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42" r:id="rId1"/>
  </p:sldMasterIdLst>
  <p:notesMasterIdLst>
    <p:notesMasterId r:id="rId33"/>
  </p:notesMasterIdLst>
  <p:sldIdLst>
    <p:sldId id="299" r:id="rId2"/>
    <p:sldId id="2145705795" r:id="rId3"/>
    <p:sldId id="2145705802" r:id="rId4"/>
    <p:sldId id="2145705803" r:id="rId5"/>
    <p:sldId id="2145705804" r:id="rId6"/>
    <p:sldId id="261" r:id="rId7"/>
    <p:sldId id="262" r:id="rId8"/>
    <p:sldId id="263" r:id="rId9"/>
    <p:sldId id="264" r:id="rId10"/>
    <p:sldId id="2145705799" r:id="rId11"/>
    <p:sldId id="2145705796" r:id="rId12"/>
    <p:sldId id="2145705797" r:id="rId13"/>
    <p:sldId id="2145705798" r:id="rId14"/>
    <p:sldId id="272" r:id="rId15"/>
    <p:sldId id="3345" r:id="rId16"/>
    <p:sldId id="273" r:id="rId17"/>
    <p:sldId id="268" r:id="rId18"/>
    <p:sldId id="2145705808" r:id="rId19"/>
    <p:sldId id="2145705806" r:id="rId20"/>
    <p:sldId id="2145705809" r:id="rId21"/>
    <p:sldId id="2145705805" r:id="rId22"/>
    <p:sldId id="2145705807" r:id="rId23"/>
    <p:sldId id="3335" r:id="rId24"/>
    <p:sldId id="3336" r:id="rId25"/>
    <p:sldId id="3337" r:id="rId26"/>
    <p:sldId id="2145705800" r:id="rId27"/>
    <p:sldId id="2145705801" r:id="rId28"/>
    <p:sldId id="3339" r:id="rId29"/>
    <p:sldId id="3338" r:id="rId30"/>
    <p:sldId id="3346" r:id="rId31"/>
    <p:sldId id="310" r:id="rId32"/>
  </p:sldIdLst>
  <p:sldSz cx="12192000" cy="6858000"/>
  <p:notesSz cx="7315200" cy="9601200"/>
  <p:embeddedFontLst>
    <p:embeddedFont>
      <p:font typeface="Arial Black" panose="020B0A04020102020204" pitchFamily="34" charset="0"/>
      <p:regular r:id="rId34"/>
      <p:bold r:id="rId35"/>
    </p:embeddedFont>
    <p:embeddedFont>
      <p:font typeface="Arial Narrow" panose="020B0606020202030204" pitchFamily="34" charset="0"/>
      <p:regular r:id="rId36"/>
      <p:bold r:id="rId37"/>
      <p:italic r:id="rId38"/>
      <p:boldItalic r:id="rId39"/>
    </p:embeddedFont>
    <p:embeddedFont>
      <p:font typeface="Montserrat" panose="00000500000000000000" pitchFamily="2" charset="0"/>
      <p:regular r:id="rId40"/>
      <p:bold r:id="rId41"/>
      <p:italic r:id="rId42"/>
      <p:boldItalic r:id="rId43"/>
    </p:embeddedFont>
    <p:embeddedFont>
      <p:font typeface="Segoe UI" panose="020B0502040204020203"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i1rnKxce+Aqo54tUWIHQn/0h11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88A2"/>
    <a:srgbClr val="E7ECEF"/>
    <a:srgbClr val="D7EC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91592AD-7703-4731-A5FD-A04CAE6F22D9}">
  <a:tblStyle styleId="{191592AD-7703-4731-A5FD-A04CAE6F22D9}"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27DA8DA9-4F30-4F24-BFF1-BB05E26C190A}"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AF2F5"/>
          </a:solidFill>
        </a:fill>
      </a:tcStyle>
    </a:wholeTbl>
    <a:band1H>
      <a:tcTxStyle b="off" i="off"/>
      <a:tcStyle>
        <a:tcBdr/>
        <a:fill>
          <a:solidFill>
            <a:srgbClr val="D2E3EA"/>
          </a:solidFill>
        </a:fill>
      </a:tcStyle>
    </a:band1H>
    <a:band2H>
      <a:tcTxStyle b="off" i="off"/>
      <a:tcStyle>
        <a:tcBdr/>
      </a:tcStyle>
    </a:band2H>
    <a:band1V>
      <a:tcTxStyle b="off" i="off"/>
      <a:tcStyle>
        <a:tcBdr/>
        <a:fill>
          <a:solidFill>
            <a:srgbClr val="D2E3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504286A7-D84E-41E1-B226-4E3D5AAAF969}"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b="off" i="off"/>
      <a:tcStyle>
        <a:tcBdr/>
        <a:fill>
          <a:solidFill>
            <a:srgbClr val="CACACA"/>
          </a:solidFill>
        </a:fill>
      </a:tcStyle>
    </a:band1H>
    <a:band2H>
      <a:tcTxStyle b="off" i="off"/>
      <a:tcStyle>
        <a:tcBdr/>
      </a:tcStyle>
    </a:band2H>
    <a:band1V>
      <a:tcTxStyle b="off" i="off"/>
      <a:tcStyle>
        <a:tcBdr/>
        <a:fill>
          <a:solidFill>
            <a:srgbClr val="CACACA"/>
          </a:solidFill>
        </a:fill>
      </a:tcStyle>
    </a:band1V>
    <a:band2V>
      <a:tcTxStyle b="off" i="off"/>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b="off" i="off"/>
      <a:tcStyle>
        <a:tcBdr/>
      </a:tcStyle>
    </a:neCell>
    <a:nwCell>
      <a:tcTxStyle b="off" i="off"/>
      <a:tcStyle>
        <a:tcBdr/>
      </a:tcStyle>
    </a:nwCell>
  </a:tblStyle>
  <a:tblStyle styleId="{75497DF0-F5C0-48E2-9536-E69177F950F3}" styleName="Table_3">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CEF"/>
          </a:solidFill>
        </a:fill>
      </a:tcStyle>
    </a:wholeTbl>
    <a:band1H>
      <a:tcTxStyle b="off" i="off"/>
      <a:tcStyle>
        <a:tcBdr/>
        <a:fill>
          <a:solidFill>
            <a:srgbClr val="CDD8DE"/>
          </a:solidFill>
        </a:fill>
      </a:tcStyle>
    </a:band1H>
    <a:band2H>
      <a:tcTxStyle b="off" i="off"/>
      <a:tcStyle>
        <a:tcBdr/>
      </a:tcStyle>
    </a:band2H>
    <a:band1V>
      <a:tcTxStyle b="off" i="off"/>
      <a:tcStyle>
        <a:tcBdr/>
        <a:fill>
          <a:solidFill>
            <a:srgbClr val="CDD8DE"/>
          </a:solidFill>
        </a:fill>
      </a:tcStyle>
    </a:band1V>
    <a:band2V>
      <a:tcTxStyle b="off" i="off"/>
      <a:tcStyle>
        <a:tcBdr/>
      </a:tcStyle>
    </a:band2V>
    <a:lastCol>
      <a:tcTxStyle b="on" i="off">
        <a:font>
          <a:latin typeface="Arial"/>
          <a:ea typeface="Arial"/>
          <a:cs typeface="Arial"/>
        </a:font>
        <a:schemeClr val="lt1"/>
      </a:tcTxStyle>
      <a:tcStyle>
        <a:tcBdr/>
        <a:fill>
          <a:solidFill>
            <a:schemeClr val="accent2"/>
          </a:solidFill>
        </a:fill>
      </a:tcStyle>
    </a:lastCol>
    <a:firstCol>
      <a:tcTxStyle b="on" i="off">
        <a:font>
          <a:latin typeface="Arial"/>
          <a:ea typeface="Arial"/>
          <a:cs typeface="Arial"/>
        </a:font>
        <a:schemeClr val="lt1"/>
      </a:tcTxStyle>
      <a:tcStyle>
        <a:tcBdr/>
        <a:fill>
          <a:solidFill>
            <a:schemeClr val="accent2"/>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2"/>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2"/>
          </a:solidFill>
        </a:fill>
      </a:tcStyle>
    </a:firstRow>
    <a:neCell>
      <a:tcTxStyle b="off" i="off"/>
      <a:tcStyle>
        <a:tcBdr/>
      </a:tcStyle>
    </a:neCell>
    <a:nwCell>
      <a:tcTxStyle b="off" i="off"/>
      <a:tcStyle>
        <a:tcBdr/>
      </a:tcStyle>
    </a:nwCel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4" autoAdjust="0"/>
    <p:restoredTop sz="93290" autoAdjust="0"/>
  </p:normalViewPr>
  <p:slideViewPr>
    <p:cSldViewPr snapToGrid="0">
      <p:cViewPr varScale="1">
        <p:scale>
          <a:sx n="45" d="100"/>
          <a:sy n="45" d="100"/>
        </p:scale>
        <p:origin x="869" y="48"/>
      </p:cViewPr>
      <p:guideLst/>
    </p:cSldViewPr>
  </p:slideViewPr>
  <p:notesTextViewPr>
    <p:cViewPr>
      <p:scale>
        <a:sx n="125" d="100"/>
        <a:sy n="125" d="100"/>
      </p:scale>
      <p:origin x="0" y="0"/>
    </p:cViewPr>
  </p:notesTextViewPr>
  <p:sorterViewPr>
    <p:cViewPr>
      <p:scale>
        <a:sx n="100" d="100"/>
        <a:sy n="100" d="100"/>
      </p:scale>
      <p:origin x="0" y="-550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63"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64"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8101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375" y="0"/>
            <a:ext cx="3170238" cy="481013"/>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81012"/>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856E423A-C5AA-409C-A0CA-DD1CB87C4AA2}" type="slidenum">
              <a:rPr lang="es-CO" smtClean="0"/>
              <a:t>1</a:t>
            </a:fld>
            <a:endParaRPr lang="es-CO"/>
          </a:p>
        </p:txBody>
      </p:sp>
    </p:spTree>
    <p:extLst>
      <p:ext uri="{BB962C8B-B14F-4D97-AF65-F5344CB8AC3E}">
        <p14:creationId xmlns:p14="http://schemas.microsoft.com/office/powerpoint/2010/main" val="2653688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8: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0345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287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3: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3: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7" name="Google Shape;217;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6651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6: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0" name="Google Shape;240;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8: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8:notes"/>
          <p:cNvSpPr txBox="1">
            <a:spLocks noGrp="1"/>
          </p:cNvSpPr>
          <p:nvPr>
            <p:ph type="sldNum" idx="12"/>
          </p:nvPr>
        </p:nvSpPr>
        <p:spPr>
          <a:xfrm>
            <a:off x="4143375" y="9120188"/>
            <a:ext cx="3170238" cy="48101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7</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9:notes"/>
          <p:cNvSpPr txBox="1">
            <a:spLocks noGrp="1"/>
          </p:cNvSpPr>
          <p:nvPr>
            <p:ph type="body" idx="1"/>
          </p:nvPr>
        </p:nvSpPr>
        <p:spPr>
          <a:xfrm>
            <a:off x="731838" y="4621213"/>
            <a:ext cx="5851525" cy="37798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44cc6def5_1_0: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1e44cc6def5_1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44cc6def5_1_0: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1e44cc6def5_1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6484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44cc6def5_1_0:notes"/>
          <p:cNvSpPr txBox="1">
            <a:spLocks noGrp="1"/>
          </p:cNvSpPr>
          <p:nvPr>
            <p:ph type="body" idx="1"/>
          </p:nvPr>
        </p:nvSpPr>
        <p:spPr>
          <a:xfrm>
            <a:off x="731838" y="4621213"/>
            <a:ext cx="5851500" cy="3779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1e44cc6def5_1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6911514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2.jp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1.jp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0.jpeg"/><Relationship Id="rId5" Type="http://schemas.openxmlformats.org/officeDocument/2006/relationships/image" Target="../media/image5.png"/><Relationship Id="rId10" Type="http://schemas.microsoft.com/office/2007/relationships/hdphoto" Target="../media/hdphoto1.wdp"/><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pic>
        <p:nvPicPr>
          <p:cNvPr id="33" name="Imagen 32" descr="Imagen que contiene Diagrama&#10;&#10;Descripción generada automáticamente">
            <a:extLst>
              <a:ext uri="{FF2B5EF4-FFF2-40B4-BE49-F238E27FC236}">
                <a16:creationId xmlns:a16="http://schemas.microsoft.com/office/drawing/2014/main" id="{35C517D0-2225-6827-6BEB-58BB42807364}"/>
              </a:ext>
            </a:extLst>
          </p:cNvPr>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0" y="-28759"/>
            <a:ext cx="12192000" cy="6853816"/>
          </a:xfrm>
          <a:prstGeom prst="rect">
            <a:avLst/>
          </a:prstGeom>
        </p:spPr>
      </p:pic>
      <p:sp>
        <p:nvSpPr>
          <p:cNvPr id="51" name="Forma libre: forma 50">
            <a:extLst>
              <a:ext uri="{FF2B5EF4-FFF2-40B4-BE49-F238E27FC236}">
                <a16:creationId xmlns:a16="http://schemas.microsoft.com/office/drawing/2014/main" id="{A998155A-F91D-42BD-5417-7BF563FAFF7B}"/>
              </a:ext>
            </a:extLst>
          </p:cNvPr>
          <p:cNvSpPr/>
          <p:nvPr userDrawn="1"/>
        </p:nvSpPr>
        <p:spPr>
          <a:xfrm>
            <a:off x="8866790" y="-28758"/>
            <a:ext cx="3325210" cy="2029833"/>
          </a:xfrm>
          <a:custGeom>
            <a:avLst/>
            <a:gdLst>
              <a:gd name="connsiteX0" fmla="*/ 10640 w 3325210"/>
              <a:gd name="connsiteY0" fmla="*/ 0 h 2029833"/>
              <a:gd name="connsiteX1" fmla="*/ 3325210 w 3325210"/>
              <a:gd name="connsiteY1" fmla="*/ 0 h 2029833"/>
              <a:gd name="connsiteX2" fmla="*/ 3325210 w 3325210"/>
              <a:gd name="connsiteY2" fmla="*/ 1883314 h 2029833"/>
              <a:gd name="connsiteX3" fmla="*/ 3105598 w 3325210"/>
              <a:gd name="connsiteY3" fmla="*/ 1945959 h 2029833"/>
              <a:gd name="connsiteX4" fmla="*/ 2393765 w 3325210"/>
              <a:gd name="connsiteY4" fmla="*/ 2029833 h 2029833"/>
              <a:gd name="connsiteX5" fmla="*/ 0 w 3325210"/>
              <a:gd name="connsiteY5" fmla="*/ 164222 h 2029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5210" h="2029833">
                <a:moveTo>
                  <a:pt x="10640" y="0"/>
                </a:moveTo>
                <a:lnTo>
                  <a:pt x="3325210" y="0"/>
                </a:lnTo>
                <a:lnTo>
                  <a:pt x="3325210" y="1883314"/>
                </a:lnTo>
                <a:lnTo>
                  <a:pt x="3105598" y="1945959"/>
                </a:lnTo>
                <a:cubicBezTo>
                  <a:pt x="2880730" y="2000468"/>
                  <a:pt x="2641648" y="2029833"/>
                  <a:pt x="2393765" y="2029833"/>
                </a:cubicBezTo>
                <a:cubicBezTo>
                  <a:pt x="1071725" y="2029833"/>
                  <a:pt x="0" y="1194571"/>
                  <a:pt x="0" y="164222"/>
                </a:cubicBezTo>
                <a:close/>
              </a:path>
            </a:pathLst>
          </a:custGeom>
          <a:solidFill>
            <a:srgbClr val="D7ECF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s-CO"/>
          </a:p>
        </p:txBody>
      </p:sp>
      <p:sp>
        <p:nvSpPr>
          <p:cNvPr id="31" name="Rectángulo 30">
            <a:extLst>
              <a:ext uri="{FF2B5EF4-FFF2-40B4-BE49-F238E27FC236}">
                <a16:creationId xmlns:a16="http://schemas.microsoft.com/office/drawing/2014/main" id="{382C47F2-2BFC-5D48-AAB1-ACAF55016F52}"/>
              </a:ext>
            </a:extLst>
          </p:cNvPr>
          <p:cNvSpPr/>
          <p:nvPr userDrawn="1"/>
        </p:nvSpPr>
        <p:spPr>
          <a:xfrm>
            <a:off x="0" y="-8440"/>
            <a:ext cx="12192000" cy="14390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sp>
        <p:nvSpPr>
          <p:cNvPr id="4" name="Footer Placeholder 3">
            <a:extLst>
              <a:ext uri="{FF2B5EF4-FFF2-40B4-BE49-F238E27FC236}">
                <a16:creationId xmlns:a16="http://schemas.microsoft.com/office/drawing/2014/main" id="{A981EB6D-2205-F940-8586-BCCCC138AD19}"/>
              </a:ext>
            </a:extLst>
          </p:cNvPr>
          <p:cNvSpPr>
            <a:spLocks noGrp="1"/>
          </p:cNvSpPr>
          <p:nvPr>
            <p:ph type="ftr" sz="quarter" idx="11"/>
          </p:nvPr>
        </p:nvSpPr>
        <p:spPr>
          <a:xfrm>
            <a:off x="4038600" y="6356354"/>
            <a:ext cx="4114800" cy="366183"/>
          </a:xfrm>
          <a:prstGeom prst="rect">
            <a:avLst/>
          </a:prstGeom>
        </p:spPr>
        <p:txBody>
          <a:bodyPr/>
          <a:lstStyle/>
          <a:p>
            <a:endParaRPr lang="es-CO"/>
          </a:p>
        </p:txBody>
      </p:sp>
      <p:sp>
        <p:nvSpPr>
          <p:cNvPr id="5" name="Slide Number Placeholder 4">
            <a:extLst>
              <a:ext uri="{FF2B5EF4-FFF2-40B4-BE49-F238E27FC236}">
                <a16:creationId xmlns:a16="http://schemas.microsoft.com/office/drawing/2014/main" id="{48EBE7DB-DD93-E743-BE26-F75039C30035}"/>
              </a:ext>
            </a:extLst>
          </p:cNvPr>
          <p:cNvSpPr>
            <a:spLocks noGrp="1"/>
          </p:cNvSpPr>
          <p:nvPr>
            <p:ph type="sldNum" sz="quarter" idx="12"/>
          </p:nvPr>
        </p:nvSpPr>
        <p:spPr>
          <a:xfrm>
            <a:off x="8610600" y="6356354"/>
            <a:ext cx="2743200" cy="366183"/>
          </a:xfrm>
          <a:prstGeom prst="rect">
            <a:avLst/>
          </a:prstGeom>
        </p:spPr>
        <p:txBody>
          <a:bodyPr/>
          <a:lstStyle/>
          <a:p>
            <a:fld id="{46376108-57EF-4CFC-B991-23A8031593B7}" type="slidenum">
              <a:rPr lang="es-CO" smtClean="0"/>
              <a:t>‹Nº›</a:t>
            </a:fld>
            <a:endParaRPr lang="es-CO"/>
          </a:p>
        </p:txBody>
      </p:sp>
      <p:pic>
        <p:nvPicPr>
          <p:cNvPr id="9" name="Imagen 8" descr="Texto&#10;&#10;Descripción generada automáticamente">
            <a:extLst>
              <a:ext uri="{FF2B5EF4-FFF2-40B4-BE49-F238E27FC236}">
                <a16:creationId xmlns:a16="http://schemas.microsoft.com/office/drawing/2014/main" id="{1507E035-E67A-336C-AC75-89D8DC6D41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sp>
        <p:nvSpPr>
          <p:cNvPr id="15" name="CuadroTexto 14">
            <a:extLst>
              <a:ext uri="{FF2B5EF4-FFF2-40B4-BE49-F238E27FC236}">
                <a16:creationId xmlns:a16="http://schemas.microsoft.com/office/drawing/2014/main" id="{B55C83F0-D965-38D8-7B3A-00FF0E57F91B}"/>
              </a:ext>
            </a:extLst>
          </p:cNvPr>
          <p:cNvSpPr txBox="1"/>
          <p:nvPr userDrawn="1"/>
        </p:nvSpPr>
        <p:spPr>
          <a:xfrm>
            <a:off x="557463" y="1829285"/>
            <a:ext cx="5013474" cy="830997"/>
          </a:xfrm>
          <a:prstGeom prst="rect">
            <a:avLst/>
          </a:prstGeom>
          <a:noFill/>
        </p:spPr>
        <p:txBody>
          <a:bodyPr wrap="square">
            <a:spAutoFit/>
          </a:bodyPr>
          <a:lstStyle/>
          <a:p>
            <a:pPr algn="ctr">
              <a:buSzPts val="3600"/>
            </a:pPr>
            <a:r>
              <a:rPr lang="es-CO" sz="2400" b="1" i="0" u="none" strike="noStrike" cap="none" dirty="0">
                <a:solidFill>
                  <a:schemeClr val="bg1"/>
                </a:solidFill>
                <a:latin typeface="Arial Black"/>
                <a:ea typeface="Arial Black"/>
                <a:cs typeface="Arial Black"/>
                <a:sym typeface="Arial Black"/>
              </a:rPr>
              <a:t>RUTA DE MEJORAMIENTO DE CALIDAD</a:t>
            </a:r>
            <a:endParaRPr lang="es-CO" sz="2400" b="0" i="0" u="none" strike="noStrike" cap="none" dirty="0">
              <a:solidFill>
                <a:schemeClr val="bg1"/>
              </a:solidFill>
              <a:latin typeface="Arial"/>
              <a:ea typeface="Arial"/>
              <a:cs typeface="Arial"/>
              <a:sym typeface="Arial"/>
            </a:endParaRPr>
          </a:p>
        </p:txBody>
      </p:sp>
      <p:pic>
        <p:nvPicPr>
          <p:cNvPr id="16" name="Google Shape;43;p30" descr="Imagen que contiene Icono&#10;&#10;Descripción generada automáticamente">
            <a:extLst>
              <a:ext uri="{FF2B5EF4-FFF2-40B4-BE49-F238E27FC236}">
                <a16:creationId xmlns:a16="http://schemas.microsoft.com/office/drawing/2014/main" id="{27C13C32-637C-A912-B1CB-DE560EB2A68E}"/>
              </a:ext>
            </a:extLst>
          </p:cNvPr>
          <p:cNvPicPr preferRelativeResize="0"/>
          <p:nvPr userDrawn="1"/>
        </p:nvPicPr>
        <p:blipFill rotWithShape="1">
          <a:blip r:embed="rId4">
            <a:alphaModFix/>
          </a:blip>
          <a:srcRect/>
          <a:stretch/>
        </p:blipFill>
        <p:spPr>
          <a:xfrm>
            <a:off x="2383135" y="-152"/>
            <a:ext cx="967845" cy="954259"/>
          </a:xfrm>
          <a:prstGeom prst="rect">
            <a:avLst/>
          </a:prstGeom>
          <a:noFill/>
          <a:ln>
            <a:noFill/>
          </a:ln>
          <a:effectLst>
            <a:outerShdw blurRad="50800" dist="37674" dir="2700000" algn="tl" rotWithShape="0">
              <a:schemeClr val="lt1">
                <a:alpha val="40000"/>
              </a:schemeClr>
            </a:outerShdw>
          </a:effectLst>
        </p:spPr>
      </p:pic>
      <p:pic>
        <p:nvPicPr>
          <p:cNvPr id="17" name="Google Shape;44;p30" descr="Logotipo, Icono&#10;&#10;Descripción generada automáticamente">
            <a:extLst>
              <a:ext uri="{FF2B5EF4-FFF2-40B4-BE49-F238E27FC236}">
                <a16:creationId xmlns:a16="http://schemas.microsoft.com/office/drawing/2014/main" id="{836AD385-6939-7B8E-8691-F9038D4F52A9}"/>
              </a:ext>
            </a:extLst>
          </p:cNvPr>
          <p:cNvPicPr preferRelativeResize="0"/>
          <p:nvPr userDrawn="1"/>
        </p:nvPicPr>
        <p:blipFill rotWithShape="1">
          <a:blip r:embed="rId5">
            <a:alphaModFix/>
          </a:blip>
          <a:srcRect/>
          <a:stretch/>
        </p:blipFill>
        <p:spPr>
          <a:xfrm>
            <a:off x="1488059" y="0"/>
            <a:ext cx="967845" cy="954107"/>
          </a:xfrm>
          <a:prstGeom prst="rect">
            <a:avLst/>
          </a:prstGeom>
          <a:noFill/>
          <a:ln>
            <a:noFill/>
          </a:ln>
          <a:effectLst>
            <a:outerShdw blurRad="50800" dist="37674" dir="2700000" algn="tl" rotWithShape="0">
              <a:schemeClr val="lt1">
                <a:alpha val="40000"/>
              </a:schemeClr>
            </a:outerShdw>
          </a:effectLst>
        </p:spPr>
      </p:pic>
      <p:sp>
        <p:nvSpPr>
          <p:cNvPr id="18" name="Rectángulo: esquinas redondeadas 17">
            <a:extLst>
              <a:ext uri="{FF2B5EF4-FFF2-40B4-BE49-F238E27FC236}">
                <a16:creationId xmlns:a16="http://schemas.microsoft.com/office/drawing/2014/main" id="{79A57FA6-7F93-60FA-A313-1C4584B78CB1}"/>
              </a:ext>
            </a:extLst>
          </p:cNvPr>
          <p:cNvSpPr/>
          <p:nvPr userDrawn="1"/>
        </p:nvSpPr>
        <p:spPr>
          <a:xfrm>
            <a:off x="557463" y="2708780"/>
            <a:ext cx="5013474" cy="2152680"/>
          </a:xfrm>
          <a:prstGeom prst="roundRect">
            <a:avLst/>
          </a:prstGeom>
          <a:solidFill>
            <a:schemeClr val="bg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CuadroTexto 18">
            <a:extLst>
              <a:ext uri="{FF2B5EF4-FFF2-40B4-BE49-F238E27FC236}">
                <a16:creationId xmlns:a16="http://schemas.microsoft.com/office/drawing/2014/main" id="{F5A537AF-DD10-C180-B8B1-C73890DD8C70}"/>
              </a:ext>
            </a:extLst>
          </p:cNvPr>
          <p:cNvSpPr txBox="1"/>
          <p:nvPr userDrawn="1"/>
        </p:nvSpPr>
        <p:spPr>
          <a:xfrm>
            <a:off x="1133915" y="2769880"/>
            <a:ext cx="3831498" cy="523220"/>
          </a:xfrm>
          <a:prstGeom prst="rect">
            <a:avLst/>
          </a:prstGeom>
          <a:noFill/>
        </p:spPr>
        <p:txBody>
          <a:bodyPr wrap="none" rtlCol="0">
            <a:spAutoFit/>
          </a:bodyPr>
          <a:lstStyle/>
          <a:p>
            <a:pPr algn="ctr"/>
            <a:r>
              <a:rPr lang="es-CO" sz="2800" b="1" i="0" u="none" strike="noStrike" cap="none" dirty="0">
                <a:solidFill>
                  <a:schemeClr val="accent2"/>
                </a:solidFill>
                <a:latin typeface="+mj-lt"/>
                <a:ea typeface="Arial Black"/>
                <a:cs typeface="Arial Black"/>
                <a:sym typeface="Arial Black"/>
              </a:rPr>
              <a:t>Diario de un sueño</a:t>
            </a:r>
            <a:endParaRPr lang="es-CO" dirty="0">
              <a:latin typeface="+mj-lt"/>
            </a:endParaRPr>
          </a:p>
        </p:txBody>
      </p:sp>
      <p:pic>
        <p:nvPicPr>
          <p:cNvPr id="30" name="Imagen 29" descr="Imagen que contiene exterior, firmar, foto, diferente&#10;&#10;Descripción generada automáticamente">
            <a:extLst>
              <a:ext uri="{FF2B5EF4-FFF2-40B4-BE49-F238E27FC236}">
                <a16:creationId xmlns:a16="http://schemas.microsoft.com/office/drawing/2014/main" id="{E00EDC92-24D2-B006-4E0C-7D09334F894B}"/>
              </a:ext>
            </a:extLst>
          </p:cNvPr>
          <p:cNvPicPr>
            <a:picLocks noChangeAspect="1"/>
          </p:cNvPicPr>
          <p:nvPr userDrawn="1"/>
        </p:nvPicPr>
        <p:blipFill>
          <a:blip r:embed="rId6"/>
          <a:stretch>
            <a:fillRect/>
          </a:stretch>
        </p:blipFill>
        <p:spPr>
          <a:xfrm>
            <a:off x="10771872" y="227037"/>
            <a:ext cx="1263108" cy="1277332"/>
          </a:xfrm>
          <a:prstGeom prst="rect">
            <a:avLst/>
          </a:prstGeom>
        </p:spPr>
      </p:pic>
      <p:sp>
        <p:nvSpPr>
          <p:cNvPr id="49" name="Forma libre: forma 48">
            <a:extLst>
              <a:ext uri="{FF2B5EF4-FFF2-40B4-BE49-F238E27FC236}">
                <a16:creationId xmlns:a16="http://schemas.microsoft.com/office/drawing/2014/main" id="{36378D69-35D6-4CB9-3FEF-E0D7BA481D08}"/>
              </a:ext>
            </a:extLst>
          </p:cNvPr>
          <p:cNvSpPr/>
          <p:nvPr userDrawn="1"/>
        </p:nvSpPr>
        <p:spPr>
          <a:xfrm>
            <a:off x="8119417" y="5109167"/>
            <a:ext cx="4072583" cy="1693417"/>
          </a:xfrm>
          <a:custGeom>
            <a:avLst/>
            <a:gdLst>
              <a:gd name="connsiteX0" fmla="*/ 2229841 w 4072583"/>
              <a:gd name="connsiteY0" fmla="*/ 0 h 1693417"/>
              <a:gd name="connsiteX1" fmla="*/ 4004589 w 4072583"/>
              <a:gd name="connsiteY1" fmla="*/ 811985 h 1693417"/>
              <a:gd name="connsiteX2" fmla="*/ 4072583 w 4072583"/>
              <a:gd name="connsiteY2" fmla="*/ 900198 h 1693417"/>
              <a:gd name="connsiteX3" fmla="*/ 4072583 w 4072583"/>
              <a:gd name="connsiteY3" fmla="*/ 1693417 h 1693417"/>
              <a:gd name="connsiteX4" fmla="*/ 0 w 4072583"/>
              <a:gd name="connsiteY4" fmla="*/ 1693417 h 1693417"/>
              <a:gd name="connsiteX5" fmla="*/ 33299 w 4072583"/>
              <a:gd name="connsiteY5" fmla="*/ 1567776 h 1693417"/>
              <a:gd name="connsiteX6" fmla="*/ 2229841 w 4072583"/>
              <a:gd name="connsiteY6" fmla="*/ 0 h 169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583" h="1693417">
                <a:moveTo>
                  <a:pt x="2229841" y="0"/>
                </a:moveTo>
                <a:cubicBezTo>
                  <a:pt x="2944341" y="0"/>
                  <a:pt x="3582745" y="316085"/>
                  <a:pt x="4004589" y="811985"/>
                </a:cubicBezTo>
                <a:lnTo>
                  <a:pt x="4072583" y="900198"/>
                </a:lnTo>
                <a:lnTo>
                  <a:pt x="4072583" y="1693417"/>
                </a:lnTo>
                <a:lnTo>
                  <a:pt x="0" y="1693417"/>
                </a:lnTo>
                <a:lnTo>
                  <a:pt x="33299" y="1567776"/>
                </a:lnTo>
                <a:cubicBezTo>
                  <a:pt x="324498" y="659487"/>
                  <a:pt x="1197785" y="0"/>
                  <a:pt x="2229841" y="0"/>
                </a:cubicBezTo>
                <a:close/>
              </a:path>
            </a:pathLst>
          </a:custGeom>
          <a:solidFill>
            <a:srgbClr val="D7ECF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s-CO"/>
          </a:p>
        </p:txBody>
      </p:sp>
      <p:pic>
        <p:nvPicPr>
          <p:cNvPr id="34" name="Imagen 33" descr="Texto&#10;&#10;Descripción generada automáticamente con confianza media">
            <a:extLst>
              <a:ext uri="{FF2B5EF4-FFF2-40B4-BE49-F238E27FC236}">
                <a16:creationId xmlns:a16="http://schemas.microsoft.com/office/drawing/2014/main" id="{6C135227-E02B-3940-67A6-F714F0ED346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44720" y="6060073"/>
            <a:ext cx="1920025" cy="703809"/>
          </a:xfrm>
          <a:prstGeom prst="rect">
            <a:avLst/>
          </a:prstGeom>
        </p:spPr>
      </p:pic>
      <p:sp>
        <p:nvSpPr>
          <p:cNvPr id="37" name="Rectangle: Rounded Corners 7">
            <a:extLst>
              <a:ext uri="{FF2B5EF4-FFF2-40B4-BE49-F238E27FC236}">
                <a16:creationId xmlns:a16="http://schemas.microsoft.com/office/drawing/2014/main" id="{B62BFCC5-9C25-AE40-FE36-3849A410E530}"/>
              </a:ext>
            </a:extLst>
          </p:cNvPr>
          <p:cNvSpPr/>
          <p:nvPr userDrawn="1"/>
        </p:nvSpPr>
        <p:spPr>
          <a:xfrm>
            <a:off x="5967548" y="55416"/>
            <a:ext cx="4755579" cy="6858001"/>
          </a:xfrm>
          <a:prstGeom prst="roundRect">
            <a:avLst>
              <a:gd name="adj" fmla="val 0"/>
            </a:avLst>
          </a:prstGeom>
          <a:gradFill>
            <a:gsLst>
              <a:gs pos="0">
                <a:schemeClr val="bg1">
                  <a:alpha val="8000"/>
                </a:schemeClr>
              </a:gs>
              <a:gs pos="100000">
                <a:srgbClr val="F2F4F8">
                  <a:alpha val="25000"/>
                </a:srgb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38" name="Imagen 37" descr="Un grupo de personas sentadas en una sala&#10;&#10;Descripción generada automáticamente con confianza media">
            <a:extLst>
              <a:ext uri="{FF2B5EF4-FFF2-40B4-BE49-F238E27FC236}">
                <a16:creationId xmlns:a16="http://schemas.microsoft.com/office/drawing/2014/main" id="{7E1E113C-DABF-6AC4-D1BE-02608C83CDEA}"/>
              </a:ext>
            </a:extLst>
          </p:cNvPr>
          <p:cNvPicPr>
            <a:picLocks noChangeAspect="1"/>
          </p:cNvPicPr>
          <p:nvPr userDrawn="1"/>
        </p:nvPicPr>
        <p:blipFill>
          <a:blip r:embed="rId8" cstate="screen">
            <a:extLst>
              <a:ext uri="{28A0092B-C50C-407E-A947-70E740481C1C}">
                <a14:useLocalDpi xmlns:a14="http://schemas.microsoft.com/office/drawing/2010/main"/>
              </a:ext>
            </a:extLst>
          </a:blip>
          <a:srcRect l="1873" t="1129" b="1129"/>
          <a:stretch>
            <a:fillRect/>
          </a:stretch>
        </p:blipFill>
        <p:spPr>
          <a:xfrm>
            <a:off x="8460222" y="27708"/>
            <a:ext cx="2131034" cy="2516334"/>
          </a:xfrm>
          <a:custGeom>
            <a:avLst/>
            <a:gdLst>
              <a:gd name="connsiteX0" fmla="*/ 197206 w 2131034"/>
              <a:gd name="connsiteY0" fmla="*/ 0 h 2516334"/>
              <a:gd name="connsiteX1" fmla="*/ 1933828 w 2131034"/>
              <a:gd name="connsiteY1" fmla="*/ 0 h 2516334"/>
              <a:gd name="connsiteX2" fmla="*/ 2131034 w 2131034"/>
              <a:gd name="connsiteY2" fmla="*/ 197206 h 2516334"/>
              <a:gd name="connsiteX3" fmla="*/ 2131034 w 2131034"/>
              <a:gd name="connsiteY3" fmla="*/ 2319128 h 2516334"/>
              <a:gd name="connsiteX4" fmla="*/ 1933828 w 2131034"/>
              <a:gd name="connsiteY4" fmla="*/ 2516334 h 2516334"/>
              <a:gd name="connsiteX5" fmla="*/ 197206 w 2131034"/>
              <a:gd name="connsiteY5" fmla="*/ 2516334 h 2516334"/>
              <a:gd name="connsiteX6" fmla="*/ 0 w 2131034"/>
              <a:gd name="connsiteY6" fmla="*/ 2319128 h 2516334"/>
              <a:gd name="connsiteX7" fmla="*/ 0 w 2131034"/>
              <a:gd name="connsiteY7" fmla="*/ 197206 h 2516334"/>
              <a:gd name="connsiteX8" fmla="*/ 197206 w 2131034"/>
              <a:gd name="connsiteY8" fmla="*/ 0 h 251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1034" h="2516334">
                <a:moveTo>
                  <a:pt x="197206" y="0"/>
                </a:moveTo>
                <a:lnTo>
                  <a:pt x="1933828" y="0"/>
                </a:lnTo>
                <a:cubicBezTo>
                  <a:pt x="2042742" y="0"/>
                  <a:pt x="2131034" y="88292"/>
                  <a:pt x="2131034" y="197206"/>
                </a:cubicBezTo>
                <a:lnTo>
                  <a:pt x="2131034" y="2319128"/>
                </a:lnTo>
                <a:cubicBezTo>
                  <a:pt x="2131034" y="2428042"/>
                  <a:pt x="2042742" y="2516334"/>
                  <a:pt x="1933828" y="2516334"/>
                </a:cubicBezTo>
                <a:lnTo>
                  <a:pt x="197206" y="2516334"/>
                </a:lnTo>
                <a:cubicBezTo>
                  <a:pt x="88292" y="2516334"/>
                  <a:pt x="0" y="2428042"/>
                  <a:pt x="0" y="2319128"/>
                </a:cubicBezTo>
                <a:lnTo>
                  <a:pt x="0" y="197206"/>
                </a:lnTo>
                <a:cubicBezTo>
                  <a:pt x="0" y="88292"/>
                  <a:pt x="88292" y="0"/>
                  <a:pt x="197206" y="0"/>
                </a:cubicBezTo>
                <a:close/>
              </a:path>
            </a:pathLst>
          </a:custGeom>
        </p:spPr>
      </p:pic>
      <p:pic>
        <p:nvPicPr>
          <p:cNvPr id="39" name="Imagen 38" descr="Imagen que contiene persona, interior, mujer, cama&#10;&#10;Descripción generada automáticamente">
            <a:extLst>
              <a:ext uri="{FF2B5EF4-FFF2-40B4-BE49-F238E27FC236}">
                <a16:creationId xmlns:a16="http://schemas.microsoft.com/office/drawing/2014/main" id="{7AF13648-DD52-6A06-7675-A38E547FD21A}"/>
              </a:ext>
            </a:extLst>
          </p:cNvPr>
          <p:cNvPicPr>
            <a:picLocks noChangeAspect="1"/>
          </p:cNvPicPr>
          <p:nvPr userDrawn="1"/>
        </p:nvPicPr>
        <p:blipFill rotWithShape="1">
          <a:blip r:embed="rId9" cstate="screen">
            <a:extLst>
              <a:ext uri="{BEBA8EAE-BF5A-486C-A8C5-ECC9F3942E4B}">
                <a14:imgProps xmlns:a14="http://schemas.microsoft.com/office/drawing/2010/main">
                  <a14:imgLayer r:embed="rId10">
                    <a14:imgEffect>
                      <a14:colorTemperature colorTemp="5900"/>
                    </a14:imgEffect>
                  </a14:imgLayer>
                </a14:imgProps>
              </a:ext>
              <a:ext uri="{28A0092B-C50C-407E-A947-70E740481C1C}">
                <a14:useLocalDpi xmlns:a14="http://schemas.microsoft.com/office/drawing/2010/main"/>
              </a:ext>
            </a:extLst>
          </a:blip>
          <a:srcRect l="16382" t="6503" r="37174" b="921"/>
          <a:stretch/>
        </p:blipFill>
        <p:spPr>
          <a:xfrm>
            <a:off x="8474285" y="2672239"/>
            <a:ext cx="2131034" cy="2533746"/>
          </a:xfrm>
          <a:custGeom>
            <a:avLst/>
            <a:gdLst>
              <a:gd name="connsiteX0" fmla="*/ 333741 w 2002404"/>
              <a:gd name="connsiteY0" fmla="*/ 0 h 2380808"/>
              <a:gd name="connsiteX1" fmla="*/ 1668663 w 2002404"/>
              <a:gd name="connsiteY1" fmla="*/ 0 h 2380808"/>
              <a:gd name="connsiteX2" fmla="*/ 2002404 w 2002404"/>
              <a:gd name="connsiteY2" fmla="*/ 333741 h 2380808"/>
              <a:gd name="connsiteX3" fmla="*/ 2002404 w 2002404"/>
              <a:gd name="connsiteY3" fmla="*/ 2047067 h 2380808"/>
              <a:gd name="connsiteX4" fmla="*/ 1668663 w 2002404"/>
              <a:gd name="connsiteY4" fmla="*/ 2380808 h 2380808"/>
              <a:gd name="connsiteX5" fmla="*/ 333741 w 2002404"/>
              <a:gd name="connsiteY5" fmla="*/ 2380808 h 2380808"/>
              <a:gd name="connsiteX6" fmla="*/ 0 w 2002404"/>
              <a:gd name="connsiteY6" fmla="*/ 2047067 h 2380808"/>
              <a:gd name="connsiteX7" fmla="*/ 0 w 2002404"/>
              <a:gd name="connsiteY7" fmla="*/ 333741 h 2380808"/>
              <a:gd name="connsiteX8" fmla="*/ 333741 w 2002404"/>
              <a:gd name="connsiteY8" fmla="*/ 0 h 238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2404" h="2380808">
                <a:moveTo>
                  <a:pt x="333741" y="0"/>
                </a:moveTo>
                <a:lnTo>
                  <a:pt x="1668663" y="0"/>
                </a:lnTo>
                <a:cubicBezTo>
                  <a:pt x="1852983" y="0"/>
                  <a:pt x="2002404" y="149421"/>
                  <a:pt x="2002404" y="333741"/>
                </a:cubicBezTo>
                <a:lnTo>
                  <a:pt x="2002404" y="2047067"/>
                </a:lnTo>
                <a:cubicBezTo>
                  <a:pt x="2002404" y="2231387"/>
                  <a:pt x="1852983" y="2380808"/>
                  <a:pt x="1668663" y="2380808"/>
                </a:cubicBezTo>
                <a:lnTo>
                  <a:pt x="333741" y="2380808"/>
                </a:lnTo>
                <a:cubicBezTo>
                  <a:pt x="149421" y="2380808"/>
                  <a:pt x="0" y="2231387"/>
                  <a:pt x="0" y="2047067"/>
                </a:cubicBezTo>
                <a:lnTo>
                  <a:pt x="0" y="333741"/>
                </a:lnTo>
                <a:cubicBezTo>
                  <a:pt x="0" y="149421"/>
                  <a:pt x="149421" y="0"/>
                  <a:pt x="333741" y="0"/>
                </a:cubicBezTo>
                <a:close/>
              </a:path>
            </a:pathLst>
          </a:custGeom>
        </p:spPr>
      </p:pic>
      <p:pic>
        <p:nvPicPr>
          <p:cNvPr id="40" name="Imagen 39" descr="Una mujer con un celular en la mano&#10;&#10;Descripción generada automáticamente con confianza baja">
            <a:extLst>
              <a:ext uri="{FF2B5EF4-FFF2-40B4-BE49-F238E27FC236}">
                <a16:creationId xmlns:a16="http://schemas.microsoft.com/office/drawing/2014/main" id="{1D24585A-2699-B53D-FB3F-DAB6E8013692}"/>
              </a:ext>
            </a:extLst>
          </p:cNvPr>
          <p:cNvPicPr>
            <a:picLocks noChangeAspect="1"/>
          </p:cNvPicPr>
          <p:nvPr userDrawn="1"/>
        </p:nvPicPr>
        <p:blipFill>
          <a:blip r:embed="rId11" cstate="screen">
            <a:extLst>
              <a:ext uri="{28A0092B-C50C-407E-A947-70E740481C1C}">
                <a14:useLocalDpi xmlns:a14="http://schemas.microsoft.com/office/drawing/2010/main"/>
              </a:ext>
            </a:extLst>
          </a:blip>
          <a:srcRect l="2026" t="831" r="3827"/>
          <a:stretch>
            <a:fillRect/>
          </a:stretch>
        </p:blipFill>
        <p:spPr>
          <a:xfrm>
            <a:off x="6084426" y="4267271"/>
            <a:ext cx="2171700" cy="2462838"/>
          </a:xfrm>
          <a:custGeom>
            <a:avLst/>
            <a:gdLst>
              <a:gd name="connsiteX0" fmla="*/ 340772 w 2044591"/>
              <a:gd name="connsiteY0" fmla="*/ 0 h 2550381"/>
              <a:gd name="connsiteX1" fmla="*/ 1703819 w 2044591"/>
              <a:gd name="connsiteY1" fmla="*/ 0 h 2550381"/>
              <a:gd name="connsiteX2" fmla="*/ 2044591 w 2044591"/>
              <a:gd name="connsiteY2" fmla="*/ 340772 h 2550381"/>
              <a:gd name="connsiteX3" fmla="*/ 2044591 w 2044591"/>
              <a:gd name="connsiteY3" fmla="*/ 2230978 h 2550381"/>
              <a:gd name="connsiteX4" fmla="*/ 1836463 w 2044591"/>
              <a:gd name="connsiteY4" fmla="*/ 2544970 h 2550381"/>
              <a:gd name="connsiteX5" fmla="*/ 1819032 w 2044591"/>
              <a:gd name="connsiteY5" fmla="*/ 2550381 h 2550381"/>
              <a:gd name="connsiteX6" fmla="*/ 225559 w 2044591"/>
              <a:gd name="connsiteY6" fmla="*/ 2550381 h 2550381"/>
              <a:gd name="connsiteX7" fmla="*/ 208128 w 2044591"/>
              <a:gd name="connsiteY7" fmla="*/ 2544970 h 2550381"/>
              <a:gd name="connsiteX8" fmla="*/ 0 w 2044591"/>
              <a:gd name="connsiteY8" fmla="*/ 2230978 h 2550381"/>
              <a:gd name="connsiteX9" fmla="*/ 0 w 2044591"/>
              <a:gd name="connsiteY9" fmla="*/ 340772 h 2550381"/>
              <a:gd name="connsiteX10" fmla="*/ 340772 w 2044591"/>
              <a:gd name="connsiteY10" fmla="*/ 0 h 255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591" h="2550381">
                <a:moveTo>
                  <a:pt x="340772" y="0"/>
                </a:moveTo>
                <a:lnTo>
                  <a:pt x="1703819" y="0"/>
                </a:lnTo>
                <a:cubicBezTo>
                  <a:pt x="1892022" y="0"/>
                  <a:pt x="2044591" y="152569"/>
                  <a:pt x="2044591" y="340772"/>
                </a:cubicBezTo>
                <a:lnTo>
                  <a:pt x="2044591" y="2230978"/>
                </a:lnTo>
                <a:cubicBezTo>
                  <a:pt x="2044591" y="2372130"/>
                  <a:pt x="1958771" y="2493239"/>
                  <a:pt x="1836463" y="2544970"/>
                </a:cubicBezTo>
                <a:lnTo>
                  <a:pt x="1819032" y="2550381"/>
                </a:lnTo>
                <a:lnTo>
                  <a:pt x="225559" y="2550381"/>
                </a:lnTo>
                <a:lnTo>
                  <a:pt x="208128" y="2544970"/>
                </a:lnTo>
                <a:cubicBezTo>
                  <a:pt x="85820" y="2493239"/>
                  <a:pt x="0" y="2372130"/>
                  <a:pt x="0" y="2230978"/>
                </a:cubicBezTo>
                <a:lnTo>
                  <a:pt x="0" y="340772"/>
                </a:lnTo>
                <a:cubicBezTo>
                  <a:pt x="0" y="152569"/>
                  <a:pt x="152569" y="0"/>
                  <a:pt x="340772" y="0"/>
                </a:cubicBezTo>
                <a:close/>
              </a:path>
            </a:pathLst>
          </a:custGeom>
        </p:spPr>
      </p:pic>
      <p:pic>
        <p:nvPicPr>
          <p:cNvPr id="41" name="Imagen 40">
            <a:extLst>
              <a:ext uri="{FF2B5EF4-FFF2-40B4-BE49-F238E27FC236}">
                <a16:creationId xmlns:a16="http://schemas.microsoft.com/office/drawing/2014/main" id="{1F4A2260-CA7F-CC41-57B2-0A2E86D595A4}"/>
              </a:ext>
            </a:extLst>
          </p:cNvPr>
          <p:cNvPicPr>
            <a:picLocks noChangeAspect="1"/>
          </p:cNvPicPr>
          <p:nvPr userDrawn="1"/>
        </p:nvPicPr>
        <p:blipFill>
          <a:blip r:embed="rId12"/>
          <a:srcRect/>
          <a:stretch/>
        </p:blipFill>
        <p:spPr>
          <a:xfrm>
            <a:off x="6084426" y="2067296"/>
            <a:ext cx="2171700" cy="2060273"/>
          </a:xfrm>
          <a:custGeom>
            <a:avLst/>
            <a:gdLst>
              <a:gd name="connsiteX0" fmla="*/ 197364 w 2171700"/>
              <a:gd name="connsiteY0" fmla="*/ 0 h 2324523"/>
              <a:gd name="connsiteX1" fmla="*/ 1974336 w 2171700"/>
              <a:gd name="connsiteY1" fmla="*/ 0 h 2324523"/>
              <a:gd name="connsiteX2" fmla="*/ 2171700 w 2171700"/>
              <a:gd name="connsiteY2" fmla="*/ 197364 h 2324523"/>
              <a:gd name="connsiteX3" fmla="*/ 2171700 w 2171700"/>
              <a:gd name="connsiteY3" fmla="*/ 2127159 h 2324523"/>
              <a:gd name="connsiteX4" fmla="*/ 1974336 w 2171700"/>
              <a:gd name="connsiteY4" fmla="*/ 2324523 h 2324523"/>
              <a:gd name="connsiteX5" fmla="*/ 197364 w 2171700"/>
              <a:gd name="connsiteY5" fmla="*/ 2324523 h 2324523"/>
              <a:gd name="connsiteX6" fmla="*/ 0 w 2171700"/>
              <a:gd name="connsiteY6" fmla="*/ 2127159 h 2324523"/>
              <a:gd name="connsiteX7" fmla="*/ 0 w 2171700"/>
              <a:gd name="connsiteY7" fmla="*/ 197364 h 2324523"/>
              <a:gd name="connsiteX8" fmla="*/ 197364 w 2171700"/>
              <a:gd name="connsiteY8" fmla="*/ 0 h 232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1700" h="2324523">
                <a:moveTo>
                  <a:pt x="197364" y="0"/>
                </a:moveTo>
                <a:lnTo>
                  <a:pt x="1974336" y="0"/>
                </a:lnTo>
                <a:cubicBezTo>
                  <a:pt x="2083337" y="0"/>
                  <a:pt x="2171700" y="88363"/>
                  <a:pt x="2171700" y="197364"/>
                </a:cubicBezTo>
                <a:lnTo>
                  <a:pt x="2171700" y="2127159"/>
                </a:lnTo>
                <a:cubicBezTo>
                  <a:pt x="2171700" y="2236160"/>
                  <a:pt x="2083337" y="2324523"/>
                  <a:pt x="1974336" y="2324523"/>
                </a:cubicBezTo>
                <a:lnTo>
                  <a:pt x="197364" y="2324523"/>
                </a:lnTo>
                <a:cubicBezTo>
                  <a:pt x="88363" y="2324523"/>
                  <a:pt x="0" y="2236160"/>
                  <a:pt x="0" y="2127159"/>
                </a:cubicBezTo>
                <a:lnTo>
                  <a:pt x="0" y="197364"/>
                </a:lnTo>
                <a:cubicBezTo>
                  <a:pt x="0" y="88363"/>
                  <a:pt x="88363" y="0"/>
                  <a:pt x="197364" y="0"/>
                </a:cubicBezTo>
                <a:close/>
              </a:path>
            </a:pathLst>
          </a:custGeom>
        </p:spPr>
      </p:pic>
      <p:pic>
        <p:nvPicPr>
          <p:cNvPr id="42" name="Imagen 41">
            <a:extLst>
              <a:ext uri="{FF2B5EF4-FFF2-40B4-BE49-F238E27FC236}">
                <a16:creationId xmlns:a16="http://schemas.microsoft.com/office/drawing/2014/main" id="{DC00D8CD-265B-FD13-F244-B4643897BF33}"/>
              </a:ext>
            </a:extLst>
          </p:cNvPr>
          <p:cNvPicPr>
            <a:picLocks noChangeAspect="1"/>
          </p:cNvPicPr>
          <p:nvPr userDrawn="1"/>
        </p:nvPicPr>
        <p:blipFill>
          <a:blip r:embed="rId13"/>
          <a:srcRect t="8798" b="8798"/>
          <a:stretch/>
        </p:blipFill>
        <p:spPr>
          <a:xfrm>
            <a:off x="6111949" y="139036"/>
            <a:ext cx="2116655" cy="1788559"/>
          </a:xfrm>
          <a:custGeom>
            <a:avLst/>
            <a:gdLst>
              <a:gd name="connsiteX0" fmla="*/ 184880 w 2468713"/>
              <a:gd name="connsiteY0" fmla="*/ 0 h 2034333"/>
              <a:gd name="connsiteX1" fmla="*/ 2283833 w 2468713"/>
              <a:gd name="connsiteY1" fmla="*/ 0 h 2034333"/>
              <a:gd name="connsiteX2" fmla="*/ 2468713 w 2468713"/>
              <a:gd name="connsiteY2" fmla="*/ 184880 h 2034333"/>
              <a:gd name="connsiteX3" fmla="*/ 2468713 w 2468713"/>
              <a:gd name="connsiteY3" fmla="*/ 1849453 h 2034333"/>
              <a:gd name="connsiteX4" fmla="*/ 2283833 w 2468713"/>
              <a:gd name="connsiteY4" fmla="*/ 2034333 h 2034333"/>
              <a:gd name="connsiteX5" fmla="*/ 184880 w 2468713"/>
              <a:gd name="connsiteY5" fmla="*/ 2034333 h 2034333"/>
              <a:gd name="connsiteX6" fmla="*/ 0 w 2468713"/>
              <a:gd name="connsiteY6" fmla="*/ 1849453 h 2034333"/>
              <a:gd name="connsiteX7" fmla="*/ 0 w 2468713"/>
              <a:gd name="connsiteY7" fmla="*/ 184880 h 2034333"/>
              <a:gd name="connsiteX8" fmla="*/ 184880 w 2468713"/>
              <a:gd name="connsiteY8" fmla="*/ 0 h 203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8713" h="2034333">
                <a:moveTo>
                  <a:pt x="184880" y="0"/>
                </a:moveTo>
                <a:lnTo>
                  <a:pt x="2283833" y="0"/>
                </a:lnTo>
                <a:cubicBezTo>
                  <a:pt x="2385939" y="0"/>
                  <a:pt x="2468713" y="82774"/>
                  <a:pt x="2468713" y="184880"/>
                </a:cubicBezTo>
                <a:lnTo>
                  <a:pt x="2468713" y="1849453"/>
                </a:lnTo>
                <a:cubicBezTo>
                  <a:pt x="2468713" y="1951559"/>
                  <a:pt x="2385939" y="2034333"/>
                  <a:pt x="2283833" y="2034333"/>
                </a:cubicBezTo>
                <a:lnTo>
                  <a:pt x="184880" y="2034333"/>
                </a:lnTo>
                <a:cubicBezTo>
                  <a:pt x="82774" y="2034333"/>
                  <a:pt x="0" y="1951559"/>
                  <a:pt x="0" y="1849453"/>
                </a:cubicBezTo>
                <a:lnTo>
                  <a:pt x="0" y="184880"/>
                </a:lnTo>
                <a:cubicBezTo>
                  <a:pt x="0" y="82774"/>
                  <a:pt x="82774" y="0"/>
                  <a:pt x="184880" y="0"/>
                </a:cubicBezTo>
                <a:close/>
              </a:path>
            </a:pathLst>
          </a:custGeom>
        </p:spPr>
      </p:pic>
      <p:sp>
        <p:nvSpPr>
          <p:cNvPr id="46" name="Forma libre: forma 45">
            <a:extLst>
              <a:ext uri="{FF2B5EF4-FFF2-40B4-BE49-F238E27FC236}">
                <a16:creationId xmlns:a16="http://schemas.microsoft.com/office/drawing/2014/main" id="{752745DB-C33B-A4C9-985A-27CFD5AE9543}"/>
              </a:ext>
            </a:extLst>
          </p:cNvPr>
          <p:cNvSpPr/>
          <p:nvPr userDrawn="1"/>
        </p:nvSpPr>
        <p:spPr>
          <a:xfrm>
            <a:off x="0" y="4898001"/>
            <a:ext cx="3049664" cy="1923135"/>
          </a:xfrm>
          <a:custGeom>
            <a:avLst/>
            <a:gdLst>
              <a:gd name="connsiteX0" fmla="*/ 774184 w 3049664"/>
              <a:gd name="connsiteY0" fmla="*/ 0 h 1923135"/>
              <a:gd name="connsiteX1" fmla="*/ 3027400 w 3049664"/>
              <a:gd name="connsiteY1" fmla="*/ 1781612 h 1923135"/>
              <a:gd name="connsiteX2" fmla="*/ 3049664 w 3049664"/>
              <a:gd name="connsiteY2" fmla="*/ 1923135 h 1923135"/>
              <a:gd name="connsiteX3" fmla="*/ 0 w 3049664"/>
              <a:gd name="connsiteY3" fmla="*/ 1923135 h 1923135"/>
              <a:gd name="connsiteX4" fmla="*/ 0 w 3049664"/>
              <a:gd name="connsiteY4" fmla="*/ 132362 h 1923135"/>
              <a:gd name="connsiteX5" fmla="*/ 90252 w 3049664"/>
              <a:gd name="connsiteY5" fmla="*/ 100315 h 1923135"/>
              <a:gd name="connsiteX6" fmla="*/ 774184 w 3049664"/>
              <a:gd name="connsiteY6" fmla="*/ 0 h 192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9664" h="1923135">
                <a:moveTo>
                  <a:pt x="774184" y="0"/>
                </a:moveTo>
                <a:cubicBezTo>
                  <a:pt x="1885629" y="0"/>
                  <a:pt x="2812939" y="764848"/>
                  <a:pt x="3027400" y="1781612"/>
                </a:cubicBezTo>
                <a:lnTo>
                  <a:pt x="3049664" y="1923135"/>
                </a:lnTo>
                <a:lnTo>
                  <a:pt x="0" y="1923135"/>
                </a:lnTo>
                <a:lnTo>
                  <a:pt x="0" y="132362"/>
                </a:lnTo>
                <a:lnTo>
                  <a:pt x="90252" y="100315"/>
                </a:lnTo>
                <a:cubicBezTo>
                  <a:pt x="306306" y="35121"/>
                  <a:pt x="536017" y="0"/>
                  <a:pt x="774184" y="0"/>
                </a:cubicBezTo>
                <a:close/>
              </a:path>
            </a:pathLst>
          </a:custGeom>
          <a:solidFill>
            <a:srgbClr val="D7ECF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s-CO"/>
          </a:p>
        </p:txBody>
      </p:sp>
      <p:sp>
        <p:nvSpPr>
          <p:cNvPr id="47" name="Rectángulo 46">
            <a:extLst>
              <a:ext uri="{FF2B5EF4-FFF2-40B4-BE49-F238E27FC236}">
                <a16:creationId xmlns:a16="http://schemas.microsoft.com/office/drawing/2014/main" id="{FC0CD869-2870-B792-4043-3BC6DF02659F}"/>
              </a:ext>
            </a:extLst>
          </p:cNvPr>
          <p:cNvSpPr/>
          <p:nvPr userDrawn="1"/>
        </p:nvSpPr>
        <p:spPr>
          <a:xfrm>
            <a:off x="0" y="6677233"/>
            <a:ext cx="12192000" cy="14390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145475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FFFFFF"/>
        </a:solidFill>
        <a:effectLst/>
      </p:bgPr>
    </p:bg>
    <p:spTree>
      <p:nvGrpSpPr>
        <p:cNvPr id="1" name=""/>
        <p:cNvGrpSpPr/>
        <p:nvPr/>
      </p:nvGrpSpPr>
      <p:grpSpPr>
        <a:xfrm>
          <a:off x="0" y="0"/>
          <a:ext cx="0" cy="0"/>
          <a:chOff x="0" y="0"/>
          <a:chExt cx="0" cy="0"/>
        </a:xfrm>
      </p:grpSpPr>
      <p:sp>
        <p:nvSpPr>
          <p:cNvPr id="370" name="Texto del título"/>
          <p:cNvSpPr txBox="1">
            <a:spLocks noGrp="1"/>
          </p:cNvSpPr>
          <p:nvPr>
            <p:ph type="title"/>
          </p:nvPr>
        </p:nvSpPr>
        <p:spPr>
          <a:xfrm>
            <a:off x="838200" y="365125"/>
            <a:ext cx="10515600" cy="1325564"/>
          </a:xfrm>
          <a:prstGeom prst="rect">
            <a:avLst/>
          </a:prstGeom>
        </p:spPr>
        <p:txBody>
          <a:bodyPr anchor="ctr"/>
          <a:lstStyle>
            <a:lvl1pPr defTabSz="914400">
              <a:lnSpc>
                <a:spcPct val="90000"/>
              </a:lnSpc>
              <a:defRPr sz="4400">
                <a:solidFill>
                  <a:srgbClr val="000000"/>
                </a:solidFill>
                <a:latin typeface="Calibri Light"/>
                <a:ea typeface="Calibri Light"/>
                <a:cs typeface="Calibri Light"/>
                <a:sym typeface="Calibri Light"/>
              </a:defRPr>
            </a:lvl1pPr>
          </a:lstStyle>
          <a:p>
            <a:r>
              <a:t>Texto del título</a:t>
            </a:r>
          </a:p>
        </p:txBody>
      </p:sp>
      <p:sp>
        <p:nvSpPr>
          <p:cNvPr id="371" name="Número de diapositiva"/>
          <p:cNvSpPr txBox="1">
            <a:spLocks noGrp="1"/>
          </p:cNvSpPr>
          <p:nvPr>
            <p:ph type="sldNum" sz="quarter" idx="2"/>
          </p:nvPr>
        </p:nvSpPr>
        <p:spPr>
          <a:xfrm>
            <a:off x="11078727" y="6400415"/>
            <a:ext cx="275073" cy="276999"/>
          </a:xfrm>
          <a:prstGeom prst="rect">
            <a:avLst/>
          </a:prstGeom>
        </p:spPr>
        <p:txBody>
          <a:bodyPr/>
          <a:lstStyle>
            <a:lvl1pPr>
              <a:defRPr sz="1200">
                <a:solidFill>
                  <a:srgbClr val="888888"/>
                </a:solidFill>
                <a:latin typeface="+mn-lt"/>
                <a:ea typeface="+mn-ea"/>
                <a:cs typeface="+mn-cs"/>
                <a:sym typeface="Calibri"/>
              </a:defRPr>
            </a:lvl1pPr>
          </a:lstStyle>
          <a:p>
            <a:fld id="{86CB4B4D-7CA3-9044-876B-883B54F8677D}" type="slidenum">
              <a:t>‹Nº›</a:t>
            </a:fld>
            <a:endParaRPr/>
          </a:p>
        </p:txBody>
      </p:sp>
    </p:spTree>
    <p:extLst>
      <p:ext uri="{BB962C8B-B14F-4D97-AF65-F5344CB8AC3E}">
        <p14:creationId xmlns:p14="http://schemas.microsoft.com/office/powerpoint/2010/main" val="351345008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7" name="Freeform 12">
            <a:extLst>
              <a:ext uri="{FF2B5EF4-FFF2-40B4-BE49-F238E27FC236}">
                <a16:creationId xmlns:a16="http://schemas.microsoft.com/office/drawing/2014/main" id="{63E98868-B959-8906-9DE4-664E2EDF23E6}"/>
              </a:ext>
            </a:extLst>
          </p:cNvPr>
          <p:cNvSpPr/>
          <p:nvPr userDrawn="1"/>
        </p:nvSpPr>
        <p:spPr>
          <a:xfrm rot="10800000">
            <a:off x="-683073" y="-69339"/>
            <a:ext cx="1923636" cy="3718340"/>
          </a:xfrm>
          <a:custGeom>
            <a:avLst/>
            <a:gdLst>
              <a:gd name="connsiteX0" fmla="*/ 1448093 w 2896186"/>
              <a:gd name="connsiteY0" fmla="*/ 841150 h 5598254"/>
              <a:gd name="connsiteX1" fmla="*/ 2055139 w 2896186"/>
              <a:gd name="connsiteY1" fmla="*/ 1447863 h 5598254"/>
              <a:gd name="connsiteX2" fmla="*/ 2055139 w 2896186"/>
              <a:gd name="connsiteY2" fmla="*/ 5597687 h 5598254"/>
              <a:gd name="connsiteX3" fmla="*/ 2042705 w 2896186"/>
              <a:gd name="connsiteY3" fmla="*/ 5597687 h 5598254"/>
              <a:gd name="connsiteX4" fmla="*/ 2042705 w 2896186"/>
              <a:gd name="connsiteY4" fmla="*/ 1447863 h 5598254"/>
              <a:gd name="connsiteX5" fmla="*/ 1448093 w 2896186"/>
              <a:gd name="connsiteY5" fmla="*/ 853578 h 5598254"/>
              <a:gd name="connsiteX6" fmla="*/ 853482 w 2896186"/>
              <a:gd name="connsiteY6" fmla="*/ 1447863 h 5598254"/>
              <a:gd name="connsiteX7" fmla="*/ 853482 w 2896186"/>
              <a:gd name="connsiteY7" fmla="*/ 5598252 h 5598254"/>
              <a:gd name="connsiteX8" fmla="*/ 841047 w 2896186"/>
              <a:gd name="connsiteY8" fmla="*/ 5598252 h 5598254"/>
              <a:gd name="connsiteX9" fmla="*/ 841047 w 2896186"/>
              <a:gd name="connsiteY9" fmla="*/ 1447863 h 5598254"/>
              <a:gd name="connsiteX10" fmla="*/ 1448093 w 2896186"/>
              <a:gd name="connsiteY10" fmla="*/ 841150 h 5598254"/>
              <a:gd name="connsiteX11" fmla="*/ 1448093 w 2896186"/>
              <a:gd name="connsiteY11" fmla="*/ 631004 h 5598254"/>
              <a:gd name="connsiteX12" fmla="*/ 2265400 w 2896186"/>
              <a:gd name="connsiteY12" fmla="*/ 1447863 h 5598254"/>
              <a:gd name="connsiteX13" fmla="*/ 2265400 w 2896186"/>
              <a:gd name="connsiteY13" fmla="*/ 5597689 h 5598254"/>
              <a:gd name="connsiteX14" fmla="*/ 2252966 w 2896186"/>
              <a:gd name="connsiteY14" fmla="*/ 5597689 h 5598254"/>
              <a:gd name="connsiteX15" fmla="*/ 2252966 w 2896186"/>
              <a:gd name="connsiteY15" fmla="*/ 1447863 h 5598254"/>
              <a:gd name="connsiteX16" fmla="*/ 1448093 w 2896186"/>
              <a:gd name="connsiteY16" fmla="*/ 643432 h 5598254"/>
              <a:gd name="connsiteX17" fmla="*/ 643220 w 2896186"/>
              <a:gd name="connsiteY17" fmla="*/ 1447863 h 5598254"/>
              <a:gd name="connsiteX18" fmla="*/ 643220 w 2896186"/>
              <a:gd name="connsiteY18" fmla="*/ 5598254 h 5598254"/>
              <a:gd name="connsiteX19" fmla="*/ 630785 w 2896186"/>
              <a:gd name="connsiteY19" fmla="*/ 5598254 h 5598254"/>
              <a:gd name="connsiteX20" fmla="*/ 630785 w 2896186"/>
              <a:gd name="connsiteY20" fmla="*/ 1447863 h 5598254"/>
              <a:gd name="connsiteX21" fmla="*/ 1448093 w 2896186"/>
              <a:gd name="connsiteY21" fmla="*/ 631004 h 5598254"/>
              <a:gd name="connsiteX22" fmla="*/ 1448095 w 2896186"/>
              <a:gd name="connsiteY22" fmla="*/ 420858 h 5598254"/>
              <a:gd name="connsiteX23" fmla="*/ 2475664 w 2896186"/>
              <a:gd name="connsiteY23" fmla="*/ 1447863 h 5598254"/>
              <a:gd name="connsiteX24" fmla="*/ 2475664 w 2896186"/>
              <a:gd name="connsiteY24" fmla="*/ 5597688 h 5598254"/>
              <a:gd name="connsiteX25" fmla="*/ 2463229 w 2896186"/>
              <a:gd name="connsiteY25" fmla="*/ 5597688 h 5598254"/>
              <a:gd name="connsiteX26" fmla="*/ 2463229 w 2896186"/>
              <a:gd name="connsiteY26" fmla="*/ 1447863 h 5598254"/>
              <a:gd name="connsiteX27" fmla="*/ 1448095 w 2896186"/>
              <a:gd name="connsiteY27" fmla="*/ 433286 h 5598254"/>
              <a:gd name="connsiteX28" fmla="*/ 432959 w 2896186"/>
              <a:gd name="connsiteY28" fmla="*/ 1447863 h 5598254"/>
              <a:gd name="connsiteX29" fmla="*/ 432959 w 2896186"/>
              <a:gd name="connsiteY29" fmla="*/ 5598253 h 5598254"/>
              <a:gd name="connsiteX30" fmla="*/ 420524 w 2896186"/>
              <a:gd name="connsiteY30" fmla="*/ 5598253 h 5598254"/>
              <a:gd name="connsiteX31" fmla="*/ 420524 w 2896186"/>
              <a:gd name="connsiteY31" fmla="*/ 1447863 h 5598254"/>
              <a:gd name="connsiteX32" fmla="*/ 1448095 w 2896186"/>
              <a:gd name="connsiteY32" fmla="*/ 420858 h 5598254"/>
              <a:gd name="connsiteX33" fmla="*/ 1448094 w 2896186"/>
              <a:gd name="connsiteY33" fmla="*/ 210711 h 5598254"/>
              <a:gd name="connsiteX34" fmla="*/ 2685926 w 2896186"/>
              <a:gd name="connsiteY34" fmla="*/ 1447863 h 5598254"/>
              <a:gd name="connsiteX35" fmla="*/ 2685926 w 2896186"/>
              <a:gd name="connsiteY35" fmla="*/ 5597687 h 5598254"/>
              <a:gd name="connsiteX36" fmla="*/ 2673491 w 2896186"/>
              <a:gd name="connsiteY36" fmla="*/ 5597687 h 5598254"/>
              <a:gd name="connsiteX37" fmla="*/ 2673491 w 2896186"/>
              <a:gd name="connsiteY37" fmla="*/ 1447863 h 5598254"/>
              <a:gd name="connsiteX38" fmla="*/ 1448094 w 2896186"/>
              <a:gd name="connsiteY38" fmla="*/ 223139 h 5598254"/>
              <a:gd name="connsiteX39" fmla="*/ 222697 w 2896186"/>
              <a:gd name="connsiteY39" fmla="*/ 1447863 h 5598254"/>
              <a:gd name="connsiteX40" fmla="*/ 222697 w 2896186"/>
              <a:gd name="connsiteY40" fmla="*/ 5598252 h 5598254"/>
              <a:gd name="connsiteX41" fmla="*/ 210262 w 2896186"/>
              <a:gd name="connsiteY41" fmla="*/ 5598252 h 5598254"/>
              <a:gd name="connsiteX42" fmla="*/ 210262 w 2896186"/>
              <a:gd name="connsiteY42" fmla="*/ 1447863 h 5598254"/>
              <a:gd name="connsiteX43" fmla="*/ 1448094 w 2896186"/>
              <a:gd name="connsiteY43" fmla="*/ 210711 h 5598254"/>
              <a:gd name="connsiteX44" fmla="*/ 1448093 w 2896186"/>
              <a:gd name="connsiteY44" fmla="*/ 0 h 5598254"/>
              <a:gd name="connsiteX45" fmla="*/ 2896186 w 2896186"/>
              <a:gd name="connsiteY45" fmla="*/ 1447298 h 5598254"/>
              <a:gd name="connsiteX46" fmla="*/ 2896186 w 2896186"/>
              <a:gd name="connsiteY46" fmla="*/ 5597688 h 5598254"/>
              <a:gd name="connsiteX47" fmla="*/ 2883752 w 2896186"/>
              <a:gd name="connsiteY47" fmla="*/ 5597688 h 5598254"/>
              <a:gd name="connsiteX48" fmla="*/ 2883752 w 2896186"/>
              <a:gd name="connsiteY48" fmla="*/ 1447863 h 5598254"/>
              <a:gd name="connsiteX49" fmla="*/ 1448093 w 2896186"/>
              <a:gd name="connsiteY49" fmla="*/ 12993 h 5598254"/>
              <a:gd name="connsiteX50" fmla="*/ 12435 w 2896186"/>
              <a:gd name="connsiteY50" fmla="*/ 1447863 h 5598254"/>
              <a:gd name="connsiteX51" fmla="*/ 12435 w 2896186"/>
              <a:gd name="connsiteY51" fmla="*/ 5598252 h 5598254"/>
              <a:gd name="connsiteX52" fmla="*/ 0 w 2896186"/>
              <a:gd name="connsiteY52" fmla="*/ 5598252 h 5598254"/>
              <a:gd name="connsiteX53" fmla="*/ 0 w 2896186"/>
              <a:gd name="connsiteY53" fmla="*/ 1447863 h 5598254"/>
              <a:gd name="connsiteX54" fmla="*/ 1448093 w 2896186"/>
              <a:gd name="connsiteY54" fmla="*/ 0 h 559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6186" h="5598254">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3000"/>
            </a:srgbClr>
          </a:solidFill>
          <a:ln w="5652" cap="flat">
            <a:noFill/>
            <a:prstDash val="solid"/>
            <a:miter/>
          </a:ln>
        </p:spPr>
        <p:txBody>
          <a:bodyPr rtlCol="0" anchor="ctr"/>
          <a:lstStyle/>
          <a:p>
            <a:endParaRPr lang="en-US" sz="1351"/>
          </a:p>
        </p:txBody>
      </p:sp>
      <p:sp>
        <p:nvSpPr>
          <p:cNvPr id="3" name="Rectángulo 2">
            <a:extLst>
              <a:ext uri="{FF2B5EF4-FFF2-40B4-BE49-F238E27FC236}">
                <a16:creationId xmlns:a16="http://schemas.microsoft.com/office/drawing/2014/main" id="{606BF991-966C-40D9-7096-330000655685}"/>
              </a:ext>
            </a:extLst>
          </p:cNvPr>
          <p:cNvSpPr/>
          <p:nvPr userDrawn="1"/>
        </p:nvSpPr>
        <p:spPr>
          <a:xfrm>
            <a:off x="0" y="-57264"/>
            <a:ext cx="12227352" cy="192729"/>
          </a:xfrm>
          <a:prstGeom prst="rect">
            <a:avLst/>
          </a:prstGeom>
          <a:solidFill>
            <a:srgbClr val="CA6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Imagen 3" descr="Texto&#10;&#10;Descripción generada automáticamente">
            <a:extLst>
              <a:ext uri="{FF2B5EF4-FFF2-40B4-BE49-F238E27FC236}">
                <a16:creationId xmlns:a16="http://schemas.microsoft.com/office/drawing/2014/main" id="{EE08B773-AA20-DAE8-9163-48B7591B9B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22" y="36331"/>
            <a:ext cx="1465215" cy="905607"/>
          </a:xfrm>
          <a:prstGeom prst="rect">
            <a:avLst/>
          </a:prstGeom>
        </p:spPr>
      </p:pic>
      <p:pic>
        <p:nvPicPr>
          <p:cNvPr id="5" name="Imagen 4" descr="Texto&#10;&#10;Descripción generada automáticamente con confianza media">
            <a:extLst>
              <a:ext uri="{FF2B5EF4-FFF2-40B4-BE49-F238E27FC236}">
                <a16:creationId xmlns:a16="http://schemas.microsoft.com/office/drawing/2014/main" id="{576963A3-9E2E-B22C-9B56-C3917D7746B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1751" y="5998198"/>
            <a:ext cx="1976026" cy="724337"/>
          </a:xfrm>
          <a:prstGeom prst="rect">
            <a:avLst/>
          </a:prstGeom>
        </p:spPr>
      </p:pic>
      <p:sp>
        <p:nvSpPr>
          <p:cNvPr id="6" name="Rectángulo 5">
            <a:extLst>
              <a:ext uri="{FF2B5EF4-FFF2-40B4-BE49-F238E27FC236}">
                <a16:creationId xmlns:a16="http://schemas.microsoft.com/office/drawing/2014/main" id="{0F07624B-6EE0-9CC2-36C7-82D594E9E20A}"/>
              </a:ext>
            </a:extLst>
          </p:cNvPr>
          <p:cNvSpPr/>
          <p:nvPr userDrawn="1"/>
        </p:nvSpPr>
        <p:spPr>
          <a:xfrm>
            <a:off x="-17676" y="6672658"/>
            <a:ext cx="12227352" cy="192729"/>
          </a:xfrm>
          <a:prstGeom prst="rect">
            <a:avLst/>
          </a:prstGeom>
          <a:solidFill>
            <a:srgbClr val="CA6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Imagen 8" descr="Imagen que contiene exterior, firmar, foto, diferente&#10;&#10;Descripción generada automáticamente">
            <a:extLst>
              <a:ext uri="{FF2B5EF4-FFF2-40B4-BE49-F238E27FC236}">
                <a16:creationId xmlns:a16="http://schemas.microsoft.com/office/drawing/2014/main" id="{F2E34DC2-E6F4-3BDE-853E-565943673BF0}"/>
              </a:ext>
            </a:extLst>
          </p:cNvPr>
          <p:cNvPicPr>
            <a:picLocks noChangeAspect="1"/>
          </p:cNvPicPr>
          <p:nvPr userDrawn="1"/>
        </p:nvPicPr>
        <p:blipFill>
          <a:blip r:embed="rId4"/>
          <a:stretch>
            <a:fillRect/>
          </a:stretch>
        </p:blipFill>
        <p:spPr>
          <a:xfrm>
            <a:off x="10771872" y="227037"/>
            <a:ext cx="1263108" cy="1277332"/>
          </a:xfrm>
          <a:prstGeom prst="rect">
            <a:avLst/>
          </a:prstGeom>
        </p:spPr>
      </p:pic>
    </p:spTree>
    <p:extLst>
      <p:ext uri="{BB962C8B-B14F-4D97-AF65-F5344CB8AC3E}">
        <p14:creationId xmlns:p14="http://schemas.microsoft.com/office/powerpoint/2010/main" val="2252542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25" name="Rectángulo 24">
            <a:extLst>
              <a:ext uri="{FF2B5EF4-FFF2-40B4-BE49-F238E27FC236}">
                <a16:creationId xmlns:a16="http://schemas.microsoft.com/office/drawing/2014/main" id="{11136304-2896-3BD3-9BB2-867F9DFE782A}"/>
              </a:ext>
            </a:extLst>
          </p:cNvPr>
          <p:cNvSpPr>
            <a:spLocks/>
          </p:cNvSpPr>
          <p:nvPr/>
        </p:nvSpPr>
        <p:spPr>
          <a:xfrm>
            <a:off x="2" y="-16001"/>
            <a:ext cx="12214425" cy="681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4" name="Date Placeholder 3">
            <a:extLst>
              <a:ext uri="{FF2B5EF4-FFF2-40B4-BE49-F238E27FC236}">
                <a16:creationId xmlns:a16="http://schemas.microsoft.com/office/drawing/2014/main" id="{2F03F5FB-B094-474B-99E7-A12F2260B761}"/>
              </a:ext>
            </a:extLst>
          </p:cNvPr>
          <p:cNvSpPr>
            <a:spLocks noGrp="1"/>
          </p:cNvSpPr>
          <p:nvPr>
            <p:ph type="dt" sz="half" idx="10"/>
          </p:nvPr>
        </p:nvSpPr>
        <p:spPr>
          <a:xfrm>
            <a:off x="838200" y="6356354"/>
            <a:ext cx="2743200" cy="366183"/>
          </a:xfrm>
          <a:prstGeom prst="rect">
            <a:avLst/>
          </a:prstGeom>
        </p:spPr>
        <p:txBody>
          <a:bodyPr/>
          <a:lstStyle/>
          <a:p>
            <a:fld id="{49F39DF6-1A1D-0646-920B-54AD545C247B}" type="datetimeFigureOut">
              <a:rPr lang="x-none" smtClean="0"/>
              <a:t>29/07/2025</a:t>
            </a:fld>
            <a:endParaRPr lang="x-none"/>
          </a:p>
        </p:txBody>
      </p:sp>
      <p:sp>
        <p:nvSpPr>
          <p:cNvPr id="5" name="Footer Placeholder 4">
            <a:extLst>
              <a:ext uri="{FF2B5EF4-FFF2-40B4-BE49-F238E27FC236}">
                <a16:creationId xmlns:a16="http://schemas.microsoft.com/office/drawing/2014/main" id="{7ABF00AF-4309-FC48-A0F7-BFB578709F52}"/>
              </a:ext>
            </a:extLst>
          </p:cNvPr>
          <p:cNvSpPr>
            <a:spLocks noGrp="1"/>
          </p:cNvSpPr>
          <p:nvPr>
            <p:ph type="ftr" sz="quarter" idx="11"/>
          </p:nvPr>
        </p:nvSpPr>
        <p:spPr>
          <a:xfrm>
            <a:off x="4038600" y="6356354"/>
            <a:ext cx="4114800" cy="366183"/>
          </a:xfrm>
          <a:prstGeom prst="rect">
            <a:avLst/>
          </a:prstGeom>
        </p:spPr>
        <p:txBody>
          <a:bodyPr/>
          <a:lstStyle/>
          <a:p>
            <a:endParaRPr lang="x-none"/>
          </a:p>
        </p:txBody>
      </p:sp>
      <p:sp>
        <p:nvSpPr>
          <p:cNvPr id="7" name="Marcador de posición de imagen 2">
            <a:extLst>
              <a:ext uri="{FF2B5EF4-FFF2-40B4-BE49-F238E27FC236}">
                <a16:creationId xmlns:a16="http://schemas.microsoft.com/office/drawing/2014/main" id="{D0F9B862-AB97-C818-342D-12D7E8731611}"/>
              </a:ext>
            </a:extLst>
          </p:cNvPr>
          <p:cNvSpPr>
            <a:spLocks noGrp="1"/>
          </p:cNvSpPr>
          <p:nvPr>
            <p:ph type="pic" sz="quarter" idx="13"/>
          </p:nvPr>
        </p:nvSpPr>
        <p:spPr>
          <a:xfrm>
            <a:off x="-30748" y="62859"/>
            <a:ext cx="12214424" cy="6601053"/>
          </a:xfrm>
          <a:prstGeom prst="rect">
            <a:avLst/>
          </a:prstGeom>
        </p:spPr>
        <p:txBody>
          <a:bodyPr/>
          <a:lstStyle/>
          <a:p>
            <a:r>
              <a:rPr lang="es-ES"/>
              <a:t>Haga clic en el icono para agregar una imagen</a:t>
            </a:r>
            <a:endParaRPr lang="es-CO"/>
          </a:p>
        </p:txBody>
      </p:sp>
      <p:sp>
        <p:nvSpPr>
          <p:cNvPr id="8" name="Freeform 11">
            <a:extLst>
              <a:ext uri="{FF2B5EF4-FFF2-40B4-BE49-F238E27FC236}">
                <a16:creationId xmlns:a16="http://schemas.microsoft.com/office/drawing/2014/main" id="{1F5A5275-7C10-4D42-6129-F094E314B265}"/>
              </a:ext>
            </a:extLst>
          </p:cNvPr>
          <p:cNvSpPr/>
          <p:nvPr/>
        </p:nvSpPr>
        <p:spPr>
          <a:xfrm>
            <a:off x="9745275" y="4366588"/>
            <a:ext cx="4306376" cy="4306717"/>
          </a:xfrm>
          <a:custGeom>
            <a:avLst/>
            <a:gdLst>
              <a:gd name="connsiteX0" fmla="*/ 2981048 w 5955852"/>
              <a:gd name="connsiteY0" fmla="*/ 5931990 h 5956325"/>
              <a:gd name="connsiteX1" fmla="*/ 2997279 w 5955852"/>
              <a:gd name="connsiteY1" fmla="*/ 5943845 h 5956325"/>
              <a:gd name="connsiteX2" fmla="*/ 2984794 w 5955852"/>
              <a:gd name="connsiteY2" fmla="*/ 5956325 h 5956325"/>
              <a:gd name="connsiteX3" fmla="*/ 2981672 w 5955852"/>
              <a:gd name="connsiteY3" fmla="*/ 5955700 h 5956325"/>
              <a:gd name="connsiteX4" fmla="*/ 2977926 w 5955852"/>
              <a:gd name="connsiteY4" fmla="*/ 5956325 h 5956325"/>
              <a:gd name="connsiteX5" fmla="*/ 2965440 w 5955852"/>
              <a:gd name="connsiteY5" fmla="*/ 5943845 h 5956325"/>
              <a:gd name="connsiteX6" fmla="*/ 2981048 w 5955852"/>
              <a:gd name="connsiteY6" fmla="*/ 5931990 h 5956325"/>
              <a:gd name="connsiteX7" fmla="*/ 3180201 w 5955852"/>
              <a:gd name="connsiteY7" fmla="*/ 5925126 h 5956325"/>
              <a:gd name="connsiteX8" fmla="*/ 3195808 w 5955852"/>
              <a:gd name="connsiteY8" fmla="*/ 5936981 h 5956325"/>
              <a:gd name="connsiteX9" fmla="*/ 3184570 w 5955852"/>
              <a:gd name="connsiteY9" fmla="*/ 5949460 h 5956325"/>
              <a:gd name="connsiteX10" fmla="*/ 3182697 w 5955852"/>
              <a:gd name="connsiteY10" fmla="*/ 5949460 h 5956325"/>
              <a:gd name="connsiteX11" fmla="*/ 3170836 w 5955852"/>
              <a:gd name="connsiteY11" fmla="*/ 5940100 h 5956325"/>
              <a:gd name="connsiteX12" fmla="*/ 3180201 w 5955852"/>
              <a:gd name="connsiteY12" fmla="*/ 5925126 h 5956325"/>
              <a:gd name="connsiteX13" fmla="*/ 2781270 w 5955852"/>
              <a:gd name="connsiteY13" fmla="*/ 5924502 h 5956325"/>
              <a:gd name="connsiteX14" fmla="*/ 2792508 w 5955852"/>
              <a:gd name="connsiteY14" fmla="*/ 5936981 h 5956325"/>
              <a:gd name="connsiteX15" fmla="*/ 2780022 w 5955852"/>
              <a:gd name="connsiteY15" fmla="*/ 5949460 h 5956325"/>
              <a:gd name="connsiteX16" fmla="*/ 2776901 w 5955852"/>
              <a:gd name="connsiteY16" fmla="*/ 5948836 h 5956325"/>
              <a:gd name="connsiteX17" fmla="*/ 2767536 w 5955852"/>
              <a:gd name="connsiteY17" fmla="*/ 5933861 h 5956325"/>
              <a:gd name="connsiteX18" fmla="*/ 2781270 w 5955852"/>
              <a:gd name="connsiteY18" fmla="*/ 5924502 h 5956325"/>
              <a:gd name="connsiteX19" fmla="*/ 2583991 w 5955852"/>
              <a:gd name="connsiteY19" fmla="*/ 5905160 h 5956325"/>
              <a:gd name="connsiteX20" fmla="*/ 2595229 w 5955852"/>
              <a:gd name="connsiteY20" fmla="*/ 5917638 h 5956325"/>
              <a:gd name="connsiteX21" fmla="*/ 2582742 w 5955852"/>
              <a:gd name="connsiteY21" fmla="*/ 5930117 h 5956325"/>
              <a:gd name="connsiteX22" fmla="*/ 2579620 w 5955852"/>
              <a:gd name="connsiteY22" fmla="*/ 5929493 h 5956325"/>
              <a:gd name="connsiteX23" fmla="*/ 2570256 w 5955852"/>
              <a:gd name="connsiteY23" fmla="*/ 5914518 h 5956325"/>
              <a:gd name="connsiteX24" fmla="*/ 2583991 w 5955852"/>
              <a:gd name="connsiteY24" fmla="*/ 5905160 h 5956325"/>
              <a:gd name="connsiteX25" fmla="*/ 3377480 w 5955852"/>
              <a:gd name="connsiteY25" fmla="*/ 5904535 h 5956325"/>
              <a:gd name="connsiteX26" fmla="*/ 3393088 w 5955852"/>
              <a:gd name="connsiteY26" fmla="*/ 5916390 h 5956325"/>
              <a:gd name="connsiteX27" fmla="*/ 3381851 w 5955852"/>
              <a:gd name="connsiteY27" fmla="*/ 5928869 h 5956325"/>
              <a:gd name="connsiteX28" fmla="*/ 3379977 w 5955852"/>
              <a:gd name="connsiteY28" fmla="*/ 5928869 h 5956325"/>
              <a:gd name="connsiteX29" fmla="*/ 3368116 w 5955852"/>
              <a:gd name="connsiteY29" fmla="*/ 5919511 h 5956325"/>
              <a:gd name="connsiteX30" fmla="*/ 3377480 w 5955852"/>
              <a:gd name="connsiteY30" fmla="*/ 5904535 h 5956325"/>
              <a:gd name="connsiteX31" fmla="*/ 2391081 w 5955852"/>
              <a:gd name="connsiteY31" fmla="*/ 5872714 h 5956325"/>
              <a:gd name="connsiteX32" fmla="*/ 2399197 w 5955852"/>
              <a:gd name="connsiteY32" fmla="*/ 5888312 h 5956325"/>
              <a:gd name="connsiteX33" fmla="*/ 2386711 w 5955852"/>
              <a:gd name="connsiteY33" fmla="*/ 5897048 h 5956325"/>
              <a:gd name="connsiteX34" fmla="*/ 2384214 w 5955852"/>
              <a:gd name="connsiteY34" fmla="*/ 5897048 h 5956325"/>
              <a:gd name="connsiteX35" fmla="*/ 2374225 w 5955852"/>
              <a:gd name="connsiteY35" fmla="*/ 5884569 h 5956325"/>
              <a:gd name="connsiteX36" fmla="*/ 2391081 w 5955852"/>
              <a:gd name="connsiteY36" fmla="*/ 5872714 h 5956325"/>
              <a:gd name="connsiteX37" fmla="*/ 3572887 w 5955852"/>
              <a:gd name="connsiteY37" fmla="*/ 5870842 h 5956325"/>
              <a:gd name="connsiteX38" fmla="*/ 3587246 w 5955852"/>
              <a:gd name="connsiteY38" fmla="*/ 5878953 h 5956325"/>
              <a:gd name="connsiteX39" fmla="*/ 3579130 w 5955852"/>
              <a:gd name="connsiteY39" fmla="*/ 5894552 h 5956325"/>
              <a:gd name="connsiteX40" fmla="*/ 3575384 w 5955852"/>
              <a:gd name="connsiteY40" fmla="*/ 5895800 h 5956325"/>
              <a:gd name="connsiteX41" fmla="*/ 3562898 w 5955852"/>
              <a:gd name="connsiteY41" fmla="*/ 5883321 h 5956325"/>
              <a:gd name="connsiteX42" fmla="*/ 3572887 w 5955852"/>
              <a:gd name="connsiteY42" fmla="*/ 5870842 h 5956325"/>
              <a:gd name="connsiteX43" fmla="*/ 2196298 w 5955852"/>
              <a:gd name="connsiteY43" fmla="*/ 5826540 h 5956325"/>
              <a:gd name="connsiteX44" fmla="*/ 2190680 w 5955852"/>
              <a:gd name="connsiteY44" fmla="*/ 5850875 h 5956325"/>
              <a:gd name="connsiteX45" fmla="*/ 2181315 w 5955852"/>
              <a:gd name="connsiteY45" fmla="*/ 5835900 h 5956325"/>
              <a:gd name="connsiteX46" fmla="*/ 2196298 w 5955852"/>
              <a:gd name="connsiteY46" fmla="*/ 5826540 h 5956325"/>
              <a:gd name="connsiteX47" fmla="*/ 3765797 w 5955852"/>
              <a:gd name="connsiteY47" fmla="*/ 5825293 h 5956325"/>
              <a:gd name="connsiteX48" fmla="*/ 3780780 w 5955852"/>
              <a:gd name="connsiteY48" fmla="*/ 5834028 h 5956325"/>
              <a:gd name="connsiteX49" fmla="*/ 3772665 w 5955852"/>
              <a:gd name="connsiteY49" fmla="*/ 5849003 h 5956325"/>
              <a:gd name="connsiteX50" fmla="*/ 3771416 w 5955852"/>
              <a:gd name="connsiteY50" fmla="*/ 5849627 h 5956325"/>
              <a:gd name="connsiteX51" fmla="*/ 3768294 w 5955852"/>
              <a:gd name="connsiteY51" fmla="*/ 5849627 h 5956325"/>
              <a:gd name="connsiteX52" fmla="*/ 3756432 w 5955852"/>
              <a:gd name="connsiteY52" fmla="*/ 5840267 h 5956325"/>
              <a:gd name="connsiteX53" fmla="*/ 3765797 w 5955852"/>
              <a:gd name="connsiteY53" fmla="*/ 5825293 h 5956325"/>
              <a:gd name="connsiteX54" fmla="*/ 2007135 w 5955852"/>
              <a:gd name="connsiteY54" fmla="*/ 5767888 h 5956325"/>
              <a:gd name="connsiteX55" fmla="*/ 2001516 w 5955852"/>
              <a:gd name="connsiteY55" fmla="*/ 5792222 h 5956325"/>
              <a:gd name="connsiteX56" fmla="*/ 1992151 w 5955852"/>
              <a:gd name="connsiteY56" fmla="*/ 5777247 h 5956325"/>
              <a:gd name="connsiteX57" fmla="*/ 2007135 w 5955852"/>
              <a:gd name="connsiteY57" fmla="*/ 5767888 h 5956325"/>
              <a:gd name="connsiteX58" fmla="*/ 3954960 w 5955852"/>
              <a:gd name="connsiteY58" fmla="*/ 5766640 h 5956325"/>
              <a:gd name="connsiteX59" fmla="*/ 3969944 w 5955852"/>
              <a:gd name="connsiteY59" fmla="*/ 5775376 h 5956325"/>
              <a:gd name="connsiteX60" fmla="*/ 3961828 w 5955852"/>
              <a:gd name="connsiteY60" fmla="*/ 5790350 h 5956325"/>
              <a:gd name="connsiteX61" fmla="*/ 3960580 w 5955852"/>
              <a:gd name="connsiteY61" fmla="*/ 5790975 h 5956325"/>
              <a:gd name="connsiteX62" fmla="*/ 3957457 w 5955852"/>
              <a:gd name="connsiteY62" fmla="*/ 5790975 h 5956325"/>
              <a:gd name="connsiteX63" fmla="*/ 3945596 w 5955852"/>
              <a:gd name="connsiteY63" fmla="*/ 5781615 h 5956325"/>
              <a:gd name="connsiteX64" fmla="*/ 3954960 w 5955852"/>
              <a:gd name="connsiteY64" fmla="*/ 5766640 h 5956325"/>
              <a:gd name="connsiteX65" fmla="*/ 2977926 w 5955852"/>
              <a:gd name="connsiteY65" fmla="*/ 5702373 h 5956325"/>
              <a:gd name="connsiteX66" fmla="*/ 2981048 w 5955852"/>
              <a:gd name="connsiteY66" fmla="*/ 5702373 h 5956325"/>
              <a:gd name="connsiteX67" fmla="*/ 2984169 w 5955852"/>
              <a:gd name="connsiteY67" fmla="*/ 5702373 h 5956325"/>
              <a:gd name="connsiteX68" fmla="*/ 2999776 w 5955852"/>
              <a:gd name="connsiteY68" fmla="*/ 5717971 h 5956325"/>
              <a:gd name="connsiteX69" fmla="*/ 2984169 w 5955852"/>
              <a:gd name="connsiteY69" fmla="*/ 5733570 h 5956325"/>
              <a:gd name="connsiteX70" fmla="*/ 2981048 w 5955852"/>
              <a:gd name="connsiteY70" fmla="*/ 5732946 h 5956325"/>
              <a:gd name="connsiteX71" fmla="*/ 2977926 w 5955852"/>
              <a:gd name="connsiteY71" fmla="*/ 5733570 h 5956325"/>
              <a:gd name="connsiteX72" fmla="*/ 2962318 w 5955852"/>
              <a:gd name="connsiteY72" fmla="*/ 5717971 h 5956325"/>
              <a:gd name="connsiteX73" fmla="*/ 2977926 w 5955852"/>
              <a:gd name="connsiteY73" fmla="*/ 5702373 h 5956325"/>
              <a:gd name="connsiteX74" fmla="*/ 1824214 w 5955852"/>
              <a:gd name="connsiteY74" fmla="*/ 5698005 h 5956325"/>
              <a:gd name="connsiteX75" fmla="*/ 1831082 w 5955852"/>
              <a:gd name="connsiteY75" fmla="*/ 5713604 h 5956325"/>
              <a:gd name="connsiteX76" fmla="*/ 1819220 w 5955852"/>
              <a:gd name="connsiteY76" fmla="*/ 5721714 h 5956325"/>
              <a:gd name="connsiteX77" fmla="*/ 1815474 w 5955852"/>
              <a:gd name="connsiteY77" fmla="*/ 5721090 h 5956325"/>
              <a:gd name="connsiteX78" fmla="*/ 1812352 w 5955852"/>
              <a:gd name="connsiteY78" fmla="*/ 5719843 h 5956325"/>
              <a:gd name="connsiteX79" fmla="*/ 1808607 w 5955852"/>
              <a:gd name="connsiteY79" fmla="*/ 5702372 h 5956325"/>
              <a:gd name="connsiteX80" fmla="*/ 1824214 w 5955852"/>
              <a:gd name="connsiteY80" fmla="*/ 5698005 h 5956325"/>
              <a:gd name="connsiteX81" fmla="*/ 3180824 w 5955852"/>
              <a:gd name="connsiteY81" fmla="*/ 5695509 h 5956325"/>
              <a:gd name="connsiteX82" fmla="*/ 3197681 w 5955852"/>
              <a:gd name="connsiteY82" fmla="*/ 5709860 h 5956325"/>
              <a:gd name="connsiteX83" fmla="*/ 3183322 w 5955852"/>
              <a:gd name="connsiteY83" fmla="*/ 5726707 h 5956325"/>
              <a:gd name="connsiteX84" fmla="*/ 3182074 w 5955852"/>
              <a:gd name="connsiteY84" fmla="*/ 5726707 h 5956325"/>
              <a:gd name="connsiteX85" fmla="*/ 3166465 w 5955852"/>
              <a:gd name="connsiteY85" fmla="*/ 5712356 h 5956325"/>
              <a:gd name="connsiteX86" fmla="*/ 3180824 w 5955852"/>
              <a:gd name="connsiteY86" fmla="*/ 5695509 h 5956325"/>
              <a:gd name="connsiteX87" fmla="*/ 2781270 w 5955852"/>
              <a:gd name="connsiteY87" fmla="*/ 5695509 h 5956325"/>
              <a:gd name="connsiteX88" fmla="*/ 2795629 w 5955852"/>
              <a:gd name="connsiteY88" fmla="*/ 5711732 h 5956325"/>
              <a:gd name="connsiteX89" fmla="*/ 2780022 w 5955852"/>
              <a:gd name="connsiteY89" fmla="*/ 5726083 h 5956325"/>
              <a:gd name="connsiteX90" fmla="*/ 2778773 w 5955852"/>
              <a:gd name="connsiteY90" fmla="*/ 5726707 h 5956325"/>
              <a:gd name="connsiteX91" fmla="*/ 2764414 w 5955852"/>
              <a:gd name="connsiteY91" fmla="*/ 5709860 h 5956325"/>
              <a:gd name="connsiteX92" fmla="*/ 2781270 w 5955852"/>
              <a:gd name="connsiteY92" fmla="*/ 5695509 h 5956325"/>
              <a:gd name="connsiteX93" fmla="*/ 4137882 w 5955852"/>
              <a:gd name="connsiteY93" fmla="*/ 5694884 h 5956325"/>
              <a:gd name="connsiteX94" fmla="*/ 4153490 w 5955852"/>
              <a:gd name="connsiteY94" fmla="*/ 5702996 h 5956325"/>
              <a:gd name="connsiteX95" fmla="*/ 4146622 w 5955852"/>
              <a:gd name="connsiteY95" fmla="*/ 5718595 h 5956325"/>
              <a:gd name="connsiteX96" fmla="*/ 4141627 w 5955852"/>
              <a:gd name="connsiteY96" fmla="*/ 5719219 h 5956325"/>
              <a:gd name="connsiteX97" fmla="*/ 4131014 w 5955852"/>
              <a:gd name="connsiteY97" fmla="*/ 5713604 h 5956325"/>
              <a:gd name="connsiteX98" fmla="*/ 4134760 w 5955852"/>
              <a:gd name="connsiteY98" fmla="*/ 5696132 h 5956325"/>
              <a:gd name="connsiteX99" fmla="*/ 4137882 w 5955852"/>
              <a:gd name="connsiteY99" fmla="*/ 5694884 h 5956325"/>
              <a:gd name="connsiteX100" fmla="*/ 2585864 w 5955852"/>
              <a:gd name="connsiteY100" fmla="*/ 5674918 h 5956325"/>
              <a:gd name="connsiteX101" fmla="*/ 2598974 w 5955852"/>
              <a:gd name="connsiteY101" fmla="*/ 5692389 h 5956325"/>
              <a:gd name="connsiteX102" fmla="*/ 2583991 w 5955852"/>
              <a:gd name="connsiteY102" fmla="*/ 5705492 h 5956325"/>
              <a:gd name="connsiteX103" fmla="*/ 2581493 w 5955852"/>
              <a:gd name="connsiteY103" fmla="*/ 5705492 h 5956325"/>
              <a:gd name="connsiteX104" fmla="*/ 2568384 w 5955852"/>
              <a:gd name="connsiteY104" fmla="*/ 5688022 h 5956325"/>
              <a:gd name="connsiteX105" fmla="*/ 2585864 w 5955852"/>
              <a:gd name="connsiteY105" fmla="*/ 5674918 h 5956325"/>
              <a:gd name="connsiteX106" fmla="*/ 3376856 w 5955852"/>
              <a:gd name="connsiteY106" fmla="*/ 5673671 h 5956325"/>
              <a:gd name="connsiteX107" fmla="*/ 3394336 w 5955852"/>
              <a:gd name="connsiteY107" fmla="*/ 5686774 h 5956325"/>
              <a:gd name="connsiteX108" fmla="*/ 3381226 w 5955852"/>
              <a:gd name="connsiteY108" fmla="*/ 5704245 h 5956325"/>
              <a:gd name="connsiteX109" fmla="*/ 3378729 w 5955852"/>
              <a:gd name="connsiteY109" fmla="*/ 5704245 h 5956325"/>
              <a:gd name="connsiteX110" fmla="*/ 3363745 w 5955852"/>
              <a:gd name="connsiteY110" fmla="*/ 5691142 h 5956325"/>
              <a:gd name="connsiteX111" fmla="*/ 3376856 w 5955852"/>
              <a:gd name="connsiteY111" fmla="*/ 5673671 h 5956325"/>
              <a:gd name="connsiteX112" fmla="*/ 2392330 w 5955852"/>
              <a:gd name="connsiteY112" fmla="*/ 5639977 h 5956325"/>
              <a:gd name="connsiteX113" fmla="*/ 2404192 w 5955852"/>
              <a:gd name="connsiteY113" fmla="*/ 5658071 h 5956325"/>
              <a:gd name="connsiteX114" fmla="*/ 2389208 w 5955852"/>
              <a:gd name="connsiteY114" fmla="*/ 5670550 h 5956325"/>
              <a:gd name="connsiteX115" fmla="*/ 2385462 w 5955852"/>
              <a:gd name="connsiteY115" fmla="*/ 5669927 h 5956325"/>
              <a:gd name="connsiteX116" fmla="*/ 2373601 w 5955852"/>
              <a:gd name="connsiteY116" fmla="*/ 5651832 h 5956325"/>
              <a:gd name="connsiteX117" fmla="*/ 2392330 w 5955852"/>
              <a:gd name="connsiteY117" fmla="*/ 5639977 h 5956325"/>
              <a:gd name="connsiteX118" fmla="*/ 3570389 w 5955852"/>
              <a:gd name="connsiteY118" fmla="*/ 5638105 h 5956325"/>
              <a:gd name="connsiteX119" fmla="*/ 3588495 w 5955852"/>
              <a:gd name="connsiteY119" fmla="*/ 5649960 h 5956325"/>
              <a:gd name="connsiteX120" fmla="*/ 3576633 w 5955852"/>
              <a:gd name="connsiteY120" fmla="*/ 5668055 h 5956325"/>
              <a:gd name="connsiteX121" fmla="*/ 3572887 w 5955852"/>
              <a:gd name="connsiteY121" fmla="*/ 5668678 h 5956325"/>
              <a:gd name="connsiteX122" fmla="*/ 3558528 w 5955852"/>
              <a:gd name="connsiteY122" fmla="*/ 5656824 h 5956325"/>
              <a:gd name="connsiteX123" fmla="*/ 3570389 w 5955852"/>
              <a:gd name="connsiteY123" fmla="*/ 5638105 h 5956325"/>
              <a:gd name="connsiteX124" fmla="*/ 1642541 w 5955852"/>
              <a:gd name="connsiteY124" fmla="*/ 5613146 h 5956325"/>
              <a:gd name="connsiteX125" fmla="*/ 1645663 w 5955852"/>
              <a:gd name="connsiteY125" fmla="*/ 5615018 h 5956325"/>
              <a:gd name="connsiteX126" fmla="*/ 1649409 w 5955852"/>
              <a:gd name="connsiteY126" fmla="*/ 5632488 h 5956325"/>
              <a:gd name="connsiteX127" fmla="*/ 1639420 w 5955852"/>
              <a:gd name="connsiteY127" fmla="*/ 5638105 h 5956325"/>
              <a:gd name="connsiteX128" fmla="*/ 1633177 w 5955852"/>
              <a:gd name="connsiteY128" fmla="*/ 5636233 h 5956325"/>
              <a:gd name="connsiteX129" fmla="*/ 1626934 w 5955852"/>
              <a:gd name="connsiteY129" fmla="*/ 5621257 h 5956325"/>
              <a:gd name="connsiteX130" fmla="*/ 1642541 w 5955852"/>
              <a:gd name="connsiteY130" fmla="*/ 5613146 h 5956325"/>
              <a:gd name="connsiteX131" fmla="*/ 4315808 w 5955852"/>
              <a:gd name="connsiteY131" fmla="*/ 5611898 h 5956325"/>
              <a:gd name="connsiteX132" fmla="*/ 4332040 w 5955852"/>
              <a:gd name="connsiteY132" fmla="*/ 5615642 h 5956325"/>
              <a:gd name="connsiteX133" fmla="*/ 4328294 w 5955852"/>
              <a:gd name="connsiteY133" fmla="*/ 5633112 h 5956325"/>
              <a:gd name="connsiteX134" fmla="*/ 4325173 w 5955852"/>
              <a:gd name="connsiteY134" fmla="*/ 5634984 h 5956325"/>
              <a:gd name="connsiteX135" fmla="*/ 4321426 w 5955852"/>
              <a:gd name="connsiteY135" fmla="*/ 5635609 h 5956325"/>
              <a:gd name="connsiteX136" fmla="*/ 4309566 w 5955852"/>
              <a:gd name="connsiteY136" fmla="*/ 5626873 h 5956325"/>
              <a:gd name="connsiteX137" fmla="*/ 4315808 w 5955852"/>
              <a:gd name="connsiteY137" fmla="*/ 5611898 h 5956325"/>
              <a:gd name="connsiteX138" fmla="*/ 2201293 w 5955852"/>
              <a:gd name="connsiteY138" fmla="*/ 5590684 h 5956325"/>
              <a:gd name="connsiteX139" fmla="*/ 2211906 w 5955852"/>
              <a:gd name="connsiteY139" fmla="*/ 5610026 h 5956325"/>
              <a:gd name="connsiteX140" fmla="*/ 2196923 w 5955852"/>
              <a:gd name="connsiteY140" fmla="*/ 5621257 h 5956325"/>
              <a:gd name="connsiteX141" fmla="*/ 2192552 w 5955852"/>
              <a:gd name="connsiteY141" fmla="*/ 5620634 h 5956325"/>
              <a:gd name="connsiteX142" fmla="*/ 2181939 w 5955852"/>
              <a:gd name="connsiteY142" fmla="*/ 5601291 h 5956325"/>
              <a:gd name="connsiteX143" fmla="*/ 2201293 w 5955852"/>
              <a:gd name="connsiteY143" fmla="*/ 5590684 h 5956325"/>
              <a:gd name="connsiteX144" fmla="*/ 3760802 w 5955852"/>
              <a:gd name="connsiteY144" fmla="*/ 5588812 h 5956325"/>
              <a:gd name="connsiteX145" fmla="*/ 3780155 w 5955852"/>
              <a:gd name="connsiteY145" fmla="*/ 5599418 h 5956325"/>
              <a:gd name="connsiteX146" fmla="*/ 3769543 w 5955852"/>
              <a:gd name="connsiteY146" fmla="*/ 5618762 h 5956325"/>
              <a:gd name="connsiteX147" fmla="*/ 3765172 w 5955852"/>
              <a:gd name="connsiteY147" fmla="*/ 5619386 h 5956325"/>
              <a:gd name="connsiteX148" fmla="*/ 3750188 w 5955852"/>
              <a:gd name="connsiteY148" fmla="*/ 5608154 h 5956325"/>
              <a:gd name="connsiteX149" fmla="*/ 3760802 w 5955852"/>
              <a:gd name="connsiteY149" fmla="*/ 5588812 h 5956325"/>
              <a:gd name="connsiteX150" fmla="*/ 2015251 w 5955852"/>
              <a:gd name="connsiteY150" fmla="*/ 5527664 h 5956325"/>
              <a:gd name="connsiteX151" fmla="*/ 2023991 w 5955852"/>
              <a:gd name="connsiteY151" fmla="*/ 5547630 h 5956325"/>
              <a:gd name="connsiteX152" fmla="*/ 2009632 w 5955852"/>
              <a:gd name="connsiteY152" fmla="*/ 5557614 h 5956325"/>
              <a:gd name="connsiteX153" fmla="*/ 2004013 w 5955852"/>
              <a:gd name="connsiteY153" fmla="*/ 5556990 h 5956325"/>
              <a:gd name="connsiteX154" fmla="*/ 1995273 w 5955852"/>
              <a:gd name="connsiteY154" fmla="*/ 5537023 h 5956325"/>
              <a:gd name="connsiteX155" fmla="*/ 2015251 w 5955852"/>
              <a:gd name="connsiteY155" fmla="*/ 5527664 h 5956325"/>
              <a:gd name="connsiteX156" fmla="*/ 3947469 w 5955852"/>
              <a:gd name="connsiteY156" fmla="*/ 5525791 h 5956325"/>
              <a:gd name="connsiteX157" fmla="*/ 3967446 w 5955852"/>
              <a:gd name="connsiteY157" fmla="*/ 5534527 h 5956325"/>
              <a:gd name="connsiteX158" fmla="*/ 3958706 w 5955852"/>
              <a:gd name="connsiteY158" fmla="*/ 5554494 h 5956325"/>
              <a:gd name="connsiteX159" fmla="*/ 3953087 w 5955852"/>
              <a:gd name="connsiteY159" fmla="*/ 5555742 h 5956325"/>
              <a:gd name="connsiteX160" fmla="*/ 3938104 w 5955852"/>
              <a:gd name="connsiteY160" fmla="*/ 5545758 h 5956325"/>
              <a:gd name="connsiteX161" fmla="*/ 3947469 w 5955852"/>
              <a:gd name="connsiteY161" fmla="*/ 5525791 h 5956325"/>
              <a:gd name="connsiteX162" fmla="*/ 1468985 w 5955852"/>
              <a:gd name="connsiteY162" fmla="*/ 5517680 h 5956325"/>
              <a:gd name="connsiteX163" fmla="*/ 1472107 w 5955852"/>
              <a:gd name="connsiteY163" fmla="*/ 5519552 h 5956325"/>
              <a:gd name="connsiteX164" fmla="*/ 1475853 w 5955852"/>
              <a:gd name="connsiteY164" fmla="*/ 5537022 h 5956325"/>
              <a:gd name="connsiteX165" fmla="*/ 1465864 w 5955852"/>
              <a:gd name="connsiteY165" fmla="*/ 5542638 h 5956325"/>
              <a:gd name="connsiteX166" fmla="*/ 1459621 w 5955852"/>
              <a:gd name="connsiteY166" fmla="*/ 5540767 h 5956325"/>
              <a:gd name="connsiteX167" fmla="*/ 1453378 w 5955852"/>
              <a:gd name="connsiteY167" fmla="*/ 5525792 h 5956325"/>
              <a:gd name="connsiteX168" fmla="*/ 1468985 w 5955852"/>
              <a:gd name="connsiteY168" fmla="*/ 5517680 h 5956325"/>
              <a:gd name="connsiteX169" fmla="*/ 4489364 w 5955852"/>
              <a:gd name="connsiteY169" fmla="*/ 5516432 h 5956325"/>
              <a:gd name="connsiteX170" fmla="*/ 4505596 w 5955852"/>
              <a:gd name="connsiteY170" fmla="*/ 5520176 h 5956325"/>
              <a:gd name="connsiteX171" fmla="*/ 4501850 w 5955852"/>
              <a:gd name="connsiteY171" fmla="*/ 5537647 h 5956325"/>
              <a:gd name="connsiteX172" fmla="*/ 4498729 w 5955852"/>
              <a:gd name="connsiteY172" fmla="*/ 5539519 h 5956325"/>
              <a:gd name="connsiteX173" fmla="*/ 4494983 w 5955852"/>
              <a:gd name="connsiteY173" fmla="*/ 5540143 h 5956325"/>
              <a:gd name="connsiteX174" fmla="*/ 4483121 w 5955852"/>
              <a:gd name="connsiteY174" fmla="*/ 5531407 h 5956325"/>
              <a:gd name="connsiteX175" fmla="*/ 4489364 w 5955852"/>
              <a:gd name="connsiteY175" fmla="*/ 5516432 h 5956325"/>
              <a:gd name="connsiteX176" fmla="*/ 2984171 w 5955852"/>
              <a:gd name="connsiteY176" fmla="*/ 5474002 h 5956325"/>
              <a:gd name="connsiteX177" fmla="*/ 3002899 w 5955852"/>
              <a:gd name="connsiteY177" fmla="*/ 5492721 h 5956325"/>
              <a:gd name="connsiteX178" fmla="*/ 2984171 w 5955852"/>
              <a:gd name="connsiteY178" fmla="*/ 5511440 h 5956325"/>
              <a:gd name="connsiteX179" fmla="*/ 2981049 w 5955852"/>
              <a:gd name="connsiteY179" fmla="*/ 5511440 h 5956325"/>
              <a:gd name="connsiteX180" fmla="*/ 2977927 w 5955852"/>
              <a:gd name="connsiteY180" fmla="*/ 5511440 h 5956325"/>
              <a:gd name="connsiteX181" fmla="*/ 2959198 w 5955852"/>
              <a:gd name="connsiteY181" fmla="*/ 5493345 h 5956325"/>
              <a:gd name="connsiteX182" fmla="*/ 2977927 w 5955852"/>
              <a:gd name="connsiteY182" fmla="*/ 5474626 h 5956325"/>
              <a:gd name="connsiteX183" fmla="*/ 2981049 w 5955852"/>
              <a:gd name="connsiteY183" fmla="*/ 5474626 h 5956325"/>
              <a:gd name="connsiteX184" fmla="*/ 2984171 w 5955852"/>
              <a:gd name="connsiteY184" fmla="*/ 5474002 h 5956325"/>
              <a:gd name="connsiteX185" fmla="*/ 2781895 w 5955852"/>
              <a:gd name="connsiteY185" fmla="*/ 5467139 h 5956325"/>
              <a:gd name="connsiteX186" fmla="*/ 2799377 w 5955852"/>
              <a:gd name="connsiteY186" fmla="*/ 5487105 h 5956325"/>
              <a:gd name="connsiteX187" fmla="*/ 2781271 w 5955852"/>
              <a:gd name="connsiteY187" fmla="*/ 5504577 h 5956325"/>
              <a:gd name="connsiteX188" fmla="*/ 2778774 w 5955852"/>
              <a:gd name="connsiteY188" fmla="*/ 5503953 h 5956325"/>
              <a:gd name="connsiteX189" fmla="*/ 2761919 w 5955852"/>
              <a:gd name="connsiteY189" fmla="*/ 5483985 h 5956325"/>
              <a:gd name="connsiteX190" fmla="*/ 2781895 w 5955852"/>
              <a:gd name="connsiteY190" fmla="*/ 5467139 h 5956325"/>
              <a:gd name="connsiteX191" fmla="*/ 3179577 w 5955852"/>
              <a:gd name="connsiteY191" fmla="*/ 5466515 h 5956325"/>
              <a:gd name="connsiteX192" fmla="*/ 3199554 w 5955852"/>
              <a:gd name="connsiteY192" fmla="*/ 5483985 h 5956325"/>
              <a:gd name="connsiteX193" fmla="*/ 3182074 w 5955852"/>
              <a:gd name="connsiteY193" fmla="*/ 5503953 h 5956325"/>
              <a:gd name="connsiteX194" fmla="*/ 3180826 w 5955852"/>
              <a:gd name="connsiteY194" fmla="*/ 5503953 h 5956325"/>
              <a:gd name="connsiteX195" fmla="*/ 3162720 w 5955852"/>
              <a:gd name="connsiteY195" fmla="*/ 5486481 h 5956325"/>
              <a:gd name="connsiteX196" fmla="*/ 3179577 w 5955852"/>
              <a:gd name="connsiteY196" fmla="*/ 5466515 h 5956325"/>
              <a:gd name="connsiteX197" fmla="*/ 1821873 w 5955852"/>
              <a:gd name="connsiteY197" fmla="*/ 5451073 h 5956325"/>
              <a:gd name="connsiteX198" fmla="*/ 1833579 w 5955852"/>
              <a:gd name="connsiteY198" fmla="*/ 5451540 h 5956325"/>
              <a:gd name="connsiteX199" fmla="*/ 1841071 w 5955852"/>
              <a:gd name="connsiteY199" fmla="*/ 5472131 h 5956325"/>
              <a:gd name="connsiteX200" fmla="*/ 1826711 w 5955852"/>
              <a:gd name="connsiteY200" fmla="*/ 5480867 h 5956325"/>
              <a:gd name="connsiteX201" fmla="*/ 1820468 w 5955852"/>
              <a:gd name="connsiteY201" fmla="*/ 5479619 h 5956325"/>
              <a:gd name="connsiteX202" fmla="*/ 1812977 w 5955852"/>
              <a:gd name="connsiteY202" fmla="*/ 5459028 h 5956325"/>
              <a:gd name="connsiteX203" fmla="*/ 1821873 w 5955852"/>
              <a:gd name="connsiteY203" fmla="*/ 5451073 h 5956325"/>
              <a:gd name="connsiteX204" fmla="*/ 4139598 w 5955852"/>
              <a:gd name="connsiteY204" fmla="*/ 5448576 h 5956325"/>
              <a:gd name="connsiteX205" fmla="*/ 4148495 w 5955852"/>
              <a:gd name="connsiteY205" fmla="*/ 5456532 h 5956325"/>
              <a:gd name="connsiteX206" fmla="*/ 4141003 w 5955852"/>
              <a:gd name="connsiteY206" fmla="*/ 5477122 h 5956325"/>
              <a:gd name="connsiteX207" fmla="*/ 4134135 w 5955852"/>
              <a:gd name="connsiteY207" fmla="*/ 5478371 h 5956325"/>
              <a:gd name="connsiteX208" fmla="*/ 4120401 w 5955852"/>
              <a:gd name="connsiteY208" fmla="*/ 5469635 h 5956325"/>
              <a:gd name="connsiteX209" fmla="*/ 4127892 w 5955852"/>
              <a:gd name="connsiteY209" fmla="*/ 5449044 h 5956325"/>
              <a:gd name="connsiteX210" fmla="*/ 4139598 w 5955852"/>
              <a:gd name="connsiteY210" fmla="*/ 5448576 h 5956325"/>
              <a:gd name="connsiteX211" fmla="*/ 2587113 w 5955852"/>
              <a:gd name="connsiteY211" fmla="*/ 5444052 h 5956325"/>
              <a:gd name="connsiteX212" fmla="*/ 2602721 w 5955852"/>
              <a:gd name="connsiteY212" fmla="*/ 5465267 h 5956325"/>
              <a:gd name="connsiteX213" fmla="*/ 2584616 w 5955852"/>
              <a:gd name="connsiteY213" fmla="*/ 5481490 h 5956325"/>
              <a:gd name="connsiteX214" fmla="*/ 2581495 w 5955852"/>
              <a:gd name="connsiteY214" fmla="*/ 5480866 h 5956325"/>
              <a:gd name="connsiteX215" fmla="*/ 2565887 w 5955852"/>
              <a:gd name="connsiteY215" fmla="*/ 5459651 h 5956325"/>
              <a:gd name="connsiteX216" fmla="*/ 2587113 w 5955852"/>
              <a:gd name="connsiteY216" fmla="*/ 5444052 h 5956325"/>
              <a:gd name="connsiteX217" fmla="*/ 3374984 w 5955852"/>
              <a:gd name="connsiteY217" fmla="*/ 5442804 h 5956325"/>
              <a:gd name="connsiteX218" fmla="*/ 3396211 w 5955852"/>
              <a:gd name="connsiteY218" fmla="*/ 5458403 h 5956325"/>
              <a:gd name="connsiteX219" fmla="*/ 3380602 w 5955852"/>
              <a:gd name="connsiteY219" fmla="*/ 5479618 h 5956325"/>
              <a:gd name="connsiteX220" fmla="*/ 3377481 w 5955852"/>
              <a:gd name="connsiteY220" fmla="*/ 5479618 h 5956325"/>
              <a:gd name="connsiteX221" fmla="*/ 3359377 w 5955852"/>
              <a:gd name="connsiteY221" fmla="*/ 5464020 h 5956325"/>
              <a:gd name="connsiteX222" fmla="*/ 3374984 w 5955852"/>
              <a:gd name="connsiteY222" fmla="*/ 5442804 h 5956325"/>
              <a:gd name="connsiteX223" fmla="*/ 1289186 w 5955852"/>
              <a:gd name="connsiteY223" fmla="*/ 5414102 h 5956325"/>
              <a:gd name="connsiteX224" fmla="*/ 1306667 w 5955852"/>
              <a:gd name="connsiteY224" fmla="*/ 5414102 h 5956325"/>
              <a:gd name="connsiteX225" fmla="*/ 1309164 w 5955852"/>
              <a:gd name="connsiteY225" fmla="*/ 5430326 h 5956325"/>
              <a:gd name="connsiteX226" fmla="*/ 1299175 w 5955852"/>
              <a:gd name="connsiteY226" fmla="*/ 5435941 h 5956325"/>
              <a:gd name="connsiteX227" fmla="*/ 1291058 w 5955852"/>
              <a:gd name="connsiteY227" fmla="*/ 5433445 h 5956325"/>
              <a:gd name="connsiteX228" fmla="*/ 1289186 w 5955852"/>
              <a:gd name="connsiteY228" fmla="*/ 5431574 h 5956325"/>
              <a:gd name="connsiteX229" fmla="*/ 1289186 w 5955852"/>
              <a:gd name="connsiteY229" fmla="*/ 5414102 h 5956325"/>
              <a:gd name="connsiteX230" fmla="*/ 4654805 w 5955852"/>
              <a:gd name="connsiteY230" fmla="*/ 5409735 h 5956325"/>
              <a:gd name="connsiteX231" fmla="*/ 4672285 w 5955852"/>
              <a:gd name="connsiteY231" fmla="*/ 5413478 h 5956325"/>
              <a:gd name="connsiteX232" fmla="*/ 4669164 w 5955852"/>
              <a:gd name="connsiteY232" fmla="*/ 5430326 h 5956325"/>
              <a:gd name="connsiteX233" fmla="*/ 4661672 w 5955852"/>
              <a:gd name="connsiteY233" fmla="*/ 5432821 h 5956325"/>
              <a:gd name="connsiteX234" fmla="*/ 4652932 w 5955852"/>
              <a:gd name="connsiteY234" fmla="*/ 5429078 h 5956325"/>
              <a:gd name="connsiteX235" fmla="*/ 4652932 w 5955852"/>
              <a:gd name="connsiteY235" fmla="*/ 5411606 h 5956325"/>
              <a:gd name="connsiteX236" fmla="*/ 4654805 w 5955852"/>
              <a:gd name="connsiteY236" fmla="*/ 5409735 h 5956325"/>
              <a:gd name="connsiteX237" fmla="*/ 2394828 w 5955852"/>
              <a:gd name="connsiteY237" fmla="*/ 5405991 h 5956325"/>
              <a:gd name="connsiteX238" fmla="*/ 2408563 w 5955852"/>
              <a:gd name="connsiteY238" fmla="*/ 5428454 h 5956325"/>
              <a:gd name="connsiteX239" fmla="*/ 2390458 w 5955852"/>
              <a:gd name="connsiteY239" fmla="*/ 5442804 h 5956325"/>
              <a:gd name="connsiteX240" fmla="*/ 2386088 w 5955852"/>
              <a:gd name="connsiteY240" fmla="*/ 5442181 h 5956325"/>
              <a:gd name="connsiteX241" fmla="*/ 2372353 w 5955852"/>
              <a:gd name="connsiteY241" fmla="*/ 5419718 h 5956325"/>
              <a:gd name="connsiteX242" fmla="*/ 2394828 w 5955852"/>
              <a:gd name="connsiteY242" fmla="*/ 5405991 h 5956325"/>
              <a:gd name="connsiteX243" fmla="*/ 3566645 w 5955852"/>
              <a:gd name="connsiteY243" fmla="*/ 5404743 h 5956325"/>
              <a:gd name="connsiteX244" fmla="*/ 3589120 w 5955852"/>
              <a:gd name="connsiteY244" fmla="*/ 5418470 h 5956325"/>
              <a:gd name="connsiteX245" fmla="*/ 3575385 w 5955852"/>
              <a:gd name="connsiteY245" fmla="*/ 5440933 h 5956325"/>
              <a:gd name="connsiteX246" fmla="*/ 3571015 w 5955852"/>
              <a:gd name="connsiteY246" fmla="*/ 5441557 h 5956325"/>
              <a:gd name="connsiteX247" fmla="*/ 3552910 w 5955852"/>
              <a:gd name="connsiteY247" fmla="*/ 5427205 h 5956325"/>
              <a:gd name="connsiteX248" fmla="*/ 3566645 w 5955852"/>
              <a:gd name="connsiteY248" fmla="*/ 5404743 h 5956325"/>
              <a:gd name="connsiteX249" fmla="*/ 1645741 w 5955852"/>
              <a:gd name="connsiteY249" fmla="*/ 5361222 h 5956325"/>
              <a:gd name="connsiteX250" fmla="*/ 1657525 w 5955852"/>
              <a:gd name="connsiteY250" fmla="*/ 5362314 h 5956325"/>
              <a:gd name="connsiteX251" fmla="*/ 1663768 w 5955852"/>
              <a:gd name="connsiteY251" fmla="*/ 5383529 h 5956325"/>
              <a:gd name="connsiteX252" fmla="*/ 1650033 w 5955852"/>
              <a:gd name="connsiteY252" fmla="*/ 5391641 h 5956325"/>
              <a:gd name="connsiteX253" fmla="*/ 1642541 w 5955852"/>
              <a:gd name="connsiteY253" fmla="*/ 5389768 h 5956325"/>
              <a:gd name="connsiteX254" fmla="*/ 1636298 w 5955852"/>
              <a:gd name="connsiteY254" fmla="*/ 5368554 h 5956325"/>
              <a:gd name="connsiteX255" fmla="*/ 1645741 w 5955852"/>
              <a:gd name="connsiteY255" fmla="*/ 5361222 h 5956325"/>
              <a:gd name="connsiteX256" fmla="*/ 4315105 w 5955852"/>
              <a:gd name="connsiteY256" fmla="*/ 5358727 h 5956325"/>
              <a:gd name="connsiteX257" fmla="*/ 4324547 w 5955852"/>
              <a:gd name="connsiteY257" fmla="*/ 5366058 h 5956325"/>
              <a:gd name="connsiteX258" fmla="*/ 4318304 w 5955852"/>
              <a:gd name="connsiteY258" fmla="*/ 5387272 h 5956325"/>
              <a:gd name="connsiteX259" fmla="*/ 4310813 w 5955852"/>
              <a:gd name="connsiteY259" fmla="*/ 5389144 h 5956325"/>
              <a:gd name="connsiteX260" fmla="*/ 4297078 w 5955852"/>
              <a:gd name="connsiteY260" fmla="*/ 5381033 h 5956325"/>
              <a:gd name="connsiteX261" fmla="*/ 4303322 w 5955852"/>
              <a:gd name="connsiteY261" fmla="*/ 5359818 h 5956325"/>
              <a:gd name="connsiteX262" fmla="*/ 4315105 w 5955852"/>
              <a:gd name="connsiteY262" fmla="*/ 5358727 h 5956325"/>
              <a:gd name="connsiteX263" fmla="*/ 2206289 w 5955852"/>
              <a:gd name="connsiteY263" fmla="*/ 5352953 h 5956325"/>
              <a:gd name="connsiteX264" fmla="*/ 2218150 w 5955852"/>
              <a:gd name="connsiteY264" fmla="*/ 5376040 h 5956325"/>
              <a:gd name="connsiteX265" fmla="*/ 2200670 w 5955852"/>
              <a:gd name="connsiteY265" fmla="*/ 5389143 h 5956325"/>
              <a:gd name="connsiteX266" fmla="*/ 2195051 w 5955852"/>
              <a:gd name="connsiteY266" fmla="*/ 5388519 h 5956325"/>
              <a:gd name="connsiteX267" fmla="*/ 2183190 w 5955852"/>
              <a:gd name="connsiteY267" fmla="*/ 5364809 h 5956325"/>
              <a:gd name="connsiteX268" fmla="*/ 2206289 w 5955852"/>
              <a:gd name="connsiteY268" fmla="*/ 5352953 h 5956325"/>
              <a:gd name="connsiteX269" fmla="*/ 3755184 w 5955852"/>
              <a:gd name="connsiteY269" fmla="*/ 5351082 h 5956325"/>
              <a:gd name="connsiteX270" fmla="*/ 3778909 w 5955852"/>
              <a:gd name="connsiteY270" fmla="*/ 5362937 h 5956325"/>
              <a:gd name="connsiteX271" fmla="*/ 3767046 w 5955852"/>
              <a:gd name="connsiteY271" fmla="*/ 5386648 h 5956325"/>
              <a:gd name="connsiteX272" fmla="*/ 3761427 w 5955852"/>
              <a:gd name="connsiteY272" fmla="*/ 5387896 h 5956325"/>
              <a:gd name="connsiteX273" fmla="*/ 3743323 w 5955852"/>
              <a:gd name="connsiteY273" fmla="*/ 5374792 h 5956325"/>
              <a:gd name="connsiteX274" fmla="*/ 3755184 w 5955852"/>
              <a:gd name="connsiteY274" fmla="*/ 5351082 h 5956325"/>
              <a:gd name="connsiteX275" fmla="*/ 1129989 w 5955852"/>
              <a:gd name="connsiteY275" fmla="*/ 5296174 h 5956325"/>
              <a:gd name="connsiteX276" fmla="*/ 1147469 w 5955852"/>
              <a:gd name="connsiteY276" fmla="*/ 5296174 h 5956325"/>
              <a:gd name="connsiteX277" fmla="*/ 1149967 w 5955852"/>
              <a:gd name="connsiteY277" fmla="*/ 5312397 h 5956325"/>
              <a:gd name="connsiteX278" fmla="*/ 1139977 w 5955852"/>
              <a:gd name="connsiteY278" fmla="*/ 5318013 h 5956325"/>
              <a:gd name="connsiteX279" fmla="*/ 1131861 w 5955852"/>
              <a:gd name="connsiteY279" fmla="*/ 5315516 h 5956325"/>
              <a:gd name="connsiteX280" fmla="*/ 1129989 w 5955852"/>
              <a:gd name="connsiteY280" fmla="*/ 5313645 h 5956325"/>
              <a:gd name="connsiteX281" fmla="*/ 1129989 w 5955852"/>
              <a:gd name="connsiteY281" fmla="*/ 5296174 h 5956325"/>
              <a:gd name="connsiteX282" fmla="*/ 4814002 w 5955852"/>
              <a:gd name="connsiteY282" fmla="*/ 5291807 h 5956325"/>
              <a:gd name="connsiteX283" fmla="*/ 4831482 w 5955852"/>
              <a:gd name="connsiteY283" fmla="*/ 5295550 h 5956325"/>
              <a:gd name="connsiteX284" fmla="*/ 4828361 w 5955852"/>
              <a:gd name="connsiteY284" fmla="*/ 5312397 h 5956325"/>
              <a:gd name="connsiteX285" fmla="*/ 4820869 w 5955852"/>
              <a:gd name="connsiteY285" fmla="*/ 5314892 h 5956325"/>
              <a:gd name="connsiteX286" fmla="*/ 4812130 w 5955852"/>
              <a:gd name="connsiteY286" fmla="*/ 5311149 h 5956325"/>
              <a:gd name="connsiteX287" fmla="*/ 4812130 w 5955852"/>
              <a:gd name="connsiteY287" fmla="*/ 5293678 h 5956325"/>
              <a:gd name="connsiteX288" fmla="*/ 4814002 w 5955852"/>
              <a:gd name="connsiteY288" fmla="*/ 5291807 h 5956325"/>
              <a:gd name="connsiteX289" fmla="*/ 2007604 w 5955852"/>
              <a:gd name="connsiteY289" fmla="*/ 5285176 h 5956325"/>
              <a:gd name="connsiteX290" fmla="*/ 2022119 w 5955852"/>
              <a:gd name="connsiteY290" fmla="*/ 5285566 h 5956325"/>
              <a:gd name="connsiteX291" fmla="*/ 2032107 w 5955852"/>
              <a:gd name="connsiteY291" fmla="*/ 5309901 h 5956325"/>
              <a:gd name="connsiteX292" fmla="*/ 2014627 w 5955852"/>
              <a:gd name="connsiteY292" fmla="*/ 5321132 h 5956325"/>
              <a:gd name="connsiteX293" fmla="*/ 2007760 w 5955852"/>
              <a:gd name="connsiteY293" fmla="*/ 5319884 h 5956325"/>
              <a:gd name="connsiteX294" fmla="*/ 1997771 w 5955852"/>
              <a:gd name="connsiteY294" fmla="*/ 5295550 h 5956325"/>
              <a:gd name="connsiteX295" fmla="*/ 2007604 w 5955852"/>
              <a:gd name="connsiteY295" fmla="*/ 5285176 h 5956325"/>
              <a:gd name="connsiteX296" fmla="*/ 3938730 w 5955852"/>
              <a:gd name="connsiteY296" fmla="*/ 5283071 h 5956325"/>
              <a:gd name="connsiteX297" fmla="*/ 3963078 w 5955852"/>
              <a:gd name="connsiteY297" fmla="*/ 5293054 h 5956325"/>
              <a:gd name="connsiteX298" fmla="*/ 3953088 w 5955852"/>
              <a:gd name="connsiteY298" fmla="*/ 5317389 h 5956325"/>
              <a:gd name="connsiteX299" fmla="*/ 3946221 w 5955852"/>
              <a:gd name="connsiteY299" fmla="*/ 5318636 h 5956325"/>
              <a:gd name="connsiteX300" fmla="*/ 3928741 w 5955852"/>
              <a:gd name="connsiteY300" fmla="*/ 5307405 h 5956325"/>
              <a:gd name="connsiteX301" fmla="*/ 3938730 w 5955852"/>
              <a:gd name="connsiteY301" fmla="*/ 5283071 h 5956325"/>
              <a:gd name="connsiteX302" fmla="*/ 1477101 w 5955852"/>
              <a:gd name="connsiteY302" fmla="*/ 5258113 h 5956325"/>
              <a:gd name="connsiteX303" fmla="*/ 1488962 w 5955852"/>
              <a:gd name="connsiteY303" fmla="*/ 5260609 h 5956325"/>
              <a:gd name="connsiteX304" fmla="*/ 1493333 w 5955852"/>
              <a:gd name="connsiteY304" fmla="*/ 5281824 h 5956325"/>
              <a:gd name="connsiteX305" fmla="*/ 1480222 w 5955852"/>
              <a:gd name="connsiteY305" fmla="*/ 5289311 h 5956325"/>
              <a:gd name="connsiteX306" fmla="*/ 1472106 w 5955852"/>
              <a:gd name="connsiteY306" fmla="*/ 5286815 h 5956325"/>
              <a:gd name="connsiteX307" fmla="*/ 1467113 w 5955852"/>
              <a:gd name="connsiteY307" fmla="*/ 5264976 h 5956325"/>
              <a:gd name="connsiteX308" fmla="*/ 1477101 w 5955852"/>
              <a:gd name="connsiteY308" fmla="*/ 5258113 h 5956325"/>
              <a:gd name="connsiteX309" fmla="*/ 4483121 w 5955852"/>
              <a:gd name="connsiteY309" fmla="*/ 5255851 h 5956325"/>
              <a:gd name="connsiteX310" fmla="*/ 4493110 w 5955852"/>
              <a:gd name="connsiteY310" fmla="*/ 5262480 h 5956325"/>
              <a:gd name="connsiteX311" fmla="*/ 4488740 w 5955852"/>
              <a:gd name="connsiteY311" fmla="*/ 5283695 h 5956325"/>
              <a:gd name="connsiteX312" fmla="*/ 4479999 w 5955852"/>
              <a:gd name="connsiteY312" fmla="*/ 5286191 h 5956325"/>
              <a:gd name="connsiteX313" fmla="*/ 4466889 w 5955852"/>
              <a:gd name="connsiteY313" fmla="*/ 5279327 h 5956325"/>
              <a:gd name="connsiteX314" fmla="*/ 4471259 w 5955852"/>
              <a:gd name="connsiteY314" fmla="*/ 5258113 h 5956325"/>
              <a:gd name="connsiteX315" fmla="*/ 4483121 w 5955852"/>
              <a:gd name="connsiteY315" fmla="*/ 5255851 h 5956325"/>
              <a:gd name="connsiteX316" fmla="*/ 2977925 w 5955852"/>
              <a:gd name="connsiteY316" fmla="*/ 5245632 h 5956325"/>
              <a:gd name="connsiteX317" fmla="*/ 2980423 w 5955852"/>
              <a:gd name="connsiteY317" fmla="*/ 5245632 h 5956325"/>
              <a:gd name="connsiteX318" fmla="*/ 2982920 w 5955852"/>
              <a:gd name="connsiteY318" fmla="*/ 5245632 h 5956325"/>
              <a:gd name="connsiteX319" fmla="*/ 3004770 w 5955852"/>
              <a:gd name="connsiteY319" fmla="*/ 5267471 h 5956325"/>
              <a:gd name="connsiteX320" fmla="*/ 2982920 w 5955852"/>
              <a:gd name="connsiteY320" fmla="*/ 5289309 h 5956325"/>
              <a:gd name="connsiteX321" fmla="*/ 2980423 w 5955852"/>
              <a:gd name="connsiteY321" fmla="*/ 5289309 h 5956325"/>
              <a:gd name="connsiteX322" fmla="*/ 2977925 w 5955852"/>
              <a:gd name="connsiteY322" fmla="*/ 5289309 h 5956325"/>
              <a:gd name="connsiteX323" fmla="*/ 2956074 w 5955852"/>
              <a:gd name="connsiteY323" fmla="*/ 5267471 h 5956325"/>
              <a:gd name="connsiteX324" fmla="*/ 2977925 w 5955852"/>
              <a:gd name="connsiteY324" fmla="*/ 5245632 h 5956325"/>
              <a:gd name="connsiteX325" fmla="*/ 2783142 w 5955852"/>
              <a:gd name="connsiteY325" fmla="*/ 5237520 h 5956325"/>
              <a:gd name="connsiteX326" fmla="*/ 2802496 w 5955852"/>
              <a:gd name="connsiteY326" fmla="*/ 5261231 h 5956325"/>
              <a:gd name="connsiteX327" fmla="*/ 2780646 w 5955852"/>
              <a:gd name="connsiteY327" fmla="*/ 5281198 h 5956325"/>
              <a:gd name="connsiteX328" fmla="*/ 2779397 w 5955852"/>
              <a:gd name="connsiteY328" fmla="*/ 5281198 h 5956325"/>
              <a:gd name="connsiteX329" fmla="*/ 2759419 w 5955852"/>
              <a:gd name="connsiteY329" fmla="*/ 5257487 h 5956325"/>
              <a:gd name="connsiteX330" fmla="*/ 2783142 w 5955852"/>
              <a:gd name="connsiteY330" fmla="*/ 5237520 h 5956325"/>
              <a:gd name="connsiteX331" fmla="*/ 3177702 w 5955852"/>
              <a:gd name="connsiteY331" fmla="*/ 5236896 h 5956325"/>
              <a:gd name="connsiteX332" fmla="*/ 3201426 w 5955852"/>
              <a:gd name="connsiteY332" fmla="*/ 5256864 h 5956325"/>
              <a:gd name="connsiteX333" fmla="*/ 3182073 w 5955852"/>
              <a:gd name="connsiteY333" fmla="*/ 5280574 h 5956325"/>
              <a:gd name="connsiteX334" fmla="*/ 3180199 w 5955852"/>
              <a:gd name="connsiteY334" fmla="*/ 5280574 h 5956325"/>
              <a:gd name="connsiteX335" fmla="*/ 3158350 w 5955852"/>
              <a:gd name="connsiteY335" fmla="*/ 5260607 h 5956325"/>
              <a:gd name="connsiteX336" fmla="*/ 3177702 w 5955852"/>
              <a:gd name="connsiteY336" fmla="*/ 5236896 h 5956325"/>
              <a:gd name="connsiteX337" fmla="*/ 2588985 w 5955852"/>
              <a:gd name="connsiteY337" fmla="*/ 5212562 h 5956325"/>
              <a:gd name="connsiteX338" fmla="*/ 2607089 w 5955852"/>
              <a:gd name="connsiteY338" fmla="*/ 5237520 h 5956325"/>
              <a:gd name="connsiteX339" fmla="*/ 2585238 w 5955852"/>
              <a:gd name="connsiteY339" fmla="*/ 5255616 h 5956325"/>
              <a:gd name="connsiteX340" fmla="*/ 2582117 w 5955852"/>
              <a:gd name="connsiteY340" fmla="*/ 5255616 h 5956325"/>
              <a:gd name="connsiteX341" fmla="*/ 2564012 w 5955852"/>
              <a:gd name="connsiteY341" fmla="*/ 5230657 h 5956325"/>
              <a:gd name="connsiteX342" fmla="*/ 2588985 w 5955852"/>
              <a:gd name="connsiteY342" fmla="*/ 5212562 h 5956325"/>
              <a:gd name="connsiteX343" fmla="*/ 3371236 w 5955852"/>
              <a:gd name="connsiteY343" fmla="*/ 5211314 h 5956325"/>
              <a:gd name="connsiteX344" fmla="*/ 3396832 w 5955852"/>
              <a:gd name="connsiteY344" fmla="*/ 5228785 h 5956325"/>
              <a:gd name="connsiteX345" fmla="*/ 3379352 w 5955852"/>
              <a:gd name="connsiteY345" fmla="*/ 5254368 h 5956325"/>
              <a:gd name="connsiteX346" fmla="*/ 3375606 w 5955852"/>
              <a:gd name="connsiteY346" fmla="*/ 5254368 h 5956325"/>
              <a:gd name="connsiteX347" fmla="*/ 3353755 w 5955852"/>
              <a:gd name="connsiteY347" fmla="*/ 5236896 h 5956325"/>
              <a:gd name="connsiteX348" fmla="*/ 3371236 w 5955852"/>
              <a:gd name="connsiteY348" fmla="*/ 5211314 h 5956325"/>
              <a:gd name="connsiteX349" fmla="*/ 1829444 w 5955852"/>
              <a:gd name="connsiteY349" fmla="*/ 5201878 h 5956325"/>
              <a:gd name="connsiteX350" fmla="*/ 1843568 w 5955852"/>
              <a:gd name="connsiteY350" fmla="*/ 5203203 h 5956325"/>
              <a:gd name="connsiteX351" fmla="*/ 1851684 w 5955852"/>
              <a:gd name="connsiteY351" fmla="*/ 5228161 h 5956325"/>
              <a:gd name="connsiteX352" fmla="*/ 1834828 w 5955852"/>
              <a:gd name="connsiteY352" fmla="*/ 5238145 h 5956325"/>
              <a:gd name="connsiteX353" fmla="*/ 1826712 w 5955852"/>
              <a:gd name="connsiteY353" fmla="*/ 5236274 h 5956325"/>
              <a:gd name="connsiteX354" fmla="*/ 1818596 w 5955852"/>
              <a:gd name="connsiteY354" fmla="*/ 5211315 h 5956325"/>
              <a:gd name="connsiteX355" fmla="*/ 1829444 w 5955852"/>
              <a:gd name="connsiteY355" fmla="*/ 5201878 h 5956325"/>
              <a:gd name="connsiteX356" fmla="*/ 4131015 w 5955852"/>
              <a:gd name="connsiteY356" fmla="*/ 5199382 h 5956325"/>
              <a:gd name="connsiteX357" fmla="*/ 4141628 w 5955852"/>
              <a:gd name="connsiteY357" fmla="*/ 5208819 h 5956325"/>
              <a:gd name="connsiteX358" fmla="*/ 4133512 w 5955852"/>
              <a:gd name="connsiteY358" fmla="*/ 5233778 h 5956325"/>
              <a:gd name="connsiteX359" fmla="*/ 4124772 w 5955852"/>
              <a:gd name="connsiteY359" fmla="*/ 5235649 h 5956325"/>
              <a:gd name="connsiteX360" fmla="*/ 4108540 w 5955852"/>
              <a:gd name="connsiteY360" fmla="*/ 5225666 h 5956325"/>
              <a:gd name="connsiteX361" fmla="*/ 4116656 w 5955852"/>
              <a:gd name="connsiteY361" fmla="*/ 5200708 h 5956325"/>
              <a:gd name="connsiteX362" fmla="*/ 4131015 w 5955852"/>
              <a:gd name="connsiteY362" fmla="*/ 5199382 h 5956325"/>
              <a:gd name="connsiteX363" fmla="*/ 2397948 w 5955852"/>
              <a:gd name="connsiteY363" fmla="*/ 5170757 h 5956325"/>
              <a:gd name="connsiteX364" fmla="*/ 2413555 w 5955852"/>
              <a:gd name="connsiteY364" fmla="*/ 5197587 h 5956325"/>
              <a:gd name="connsiteX365" fmla="*/ 2392329 w 5955852"/>
              <a:gd name="connsiteY365" fmla="*/ 5213810 h 5956325"/>
              <a:gd name="connsiteX366" fmla="*/ 2387335 w 5955852"/>
              <a:gd name="connsiteY366" fmla="*/ 5213186 h 5956325"/>
              <a:gd name="connsiteX367" fmla="*/ 2371728 w 5955852"/>
              <a:gd name="connsiteY367" fmla="*/ 5186356 h 5956325"/>
              <a:gd name="connsiteX368" fmla="*/ 2397948 w 5955852"/>
              <a:gd name="connsiteY368" fmla="*/ 5170757 h 5956325"/>
              <a:gd name="connsiteX369" fmla="*/ 3562272 w 5955852"/>
              <a:gd name="connsiteY369" fmla="*/ 5169509 h 5956325"/>
              <a:gd name="connsiteX370" fmla="*/ 3589118 w 5955852"/>
              <a:gd name="connsiteY370" fmla="*/ 5185108 h 5956325"/>
              <a:gd name="connsiteX371" fmla="*/ 3573511 w 5955852"/>
              <a:gd name="connsiteY371" fmla="*/ 5211938 h 5956325"/>
              <a:gd name="connsiteX372" fmla="*/ 3567892 w 5955852"/>
              <a:gd name="connsiteY372" fmla="*/ 5212562 h 5956325"/>
              <a:gd name="connsiteX373" fmla="*/ 3546665 w 5955852"/>
              <a:gd name="connsiteY373" fmla="*/ 5196339 h 5956325"/>
              <a:gd name="connsiteX374" fmla="*/ 3562272 w 5955852"/>
              <a:gd name="connsiteY374" fmla="*/ 5169509 h 5956325"/>
              <a:gd name="connsiteX375" fmla="*/ 980780 w 5955852"/>
              <a:gd name="connsiteY375" fmla="*/ 5167014 h 5956325"/>
              <a:gd name="connsiteX376" fmla="*/ 995764 w 5955852"/>
              <a:gd name="connsiteY376" fmla="*/ 5168262 h 5956325"/>
              <a:gd name="connsiteX377" fmla="*/ 997636 w 5955852"/>
              <a:gd name="connsiteY377" fmla="*/ 5184485 h 5956325"/>
              <a:gd name="connsiteX378" fmla="*/ 987648 w 5955852"/>
              <a:gd name="connsiteY378" fmla="*/ 5190101 h 5956325"/>
              <a:gd name="connsiteX379" fmla="*/ 980780 w 5955852"/>
              <a:gd name="connsiteY379" fmla="*/ 5188229 h 5956325"/>
              <a:gd name="connsiteX380" fmla="*/ 977035 w 5955852"/>
              <a:gd name="connsiteY380" fmla="*/ 5184485 h 5956325"/>
              <a:gd name="connsiteX381" fmla="*/ 980780 w 5955852"/>
              <a:gd name="connsiteY381" fmla="*/ 5167014 h 5956325"/>
              <a:gd name="connsiteX382" fmla="*/ 4965083 w 5955852"/>
              <a:gd name="connsiteY382" fmla="*/ 5163894 h 5956325"/>
              <a:gd name="connsiteX383" fmla="*/ 4982563 w 5955852"/>
              <a:gd name="connsiteY383" fmla="*/ 5167638 h 5956325"/>
              <a:gd name="connsiteX384" fmla="*/ 4980691 w 5955852"/>
              <a:gd name="connsiteY384" fmla="*/ 5183861 h 5956325"/>
              <a:gd name="connsiteX385" fmla="*/ 4971951 w 5955852"/>
              <a:gd name="connsiteY385" fmla="*/ 5186981 h 5956325"/>
              <a:gd name="connsiteX386" fmla="*/ 4965083 w 5955852"/>
              <a:gd name="connsiteY386" fmla="*/ 5185109 h 5956325"/>
              <a:gd name="connsiteX387" fmla="*/ 4961338 w 5955852"/>
              <a:gd name="connsiteY387" fmla="*/ 5167638 h 5956325"/>
              <a:gd name="connsiteX388" fmla="*/ 4965083 w 5955852"/>
              <a:gd name="connsiteY388" fmla="*/ 5163894 h 5956325"/>
              <a:gd name="connsiteX389" fmla="*/ 1316265 w 5955852"/>
              <a:gd name="connsiteY389" fmla="*/ 5144162 h 5956325"/>
              <a:gd name="connsiteX390" fmla="*/ 1327893 w 5955852"/>
              <a:gd name="connsiteY390" fmla="*/ 5147048 h 5956325"/>
              <a:gd name="connsiteX391" fmla="*/ 1331014 w 5955852"/>
              <a:gd name="connsiteY391" fmla="*/ 5168886 h 5956325"/>
              <a:gd name="connsiteX392" fmla="*/ 1318529 w 5955852"/>
              <a:gd name="connsiteY392" fmla="*/ 5175126 h 5956325"/>
              <a:gd name="connsiteX393" fmla="*/ 1309163 w 5955852"/>
              <a:gd name="connsiteY393" fmla="*/ 5172007 h 5956325"/>
              <a:gd name="connsiteX394" fmla="*/ 1306042 w 5955852"/>
              <a:gd name="connsiteY394" fmla="*/ 5150168 h 5956325"/>
              <a:gd name="connsiteX395" fmla="*/ 1316265 w 5955852"/>
              <a:gd name="connsiteY395" fmla="*/ 5144162 h 5956325"/>
              <a:gd name="connsiteX396" fmla="*/ 4643723 w 5955852"/>
              <a:gd name="connsiteY396" fmla="*/ 5141042 h 5956325"/>
              <a:gd name="connsiteX397" fmla="*/ 4654180 w 5955852"/>
              <a:gd name="connsiteY397" fmla="*/ 5147048 h 5956325"/>
              <a:gd name="connsiteX398" fmla="*/ 4651683 w 5955852"/>
              <a:gd name="connsiteY398" fmla="*/ 5168886 h 5956325"/>
              <a:gd name="connsiteX399" fmla="*/ 4642319 w 5955852"/>
              <a:gd name="connsiteY399" fmla="*/ 5172007 h 5956325"/>
              <a:gd name="connsiteX400" fmla="*/ 4629208 w 5955852"/>
              <a:gd name="connsiteY400" fmla="*/ 5165766 h 5956325"/>
              <a:gd name="connsiteX401" fmla="*/ 4632329 w 5955852"/>
              <a:gd name="connsiteY401" fmla="*/ 5143928 h 5956325"/>
              <a:gd name="connsiteX402" fmla="*/ 4643723 w 5955852"/>
              <a:gd name="connsiteY402" fmla="*/ 5141042 h 5956325"/>
              <a:gd name="connsiteX403" fmla="*/ 2212530 w 5955852"/>
              <a:gd name="connsiteY403" fmla="*/ 5113976 h 5956325"/>
              <a:gd name="connsiteX404" fmla="*/ 2225640 w 5955852"/>
              <a:gd name="connsiteY404" fmla="*/ 5142054 h 5956325"/>
              <a:gd name="connsiteX405" fmla="*/ 2205038 w 5955852"/>
              <a:gd name="connsiteY405" fmla="*/ 5156406 h 5956325"/>
              <a:gd name="connsiteX406" fmla="*/ 2197546 w 5955852"/>
              <a:gd name="connsiteY406" fmla="*/ 5154533 h 5956325"/>
              <a:gd name="connsiteX407" fmla="*/ 2184437 w 5955852"/>
              <a:gd name="connsiteY407" fmla="*/ 5127080 h 5956325"/>
              <a:gd name="connsiteX408" fmla="*/ 2212530 w 5955852"/>
              <a:gd name="connsiteY408" fmla="*/ 5113976 h 5956325"/>
              <a:gd name="connsiteX409" fmla="*/ 3748315 w 5955852"/>
              <a:gd name="connsiteY409" fmla="*/ 5111481 h 5956325"/>
              <a:gd name="connsiteX410" fmla="*/ 3776409 w 5955852"/>
              <a:gd name="connsiteY410" fmla="*/ 5124584 h 5956325"/>
              <a:gd name="connsiteX411" fmla="*/ 3763299 w 5955852"/>
              <a:gd name="connsiteY411" fmla="*/ 5152662 h 5956325"/>
              <a:gd name="connsiteX412" fmla="*/ 3755807 w 5955852"/>
              <a:gd name="connsiteY412" fmla="*/ 5153910 h 5956325"/>
              <a:gd name="connsiteX413" fmla="*/ 3735205 w 5955852"/>
              <a:gd name="connsiteY413" fmla="*/ 5139559 h 5956325"/>
              <a:gd name="connsiteX414" fmla="*/ 3748315 w 5955852"/>
              <a:gd name="connsiteY414" fmla="*/ 5111481 h 5956325"/>
              <a:gd name="connsiteX415" fmla="*/ 1658541 w 5955852"/>
              <a:gd name="connsiteY415" fmla="*/ 5105086 h 5956325"/>
              <a:gd name="connsiteX416" fmla="*/ 1672509 w 5955852"/>
              <a:gd name="connsiteY416" fmla="*/ 5107113 h 5956325"/>
              <a:gd name="connsiteX417" fmla="*/ 1678752 w 5955852"/>
              <a:gd name="connsiteY417" fmla="*/ 5132695 h 5956325"/>
              <a:gd name="connsiteX418" fmla="*/ 1663145 w 5955852"/>
              <a:gd name="connsiteY418" fmla="*/ 5141431 h 5956325"/>
              <a:gd name="connsiteX419" fmla="*/ 1653156 w 5955852"/>
              <a:gd name="connsiteY419" fmla="*/ 5138936 h 5956325"/>
              <a:gd name="connsiteX420" fmla="*/ 1646913 w 5955852"/>
              <a:gd name="connsiteY420" fmla="*/ 5113353 h 5956325"/>
              <a:gd name="connsiteX421" fmla="*/ 1658541 w 5955852"/>
              <a:gd name="connsiteY421" fmla="*/ 5105086 h 5956325"/>
              <a:gd name="connsiteX422" fmla="*/ 4301918 w 5955852"/>
              <a:gd name="connsiteY422" fmla="*/ 5101732 h 5956325"/>
              <a:gd name="connsiteX423" fmla="*/ 4313312 w 5955852"/>
              <a:gd name="connsiteY423" fmla="*/ 5110234 h 5956325"/>
              <a:gd name="connsiteX424" fmla="*/ 4307068 w 5955852"/>
              <a:gd name="connsiteY424" fmla="*/ 5135816 h 5956325"/>
              <a:gd name="connsiteX425" fmla="*/ 4297080 w 5955852"/>
              <a:gd name="connsiteY425" fmla="*/ 5138312 h 5956325"/>
              <a:gd name="connsiteX426" fmla="*/ 4281473 w 5955852"/>
              <a:gd name="connsiteY426" fmla="*/ 5129576 h 5956325"/>
              <a:gd name="connsiteX427" fmla="*/ 4287716 w 5955852"/>
              <a:gd name="connsiteY427" fmla="*/ 5103994 h 5956325"/>
              <a:gd name="connsiteX428" fmla="*/ 4301918 w 5955852"/>
              <a:gd name="connsiteY428" fmla="*/ 5101732 h 5956325"/>
              <a:gd name="connsiteX429" fmla="*/ 2015016 w 5955852"/>
              <a:gd name="connsiteY429" fmla="*/ 5038945 h 5956325"/>
              <a:gd name="connsiteX430" fmla="*/ 2031482 w 5955852"/>
              <a:gd name="connsiteY430" fmla="*/ 5039725 h 5956325"/>
              <a:gd name="connsiteX431" fmla="*/ 2042095 w 5955852"/>
              <a:gd name="connsiteY431" fmla="*/ 5068427 h 5956325"/>
              <a:gd name="connsiteX432" fmla="*/ 2022117 w 5955852"/>
              <a:gd name="connsiteY432" fmla="*/ 5080906 h 5956325"/>
              <a:gd name="connsiteX433" fmla="*/ 2013377 w 5955852"/>
              <a:gd name="connsiteY433" fmla="*/ 5079034 h 5956325"/>
              <a:gd name="connsiteX434" fmla="*/ 2002763 w 5955852"/>
              <a:gd name="connsiteY434" fmla="*/ 5050332 h 5956325"/>
              <a:gd name="connsiteX435" fmla="*/ 2015016 w 5955852"/>
              <a:gd name="connsiteY435" fmla="*/ 5038945 h 5956325"/>
              <a:gd name="connsiteX436" fmla="*/ 3945517 w 5955852"/>
              <a:gd name="connsiteY436" fmla="*/ 5037307 h 5956325"/>
              <a:gd name="connsiteX437" fmla="*/ 3958081 w 5955852"/>
              <a:gd name="connsiteY437" fmla="*/ 5048461 h 5956325"/>
              <a:gd name="connsiteX438" fmla="*/ 3947468 w 5955852"/>
              <a:gd name="connsiteY438" fmla="*/ 5077163 h 5956325"/>
              <a:gd name="connsiteX439" fmla="*/ 3938103 w 5955852"/>
              <a:gd name="connsiteY439" fmla="*/ 5079034 h 5956325"/>
              <a:gd name="connsiteX440" fmla="*/ 3918126 w 5955852"/>
              <a:gd name="connsiteY440" fmla="*/ 5066555 h 5956325"/>
              <a:gd name="connsiteX441" fmla="*/ 3928739 w 5955852"/>
              <a:gd name="connsiteY441" fmla="*/ 5037853 h 5956325"/>
              <a:gd name="connsiteX442" fmla="*/ 3945517 w 5955852"/>
              <a:gd name="connsiteY442" fmla="*/ 5037307 h 5956325"/>
              <a:gd name="connsiteX443" fmla="*/ 835942 w 5955852"/>
              <a:gd name="connsiteY443" fmla="*/ 5030991 h 5956325"/>
              <a:gd name="connsiteX444" fmla="*/ 853423 w 5955852"/>
              <a:gd name="connsiteY444" fmla="*/ 5030991 h 5956325"/>
              <a:gd name="connsiteX445" fmla="*/ 853423 w 5955852"/>
              <a:gd name="connsiteY445" fmla="*/ 5048462 h 5956325"/>
              <a:gd name="connsiteX446" fmla="*/ 844682 w 5955852"/>
              <a:gd name="connsiteY446" fmla="*/ 5052206 h 5956325"/>
              <a:gd name="connsiteX447" fmla="*/ 835942 w 5955852"/>
              <a:gd name="connsiteY447" fmla="*/ 5048462 h 5956325"/>
              <a:gd name="connsiteX448" fmla="*/ 835942 w 5955852"/>
              <a:gd name="connsiteY448" fmla="*/ 5030991 h 5956325"/>
              <a:gd name="connsiteX449" fmla="*/ 5105552 w 5955852"/>
              <a:gd name="connsiteY449" fmla="*/ 5027247 h 5956325"/>
              <a:gd name="connsiteX450" fmla="*/ 5123032 w 5955852"/>
              <a:gd name="connsiteY450" fmla="*/ 5027247 h 5956325"/>
              <a:gd name="connsiteX451" fmla="*/ 5123032 w 5955852"/>
              <a:gd name="connsiteY451" fmla="*/ 5044718 h 5956325"/>
              <a:gd name="connsiteX452" fmla="*/ 5114291 w 5955852"/>
              <a:gd name="connsiteY452" fmla="*/ 5048462 h 5956325"/>
              <a:gd name="connsiteX453" fmla="*/ 5105552 w 5955852"/>
              <a:gd name="connsiteY453" fmla="*/ 5044718 h 5956325"/>
              <a:gd name="connsiteX454" fmla="*/ 5105552 w 5955852"/>
              <a:gd name="connsiteY454" fmla="*/ 5027247 h 5956325"/>
              <a:gd name="connsiteX455" fmla="*/ 1165028 w 5955852"/>
              <a:gd name="connsiteY455" fmla="*/ 5019058 h 5956325"/>
              <a:gd name="connsiteX456" fmla="*/ 1176187 w 5955852"/>
              <a:gd name="connsiteY456" fmla="*/ 5022879 h 5956325"/>
              <a:gd name="connsiteX457" fmla="*/ 1177436 w 5955852"/>
              <a:gd name="connsiteY457" fmla="*/ 5044718 h 5956325"/>
              <a:gd name="connsiteX458" fmla="*/ 1165574 w 5955852"/>
              <a:gd name="connsiteY458" fmla="*/ 5049710 h 5956325"/>
              <a:gd name="connsiteX459" fmla="*/ 1155585 w 5955852"/>
              <a:gd name="connsiteY459" fmla="*/ 5045966 h 5956325"/>
              <a:gd name="connsiteX460" fmla="*/ 1154337 w 5955852"/>
              <a:gd name="connsiteY460" fmla="*/ 5024128 h 5956325"/>
              <a:gd name="connsiteX461" fmla="*/ 1165028 w 5955852"/>
              <a:gd name="connsiteY461" fmla="*/ 5019058 h 5956325"/>
              <a:gd name="connsiteX462" fmla="*/ 2977926 w 5955852"/>
              <a:gd name="connsiteY462" fmla="*/ 5017264 h 5956325"/>
              <a:gd name="connsiteX463" fmla="*/ 2980423 w 5955852"/>
              <a:gd name="connsiteY463" fmla="*/ 5017264 h 5956325"/>
              <a:gd name="connsiteX464" fmla="*/ 2982919 w 5955852"/>
              <a:gd name="connsiteY464" fmla="*/ 5017264 h 5956325"/>
              <a:gd name="connsiteX465" fmla="*/ 3007892 w 5955852"/>
              <a:gd name="connsiteY465" fmla="*/ 5042222 h 5956325"/>
              <a:gd name="connsiteX466" fmla="*/ 2982919 w 5955852"/>
              <a:gd name="connsiteY466" fmla="*/ 5067180 h 5956325"/>
              <a:gd name="connsiteX467" fmla="*/ 2982295 w 5955852"/>
              <a:gd name="connsiteY467" fmla="*/ 5067180 h 5956325"/>
              <a:gd name="connsiteX468" fmla="*/ 2980423 w 5955852"/>
              <a:gd name="connsiteY468" fmla="*/ 5067180 h 5956325"/>
              <a:gd name="connsiteX469" fmla="*/ 2977926 w 5955852"/>
              <a:gd name="connsiteY469" fmla="*/ 5067180 h 5956325"/>
              <a:gd name="connsiteX470" fmla="*/ 2952954 w 5955852"/>
              <a:gd name="connsiteY470" fmla="*/ 5042222 h 5956325"/>
              <a:gd name="connsiteX471" fmla="*/ 2977926 w 5955852"/>
              <a:gd name="connsiteY471" fmla="*/ 5017264 h 5956325"/>
              <a:gd name="connsiteX472" fmla="*/ 4794570 w 5955852"/>
              <a:gd name="connsiteY472" fmla="*/ 5015315 h 5956325"/>
              <a:gd name="connsiteX473" fmla="*/ 4805261 w 5955852"/>
              <a:gd name="connsiteY473" fmla="*/ 5020384 h 5956325"/>
              <a:gd name="connsiteX474" fmla="*/ 4804013 w 5955852"/>
              <a:gd name="connsiteY474" fmla="*/ 5042222 h 5956325"/>
              <a:gd name="connsiteX475" fmla="*/ 4793400 w 5955852"/>
              <a:gd name="connsiteY475" fmla="*/ 5045966 h 5956325"/>
              <a:gd name="connsiteX476" fmla="*/ 4782162 w 5955852"/>
              <a:gd name="connsiteY476" fmla="*/ 5040975 h 5956325"/>
              <a:gd name="connsiteX477" fmla="*/ 4783410 w 5955852"/>
              <a:gd name="connsiteY477" fmla="*/ 5019136 h 5956325"/>
              <a:gd name="connsiteX478" fmla="*/ 4794570 w 5955852"/>
              <a:gd name="connsiteY478" fmla="*/ 5015315 h 5956325"/>
              <a:gd name="connsiteX479" fmla="*/ 3173332 w 5955852"/>
              <a:gd name="connsiteY479" fmla="*/ 5008528 h 5956325"/>
              <a:gd name="connsiteX480" fmla="*/ 3200802 w 5955852"/>
              <a:gd name="connsiteY480" fmla="*/ 5030991 h 5956325"/>
              <a:gd name="connsiteX481" fmla="*/ 3178327 w 5955852"/>
              <a:gd name="connsiteY481" fmla="*/ 5057821 h 5956325"/>
              <a:gd name="connsiteX482" fmla="*/ 3175829 w 5955852"/>
              <a:gd name="connsiteY482" fmla="*/ 5057821 h 5956325"/>
              <a:gd name="connsiteX483" fmla="*/ 3150858 w 5955852"/>
              <a:gd name="connsiteY483" fmla="*/ 5035358 h 5956325"/>
              <a:gd name="connsiteX484" fmla="*/ 3173332 w 5955852"/>
              <a:gd name="connsiteY484" fmla="*/ 5008528 h 5956325"/>
              <a:gd name="connsiteX485" fmla="*/ 2786264 w 5955852"/>
              <a:gd name="connsiteY485" fmla="*/ 5008528 h 5956325"/>
              <a:gd name="connsiteX486" fmla="*/ 2808739 w 5955852"/>
              <a:gd name="connsiteY486" fmla="*/ 5035358 h 5956325"/>
              <a:gd name="connsiteX487" fmla="*/ 2784392 w 5955852"/>
              <a:gd name="connsiteY487" fmla="*/ 5057821 h 5956325"/>
              <a:gd name="connsiteX488" fmla="*/ 2781895 w 5955852"/>
              <a:gd name="connsiteY488" fmla="*/ 5057821 h 5956325"/>
              <a:gd name="connsiteX489" fmla="*/ 2759420 w 5955852"/>
              <a:gd name="connsiteY489" fmla="*/ 5030991 h 5956325"/>
              <a:gd name="connsiteX490" fmla="*/ 2786264 w 5955852"/>
              <a:gd name="connsiteY490" fmla="*/ 5008528 h 5956325"/>
              <a:gd name="connsiteX491" fmla="*/ 1495753 w 5955852"/>
              <a:gd name="connsiteY491" fmla="*/ 4994411 h 5956325"/>
              <a:gd name="connsiteX492" fmla="*/ 1509566 w 5955852"/>
              <a:gd name="connsiteY492" fmla="*/ 4997921 h 5956325"/>
              <a:gd name="connsiteX493" fmla="*/ 1513936 w 5955852"/>
              <a:gd name="connsiteY493" fmla="*/ 5023503 h 5956325"/>
              <a:gd name="connsiteX494" fmla="*/ 1498953 w 5955852"/>
              <a:gd name="connsiteY494" fmla="*/ 5030990 h 5956325"/>
              <a:gd name="connsiteX495" fmla="*/ 1487716 w 5955852"/>
              <a:gd name="connsiteY495" fmla="*/ 5027871 h 5956325"/>
              <a:gd name="connsiteX496" fmla="*/ 1483345 w 5955852"/>
              <a:gd name="connsiteY496" fmla="*/ 5001664 h 5956325"/>
              <a:gd name="connsiteX497" fmla="*/ 1495753 w 5955852"/>
              <a:gd name="connsiteY497" fmla="*/ 4994411 h 5956325"/>
              <a:gd name="connsiteX498" fmla="*/ 4463769 w 5955852"/>
              <a:gd name="connsiteY498" fmla="*/ 4991915 h 5956325"/>
              <a:gd name="connsiteX499" fmla="*/ 4475631 w 5955852"/>
              <a:gd name="connsiteY499" fmla="*/ 4999169 h 5956325"/>
              <a:gd name="connsiteX500" fmla="*/ 4471885 w 5955852"/>
              <a:gd name="connsiteY500" fmla="*/ 5025375 h 5956325"/>
              <a:gd name="connsiteX501" fmla="*/ 4460647 w 5955852"/>
              <a:gd name="connsiteY501" fmla="*/ 5029118 h 5956325"/>
              <a:gd name="connsiteX502" fmla="*/ 4445664 w 5955852"/>
              <a:gd name="connsiteY502" fmla="*/ 5021007 h 5956325"/>
              <a:gd name="connsiteX503" fmla="*/ 4450034 w 5955852"/>
              <a:gd name="connsiteY503" fmla="*/ 4995424 h 5956325"/>
              <a:gd name="connsiteX504" fmla="*/ 4463769 w 5955852"/>
              <a:gd name="connsiteY504" fmla="*/ 4991915 h 5956325"/>
              <a:gd name="connsiteX505" fmla="*/ 2597725 w 5955852"/>
              <a:gd name="connsiteY505" fmla="*/ 4982322 h 5956325"/>
              <a:gd name="connsiteX506" fmla="*/ 2617703 w 5955852"/>
              <a:gd name="connsiteY506" fmla="*/ 5011648 h 5956325"/>
              <a:gd name="connsiteX507" fmla="*/ 2593355 w 5955852"/>
              <a:gd name="connsiteY507" fmla="*/ 5031614 h 5956325"/>
              <a:gd name="connsiteX508" fmla="*/ 2588360 w 5955852"/>
              <a:gd name="connsiteY508" fmla="*/ 5030991 h 5956325"/>
              <a:gd name="connsiteX509" fmla="*/ 2568383 w 5955852"/>
              <a:gd name="connsiteY509" fmla="*/ 5002289 h 5956325"/>
              <a:gd name="connsiteX510" fmla="*/ 2597725 w 5955852"/>
              <a:gd name="connsiteY510" fmla="*/ 4982322 h 5956325"/>
              <a:gd name="connsiteX511" fmla="*/ 3363120 w 5955852"/>
              <a:gd name="connsiteY511" fmla="*/ 4981074 h 5956325"/>
              <a:gd name="connsiteX512" fmla="*/ 3392463 w 5955852"/>
              <a:gd name="connsiteY512" fmla="*/ 5001040 h 5956325"/>
              <a:gd name="connsiteX513" fmla="*/ 3372485 w 5955852"/>
              <a:gd name="connsiteY513" fmla="*/ 5030367 h 5956325"/>
              <a:gd name="connsiteX514" fmla="*/ 3368115 w 5955852"/>
              <a:gd name="connsiteY514" fmla="*/ 5030991 h 5956325"/>
              <a:gd name="connsiteX515" fmla="*/ 3343142 w 5955852"/>
              <a:gd name="connsiteY515" fmla="*/ 5010400 h 5956325"/>
              <a:gd name="connsiteX516" fmla="*/ 3363120 w 5955852"/>
              <a:gd name="connsiteY516" fmla="*/ 4981074 h 5956325"/>
              <a:gd name="connsiteX517" fmla="*/ 1841226 w 5955852"/>
              <a:gd name="connsiteY517" fmla="*/ 4948861 h 5956325"/>
              <a:gd name="connsiteX518" fmla="*/ 1857301 w 5955852"/>
              <a:gd name="connsiteY518" fmla="*/ 4951123 h 5956325"/>
              <a:gd name="connsiteX519" fmla="*/ 1865417 w 5955852"/>
              <a:gd name="connsiteY519" fmla="*/ 4980449 h 5956325"/>
              <a:gd name="connsiteX520" fmla="*/ 1846689 w 5955852"/>
              <a:gd name="connsiteY520" fmla="*/ 4991680 h 5956325"/>
              <a:gd name="connsiteX521" fmla="*/ 1836075 w 5955852"/>
              <a:gd name="connsiteY521" fmla="*/ 4988561 h 5956325"/>
              <a:gd name="connsiteX522" fmla="*/ 1827959 w 5955852"/>
              <a:gd name="connsiteY522" fmla="*/ 4959235 h 5956325"/>
              <a:gd name="connsiteX523" fmla="*/ 1841226 w 5955852"/>
              <a:gd name="connsiteY523" fmla="*/ 4948861 h 5956325"/>
              <a:gd name="connsiteX524" fmla="*/ 4118839 w 5955852"/>
              <a:gd name="connsiteY524" fmla="*/ 4946365 h 5956325"/>
              <a:gd name="connsiteX525" fmla="*/ 4131637 w 5955852"/>
              <a:gd name="connsiteY525" fmla="*/ 4956738 h 5956325"/>
              <a:gd name="connsiteX526" fmla="*/ 4123521 w 5955852"/>
              <a:gd name="connsiteY526" fmla="*/ 4986689 h 5956325"/>
              <a:gd name="connsiteX527" fmla="*/ 4112284 w 5955852"/>
              <a:gd name="connsiteY527" fmla="*/ 4989184 h 5956325"/>
              <a:gd name="connsiteX528" fmla="*/ 4094179 w 5955852"/>
              <a:gd name="connsiteY528" fmla="*/ 4977953 h 5956325"/>
              <a:gd name="connsiteX529" fmla="*/ 4102295 w 5955852"/>
              <a:gd name="connsiteY529" fmla="*/ 4948627 h 5956325"/>
              <a:gd name="connsiteX530" fmla="*/ 4118839 w 5955852"/>
              <a:gd name="connsiteY530" fmla="*/ 4946365 h 5956325"/>
              <a:gd name="connsiteX531" fmla="*/ 2411682 w 5955852"/>
              <a:gd name="connsiteY531" fmla="*/ 4938020 h 5956325"/>
              <a:gd name="connsiteX532" fmla="*/ 2428539 w 5955852"/>
              <a:gd name="connsiteY532" fmla="*/ 4968595 h 5956325"/>
              <a:gd name="connsiteX533" fmla="*/ 2404191 w 5955852"/>
              <a:gd name="connsiteY533" fmla="*/ 4986689 h 5956325"/>
              <a:gd name="connsiteX534" fmla="*/ 2397947 w 5955852"/>
              <a:gd name="connsiteY534" fmla="*/ 4985441 h 5956325"/>
              <a:gd name="connsiteX535" fmla="*/ 2381092 w 5955852"/>
              <a:gd name="connsiteY535" fmla="*/ 4954868 h 5956325"/>
              <a:gd name="connsiteX536" fmla="*/ 2411682 w 5955852"/>
              <a:gd name="connsiteY536" fmla="*/ 4938020 h 5956325"/>
              <a:gd name="connsiteX537" fmla="*/ 3548539 w 5955852"/>
              <a:gd name="connsiteY537" fmla="*/ 4936773 h 5956325"/>
              <a:gd name="connsiteX538" fmla="*/ 3579129 w 5955852"/>
              <a:gd name="connsiteY538" fmla="*/ 4953620 h 5956325"/>
              <a:gd name="connsiteX539" fmla="*/ 3562273 w 5955852"/>
              <a:gd name="connsiteY539" fmla="*/ 4984193 h 5956325"/>
              <a:gd name="connsiteX540" fmla="*/ 3555406 w 5955852"/>
              <a:gd name="connsiteY540" fmla="*/ 4985441 h 5956325"/>
              <a:gd name="connsiteX541" fmla="*/ 3531683 w 5955852"/>
              <a:gd name="connsiteY541" fmla="*/ 4967347 h 5956325"/>
              <a:gd name="connsiteX542" fmla="*/ 3548539 w 5955852"/>
              <a:gd name="connsiteY542" fmla="*/ 4936773 h 5956325"/>
              <a:gd name="connsiteX543" fmla="*/ 1021906 w 5955852"/>
              <a:gd name="connsiteY543" fmla="*/ 4883035 h 5956325"/>
              <a:gd name="connsiteX544" fmla="*/ 1032598 w 5955852"/>
              <a:gd name="connsiteY544" fmla="*/ 4887480 h 5956325"/>
              <a:gd name="connsiteX545" fmla="*/ 1032598 w 5955852"/>
              <a:gd name="connsiteY545" fmla="*/ 4909319 h 5956325"/>
              <a:gd name="connsiteX546" fmla="*/ 1021360 w 5955852"/>
              <a:gd name="connsiteY546" fmla="*/ 4913687 h 5956325"/>
              <a:gd name="connsiteX547" fmla="*/ 1010747 w 5955852"/>
              <a:gd name="connsiteY547" fmla="*/ 4909319 h 5956325"/>
              <a:gd name="connsiteX548" fmla="*/ 1010747 w 5955852"/>
              <a:gd name="connsiteY548" fmla="*/ 4887480 h 5956325"/>
              <a:gd name="connsiteX549" fmla="*/ 1021906 w 5955852"/>
              <a:gd name="connsiteY549" fmla="*/ 4883035 h 5956325"/>
              <a:gd name="connsiteX550" fmla="*/ 709131 w 5955852"/>
              <a:gd name="connsiteY550" fmla="*/ 4880851 h 5956325"/>
              <a:gd name="connsiteX551" fmla="*/ 718573 w 5955852"/>
              <a:gd name="connsiteY551" fmla="*/ 4882488 h 5956325"/>
              <a:gd name="connsiteX552" fmla="*/ 722319 w 5955852"/>
              <a:gd name="connsiteY552" fmla="*/ 4886232 h 5956325"/>
              <a:gd name="connsiteX553" fmla="*/ 718573 w 5955852"/>
              <a:gd name="connsiteY553" fmla="*/ 4903703 h 5956325"/>
              <a:gd name="connsiteX554" fmla="*/ 711706 w 5955852"/>
              <a:gd name="connsiteY554" fmla="*/ 4905575 h 5956325"/>
              <a:gd name="connsiteX555" fmla="*/ 702341 w 5955852"/>
              <a:gd name="connsiteY555" fmla="*/ 4901208 h 5956325"/>
              <a:gd name="connsiteX556" fmla="*/ 701093 w 5955852"/>
              <a:gd name="connsiteY556" fmla="*/ 4886232 h 5956325"/>
              <a:gd name="connsiteX557" fmla="*/ 709131 w 5955852"/>
              <a:gd name="connsiteY557" fmla="*/ 4880851 h 5956325"/>
              <a:gd name="connsiteX558" fmla="*/ 5253512 w 5955852"/>
              <a:gd name="connsiteY558" fmla="*/ 4879369 h 5956325"/>
              <a:gd name="connsiteX559" fmla="*/ 5257257 w 5955852"/>
              <a:gd name="connsiteY559" fmla="*/ 4896839 h 5956325"/>
              <a:gd name="connsiteX560" fmla="*/ 5253512 w 5955852"/>
              <a:gd name="connsiteY560" fmla="*/ 4900583 h 5956325"/>
              <a:gd name="connsiteX561" fmla="*/ 5246644 w 5955852"/>
              <a:gd name="connsiteY561" fmla="*/ 4901831 h 5956325"/>
              <a:gd name="connsiteX562" fmla="*/ 5236030 w 5955852"/>
              <a:gd name="connsiteY562" fmla="*/ 4896215 h 5956325"/>
              <a:gd name="connsiteX563" fmla="*/ 5237279 w 5955852"/>
              <a:gd name="connsiteY563" fmla="*/ 4881240 h 5956325"/>
              <a:gd name="connsiteX564" fmla="*/ 5253512 w 5955852"/>
              <a:gd name="connsiteY564" fmla="*/ 4879369 h 5956325"/>
              <a:gd name="connsiteX565" fmla="*/ 4937301 w 5955852"/>
              <a:gd name="connsiteY565" fmla="*/ 4879058 h 5956325"/>
              <a:gd name="connsiteX566" fmla="*/ 4948226 w 5955852"/>
              <a:gd name="connsiteY566" fmla="*/ 4883737 h 5956325"/>
              <a:gd name="connsiteX567" fmla="*/ 4948226 w 5955852"/>
              <a:gd name="connsiteY567" fmla="*/ 4905576 h 5956325"/>
              <a:gd name="connsiteX568" fmla="*/ 4936990 w 5955852"/>
              <a:gd name="connsiteY568" fmla="*/ 4910567 h 5956325"/>
              <a:gd name="connsiteX569" fmla="*/ 4926377 w 5955852"/>
              <a:gd name="connsiteY569" fmla="*/ 4905576 h 5956325"/>
              <a:gd name="connsiteX570" fmla="*/ 4926377 w 5955852"/>
              <a:gd name="connsiteY570" fmla="*/ 4883737 h 5956325"/>
              <a:gd name="connsiteX571" fmla="*/ 4937301 w 5955852"/>
              <a:gd name="connsiteY571" fmla="*/ 4879058 h 5956325"/>
              <a:gd name="connsiteX572" fmla="*/ 2230011 w 5955852"/>
              <a:gd name="connsiteY572" fmla="*/ 4876248 h 5956325"/>
              <a:gd name="connsiteX573" fmla="*/ 2244369 w 5955852"/>
              <a:gd name="connsiteY573" fmla="*/ 4908695 h 5956325"/>
              <a:gd name="connsiteX574" fmla="*/ 2221270 w 5955852"/>
              <a:gd name="connsiteY574" fmla="*/ 4924293 h 5956325"/>
              <a:gd name="connsiteX575" fmla="*/ 2211906 w 5955852"/>
              <a:gd name="connsiteY575" fmla="*/ 4922421 h 5956325"/>
              <a:gd name="connsiteX576" fmla="*/ 2198171 w 5955852"/>
              <a:gd name="connsiteY576" fmla="*/ 4890599 h 5956325"/>
              <a:gd name="connsiteX577" fmla="*/ 2230011 w 5955852"/>
              <a:gd name="connsiteY577" fmla="*/ 4876248 h 5956325"/>
              <a:gd name="connsiteX578" fmla="*/ 3729587 w 5955852"/>
              <a:gd name="connsiteY578" fmla="*/ 4874377 h 5956325"/>
              <a:gd name="connsiteX579" fmla="*/ 3761426 w 5955852"/>
              <a:gd name="connsiteY579" fmla="*/ 4888103 h 5956325"/>
              <a:gd name="connsiteX580" fmla="*/ 3747692 w 5955852"/>
              <a:gd name="connsiteY580" fmla="*/ 4920550 h 5956325"/>
              <a:gd name="connsiteX581" fmla="*/ 3738951 w 5955852"/>
              <a:gd name="connsiteY581" fmla="*/ 4922421 h 5956325"/>
              <a:gd name="connsiteX582" fmla="*/ 3715227 w 5955852"/>
              <a:gd name="connsiteY582" fmla="*/ 4906823 h 5956325"/>
              <a:gd name="connsiteX583" fmla="*/ 3729587 w 5955852"/>
              <a:gd name="connsiteY583" fmla="*/ 4874377 h 5956325"/>
              <a:gd name="connsiteX584" fmla="*/ 1342409 w 5955852"/>
              <a:gd name="connsiteY584" fmla="*/ 4872426 h 5956325"/>
              <a:gd name="connsiteX585" fmla="*/ 1355987 w 5955852"/>
              <a:gd name="connsiteY585" fmla="*/ 4876872 h 5956325"/>
              <a:gd name="connsiteX586" fmla="*/ 1357860 w 5955852"/>
              <a:gd name="connsiteY586" fmla="*/ 4903079 h 5956325"/>
              <a:gd name="connsiteX587" fmla="*/ 1343501 w 5955852"/>
              <a:gd name="connsiteY587" fmla="*/ 4909318 h 5956325"/>
              <a:gd name="connsiteX588" fmla="*/ 1331640 w 5955852"/>
              <a:gd name="connsiteY588" fmla="*/ 4904950 h 5956325"/>
              <a:gd name="connsiteX589" fmla="*/ 1329767 w 5955852"/>
              <a:gd name="connsiteY589" fmla="*/ 4878744 h 5956325"/>
              <a:gd name="connsiteX590" fmla="*/ 1342409 w 5955852"/>
              <a:gd name="connsiteY590" fmla="*/ 4872426 h 5956325"/>
              <a:gd name="connsiteX591" fmla="*/ 4616957 w 5955852"/>
              <a:gd name="connsiteY591" fmla="*/ 4868449 h 5956325"/>
              <a:gd name="connsiteX592" fmla="*/ 4629833 w 5955852"/>
              <a:gd name="connsiteY592" fmla="*/ 4875001 h 5956325"/>
              <a:gd name="connsiteX593" fmla="*/ 4627961 w 5955852"/>
              <a:gd name="connsiteY593" fmla="*/ 4901207 h 5956325"/>
              <a:gd name="connsiteX594" fmla="*/ 4615474 w 5955852"/>
              <a:gd name="connsiteY594" fmla="*/ 4906198 h 5956325"/>
              <a:gd name="connsiteX595" fmla="*/ 4601740 w 5955852"/>
              <a:gd name="connsiteY595" fmla="*/ 4899334 h 5956325"/>
              <a:gd name="connsiteX596" fmla="*/ 4603613 w 5955852"/>
              <a:gd name="connsiteY596" fmla="*/ 4873128 h 5956325"/>
              <a:gd name="connsiteX597" fmla="*/ 4616957 w 5955852"/>
              <a:gd name="connsiteY597" fmla="*/ 4868449 h 5956325"/>
              <a:gd name="connsiteX598" fmla="*/ 1676020 w 5955852"/>
              <a:gd name="connsiteY598" fmla="*/ 4843412 h 5956325"/>
              <a:gd name="connsiteX599" fmla="*/ 1692485 w 5955852"/>
              <a:gd name="connsiteY599" fmla="*/ 4846921 h 5956325"/>
              <a:gd name="connsiteX600" fmla="*/ 1698104 w 5955852"/>
              <a:gd name="connsiteY600" fmla="*/ 4876872 h 5956325"/>
              <a:gd name="connsiteX601" fmla="*/ 1679999 w 5955852"/>
              <a:gd name="connsiteY601" fmla="*/ 4886231 h 5956325"/>
              <a:gd name="connsiteX602" fmla="*/ 1667513 w 5955852"/>
              <a:gd name="connsiteY602" fmla="*/ 4883111 h 5956325"/>
              <a:gd name="connsiteX603" fmla="*/ 1661895 w 5955852"/>
              <a:gd name="connsiteY603" fmla="*/ 4852537 h 5956325"/>
              <a:gd name="connsiteX604" fmla="*/ 1676020 w 5955852"/>
              <a:gd name="connsiteY604" fmla="*/ 4843412 h 5956325"/>
              <a:gd name="connsiteX605" fmla="*/ 4283889 w 5955852"/>
              <a:gd name="connsiteY605" fmla="*/ 4840292 h 5956325"/>
              <a:gd name="connsiteX606" fmla="*/ 4297702 w 5955852"/>
              <a:gd name="connsiteY606" fmla="*/ 4849418 h 5956325"/>
              <a:gd name="connsiteX607" fmla="*/ 4292084 w 5955852"/>
              <a:gd name="connsiteY607" fmla="*/ 4879991 h 5956325"/>
              <a:gd name="connsiteX608" fmla="*/ 4279597 w 5955852"/>
              <a:gd name="connsiteY608" fmla="*/ 4883735 h 5956325"/>
              <a:gd name="connsiteX609" fmla="*/ 4262117 w 5955852"/>
              <a:gd name="connsiteY609" fmla="*/ 4874376 h 5956325"/>
              <a:gd name="connsiteX610" fmla="*/ 4267735 w 5955852"/>
              <a:gd name="connsiteY610" fmla="*/ 4843802 h 5956325"/>
              <a:gd name="connsiteX611" fmla="*/ 4283889 w 5955852"/>
              <a:gd name="connsiteY611" fmla="*/ 4840292 h 5956325"/>
              <a:gd name="connsiteX612" fmla="*/ 2036633 w 5955852"/>
              <a:gd name="connsiteY612" fmla="*/ 4796694 h 5956325"/>
              <a:gd name="connsiteX613" fmla="*/ 2055830 w 5955852"/>
              <a:gd name="connsiteY613" fmla="*/ 4797629 h 5956325"/>
              <a:gd name="connsiteX614" fmla="*/ 2067067 w 5955852"/>
              <a:gd name="connsiteY614" fmla="*/ 4831324 h 5956325"/>
              <a:gd name="connsiteX615" fmla="*/ 2045216 w 5955852"/>
              <a:gd name="connsiteY615" fmla="*/ 4845051 h 5956325"/>
              <a:gd name="connsiteX616" fmla="*/ 2033355 w 5955852"/>
              <a:gd name="connsiteY616" fmla="*/ 4841930 h 5956325"/>
              <a:gd name="connsiteX617" fmla="*/ 2022117 w 5955852"/>
              <a:gd name="connsiteY617" fmla="*/ 4808861 h 5956325"/>
              <a:gd name="connsiteX618" fmla="*/ 2036633 w 5955852"/>
              <a:gd name="connsiteY618" fmla="*/ 4796694 h 5956325"/>
              <a:gd name="connsiteX619" fmla="*/ 3922964 w 5955852"/>
              <a:gd name="connsiteY619" fmla="*/ 4794900 h 5956325"/>
              <a:gd name="connsiteX620" fmla="*/ 3937479 w 5955852"/>
              <a:gd name="connsiteY620" fmla="*/ 4806989 h 5956325"/>
              <a:gd name="connsiteX621" fmla="*/ 3926242 w 5955852"/>
              <a:gd name="connsiteY621" fmla="*/ 4840682 h 5956325"/>
              <a:gd name="connsiteX622" fmla="*/ 3915005 w 5955852"/>
              <a:gd name="connsiteY622" fmla="*/ 4843179 h 5956325"/>
              <a:gd name="connsiteX623" fmla="*/ 3893154 w 5955852"/>
              <a:gd name="connsiteY623" fmla="*/ 4829451 h 5956325"/>
              <a:gd name="connsiteX624" fmla="*/ 3903767 w 5955852"/>
              <a:gd name="connsiteY624" fmla="*/ 4796382 h 5956325"/>
              <a:gd name="connsiteX625" fmla="*/ 3922964 w 5955852"/>
              <a:gd name="connsiteY625" fmla="*/ 4794900 h 5956325"/>
              <a:gd name="connsiteX626" fmla="*/ 2977925 w 5955852"/>
              <a:gd name="connsiteY626" fmla="*/ 4788893 h 5956325"/>
              <a:gd name="connsiteX627" fmla="*/ 2979174 w 5955852"/>
              <a:gd name="connsiteY627" fmla="*/ 4788893 h 5956325"/>
              <a:gd name="connsiteX628" fmla="*/ 2981671 w 5955852"/>
              <a:gd name="connsiteY628" fmla="*/ 4788893 h 5956325"/>
              <a:gd name="connsiteX629" fmla="*/ 3009765 w 5955852"/>
              <a:gd name="connsiteY629" fmla="*/ 4816971 h 5956325"/>
              <a:gd name="connsiteX630" fmla="*/ 2981671 w 5955852"/>
              <a:gd name="connsiteY630" fmla="*/ 4845049 h 5956325"/>
              <a:gd name="connsiteX631" fmla="*/ 2979798 w 5955852"/>
              <a:gd name="connsiteY631" fmla="*/ 4845049 h 5956325"/>
              <a:gd name="connsiteX632" fmla="*/ 2977925 w 5955852"/>
              <a:gd name="connsiteY632" fmla="*/ 4845049 h 5956325"/>
              <a:gd name="connsiteX633" fmla="*/ 2949832 w 5955852"/>
              <a:gd name="connsiteY633" fmla="*/ 4816971 h 5956325"/>
              <a:gd name="connsiteX634" fmla="*/ 2977925 w 5955852"/>
              <a:gd name="connsiteY634" fmla="*/ 4788893 h 5956325"/>
              <a:gd name="connsiteX635" fmla="*/ 3171459 w 5955852"/>
              <a:gd name="connsiteY635" fmla="*/ 4778909 h 5956325"/>
              <a:gd name="connsiteX636" fmla="*/ 3202050 w 5955852"/>
              <a:gd name="connsiteY636" fmla="*/ 4803868 h 5956325"/>
              <a:gd name="connsiteX637" fmla="*/ 3177078 w 5955852"/>
              <a:gd name="connsiteY637" fmla="*/ 4834443 h 5956325"/>
              <a:gd name="connsiteX638" fmla="*/ 3173957 w 5955852"/>
              <a:gd name="connsiteY638" fmla="*/ 4834443 h 5956325"/>
              <a:gd name="connsiteX639" fmla="*/ 3146487 w 5955852"/>
              <a:gd name="connsiteY639" fmla="*/ 4809483 h 5956325"/>
              <a:gd name="connsiteX640" fmla="*/ 3171459 w 5955852"/>
              <a:gd name="connsiteY640" fmla="*/ 4778909 h 5956325"/>
              <a:gd name="connsiteX641" fmla="*/ 2788137 w 5955852"/>
              <a:gd name="connsiteY641" fmla="*/ 4778909 h 5956325"/>
              <a:gd name="connsiteX642" fmla="*/ 2813109 w 5955852"/>
              <a:gd name="connsiteY642" fmla="*/ 4809483 h 5956325"/>
              <a:gd name="connsiteX643" fmla="*/ 2785016 w 5955852"/>
              <a:gd name="connsiteY643" fmla="*/ 4834443 h 5956325"/>
              <a:gd name="connsiteX644" fmla="*/ 2782518 w 5955852"/>
              <a:gd name="connsiteY644" fmla="*/ 4834443 h 5956325"/>
              <a:gd name="connsiteX645" fmla="*/ 2757546 w 5955852"/>
              <a:gd name="connsiteY645" fmla="*/ 4803868 h 5956325"/>
              <a:gd name="connsiteX646" fmla="*/ 2788137 w 5955852"/>
              <a:gd name="connsiteY646" fmla="*/ 4778909 h 5956325"/>
              <a:gd name="connsiteX647" fmla="*/ 2600846 w 5955852"/>
              <a:gd name="connsiteY647" fmla="*/ 4749584 h 5956325"/>
              <a:gd name="connsiteX648" fmla="*/ 2622697 w 5955852"/>
              <a:gd name="connsiteY648" fmla="*/ 4782653 h 5956325"/>
              <a:gd name="connsiteX649" fmla="*/ 2595227 w 5955852"/>
              <a:gd name="connsiteY649" fmla="*/ 4804492 h 5956325"/>
              <a:gd name="connsiteX650" fmla="*/ 2589609 w 5955852"/>
              <a:gd name="connsiteY650" fmla="*/ 4804492 h 5956325"/>
              <a:gd name="connsiteX651" fmla="*/ 2567758 w 5955852"/>
              <a:gd name="connsiteY651" fmla="*/ 4771422 h 5956325"/>
              <a:gd name="connsiteX652" fmla="*/ 2600846 w 5955852"/>
              <a:gd name="connsiteY652" fmla="*/ 4749584 h 5956325"/>
              <a:gd name="connsiteX653" fmla="*/ 3358126 w 5955852"/>
              <a:gd name="connsiteY653" fmla="*/ 4748960 h 5956325"/>
              <a:gd name="connsiteX654" fmla="*/ 3391213 w 5955852"/>
              <a:gd name="connsiteY654" fmla="*/ 4770798 h 5956325"/>
              <a:gd name="connsiteX655" fmla="*/ 3369364 w 5955852"/>
              <a:gd name="connsiteY655" fmla="*/ 4803868 h 5956325"/>
              <a:gd name="connsiteX656" fmla="*/ 3363744 w 5955852"/>
              <a:gd name="connsiteY656" fmla="*/ 4804492 h 5956325"/>
              <a:gd name="connsiteX657" fmla="*/ 3336899 w 5955852"/>
              <a:gd name="connsiteY657" fmla="*/ 4782029 h 5956325"/>
              <a:gd name="connsiteX658" fmla="*/ 3358126 w 5955852"/>
              <a:gd name="connsiteY658" fmla="*/ 4748960 h 5956325"/>
              <a:gd name="connsiteX659" fmla="*/ 1198897 w 5955852"/>
              <a:gd name="connsiteY659" fmla="*/ 4737729 h 5956325"/>
              <a:gd name="connsiteX660" fmla="*/ 1211773 w 5955852"/>
              <a:gd name="connsiteY660" fmla="*/ 4743345 h 5956325"/>
              <a:gd name="connsiteX661" fmla="*/ 1211773 w 5955852"/>
              <a:gd name="connsiteY661" fmla="*/ 4769551 h 5956325"/>
              <a:gd name="connsiteX662" fmla="*/ 1198663 w 5955852"/>
              <a:gd name="connsiteY662" fmla="*/ 4775166 h 5956325"/>
              <a:gd name="connsiteX663" fmla="*/ 1185552 w 5955852"/>
              <a:gd name="connsiteY663" fmla="*/ 4769551 h 5956325"/>
              <a:gd name="connsiteX664" fmla="*/ 1185552 w 5955852"/>
              <a:gd name="connsiteY664" fmla="*/ 4743345 h 5956325"/>
              <a:gd name="connsiteX665" fmla="*/ 1198897 w 5955852"/>
              <a:gd name="connsiteY665" fmla="*/ 4737729 h 5956325"/>
              <a:gd name="connsiteX666" fmla="*/ 889788 w 5955852"/>
              <a:gd name="connsiteY666" fmla="*/ 4736482 h 5956325"/>
              <a:gd name="connsiteX667" fmla="*/ 900245 w 5955852"/>
              <a:gd name="connsiteY667" fmla="*/ 4742098 h 5956325"/>
              <a:gd name="connsiteX668" fmla="*/ 898373 w 5955852"/>
              <a:gd name="connsiteY668" fmla="*/ 4763936 h 5956325"/>
              <a:gd name="connsiteX669" fmla="*/ 888383 w 5955852"/>
              <a:gd name="connsiteY669" fmla="*/ 4767680 h 5956325"/>
              <a:gd name="connsiteX670" fmla="*/ 876522 w 5955852"/>
              <a:gd name="connsiteY670" fmla="*/ 4762064 h 5956325"/>
              <a:gd name="connsiteX671" fmla="*/ 878395 w 5955852"/>
              <a:gd name="connsiteY671" fmla="*/ 4740225 h 5956325"/>
              <a:gd name="connsiteX672" fmla="*/ 889788 w 5955852"/>
              <a:gd name="connsiteY672" fmla="*/ 4736482 h 5956325"/>
              <a:gd name="connsiteX673" fmla="*/ 4760547 w 5955852"/>
              <a:gd name="connsiteY673" fmla="*/ 4733985 h 5956325"/>
              <a:gd name="connsiteX674" fmla="*/ 4773423 w 5955852"/>
              <a:gd name="connsiteY674" fmla="*/ 4739600 h 5956325"/>
              <a:gd name="connsiteX675" fmla="*/ 4773423 w 5955852"/>
              <a:gd name="connsiteY675" fmla="*/ 4765808 h 5956325"/>
              <a:gd name="connsiteX676" fmla="*/ 4760313 w 5955852"/>
              <a:gd name="connsiteY676" fmla="*/ 4771423 h 5956325"/>
              <a:gd name="connsiteX677" fmla="*/ 4747202 w 5955852"/>
              <a:gd name="connsiteY677" fmla="*/ 4765808 h 5956325"/>
              <a:gd name="connsiteX678" fmla="*/ 4747202 w 5955852"/>
              <a:gd name="connsiteY678" fmla="*/ 4739600 h 5956325"/>
              <a:gd name="connsiteX679" fmla="*/ 4760547 w 5955852"/>
              <a:gd name="connsiteY679" fmla="*/ 4733985 h 5956325"/>
              <a:gd name="connsiteX680" fmla="*/ 5069420 w 5955852"/>
              <a:gd name="connsiteY680" fmla="*/ 4732739 h 5956325"/>
              <a:gd name="connsiteX681" fmla="*/ 5080579 w 5955852"/>
              <a:gd name="connsiteY681" fmla="*/ 4736482 h 5956325"/>
              <a:gd name="connsiteX682" fmla="*/ 5082452 w 5955852"/>
              <a:gd name="connsiteY682" fmla="*/ 4758321 h 5956325"/>
              <a:gd name="connsiteX683" fmla="*/ 5070590 w 5955852"/>
              <a:gd name="connsiteY683" fmla="*/ 4763936 h 5956325"/>
              <a:gd name="connsiteX684" fmla="*/ 5060601 w 5955852"/>
              <a:gd name="connsiteY684" fmla="*/ 4760192 h 5956325"/>
              <a:gd name="connsiteX685" fmla="*/ 5058729 w 5955852"/>
              <a:gd name="connsiteY685" fmla="*/ 4738353 h 5956325"/>
              <a:gd name="connsiteX686" fmla="*/ 5069420 w 5955852"/>
              <a:gd name="connsiteY686" fmla="*/ 4732739 h 5956325"/>
              <a:gd name="connsiteX687" fmla="*/ 580602 w 5955852"/>
              <a:gd name="connsiteY687" fmla="*/ 4728994 h 5956325"/>
              <a:gd name="connsiteX688" fmla="*/ 598083 w 5955852"/>
              <a:gd name="connsiteY688" fmla="*/ 4728994 h 5956325"/>
              <a:gd name="connsiteX689" fmla="*/ 599955 w 5955852"/>
              <a:gd name="connsiteY689" fmla="*/ 4730866 h 5956325"/>
              <a:gd name="connsiteX690" fmla="*/ 596210 w 5955852"/>
              <a:gd name="connsiteY690" fmla="*/ 4748337 h 5956325"/>
              <a:gd name="connsiteX691" fmla="*/ 589343 w 5955852"/>
              <a:gd name="connsiteY691" fmla="*/ 4750208 h 5956325"/>
              <a:gd name="connsiteX692" fmla="*/ 579354 w 5955852"/>
              <a:gd name="connsiteY692" fmla="*/ 4745217 h 5956325"/>
              <a:gd name="connsiteX693" fmla="*/ 580602 w 5955852"/>
              <a:gd name="connsiteY693" fmla="*/ 4728994 h 5956325"/>
              <a:gd name="connsiteX694" fmla="*/ 1520412 w 5955852"/>
              <a:gd name="connsiteY694" fmla="*/ 4724859 h 5956325"/>
              <a:gd name="connsiteX695" fmla="*/ 1536409 w 5955852"/>
              <a:gd name="connsiteY695" fmla="*/ 4729617 h 5956325"/>
              <a:gd name="connsiteX696" fmla="*/ 1539531 w 5955852"/>
              <a:gd name="connsiteY696" fmla="*/ 4760191 h 5956325"/>
              <a:gd name="connsiteX697" fmla="*/ 1522675 w 5955852"/>
              <a:gd name="connsiteY697" fmla="*/ 4768303 h 5956325"/>
              <a:gd name="connsiteX698" fmla="*/ 1508941 w 5955852"/>
              <a:gd name="connsiteY698" fmla="*/ 4763310 h 5956325"/>
              <a:gd name="connsiteX699" fmla="*/ 1505819 w 5955852"/>
              <a:gd name="connsiteY699" fmla="*/ 4732737 h 5956325"/>
              <a:gd name="connsiteX700" fmla="*/ 1520412 w 5955852"/>
              <a:gd name="connsiteY700" fmla="*/ 4724859 h 5956325"/>
              <a:gd name="connsiteX701" fmla="*/ 5377123 w 5955852"/>
              <a:gd name="connsiteY701" fmla="*/ 4722131 h 5956325"/>
              <a:gd name="connsiteX702" fmla="*/ 5379620 w 5955852"/>
              <a:gd name="connsiteY702" fmla="*/ 4740226 h 5956325"/>
              <a:gd name="connsiteX703" fmla="*/ 5377748 w 5955852"/>
              <a:gd name="connsiteY703" fmla="*/ 4742098 h 5956325"/>
              <a:gd name="connsiteX704" fmla="*/ 5369631 w 5955852"/>
              <a:gd name="connsiteY704" fmla="*/ 4745841 h 5956325"/>
              <a:gd name="connsiteX705" fmla="*/ 5360890 w 5955852"/>
              <a:gd name="connsiteY705" fmla="*/ 4742098 h 5956325"/>
              <a:gd name="connsiteX706" fmla="*/ 5360890 w 5955852"/>
              <a:gd name="connsiteY706" fmla="*/ 4724626 h 5956325"/>
              <a:gd name="connsiteX707" fmla="*/ 5377123 w 5955852"/>
              <a:gd name="connsiteY707" fmla="*/ 4722131 h 5956325"/>
              <a:gd name="connsiteX708" fmla="*/ 4438560 w 5955852"/>
              <a:gd name="connsiteY708" fmla="*/ 4721662 h 5956325"/>
              <a:gd name="connsiteX709" fmla="*/ 4453154 w 5955852"/>
              <a:gd name="connsiteY709" fmla="*/ 4728993 h 5956325"/>
              <a:gd name="connsiteX710" fmla="*/ 4450657 w 5955852"/>
              <a:gd name="connsiteY710" fmla="*/ 4759567 h 5956325"/>
              <a:gd name="connsiteX711" fmla="*/ 4436921 w 5955852"/>
              <a:gd name="connsiteY711" fmla="*/ 4764559 h 5956325"/>
              <a:gd name="connsiteX712" fmla="*/ 4420066 w 5955852"/>
              <a:gd name="connsiteY712" fmla="*/ 4757071 h 5956325"/>
              <a:gd name="connsiteX713" fmla="*/ 4422563 w 5955852"/>
              <a:gd name="connsiteY713" fmla="*/ 4726498 h 5956325"/>
              <a:gd name="connsiteX714" fmla="*/ 4438560 w 5955852"/>
              <a:gd name="connsiteY714" fmla="*/ 4721662 h 5956325"/>
              <a:gd name="connsiteX715" fmla="*/ 2417926 w 5955852"/>
              <a:gd name="connsiteY715" fmla="*/ 4700291 h 5956325"/>
              <a:gd name="connsiteX716" fmla="*/ 2436030 w 5955852"/>
              <a:gd name="connsiteY716" fmla="*/ 4735232 h 5956325"/>
              <a:gd name="connsiteX717" fmla="*/ 2409186 w 5955852"/>
              <a:gd name="connsiteY717" fmla="*/ 4754575 h 5956325"/>
              <a:gd name="connsiteX718" fmla="*/ 2400444 w 5955852"/>
              <a:gd name="connsiteY718" fmla="*/ 4753951 h 5956325"/>
              <a:gd name="connsiteX719" fmla="*/ 2382340 w 5955852"/>
              <a:gd name="connsiteY719" fmla="*/ 4718386 h 5956325"/>
              <a:gd name="connsiteX720" fmla="*/ 2417926 w 5955852"/>
              <a:gd name="connsiteY720" fmla="*/ 4700291 h 5956325"/>
              <a:gd name="connsiteX721" fmla="*/ 1871193 w 5955852"/>
              <a:gd name="connsiteY721" fmla="*/ 4700136 h 5956325"/>
              <a:gd name="connsiteX722" fmla="*/ 1889766 w 5955852"/>
              <a:gd name="connsiteY722" fmla="*/ 4703411 h 5956325"/>
              <a:gd name="connsiteX723" fmla="*/ 1897257 w 5955852"/>
              <a:gd name="connsiteY723" fmla="*/ 4737729 h 5956325"/>
              <a:gd name="connsiteX724" fmla="*/ 1876655 w 5955852"/>
              <a:gd name="connsiteY724" fmla="*/ 4749585 h 5956325"/>
              <a:gd name="connsiteX725" fmla="*/ 1862920 w 5955852"/>
              <a:gd name="connsiteY725" fmla="*/ 4745217 h 5956325"/>
              <a:gd name="connsiteX726" fmla="*/ 1855429 w 5955852"/>
              <a:gd name="connsiteY726" fmla="*/ 4710899 h 5956325"/>
              <a:gd name="connsiteX727" fmla="*/ 1871193 w 5955852"/>
              <a:gd name="connsiteY727" fmla="*/ 4700136 h 5956325"/>
              <a:gd name="connsiteX728" fmla="*/ 3541671 w 5955852"/>
              <a:gd name="connsiteY728" fmla="*/ 4699667 h 5956325"/>
              <a:gd name="connsiteX729" fmla="*/ 3577256 w 5955852"/>
              <a:gd name="connsiteY729" fmla="*/ 4717761 h 5956325"/>
              <a:gd name="connsiteX730" fmla="*/ 3559151 w 5955852"/>
              <a:gd name="connsiteY730" fmla="*/ 4753327 h 5956325"/>
              <a:gd name="connsiteX731" fmla="*/ 3550411 w 5955852"/>
              <a:gd name="connsiteY731" fmla="*/ 4754575 h 5956325"/>
              <a:gd name="connsiteX732" fmla="*/ 3523566 w 5955852"/>
              <a:gd name="connsiteY732" fmla="*/ 4735232 h 5956325"/>
              <a:gd name="connsiteX733" fmla="*/ 3541671 w 5955852"/>
              <a:gd name="connsiteY733" fmla="*/ 4699667 h 5956325"/>
              <a:gd name="connsiteX734" fmla="*/ 4088639 w 5955852"/>
              <a:gd name="connsiteY734" fmla="*/ 4697640 h 5956325"/>
              <a:gd name="connsiteX735" fmla="*/ 4104168 w 5955852"/>
              <a:gd name="connsiteY735" fmla="*/ 4708403 h 5956325"/>
              <a:gd name="connsiteX736" fmla="*/ 4096676 w 5955852"/>
              <a:gd name="connsiteY736" fmla="*/ 4742720 h 5956325"/>
              <a:gd name="connsiteX737" fmla="*/ 4083566 w 5955852"/>
              <a:gd name="connsiteY737" fmla="*/ 4746465 h 5956325"/>
              <a:gd name="connsiteX738" fmla="*/ 4062339 w 5955852"/>
              <a:gd name="connsiteY738" fmla="*/ 4735233 h 5956325"/>
              <a:gd name="connsiteX739" fmla="*/ 4069831 w 5955852"/>
              <a:gd name="connsiteY739" fmla="*/ 4700915 h 5956325"/>
              <a:gd name="connsiteX740" fmla="*/ 4088639 w 5955852"/>
              <a:gd name="connsiteY740" fmla="*/ 4697640 h 5956325"/>
              <a:gd name="connsiteX741" fmla="*/ 2219397 w 5955852"/>
              <a:gd name="connsiteY741" fmla="*/ 4632357 h 5956325"/>
              <a:gd name="connsiteX742" fmla="*/ 2240623 w 5955852"/>
              <a:gd name="connsiteY742" fmla="*/ 4632903 h 5956325"/>
              <a:gd name="connsiteX743" fmla="*/ 2254982 w 5955852"/>
              <a:gd name="connsiteY743" fmla="*/ 4669716 h 5956325"/>
              <a:gd name="connsiteX744" fmla="*/ 2229386 w 5955852"/>
              <a:gd name="connsiteY744" fmla="*/ 4686563 h 5956325"/>
              <a:gd name="connsiteX745" fmla="*/ 2218148 w 5955852"/>
              <a:gd name="connsiteY745" fmla="*/ 4684068 h 5956325"/>
              <a:gd name="connsiteX746" fmla="*/ 2203789 w 5955852"/>
              <a:gd name="connsiteY746" fmla="*/ 4647254 h 5956325"/>
              <a:gd name="connsiteX747" fmla="*/ 2219397 w 5955852"/>
              <a:gd name="connsiteY747" fmla="*/ 4632357 h 5956325"/>
              <a:gd name="connsiteX748" fmla="*/ 3739185 w 5955852"/>
              <a:gd name="connsiteY748" fmla="*/ 4631031 h 5956325"/>
              <a:gd name="connsiteX749" fmla="*/ 3754558 w 5955852"/>
              <a:gd name="connsiteY749" fmla="*/ 4645382 h 5956325"/>
              <a:gd name="connsiteX750" fmla="*/ 3740199 w 5955852"/>
              <a:gd name="connsiteY750" fmla="*/ 4682195 h 5956325"/>
              <a:gd name="connsiteX751" fmla="*/ 3728961 w 5955852"/>
              <a:gd name="connsiteY751" fmla="*/ 4684691 h 5956325"/>
              <a:gd name="connsiteX752" fmla="*/ 3703990 w 5955852"/>
              <a:gd name="connsiteY752" fmla="*/ 4668469 h 5956325"/>
              <a:gd name="connsiteX753" fmla="*/ 3717724 w 5955852"/>
              <a:gd name="connsiteY753" fmla="*/ 4631655 h 5956325"/>
              <a:gd name="connsiteX754" fmla="*/ 3739185 w 5955852"/>
              <a:gd name="connsiteY754" fmla="*/ 4631031 h 5956325"/>
              <a:gd name="connsiteX755" fmla="*/ 1375885 w 5955852"/>
              <a:gd name="connsiteY755" fmla="*/ 4593203 h 5956325"/>
              <a:gd name="connsiteX756" fmla="*/ 1390947 w 5955852"/>
              <a:gd name="connsiteY756" fmla="*/ 4599209 h 5956325"/>
              <a:gd name="connsiteX757" fmla="*/ 1391571 w 5955852"/>
              <a:gd name="connsiteY757" fmla="*/ 4629784 h 5956325"/>
              <a:gd name="connsiteX758" fmla="*/ 1375964 w 5955852"/>
              <a:gd name="connsiteY758" fmla="*/ 4636023 h 5956325"/>
              <a:gd name="connsiteX759" fmla="*/ 1360981 w 5955852"/>
              <a:gd name="connsiteY759" fmla="*/ 4630407 h 5956325"/>
              <a:gd name="connsiteX760" fmla="*/ 1360356 w 5955852"/>
              <a:gd name="connsiteY760" fmla="*/ 4599833 h 5956325"/>
              <a:gd name="connsiteX761" fmla="*/ 1375885 w 5955852"/>
              <a:gd name="connsiteY761" fmla="*/ 4593203 h 5956325"/>
              <a:gd name="connsiteX762" fmla="*/ 1065921 w 5955852"/>
              <a:gd name="connsiteY762" fmla="*/ 4592658 h 5956325"/>
              <a:gd name="connsiteX763" fmla="*/ 1078797 w 5955852"/>
              <a:gd name="connsiteY763" fmla="*/ 4599210 h 5956325"/>
              <a:gd name="connsiteX764" fmla="*/ 1076300 w 5955852"/>
              <a:gd name="connsiteY764" fmla="*/ 4625416 h 5956325"/>
              <a:gd name="connsiteX765" fmla="*/ 1064438 w 5955852"/>
              <a:gd name="connsiteY765" fmla="*/ 4630407 h 5956325"/>
              <a:gd name="connsiteX766" fmla="*/ 1050703 w 5955852"/>
              <a:gd name="connsiteY766" fmla="*/ 4623544 h 5956325"/>
              <a:gd name="connsiteX767" fmla="*/ 1052575 w 5955852"/>
              <a:gd name="connsiteY767" fmla="*/ 4597338 h 5956325"/>
              <a:gd name="connsiteX768" fmla="*/ 1065921 w 5955852"/>
              <a:gd name="connsiteY768" fmla="*/ 4592658 h 5956325"/>
              <a:gd name="connsiteX769" fmla="*/ 4583555 w 5955852"/>
              <a:gd name="connsiteY769" fmla="*/ 4589538 h 5956325"/>
              <a:gd name="connsiteX770" fmla="*/ 4598615 w 5955852"/>
              <a:gd name="connsiteY770" fmla="*/ 4596089 h 5956325"/>
              <a:gd name="connsiteX771" fmla="*/ 4598615 w 5955852"/>
              <a:gd name="connsiteY771" fmla="*/ 4626663 h 5956325"/>
              <a:gd name="connsiteX772" fmla="*/ 4583632 w 5955852"/>
              <a:gd name="connsiteY772" fmla="*/ 4632903 h 5956325"/>
              <a:gd name="connsiteX773" fmla="*/ 4568024 w 5955852"/>
              <a:gd name="connsiteY773" fmla="*/ 4626663 h 5956325"/>
              <a:gd name="connsiteX774" fmla="*/ 4568024 w 5955852"/>
              <a:gd name="connsiteY774" fmla="*/ 4596089 h 5956325"/>
              <a:gd name="connsiteX775" fmla="*/ 4583555 w 5955852"/>
              <a:gd name="connsiteY775" fmla="*/ 4589538 h 5956325"/>
              <a:gd name="connsiteX776" fmla="*/ 4892431 w 5955852"/>
              <a:gd name="connsiteY776" fmla="*/ 4589149 h 5956325"/>
              <a:gd name="connsiteX777" fmla="*/ 4905775 w 5955852"/>
              <a:gd name="connsiteY777" fmla="*/ 4593595 h 5956325"/>
              <a:gd name="connsiteX778" fmla="*/ 4908273 w 5955852"/>
              <a:gd name="connsiteY778" fmla="*/ 4619801 h 5956325"/>
              <a:gd name="connsiteX779" fmla="*/ 4893914 w 5955852"/>
              <a:gd name="connsiteY779" fmla="*/ 4626040 h 5956325"/>
              <a:gd name="connsiteX780" fmla="*/ 4882052 w 5955852"/>
              <a:gd name="connsiteY780" fmla="*/ 4621673 h 5956325"/>
              <a:gd name="connsiteX781" fmla="*/ 4879555 w 5955852"/>
              <a:gd name="connsiteY781" fmla="*/ 4595466 h 5956325"/>
              <a:gd name="connsiteX782" fmla="*/ 4892431 w 5955852"/>
              <a:gd name="connsiteY782" fmla="*/ 4589149 h 5956325"/>
              <a:gd name="connsiteX783" fmla="*/ 1714258 w 5955852"/>
              <a:gd name="connsiteY783" fmla="*/ 4588915 h 5956325"/>
              <a:gd name="connsiteX784" fmla="*/ 1732441 w 5955852"/>
              <a:gd name="connsiteY784" fmla="*/ 4594218 h 5956325"/>
              <a:gd name="connsiteX785" fmla="*/ 1736811 w 5955852"/>
              <a:gd name="connsiteY785" fmla="*/ 4629160 h 5956325"/>
              <a:gd name="connsiteX786" fmla="*/ 1717458 w 5955852"/>
              <a:gd name="connsiteY786" fmla="*/ 4639144 h 5956325"/>
              <a:gd name="connsiteX787" fmla="*/ 1702475 w 5955852"/>
              <a:gd name="connsiteY787" fmla="*/ 4633527 h 5956325"/>
              <a:gd name="connsiteX788" fmla="*/ 1697480 w 5955852"/>
              <a:gd name="connsiteY788" fmla="*/ 4598587 h 5956325"/>
              <a:gd name="connsiteX789" fmla="*/ 1714258 w 5955852"/>
              <a:gd name="connsiteY789" fmla="*/ 4588915 h 5956325"/>
              <a:gd name="connsiteX790" fmla="*/ 4245183 w 5955852"/>
              <a:gd name="connsiteY790" fmla="*/ 4586263 h 5956325"/>
              <a:gd name="connsiteX791" fmla="*/ 4261493 w 5955852"/>
              <a:gd name="connsiteY791" fmla="*/ 4595466 h 5956325"/>
              <a:gd name="connsiteX792" fmla="*/ 4257122 w 5955852"/>
              <a:gd name="connsiteY792" fmla="*/ 4630408 h 5956325"/>
              <a:gd name="connsiteX793" fmla="*/ 4242139 w 5955852"/>
              <a:gd name="connsiteY793" fmla="*/ 4635400 h 5956325"/>
              <a:gd name="connsiteX794" fmla="*/ 4222162 w 5955852"/>
              <a:gd name="connsiteY794" fmla="*/ 4626040 h 5956325"/>
              <a:gd name="connsiteX795" fmla="*/ 4226531 w 5955852"/>
              <a:gd name="connsiteY795" fmla="*/ 4591099 h 5956325"/>
              <a:gd name="connsiteX796" fmla="*/ 4245183 w 5955852"/>
              <a:gd name="connsiteY796" fmla="*/ 4586263 h 5956325"/>
              <a:gd name="connsiteX797" fmla="*/ 767659 w 5955852"/>
              <a:gd name="connsiteY797" fmla="*/ 4581427 h 5956325"/>
              <a:gd name="connsiteX798" fmla="*/ 777882 w 5955852"/>
              <a:gd name="connsiteY798" fmla="*/ 4587979 h 5956325"/>
              <a:gd name="connsiteX799" fmla="*/ 774136 w 5955852"/>
              <a:gd name="connsiteY799" fmla="*/ 4609818 h 5956325"/>
              <a:gd name="connsiteX800" fmla="*/ 764771 w 5955852"/>
              <a:gd name="connsiteY800" fmla="*/ 4612938 h 5956325"/>
              <a:gd name="connsiteX801" fmla="*/ 752909 w 5955852"/>
              <a:gd name="connsiteY801" fmla="*/ 4606074 h 5956325"/>
              <a:gd name="connsiteX802" fmla="*/ 756031 w 5955852"/>
              <a:gd name="connsiteY802" fmla="*/ 4584236 h 5956325"/>
              <a:gd name="connsiteX803" fmla="*/ 767659 w 5955852"/>
              <a:gd name="connsiteY803" fmla="*/ 4581427 h 5956325"/>
              <a:gd name="connsiteX804" fmla="*/ 5190690 w 5955852"/>
              <a:gd name="connsiteY804" fmla="*/ 4577294 h 5956325"/>
              <a:gd name="connsiteX805" fmla="*/ 5202318 w 5955852"/>
              <a:gd name="connsiteY805" fmla="*/ 4579868 h 5956325"/>
              <a:gd name="connsiteX806" fmla="*/ 5206064 w 5955852"/>
              <a:gd name="connsiteY806" fmla="*/ 4601706 h 5956325"/>
              <a:gd name="connsiteX807" fmla="*/ 5193578 w 5955852"/>
              <a:gd name="connsiteY807" fmla="*/ 4607947 h 5956325"/>
              <a:gd name="connsiteX808" fmla="*/ 5184214 w 5955852"/>
              <a:gd name="connsiteY808" fmla="*/ 4605450 h 5956325"/>
              <a:gd name="connsiteX809" fmla="*/ 5180467 w 5955852"/>
              <a:gd name="connsiteY809" fmla="*/ 4583612 h 5956325"/>
              <a:gd name="connsiteX810" fmla="*/ 5190690 w 5955852"/>
              <a:gd name="connsiteY810" fmla="*/ 4577294 h 5956325"/>
              <a:gd name="connsiteX811" fmla="*/ 472597 w 5955852"/>
              <a:gd name="connsiteY811" fmla="*/ 4562397 h 5956325"/>
              <a:gd name="connsiteX812" fmla="*/ 487581 w 5955852"/>
              <a:gd name="connsiteY812" fmla="*/ 4568637 h 5956325"/>
              <a:gd name="connsiteX813" fmla="*/ 483835 w 5955852"/>
              <a:gd name="connsiteY813" fmla="*/ 4584859 h 5956325"/>
              <a:gd name="connsiteX814" fmla="*/ 476968 w 5955852"/>
              <a:gd name="connsiteY814" fmla="*/ 4586731 h 5956325"/>
              <a:gd name="connsiteX815" fmla="*/ 466354 w 5955852"/>
              <a:gd name="connsiteY815" fmla="*/ 4581116 h 5956325"/>
              <a:gd name="connsiteX816" fmla="*/ 464481 w 5955852"/>
              <a:gd name="connsiteY816" fmla="*/ 4577995 h 5956325"/>
              <a:gd name="connsiteX817" fmla="*/ 472597 w 5955852"/>
              <a:gd name="connsiteY817" fmla="*/ 4562397 h 5956325"/>
              <a:gd name="connsiteX818" fmla="*/ 2977926 w 5955852"/>
              <a:gd name="connsiteY818" fmla="*/ 4559901 h 5956325"/>
              <a:gd name="connsiteX819" fmla="*/ 2979799 w 5955852"/>
              <a:gd name="connsiteY819" fmla="*/ 4559901 h 5956325"/>
              <a:gd name="connsiteX820" fmla="*/ 2982296 w 5955852"/>
              <a:gd name="connsiteY820" fmla="*/ 4559901 h 5956325"/>
              <a:gd name="connsiteX821" fmla="*/ 3013511 w 5955852"/>
              <a:gd name="connsiteY821" fmla="*/ 4590475 h 5956325"/>
              <a:gd name="connsiteX822" fmla="*/ 2982920 w 5955852"/>
              <a:gd name="connsiteY822" fmla="*/ 4621673 h 5956325"/>
              <a:gd name="connsiteX823" fmla="*/ 2980423 w 5955852"/>
              <a:gd name="connsiteY823" fmla="*/ 4622296 h 5956325"/>
              <a:gd name="connsiteX824" fmla="*/ 2977926 w 5955852"/>
              <a:gd name="connsiteY824" fmla="*/ 4622296 h 5956325"/>
              <a:gd name="connsiteX825" fmla="*/ 2946711 w 5955852"/>
              <a:gd name="connsiteY825" fmla="*/ 4591099 h 5956325"/>
              <a:gd name="connsiteX826" fmla="*/ 2977926 w 5955852"/>
              <a:gd name="connsiteY826" fmla="*/ 4559901 h 5956325"/>
              <a:gd name="connsiteX827" fmla="*/ 5479821 w 5955852"/>
              <a:gd name="connsiteY827" fmla="*/ 4557639 h 5956325"/>
              <a:gd name="connsiteX828" fmla="*/ 5489498 w 5955852"/>
              <a:gd name="connsiteY828" fmla="*/ 4559277 h 5956325"/>
              <a:gd name="connsiteX829" fmla="*/ 5493244 w 5955852"/>
              <a:gd name="connsiteY829" fmla="*/ 4575500 h 5956325"/>
              <a:gd name="connsiteX830" fmla="*/ 5482006 w 5955852"/>
              <a:gd name="connsiteY830" fmla="*/ 4582364 h 5956325"/>
              <a:gd name="connsiteX831" fmla="*/ 5478260 w 5955852"/>
              <a:gd name="connsiteY831" fmla="*/ 4581740 h 5956325"/>
              <a:gd name="connsiteX832" fmla="*/ 5470144 w 5955852"/>
              <a:gd name="connsiteY832" fmla="*/ 4566140 h 5956325"/>
              <a:gd name="connsiteX833" fmla="*/ 5472018 w 5955852"/>
              <a:gd name="connsiteY833" fmla="*/ 4563021 h 5956325"/>
              <a:gd name="connsiteX834" fmla="*/ 5479821 w 5955852"/>
              <a:gd name="connsiteY834" fmla="*/ 4557639 h 5956325"/>
              <a:gd name="connsiteX835" fmla="*/ 2790011 w 5955852"/>
              <a:gd name="connsiteY835" fmla="*/ 4549917 h 5956325"/>
              <a:gd name="connsiteX836" fmla="*/ 2817480 w 5955852"/>
              <a:gd name="connsiteY836" fmla="*/ 4584235 h 5956325"/>
              <a:gd name="connsiteX837" fmla="*/ 2786265 w 5955852"/>
              <a:gd name="connsiteY837" fmla="*/ 4611689 h 5956325"/>
              <a:gd name="connsiteX838" fmla="*/ 2783144 w 5955852"/>
              <a:gd name="connsiteY838" fmla="*/ 4611065 h 5956325"/>
              <a:gd name="connsiteX839" fmla="*/ 2755674 w 5955852"/>
              <a:gd name="connsiteY839" fmla="*/ 4576748 h 5956325"/>
              <a:gd name="connsiteX840" fmla="*/ 2790011 w 5955852"/>
              <a:gd name="connsiteY840" fmla="*/ 4549917 h 5956325"/>
              <a:gd name="connsiteX841" fmla="*/ 3170211 w 5955852"/>
              <a:gd name="connsiteY841" fmla="*/ 4548669 h 5956325"/>
              <a:gd name="connsiteX842" fmla="*/ 3204548 w 5955852"/>
              <a:gd name="connsiteY842" fmla="*/ 4576123 h 5956325"/>
              <a:gd name="connsiteX843" fmla="*/ 3177703 w 5955852"/>
              <a:gd name="connsiteY843" fmla="*/ 4610441 h 5956325"/>
              <a:gd name="connsiteX844" fmla="*/ 3173957 w 5955852"/>
              <a:gd name="connsiteY844" fmla="*/ 4610441 h 5956325"/>
              <a:gd name="connsiteX845" fmla="*/ 3142742 w 5955852"/>
              <a:gd name="connsiteY845" fmla="*/ 4583611 h 5956325"/>
              <a:gd name="connsiteX846" fmla="*/ 3170211 w 5955852"/>
              <a:gd name="connsiteY846" fmla="*/ 4548669 h 5956325"/>
              <a:gd name="connsiteX847" fmla="*/ 2050913 w 5955852"/>
              <a:gd name="connsiteY847" fmla="*/ 4544223 h 5956325"/>
              <a:gd name="connsiteX848" fmla="*/ 2072062 w 5955852"/>
              <a:gd name="connsiteY848" fmla="*/ 4547420 h 5956325"/>
              <a:gd name="connsiteX849" fmla="*/ 2082050 w 5955852"/>
              <a:gd name="connsiteY849" fmla="*/ 4585482 h 5956325"/>
              <a:gd name="connsiteX850" fmla="*/ 2057703 w 5955852"/>
              <a:gd name="connsiteY850" fmla="*/ 4599833 h 5956325"/>
              <a:gd name="connsiteX851" fmla="*/ 2043968 w 5955852"/>
              <a:gd name="connsiteY851" fmla="*/ 4595465 h 5956325"/>
              <a:gd name="connsiteX852" fmla="*/ 2033978 w 5955852"/>
              <a:gd name="connsiteY852" fmla="*/ 4557404 h 5956325"/>
              <a:gd name="connsiteX853" fmla="*/ 2050913 w 5955852"/>
              <a:gd name="connsiteY853" fmla="*/ 4544223 h 5956325"/>
              <a:gd name="connsiteX854" fmla="*/ 3908059 w 5955852"/>
              <a:gd name="connsiteY854" fmla="*/ 4542195 h 5956325"/>
              <a:gd name="connsiteX855" fmla="*/ 3924993 w 5955852"/>
              <a:gd name="connsiteY855" fmla="*/ 4554908 h 5956325"/>
              <a:gd name="connsiteX856" fmla="*/ 3915004 w 5955852"/>
              <a:gd name="connsiteY856" fmla="*/ 4592970 h 5956325"/>
              <a:gd name="connsiteX857" fmla="*/ 3900645 w 5955852"/>
              <a:gd name="connsiteY857" fmla="*/ 4596713 h 5956325"/>
              <a:gd name="connsiteX858" fmla="*/ 3876921 w 5955852"/>
              <a:gd name="connsiteY858" fmla="*/ 4582986 h 5956325"/>
              <a:gd name="connsiteX859" fmla="*/ 3886911 w 5955852"/>
              <a:gd name="connsiteY859" fmla="*/ 4544924 h 5956325"/>
              <a:gd name="connsiteX860" fmla="*/ 3908059 w 5955852"/>
              <a:gd name="connsiteY860" fmla="*/ 4542195 h 5956325"/>
              <a:gd name="connsiteX861" fmla="*/ 2605841 w 5955852"/>
              <a:gd name="connsiteY861" fmla="*/ 4516224 h 5956325"/>
              <a:gd name="connsiteX862" fmla="*/ 2628940 w 5955852"/>
              <a:gd name="connsiteY862" fmla="*/ 4553661 h 5956325"/>
              <a:gd name="connsiteX863" fmla="*/ 2598974 w 5955852"/>
              <a:gd name="connsiteY863" fmla="*/ 4577372 h 5956325"/>
              <a:gd name="connsiteX864" fmla="*/ 2591482 w 5955852"/>
              <a:gd name="connsiteY864" fmla="*/ 4576748 h 5956325"/>
              <a:gd name="connsiteX865" fmla="*/ 2568383 w 5955852"/>
              <a:gd name="connsiteY865" fmla="*/ 4539311 h 5956325"/>
              <a:gd name="connsiteX866" fmla="*/ 2605841 w 5955852"/>
              <a:gd name="connsiteY866" fmla="*/ 4516224 h 5956325"/>
              <a:gd name="connsiteX867" fmla="*/ 3353757 w 5955852"/>
              <a:gd name="connsiteY867" fmla="*/ 4515600 h 5956325"/>
              <a:gd name="connsiteX868" fmla="*/ 3391215 w 5955852"/>
              <a:gd name="connsiteY868" fmla="*/ 4538685 h 5956325"/>
              <a:gd name="connsiteX869" fmla="*/ 3368116 w 5955852"/>
              <a:gd name="connsiteY869" fmla="*/ 4576123 h 5956325"/>
              <a:gd name="connsiteX870" fmla="*/ 3360624 w 5955852"/>
              <a:gd name="connsiteY870" fmla="*/ 4576748 h 5956325"/>
              <a:gd name="connsiteX871" fmla="*/ 3331281 w 5955852"/>
              <a:gd name="connsiteY871" fmla="*/ 4553038 h 5956325"/>
              <a:gd name="connsiteX872" fmla="*/ 3353757 w 5955852"/>
              <a:gd name="connsiteY872" fmla="*/ 4515600 h 5956325"/>
              <a:gd name="connsiteX873" fmla="*/ 1569264 w 5955852"/>
              <a:gd name="connsiteY873" fmla="*/ 4464044 h 5956325"/>
              <a:gd name="connsiteX874" fmla="*/ 1586978 w 5955852"/>
              <a:gd name="connsiteY874" fmla="*/ 4470674 h 5956325"/>
              <a:gd name="connsiteX875" fmla="*/ 1588228 w 5955852"/>
              <a:gd name="connsiteY875" fmla="*/ 4505616 h 5956325"/>
              <a:gd name="connsiteX876" fmla="*/ 1570122 w 5955852"/>
              <a:gd name="connsiteY876" fmla="*/ 4513728 h 5956325"/>
              <a:gd name="connsiteX877" fmla="*/ 1553266 w 5955852"/>
              <a:gd name="connsiteY877" fmla="*/ 4506864 h 5956325"/>
              <a:gd name="connsiteX878" fmla="*/ 1552018 w 5955852"/>
              <a:gd name="connsiteY878" fmla="*/ 4471922 h 5956325"/>
              <a:gd name="connsiteX879" fmla="*/ 1569264 w 5955852"/>
              <a:gd name="connsiteY879" fmla="*/ 4464044 h 5956325"/>
              <a:gd name="connsiteX880" fmla="*/ 2426666 w 5955852"/>
              <a:gd name="connsiteY880" fmla="*/ 4461939 h 5956325"/>
              <a:gd name="connsiteX881" fmla="*/ 2444771 w 5955852"/>
              <a:gd name="connsiteY881" fmla="*/ 4501872 h 5956325"/>
              <a:gd name="connsiteX882" fmla="*/ 2415429 w 5955852"/>
              <a:gd name="connsiteY882" fmla="*/ 4522463 h 5956325"/>
              <a:gd name="connsiteX883" fmla="*/ 2404815 w 5955852"/>
              <a:gd name="connsiteY883" fmla="*/ 4519967 h 5956325"/>
              <a:gd name="connsiteX884" fmla="*/ 2386711 w 5955852"/>
              <a:gd name="connsiteY884" fmla="*/ 4480034 h 5956325"/>
              <a:gd name="connsiteX885" fmla="*/ 2426666 w 5955852"/>
              <a:gd name="connsiteY885" fmla="*/ 4461939 h 5956325"/>
              <a:gd name="connsiteX886" fmla="*/ 3533556 w 5955852"/>
              <a:gd name="connsiteY886" fmla="*/ 4460691 h 5956325"/>
              <a:gd name="connsiteX887" fmla="*/ 3573511 w 5955852"/>
              <a:gd name="connsiteY887" fmla="*/ 4478786 h 5956325"/>
              <a:gd name="connsiteX888" fmla="*/ 3555406 w 5955852"/>
              <a:gd name="connsiteY888" fmla="*/ 4518720 h 5956325"/>
              <a:gd name="connsiteX889" fmla="*/ 3544169 w 5955852"/>
              <a:gd name="connsiteY889" fmla="*/ 4520591 h 5956325"/>
              <a:gd name="connsiteX890" fmla="*/ 3515450 w 5955852"/>
              <a:gd name="connsiteY890" fmla="*/ 4500624 h 5956325"/>
              <a:gd name="connsiteX891" fmla="*/ 3533556 w 5955852"/>
              <a:gd name="connsiteY891" fmla="*/ 4460691 h 5956325"/>
              <a:gd name="connsiteX892" fmla="*/ 4389709 w 5955852"/>
              <a:gd name="connsiteY892" fmla="*/ 4460301 h 5956325"/>
              <a:gd name="connsiteX893" fmla="*/ 4406955 w 5955852"/>
              <a:gd name="connsiteY893" fmla="*/ 4468178 h 5956325"/>
              <a:gd name="connsiteX894" fmla="*/ 4405706 w 5955852"/>
              <a:gd name="connsiteY894" fmla="*/ 4503744 h 5956325"/>
              <a:gd name="connsiteX895" fmla="*/ 4388851 w 5955852"/>
              <a:gd name="connsiteY895" fmla="*/ 4510607 h 5956325"/>
              <a:gd name="connsiteX896" fmla="*/ 4370746 w 5955852"/>
              <a:gd name="connsiteY896" fmla="*/ 4502496 h 5956325"/>
              <a:gd name="connsiteX897" fmla="*/ 4371995 w 5955852"/>
              <a:gd name="connsiteY897" fmla="*/ 4466930 h 5956325"/>
              <a:gd name="connsiteX898" fmla="*/ 4389709 w 5955852"/>
              <a:gd name="connsiteY898" fmla="*/ 4460301 h 5956325"/>
              <a:gd name="connsiteX899" fmla="*/ 1243144 w 5955852"/>
              <a:gd name="connsiteY899" fmla="*/ 4449147 h 5956325"/>
              <a:gd name="connsiteX900" fmla="*/ 1257970 w 5955852"/>
              <a:gd name="connsiteY900" fmla="*/ 4456947 h 5956325"/>
              <a:gd name="connsiteX901" fmla="*/ 1255473 w 5955852"/>
              <a:gd name="connsiteY901" fmla="*/ 4487520 h 5956325"/>
              <a:gd name="connsiteX902" fmla="*/ 1241114 w 5955852"/>
              <a:gd name="connsiteY902" fmla="*/ 4492513 h 5956325"/>
              <a:gd name="connsiteX903" fmla="*/ 1224883 w 5955852"/>
              <a:gd name="connsiteY903" fmla="*/ 4485025 h 5956325"/>
              <a:gd name="connsiteX904" fmla="*/ 1227379 w 5955852"/>
              <a:gd name="connsiteY904" fmla="*/ 4454450 h 5956325"/>
              <a:gd name="connsiteX905" fmla="*/ 1243144 w 5955852"/>
              <a:gd name="connsiteY905" fmla="*/ 4449147 h 5956325"/>
              <a:gd name="connsiteX906" fmla="*/ 4716063 w 5955852"/>
              <a:gd name="connsiteY906" fmla="*/ 4445637 h 5956325"/>
              <a:gd name="connsiteX907" fmla="*/ 4731592 w 5955852"/>
              <a:gd name="connsiteY907" fmla="*/ 4450707 h 5956325"/>
              <a:gd name="connsiteX908" fmla="*/ 4734090 w 5955852"/>
              <a:gd name="connsiteY908" fmla="*/ 4481281 h 5956325"/>
              <a:gd name="connsiteX909" fmla="*/ 4717857 w 5955852"/>
              <a:gd name="connsiteY909" fmla="*/ 4488768 h 5956325"/>
              <a:gd name="connsiteX910" fmla="*/ 4703500 w 5955852"/>
              <a:gd name="connsiteY910" fmla="*/ 4483777 h 5956325"/>
              <a:gd name="connsiteX911" fmla="*/ 4701001 w 5955852"/>
              <a:gd name="connsiteY911" fmla="*/ 4453202 h 5956325"/>
              <a:gd name="connsiteX912" fmla="*/ 4716063 w 5955852"/>
              <a:gd name="connsiteY912" fmla="*/ 4445637 h 5956325"/>
              <a:gd name="connsiteX913" fmla="*/ 944884 w 5955852"/>
              <a:gd name="connsiteY913" fmla="*/ 4438462 h 5956325"/>
              <a:gd name="connsiteX914" fmla="*/ 957058 w 5955852"/>
              <a:gd name="connsiteY914" fmla="*/ 4445715 h 5956325"/>
              <a:gd name="connsiteX915" fmla="*/ 953312 w 5955852"/>
              <a:gd name="connsiteY915" fmla="*/ 4471922 h 5956325"/>
              <a:gd name="connsiteX916" fmla="*/ 942075 w 5955852"/>
              <a:gd name="connsiteY916" fmla="*/ 4475666 h 5956325"/>
              <a:gd name="connsiteX917" fmla="*/ 927091 w 5955852"/>
              <a:gd name="connsiteY917" fmla="*/ 4467554 h 5956325"/>
              <a:gd name="connsiteX918" fmla="*/ 930837 w 5955852"/>
              <a:gd name="connsiteY918" fmla="*/ 4441972 h 5956325"/>
              <a:gd name="connsiteX919" fmla="*/ 944884 w 5955852"/>
              <a:gd name="connsiteY919" fmla="*/ 4438462 h 5956325"/>
              <a:gd name="connsiteX920" fmla="*/ 1892652 w 5955852"/>
              <a:gd name="connsiteY920" fmla="*/ 4438149 h 5956325"/>
              <a:gd name="connsiteX921" fmla="*/ 1913488 w 5955852"/>
              <a:gd name="connsiteY921" fmla="*/ 4443219 h 5956325"/>
              <a:gd name="connsiteX922" fmla="*/ 1919731 w 5955852"/>
              <a:gd name="connsiteY922" fmla="*/ 4482528 h 5956325"/>
              <a:gd name="connsiteX923" fmla="*/ 1897256 w 5955852"/>
              <a:gd name="connsiteY923" fmla="*/ 4493760 h 5956325"/>
              <a:gd name="connsiteX924" fmla="*/ 1880400 w 5955852"/>
              <a:gd name="connsiteY924" fmla="*/ 4488768 h 5956325"/>
              <a:gd name="connsiteX925" fmla="*/ 1874157 w 5955852"/>
              <a:gd name="connsiteY925" fmla="*/ 4449458 h 5956325"/>
              <a:gd name="connsiteX926" fmla="*/ 1892652 w 5955852"/>
              <a:gd name="connsiteY926" fmla="*/ 4438149 h 5956325"/>
              <a:gd name="connsiteX927" fmla="*/ 4066320 w 5955852"/>
              <a:gd name="connsiteY927" fmla="*/ 4435654 h 5956325"/>
              <a:gd name="connsiteX928" fmla="*/ 4084815 w 5955852"/>
              <a:gd name="connsiteY928" fmla="*/ 4446963 h 5956325"/>
              <a:gd name="connsiteX929" fmla="*/ 4078572 w 5955852"/>
              <a:gd name="connsiteY929" fmla="*/ 4486272 h 5956325"/>
              <a:gd name="connsiteX930" fmla="*/ 4062339 w 5955852"/>
              <a:gd name="connsiteY930" fmla="*/ 4491264 h 5956325"/>
              <a:gd name="connsiteX931" fmla="*/ 4039240 w 5955852"/>
              <a:gd name="connsiteY931" fmla="*/ 4480033 h 5956325"/>
              <a:gd name="connsiteX932" fmla="*/ 4045484 w 5955852"/>
              <a:gd name="connsiteY932" fmla="*/ 4440724 h 5956325"/>
              <a:gd name="connsiteX933" fmla="*/ 4066320 w 5955852"/>
              <a:gd name="connsiteY933" fmla="*/ 4435654 h 5956325"/>
              <a:gd name="connsiteX934" fmla="*/ 5013468 w 5955852"/>
              <a:gd name="connsiteY934" fmla="*/ 4434016 h 5956325"/>
              <a:gd name="connsiteX935" fmla="*/ 5027515 w 5955852"/>
              <a:gd name="connsiteY935" fmla="*/ 4436980 h 5956325"/>
              <a:gd name="connsiteX936" fmla="*/ 5031260 w 5955852"/>
              <a:gd name="connsiteY936" fmla="*/ 4463187 h 5956325"/>
              <a:gd name="connsiteX937" fmla="*/ 5016277 w 5955852"/>
              <a:gd name="connsiteY937" fmla="*/ 4470675 h 5956325"/>
              <a:gd name="connsiteX938" fmla="*/ 5005665 w 5955852"/>
              <a:gd name="connsiteY938" fmla="*/ 4467554 h 5956325"/>
              <a:gd name="connsiteX939" fmla="*/ 5001294 w 5955852"/>
              <a:gd name="connsiteY939" fmla="*/ 4441348 h 5956325"/>
              <a:gd name="connsiteX940" fmla="*/ 5013468 w 5955852"/>
              <a:gd name="connsiteY940" fmla="*/ 4434016 h 5956325"/>
              <a:gd name="connsiteX941" fmla="*/ 657937 w 5955852"/>
              <a:gd name="connsiteY941" fmla="*/ 4418185 h 5956325"/>
              <a:gd name="connsiteX942" fmla="*/ 667380 w 5955852"/>
              <a:gd name="connsiteY942" fmla="*/ 4425126 h 5956325"/>
              <a:gd name="connsiteX943" fmla="*/ 662385 w 5955852"/>
              <a:gd name="connsiteY943" fmla="*/ 4446340 h 5956325"/>
              <a:gd name="connsiteX944" fmla="*/ 653645 w 5955852"/>
              <a:gd name="connsiteY944" fmla="*/ 4448837 h 5956325"/>
              <a:gd name="connsiteX945" fmla="*/ 641159 w 5955852"/>
              <a:gd name="connsiteY945" fmla="*/ 4441972 h 5956325"/>
              <a:gd name="connsiteX946" fmla="*/ 646154 w 5955852"/>
              <a:gd name="connsiteY946" fmla="*/ 4420134 h 5956325"/>
              <a:gd name="connsiteX947" fmla="*/ 657937 w 5955852"/>
              <a:gd name="connsiteY947" fmla="*/ 4418185 h 5956325"/>
              <a:gd name="connsiteX948" fmla="*/ 5300411 w 5955852"/>
              <a:gd name="connsiteY948" fmla="*/ 4413817 h 5956325"/>
              <a:gd name="connsiteX949" fmla="*/ 5312196 w 5955852"/>
              <a:gd name="connsiteY949" fmla="*/ 4415767 h 5956325"/>
              <a:gd name="connsiteX950" fmla="*/ 5317190 w 5955852"/>
              <a:gd name="connsiteY950" fmla="*/ 4436981 h 5956325"/>
              <a:gd name="connsiteX951" fmla="*/ 5304080 w 5955852"/>
              <a:gd name="connsiteY951" fmla="*/ 4444468 h 5956325"/>
              <a:gd name="connsiteX952" fmla="*/ 5295964 w 5955852"/>
              <a:gd name="connsiteY952" fmla="*/ 4441972 h 5956325"/>
              <a:gd name="connsiteX953" fmla="*/ 5290969 w 5955852"/>
              <a:gd name="connsiteY953" fmla="*/ 4420758 h 5956325"/>
              <a:gd name="connsiteX954" fmla="*/ 5300411 w 5955852"/>
              <a:gd name="connsiteY954" fmla="*/ 4413817 h 5956325"/>
              <a:gd name="connsiteX955" fmla="*/ 371461 w 5955852"/>
              <a:gd name="connsiteY955" fmla="*/ 4392055 h 5956325"/>
              <a:gd name="connsiteX956" fmla="*/ 386444 w 5955852"/>
              <a:gd name="connsiteY956" fmla="*/ 4398295 h 5956325"/>
              <a:gd name="connsiteX957" fmla="*/ 382698 w 5955852"/>
              <a:gd name="connsiteY957" fmla="*/ 4414518 h 5956325"/>
              <a:gd name="connsiteX958" fmla="*/ 375830 w 5955852"/>
              <a:gd name="connsiteY958" fmla="*/ 4416390 h 5956325"/>
              <a:gd name="connsiteX959" fmla="*/ 365218 w 5955852"/>
              <a:gd name="connsiteY959" fmla="*/ 4410774 h 5956325"/>
              <a:gd name="connsiteX960" fmla="*/ 363345 w 5955852"/>
              <a:gd name="connsiteY960" fmla="*/ 4407654 h 5956325"/>
              <a:gd name="connsiteX961" fmla="*/ 371461 w 5955852"/>
              <a:gd name="connsiteY961" fmla="*/ 4392055 h 5956325"/>
              <a:gd name="connsiteX962" fmla="*/ 5580334 w 5955852"/>
              <a:gd name="connsiteY962" fmla="*/ 4386674 h 5956325"/>
              <a:gd name="connsiteX963" fmla="*/ 5590010 w 5955852"/>
              <a:gd name="connsiteY963" fmla="*/ 4388312 h 5956325"/>
              <a:gd name="connsiteX964" fmla="*/ 5593756 w 5955852"/>
              <a:gd name="connsiteY964" fmla="*/ 4404534 h 5956325"/>
              <a:gd name="connsiteX965" fmla="*/ 5582518 w 5955852"/>
              <a:gd name="connsiteY965" fmla="*/ 4411399 h 5956325"/>
              <a:gd name="connsiteX966" fmla="*/ 5578772 w 5955852"/>
              <a:gd name="connsiteY966" fmla="*/ 4410774 h 5956325"/>
              <a:gd name="connsiteX967" fmla="*/ 5570658 w 5955852"/>
              <a:gd name="connsiteY967" fmla="*/ 4395175 h 5956325"/>
              <a:gd name="connsiteX968" fmla="*/ 5572530 w 5955852"/>
              <a:gd name="connsiteY968" fmla="*/ 4392055 h 5956325"/>
              <a:gd name="connsiteX969" fmla="*/ 5580334 w 5955852"/>
              <a:gd name="connsiteY969" fmla="*/ 4386674 h 5956325"/>
              <a:gd name="connsiteX970" fmla="*/ 2231494 w 5955852"/>
              <a:gd name="connsiteY970" fmla="*/ 4384256 h 5956325"/>
              <a:gd name="connsiteX971" fmla="*/ 2254983 w 5955852"/>
              <a:gd name="connsiteY971" fmla="*/ 4385816 h 5956325"/>
              <a:gd name="connsiteX972" fmla="*/ 2268718 w 5955852"/>
              <a:gd name="connsiteY972" fmla="*/ 4427621 h 5956325"/>
              <a:gd name="connsiteX973" fmla="*/ 2241248 w 5955852"/>
              <a:gd name="connsiteY973" fmla="*/ 4444468 h 5956325"/>
              <a:gd name="connsiteX974" fmla="*/ 2226890 w 5955852"/>
              <a:gd name="connsiteY974" fmla="*/ 4441349 h 5956325"/>
              <a:gd name="connsiteX975" fmla="*/ 2213155 w 5955852"/>
              <a:gd name="connsiteY975" fmla="*/ 4399543 h 5956325"/>
              <a:gd name="connsiteX976" fmla="*/ 2231494 w 5955852"/>
              <a:gd name="connsiteY976" fmla="*/ 4384256 h 5956325"/>
              <a:gd name="connsiteX977" fmla="*/ 3728962 w 5955852"/>
              <a:gd name="connsiteY977" fmla="*/ 4382774 h 5956325"/>
              <a:gd name="connsiteX978" fmla="*/ 3747067 w 5955852"/>
              <a:gd name="connsiteY978" fmla="*/ 4398295 h 5956325"/>
              <a:gd name="connsiteX979" fmla="*/ 3733956 w 5955852"/>
              <a:gd name="connsiteY979" fmla="*/ 4440100 h 5956325"/>
              <a:gd name="connsiteX980" fmla="*/ 3719599 w 5955852"/>
              <a:gd name="connsiteY980" fmla="*/ 4443844 h 5956325"/>
              <a:gd name="connsiteX981" fmla="*/ 3691505 w 5955852"/>
              <a:gd name="connsiteY981" fmla="*/ 4426373 h 5956325"/>
              <a:gd name="connsiteX982" fmla="*/ 3705239 w 5955852"/>
              <a:gd name="connsiteY982" fmla="*/ 4384568 h 5956325"/>
              <a:gd name="connsiteX983" fmla="*/ 3728962 w 5955852"/>
              <a:gd name="connsiteY983" fmla="*/ 4382774 h 5956325"/>
              <a:gd name="connsiteX984" fmla="*/ 2977926 w 5955852"/>
              <a:gd name="connsiteY984" fmla="*/ 4331532 h 5956325"/>
              <a:gd name="connsiteX985" fmla="*/ 2980424 w 5955852"/>
              <a:gd name="connsiteY985" fmla="*/ 4331532 h 5956325"/>
              <a:gd name="connsiteX986" fmla="*/ 2983546 w 5955852"/>
              <a:gd name="connsiteY986" fmla="*/ 4331532 h 5956325"/>
              <a:gd name="connsiteX987" fmla="*/ 3017883 w 5955852"/>
              <a:gd name="connsiteY987" fmla="*/ 4365226 h 5956325"/>
              <a:gd name="connsiteX988" fmla="*/ 2983546 w 5955852"/>
              <a:gd name="connsiteY988" fmla="*/ 4399544 h 5956325"/>
              <a:gd name="connsiteX989" fmla="*/ 2980424 w 5955852"/>
              <a:gd name="connsiteY989" fmla="*/ 4400168 h 5956325"/>
              <a:gd name="connsiteX990" fmla="*/ 2977926 w 5955852"/>
              <a:gd name="connsiteY990" fmla="*/ 4400168 h 5956325"/>
              <a:gd name="connsiteX991" fmla="*/ 2943590 w 5955852"/>
              <a:gd name="connsiteY991" fmla="*/ 4365850 h 5956325"/>
              <a:gd name="connsiteX992" fmla="*/ 2977926 w 5955852"/>
              <a:gd name="connsiteY992" fmla="*/ 4331532 h 5956325"/>
              <a:gd name="connsiteX993" fmla="*/ 1436053 w 5955852"/>
              <a:gd name="connsiteY993" fmla="*/ 4325214 h 5956325"/>
              <a:gd name="connsiteX994" fmla="*/ 1453378 w 5955852"/>
              <a:gd name="connsiteY994" fmla="*/ 4333403 h 5956325"/>
              <a:gd name="connsiteX995" fmla="*/ 1450880 w 5955852"/>
              <a:gd name="connsiteY995" fmla="*/ 4368345 h 5956325"/>
              <a:gd name="connsiteX996" fmla="*/ 1434648 w 5955852"/>
              <a:gd name="connsiteY996" fmla="*/ 4374584 h 5956325"/>
              <a:gd name="connsiteX997" fmla="*/ 1415920 w 5955852"/>
              <a:gd name="connsiteY997" fmla="*/ 4366473 h 5956325"/>
              <a:gd name="connsiteX998" fmla="*/ 1417792 w 5955852"/>
              <a:gd name="connsiteY998" fmla="*/ 4331531 h 5956325"/>
              <a:gd name="connsiteX999" fmla="*/ 1436053 w 5955852"/>
              <a:gd name="connsiteY999" fmla="*/ 4325214 h 5956325"/>
              <a:gd name="connsiteX1000" fmla="*/ 4522842 w 5955852"/>
              <a:gd name="connsiteY1000" fmla="*/ 4321470 h 5956325"/>
              <a:gd name="connsiteX1001" fmla="*/ 4540556 w 5955852"/>
              <a:gd name="connsiteY1001" fmla="*/ 4327788 h 5956325"/>
              <a:gd name="connsiteX1002" fmla="*/ 4543054 w 5955852"/>
              <a:gd name="connsiteY1002" fmla="*/ 4362729 h 5956325"/>
              <a:gd name="connsiteX1003" fmla="*/ 4524324 w 5955852"/>
              <a:gd name="connsiteY1003" fmla="*/ 4371464 h 5956325"/>
              <a:gd name="connsiteX1004" fmla="*/ 4507468 w 5955852"/>
              <a:gd name="connsiteY1004" fmla="*/ 4365225 h 5956325"/>
              <a:gd name="connsiteX1005" fmla="*/ 4505595 w 5955852"/>
              <a:gd name="connsiteY1005" fmla="*/ 4329659 h 5956325"/>
              <a:gd name="connsiteX1006" fmla="*/ 4522842 w 5955852"/>
              <a:gd name="connsiteY1006" fmla="*/ 4321470 h 5956325"/>
              <a:gd name="connsiteX1007" fmla="*/ 3167715 w 5955852"/>
              <a:gd name="connsiteY1007" fmla="*/ 4319053 h 5956325"/>
              <a:gd name="connsiteX1008" fmla="*/ 3206422 w 5955852"/>
              <a:gd name="connsiteY1008" fmla="*/ 4348378 h 5956325"/>
              <a:gd name="connsiteX1009" fmla="*/ 3177080 w 5955852"/>
              <a:gd name="connsiteY1009" fmla="*/ 4387065 h 5956325"/>
              <a:gd name="connsiteX1010" fmla="*/ 3172085 w 5955852"/>
              <a:gd name="connsiteY1010" fmla="*/ 4387065 h 5956325"/>
              <a:gd name="connsiteX1011" fmla="*/ 3138373 w 5955852"/>
              <a:gd name="connsiteY1011" fmla="*/ 4357738 h 5956325"/>
              <a:gd name="connsiteX1012" fmla="*/ 3167715 w 5955852"/>
              <a:gd name="connsiteY1012" fmla="*/ 4319053 h 5956325"/>
              <a:gd name="connsiteX1013" fmla="*/ 2793758 w 5955852"/>
              <a:gd name="connsiteY1013" fmla="*/ 4319053 h 5956325"/>
              <a:gd name="connsiteX1014" fmla="*/ 2823100 w 5955852"/>
              <a:gd name="connsiteY1014" fmla="*/ 4357114 h 5956325"/>
              <a:gd name="connsiteX1015" fmla="*/ 2789387 w 5955852"/>
              <a:gd name="connsiteY1015" fmla="*/ 4386441 h 5956325"/>
              <a:gd name="connsiteX1016" fmla="*/ 2784392 w 5955852"/>
              <a:gd name="connsiteY1016" fmla="*/ 4387065 h 5956325"/>
              <a:gd name="connsiteX1017" fmla="*/ 2755050 w 5955852"/>
              <a:gd name="connsiteY1017" fmla="*/ 4348378 h 5956325"/>
              <a:gd name="connsiteX1018" fmla="*/ 2793758 w 5955852"/>
              <a:gd name="connsiteY1018" fmla="*/ 4319053 h 5956325"/>
              <a:gd name="connsiteX1019" fmla="*/ 1745629 w 5955852"/>
              <a:gd name="connsiteY1019" fmla="*/ 4317413 h 5956325"/>
              <a:gd name="connsiteX1020" fmla="*/ 1765529 w 5955852"/>
              <a:gd name="connsiteY1020" fmla="*/ 4324666 h 5956325"/>
              <a:gd name="connsiteX1021" fmla="*/ 1767401 w 5955852"/>
              <a:gd name="connsiteY1021" fmla="*/ 4363976 h 5956325"/>
              <a:gd name="connsiteX1022" fmla="*/ 1746799 w 5955852"/>
              <a:gd name="connsiteY1022" fmla="*/ 4373335 h 5956325"/>
              <a:gd name="connsiteX1023" fmla="*/ 1728071 w 5955852"/>
              <a:gd name="connsiteY1023" fmla="*/ 4365848 h 5956325"/>
              <a:gd name="connsiteX1024" fmla="*/ 1726197 w 5955852"/>
              <a:gd name="connsiteY1024" fmla="*/ 4326538 h 5956325"/>
              <a:gd name="connsiteX1025" fmla="*/ 1745629 w 5955852"/>
              <a:gd name="connsiteY1025" fmla="*/ 4317413 h 5956325"/>
              <a:gd name="connsiteX1026" fmla="*/ 4212953 w 5955852"/>
              <a:gd name="connsiteY1026" fmla="*/ 4314918 h 5956325"/>
              <a:gd name="connsiteX1027" fmla="*/ 4232150 w 5955852"/>
              <a:gd name="connsiteY1027" fmla="*/ 4324043 h 5956325"/>
              <a:gd name="connsiteX1028" fmla="*/ 4230277 w 5955852"/>
              <a:gd name="connsiteY1028" fmla="*/ 4363352 h 5956325"/>
              <a:gd name="connsiteX1029" fmla="*/ 4211548 w 5955852"/>
              <a:gd name="connsiteY1029" fmla="*/ 4370840 h 5956325"/>
              <a:gd name="connsiteX1030" fmla="*/ 4190946 w 5955852"/>
              <a:gd name="connsiteY1030" fmla="*/ 4361480 h 5956325"/>
              <a:gd name="connsiteX1031" fmla="*/ 4192818 w 5955852"/>
              <a:gd name="connsiteY1031" fmla="*/ 4322171 h 5956325"/>
              <a:gd name="connsiteX1032" fmla="*/ 4212953 w 5955852"/>
              <a:gd name="connsiteY1032" fmla="*/ 4314918 h 5956325"/>
              <a:gd name="connsiteX1033" fmla="*/ 1122497 w 5955852"/>
              <a:gd name="connsiteY1033" fmla="*/ 4294405 h 5956325"/>
              <a:gd name="connsiteX1034" fmla="*/ 1136856 w 5955852"/>
              <a:gd name="connsiteY1034" fmla="*/ 4303452 h 5956325"/>
              <a:gd name="connsiteX1035" fmla="*/ 1131861 w 5955852"/>
              <a:gd name="connsiteY1035" fmla="*/ 4334027 h 5956325"/>
              <a:gd name="connsiteX1036" fmla="*/ 1119375 w 5955852"/>
              <a:gd name="connsiteY1036" fmla="*/ 4337770 h 5956325"/>
              <a:gd name="connsiteX1037" fmla="*/ 1101270 w 5955852"/>
              <a:gd name="connsiteY1037" fmla="*/ 4329034 h 5956325"/>
              <a:gd name="connsiteX1038" fmla="*/ 1106265 w 5955852"/>
              <a:gd name="connsiteY1038" fmla="*/ 4298461 h 5956325"/>
              <a:gd name="connsiteX1039" fmla="*/ 1122497 w 5955852"/>
              <a:gd name="connsiteY1039" fmla="*/ 4294405 h 5956325"/>
              <a:gd name="connsiteX1040" fmla="*/ 4836241 w 5955852"/>
              <a:gd name="connsiteY1040" fmla="*/ 4290895 h 5956325"/>
              <a:gd name="connsiteX1041" fmla="*/ 4852707 w 5955852"/>
              <a:gd name="connsiteY1041" fmla="*/ 4294716 h 5956325"/>
              <a:gd name="connsiteX1042" fmla="*/ 4857702 w 5955852"/>
              <a:gd name="connsiteY1042" fmla="*/ 4325291 h 5956325"/>
              <a:gd name="connsiteX1043" fmla="*/ 4840222 w 5955852"/>
              <a:gd name="connsiteY1043" fmla="*/ 4334027 h 5956325"/>
              <a:gd name="connsiteX1044" fmla="*/ 4827111 w 5955852"/>
              <a:gd name="connsiteY1044" fmla="*/ 4330282 h 5956325"/>
              <a:gd name="connsiteX1045" fmla="*/ 4822116 w 5955852"/>
              <a:gd name="connsiteY1045" fmla="*/ 4299709 h 5956325"/>
              <a:gd name="connsiteX1046" fmla="*/ 4836241 w 5955852"/>
              <a:gd name="connsiteY1046" fmla="*/ 4290895 h 5956325"/>
              <a:gd name="connsiteX1047" fmla="*/ 2070501 w 5955852"/>
              <a:gd name="connsiteY1047" fmla="*/ 4285827 h 5956325"/>
              <a:gd name="connsiteX1048" fmla="*/ 2093913 w 5955852"/>
              <a:gd name="connsiteY1048" fmla="*/ 4290350 h 5956325"/>
              <a:gd name="connsiteX1049" fmla="*/ 2102653 w 5955852"/>
              <a:gd name="connsiteY1049" fmla="*/ 4333403 h 5956325"/>
              <a:gd name="connsiteX1050" fmla="*/ 2077057 w 5955852"/>
              <a:gd name="connsiteY1050" fmla="*/ 4347131 h 5956325"/>
              <a:gd name="connsiteX1051" fmla="*/ 2058952 w 5955852"/>
              <a:gd name="connsiteY1051" fmla="*/ 4342138 h 5956325"/>
              <a:gd name="connsiteX1052" fmla="*/ 2050836 w 5955852"/>
              <a:gd name="connsiteY1052" fmla="*/ 4299085 h 5956325"/>
              <a:gd name="connsiteX1053" fmla="*/ 2070501 w 5955852"/>
              <a:gd name="connsiteY1053" fmla="*/ 4285827 h 5956325"/>
              <a:gd name="connsiteX1054" fmla="*/ 3889097 w 5955852"/>
              <a:gd name="connsiteY1054" fmla="*/ 4283409 h 5956325"/>
              <a:gd name="connsiteX1055" fmla="*/ 3908762 w 5955852"/>
              <a:gd name="connsiteY1055" fmla="*/ 4296590 h 5956325"/>
              <a:gd name="connsiteX1056" fmla="*/ 3900646 w 5955852"/>
              <a:gd name="connsiteY1056" fmla="*/ 4339643 h 5956325"/>
              <a:gd name="connsiteX1057" fmla="*/ 3883165 w 5955852"/>
              <a:gd name="connsiteY1057" fmla="*/ 4344635 h 5956325"/>
              <a:gd name="connsiteX1058" fmla="*/ 3857569 w 5955852"/>
              <a:gd name="connsiteY1058" fmla="*/ 4331532 h 5956325"/>
              <a:gd name="connsiteX1059" fmla="*/ 3865684 w 5955852"/>
              <a:gd name="connsiteY1059" fmla="*/ 4288478 h 5956325"/>
              <a:gd name="connsiteX1060" fmla="*/ 3889097 w 5955852"/>
              <a:gd name="connsiteY1060" fmla="*/ 4283409 h 5956325"/>
              <a:gd name="connsiteX1061" fmla="*/ 2612709 w 5955852"/>
              <a:gd name="connsiteY1061" fmla="*/ 4282239 h 5956325"/>
              <a:gd name="connsiteX1062" fmla="*/ 2636433 w 5955852"/>
              <a:gd name="connsiteY1062" fmla="*/ 4324669 h 5956325"/>
              <a:gd name="connsiteX1063" fmla="*/ 2603345 w 5955852"/>
              <a:gd name="connsiteY1063" fmla="*/ 4349627 h 5956325"/>
              <a:gd name="connsiteX1064" fmla="*/ 2593980 w 5955852"/>
              <a:gd name="connsiteY1064" fmla="*/ 4347755 h 5956325"/>
              <a:gd name="connsiteX1065" fmla="*/ 2570257 w 5955852"/>
              <a:gd name="connsiteY1065" fmla="*/ 4305950 h 5956325"/>
              <a:gd name="connsiteX1066" fmla="*/ 2612709 w 5955852"/>
              <a:gd name="connsiteY1066" fmla="*/ 4282239 h 5956325"/>
              <a:gd name="connsiteX1067" fmla="*/ 3348139 w 5955852"/>
              <a:gd name="connsiteY1067" fmla="*/ 4280991 h 5956325"/>
              <a:gd name="connsiteX1068" fmla="*/ 3390591 w 5955852"/>
              <a:gd name="connsiteY1068" fmla="*/ 4304078 h 5956325"/>
              <a:gd name="connsiteX1069" fmla="*/ 3366867 w 5955852"/>
              <a:gd name="connsiteY1069" fmla="*/ 4346507 h 5956325"/>
              <a:gd name="connsiteX1070" fmla="*/ 3357503 w 5955852"/>
              <a:gd name="connsiteY1070" fmla="*/ 4347755 h 5956325"/>
              <a:gd name="connsiteX1071" fmla="*/ 3324415 w 5955852"/>
              <a:gd name="connsiteY1071" fmla="*/ 4322796 h 5956325"/>
              <a:gd name="connsiteX1072" fmla="*/ 3348139 w 5955852"/>
              <a:gd name="connsiteY1072" fmla="*/ 4280991 h 5956325"/>
              <a:gd name="connsiteX1073" fmla="*/ 837036 w 5955852"/>
              <a:gd name="connsiteY1073" fmla="*/ 4274985 h 5956325"/>
              <a:gd name="connsiteX1074" fmla="*/ 848429 w 5955852"/>
              <a:gd name="connsiteY1074" fmla="*/ 4283486 h 5956325"/>
              <a:gd name="connsiteX1075" fmla="*/ 842186 w 5955852"/>
              <a:gd name="connsiteY1075" fmla="*/ 4309068 h 5956325"/>
              <a:gd name="connsiteX1076" fmla="*/ 832197 w 5955852"/>
              <a:gd name="connsiteY1076" fmla="*/ 4311565 h 5956325"/>
              <a:gd name="connsiteX1077" fmla="*/ 816589 w 5955852"/>
              <a:gd name="connsiteY1077" fmla="*/ 4302829 h 5956325"/>
              <a:gd name="connsiteX1078" fmla="*/ 822833 w 5955852"/>
              <a:gd name="connsiteY1078" fmla="*/ 4277247 h 5956325"/>
              <a:gd name="connsiteX1079" fmla="*/ 837036 w 5955852"/>
              <a:gd name="connsiteY1079" fmla="*/ 4274985 h 5956325"/>
              <a:gd name="connsiteX1080" fmla="*/ 5121550 w 5955852"/>
              <a:gd name="connsiteY1080" fmla="*/ 4269993 h 5956325"/>
              <a:gd name="connsiteX1081" fmla="*/ 5135519 w 5955852"/>
              <a:gd name="connsiteY1081" fmla="*/ 4272254 h 5956325"/>
              <a:gd name="connsiteX1082" fmla="*/ 5141762 w 5955852"/>
              <a:gd name="connsiteY1082" fmla="*/ 4297838 h 5956325"/>
              <a:gd name="connsiteX1083" fmla="*/ 5126155 w 5955852"/>
              <a:gd name="connsiteY1083" fmla="*/ 4306572 h 5956325"/>
              <a:gd name="connsiteX1084" fmla="*/ 5116165 w 5955852"/>
              <a:gd name="connsiteY1084" fmla="*/ 4304077 h 5956325"/>
              <a:gd name="connsiteX1085" fmla="*/ 5109923 w 5955852"/>
              <a:gd name="connsiteY1085" fmla="*/ 4278495 h 5956325"/>
              <a:gd name="connsiteX1086" fmla="*/ 5121550 w 5955852"/>
              <a:gd name="connsiteY1086" fmla="*/ 4269993 h 5956325"/>
              <a:gd name="connsiteX1087" fmla="*/ 559922 w 5955852"/>
              <a:gd name="connsiteY1087" fmla="*/ 4247453 h 5956325"/>
              <a:gd name="connsiteX1088" fmla="*/ 569365 w 5955852"/>
              <a:gd name="connsiteY1088" fmla="*/ 4254785 h 5956325"/>
              <a:gd name="connsiteX1089" fmla="*/ 563122 w 5955852"/>
              <a:gd name="connsiteY1089" fmla="*/ 4275375 h 5956325"/>
              <a:gd name="connsiteX1090" fmla="*/ 555630 w 5955852"/>
              <a:gd name="connsiteY1090" fmla="*/ 4277248 h 5956325"/>
              <a:gd name="connsiteX1091" fmla="*/ 541895 w 5955852"/>
              <a:gd name="connsiteY1091" fmla="*/ 4269760 h 5956325"/>
              <a:gd name="connsiteX1092" fmla="*/ 548138 w 5955852"/>
              <a:gd name="connsiteY1092" fmla="*/ 4248545 h 5956325"/>
              <a:gd name="connsiteX1093" fmla="*/ 559922 w 5955852"/>
              <a:gd name="connsiteY1093" fmla="*/ 4247453 h 5956325"/>
              <a:gd name="connsiteX1094" fmla="*/ 5398739 w 5955852"/>
              <a:gd name="connsiteY1094" fmla="*/ 4242227 h 5956325"/>
              <a:gd name="connsiteX1095" fmla="*/ 5410211 w 5955852"/>
              <a:gd name="connsiteY1095" fmla="*/ 4243553 h 5956325"/>
              <a:gd name="connsiteX1096" fmla="*/ 5416454 w 5955852"/>
              <a:gd name="connsiteY1096" fmla="*/ 4264143 h 5956325"/>
              <a:gd name="connsiteX1097" fmla="*/ 5402720 w 5955852"/>
              <a:gd name="connsiteY1097" fmla="*/ 4272879 h 5956325"/>
              <a:gd name="connsiteX1098" fmla="*/ 5395852 w 5955852"/>
              <a:gd name="connsiteY1098" fmla="*/ 4271007 h 5956325"/>
              <a:gd name="connsiteX1099" fmla="*/ 5389609 w 5955852"/>
              <a:gd name="connsiteY1099" fmla="*/ 4249792 h 5956325"/>
              <a:gd name="connsiteX1100" fmla="*/ 5398739 w 5955852"/>
              <a:gd name="connsiteY1100" fmla="*/ 4242227 h 5956325"/>
              <a:gd name="connsiteX1101" fmla="*/ 2411918 w 5955852"/>
              <a:gd name="connsiteY1101" fmla="*/ 4219531 h 5956325"/>
              <a:gd name="connsiteX1102" fmla="*/ 2437904 w 5955852"/>
              <a:gd name="connsiteY1102" fmla="*/ 4219843 h 5956325"/>
              <a:gd name="connsiteX1103" fmla="*/ 2456009 w 5955852"/>
              <a:gd name="connsiteY1103" fmla="*/ 4264769 h 5956325"/>
              <a:gd name="connsiteX1104" fmla="*/ 2424169 w 5955852"/>
              <a:gd name="connsiteY1104" fmla="*/ 4285359 h 5956325"/>
              <a:gd name="connsiteX1105" fmla="*/ 2411059 w 5955852"/>
              <a:gd name="connsiteY1105" fmla="*/ 4282863 h 5956325"/>
              <a:gd name="connsiteX1106" fmla="*/ 2392954 w 5955852"/>
              <a:gd name="connsiteY1106" fmla="*/ 4237938 h 5956325"/>
              <a:gd name="connsiteX1107" fmla="*/ 2411918 w 5955852"/>
              <a:gd name="connsiteY1107" fmla="*/ 4219531 h 5956325"/>
              <a:gd name="connsiteX1108" fmla="*/ 3548540 w 5955852"/>
              <a:gd name="connsiteY1108" fmla="*/ 4217971 h 5956325"/>
              <a:gd name="connsiteX1109" fmla="*/ 3567269 w 5955852"/>
              <a:gd name="connsiteY1109" fmla="*/ 4236066 h 5956325"/>
              <a:gd name="connsiteX1110" fmla="*/ 3549789 w 5955852"/>
              <a:gd name="connsiteY1110" fmla="*/ 4280991 h 5956325"/>
              <a:gd name="connsiteX1111" fmla="*/ 3536054 w 5955852"/>
              <a:gd name="connsiteY1111" fmla="*/ 4283487 h 5956325"/>
              <a:gd name="connsiteX1112" fmla="*/ 3504839 w 5955852"/>
              <a:gd name="connsiteY1112" fmla="*/ 4263521 h 5956325"/>
              <a:gd name="connsiteX1113" fmla="*/ 3522319 w 5955852"/>
              <a:gd name="connsiteY1113" fmla="*/ 4218595 h 5956325"/>
              <a:gd name="connsiteX1114" fmla="*/ 3548540 w 5955852"/>
              <a:gd name="connsiteY1114" fmla="*/ 4217971 h 5956325"/>
              <a:gd name="connsiteX1115" fmla="*/ 279063 w 5955852"/>
              <a:gd name="connsiteY1115" fmla="*/ 4216723 h 5956325"/>
              <a:gd name="connsiteX1116" fmla="*/ 296544 w 5955852"/>
              <a:gd name="connsiteY1116" fmla="*/ 4220466 h 5956325"/>
              <a:gd name="connsiteX1117" fmla="*/ 297793 w 5955852"/>
              <a:gd name="connsiteY1117" fmla="*/ 4223586 h 5956325"/>
              <a:gd name="connsiteX1118" fmla="*/ 289677 w 5955852"/>
              <a:gd name="connsiteY1118" fmla="*/ 4239185 h 5956325"/>
              <a:gd name="connsiteX1119" fmla="*/ 285931 w 5955852"/>
              <a:gd name="connsiteY1119" fmla="*/ 4239810 h 5956325"/>
              <a:gd name="connsiteX1120" fmla="*/ 274694 w 5955852"/>
              <a:gd name="connsiteY1120" fmla="*/ 4232322 h 5956325"/>
              <a:gd name="connsiteX1121" fmla="*/ 279063 w 5955852"/>
              <a:gd name="connsiteY1121" fmla="*/ 4216723 h 5956325"/>
              <a:gd name="connsiteX1122" fmla="*/ 5676789 w 5955852"/>
              <a:gd name="connsiteY1122" fmla="*/ 4210483 h 5956325"/>
              <a:gd name="connsiteX1123" fmla="*/ 5684904 w 5955852"/>
              <a:gd name="connsiteY1123" fmla="*/ 4226082 h 5956325"/>
              <a:gd name="connsiteX1124" fmla="*/ 5683656 w 5955852"/>
              <a:gd name="connsiteY1124" fmla="*/ 4229202 h 5956325"/>
              <a:gd name="connsiteX1125" fmla="*/ 5672418 w 5955852"/>
              <a:gd name="connsiteY1125" fmla="*/ 4234817 h 5956325"/>
              <a:gd name="connsiteX1126" fmla="*/ 5665552 w 5955852"/>
              <a:gd name="connsiteY1126" fmla="*/ 4232945 h 5956325"/>
              <a:gd name="connsiteX1127" fmla="*/ 5661180 w 5955852"/>
              <a:gd name="connsiteY1127" fmla="*/ 4217347 h 5956325"/>
              <a:gd name="connsiteX1128" fmla="*/ 5676789 w 5955852"/>
              <a:gd name="connsiteY1128" fmla="*/ 4210483 h 5956325"/>
              <a:gd name="connsiteX1129" fmla="*/ 1612106 w 5955852"/>
              <a:gd name="connsiteY1129" fmla="*/ 4181078 h 5956325"/>
              <a:gd name="connsiteX1130" fmla="*/ 1631304 w 5955852"/>
              <a:gd name="connsiteY1130" fmla="*/ 4190515 h 5956325"/>
              <a:gd name="connsiteX1131" fmla="*/ 1629431 w 5955852"/>
              <a:gd name="connsiteY1131" fmla="*/ 4229824 h 5956325"/>
              <a:gd name="connsiteX1132" fmla="*/ 1610701 w 5955852"/>
              <a:gd name="connsiteY1132" fmla="*/ 4236688 h 5956325"/>
              <a:gd name="connsiteX1133" fmla="*/ 1590099 w 5955852"/>
              <a:gd name="connsiteY1133" fmla="*/ 4227329 h 5956325"/>
              <a:gd name="connsiteX1134" fmla="*/ 1591973 w 5955852"/>
              <a:gd name="connsiteY1134" fmla="*/ 4188020 h 5956325"/>
              <a:gd name="connsiteX1135" fmla="*/ 1612106 w 5955852"/>
              <a:gd name="connsiteY1135" fmla="*/ 4181078 h 5956325"/>
              <a:gd name="connsiteX1136" fmla="*/ 4345851 w 5955852"/>
              <a:gd name="connsiteY1136" fmla="*/ 4178270 h 5956325"/>
              <a:gd name="connsiteX1137" fmla="*/ 4365752 w 5955852"/>
              <a:gd name="connsiteY1137" fmla="*/ 4185524 h 5956325"/>
              <a:gd name="connsiteX1138" fmla="*/ 4368248 w 5955852"/>
              <a:gd name="connsiteY1138" fmla="*/ 4224833 h 5956325"/>
              <a:gd name="connsiteX1139" fmla="*/ 4347646 w 5955852"/>
              <a:gd name="connsiteY1139" fmla="*/ 4234193 h 5956325"/>
              <a:gd name="connsiteX1140" fmla="*/ 4328918 w 5955852"/>
              <a:gd name="connsiteY1140" fmla="*/ 4226705 h 5956325"/>
              <a:gd name="connsiteX1141" fmla="*/ 4326420 w 5955852"/>
              <a:gd name="connsiteY1141" fmla="*/ 4187395 h 5956325"/>
              <a:gd name="connsiteX1142" fmla="*/ 4345851 w 5955852"/>
              <a:gd name="connsiteY1142" fmla="*/ 4178270 h 5956325"/>
              <a:gd name="connsiteX1143" fmla="*/ 1316577 w 5955852"/>
              <a:gd name="connsiteY1143" fmla="*/ 4175385 h 5956325"/>
              <a:gd name="connsiteX1144" fmla="*/ 1332888 w 5955852"/>
              <a:gd name="connsiteY1144" fmla="*/ 4184901 h 5956325"/>
              <a:gd name="connsiteX1145" fmla="*/ 1327268 w 5955852"/>
              <a:gd name="connsiteY1145" fmla="*/ 4219842 h 5956325"/>
              <a:gd name="connsiteX1146" fmla="*/ 1312909 w 5955852"/>
              <a:gd name="connsiteY1146" fmla="*/ 4224834 h 5956325"/>
              <a:gd name="connsiteX1147" fmla="*/ 1292931 w 5955852"/>
              <a:gd name="connsiteY1147" fmla="*/ 4214850 h 5956325"/>
              <a:gd name="connsiteX1148" fmla="*/ 1297926 w 5955852"/>
              <a:gd name="connsiteY1148" fmla="*/ 4179908 h 5956325"/>
              <a:gd name="connsiteX1149" fmla="*/ 1316577 w 5955852"/>
              <a:gd name="connsiteY1149" fmla="*/ 4175385 h 5956325"/>
              <a:gd name="connsiteX1150" fmla="*/ 4641771 w 5955852"/>
              <a:gd name="connsiteY1150" fmla="*/ 4171173 h 5956325"/>
              <a:gd name="connsiteX1151" fmla="*/ 4660422 w 5955852"/>
              <a:gd name="connsiteY1151" fmla="*/ 4176165 h 5956325"/>
              <a:gd name="connsiteX1152" fmla="*/ 4665417 w 5955852"/>
              <a:gd name="connsiteY1152" fmla="*/ 4211107 h 5956325"/>
              <a:gd name="connsiteX1153" fmla="*/ 4645439 w 5955852"/>
              <a:gd name="connsiteY1153" fmla="*/ 4221090 h 5956325"/>
              <a:gd name="connsiteX1154" fmla="*/ 4630455 w 5955852"/>
              <a:gd name="connsiteY1154" fmla="*/ 4216098 h 5956325"/>
              <a:gd name="connsiteX1155" fmla="*/ 4625462 w 5955852"/>
              <a:gd name="connsiteY1155" fmla="*/ 4181157 h 5956325"/>
              <a:gd name="connsiteX1156" fmla="*/ 4641771 w 5955852"/>
              <a:gd name="connsiteY1156" fmla="*/ 4171173 h 5956325"/>
              <a:gd name="connsiteX1157" fmla="*/ 1921527 w 5955852"/>
              <a:gd name="connsiteY1157" fmla="*/ 4169848 h 5956325"/>
              <a:gd name="connsiteX1158" fmla="*/ 1944080 w 5955852"/>
              <a:gd name="connsiteY1158" fmla="*/ 4177413 h 5956325"/>
              <a:gd name="connsiteX1159" fmla="*/ 1947201 w 5955852"/>
              <a:gd name="connsiteY1159" fmla="*/ 4221091 h 5956325"/>
              <a:gd name="connsiteX1160" fmla="*/ 1923478 w 5955852"/>
              <a:gd name="connsiteY1160" fmla="*/ 4232322 h 5956325"/>
              <a:gd name="connsiteX1161" fmla="*/ 1904124 w 5955852"/>
              <a:gd name="connsiteY1161" fmla="*/ 4224210 h 5956325"/>
              <a:gd name="connsiteX1162" fmla="*/ 1900379 w 5955852"/>
              <a:gd name="connsiteY1162" fmla="*/ 4180533 h 5956325"/>
              <a:gd name="connsiteX1163" fmla="*/ 1921527 w 5955852"/>
              <a:gd name="connsiteY1163" fmla="*/ 4169848 h 5956325"/>
              <a:gd name="connsiteX1164" fmla="*/ 4036822 w 5955852"/>
              <a:gd name="connsiteY1164" fmla="*/ 4166728 h 5956325"/>
              <a:gd name="connsiteX1165" fmla="*/ 4057970 w 5955852"/>
              <a:gd name="connsiteY1165" fmla="*/ 4177413 h 5956325"/>
              <a:gd name="connsiteX1166" fmla="*/ 4054848 w 5955852"/>
              <a:gd name="connsiteY1166" fmla="*/ 4221091 h 5956325"/>
              <a:gd name="connsiteX1167" fmla="*/ 4034247 w 5955852"/>
              <a:gd name="connsiteY1167" fmla="*/ 4228578 h 5956325"/>
              <a:gd name="connsiteX1168" fmla="*/ 4011148 w 5955852"/>
              <a:gd name="connsiteY1168" fmla="*/ 4217970 h 5956325"/>
              <a:gd name="connsiteX1169" fmla="*/ 4014269 w 5955852"/>
              <a:gd name="connsiteY1169" fmla="*/ 4174294 h 5956325"/>
              <a:gd name="connsiteX1170" fmla="*/ 4036822 w 5955852"/>
              <a:gd name="connsiteY1170" fmla="*/ 4166728 h 5956325"/>
              <a:gd name="connsiteX1171" fmla="*/ 2248585 w 5955852"/>
              <a:gd name="connsiteY1171" fmla="*/ 4131397 h 5956325"/>
              <a:gd name="connsiteX1172" fmla="*/ 2274337 w 5955852"/>
              <a:gd name="connsiteY1172" fmla="*/ 4135608 h 5956325"/>
              <a:gd name="connsiteX1173" fmla="*/ 2285575 w 5955852"/>
              <a:gd name="connsiteY1173" fmla="*/ 4182406 h 5956325"/>
              <a:gd name="connsiteX1174" fmla="*/ 2256232 w 5955852"/>
              <a:gd name="connsiteY1174" fmla="*/ 4198628 h 5956325"/>
              <a:gd name="connsiteX1175" fmla="*/ 2238751 w 5955852"/>
              <a:gd name="connsiteY1175" fmla="*/ 4193637 h 5956325"/>
              <a:gd name="connsiteX1176" fmla="*/ 2227514 w 5955852"/>
              <a:gd name="connsiteY1176" fmla="*/ 4146840 h 5956325"/>
              <a:gd name="connsiteX1177" fmla="*/ 2248585 w 5955852"/>
              <a:gd name="connsiteY1177" fmla="*/ 4131397 h 5956325"/>
              <a:gd name="connsiteX1178" fmla="*/ 1016131 w 5955852"/>
              <a:gd name="connsiteY1178" fmla="*/ 4130772 h 5956325"/>
              <a:gd name="connsiteX1179" fmla="*/ 1029476 w 5955852"/>
              <a:gd name="connsiteY1179" fmla="*/ 4140599 h 5956325"/>
              <a:gd name="connsiteX1180" fmla="*/ 1021984 w 5955852"/>
              <a:gd name="connsiteY1180" fmla="*/ 4170548 h 5956325"/>
              <a:gd name="connsiteX1181" fmla="*/ 1010746 w 5955852"/>
              <a:gd name="connsiteY1181" fmla="*/ 4173669 h 5956325"/>
              <a:gd name="connsiteX1182" fmla="*/ 992018 w 5955852"/>
              <a:gd name="connsiteY1182" fmla="*/ 4163062 h 5956325"/>
              <a:gd name="connsiteX1183" fmla="*/ 999509 w 5955852"/>
              <a:gd name="connsiteY1183" fmla="*/ 4133111 h 5956325"/>
              <a:gd name="connsiteX1184" fmla="*/ 1016131 w 5955852"/>
              <a:gd name="connsiteY1184" fmla="*/ 4130772 h 5956325"/>
              <a:gd name="connsiteX1185" fmla="*/ 3711639 w 5955852"/>
              <a:gd name="connsiteY1185" fmla="*/ 4128901 h 5956325"/>
              <a:gd name="connsiteX1186" fmla="*/ 3732709 w 5955852"/>
              <a:gd name="connsiteY1186" fmla="*/ 4144344 h 5956325"/>
              <a:gd name="connsiteX1187" fmla="*/ 3721472 w 5955852"/>
              <a:gd name="connsiteY1187" fmla="*/ 4191142 h 5956325"/>
              <a:gd name="connsiteX1188" fmla="*/ 3703367 w 5955852"/>
              <a:gd name="connsiteY1188" fmla="*/ 4196133 h 5956325"/>
              <a:gd name="connsiteX1189" fmla="*/ 3674649 w 5955852"/>
              <a:gd name="connsiteY1189" fmla="*/ 4179910 h 5956325"/>
              <a:gd name="connsiteX1190" fmla="*/ 3685887 w 5955852"/>
              <a:gd name="connsiteY1190" fmla="*/ 4133113 h 5956325"/>
              <a:gd name="connsiteX1191" fmla="*/ 3711639 w 5955852"/>
              <a:gd name="connsiteY1191" fmla="*/ 4128901 h 5956325"/>
              <a:gd name="connsiteX1192" fmla="*/ 4942217 w 5955852"/>
              <a:gd name="connsiteY1192" fmla="*/ 4126404 h 5956325"/>
              <a:gd name="connsiteX1193" fmla="*/ 4958840 w 5955852"/>
              <a:gd name="connsiteY1193" fmla="*/ 4128744 h 5956325"/>
              <a:gd name="connsiteX1194" fmla="*/ 4966331 w 5955852"/>
              <a:gd name="connsiteY1194" fmla="*/ 4158069 h 5956325"/>
              <a:gd name="connsiteX1195" fmla="*/ 4947601 w 5955852"/>
              <a:gd name="connsiteY1195" fmla="*/ 4168677 h 5956325"/>
              <a:gd name="connsiteX1196" fmla="*/ 4936364 w 5955852"/>
              <a:gd name="connsiteY1196" fmla="*/ 4166181 h 5956325"/>
              <a:gd name="connsiteX1197" fmla="*/ 4928873 w 5955852"/>
              <a:gd name="connsiteY1197" fmla="*/ 4136231 h 5956325"/>
              <a:gd name="connsiteX1198" fmla="*/ 4942217 w 5955852"/>
              <a:gd name="connsiteY1198" fmla="*/ 4126404 h 5956325"/>
              <a:gd name="connsiteX1199" fmla="*/ 2977926 w 5955852"/>
              <a:gd name="connsiteY1199" fmla="*/ 4103784 h 5956325"/>
              <a:gd name="connsiteX1200" fmla="*/ 2979800 w 5955852"/>
              <a:gd name="connsiteY1200" fmla="*/ 4103784 h 5956325"/>
              <a:gd name="connsiteX1201" fmla="*/ 2982297 w 5955852"/>
              <a:gd name="connsiteY1201" fmla="*/ 4103784 h 5956325"/>
              <a:gd name="connsiteX1202" fmla="*/ 3019755 w 5955852"/>
              <a:gd name="connsiteY1202" fmla="*/ 4141223 h 5956325"/>
              <a:gd name="connsiteX1203" fmla="*/ 2982297 w 5955852"/>
              <a:gd name="connsiteY1203" fmla="*/ 4178661 h 5956325"/>
              <a:gd name="connsiteX1204" fmla="*/ 2979800 w 5955852"/>
              <a:gd name="connsiteY1204" fmla="*/ 4178661 h 5956325"/>
              <a:gd name="connsiteX1205" fmla="*/ 2977302 w 5955852"/>
              <a:gd name="connsiteY1205" fmla="*/ 4178661 h 5956325"/>
              <a:gd name="connsiteX1206" fmla="*/ 2940468 w 5955852"/>
              <a:gd name="connsiteY1206" fmla="*/ 4141223 h 5956325"/>
              <a:gd name="connsiteX1207" fmla="*/ 2977926 w 5955852"/>
              <a:gd name="connsiteY1207" fmla="*/ 4103784 h 5956325"/>
              <a:gd name="connsiteX1208" fmla="*/ 741673 w 5955852"/>
              <a:gd name="connsiteY1208" fmla="*/ 4102694 h 5956325"/>
              <a:gd name="connsiteX1209" fmla="*/ 752286 w 5955852"/>
              <a:gd name="connsiteY1209" fmla="*/ 4111897 h 5956325"/>
              <a:gd name="connsiteX1210" fmla="*/ 744170 w 5955852"/>
              <a:gd name="connsiteY1210" fmla="*/ 4136855 h 5956325"/>
              <a:gd name="connsiteX1211" fmla="*/ 735430 w 5955852"/>
              <a:gd name="connsiteY1211" fmla="*/ 4138728 h 5956325"/>
              <a:gd name="connsiteX1212" fmla="*/ 719198 w 5955852"/>
              <a:gd name="connsiteY1212" fmla="*/ 4128744 h 5956325"/>
              <a:gd name="connsiteX1213" fmla="*/ 727314 w 5955852"/>
              <a:gd name="connsiteY1213" fmla="*/ 4103786 h 5956325"/>
              <a:gd name="connsiteX1214" fmla="*/ 741673 w 5955852"/>
              <a:gd name="connsiteY1214" fmla="*/ 4102694 h 5956325"/>
              <a:gd name="connsiteX1215" fmla="*/ 5216913 w 5955852"/>
              <a:gd name="connsiteY1215" fmla="*/ 4098326 h 5956325"/>
              <a:gd name="connsiteX1216" fmla="*/ 5231038 w 5955852"/>
              <a:gd name="connsiteY1216" fmla="*/ 4099417 h 5956325"/>
              <a:gd name="connsiteX1217" fmla="*/ 5239153 w 5955852"/>
              <a:gd name="connsiteY1217" fmla="*/ 4124376 h 5956325"/>
              <a:gd name="connsiteX1218" fmla="*/ 5222298 w 5955852"/>
              <a:gd name="connsiteY1218" fmla="*/ 4134359 h 5956325"/>
              <a:gd name="connsiteX1219" fmla="*/ 5214182 w 5955852"/>
              <a:gd name="connsiteY1219" fmla="*/ 4132488 h 5956325"/>
              <a:gd name="connsiteX1220" fmla="*/ 5206065 w 5955852"/>
              <a:gd name="connsiteY1220" fmla="*/ 4107529 h 5956325"/>
              <a:gd name="connsiteX1221" fmla="*/ 5216913 w 5955852"/>
              <a:gd name="connsiteY1221" fmla="*/ 4098326 h 5956325"/>
              <a:gd name="connsiteX1222" fmla="*/ 2793133 w 5955852"/>
              <a:gd name="connsiteY1222" fmla="*/ 4088186 h 5956325"/>
              <a:gd name="connsiteX1223" fmla="*/ 2823724 w 5955852"/>
              <a:gd name="connsiteY1223" fmla="*/ 4131239 h 5956325"/>
              <a:gd name="connsiteX1224" fmla="*/ 2786890 w 5955852"/>
              <a:gd name="connsiteY1224" fmla="*/ 4162437 h 5956325"/>
              <a:gd name="connsiteX1225" fmla="*/ 2780647 w 5955852"/>
              <a:gd name="connsiteY1225" fmla="*/ 4161813 h 5956325"/>
              <a:gd name="connsiteX1226" fmla="*/ 2750056 w 5955852"/>
              <a:gd name="connsiteY1226" fmla="*/ 4118760 h 5956325"/>
              <a:gd name="connsiteX1227" fmla="*/ 2793133 w 5955852"/>
              <a:gd name="connsiteY1227" fmla="*/ 4088186 h 5956325"/>
              <a:gd name="connsiteX1228" fmla="*/ 3167715 w 5955852"/>
              <a:gd name="connsiteY1228" fmla="*/ 4087562 h 5956325"/>
              <a:gd name="connsiteX1229" fmla="*/ 3210791 w 5955852"/>
              <a:gd name="connsiteY1229" fmla="*/ 4118136 h 5956325"/>
              <a:gd name="connsiteX1230" fmla="*/ 3180201 w 5955852"/>
              <a:gd name="connsiteY1230" fmla="*/ 4161189 h 5956325"/>
              <a:gd name="connsiteX1231" fmla="*/ 3173958 w 5955852"/>
              <a:gd name="connsiteY1231" fmla="*/ 4161813 h 5956325"/>
              <a:gd name="connsiteX1232" fmla="*/ 3137124 w 5955852"/>
              <a:gd name="connsiteY1232" fmla="*/ 4130615 h 5956325"/>
              <a:gd name="connsiteX1233" fmla="*/ 3167715 w 5955852"/>
              <a:gd name="connsiteY1233" fmla="*/ 4087562 h 5956325"/>
              <a:gd name="connsiteX1234" fmla="*/ 474314 w 5955852"/>
              <a:gd name="connsiteY1234" fmla="*/ 4070326 h 5956325"/>
              <a:gd name="connsiteX1235" fmla="*/ 483210 w 5955852"/>
              <a:gd name="connsiteY1235" fmla="*/ 4078827 h 5956325"/>
              <a:gd name="connsiteX1236" fmla="*/ 475095 w 5955852"/>
              <a:gd name="connsiteY1236" fmla="*/ 4099418 h 5956325"/>
              <a:gd name="connsiteX1237" fmla="*/ 468851 w 5955852"/>
              <a:gd name="connsiteY1237" fmla="*/ 4100666 h 5956325"/>
              <a:gd name="connsiteX1238" fmla="*/ 454492 w 5955852"/>
              <a:gd name="connsiteY1238" fmla="*/ 4091307 h 5956325"/>
              <a:gd name="connsiteX1239" fmla="*/ 462608 w 5955852"/>
              <a:gd name="connsiteY1239" fmla="*/ 4070716 h 5956325"/>
              <a:gd name="connsiteX1240" fmla="*/ 474314 w 5955852"/>
              <a:gd name="connsiteY1240" fmla="*/ 4070326 h 5956325"/>
              <a:gd name="connsiteX1241" fmla="*/ 5483176 w 5955852"/>
              <a:gd name="connsiteY1241" fmla="*/ 4064321 h 5956325"/>
              <a:gd name="connsiteX1242" fmla="*/ 5495116 w 5955852"/>
              <a:gd name="connsiteY1242" fmla="*/ 4064476 h 5956325"/>
              <a:gd name="connsiteX1243" fmla="*/ 5503232 w 5955852"/>
              <a:gd name="connsiteY1243" fmla="*/ 4085068 h 5956325"/>
              <a:gd name="connsiteX1244" fmla="*/ 5488874 w 5955852"/>
              <a:gd name="connsiteY1244" fmla="*/ 4094427 h 5956325"/>
              <a:gd name="connsiteX1245" fmla="*/ 5482630 w 5955852"/>
              <a:gd name="connsiteY1245" fmla="*/ 4093178 h 5956325"/>
              <a:gd name="connsiteX1246" fmla="*/ 5474514 w 5955852"/>
              <a:gd name="connsiteY1246" fmla="*/ 4072588 h 5956325"/>
              <a:gd name="connsiteX1247" fmla="*/ 5483176 w 5955852"/>
              <a:gd name="connsiteY1247" fmla="*/ 4064321 h 5956325"/>
              <a:gd name="connsiteX1248" fmla="*/ 2612709 w 5955852"/>
              <a:gd name="connsiteY1248" fmla="*/ 4043261 h 5956325"/>
              <a:gd name="connsiteX1249" fmla="*/ 2635809 w 5955852"/>
              <a:gd name="connsiteY1249" fmla="*/ 4090681 h 5956325"/>
              <a:gd name="connsiteX1250" fmla="*/ 2600223 w 5955852"/>
              <a:gd name="connsiteY1250" fmla="*/ 4116265 h 5956325"/>
              <a:gd name="connsiteX1251" fmla="*/ 2588361 w 5955852"/>
              <a:gd name="connsiteY1251" fmla="*/ 4113768 h 5956325"/>
              <a:gd name="connsiteX1252" fmla="*/ 2565262 w 5955852"/>
              <a:gd name="connsiteY1252" fmla="*/ 4066347 h 5956325"/>
              <a:gd name="connsiteX1253" fmla="*/ 2612709 w 5955852"/>
              <a:gd name="connsiteY1253" fmla="*/ 4043261 h 5956325"/>
              <a:gd name="connsiteX1254" fmla="*/ 3348138 w 5955852"/>
              <a:gd name="connsiteY1254" fmla="*/ 4041388 h 5956325"/>
              <a:gd name="connsiteX1255" fmla="*/ 3395585 w 5955852"/>
              <a:gd name="connsiteY1255" fmla="*/ 4064475 h 5956325"/>
              <a:gd name="connsiteX1256" fmla="*/ 3372486 w 5955852"/>
              <a:gd name="connsiteY1256" fmla="*/ 4111896 h 5956325"/>
              <a:gd name="connsiteX1257" fmla="*/ 3360000 w 5955852"/>
              <a:gd name="connsiteY1257" fmla="*/ 4113768 h 5956325"/>
              <a:gd name="connsiteX1258" fmla="*/ 3325039 w 5955852"/>
              <a:gd name="connsiteY1258" fmla="*/ 4088809 h 5956325"/>
              <a:gd name="connsiteX1259" fmla="*/ 3348138 w 5955852"/>
              <a:gd name="connsiteY1259" fmla="*/ 4041388 h 5956325"/>
              <a:gd name="connsiteX1260" fmla="*/ 1788473 w 5955852"/>
              <a:gd name="connsiteY1260" fmla="*/ 4036320 h 5956325"/>
              <a:gd name="connsiteX1261" fmla="*/ 1809855 w 5955852"/>
              <a:gd name="connsiteY1261" fmla="*/ 4046381 h 5956325"/>
              <a:gd name="connsiteX1262" fmla="*/ 1807982 w 5955852"/>
              <a:gd name="connsiteY1262" fmla="*/ 4090059 h 5956325"/>
              <a:gd name="connsiteX1263" fmla="*/ 1786756 w 5955852"/>
              <a:gd name="connsiteY1263" fmla="*/ 4098171 h 5956325"/>
              <a:gd name="connsiteX1264" fmla="*/ 1764281 w 5955852"/>
              <a:gd name="connsiteY1264" fmla="*/ 4088811 h 5956325"/>
              <a:gd name="connsiteX1265" fmla="*/ 1766154 w 5955852"/>
              <a:gd name="connsiteY1265" fmla="*/ 4044509 h 5956325"/>
              <a:gd name="connsiteX1266" fmla="*/ 1788473 w 5955852"/>
              <a:gd name="connsiteY1266" fmla="*/ 4036320 h 5956325"/>
              <a:gd name="connsiteX1267" fmla="*/ 201650 w 5955852"/>
              <a:gd name="connsiteY1267" fmla="*/ 4034526 h 5956325"/>
              <a:gd name="connsiteX1268" fmla="*/ 219130 w 5955852"/>
              <a:gd name="connsiteY1268" fmla="*/ 4038270 h 5956325"/>
              <a:gd name="connsiteX1269" fmla="*/ 220380 w 5955852"/>
              <a:gd name="connsiteY1269" fmla="*/ 4041389 h 5956325"/>
              <a:gd name="connsiteX1270" fmla="*/ 212263 w 5955852"/>
              <a:gd name="connsiteY1270" fmla="*/ 4056989 h 5956325"/>
              <a:gd name="connsiteX1271" fmla="*/ 208517 w 5955852"/>
              <a:gd name="connsiteY1271" fmla="*/ 4057613 h 5956325"/>
              <a:gd name="connsiteX1272" fmla="*/ 197279 w 5955852"/>
              <a:gd name="connsiteY1272" fmla="*/ 4050125 h 5956325"/>
              <a:gd name="connsiteX1273" fmla="*/ 201650 w 5955852"/>
              <a:gd name="connsiteY1273" fmla="*/ 4034526 h 5956325"/>
              <a:gd name="connsiteX1274" fmla="*/ 4170189 w 5955852"/>
              <a:gd name="connsiteY1274" fmla="*/ 4033201 h 5956325"/>
              <a:gd name="connsiteX1275" fmla="*/ 4192820 w 5955852"/>
              <a:gd name="connsiteY1275" fmla="*/ 4041390 h 5956325"/>
              <a:gd name="connsiteX1276" fmla="*/ 4194693 w 5955852"/>
              <a:gd name="connsiteY1276" fmla="*/ 4085068 h 5956325"/>
              <a:gd name="connsiteX1277" fmla="*/ 4171593 w 5955852"/>
              <a:gd name="connsiteY1277" fmla="*/ 4095050 h 5956325"/>
              <a:gd name="connsiteX1278" fmla="*/ 4150367 w 5955852"/>
              <a:gd name="connsiteY1278" fmla="*/ 4086939 h 5956325"/>
              <a:gd name="connsiteX1279" fmla="*/ 4148494 w 5955852"/>
              <a:gd name="connsiteY1279" fmla="*/ 4043262 h 5956325"/>
              <a:gd name="connsiteX1280" fmla="*/ 4170189 w 5955852"/>
              <a:gd name="connsiteY1280" fmla="*/ 4033201 h 5956325"/>
              <a:gd name="connsiteX1281" fmla="*/ 1494191 w 5955852"/>
              <a:gd name="connsiteY1281" fmla="*/ 4031327 h 5956325"/>
              <a:gd name="connsiteX1282" fmla="*/ 1512686 w 5955852"/>
              <a:gd name="connsiteY1282" fmla="*/ 4042636 h 5956325"/>
              <a:gd name="connsiteX1283" fmla="*/ 1506443 w 5955852"/>
              <a:gd name="connsiteY1283" fmla="*/ 4081946 h 5956325"/>
              <a:gd name="connsiteX1284" fmla="*/ 1490211 w 5955852"/>
              <a:gd name="connsiteY1284" fmla="*/ 4086938 h 5956325"/>
              <a:gd name="connsiteX1285" fmla="*/ 1467112 w 5955852"/>
              <a:gd name="connsiteY1285" fmla="*/ 4075707 h 5956325"/>
              <a:gd name="connsiteX1286" fmla="*/ 1473355 w 5955852"/>
              <a:gd name="connsiteY1286" fmla="*/ 4036397 h 5956325"/>
              <a:gd name="connsiteX1287" fmla="*/ 1494191 w 5955852"/>
              <a:gd name="connsiteY1287" fmla="*/ 4031327 h 5956325"/>
              <a:gd name="connsiteX1288" fmla="*/ 4464157 w 5955852"/>
              <a:gd name="connsiteY1288" fmla="*/ 4028442 h 5956325"/>
              <a:gd name="connsiteX1289" fmla="*/ 4484992 w 5955852"/>
              <a:gd name="connsiteY1289" fmla="*/ 4033277 h 5956325"/>
              <a:gd name="connsiteX1290" fmla="*/ 4491236 w 5955852"/>
              <a:gd name="connsiteY1290" fmla="*/ 4072587 h 5956325"/>
              <a:gd name="connsiteX1291" fmla="*/ 4468136 w 5955852"/>
              <a:gd name="connsiteY1291" fmla="*/ 4084442 h 5956325"/>
              <a:gd name="connsiteX1292" fmla="*/ 4451905 w 5955852"/>
              <a:gd name="connsiteY1292" fmla="*/ 4078826 h 5956325"/>
              <a:gd name="connsiteX1293" fmla="*/ 4445661 w 5955852"/>
              <a:gd name="connsiteY1293" fmla="*/ 4039517 h 5956325"/>
              <a:gd name="connsiteX1294" fmla="*/ 4464157 w 5955852"/>
              <a:gd name="connsiteY1294" fmla="*/ 4028442 h 5956325"/>
              <a:gd name="connsiteX1295" fmla="*/ 5753578 w 5955852"/>
              <a:gd name="connsiteY1295" fmla="*/ 4027038 h 5956325"/>
              <a:gd name="connsiteX1296" fmla="*/ 5761070 w 5955852"/>
              <a:gd name="connsiteY1296" fmla="*/ 4043262 h 5956325"/>
              <a:gd name="connsiteX1297" fmla="*/ 5760445 w 5955852"/>
              <a:gd name="connsiteY1297" fmla="*/ 4045134 h 5956325"/>
              <a:gd name="connsiteX1298" fmla="*/ 5749208 w 5955852"/>
              <a:gd name="connsiteY1298" fmla="*/ 4051997 h 5956325"/>
              <a:gd name="connsiteX1299" fmla="*/ 5743588 w 5955852"/>
              <a:gd name="connsiteY1299" fmla="*/ 4050749 h 5956325"/>
              <a:gd name="connsiteX1300" fmla="*/ 5737970 w 5955852"/>
              <a:gd name="connsiteY1300" fmla="*/ 4033902 h 5956325"/>
              <a:gd name="connsiteX1301" fmla="*/ 5753578 w 5955852"/>
              <a:gd name="connsiteY1301" fmla="*/ 4027038 h 5956325"/>
              <a:gd name="connsiteX1302" fmla="*/ 2098049 w 5955852"/>
              <a:gd name="connsiteY1302" fmla="*/ 4020956 h 5956325"/>
              <a:gd name="connsiteX1303" fmla="*/ 2123255 w 5955852"/>
              <a:gd name="connsiteY1303" fmla="*/ 4028287 h 5956325"/>
              <a:gd name="connsiteX1304" fmla="*/ 2128250 w 5955852"/>
              <a:gd name="connsiteY1304" fmla="*/ 4076332 h 5956325"/>
              <a:gd name="connsiteX1305" fmla="*/ 2102029 w 5955852"/>
              <a:gd name="connsiteY1305" fmla="*/ 4088811 h 5956325"/>
              <a:gd name="connsiteX1306" fmla="*/ 2080178 w 5955852"/>
              <a:gd name="connsiteY1306" fmla="*/ 4081324 h 5956325"/>
              <a:gd name="connsiteX1307" fmla="*/ 2075185 w 5955852"/>
              <a:gd name="connsiteY1307" fmla="*/ 4033279 h 5956325"/>
              <a:gd name="connsiteX1308" fmla="*/ 2098049 w 5955852"/>
              <a:gd name="connsiteY1308" fmla="*/ 4020956 h 5956325"/>
              <a:gd name="connsiteX1309" fmla="*/ 3861316 w 5955852"/>
              <a:gd name="connsiteY1309" fmla="*/ 4018226 h 5956325"/>
              <a:gd name="connsiteX1310" fmla="*/ 3884414 w 5955852"/>
              <a:gd name="connsiteY1310" fmla="*/ 4030784 h 5956325"/>
              <a:gd name="connsiteX1311" fmla="*/ 3879421 w 5955852"/>
              <a:gd name="connsiteY1311" fmla="*/ 4078828 h 5956325"/>
              <a:gd name="connsiteX1312" fmla="*/ 3857570 w 5955852"/>
              <a:gd name="connsiteY1312" fmla="*/ 4086315 h 5956325"/>
              <a:gd name="connsiteX1313" fmla="*/ 3831349 w 5955852"/>
              <a:gd name="connsiteY1313" fmla="*/ 4073836 h 5956325"/>
              <a:gd name="connsiteX1314" fmla="*/ 3836344 w 5955852"/>
              <a:gd name="connsiteY1314" fmla="*/ 4025792 h 5956325"/>
              <a:gd name="connsiteX1315" fmla="*/ 3861316 w 5955852"/>
              <a:gd name="connsiteY1315" fmla="*/ 4018226 h 5956325"/>
              <a:gd name="connsiteX1316" fmla="*/ 1211851 w 5955852"/>
              <a:gd name="connsiteY1316" fmla="*/ 4014169 h 5956325"/>
              <a:gd name="connsiteX1317" fmla="*/ 1227379 w 5955852"/>
              <a:gd name="connsiteY1317" fmla="*/ 4025791 h 5956325"/>
              <a:gd name="connsiteX1318" fmla="*/ 1218639 w 5955852"/>
              <a:gd name="connsiteY1318" fmla="*/ 4060109 h 5956325"/>
              <a:gd name="connsiteX1319" fmla="*/ 1206154 w 5955852"/>
              <a:gd name="connsiteY1319" fmla="*/ 4063852 h 5956325"/>
              <a:gd name="connsiteX1320" fmla="*/ 1184303 w 5955852"/>
              <a:gd name="connsiteY1320" fmla="*/ 4051373 h 5956325"/>
              <a:gd name="connsiteX1321" fmla="*/ 1193043 w 5955852"/>
              <a:gd name="connsiteY1321" fmla="*/ 4017055 h 5956325"/>
              <a:gd name="connsiteX1322" fmla="*/ 1211851 w 5955852"/>
              <a:gd name="connsiteY1322" fmla="*/ 4014169 h 5956325"/>
              <a:gd name="connsiteX1323" fmla="*/ 4746030 w 5955852"/>
              <a:gd name="connsiteY1323" fmla="*/ 4010659 h 5956325"/>
              <a:gd name="connsiteX1324" fmla="*/ 4765305 w 5955852"/>
              <a:gd name="connsiteY1324" fmla="*/ 4013312 h 5956325"/>
              <a:gd name="connsiteX1325" fmla="*/ 4774045 w 5955852"/>
              <a:gd name="connsiteY1325" fmla="*/ 4047630 h 5956325"/>
              <a:gd name="connsiteX1326" fmla="*/ 4752820 w 5955852"/>
              <a:gd name="connsiteY1326" fmla="*/ 4060109 h 5956325"/>
              <a:gd name="connsiteX1327" fmla="*/ 4739709 w 5955852"/>
              <a:gd name="connsiteY1327" fmla="*/ 4056364 h 5956325"/>
              <a:gd name="connsiteX1328" fmla="*/ 4730969 w 5955852"/>
              <a:gd name="connsiteY1328" fmla="*/ 4022047 h 5956325"/>
              <a:gd name="connsiteX1329" fmla="*/ 4746030 w 5955852"/>
              <a:gd name="connsiteY1329" fmla="*/ 4010659 h 5956325"/>
              <a:gd name="connsiteX1330" fmla="*/ 2413946 w 5955852"/>
              <a:gd name="connsiteY1330" fmla="*/ 3965343 h 5956325"/>
              <a:gd name="connsiteX1331" fmla="*/ 2442275 w 5955852"/>
              <a:gd name="connsiteY1331" fmla="*/ 3968385 h 5956325"/>
              <a:gd name="connsiteX1332" fmla="*/ 2457258 w 5955852"/>
              <a:gd name="connsiteY1332" fmla="*/ 4018925 h 5956325"/>
              <a:gd name="connsiteX1333" fmla="*/ 2424169 w 5955852"/>
              <a:gd name="connsiteY1333" fmla="*/ 4038269 h 5956325"/>
              <a:gd name="connsiteX1334" fmla="*/ 2406689 w 5955852"/>
              <a:gd name="connsiteY1334" fmla="*/ 4033901 h 5956325"/>
              <a:gd name="connsiteX1335" fmla="*/ 2391706 w 5955852"/>
              <a:gd name="connsiteY1335" fmla="*/ 3983361 h 5956325"/>
              <a:gd name="connsiteX1336" fmla="*/ 2413946 w 5955852"/>
              <a:gd name="connsiteY1336" fmla="*/ 3965343 h 5956325"/>
              <a:gd name="connsiteX1337" fmla="*/ 3545652 w 5955852"/>
              <a:gd name="connsiteY1337" fmla="*/ 3962848 h 5956325"/>
              <a:gd name="connsiteX1338" fmla="*/ 3567893 w 5955852"/>
              <a:gd name="connsiteY1338" fmla="*/ 3980864 h 5956325"/>
              <a:gd name="connsiteX1339" fmla="*/ 3552910 w 5955852"/>
              <a:gd name="connsiteY1339" fmla="*/ 4031406 h 5956325"/>
              <a:gd name="connsiteX1340" fmla="*/ 3535429 w 5955852"/>
              <a:gd name="connsiteY1340" fmla="*/ 4035773 h 5956325"/>
              <a:gd name="connsiteX1341" fmla="*/ 3502966 w 5955852"/>
              <a:gd name="connsiteY1341" fmla="*/ 4016430 h 5956325"/>
              <a:gd name="connsiteX1342" fmla="*/ 3517324 w 5955852"/>
              <a:gd name="connsiteY1342" fmla="*/ 3965889 h 5956325"/>
              <a:gd name="connsiteX1343" fmla="*/ 3545652 w 5955852"/>
              <a:gd name="connsiteY1343" fmla="*/ 3962848 h 5956325"/>
              <a:gd name="connsiteX1344" fmla="*/ 923891 w 5955852"/>
              <a:gd name="connsiteY1344" fmla="*/ 3957935 h 5956325"/>
              <a:gd name="connsiteX1345" fmla="*/ 936454 w 5955852"/>
              <a:gd name="connsiteY1345" fmla="*/ 3969010 h 5956325"/>
              <a:gd name="connsiteX1346" fmla="*/ 926466 w 5955852"/>
              <a:gd name="connsiteY1346" fmla="*/ 3998335 h 5956325"/>
              <a:gd name="connsiteX1347" fmla="*/ 916477 w 5955852"/>
              <a:gd name="connsiteY1347" fmla="*/ 4000832 h 5956325"/>
              <a:gd name="connsiteX1348" fmla="*/ 897123 w 5955852"/>
              <a:gd name="connsiteY1348" fmla="*/ 3988353 h 5956325"/>
              <a:gd name="connsiteX1349" fmla="*/ 907112 w 5955852"/>
              <a:gd name="connsiteY1349" fmla="*/ 3959026 h 5956325"/>
              <a:gd name="connsiteX1350" fmla="*/ 923891 w 5955852"/>
              <a:gd name="connsiteY1350" fmla="*/ 3957935 h 5956325"/>
              <a:gd name="connsiteX1351" fmla="*/ 5033521 w 5955852"/>
              <a:gd name="connsiteY1351" fmla="*/ 3953333 h 5956325"/>
              <a:gd name="connsiteX1352" fmla="*/ 5049987 w 5955852"/>
              <a:gd name="connsiteY1352" fmla="*/ 3954659 h 5956325"/>
              <a:gd name="connsiteX1353" fmla="*/ 5059976 w 5955852"/>
              <a:gd name="connsiteY1353" fmla="*/ 3983985 h 5956325"/>
              <a:gd name="connsiteX1354" fmla="*/ 5040623 w 5955852"/>
              <a:gd name="connsiteY1354" fmla="*/ 3995840 h 5956325"/>
              <a:gd name="connsiteX1355" fmla="*/ 5031258 w 5955852"/>
              <a:gd name="connsiteY1355" fmla="*/ 3993968 h 5956325"/>
              <a:gd name="connsiteX1356" fmla="*/ 5021270 w 5955852"/>
              <a:gd name="connsiteY1356" fmla="*/ 3964642 h 5956325"/>
              <a:gd name="connsiteX1357" fmla="*/ 5033521 w 5955852"/>
              <a:gd name="connsiteY1357" fmla="*/ 3953333 h 5956325"/>
              <a:gd name="connsiteX1358" fmla="*/ 645530 w 5955852"/>
              <a:gd name="connsiteY1358" fmla="*/ 3924085 h 5956325"/>
              <a:gd name="connsiteX1359" fmla="*/ 669878 w 5955852"/>
              <a:gd name="connsiteY1359" fmla="*/ 3934069 h 5956325"/>
              <a:gd name="connsiteX1360" fmla="*/ 659889 w 5955852"/>
              <a:gd name="connsiteY1360" fmla="*/ 3958403 h 5956325"/>
              <a:gd name="connsiteX1361" fmla="*/ 653022 w 5955852"/>
              <a:gd name="connsiteY1361" fmla="*/ 3959651 h 5956325"/>
              <a:gd name="connsiteX1362" fmla="*/ 635542 w 5955852"/>
              <a:gd name="connsiteY1362" fmla="*/ 3948419 h 5956325"/>
              <a:gd name="connsiteX1363" fmla="*/ 645530 w 5955852"/>
              <a:gd name="connsiteY1363" fmla="*/ 3924085 h 5956325"/>
              <a:gd name="connsiteX1364" fmla="*/ 5297915 w 5955852"/>
              <a:gd name="connsiteY1364" fmla="*/ 3918703 h 5956325"/>
              <a:gd name="connsiteX1365" fmla="*/ 5312196 w 5955852"/>
              <a:gd name="connsiteY1365" fmla="*/ 3919094 h 5956325"/>
              <a:gd name="connsiteX1366" fmla="*/ 5322186 w 5955852"/>
              <a:gd name="connsiteY1366" fmla="*/ 3943428 h 5956325"/>
              <a:gd name="connsiteX1367" fmla="*/ 5304704 w 5955852"/>
              <a:gd name="connsiteY1367" fmla="*/ 3954659 h 5956325"/>
              <a:gd name="connsiteX1368" fmla="*/ 5297838 w 5955852"/>
              <a:gd name="connsiteY1368" fmla="*/ 3953412 h 5956325"/>
              <a:gd name="connsiteX1369" fmla="*/ 5287849 w 5955852"/>
              <a:gd name="connsiteY1369" fmla="*/ 3929076 h 5956325"/>
              <a:gd name="connsiteX1370" fmla="*/ 5297915 w 5955852"/>
              <a:gd name="connsiteY1370" fmla="*/ 3918703 h 5956325"/>
              <a:gd name="connsiteX1371" fmla="*/ 1964215 w 5955852"/>
              <a:gd name="connsiteY1371" fmla="*/ 3891484 h 5956325"/>
              <a:gd name="connsiteX1372" fmla="*/ 1987782 w 5955852"/>
              <a:gd name="connsiteY1372" fmla="*/ 3902247 h 5956325"/>
              <a:gd name="connsiteX1373" fmla="*/ 1986533 w 5955852"/>
              <a:gd name="connsiteY1373" fmla="*/ 3950292 h 5956325"/>
              <a:gd name="connsiteX1374" fmla="*/ 1963434 w 5955852"/>
              <a:gd name="connsiteY1374" fmla="*/ 3959652 h 5956325"/>
              <a:gd name="connsiteX1375" fmla="*/ 1937837 w 5955852"/>
              <a:gd name="connsiteY1375" fmla="*/ 3949044 h 5956325"/>
              <a:gd name="connsiteX1376" fmla="*/ 1939710 w 5955852"/>
              <a:gd name="connsiteY1376" fmla="*/ 3900376 h 5956325"/>
              <a:gd name="connsiteX1377" fmla="*/ 1964215 w 5955852"/>
              <a:gd name="connsiteY1377" fmla="*/ 3891484 h 5956325"/>
              <a:gd name="connsiteX1378" fmla="*/ 3994136 w 5955852"/>
              <a:gd name="connsiteY1378" fmla="*/ 3888364 h 5956325"/>
              <a:gd name="connsiteX1379" fmla="*/ 4018640 w 5955852"/>
              <a:gd name="connsiteY1379" fmla="*/ 3897256 h 5956325"/>
              <a:gd name="connsiteX1380" fmla="*/ 4020514 w 5955852"/>
              <a:gd name="connsiteY1380" fmla="*/ 3945300 h 5956325"/>
              <a:gd name="connsiteX1381" fmla="*/ 3995541 w 5955852"/>
              <a:gd name="connsiteY1381" fmla="*/ 3956531 h 5956325"/>
              <a:gd name="connsiteX1382" fmla="*/ 3972442 w 5955852"/>
              <a:gd name="connsiteY1382" fmla="*/ 3947173 h 5956325"/>
              <a:gd name="connsiteX1383" fmla="*/ 3970569 w 5955852"/>
              <a:gd name="connsiteY1383" fmla="*/ 3899128 h 5956325"/>
              <a:gd name="connsiteX1384" fmla="*/ 3994136 w 5955852"/>
              <a:gd name="connsiteY1384" fmla="*/ 3888364 h 5956325"/>
              <a:gd name="connsiteX1385" fmla="*/ 1671650 w 5955852"/>
              <a:gd name="connsiteY1385" fmla="*/ 3888130 h 5956325"/>
              <a:gd name="connsiteX1386" fmla="*/ 1691861 w 5955852"/>
              <a:gd name="connsiteY1386" fmla="*/ 3900999 h 5956325"/>
              <a:gd name="connsiteX1387" fmla="*/ 1684370 w 5955852"/>
              <a:gd name="connsiteY1387" fmla="*/ 3944052 h 5956325"/>
              <a:gd name="connsiteX1388" fmla="*/ 1666266 w 5955852"/>
              <a:gd name="connsiteY1388" fmla="*/ 3950292 h 5956325"/>
              <a:gd name="connsiteX1389" fmla="*/ 1641293 w 5955852"/>
              <a:gd name="connsiteY1389" fmla="*/ 3937189 h 5956325"/>
              <a:gd name="connsiteX1390" fmla="*/ 1648160 w 5955852"/>
              <a:gd name="connsiteY1390" fmla="*/ 3893511 h 5956325"/>
              <a:gd name="connsiteX1391" fmla="*/ 1671650 w 5955852"/>
              <a:gd name="connsiteY1391" fmla="*/ 3888130 h 5956325"/>
              <a:gd name="connsiteX1392" fmla="*/ 390190 w 5955852"/>
              <a:gd name="connsiteY1392" fmla="*/ 3886648 h 5956325"/>
              <a:gd name="connsiteX1393" fmla="*/ 410167 w 5955852"/>
              <a:gd name="connsiteY1393" fmla="*/ 3896007 h 5956325"/>
              <a:gd name="connsiteX1394" fmla="*/ 400802 w 5955852"/>
              <a:gd name="connsiteY1394" fmla="*/ 3915974 h 5956325"/>
              <a:gd name="connsiteX1395" fmla="*/ 395809 w 5955852"/>
              <a:gd name="connsiteY1395" fmla="*/ 3916598 h 5956325"/>
              <a:gd name="connsiteX1396" fmla="*/ 380824 w 5955852"/>
              <a:gd name="connsiteY1396" fmla="*/ 3906614 h 5956325"/>
              <a:gd name="connsiteX1397" fmla="*/ 390190 w 5955852"/>
              <a:gd name="connsiteY1397" fmla="*/ 3886648 h 5956325"/>
              <a:gd name="connsiteX1398" fmla="*/ 4286621 w 5955852"/>
              <a:gd name="connsiteY1398" fmla="*/ 3884854 h 5956325"/>
              <a:gd name="connsiteX1399" fmla="*/ 4309564 w 5955852"/>
              <a:gd name="connsiteY1399" fmla="*/ 3889768 h 5956325"/>
              <a:gd name="connsiteX1400" fmla="*/ 4317056 w 5955852"/>
              <a:gd name="connsiteY1400" fmla="*/ 3933444 h 5956325"/>
              <a:gd name="connsiteX1401" fmla="*/ 4291460 w 5955852"/>
              <a:gd name="connsiteY1401" fmla="*/ 3946548 h 5956325"/>
              <a:gd name="connsiteX1402" fmla="*/ 4273979 w 5955852"/>
              <a:gd name="connsiteY1402" fmla="*/ 3940932 h 5956325"/>
              <a:gd name="connsiteX1403" fmla="*/ 4266488 w 5955852"/>
              <a:gd name="connsiteY1403" fmla="*/ 3897255 h 5956325"/>
              <a:gd name="connsiteX1404" fmla="*/ 4286621 w 5955852"/>
              <a:gd name="connsiteY1404" fmla="*/ 3884854 h 5956325"/>
              <a:gd name="connsiteX1405" fmla="*/ 5567536 w 5955852"/>
              <a:gd name="connsiteY1405" fmla="*/ 3880408 h 5956325"/>
              <a:gd name="connsiteX1406" fmla="*/ 5576900 w 5955852"/>
              <a:gd name="connsiteY1406" fmla="*/ 3900375 h 5956325"/>
              <a:gd name="connsiteX1407" fmla="*/ 5562542 w 5955852"/>
              <a:gd name="connsiteY1407" fmla="*/ 3910983 h 5956325"/>
              <a:gd name="connsiteX1408" fmla="*/ 5556922 w 5955852"/>
              <a:gd name="connsiteY1408" fmla="*/ 3909735 h 5956325"/>
              <a:gd name="connsiteX1409" fmla="*/ 5547557 w 5955852"/>
              <a:gd name="connsiteY1409" fmla="*/ 3889768 h 5956325"/>
              <a:gd name="connsiteX1410" fmla="*/ 5567536 w 5955852"/>
              <a:gd name="connsiteY1410" fmla="*/ 3880408 h 5956325"/>
              <a:gd name="connsiteX1411" fmla="*/ 2977926 w 5955852"/>
              <a:gd name="connsiteY1411" fmla="*/ 3874793 h 5956325"/>
              <a:gd name="connsiteX1412" fmla="*/ 2979176 w 5955852"/>
              <a:gd name="connsiteY1412" fmla="*/ 3874793 h 5956325"/>
              <a:gd name="connsiteX1413" fmla="*/ 2981673 w 5955852"/>
              <a:gd name="connsiteY1413" fmla="*/ 3874793 h 5956325"/>
              <a:gd name="connsiteX1414" fmla="*/ 3022252 w 5955852"/>
              <a:gd name="connsiteY1414" fmla="*/ 3915350 h 5956325"/>
              <a:gd name="connsiteX1415" fmla="*/ 2981673 w 5955852"/>
              <a:gd name="connsiteY1415" fmla="*/ 3955907 h 5956325"/>
              <a:gd name="connsiteX1416" fmla="*/ 2979800 w 5955852"/>
              <a:gd name="connsiteY1416" fmla="*/ 3955907 h 5956325"/>
              <a:gd name="connsiteX1417" fmla="*/ 2977926 w 5955852"/>
              <a:gd name="connsiteY1417" fmla="*/ 3955907 h 5956325"/>
              <a:gd name="connsiteX1418" fmla="*/ 2937347 w 5955852"/>
              <a:gd name="connsiteY1418" fmla="*/ 3915350 h 5956325"/>
              <a:gd name="connsiteX1419" fmla="*/ 2977926 w 5955852"/>
              <a:gd name="connsiteY1419" fmla="*/ 3874793 h 5956325"/>
              <a:gd name="connsiteX1420" fmla="*/ 1391493 w 5955852"/>
              <a:gd name="connsiteY1420" fmla="*/ 3871438 h 5956325"/>
              <a:gd name="connsiteX1421" fmla="*/ 1408427 w 5955852"/>
              <a:gd name="connsiteY1421" fmla="*/ 3884151 h 5956325"/>
              <a:gd name="connsiteX1422" fmla="*/ 1398439 w 5955852"/>
              <a:gd name="connsiteY1422" fmla="*/ 3922212 h 5956325"/>
              <a:gd name="connsiteX1423" fmla="*/ 1384704 w 5955852"/>
              <a:gd name="connsiteY1423" fmla="*/ 3925957 h 5956325"/>
              <a:gd name="connsiteX1424" fmla="*/ 1360356 w 5955852"/>
              <a:gd name="connsiteY1424" fmla="*/ 3912230 h 5956325"/>
              <a:gd name="connsiteX1425" fmla="*/ 1370345 w 5955852"/>
              <a:gd name="connsiteY1425" fmla="*/ 3874168 h 5956325"/>
              <a:gd name="connsiteX1426" fmla="*/ 1391493 w 5955852"/>
              <a:gd name="connsiteY1426" fmla="*/ 3871438 h 5956325"/>
              <a:gd name="connsiteX1427" fmla="*/ 4566230 w 5955852"/>
              <a:gd name="connsiteY1427" fmla="*/ 3867850 h 5956325"/>
              <a:gd name="connsiteX1428" fmla="*/ 4587379 w 5955852"/>
              <a:gd name="connsiteY1428" fmla="*/ 3871047 h 5956325"/>
              <a:gd name="connsiteX1429" fmla="*/ 4597367 w 5955852"/>
              <a:gd name="connsiteY1429" fmla="*/ 3909109 h 5956325"/>
              <a:gd name="connsiteX1430" fmla="*/ 4573019 w 5955852"/>
              <a:gd name="connsiteY1430" fmla="*/ 3922836 h 5956325"/>
              <a:gd name="connsiteX1431" fmla="*/ 4559285 w 5955852"/>
              <a:gd name="connsiteY1431" fmla="*/ 3919092 h 5956325"/>
              <a:gd name="connsiteX1432" fmla="*/ 4549296 w 5955852"/>
              <a:gd name="connsiteY1432" fmla="*/ 3881031 h 5956325"/>
              <a:gd name="connsiteX1433" fmla="*/ 4566230 w 5955852"/>
              <a:gd name="connsiteY1433" fmla="*/ 3867850 h 5956325"/>
              <a:gd name="connsiteX1434" fmla="*/ 2259197 w 5955852"/>
              <a:gd name="connsiteY1434" fmla="*/ 3858803 h 5956325"/>
              <a:gd name="connsiteX1435" fmla="*/ 2286823 w 5955852"/>
              <a:gd name="connsiteY1435" fmla="*/ 3866680 h 5956325"/>
              <a:gd name="connsiteX1436" fmla="*/ 2293066 w 5955852"/>
              <a:gd name="connsiteY1436" fmla="*/ 3919092 h 5956325"/>
              <a:gd name="connsiteX1437" fmla="*/ 2263724 w 5955852"/>
              <a:gd name="connsiteY1437" fmla="*/ 3933444 h 5956325"/>
              <a:gd name="connsiteX1438" fmla="*/ 2240625 w 5955852"/>
              <a:gd name="connsiteY1438" fmla="*/ 3925332 h 5956325"/>
              <a:gd name="connsiteX1439" fmla="*/ 2234382 w 5955852"/>
              <a:gd name="connsiteY1439" fmla="*/ 3872920 h 5956325"/>
              <a:gd name="connsiteX1440" fmla="*/ 2259197 w 5955852"/>
              <a:gd name="connsiteY1440" fmla="*/ 3858803 h 5956325"/>
              <a:gd name="connsiteX1441" fmla="*/ 2802498 w 5955852"/>
              <a:gd name="connsiteY1441" fmla="*/ 3857945 h 5956325"/>
              <a:gd name="connsiteX1442" fmla="*/ 2834337 w 5955852"/>
              <a:gd name="connsiteY1442" fmla="*/ 3905366 h 5956325"/>
              <a:gd name="connsiteX1443" fmla="*/ 2795006 w 5955852"/>
              <a:gd name="connsiteY1443" fmla="*/ 3937813 h 5956325"/>
              <a:gd name="connsiteX1444" fmla="*/ 2786890 w 5955852"/>
              <a:gd name="connsiteY1444" fmla="*/ 3937189 h 5956325"/>
              <a:gd name="connsiteX1445" fmla="*/ 2755051 w 5955852"/>
              <a:gd name="connsiteY1445" fmla="*/ 3889768 h 5956325"/>
              <a:gd name="connsiteX1446" fmla="*/ 2802498 w 5955852"/>
              <a:gd name="connsiteY1446" fmla="*/ 3857945 h 5956325"/>
              <a:gd name="connsiteX1447" fmla="*/ 3157102 w 5955852"/>
              <a:gd name="connsiteY1447" fmla="*/ 3857322 h 5956325"/>
              <a:gd name="connsiteX1448" fmla="*/ 3204549 w 5955852"/>
              <a:gd name="connsiteY1448" fmla="*/ 3889144 h 5956325"/>
              <a:gd name="connsiteX1449" fmla="*/ 3172710 w 5955852"/>
              <a:gd name="connsiteY1449" fmla="*/ 3936565 h 5956325"/>
              <a:gd name="connsiteX1450" fmla="*/ 3164593 w 5955852"/>
              <a:gd name="connsiteY1450" fmla="*/ 3937813 h 5956325"/>
              <a:gd name="connsiteX1451" fmla="*/ 3125262 w 5955852"/>
              <a:gd name="connsiteY1451" fmla="*/ 3904743 h 5956325"/>
              <a:gd name="connsiteX1452" fmla="*/ 3157102 w 5955852"/>
              <a:gd name="connsiteY1452" fmla="*/ 3857322 h 5956325"/>
              <a:gd name="connsiteX1453" fmla="*/ 3700168 w 5955852"/>
              <a:gd name="connsiteY1453" fmla="*/ 3855683 h 5956325"/>
              <a:gd name="connsiteX1454" fmla="*/ 3725217 w 5955852"/>
              <a:gd name="connsiteY1454" fmla="*/ 3869799 h 5956325"/>
              <a:gd name="connsiteX1455" fmla="*/ 3718974 w 5955852"/>
              <a:gd name="connsiteY1455" fmla="*/ 3922213 h 5956325"/>
              <a:gd name="connsiteX1456" fmla="*/ 3695875 w 5955852"/>
              <a:gd name="connsiteY1456" fmla="*/ 3930323 h 5956325"/>
              <a:gd name="connsiteX1457" fmla="*/ 3666534 w 5955852"/>
              <a:gd name="connsiteY1457" fmla="*/ 3915972 h 5956325"/>
              <a:gd name="connsiteX1458" fmla="*/ 3672776 w 5955852"/>
              <a:gd name="connsiteY1458" fmla="*/ 3863560 h 5956325"/>
              <a:gd name="connsiteX1459" fmla="*/ 3700168 w 5955852"/>
              <a:gd name="connsiteY1459" fmla="*/ 3855683 h 5956325"/>
              <a:gd name="connsiteX1460" fmla="*/ 5801650 w 5955852"/>
              <a:gd name="connsiteY1460" fmla="*/ 3848586 h 5956325"/>
              <a:gd name="connsiteX1461" fmla="*/ 5825996 w 5955852"/>
              <a:gd name="connsiteY1461" fmla="*/ 3854825 h 5956325"/>
              <a:gd name="connsiteX1462" fmla="*/ 5814135 w 5955852"/>
              <a:gd name="connsiteY1462" fmla="*/ 3864185 h 5956325"/>
              <a:gd name="connsiteX1463" fmla="*/ 5811014 w 5955852"/>
              <a:gd name="connsiteY1463" fmla="*/ 3863561 h 5956325"/>
              <a:gd name="connsiteX1464" fmla="*/ 5801650 w 5955852"/>
              <a:gd name="connsiteY1464" fmla="*/ 3848586 h 5956325"/>
              <a:gd name="connsiteX1465" fmla="*/ 140468 w 5955852"/>
              <a:gd name="connsiteY1465" fmla="*/ 3846089 h 5956325"/>
              <a:gd name="connsiteX1466" fmla="*/ 155452 w 5955852"/>
              <a:gd name="connsiteY1466" fmla="*/ 3855449 h 5956325"/>
              <a:gd name="connsiteX1467" fmla="*/ 146712 w 5955852"/>
              <a:gd name="connsiteY1467" fmla="*/ 3870425 h 5956325"/>
              <a:gd name="connsiteX1468" fmla="*/ 143590 w 5955852"/>
              <a:gd name="connsiteY1468" fmla="*/ 3870425 h 5956325"/>
              <a:gd name="connsiteX1469" fmla="*/ 131728 w 5955852"/>
              <a:gd name="connsiteY1469" fmla="*/ 3862313 h 5956325"/>
              <a:gd name="connsiteX1470" fmla="*/ 131104 w 5955852"/>
              <a:gd name="connsiteY1470" fmla="*/ 3861065 h 5956325"/>
              <a:gd name="connsiteX1471" fmla="*/ 140468 w 5955852"/>
              <a:gd name="connsiteY1471" fmla="*/ 3846089 h 5956325"/>
              <a:gd name="connsiteX1472" fmla="*/ 1122653 w 5955852"/>
              <a:gd name="connsiteY1472" fmla="*/ 3844998 h 5956325"/>
              <a:gd name="connsiteX1473" fmla="*/ 1136855 w 5955852"/>
              <a:gd name="connsiteY1473" fmla="*/ 3857945 h 5956325"/>
              <a:gd name="connsiteX1474" fmla="*/ 1124994 w 5955852"/>
              <a:gd name="connsiteY1474" fmla="*/ 3891015 h 5956325"/>
              <a:gd name="connsiteX1475" fmla="*/ 1114381 w 5955852"/>
              <a:gd name="connsiteY1475" fmla="*/ 3893511 h 5956325"/>
              <a:gd name="connsiteX1476" fmla="*/ 1091906 w 5955852"/>
              <a:gd name="connsiteY1476" fmla="*/ 3879160 h 5956325"/>
              <a:gd name="connsiteX1477" fmla="*/ 1103768 w 5955852"/>
              <a:gd name="connsiteY1477" fmla="*/ 3846090 h 5956325"/>
              <a:gd name="connsiteX1478" fmla="*/ 1122653 w 5955852"/>
              <a:gd name="connsiteY1478" fmla="*/ 3844998 h 5956325"/>
              <a:gd name="connsiteX1479" fmla="*/ 4835695 w 5955852"/>
              <a:gd name="connsiteY1479" fmla="*/ 3840864 h 5956325"/>
              <a:gd name="connsiteX1480" fmla="*/ 4854580 w 5955852"/>
              <a:gd name="connsiteY1480" fmla="*/ 3841723 h 5956325"/>
              <a:gd name="connsiteX1481" fmla="*/ 4866443 w 5955852"/>
              <a:gd name="connsiteY1481" fmla="*/ 3874793 h 5956325"/>
              <a:gd name="connsiteX1482" fmla="*/ 4843968 w 5955852"/>
              <a:gd name="connsiteY1482" fmla="*/ 3889144 h 5956325"/>
              <a:gd name="connsiteX1483" fmla="*/ 4833354 w 5955852"/>
              <a:gd name="connsiteY1483" fmla="*/ 3886648 h 5956325"/>
              <a:gd name="connsiteX1484" fmla="*/ 4821493 w 5955852"/>
              <a:gd name="connsiteY1484" fmla="*/ 3853578 h 5956325"/>
              <a:gd name="connsiteX1485" fmla="*/ 4835695 w 5955852"/>
              <a:gd name="connsiteY1485" fmla="*/ 3840864 h 5956325"/>
              <a:gd name="connsiteX1486" fmla="*/ 2603579 w 5955852"/>
              <a:gd name="connsiteY1486" fmla="*/ 3807327 h 5956325"/>
              <a:gd name="connsiteX1487" fmla="*/ 2634560 w 5955852"/>
              <a:gd name="connsiteY1487" fmla="*/ 3807405 h 5956325"/>
              <a:gd name="connsiteX1488" fmla="*/ 2656410 w 5955852"/>
              <a:gd name="connsiteY1488" fmla="*/ 3859818 h 5956325"/>
              <a:gd name="connsiteX1489" fmla="*/ 2618952 w 5955852"/>
              <a:gd name="connsiteY1489" fmla="*/ 3884776 h 5956325"/>
              <a:gd name="connsiteX1490" fmla="*/ 2603345 w 5955852"/>
              <a:gd name="connsiteY1490" fmla="*/ 3881656 h 5956325"/>
              <a:gd name="connsiteX1491" fmla="*/ 2581494 w 5955852"/>
              <a:gd name="connsiteY1491" fmla="*/ 3829244 h 5956325"/>
              <a:gd name="connsiteX1492" fmla="*/ 2603579 w 5955852"/>
              <a:gd name="connsiteY1492" fmla="*/ 3807327 h 5956325"/>
              <a:gd name="connsiteX1493" fmla="*/ 3356021 w 5955852"/>
              <a:gd name="connsiteY1493" fmla="*/ 3805455 h 5956325"/>
              <a:gd name="connsiteX1494" fmla="*/ 3378105 w 5955852"/>
              <a:gd name="connsiteY1494" fmla="*/ 3827372 h 5956325"/>
              <a:gd name="connsiteX1495" fmla="*/ 3356255 w 5955852"/>
              <a:gd name="connsiteY1495" fmla="*/ 3880408 h 5956325"/>
              <a:gd name="connsiteX1496" fmla="*/ 3340647 w 5955852"/>
              <a:gd name="connsiteY1496" fmla="*/ 3883529 h 5956325"/>
              <a:gd name="connsiteX1497" fmla="*/ 3303189 w 5955852"/>
              <a:gd name="connsiteY1497" fmla="*/ 3858569 h 5956325"/>
              <a:gd name="connsiteX1498" fmla="*/ 3325040 w 5955852"/>
              <a:gd name="connsiteY1498" fmla="*/ 3805533 h 5956325"/>
              <a:gd name="connsiteX1499" fmla="*/ 3356021 w 5955852"/>
              <a:gd name="connsiteY1499" fmla="*/ 3805455 h 5956325"/>
              <a:gd name="connsiteX1500" fmla="*/ 830323 w 5955852"/>
              <a:gd name="connsiteY1500" fmla="*/ 3778077 h 5956325"/>
              <a:gd name="connsiteX1501" fmla="*/ 858417 w 5955852"/>
              <a:gd name="connsiteY1501" fmla="*/ 3790558 h 5956325"/>
              <a:gd name="connsiteX1502" fmla="*/ 845930 w 5955852"/>
              <a:gd name="connsiteY1502" fmla="*/ 3818636 h 5956325"/>
              <a:gd name="connsiteX1503" fmla="*/ 838439 w 5955852"/>
              <a:gd name="connsiteY1503" fmla="*/ 3819883 h 5956325"/>
              <a:gd name="connsiteX1504" fmla="*/ 817836 w 5955852"/>
              <a:gd name="connsiteY1504" fmla="*/ 3806156 h 5956325"/>
              <a:gd name="connsiteX1505" fmla="*/ 830323 w 5955852"/>
              <a:gd name="connsiteY1505" fmla="*/ 3778077 h 5956325"/>
              <a:gd name="connsiteX1506" fmla="*/ 5126776 w 5955852"/>
              <a:gd name="connsiteY1506" fmla="*/ 3773086 h 5956325"/>
              <a:gd name="connsiteX1507" fmla="*/ 5139263 w 5955852"/>
              <a:gd name="connsiteY1507" fmla="*/ 3801164 h 5956325"/>
              <a:gd name="connsiteX1508" fmla="*/ 5118661 w 5955852"/>
              <a:gd name="connsiteY1508" fmla="*/ 3814891 h 5956325"/>
              <a:gd name="connsiteX1509" fmla="*/ 5111169 w 5955852"/>
              <a:gd name="connsiteY1509" fmla="*/ 3813643 h 5956325"/>
              <a:gd name="connsiteX1510" fmla="*/ 5098682 w 5955852"/>
              <a:gd name="connsiteY1510" fmla="*/ 3785565 h 5956325"/>
              <a:gd name="connsiteX1511" fmla="*/ 5126776 w 5955852"/>
              <a:gd name="connsiteY1511" fmla="*/ 3773086 h 5956325"/>
              <a:gd name="connsiteX1512" fmla="*/ 1849186 w 5955852"/>
              <a:gd name="connsiteY1512" fmla="*/ 3745243 h 5956325"/>
              <a:gd name="connsiteX1513" fmla="*/ 1871037 w 5955852"/>
              <a:gd name="connsiteY1513" fmla="*/ 3759360 h 5956325"/>
              <a:gd name="connsiteX1514" fmla="*/ 1862921 w 5955852"/>
              <a:gd name="connsiteY1514" fmla="*/ 3806781 h 5956325"/>
              <a:gd name="connsiteX1515" fmla="*/ 1842943 w 5955852"/>
              <a:gd name="connsiteY1515" fmla="*/ 3813021 h 5956325"/>
              <a:gd name="connsiteX1516" fmla="*/ 1815474 w 5955852"/>
              <a:gd name="connsiteY1516" fmla="*/ 3798669 h 5956325"/>
              <a:gd name="connsiteX1517" fmla="*/ 1823590 w 5955852"/>
              <a:gd name="connsiteY1517" fmla="*/ 3751249 h 5956325"/>
              <a:gd name="connsiteX1518" fmla="*/ 1849186 w 5955852"/>
              <a:gd name="connsiteY1518" fmla="*/ 3745243 h 5956325"/>
              <a:gd name="connsiteX1519" fmla="*/ 4109009 w 5955852"/>
              <a:gd name="connsiteY1519" fmla="*/ 3741499 h 5956325"/>
              <a:gd name="connsiteX1520" fmla="*/ 4134136 w 5955852"/>
              <a:gd name="connsiteY1520" fmla="*/ 3747505 h 5956325"/>
              <a:gd name="connsiteX1521" fmla="*/ 4142252 w 5955852"/>
              <a:gd name="connsiteY1521" fmla="*/ 3794926 h 5956325"/>
              <a:gd name="connsiteX1522" fmla="*/ 4114159 w 5955852"/>
              <a:gd name="connsiteY1522" fmla="*/ 3809277 h 5956325"/>
              <a:gd name="connsiteX1523" fmla="*/ 4095430 w 5955852"/>
              <a:gd name="connsiteY1523" fmla="*/ 3803038 h 5956325"/>
              <a:gd name="connsiteX1524" fmla="*/ 4086689 w 5955852"/>
              <a:gd name="connsiteY1524" fmla="*/ 3755616 h 5956325"/>
              <a:gd name="connsiteX1525" fmla="*/ 4109009 w 5955852"/>
              <a:gd name="connsiteY1525" fmla="*/ 3741499 h 5956325"/>
              <a:gd name="connsiteX1526" fmla="*/ 578730 w 5955852"/>
              <a:gd name="connsiteY1526" fmla="*/ 3738769 h 5956325"/>
              <a:gd name="connsiteX1527" fmla="*/ 601829 w 5955852"/>
              <a:gd name="connsiteY1527" fmla="*/ 3750624 h 5956325"/>
              <a:gd name="connsiteX1528" fmla="*/ 589968 w 5955852"/>
              <a:gd name="connsiteY1528" fmla="*/ 3774334 h 5956325"/>
              <a:gd name="connsiteX1529" fmla="*/ 584349 w 5955852"/>
              <a:gd name="connsiteY1529" fmla="*/ 3774959 h 5956325"/>
              <a:gd name="connsiteX1530" fmla="*/ 566868 w 5955852"/>
              <a:gd name="connsiteY1530" fmla="*/ 3762479 h 5956325"/>
              <a:gd name="connsiteX1531" fmla="*/ 578730 w 5955852"/>
              <a:gd name="connsiteY1531" fmla="*/ 3738769 h 5956325"/>
              <a:gd name="connsiteX1532" fmla="*/ 5378373 w 5955852"/>
              <a:gd name="connsiteY1532" fmla="*/ 3732530 h 5956325"/>
              <a:gd name="connsiteX1533" fmla="*/ 5390235 w 5955852"/>
              <a:gd name="connsiteY1533" fmla="*/ 3756239 h 5956325"/>
              <a:gd name="connsiteX1534" fmla="*/ 5372130 w 5955852"/>
              <a:gd name="connsiteY1534" fmla="*/ 3769342 h 5956325"/>
              <a:gd name="connsiteX1535" fmla="*/ 5367760 w 5955852"/>
              <a:gd name="connsiteY1535" fmla="*/ 3768094 h 5956325"/>
              <a:gd name="connsiteX1536" fmla="*/ 5355274 w 5955852"/>
              <a:gd name="connsiteY1536" fmla="*/ 3745009 h 5956325"/>
              <a:gd name="connsiteX1537" fmla="*/ 5378373 w 5955852"/>
              <a:gd name="connsiteY1537" fmla="*/ 3732530 h 5956325"/>
              <a:gd name="connsiteX1538" fmla="*/ 2123723 w 5955852"/>
              <a:gd name="connsiteY1538" fmla="*/ 3729018 h 5956325"/>
              <a:gd name="connsiteX1539" fmla="*/ 2149475 w 5955852"/>
              <a:gd name="connsiteY1539" fmla="*/ 3741264 h 5956325"/>
              <a:gd name="connsiteX1540" fmla="*/ 2146979 w 5955852"/>
              <a:gd name="connsiteY1540" fmla="*/ 3793676 h 5956325"/>
              <a:gd name="connsiteX1541" fmla="*/ 2122007 w 5955852"/>
              <a:gd name="connsiteY1541" fmla="*/ 3803660 h 5956325"/>
              <a:gd name="connsiteX1542" fmla="*/ 2094537 w 5955852"/>
              <a:gd name="connsiteY1542" fmla="*/ 3791181 h 5956325"/>
              <a:gd name="connsiteX1543" fmla="*/ 2097034 w 5955852"/>
              <a:gd name="connsiteY1543" fmla="*/ 3738768 h 5956325"/>
              <a:gd name="connsiteX1544" fmla="*/ 2123723 w 5955852"/>
              <a:gd name="connsiteY1544" fmla="*/ 3729018 h 5956325"/>
              <a:gd name="connsiteX1545" fmla="*/ 1573088 w 5955852"/>
              <a:gd name="connsiteY1545" fmla="*/ 3728006 h 5956325"/>
              <a:gd name="connsiteX1546" fmla="*/ 1591973 w 5955852"/>
              <a:gd name="connsiteY1546" fmla="*/ 3743137 h 5956325"/>
              <a:gd name="connsiteX1547" fmla="*/ 1579487 w 5955852"/>
              <a:gd name="connsiteY1547" fmla="*/ 3785566 h 5956325"/>
              <a:gd name="connsiteX1548" fmla="*/ 1564503 w 5955852"/>
              <a:gd name="connsiteY1548" fmla="*/ 3789309 h 5956325"/>
              <a:gd name="connsiteX1549" fmla="*/ 1537034 w 5955852"/>
              <a:gd name="connsiteY1549" fmla="*/ 3773087 h 5956325"/>
              <a:gd name="connsiteX1550" fmla="*/ 1549520 w 5955852"/>
              <a:gd name="connsiteY1550" fmla="*/ 3730658 h 5956325"/>
              <a:gd name="connsiteX1551" fmla="*/ 1573088 w 5955852"/>
              <a:gd name="connsiteY1551" fmla="*/ 3728006 h 5956325"/>
              <a:gd name="connsiteX1552" fmla="*/ 3834627 w 5955852"/>
              <a:gd name="connsiteY1552" fmla="*/ 3725509 h 5956325"/>
              <a:gd name="connsiteX1553" fmla="*/ 3861316 w 5955852"/>
              <a:gd name="connsiteY1553" fmla="*/ 3735025 h 5956325"/>
              <a:gd name="connsiteX1554" fmla="*/ 3863813 w 5955852"/>
              <a:gd name="connsiteY1554" fmla="*/ 3787437 h 5956325"/>
              <a:gd name="connsiteX1555" fmla="*/ 3836343 w 5955852"/>
              <a:gd name="connsiteY1555" fmla="*/ 3799916 h 5956325"/>
              <a:gd name="connsiteX1556" fmla="*/ 3811372 w 5955852"/>
              <a:gd name="connsiteY1556" fmla="*/ 3789933 h 5956325"/>
              <a:gd name="connsiteX1557" fmla="*/ 3808875 w 5955852"/>
              <a:gd name="connsiteY1557" fmla="*/ 3737520 h 5956325"/>
              <a:gd name="connsiteX1558" fmla="*/ 3834627 w 5955852"/>
              <a:gd name="connsiteY1558" fmla="*/ 3725509 h 5956325"/>
              <a:gd name="connsiteX1559" fmla="*/ 4385339 w 5955852"/>
              <a:gd name="connsiteY1559" fmla="*/ 3723872 h 5956325"/>
              <a:gd name="connsiteX1560" fmla="*/ 4408829 w 5955852"/>
              <a:gd name="connsiteY1560" fmla="*/ 3726290 h 5956325"/>
              <a:gd name="connsiteX1561" fmla="*/ 4421314 w 5955852"/>
              <a:gd name="connsiteY1561" fmla="*/ 3768095 h 5956325"/>
              <a:gd name="connsiteX1562" fmla="*/ 4393846 w 5955852"/>
              <a:gd name="connsiteY1562" fmla="*/ 3784318 h 5956325"/>
              <a:gd name="connsiteX1563" fmla="*/ 4378863 w 5955852"/>
              <a:gd name="connsiteY1563" fmla="*/ 3781199 h 5956325"/>
              <a:gd name="connsiteX1564" fmla="*/ 4367000 w 5955852"/>
              <a:gd name="connsiteY1564" fmla="*/ 3738769 h 5956325"/>
              <a:gd name="connsiteX1565" fmla="*/ 4385339 w 5955852"/>
              <a:gd name="connsiteY1565" fmla="*/ 3723872 h 5956325"/>
              <a:gd name="connsiteX1566" fmla="*/ 2449064 w 5955852"/>
              <a:gd name="connsiteY1566" fmla="*/ 3718569 h 5956325"/>
              <a:gd name="connsiteX1567" fmla="*/ 2479733 w 5955852"/>
              <a:gd name="connsiteY1567" fmla="*/ 3724419 h 5956325"/>
              <a:gd name="connsiteX1568" fmla="*/ 2490970 w 5955852"/>
              <a:gd name="connsiteY1568" fmla="*/ 3780575 h 5956325"/>
              <a:gd name="connsiteX1569" fmla="*/ 2457258 w 5955852"/>
              <a:gd name="connsiteY1569" fmla="*/ 3798670 h 5956325"/>
              <a:gd name="connsiteX1570" fmla="*/ 2434783 w 5955852"/>
              <a:gd name="connsiteY1570" fmla="*/ 3791806 h 5956325"/>
              <a:gd name="connsiteX1571" fmla="*/ 2423545 w 5955852"/>
              <a:gd name="connsiteY1571" fmla="*/ 3735649 h 5956325"/>
              <a:gd name="connsiteX1572" fmla="*/ 2449064 w 5955852"/>
              <a:gd name="connsiteY1572" fmla="*/ 3718569 h 5956325"/>
              <a:gd name="connsiteX1573" fmla="*/ 3509677 w 5955852"/>
              <a:gd name="connsiteY1573" fmla="*/ 3715839 h 5956325"/>
              <a:gd name="connsiteX1574" fmla="*/ 3535430 w 5955852"/>
              <a:gd name="connsiteY1574" fmla="*/ 3733154 h 5956325"/>
              <a:gd name="connsiteX1575" fmla="*/ 3524193 w 5955852"/>
              <a:gd name="connsiteY1575" fmla="*/ 3789310 h 5956325"/>
              <a:gd name="connsiteX1576" fmla="*/ 3501718 w 5955852"/>
              <a:gd name="connsiteY1576" fmla="*/ 3796173 h 5956325"/>
              <a:gd name="connsiteX1577" fmla="*/ 3468005 w 5955852"/>
              <a:gd name="connsiteY1577" fmla="*/ 3778079 h 5956325"/>
              <a:gd name="connsiteX1578" fmla="*/ 3479243 w 5955852"/>
              <a:gd name="connsiteY1578" fmla="*/ 3721922 h 5956325"/>
              <a:gd name="connsiteX1579" fmla="*/ 3509677 w 5955852"/>
              <a:gd name="connsiteY1579" fmla="*/ 3715839 h 5956325"/>
              <a:gd name="connsiteX1580" fmla="*/ 1307524 w 5955852"/>
              <a:gd name="connsiteY1580" fmla="*/ 3700785 h 5956325"/>
              <a:gd name="connsiteX1581" fmla="*/ 1322898 w 5955852"/>
              <a:gd name="connsiteY1581" fmla="*/ 3715682 h 5956325"/>
              <a:gd name="connsiteX1582" fmla="*/ 1308539 w 5955852"/>
              <a:gd name="connsiteY1582" fmla="*/ 3752496 h 5956325"/>
              <a:gd name="connsiteX1583" fmla="*/ 1297301 w 5955852"/>
              <a:gd name="connsiteY1583" fmla="*/ 3754991 h 5956325"/>
              <a:gd name="connsiteX1584" fmla="*/ 1271705 w 5955852"/>
              <a:gd name="connsiteY1584" fmla="*/ 3738145 h 5956325"/>
              <a:gd name="connsiteX1585" fmla="*/ 1286064 w 5955852"/>
              <a:gd name="connsiteY1585" fmla="*/ 3701330 h 5956325"/>
              <a:gd name="connsiteX1586" fmla="*/ 1307524 w 5955852"/>
              <a:gd name="connsiteY1586" fmla="*/ 3700785 h 5956325"/>
              <a:gd name="connsiteX1587" fmla="*/ 331505 w 5955852"/>
              <a:gd name="connsiteY1587" fmla="*/ 3697588 h 5956325"/>
              <a:gd name="connsiteX1588" fmla="*/ 350858 w 5955852"/>
              <a:gd name="connsiteY1588" fmla="*/ 3708819 h 5956325"/>
              <a:gd name="connsiteX1589" fmla="*/ 340245 w 5955852"/>
              <a:gd name="connsiteY1589" fmla="*/ 3728162 h 5956325"/>
              <a:gd name="connsiteX1590" fmla="*/ 335874 w 5955852"/>
              <a:gd name="connsiteY1590" fmla="*/ 3728786 h 5956325"/>
              <a:gd name="connsiteX1591" fmla="*/ 320892 w 5955852"/>
              <a:gd name="connsiteY1591" fmla="*/ 3716931 h 5956325"/>
              <a:gd name="connsiteX1592" fmla="*/ 331505 w 5955852"/>
              <a:gd name="connsiteY1592" fmla="*/ 3697588 h 5956325"/>
              <a:gd name="connsiteX1593" fmla="*/ 4650199 w 5955852"/>
              <a:gd name="connsiteY1593" fmla="*/ 3697041 h 5956325"/>
              <a:gd name="connsiteX1594" fmla="*/ 4671659 w 5955852"/>
              <a:gd name="connsiteY1594" fmla="*/ 3697587 h 5956325"/>
              <a:gd name="connsiteX1595" fmla="*/ 4686018 w 5955852"/>
              <a:gd name="connsiteY1595" fmla="*/ 3734400 h 5956325"/>
              <a:gd name="connsiteX1596" fmla="*/ 4660422 w 5955852"/>
              <a:gd name="connsiteY1596" fmla="*/ 3751248 h 5956325"/>
              <a:gd name="connsiteX1597" fmla="*/ 4649184 w 5955852"/>
              <a:gd name="connsiteY1597" fmla="*/ 3748751 h 5956325"/>
              <a:gd name="connsiteX1598" fmla="*/ 4634825 w 5955852"/>
              <a:gd name="connsiteY1598" fmla="*/ 3711937 h 5956325"/>
              <a:gd name="connsiteX1599" fmla="*/ 4650199 w 5955852"/>
              <a:gd name="connsiteY1599" fmla="*/ 3697041 h 5956325"/>
              <a:gd name="connsiteX1600" fmla="*/ 5625596 w 5955852"/>
              <a:gd name="connsiteY1600" fmla="*/ 3691349 h 5956325"/>
              <a:gd name="connsiteX1601" fmla="*/ 5636209 w 5955852"/>
              <a:gd name="connsiteY1601" fmla="*/ 3710691 h 5956325"/>
              <a:gd name="connsiteX1602" fmla="*/ 5621226 w 5955852"/>
              <a:gd name="connsiteY1602" fmla="*/ 3721922 h 5956325"/>
              <a:gd name="connsiteX1603" fmla="*/ 5617480 w 5955852"/>
              <a:gd name="connsiteY1603" fmla="*/ 3721298 h 5956325"/>
              <a:gd name="connsiteX1604" fmla="*/ 5606242 w 5955852"/>
              <a:gd name="connsiteY1604" fmla="*/ 3702580 h 5956325"/>
              <a:gd name="connsiteX1605" fmla="*/ 5625596 w 5955852"/>
              <a:gd name="connsiteY1605" fmla="*/ 3691349 h 5956325"/>
              <a:gd name="connsiteX1606" fmla="*/ 1030100 w 5955852"/>
              <a:gd name="connsiteY1606" fmla="*/ 3667014 h 5956325"/>
              <a:gd name="connsiteX1607" fmla="*/ 1061939 w 5955852"/>
              <a:gd name="connsiteY1607" fmla="*/ 3681989 h 5956325"/>
              <a:gd name="connsiteX1608" fmla="*/ 1046957 w 5955852"/>
              <a:gd name="connsiteY1608" fmla="*/ 3713811 h 5956325"/>
              <a:gd name="connsiteX1609" fmla="*/ 1038216 w 5955852"/>
              <a:gd name="connsiteY1609" fmla="*/ 3715059 h 5956325"/>
              <a:gd name="connsiteX1610" fmla="*/ 1015741 w 5955852"/>
              <a:gd name="connsiteY1610" fmla="*/ 3698835 h 5956325"/>
              <a:gd name="connsiteX1611" fmla="*/ 1030100 w 5955852"/>
              <a:gd name="connsiteY1611" fmla="*/ 3667014 h 5956325"/>
              <a:gd name="connsiteX1612" fmla="*/ 4927624 w 5955852"/>
              <a:gd name="connsiteY1612" fmla="*/ 3662021 h 5956325"/>
              <a:gd name="connsiteX1613" fmla="*/ 4942607 w 5955852"/>
              <a:gd name="connsiteY1613" fmla="*/ 3693844 h 5956325"/>
              <a:gd name="connsiteX1614" fmla="*/ 4919508 w 5955852"/>
              <a:gd name="connsiteY1614" fmla="*/ 3710066 h 5956325"/>
              <a:gd name="connsiteX1615" fmla="*/ 4910144 w 5955852"/>
              <a:gd name="connsiteY1615" fmla="*/ 3708819 h 5956325"/>
              <a:gd name="connsiteX1616" fmla="*/ 4895785 w 5955852"/>
              <a:gd name="connsiteY1616" fmla="*/ 3676997 h 5956325"/>
              <a:gd name="connsiteX1617" fmla="*/ 4927624 w 5955852"/>
              <a:gd name="connsiteY1617" fmla="*/ 3662021 h 5956325"/>
              <a:gd name="connsiteX1618" fmla="*/ 91148 w 5955852"/>
              <a:gd name="connsiteY1618" fmla="*/ 3653910 h 5956325"/>
              <a:gd name="connsiteX1619" fmla="*/ 103635 w 5955852"/>
              <a:gd name="connsiteY1619" fmla="*/ 3663894 h 5956325"/>
              <a:gd name="connsiteX1620" fmla="*/ 95519 w 5955852"/>
              <a:gd name="connsiteY1620" fmla="*/ 3678245 h 5956325"/>
              <a:gd name="connsiteX1621" fmla="*/ 91148 w 5955852"/>
              <a:gd name="connsiteY1621" fmla="*/ 3679493 h 5956325"/>
              <a:gd name="connsiteX1622" fmla="*/ 79287 w 5955852"/>
              <a:gd name="connsiteY1622" fmla="*/ 3670757 h 5956325"/>
              <a:gd name="connsiteX1623" fmla="*/ 78663 w 5955852"/>
              <a:gd name="connsiteY1623" fmla="*/ 3666390 h 5956325"/>
              <a:gd name="connsiteX1624" fmla="*/ 91148 w 5955852"/>
              <a:gd name="connsiteY1624" fmla="*/ 3653910 h 5956325"/>
              <a:gd name="connsiteX1625" fmla="*/ 5869698 w 5955852"/>
              <a:gd name="connsiteY1625" fmla="*/ 3648294 h 5956325"/>
              <a:gd name="connsiteX1626" fmla="*/ 5877814 w 5955852"/>
              <a:gd name="connsiteY1626" fmla="*/ 3662646 h 5956325"/>
              <a:gd name="connsiteX1627" fmla="*/ 5865952 w 5955852"/>
              <a:gd name="connsiteY1627" fmla="*/ 3673253 h 5956325"/>
              <a:gd name="connsiteX1628" fmla="*/ 5853466 w 5955852"/>
              <a:gd name="connsiteY1628" fmla="*/ 3660774 h 5956325"/>
              <a:gd name="connsiteX1629" fmla="*/ 5854090 w 5955852"/>
              <a:gd name="connsiteY1629" fmla="*/ 3656406 h 5956325"/>
              <a:gd name="connsiteX1630" fmla="*/ 5869698 w 5955852"/>
              <a:gd name="connsiteY1630" fmla="*/ 3648294 h 5956325"/>
              <a:gd name="connsiteX1631" fmla="*/ 2977926 w 5955852"/>
              <a:gd name="connsiteY1631" fmla="*/ 3646424 h 5956325"/>
              <a:gd name="connsiteX1632" fmla="*/ 2978550 w 5955852"/>
              <a:gd name="connsiteY1632" fmla="*/ 3646424 h 5956325"/>
              <a:gd name="connsiteX1633" fmla="*/ 2981048 w 5955852"/>
              <a:gd name="connsiteY1633" fmla="*/ 3646424 h 5956325"/>
              <a:gd name="connsiteX1634" fmla="*/ 3024750 w 5955852"/>
              <a:gd name="connsiteY1634" fmla="*/ 3689478 h 5956325"/>
              <a:gd name="connsiteX1635" fmla="*/ 2981672 w 5955852"/>
              <a:gd name="connsiteY1635" fmla="*/ 3733155 h 5956325"/>
              <a:gd name="connsiteX1636" fmla="*/ 2980424 w 5955852"/>
              <a:gd name="connsiteY1636" fmla="*/ 3733155 h 5956325"/>
              <a:gd name="connsiteX1637" fmla="*/ 2979176 w 5955852"/>
              <a:gd name="connsiteY1637" fmla="*/ 3733155 h 5956325"/>
              <a:gd name="connsiteX1638" fmla="*/ 2934226 w 5955852"/>
              <a:gd name="connsiteY1638" fmla="*/ 3690102 h 5956325"/>
              <a:gd name="connsiteX1639" fmla="*/ 2977926 w 5955852"/>
              <a:gd name="connsiteY1639" fmla="*/ 3646424 h 5956325"/>
              <a:gd name="connsiteX1640" fmla="*/ 2804994 w 5955852"/>
              <a:gd name="connsiteY1640" fmla="*/ 3624585 h 5956325"/>
              <a:gd name="connsiteX1641" fmla="*/ 2835585 w 5955852"/>
              <a:gd name="connsiteY1641" fmla="*/ 3677623 h 5956325"/>
              <a:gd name="connsiteX1642" fmla="*/ 2793757 w 5955852"/>
              <a:gd name="connsiteY1642" fmla="*/ 3710068 h 5956325"/>
              <a:gd name="connsiteX1643" fmla="*/ 2782519 w 5955852"/>
              <a:gd name="connsiteY1643" fmla="*/ 3708196 h 5956325"/>
              <a:gd name="connsiteX1644" fmla="*/ 2751928 w 5955852"/>
              <a:gd name="connsiteY1644" fmla="*/ 3655160 h 5956325"/>
              <a:gd name="connsiteX1645" fmla="*/ 2804994 w 5955852"/>
              <a:gd name="connsiteY1645" fmla="*/ 3624585 h 5956325"/>
              <a:gd name="connsiteX1646" fmla="*/ 3153356 w 5955852"/>
              <a:gd name="connsiteY1646" fmla="*/ 3622714 h 5956325"/>
              <a:gd name="connsiteX1647" fmla="*/ 3207046 w 5955852"/>
              <a:gd name="connsiteY1647" fmla="*/ 3653288 h 5956325"/>
              <a:gd name="connsiteX1648" fmla="*/ 3176455 w 5955852"/>
              <a:gd name="connsiteY1648" fmla="*/ 3706325 h 5956325"/>
              <a:gd name="connsiteX1649" fmla="*/ 3165217 w 5955852"/>
              <a:gd name="connsiteY1649" fmla="*/ 3707573 h 5956325"/>
              <a:gd name="connsiteX1650" fmla="*/ 3122765 w 5955852"/>
              <a:gd name="connsiteY1650" fmla="*/ 3676375 h 5956325"/>
              <a:gd name="connsiteX1651" fmla="*/ 3153356 w 5955852"/>
              <a:gd name="connsiteY1651" fmla="*/ 3622714 h 5956325"/>
              <a:gd name="connsiteX1652" fmla="*/ 2315541 w 5955852"/>
              <a:gd name="connsiteY1652" fmla="*/ 3601030 h 5956325"/>
              <a:gd name="connsiteX1653" fmla="*/ 2344258 w 5955852"/>
              <a:gd name="connsiteY1653" fmla="*/ 3612729 h 5956325"/>
              <a:gd name="connsiteX1654" fmla="*/ 2344258 w 5955852"/>
              <a:gd name="connsiteY1654" fmla="*/ 3670134 h 5956325"/>
              <a:gd name="connsiteX1655" fmla="*/ 2316166 w 5955852"/>
              <a:gd name="connsiteY1655" fmla="*/ 3681989 h 5956325"/>
              <a:gd name="connsiteX1656" fmla="*/ 2286823 w 5955852"/>
              <a:gd name="connsiteY1656" fmla="*/ 3670134 h 5956325"/>
              <a:gd name="connsiteX1657" fmla="*/ 2286823 w 5955852"/>
              <a:gd name="connsiteY1657" fmla="*/ 3612729 h 5956325"/>
              <a:gd name="connsiteX1658" fmla="*/ 2315541 w 5955852"/>
              <a:gd name="connsiteY1658" fmla="*/ 3601030 h 5956325"/>
              <a:gd name="connsiteX1659" fmla="*/ 3643200 w 5955852"/>
              <a:gd name="connsiteY1659" fmla="*/ 3597443 h 5956325"/>
              <a:gd name="connsiteX1660" fmla="*/ 3672153 w 5955852"/>
              <a:gd name="connsiteY1660" fmla="*/ 3609610 h 5956325"/>
              <a:gd name="connsiteX1661" fmla="*/ 3672153 w 5955852"/>
              <a:gd name="connsiteY1661" fmla="*/ 3667014 h 5956325"/>
              <a:gd name="connsiteX1662" fmla="*/ 3643435 w 5955852"/>
              <a:gd name="connsiteY1662" fmla="*/ 3678869 h 5956325"/>
              <a:gd name="connsiteX1663" fmla="*/ 3614717 w 5955852"/>
              <a:gd name="connsiteY1663" fmla="*/ 3667014 h 5956325"/>
              <a:gd name="connsiteX1664" fmla="*/ 3614717 w 5955852"/>
              <a:gd name="connsiteY1664" fmla="*/ 3609610 h 5956325"/>
              <a:gd name="connsiteX1665" fmla="*/ 3643200 w 5955852"/>
              <a:gd name="connsiteY1665" fmla="*/ 3597443 h 5956325"/>
              <a:gd name="connsiteX1666" fmla="*/ 769765 w 5955852"/>
              <a:gd name="connsiteY1666" fmla="*/ 3590890 h 5956325"/>
              <a:gd name="connsiteX1667" fmla="*/ 796611 w 5955852"/>
              <a:gd name="connsiteY1667" fmla="*/ 3605864 h 5956325"/>
              <a:gd name="connsiteX1668" fmla="*/ 781628 w 5955852"/>
              <a:gd name="connsiteY1668" fmla="*/ 3632696 h 5956325"/>
              <a:gd name="connsiteX1669" fmla="*/ 775384 w 5955852"/>
              <a:gd name="connsiteY1669" fmla="*/ 3633319 h 5956325"/>
              <a:gd name="connsiteX1670" fmla="*/ 754782 w 5955852"/>
              <a:gd name="connsiteY1670" fmla="*/ 3617720 h 5956325"/>
              <a:gd name="connsiteX1671" fmla="*/ 769765 w 5955852"/>
              <a:gd name="connsiteY1671" fmla="*/ 3590890 h 5956325"/>
              <a:gd name="connsiteX1672" fmla="*/ 5187334 w 5955852"/>
              <a:gd name="connsiteY1672" fmla="*/ 3585274 h 5956325"/>
              <a:gd name="connsiteX1673" fmla="*/ 5202317 w 5955852"/>
              <a:gd name="connsiteY1673" fmla="*/ 3612104 h 5956325"/>
              <a:gd name="connsiteX1674" fmla="*/ 5181715 w 5955852"/>
              <a:gd name="connsiteY1674" fmla="*/ 3627703 h 5956325"/>
              <a:gd name="connsiteX1675" fmla="*/ 5175473 w 5955852"/>
              <a:gd name="connsiteY1675" fmla="*/ 3627079 h 5956325"/>
              <a:gd name="connsiteX1676" fmla="*/ 5160489 w 5955852"/>
              <a:gd name="connsiteY1676" fmla="*/ 3600249 h 5956325"/>
              <a:gd name="connsiteX1677" fmla="*/ 5187334 w 5955852"/>
              <a:gd name="connsiteY1677" fmla="*/ 3585274 h 5956325"/>
              <a:gd name="connsiteX1678" fmla="*/ 1754838 w 5955852"/>
              <a:gd name="connsiteY1678" fmla="*/ 3584963 h 5956325"/>
              <a:gd name="connsiteX1679" fmla="*/ 1774894 w 5955852"/>
              <a:gd name="connsiteY1679" fmla="*/ 3601498 h 5956325"/>
              <a:gd name="connsiteX1680" fmla="*/ 1760535 w 5955852"/>
              <a:gd name="connsiteY1680" fmla="*/ 3647671 h 5956325"/>
              <a:gd name="connsiteX1681" fmla="*/ 1744927 w 5955852"/>
              <a:gd name="connsiteY1681" fmla="*/ 3651416 h 5956325"/>
              <a:gd name="connsiteX1682" fmla="*/ 1714336 w 5955852"/>
              <a:gd name="connsiteY1682" fmla="*/ 3633320 h 5956325"/>
              <a:gd name="connsiteX1683" fmla="*/ 1728696 w 5955852"/>
              <a:gd name="connsiteY1683" fmla="*/ 3587147 h 5956325"/>
              <a:gd name="connsiteX1684" fmla="*/ 1754838 w 5955852"/>
              <a:gd name="connsiteY1684" fmla="*/ 3584963 h 5956325"/>
              <a:gd name="connsiteX1685" fmla="*/ 4202264 w 5955852"/>
              <a:gd name="connsiteY1685" fmla="*/ 3580284 h 5956325"/>
              <a:gd name="connsiteX1686" fmla="*/ 4228406 w 5955852"/>
              <a:gd name="connsiteY1686" fmla="*/ 3582156 h 5956325"/>
              <a:gd name="connsiteX1687" fmla="*/ 4243389 w 5955852"/>
              <a:gd name="connsiteY1687" fmla="*/ 3628329 h 5956325"/>
              <a:gd name="connsiteX1688" fmla="*/ 4212799 w 5955852"/>
              <a:gd name="connsiteY1688" fmla="*/ 3646423 h 5956325"/>
              <a:gd name="connsiteX1689" fmla="*/ 4197191 w 5955852"/>
              <a:gd name="connsiteY1689" fmla="*/ 3643304 h 5956325"/>
              <a:gd name="connsiteX1690" fmla="*/ 4182208 w 5955852"/>
              <a:gd name="connsiteY1690" fmla="*/ 3597131 h 5956325"/>
              <a:gd name="connsiteX1691" fmla="*/ 4202264 w 5955852"/>
              <a:gd name="connsiteY1691" fmla="*/ 3580284 h 5956325"/>
              <a:gd name="connsiteX1692" fmla="*/ 2011661 w 5955852"/>
              <a:gd name="connsiteY1692" fmla="*/ 3578177 h 5956325"/>
              <a:gd name="connsiteX1693" fmla="*/ 2035228 w 5955852"/>
              <a:gd name="connsiteY1693" fmla="*/ 3594009 h 5956325"/>
              <a:gd name="connsiteX1694" fmla="*/ 2024616 w 5955852"/>
              <a:gd name="connsiteY1694" fmla="*/ 3645798 h 5956325"/>
              <a:gd name="connsiteX1695" fmla="*/ 2004013 w 5955852"/>
              <a:gd name="connsiteY1695" fmla="*/ 3652038 h 5956325"/>
              <a:gd name="connsiteX1696" fmla="*/ 1972798 w 5955852"/>
              <a:gd name="connsiteY1696" fmla="*/ 3635190 h 5956325"/>
              <a:gd name="connsiteX1697" fmla="*/ 1983411 w 5955852"/>
              <a:gd name="connsiteY1697" fmla="*/ 3583402 h 5956325"/>
              <a:gd name="connsiteX1698" fmla="*/ 2011661 w 5955852"/>
              <a:gd name="connsiteY1698" fmla="*/ 3578177 h 5956325"/>
              <a:gd name="connsiteX1699" fmla="*/ 3945987 w 5955852"/>
              <a:gd name="connsiteY1699" fmla="*/ 3574744 h 5956325"/>
              <a:gd name="connsiteX1700" fmla="*/ 3973691 w 5955852"/>
              <a:gd name="connsiteY1700" fmla="*/ 3579658 h 5956325"/>
              <a:gd name="connsiteX1701" fmla="*/ 3984928 w 5955852"/>
              <a:gd name="connsiteY1701" fmla="*/ 3631447 h 5956325"/>
              <a:gd name="connsiteX1702" fmla="*/ 3953713 w 5955852"/>
              <a:gd name="connsiteY1702" fmla="*/ 3648295 h 5956325"/>
              <a:gd name="connsiteX1703" fmla="*/ 3933735 w 5955852"/>
              <a:gd name="connsiteY1703" fmla="*/ 3642054 h 5956325"/>
              <a:gd name="connsiteX1704" fmla="*/ 3922498 w 5955852"/>
              <a:gd name="connsiteY1704" fmla="*/ 3590890 h 5956325"/>
              <a:gd name="connsiteX1705" fmla="*/ 3945987 w 5955852"/>
              <a:gd name="connsiteY1705" fmla="*/ 3574744 h 5956325"/>
              <a:gd name="connsiteX1706" fmla="*/ 1469609 w 5955852"/>
              <a:gd name="connsiteY1706" fmla="*/ 3556573 h 5956325"/>
              <a:gd name="connsiteX1707" fmla="*/ 1510190 w 5955852"/>
              <a:gd name="connsiteY1707" fmla="*/ 3574044 h 5956325"/>
              <a:gd name="connsiteX1708" fmla="*/ 1492709 w 5955852"/>
              <a:gd name="connsiteY1708" fmla="*/ 3614601 h 5956325"/>
              <a:gd name="connsiteX1709" fmla="*/ 1480847 w 5955852"/>
              <a:gd name="connsiteY1709" fmla="*/ 3617096 h 5956325"/>
              <a:gd name="connsiteX1710" fmla="*/ 1452753 w 5955852"/>
              <a:gd name="connsiteY1710" fmla="*/ 3597130 h 5956325"/>
              <a:gd name="connsiteX1711" fmla="*/ 1469609 w 5955852"/>
              <a:gd name="connsiteY1711" fmla="*/ 3556573 h 5956325"/>
              <a:gd name="connsiteX1712" fmla="*/ 2610992 w 5955852"/>
              <a:gd name="connsiteY1712" fmla="*/ 3553220 h 5956325"/>
              <a:gd name="connsiteX1713" fmla="*/ 2643924 w 5955852"/>
              <a:gd name="connsiteY1713" fmla="*/ 3557822 h 5956325"/>
              <a:gd name="connsiteX1714" fmla="*/ 2659532 w 5955852"/>
              <a:gd name="connsiteY1714" fmla="*/ 3617099 h 5956325"/>
              <a:gd name="connsiteX1715" fmla="*/ 2621450 w 5955852"/>
              <a:gd name="connsiteY1715" fmla="*/ 3638938 h 5956325"/>
              <a:gd name="connsiteX1716" fmla="*/ 2600223 w 5955852"/>
              <a:gd name="connsiteY1716" fmla="*/ 3632697 h 5956325"/>
              <a:gd name="connsiteX1717" fmla="*/ 2584616 w 5955852"/>
              <a:gd name="connsiteY1717" fmla="*/ 3573421 h 5956325"/>
              <a:gd name="connsiteX1718" fmla="*/ 2610992 w 5955852"/>
              <a:gd name="connsiteY1718" fmla="*/ 3553220 h 5956325"/>
              <a:gd name="connsiteX1719" fmla="*/ 4486866 w 5955852"/>
              <a:gd name="connsiteY1719" fmla="*/ 3552205 h 5956325"/>
              <a:gd name="connsiteX1720" fmla="*/ 4504347 w 5955852"/>
              <a:gd name="connsiteY1720" fmla="*/ 3592763 h 5956325"/>
              <a:gd name="connsiteX1721" fmla="*/ 4475630 w 5955852"/>
              <a:gd name="connsiteY1721" fmla="*/ 3612105 h 5956325"/>
              <a:gd name="connsiteX1722" fmla="*/ 4463767 w 5955852"/>
              <a:gd name="connsiteY1722" fmla="*/ 3609610 h 5956325"/>
              <a:gd name="connsiteX1723" fmla="*/ 4446287 w 5955852"/>
              <a:gd name="connsiteY1723" fmla="*/ 3569052 h 5956325"/>
              <a:gd name="connsiteX1724" fmla="*/ 4486866 w 5955852"/>
              <a:gd name="connsiteY1724" fmla="*/ 3552205 h 5956325"/>
              <a:gd name="connsiteX1725" fmla="*/ 3347436 w 5955852"/>
              <a:gd name="connsiteY1725" fmla="*/ 3551582 h 5956325"/>
              <a:gd name="connsiteX1726" fmla="*/ 3374359 w 5955852"/>
              <a:gd name="connsiteY1726" fmla="*/ 3571549 h 5956325"/>
              <a:gd name="connsiteX1727" fmla="*/ 3358751 w 5955852"/>
              <a:gd name="connsiteY1727" fmla="*/ 3631450 h 5956325"/>
              <a:gd name="connsiteX1728" fmla="*/ 3336900 w 5955852"/>
              <a:gd name="connsiteY1728" fmla="*/ 3637065 h 5956325"/>
              <a:gd name="connsiteX1729" fmla="*/ 3298818 w 5955852"/>
              <a:gd name="connsiteY1729" fmla="*/ 3615851 h 5956325"/>
              <a:gd name="connsiteX1730" fmla="*/ 3314426 w 5955852"/>
              <a:gd name="connsiteY1730" fmla="*/ 3555950 h 5956325"/>
              <a:gd name="connsiteX1731" fmla="*/ 3347436 w 5955852"/>
              <a:gd name="connsiteY1731" fmla="*/ 3551582 h 5956325"/>
              <a:gd name="connsiteX1732" fmla="*/ 526288 w 5955852"/>
              <a:gd name="connsiteY1732" fmla="*/ 3548462 h 5956325"/>
              <a:gd name="connsiteX1733" fmla="*/ 548763 w 5955852"/>
              <a:gd name="connsiteY1733" fmla="*/ 3562188 h 5956325"/>
              <a:gd name="connsiteX1734" fmla="*/ 535028 w 5955852"/>
              <a:gd name="connsiteY1734" fmla="*/ 3584650 h 5956325"/>
              <a:gd name="connsiteX1735" fmla="*/ 530659 w 5955852"/>
              <a:gd name="connsiteY1735" fmla="*/ 3585275 h 5956325"/>
              <a:gd name="connsiteX1736" fmla="*/ 512553 w 5955852"/>
              <a:gd name="connsiteY1736" fmla="*/ 3570923 h 5956325"/>
              <a:gd name="connsiteX1737" fmla="*/ 526288 w 5955852"/>
              <a:gd name="connsiteY1737" fmla="*/ 3548462 h 5956325"/>
              <a:gd name="connsiteX1738" fmla="*/ 5430814 w 5955852"/>
              <a:gd name="connsiteY1738" fmla="*/ 3542845 h 5956325"/>
              <a:gd name="connsiteX1739" fmla="*/ 5444549 w 5955852"/>
              <a:gd name="connsiteY1739" fmla="*/ 3565308 h 5956325"/>
              <a:gd name="connsiteX1740" fmla="*/ 5426444 w 5955852"/>
              <a:gd name="connsiteY1740" fmla="*/ 3579659 h 5956325"/>
              <a:gd name="connsiteX1741" fmla="*/ 5422074 w 5955852"/>
              <a:gd name="connsiteY1741" fmla="*/ 3579035 h 5956325"/>
              <a:gd name="connsiteX1742" fmla="*/ 5408339 w 5955852"/>
              <a:gd name="connsiteY1742" fmla="*/ 3556572 h 5956325"/>
              <a:gd name="connsiteX1743" fmla="*/ 5430814 w 5955852"/>
              <a:gd name="connsiteY1743" fmla="*/ 3542845 h 5956325"/>
              <a:gd name="connsiteX1744" fmla="*/ 1219263 w 5955852"/>
              <a:gd name="connsiteY1744" fmla="*/ 3520382 h 5956325"/>
              <a:gd name="connsiteX1745" fmla="*/ 1254849 w 5955852"/>
              <a:gd name="connsiteY1745" fmla="*/ 3538477 h 5956325"/>
              <a:gd name="connsiteX1746" fmla="*/ 1236744 w 5955852"/>
              <a:gd name="connsiteY1746" fmla="*/ 3574043 h 5956325"/>
              <a:gd name="connsiteX1747" fmla="*/ 1228004 w 5955852"/>
              <a:gd name="connsiteY1747" fmla="*/ 3575290 h 5956325"/>
              <a:gd name="connsiteX1748" fmla="*/ 1201158 w 5955852"/>
              <a:gd name="connsiteY1748" fmla="*/ 3555948 h 5956325"/>
              <a:gd name="connsiteX1749" fmla="*/ 1219263 w 5955852"/>
              <a:gd name="connsiteY1749" fmla="*/ 3520382 h 5956325"/>
              <a:gd name="connsiteX1750" fmla="*/ 4737211 w 5955852"/>
              <a:gd name="connsiteY1750" fmla="*/ 3516638 h 5956325"/>
              <a:gd name="connsiteX1751" fmla="*/ 4755315 w 5955852"/>
              <a:gd name="connsiteY1751" fmla="*/ 3551580 h 5956325"/>
              <a:gd name="connsiteX1752" fmla="*/ 4728471 w 5955852"/>
              <a:gd name="connsiteY1752" fmla="*/ 3570923 h 5956325"/>
              <a:gd name="connsiteX1753" fmla="*/ 4720355 w 5955852"/>
              <a:gd name="connsiteY1753" fmla="*/ 3570299 h 5956325"/>
              <a:gd name="connsiteX1754" fmla="*/ 4702250 w 5955852"/>
              <a:gd name="connsiteY1754" fmla="*/ 3534733 h 5956325"/>
              <a:gd name="connsiteX1755" fmla="*/ 4737211 w 5955852"/>
              <a:gd name="connsiteY1755" fmla="*/ 3516638 h 5956325"/>
              <a:gd name="connsiteX1756" fmla="*/ 287179 w 5955852"/>
              <a:gd name="connsiteY1756" fmla="*/ 3505409 h 5956325"/>
              <a:gd name="connsiteX1757" fmla="*/ 305284 w 5955852"/>
              <a:gd name="connsiteY1757" fmla="*/ 3517264 h 5956325"/>
              <a:gd name="connsiteX1758" fmla="*/ 292798 w 5955852"/>
              <a:gd name="connsiteY1758" fmla="*/ 3535358 h 5956325"/>
              <a:gd name="connsiteX1759" fmla="*/ 289676 w 5955852"/>
              <a:gd name="connsiteY1759" fmla="*/ 3535982 h 5956325"/>
              <a:gd name="connsiteX1760" fmla="*/ 274693 w 5955852"/>
              <a:gd name="connsiteY1760" fmla="*/ 3523503 h 5956325"/>
              <a:gd name="connsiteX1761" fmla="*/ 287179 w 5955852"/>
              <a:gd name="connsiteY1761" fmla="*/ 3505409 h 5956325"/>
              <a:gd name="connsiteX1762" fmla="*/ 5669920 w 5955852"/>
              <a:gd name="connsiteY1762" fmla="*/ 3498545 h 5956325"/>
              <a:gd name="connsiteX1763" fmla="*/ 5682408 w 5955852"/>
              <a:gd name="connsiteY1763" fmla="*/ 3516640 h 5956325"/>
              <a:gd name="connsiteX1764" fmla="*/ 5667424 w 5955852"/>
              <a:gd name="connsiteY1764" fmla="*/ 3529119 h 5956325"/>
              <a:gd name="connsiteX1765" fmla="*/ 5664303 w 5955852"/>
              <a:gd name="connsiteY1765" fmla="*/ 3529119 h 5956325"/>
              <a:gd name="connsiteX1766" fmla="*/ 5651816 w 5955852"/>
              <a:gd name="connsiteY1766" fmla="*/ 3511024 h 5956325"/>
              <a:gd name="connsiteX1767" fmla="*/ 5669920 w 5955852"/>
              <a:gd name="connsiteY1767" fmla="*/ 3498545 h 5956325"/>
              <a:gd name="connsiteX1768" fmla="*/ 973913 w 5955852"/>
              <a:gd name="connsiteY1768" fmla="*/ 3481074 h 5956325"/>
              <a:gd name="connsiteX1769" fmla="*/ 1004504 w 5955852"/>
              <a:gd name="connsiteY1769" fmla="*/ 3498544 h 5956325"/>
              <a:gd name="connsiteX1770" fmla="*/ 986399 w 5955852"/>
              <a:gd name="connsiteY1770" fmla="*/ 3529119 h 5956325"/>
              <a:gd name="connsiteX1771" fmla="*/ 980155 w 5955852"/>
              <a:gd name="connsiteY1771" fmla="*/ 3529743 h 5956325"/>
              <a:gd name="connsiteX1772" fmla="*/ 956432 w 5955852"/>
              <a:gd name="connsiteY1772" fmla="*/ 3511647 h 5956325"/>
              <a:gd name="connsiteX1773" fmla="*/ 973913 w 5955852"/>
              <a:gd name="connsiteY1773" fmla="*/ 3481074 h 5956325"/>
              <a:gd name="connsiteX1774" fmla="*/ 4982562 w 5955852"/>
              <a:gd name="connsiteY1774" fmla="*/ 3477329 h 5956325"/>
              <a:gd name="connsiteX1775" fmla="*/ 5000044 w 5955852"/>
              <a:gd name="connsiteY1775" fmla="*/ 3507904 h 5956325"/>
              <a:gd name="connsiteX1776" fmla="*/ 4976319 w 5955852"/>
              <a:gd name="connsiteY1776" fmla="*/ 3525998 h 5956325"/>
              <a:gd name="connsiteX1777" fmla="*/ 4970077 w 5955852"/>
              <a:gd name="connsiteY1777" fmla="*/ 3525374 h 5956325"/>
              <a:gd name="connsiteX1778" fmla="*/ 4951971 w 5955852"/>
              <a:gd name="connsiteY1778" fmla="*/ 3494801 h 5956325"/>
              <a:gd name="connsiteX1779" fmla="*/ 4982562 w 5955852"/>
              <a:gd name="connsiteY1779" fmla="*/ 3477329 h 5956325"/>
              <a:gd name="connsiteX1780" fmla="*/ 51817 w 5955852"/>
              <a:gd name="connsiteY1780" fmla="*/ 3459859 h 5956325"/>
              <a:gd name="connsiteX1781" fmla="*/ 64304 w 5955852"/>
              <a:gd name="connsiteY1781" fmla="*/ 3469842 h 5956325"/>
              <a:gd name="connsiteX1782" fmla="*/ 56188 w 5955852"/>
              <a:gd name="connsiteY1782" fmla="*/ 3484193 h 5956325"/>
              <a:gd name="connsiteX1783" fmla="*/ 51817 w 5955852"/>
              <a:gd name="connsiteY1783" fmla="*/ 3485441 h 5956325"/>
              <a:gd name="connsiteX1784" fmla="*/ 39955 w 5955852"/>
              <a:gd name="connsiteY1784" fmla="*/ 3476705 h 5956325"/>
              <a:gd name="connsiteX1785" fmla="*/ 39331 w 5955852"/>
              <a:gd name="connsiteY1785" fmla="*/ 3472338 h 5956325"/>
              <a:gd name="connsiteX1786" fmla="*/ 51817 w 5955852"/>
              <a:gd name="connsiteY1786" fmla="*/ 3459859 h 5956325"/>
              <a:gd name="connsiteX1787" fmla="*/ 2206132 w 5955852"/>
              <a:gd name="connsiteY1787" fmla="*/ 3459391 h 5956325"/>
              <a:gd name="connsiteX1788" fmla="*/ 2231884 w 5955852"/>
              <a:gd name="connsiteY1788" fmla="*/ 3476706 h 5956325"/>
              <a:gd name="connsiteX1789" fmla="*/ 2220647 w 5955852"/>
              <a:gd name="connsiteY1789" fmla="*/ 3532863 h 5956325"/>
              <a:gd name="connsiteX1790" fmla="*/ 2198172 w 5955852"/>
              <a:gd name="connsiteY1790" fmla="*/ 3539727 h 5956325"/>
              <a:gd name="connsiteX1791" fmla="*/ 2164459 w 5955852"/>
              <a:gd name="connsiteY1791" fmla="*/ 3521631 h 5956325"/>
              <a:gd name="connsiteX1792" fmla="*/ 2175697 w 5955852"/>
              <a:gd name="connsiteY1792" fmla="*/ 3465474 h 5956325"/>
              <a:gd name="connsiteX1793" fmla="*/ 2206132 w 5955852"/>
              <a:gd name="connsiteY1793" fmla="*/ 3459391 h 5956325"/>
              <a:gd name="connsiteX1794" fmla="*/ 3751595 w 5955852"/>
              <a:gd name="connsiteY1794" fmla="*/ 3456272 h 5956325"/>
              <a:gd name="connsiteX1795" fmla="*/ 3782030 w 5955852"/>
              <a:gd name="connsiteY1795" fmla="*/ 3462355 h 5956325"/>
              <a:gd name="connsiteX1796" fmla="*/ 3793267 w 5955852"/>
              <a:gd name="connsiteY1796" fmla="*/ 3518512 h 5956325"/>
              <a:gd name="connsiteX1797" fmla="*/ 3759554 w 5955852"/>
              <a:gd name="connsiteY1797" fmla="*/ 3536606 h 5956325"/>
              <a:gd name="connsiteX1798" fmla="*/ 3737080 w 5955852"/>
              <a:gd name="connsiteY1798" fmla="*/ 3529743 h 5956325"/>
              <a:gd name="connsiteX1799" fmla="*/ 3725843 w 5955852"/>
              <a:gd name="connsiteY1799" fmla="*/ 3473586 h 5956325"/>
              <a:gd name="connsiteX1800" fmla="*/ 3751595 w 5955852"/>
              <a:gd name="connsiteY1800" fmla="*/ 3456272 h 5956325"/>
              <a:gd name="connsiteX1801" fmla="*/ 5909029 w 5955852"/>
              <a:gd name="connsiteY1801" fmla="*/ 3453620 h 5956325"/>
              <a:gd name="connsiteX1802" fmla="*/ 5917146 w 5955852"/>
              <a:gd name="connsiteY1802" fmla="*/ 3467971 h 5956325"/>
              <a:gd name="connsiteX1803" fmla="*/ 5905284 w 5955852"/>
              <a:gd name="connsiteY1803" fmla="*/ 3478578 h 5956325"/>
              <a:gd name="connsiteX1804" fmla="*/ 5892798 w 5955852"/>
              <a:gd name="connsiteY1804" fmla="*/ 3466099 h 5956325"/>
              <a:gd name="connsiteX1805" fmla="*/ 5893422 w 5955852"/>
              <a:gd name="connsiteY1805" fmla="*/ 3461730 h 5956325"/>
              <a:gd name="connsiteX1806" fmla="*/ 5909029 w 5955852"/>
              <a:gd name="connsiteY1806" fmla="*/ 3453620 h 5956325"/>
              <a:gd name="connsiteX1807" fmla="*/ 2474114 w 5955852"/>
              <a:gd name="connsiteY1807" fmla="*/ 3438490 h 5956325"/>
              <a:gd name="connsiteX1808" fmla="*/ 2504704 w 5955852"/>
              <a:gd name="connsiteY1808" fmla="*/ 3451125 h 5956325"/>
              <a:gd name="connsiteX1809" fmla="*/ 2504704 w 5955852"/>
              <a:gd name="connsiteY1809" fmla="*/ 3512897 h 5956325"/>
              <a:gd name="connsiteX1810" fmla="*/ 2474114 w 5955852"/>
              <a:gd name="connsiteY1810" fmla="*/ 3525376 h 5956325"/>
              <a:gd name="connsiteX1811" fmla="*/ 2443523 w 5955852"/>
              <a:gd name="connsiteY1811" fmla="*/ 3512897 h 5956325"/>
              <a:gd name="connsiteX1812" fmla="*/ 2443523 w 5955852"/>
              <a:gd name="connsiteY1812" fmla="*/ 3451125 h 5956325"/>
              <a:gd name="connsiteX1813" fmla="*/ 2474114 w 5955852"/>
              <a:gd name="connsiteY1813" fmla="*/ 3438490 h 5956325"/>
              <a:gd name="connsiteX1814" fmla="*/ 3483066 w 5955852"/>
              <a:gd name="connsiteY1814" fmla="*/ 3436150 h 5956325"/>
              <a:gd name="connsiteX1815" fmla="*/ 3514203 w 5955852"/>
              <a:gd name="connsiteY1815" fmla="*/ 3449253 h 5956325"/>
              <a:gd name="connsiteX1816" fmla="*/ 3514203 w 5955852"/>
              <a:gd name="connsiteY1816" fmla="*/ 3510401 h 5956325"/>
              <a:gd name="connsiteX1817" fmla="*/ 3482988 w 5955852"/>
              <a:gd name="connsiteY1817" fmla="*/ 3523504 h 5956325"/>
              <a:gd name="connsiteX1818" fmla="*/ 3452397 w 5955852"/>
              <a:gd name="connsiteY1818" fmla="*/ 3510401 h 5956325"/>
              <a:gd name="connsiteX1819" fmla="*/ 3452397 w 5955852"/>
              <a:gd name="connsiteY1819" fmla="*/ 3449253 h 5956325"/>
              <a:gd name="connsiteX1820" fmla="*/ 3483066 w 5955852"/>
              <a:gd name="connsiteY1820" fmla="*/ 3436150 h 5956325"/>
              <a:gd name="connsiteX1821" fmla="*/ 2977926 w 5955852"/>
              <a:gd name="connsiteY1821" fmla="*/ 3418677 h 5956325"/>
              <a:gd name="connsiteX1822" fmla="*/ 2979174 w 5955852"/>
              <a:gd name="connsiteY1822" fmla="*/ 3418677 h 5956325"/>
              <a:gd name="connsiteX1823" fmla="*/ 2979799 w 5955852"/>
              <a:gd name="connsiteY1823" fmla="*/ 3418677 h 5956325"/>
              <a:gd name="connsiteX1824" fmla="*/ 3026622 w 5955852"/>
              <a:gd name="connsiteY1824" fmla="*/ 3464850 h 5956325"/>
              <a:gd name="connsiteX1825" fmla="*/ 2980424 w 5955852"/>
              <a:gd name="connsiteY1825" fmla="*/ 3511647 h 5956325"/>
              <a:gd name="connsiteX1826" fmla="*/ 2979174 w 5955852"/>
              <a:gd name="connsiteY1826" fmla="*/ 3511647 h 5956325"/>
              <a:gd name="connsiteX1827" fmla="*/ 2977926 w 5955852"/>
              <a:gd name="connsiteY1827" fmla="*/ 3511647 h 5956325"/>
              <a:gd name="connsiteX1828" fmla="*/ 2931103 w 5955852"/>
              <a:gd name="connsiteY1828" fmla="*/ 3465474 h 5956325"/>
              <a:gd name="connsiteX1829" fmla="*/ 2977926 w 5955852"/>
              <a:gd name="connsiteY1829" fmla="*/ 3418677 h 5956325"/>
              <a:gd name="connsiteX1830" fmla="*/ 1657526 w 5955852"/>
              <a:gd name="connsiteY1830" fmla="*/ 3411814 h 5956325"/>
              <a:gd name="connsiteX1831" fmla="*/ 1701227 w 5955852"/>
              <a:gd name="connsiteY1831" fmla="*/ 3432405 h 5956325"/>
              <a:gd name="connsiteX1832" fmla="*/ 1680625 w 5955852"/>
              <a:gd name="connsiteY1832" fmla="*/ 3476082 h 5956325"/>
              <a:gd name="connsiteX1833" fmla="*/ 1668762 w 5955852"/>
              <a:gd name="connsiteY1833" fmla="*/ 3477954 h 5956325"/>
              <a:gd name="connsiteX1834" fmla="*/ 1636923 w 5955852"/>
              <a:gd name="connsiteY1834" fmla="*/ 3455491 h 5956325"/>
              <a:gd name="connsiteX1835" fmla="*/ 1657526 w 5955852"/>
              <a:gd name="connsiteY1835" fmla="*/ 3411814 h 5956325"/>
              <a:gd name="connsiteX1836" fmla="*/ 1926210 w 5955852"/>
              <a:gd name="connsiteY1836" fmla="*/ 3411189 h 5956325"/>
              <a:gd name="connsiteX1837" fmla="*/ 1946577 w 5955852"/>
              <a:gd name="connsiteY1837" fmla="*/ 3431156 h 5956325"/>
              <a:gd name="connsiteX1838" fmla="*/ 1927848 w 5955852"/>
              <a:gd name="connsiteY1838" fmla="*/ 3480449 h 5956325"/>
              <a:gd name="connsiteX1839" fmla="*/ 1912865 w 5955852"/>
              <a:gd name="connsiteY1839" fmla="*/ 3483568 h 5956325"/>
              <a:gd name="connsiteX1840" fmla="*/ 1878528 w 5955852"/>
              <a:gd name="connsiteY1840" fmla="*/ 3461106 h 5956325"/>
              <a:gd name="connsiteX1841" fmla="*/ 1897882 w 5955852"/>
              <a:gd name="connsiteY1841" fmla="*/ 3411813 h 5956325"/>
              <a:gd name="connsiteX1842" fmla="*/ 1926210 w 5955852"/>
              <a:gd name="connsiteY1842" fmla="*/ 3411189 h 5956325"/>
              <a:gd name="connsiteX1843" fmla="*/ 4031517 w 5955852"/>
              <a:gd name="connsiteY1843" fmla="*/ 3407055 h 5956325"/>
              <a:gd name="connsiteX1844" fmla="*/ 4059844 w 5955852"/>
              <a:gd name="connsiteY1844" fmla="*/ 3407445 h 5956325"/>
              <a:gd name="connsiteX1845" fmla="*/ 4079198 w 5955852"/>
              <a:gd name="connsiteY1845" fmla="*/ 3456114 h 5956325"/>
              <a:gd name="connsiteX1846" fmla="*/ 4044861 w 5955852"/>
              <a:gd name="connsiteY1846" fmla="*/ 3478577 h 5956325"/>
              <a:gd name="connsiteX1847" fmla="*/ 4030502 w 5955852"/>
              <a:gd name="connsiteY1847" fmla="*/ 3476080 h 5956325"/>
              <a:gd name="connsiteX1848" fmla="*/ 4011149 w 5955852"/>
              <a:gd name="connsiteY1848" fmla="*/ 3426788 h 5956325"/>
              <a:gd name="connsiteX1849" fmla="*/ 4031517 w 5955852"/>
              <a:gd name="connsiteY1849" fmla="*/ 3407055 h 5956325"/>
              <a:gd name="connsiteX1850" fmla="*/ 4300201 w 5955852"/>
              <a:gd name="connsiteY1850" fmla="*/ 3406823 h 5956325"/>
              <a:gd name="connsiteX1851" fmla="*/ 4320803 w 5955852"/>
              <a:gd name="connsiteY1851" fmla="*/ 3450500 h 5956325"/>
              <a:gd name="connsiteX1852" fmla="*/ 4288339 w 5955852"/>
              <a:gd name="connsiteY1852" fmla="*/ 3473587 h 5956325"/>
              <a:gd name="connsiteX1853" fmla="*/ 4277102 w 5955852"/>
              <a:gd name="connsiteY1853" fmla="*/ 3471091 h 5956325"/>
              <a:gd name="connsiteX1854" fmla="*/ 4256500 w 5955852"/>
              <a:gd name="connsiteY1854" fmla="*/ 3427413 h 5956325"/>
              <a:gd name="connsiteX1855" fmla="*/ 4300201 w 5955852"/>
              <a:gd name="connsiteY1855" fmla="*/ 3406823 h 5956325"/>
              <a:gd name="connsiteX1856" fmla="*/ 726064 w 5955852"/>
              <a:gd name="connsiteY1856" fmla="*/ 3398711 h 5956325"/>
              <a:gd name="connsiteX1857" fmla="*/ 751661 w 5955852"/>
              <a:gd name="connsiteY1857" fmla="*/ 3415557 h 5956325"/>
              <a:gd name="connsiteX1858" fmla="*/ 734180 w 5955852"/>
              <a:gd name="connsiteY1858" fmla="*/ 3441139 h 5956325"/>
              <a:gd name="connsiteX1859" fmla="*/ 729810 w 5955852"/>
              <a:gd name="connsiteY1859" fmla="*/ 3441763 h 5956325"/>
              <a:gd name="connsiteX1860" fmla="*/ 708584 w 5955852"/>
              <a:gd name="connsiteY1860" fmla="*/ 3424293 h 5956325"/>
              <a:gd name="connsiteX1861" fmla="*/ 726064 w 5955852"/>
              <a:gd name="connsiteY1861" fmla="*/ 3398711 h 5956325"/>
              <a:gd name="connsiteX1862" fmla="*/ 5231035 w 5955852"/>
              <a:gd name="connsiteY1862" fmla="*/ 3393094 h 5956325"/>
              <a:gd name="connsiteX1863" fmla="*/ 5248515 w 5955852"/>
              <a:gd name="connsiteY1863" fmla="*/ 3418676 h 5956325"/>
              <a:gd name="connsiteX1864" fmla="*/ 5227289 w 5955852"/>
              <a:gd name="connsiteY1864" fmla="*/ 3436148 h 5956325"/>
              <a:gd name="connsiteX1865" fmla="*/ 5222919 w 5955852"/>
              <a:gd name="connsiteY1865" fmla="*/ 3436148 h 5956325"/>
              <a:gd name="connsiteX1866" fmla="*/ 5205439 w 5955852"/>
              <a:gd name="connsiteY1866" fmla="*/ 3410566 h 5956325"/>
              <a:gd name="connsiteX1867" fmla="*/ 5231035 w 5955852"/>
              <a:gd name="connsiteY1867" fmla="*/ 3393094 h 5956325"/>
              <a:gd name="connsiteX1868" fmla="*/ 2791562 w 5955852"/>
              <a:gd name="connsiteY1868" fmla="*/ 3381337 h 5956325"/>
              <a:gd name="connsiteX1869" fmla="*/ 2809989 w 5955852"/>
              <a:gd name="connsiteY1869" fmla="*/ 3384984 h 5956325"/>
              <a:gd name="connsiteX1870" fmla="*/ 2834960 w 5955852"/>
              <a:gd name="connsiteY1870" fmla="*/ 3446132 h 5956325"/>
              <a:gd name="connsiteX1871" fmla="*/ 2791884 w 5955852"/>
              <a:gd name="connsiteY1871" fmla="*/ 3474833 h 5956325"/>
              <a:gd name="connsiteX1872" fmla="*/ 2773779 w 5955852"/>
              <a:gd name="connsiteY1872" fmla="*/ 3471090 h 5956325"/>
              <a:gd name="connsiteX1873" fmla="*/ 2748806 w 5955852"/>
              <a:gd name="connsiteY1873" fmla="*/ 3409942 h 5956325"/>
              <a:gd name="connsiteX1874" fmla="*/ 2791562 w 5955852"/>
              <a:gd name="connsiteY1874" fmla="*/ 3381337 h 5956325"/>
              <a:gd name="connsiteX1875" fmla="*/ 3165900 w 5955852"/>
              <a:gd name="connsiteY1875" fmla="*/ 3380713 h 5956325"/>
              <a:gd name="connsiteX1876" fmla="*/ 3208918 w 5955852"/>
              <a:gd name="connsiteY1876" fmla="*/ 3409318 h 5956325"/>
              <a:gd name="connsiteX1877" fmla="*/ 3183946 w 5955852"/>
              <a:gd name="connsiteY1877" fmla="*/ 3470466 h 5956325"/>
              <a:gd name="connsiteX1878" fmla="*/ 3165841 w 5955852"/>
              <a:gd name="connsiteY1878" fmla="*/ 3474210 h 5956325"/>
              <a:gd name="connsiteX1879" fmla="*/ 3122765 w 5955852"/>
              <a:gd name="connsiteY1879" fmla="*/ 3445508 h 5956325"/>
              <a:gd name="connsiteX1880" fmla="*/ 3147737 w 5955852"/>
              <a:gd name="connsiteY1880" fmla="*/ 3384359 h 5956325"/>
              <a:gd name="connsiteX1881" fmla="*/ 3165900 w 5955852"/>
              <a:gd name="connsiteY1881" fmla="*/ 3380713 h 5956325"/>
              <a:gd name="connsiteX1882" fmla="*/ 1412174 w 5955852"/>
              <a:gd name="connsiteY1882" fmla="*/ 3374377 h 5956325"/>
              <a:gd name="connsiteX1883" fmla="*/ 1450256 w 5955852"/>
              <a:gd name="connsiteY1883" fmla="*/ 3396215 h 5956325"/>
              <a:gd name="connsiteX1884" fmla="*/ 1428406 w 5955852"/>
              <a:gd name="connsiteY1884" fmla="*/ 3434277 h 5956325"/>
              <a:gd name="connsiteX1885" fmla="*/ 1420290 w 5955852"/>
              <a:gd name="connsiteY1885" fmla="*/ 3435525 h 5956325"/>
              <a:gd name="connsiteX1886" fmla="*/ 1390323 w 5955852"/>
              <a:gd name="connsiteY1886" fmla="*/ 3412438 h 5956325"/>
              <a:gd name="connsiteX1887" fmla="*/ 1412174 w 5955852"/>
              <a:gd name="connsiteY1887" fmla="*/ 3374377 h 5956325"/>
              <a:gd name="connsiteX1888" fmla="*/ 4544927 w 5955852"/>
              <a:gd name="connsiteY1888" fmla="*/ 3370008 h 5956325"/>
              <a:gd name="connsiteX1889" fmla="*/ 4566778 w 5955852"/>
              <a:gd name="connsiteY1889" fmla="*/ 3408071 h 5956325"/>
              <a:gd name="connsiteX1890" fmla="*/ 4536811 w 5955852"/>
              <a:gd name="connsiteY1890" fmla="*/ 3431156 h 5956325"/>
              <a:gd name="connsiteX1891" fmla="*/ 4528695 w 5955852"/>
              <a:gd name="connsiteY1891" fmla="*/ 3429909 h 5956325"/>
              <a:gd name="connsiteX1892" fmla="*/ 4506845 w 5955852"/>
              <a:gd name="connsiteY1892" fmla="*/ 3391847 h 5956325"/>
              <a:gd name="connsiteX1893" fmla="*/ 4544927 w 5955852"/>
              <a:gd name="connsiteY1893" fmla="*/ 3370008 h 5956325"/>
              <a:gd name="connsiteX1894" fmla="*/ 489454 w 5955852"/>
              <a:gd name="connsiteY1894" fmla="*/ 3355034 h 5956325"/>
              <a:gd name="connsiteX1895" fmla="*/ 510681 w 5955852"/>
              <a:gd name="connsiteY1895" fmla="*/ 3370632 h 5956325"/>
              <a:gd name="connsiteX1896" fmla="*/ 495073 w 5955852"/>
              <a:gd name="connsiteY1896" fmla="*/ 3391847 h 5956325"/>
              <a:gd name="connsiteX1897" fmla="*/ 492576 w 5955852"/>
              <a:gd name="connsiteY1897" fmla="*/ 3391847 h 5956325"/>
              <a:gd name="connsiteX1898" fmla="*/ 473847 w 5955852"/>
              <a:gd name="connsiteY1898" fmla="*/ 3376247 h 5956325"/>
              <a:gd name="connsiteX1899" fmla="*/ 489454 w 5955852"/>
              <a:gd name="connsiteY1899" fmla="*/ 3355034 h 5956325"/>
              <a:gd name="connsiteX1900" fmla="*/ 5467024 w 5955852"/>
              <a:gd name="connsiteY1900" fmla="*/ 3348169 h 5956325"/>
              <a:gd name="connsiteX1901" fmla="*/ 5482631 w 5955852"/>
              <a:gd name="connsiteY1901" fmla="*/ 3369385 h 5956325"/>
              <a:gd name="connsiteX1902" fmla="*/ 5464526 w 5955852"/>
              <a:gd name="connsiteY1902" fmla="*/ 3384983 h 5956325"/>
              <a:gd name="connsiteX1903" fmla="*/ 5461406 w 5955852"/>
              <a:gd name="connsiteY1903" fmla="*/ 3384983 h 5956325"/>
              <a:gd name="connsiteX1904" fmla="*/ 5445798 w 5955852"/>
              <a:gd name="connsiteY1904" fmla="*/ 3363768 h 5956325"/>
              <a:gd name="connsiteX1905" fmla="*/ 5467024 w 5955852"/>
              <a:gd name="connsiteY1905" fmla="*/ 3348169 h 5956325"/>
              <a:gd name="connsiteX1906" fmla="*/ 1171817 w 5955852"/>
              <a:gd name="connsiteY1906" fmla="*/ 3334442 h 5956325"/>
              <a:gd name="connsiteX1907" fmla="*/ 1204904 w 5955852"/>
              <a:gd name="connsiteY1907" fmla="*/ 3356280 h 5956325"/>
              <a:gd name="connsiteX1908" fmla="*/ 1183054 w 5955852"/>
              <a:gd name="connsiteY1908" fmla="*/ 3389350 h 5956325"/>
              <a:gd name="connsiteX1909" fmla="*/ 1177435 w 5955852"/>
              <a:gd name="connsiteY1909" fmla="*/ 3389974 h 5956325"/>
              <a:gd name="connsiteX1910" fmla="*/ 1150590 w 5955852"/>
              <a:gd name="connsiteY1910" fmla="*/ 3367512 h 5956325"/>
              <a:gd name="connsiteX1911" fmla="*/ 1171817 w 5955852"/>
              <a:gd name="connsiteY1911" fmla="*/ 3334442 h 5956325"/>
              <a:gd name="connsiteX1912" fmla="*/ 4784034 w 5955852"/>
              <a:gd name="connsiteY1912" fmla="*/ 3330074 h 5956325"/>
              <a:gd name="connsiteX1913" fmla="*/ 4805885 w 5955852"/>
              <a:gd name="connsiteY1913" fmla="*/ 3363144 h 5956325"/>
              <a:gd name="connsiteX1914" fmla="*/ 4778416 w 5955852"/>
              <a:gd name="connsiteY1914" fmla="*/ 3385607 h 5956325"/>
              <a:gd name="connsiteX1915" fmla="*/ 4772797 w 5955852"/>
              <a:gd name="connsiteY1915" fmla="*/ 3384983 h 5956325"/>
              <a:gd name="connsiteX1916" fmla="*/ 4750946 w 5955852"/>
              <a:gd name="connsiteY1916" fmla="*/ 3351913 h 5956325"/>
              <a:gd name="connsiteX1917" fmla="*/ 4784034 w 5955852"/>
              <a:gd name="connsiteY1917" fmla="*/ 3330074 h 5956325"/>
              <a:gd name="connsiteX1918" fmla="*/ 256589 w 5955852"/>
              <a:gd name="connsiteY1918" fmla="*/ 3309485 h 5956325"/>
              <a:gd name="connsiteX1919" fmla="*/ 274069 w 5955852"/>
              <a:gd name="connsiteY1919" fmla="*/ 3323212 h 5956325"/>
              <a:gd name="connsiteX1920" fmla="*/ 260334 w 5955852"/>
              <a:gd name="connsiteY1920" fmla="*/ 3340682 h 5956325"/>
              <a:gd name="connsiteX1921" fmla="*/ 258461 w 5955852"/>
              <a:gd name="connsiteY1921" fmla="*/ 3340682 h 5956325"/>
              <a:gd name="connsiteX1922" fmla="*/ 242854 w 5955852"/>
              <a:gd name="connsiteY1922" fmla="*/ 3326956 h 5956325"/>
              <a:gd name="connsiteX1923" fmla="*/ 256589 w 5955852"/>
              <a:gd name="connsiteY1923" fmla="*/ 3309485 h 5956325"/>
              <a:gd name="connsiteX1924" fmla="*/ 5700512 w 5955852"/>
              <a:gd name="connsiteY1924" fmla="*/ 3302621 h 5956325"/>
              <a:gd name="connsiteX1925" fmla="*/ 5714246 w 5955852"/>
              <a:gd name="connsiteY1925" fmla="*/ 3320091 h 5956325"/>
              <a:gd name="connsiteX1926" fmla="*/ 5698640 w 5955852"/>
              <a:gd name="connsiteY1926" fmla="*/ 3333819 h 5956325"/>
              <a:gd name="connsiteX1927" fmla="*/ 5696766 w 5955852"/>
              <a:gd name="connsiteY1927" fmla="*/ 3333819 h 5956325"/>
              <a:gd name="connsiteX1928" fmla="*/ 5683032 w 5955852"/>
              <a:gd name="connsiteY1928" fmla="*/ 3316348 h 5956325"/>
              <a:gd name="connsiteX1929" fmla="*/ 5700512 w 5955852"/>
              <a:gd name="connsiteY1929" fmla="*/ 3302621 h 5956325"/>
              <a:gd name="connsiteX1930" fmla="*/ 2126767 w 5955852"/>
              <a:gd name="connsiteY1930" fmla="*/ 3300671 h 5956325"/>
              <a:gd name="connsiteX1931" fmla="*/ 2148852 w 5955852"/>
              <a:gd name="connsiteY1931" fmla="*/ 3322588 h 5956325"/>
              <a:gd name="connsiteX1932" fmla="*/ 2127001 w 5955852"/>
              <a:gd name="connsiteY1932" fmla="*/ 3375000 h 5956325"/>
              <a:gd name="connsiteX1933" fmla="*/ 2111393 w 5955852"/>
              <a:gd name="connsiteY1933" fmla="*/ 3378120 h 5956325"/>
              <a:gd name="connsiteX1934" fmla="*/ 2073935 w 5955852"/>
              <a:gd name="connsiteY1934" fmla="*/ 3353162 h 5956325"/>
              <a:gd name="connsiteX1935" fmla="*/ 2095786 w 5955852"/>
              <a:gd name="connsiteY1935" fmla="*/ 3300749 h 5956325"/>
              <a:gd name="connsiteX1936" fmla="*/ 2126767 w 5955852"/>
              <a:gd name="connsiteY1936" fmla="*/ 3300671 h 5956325"/>
              <a:gd name="connsiteX1937" fmla="*/ 3830023 w 5955852"/>
              <a:gd name="connsiteY1937" fmla="*/ 3296928 h 5956325"/>
              <a:gd name="connsiteX1938" fmla="*/ 3860692 w 5955852"/>
              <a:gd name="connsiteY1938" fmla="*/ 3297006 h 5956325"/>
              <a:gd name="connsiteX1939" fmla="*/ 3882543 w 5955852"/>
              <a:gd name="connsiteY1939" fmla="*/ 3349418 h 5956325"/>
              <a:gd name="connsiteX1940" fmla="*/ 3845085 w 5955852"/>
              <a:gd name="connsiteY1940" fmla="*/ 3374377 h 5956325"/>
              <a:gd name="connsiteX1941" fmla="*/ 3830102 w 5955852"/>
              <a:gd name="connsiteY1941" fmla="*/ 3371257 h 5956325"/>
              <a:gd name="connsiteX1942" fmla="*/ 3808251 w 5955852"/>
              <a:gd name="connsiteY1942" fmla="*/ 3318845 h 5956325"/>
              <a:gd name="connsiteX1943" fmla="*/ 3830023 w 5955852"/>
              <a:gd name="connsiteY1943" fmla="*/ 3296928 h 5956325"/>
              <a:gd name="connsiteX1944" fmla="*/ 2371572 w 5955852"/>
              <a:gd name="connsiteY1944" fmla="*/ 3292717 h 5956325"/>
              <a:gd name="connsiteX1945" fmla="*/ 2397949 w 5955852"/>
              <a:gd name="connsiteY1945" fmla="*/ 3313230 h 5956325"/>
              <a:gd name="connsiteX1946" fmla="*/ 2381717 w 5955852"/>
              <a:gd name="connsiteY1946" fmla="*/ 3372506 h 5956325"/>
              <a:gd name="connsiteX1947" fmla="*/ 2359866 w 5955852"/>
              <a:gd name="connsiteY1947" fmla="*/ 3378745 h 5956325"/>
              <a:gd name="connsiteX1948" fmla="*/ 2323032 w 5955852"/>
              <a:gd name="connsiteY1948" fmla="*/ 3356282 h 5956325"/>
              <a:gd name="connsiteX1949" fmla="*/ 2338640 w 5955852"/>
              <a:gd name="connsiteY1949" fmla="*/ 3297006 h 5956325"/>
              <a:gd name="connsiteX1950" fmla="*/ 2371572 w 5955852"/>
              <a:gd name="connsiteY1950" fmla="*/ 3292717 h 5956325"/>
              <a:gd name="connsiteX1951" fmla="*/ 935830 w 5955852"/>
              <a:gd name="connsiteY1951" fmla="*/ 3292013 h 5956325"/>
              <a:gd name="connsiteX1952" fmla="*/ 964548 w 5955852"/>
              <a:gd name="connsiteY1952" fmla="*/ 3312604 h 5956325"/>
              <a:gd name="connsiteX1953" fmla="*/ 943947 w 5955852"/>
              <a:gd name="connsiteY1953" fmla="*/ 3341306 h 5956325"/>
              <a:gd name="connsiteX1954" fmla="*/ 940200 w 5955852"/>
              <a:gd name="connsiteY1954" fmla="*/ 3341930 h 5956325"/>
              <a:gd name="connsiteX1955" fmla="*/ 915228 w 5955852"/>
              <a:gd name="connsiteY1955" fmla="*/ 3320716 h 5956325"/>
              <a:gd name="connsiteX1956" fmla="*/ 935830 w 5955852"/>
              <a:gd name="connsiteY1956" fmla="*/ 3292013 h 5956325"/>
              <a:gd name="connsiteX1957" fmla="*/ 3584905 w 5955852"/>
              <a:gd name="connsiteY1957" fmla="*/ 3290455 h 5956325"/>
              <a:gd name="connsiteX1958" fmla="*/ 3617837 w 5955852"/>
              <a:gd name="connsiteY1958" fmla="*/ 3294510 h 5956325"/>
              <a:gd name="connsiteX1959" fmla="*/ 3634069 w 5955852"/>
              <a:gd name="connsiteY1959" fmla="*/ 3353787 h 5956325"/>
              <a:gd name="connsiteX1960" fmla="*/ 3595987 w 5955852"/>
              <a:gd name="connsiteY1960" fmla="*/ 3375626 h 5956325"/>
              <a:gd name="connsiteX1961" fmla="*/ 3574760 w 5955852"/>
              <a:gd name="connsiteY1961" fmla="*/ 3370009 h 5956325"/>
              <a:gd name="connsiteX1962" fmla="*/ 3558528 w 5955852"/>
              <a:gd name="connsiteY1962" fmla="*/ 3310734 h 5956325"/>
              <a:gd name="connsiteX1963" fmla="*/ 3584905 w 5955852"/>
              <a:gd name="connsiteY1963" fmla="*/ 3290455 h 5956325"/>
              <a:gd name="connsiteX1964" fmla="*/ 5020645 w 5955852"/>
              <a:gd name="connsiteY1964" fmla="*/ 3287022 h 5956325"/>
              <a:gd name="connsiteX1965" fmla="*/ 5041247 w 5955852"/>
              <a:gd name="connsiteY1965" fmla="*/ 3315724 h 5956325"/>
              <a:gd name="connsiteX1966" fmla="*/ 5016899 w 5955852"/>
              <a:gd name="connsiteY1966" fmla="*/ 3336315 h 5956325"/>
              <a:gd name="connsiteX1967" fmla="*/ 5012529 w 5955852"/>
              <a:gd name="connsiteY1967" fmla="*/ 3336315 h 5956325"/>
              <a:gd name="connsiteX1968" fmla="*/ 4991927 w 5955852"/>
              <a:gd name="connsiteY1968" fmla="*/ 3307612 h 5956325"/>
              <a:gd name="connsiteX1969" fmla="*/ 5020645 w 5955852"/>
              <a:gd name="connsiteY1969" fmla="*/ 3287022 h 5956325"/>
              <a:gd name="connsiteX1970" fmla="*/ 2633935 w 5955852"/>
              <a:gd name="connsiteY1970" fmla="*/ 3275322 h 5956325"/>
              <a:gd name="connsiteX1971" fmla="*/ 2667023 w 5955852"/>
              <a:gd name="connsiteY1971" fmla="*/ 3288893 h 5956325"/>
              <a:gd name="connsiteX1972" fmla="*/ 2667023 w 5955852"/>
              <a:gd name="connsiteY1972" fmla="*/ 3355033 h 5956325"/>
              <a:gd name="connsiteX1973" fmla="*/ 2633935 w 5955852"/>
              <a:gd name="connsiteY1973" fmla="*/ 3368761 h 5956325"/>
              <a:gd name="connsiteX1974" fmla="*/ 2600846 w 5955852"/>
              <a:gd name="connsiteY1974" fmla="*/ 3355033 h 5956325"/>
              <a:gd name="connsiteX1975" fmla="*/ 2600846 w 5955852"/>
              <a:gd name="connsiteY1975" fmla="*/ 3288893 h 5956325"/>
              <a:gd name="connsiteX1976" fmla="*/ 2633935 w 5955852"/>
              <a:gd name="connsiteY1976" fmla="*/ 3275322 h 5956325"/>
              <a:gd name="connsiteX1977" fmla="*/ 3323556 w 5955852"/>
              <a:gd name="connsiteY1977" fmla="*/ 3274074 h 5956325"/>
              <a:gd name="connsiteX1978" fmla="*/ 3356878 w 5955852"/>
              <a:gd name="connsiteY1978" fmla="*/ 3287645 h 5956325"/>
              <a:gd name="connsiteX1979" fmla="*/ 3356878 w 5955852"/>
              <a:gd name="connsiteY1979" fmla="*/ 3353785 h 5956325"/>
              <a:gd name="connsiteX1980" fmla="*/ 3323791 w 5955852"/>
              <a:gd name="connsiteY1980" fmla="*/ 3367512 h 5956325"/>
              <a:gd name="connsiteX1981" fmla="*/ 3290702 w 5955852"/>
              <a:gd name="connsiteY1981" fmla="*/ 3353785 h 5956325"/>
              <a:gd name="connsiteX1982" fmla="*/ 3290702 w 5955852"/>
              <a:gd name="connsiteY1982" fmla="*/ 3287645 h 5956325"/>
              <a:gd name="connsiteX1983" fmla="*/ 3323556 w 5955852"/>
              <a:gd name="connsiteY1983" fmla="*/ 3274074 h 5956325"/>
              <a:gd name="connsiteX1984" fmla="*/ 22475 w 5955852"/>
              <a:gd name="connsiteY1984" fmla="*/ 3263935 h 5956325"/>
              <a:gd name="connsiteX1985" fmla="*/ 37458 w 5955852"/>
              <a:gd name="connsiteY1985" fmla="*/ 3273295 h 5956325"/>
              <a:gd name="connsiteX1986" fmla="*/ 38082 w 5955852"/>
              <a:gd name="connsiteY1986" fmla="*/ 3276414 h 5956325"/>
              <a:gd name="connsiteX1987" fmla="*/ 25597 w 5955852"/>
              <a:gd name="connsiteY1987" fmla="*/ 3288893 h 5956325"/>
              <a:gd name="connsiteX1988" fmla="*/ 13111 w 5955852"/>
              <a:gd name="connsiteY1988" fmla="*/ 3277662 h 5956325"/>
              <a:gd name="connsiteX1989" fmla="*/ 22475 w 5955852"/>
              <a:gd name="connsiteY1989" fmla="*/ 3263935 h 5956325"/>
              <a:gd name="connsiteX1990" fmla="*/ 5930880 w 5955852"/>
              <a:gd name="connsiteY1990" fmla="*/ 3257072 h 5956325"/>
              <a:gd name="connsiteX1991" fmla="*/ 5943366 w 5955852"/>
              <a:gd name="connsiteY1991" fmla="*/ 3269551 h 5956325"/>
              <a:gd name="connsiteX1992" fmla="*/ 5942742 w 5955852"/>
              <a:gd name="connsiteY1992" fmla="*/ 3272671 h 5956325"/>
              <a:gd name="connsiteX1993" fmla="*/ 5930880 w 5955852"/>
              <a:gd name="connsiteY1993" fmla="*/ 3282654 h 5956325"/>
              <a:gd name="connsiteX1994" fmla="*/ 5927758 w 5955852"/>
              <a:gd name="connsiteY1994" fmla="*/ 3282031 h 5956325"/>
              <a:gd name="connsiteX1995" fmla="*/ 5918394 w 5955852"/>
              <a:gd name="connsiteY1995" fmla="*/ 3268304 h 5956325"/>
              <a:gd name="connsiteX1996" fmla="*/ 5930880 w 5955852"/>
              <a:gd name="connsiteY1996" fmla="*/ 3257072 h 5956325"/>
              <a:gd name="connsiteX1997" fmla="*/ 1841070 w 5955852"/>
              <a:gd name="connsiteY1997" fmla="*/ 3228368 h 5956325"/>
              <a:gd name="connsiteX1998" fmla="*/ 1886644 w 5955852"/>
              <a:gd name="connsiteY1998" fmla="*/ 3255200 h 5956325"/>
              <a:gd name="connsiteX1999" fmla="*/ 1859800 w 5955852"/>
              <a:gd name="connsiteY1999" fmla="*/ 3300748 h 5956325"/>
              <a:gd name="connsiteX2000" fmla="*/ 1850434 w 5955852"/>
              <a:gd name="connsiteY2000" fmla="*/ 3301996 h 5956325"/>
              <a:gd name="connsiteX2001" fmla="*/ 1814225 w 5955852"/>
              <a:gd name="connsiteY2001" fmla="*/ 3273918 h 5956325"/>
              <a:gd name="connsiteX2002" fmla="*/ 1841070 w 5955852"/>
              <a:gd name="connsiteY2002" fmla="*/ 3228368 h 5956325"/>
              <a:gd name="connsiteX2003" fmla="*/ 1611326 w 5955852"/>
              <a:gd name="connsiteY2003" fmla="*/ 3227746 h 5956325"/>
              <a:gd name="connsiteX2004" fmla="*/ 1651282 w 5955852"/>
              <a:gd name="connsiteY2004" fmla="*/ 3254576 h 5956325"/>
              <a:gd name="connsiteX2005" fmla="*/ 1625061 w 5955852"/>
              <a:gd name="connsiteY2005" fmla="*/ 3295133 h 5956325"/>
              <a:gd name="connsiteX2006" fmla="*/ 1617569 w 5955852"/>
              <a:gd name="connsiteY2006" fmla="*/ 3295757 h 5956325"/>
              <a:gd name="connsiteX2007" fmla="*/ 1584482 w 5955852"/>
              <a:gd name="connsiteY2007" fmla="*/ 3268303 h 5956325"/>
              <a:gd name="connsiteX2008" fmla="*/ 1611326 w 5955852"/>
              <a:gd name="connsiteY2008" fmla="*/ 3227746 h 5956325"/>
              <a:gd name="connsiteX2009" fmla="*/ 4116032 w 5955852"/>
              <a:gd name="connsiteY2009" fmla="*/ 3224001 h 5956325"/>
              <a:gd name="connsiteX2010" fmla="*/ 4142876 w 5955852"/>
              <a:gd name="connsiteY2010" fmla="*/ 3268926 h 5956325"/>
              <a:gd name="connsiteX2011" fmla="*/ 4106667 w 5955852"/>
              <a:gd name="connsiteY2011" fmla="*/ 3297004 h 5956325"/>
              <a:gd name="connsiteX2012" fmla="*/ 4097927 w 5955852"/>
              <a:gd name="connsiteY2012" fmla="*/ 3295757 h 5956325"/>
              <a:gd name="connsiteX2013" fmla="*/ 4070457 w 5955852"/>
              <a:gd name="connsiteY2013" fmla="*/ 3250831 h 5956325"/>
              <a:gd name="connsiteX2014" fmla="*/ 4116032 w 5955852"/>
              <a:gd name="connsiteY2014" fmla="*/ 3224001 h 5956325"/>
              <a:gd name="connsiteX2015" fmla="*/ 4345775 w 5955852"/>
              <a:gd name="connsiteY2015" fmla="*/ 3222754 h 5956325"/>
              <a:gd name="connsiteX2016" fmla="*/ 4372621 w 5955852"/>
              <a:gd name="connsiteY2016" fmla="*/ 3263312 h 5956325"/>
              <a:gd name="connsiteX2017" fmla="*/ 4338908 w 5955852"/>
              <a:gd name="connsiteY2017" fmla="*/ 3290766 h 5956325"/>
              <a:gd name="connsiteX2018" fmla="*/ 4332040 w 5955852"/>
              <a:gd name="connsiteY2018" fmla="*/ 3290142 h 5956325"/>
              <a:gd name="connsiteX2019" fmla="*/ 4305196 w 5955852"/>
              <a:gd name="connsiteY2019" fmla="*/ 3249585 h 5956325"/>
              <a:gd name="connsiteX2020" fmla="*/ 4345775 w 5955852"/>
              <a:gd name="connsiteY2020" fmla="*/ 3222754 h 5956325"/>
              <a:gd name="connsiteX2021" fmla="*/ 697971 w 5955852"/>
              <a:gd name="connsiteY2021" fmla="*/ 3204035 h 5956325"/>
              <a:gd name="connsiteX2022" fmla="*/ 721693 w 5955852"/>
              <a:gd name="connsiteY2022" fmla="*/ 3223377 h 5956325"/>
              <a:gd name="connsiteX2023" fmla="*/ 702341 w 5955852"/>
              <a:gd name="connsiteY2023" fmla="*/ 3247711 h 5956325"/>
              <a:gd name="connsiteX2024" fmla="*/ 699844 w 5955852"/>
              <a:gd name="connsiteY2024" fmla="*/ 3247711 h 5956325"/>
              <a:gd name="connsiteX2025" fmla="*/ 678617 w 5955852"/>
              <a:gd name="connsiteY2025" fmla="*/ 3227745 h 5956325"/>
              <a:gd name="connsiteX2026" fmla="*/ 697971 w 5955852"/>
              <a:gd name="connsiteY2026" fmla="*/ 3204035 h 5956325"/>
              <a:gd name="connsiteX2027" fmla="*/ 5258505 w 5955852"/>
              <a:gd name="connsiteY2027" fmla="*/ 3197795 h 5956325"/>
              <a:gd name="connsiteX2028" fmla="*/ 5277858 w 5955852"/>
              <a:gd name="connsiteY2028" fmla="*/ 3221505 h 5956325"/>
              <a:gd name="connsiteX2029" fmla="*/ 5256631 w 5955852"/>
              <a:gd name="connsiteY2029" fmla="*/ 3240848 h 5956325"/>
              <a:gd name="connsiteX2030" fmla="*/ 5253510 w 5955852"/>
              <a:gd name="connsiteY2030" fmla="*/ 3241472 h 5956325"/>
              <a:gd name="connsiteX2031" fmla="*/ 5234156 w 5955852"/>
              <a:gd name="connsiteY2031" fmla="*/ 3217138 h 5956325"/>
              <a:gd name="connsiteX2032" fmla="*/ 5258505 w 5955852"/>
              <a:gd name="connsiteY2032" fmla="*/ 3197795 h 5956325"/>
              <a:gd name="connsiteX2033" fmla="*/ 2976052 w 5955852"/>
              <a:gd name="connsiteY2033" fmla="*/ 3189059 h 5956325"/>
              <a:gd name="connsiteX2034" fmla="*/ 2978550 w 5955852"/>
              <a:gd name="connsiteY2034" fmla="*/ 3189059 h 5956325"/>
              <a:gd name="connsiteX2035" fmla="*/ 3028493 w 5955852"/>
              <a:gd name="connsiteY2035" fmla="*/ 3238352 h 5956325"/>
              <a:gd name="connsiteX2036" fmla="*/ 2979174 w 5955852"/>
              <a:gd name="connsiteY2036" fmla="*/ 3288269 h 5956325"/>
              <a:gd name="connsiteX2037" fmla="*/ 2978550 w 5955852"/>
              <a:gd name="connsiteY2037" fmla="*/ 3288269 h 5956325"/>
              <a:gd name="connsiteX2038" fmla="*/ 2978550 w 5955852"/>
              <a:gd name="connsiteY2038" fmla="*/ 3288893 h 5956325"/>
              <a:gd name="connsiteX2039" fmla="*/ 2928605 w 5955852"/>
              <a:gd name="connsiteY2039" fmla="*/ 3238976 h 5956325"/>
              <a:gd name="connsiteX2040" fmla="*/ 2976052 w 5955852"/>
              <a:gd name="connsiteY2040" fmla="*/ 3189059 h 5956325"/>
              <a:gd name="connsiteX2041" fmla="*/ 1376588 w 5955852"/>
              <a:gd name="connsiteY2041" fmla="*/ 3186565 h 5956325"/>
              <a:gd name="connsiteX2042" fmla="*/ 1412174 w 5955852"/>
              <a:gd name="connsiteY2042" fmla="*/ 3212771 h 5956325"/>
              <a:gd name="connsiteX2043" fmla="*/ 1385953 w 5955852"/>
              <a:gd name="connsiteY2043" fmla="*/ 3248337 h 5956325"/>
              <a:gd name="connsiteX2044" fmla="*/ 1380959 w 5955852"/>
              <a:gd name="connsiteY2044" fmla="*/ 3248961 h 5956325"/>
              <a:gd name="connsiteX2045" fmla="*/ 1350368 w 5955852"/>
              <a:gd name="connsiteY2045" fmla="*/ 3222130 h 5956325"/>
              <a:gd name="connsiteX2046" fmla="*/ 1376588 w 5955852"/>
              <a:gd name="connsiteY2046" fmla="*/ 3186565 h 5956325"/>
              <a:gd name="connsiteX2047" fmla="*/ 4579887 w 5955852"/>
              <a:gd name="connsiteY2047" fmla="*/ 3181572 h 5956325"/>
              <a:gd name="connsiteX2048" fmla="*/ 4606109 w 5955852"/>
              <a:gd name="connsiteY2048" fmla="*/ 3217138 h 5956325"/>
              <a:gd name="connsiteX2049" fmla="*/ 4575518 w 5955852"/>
              <a:gd name="connsiteY2049" fmla="*/ 3243968 h 5956325"/>
              <a:gd name="connsiteX2050" fmla="*/ 4570523 w 5955852"/>
              <a:gd name="connsiteY2050" fmla="*/ 3243345 h 5956325"/>
              <a:gd name="connsiteX2051" fmla="*/ 4544303 w 5955852"/>
              <a:gd name="connsiteY2051" fmla="*/ 3207779 h 5956325"/>
              <a:gd name="connsiteX2052" fmla="*/ 4579887 w 5955852"/>
              <a:gd name="connsiteY2052" fmla="*/ 3181572 h 5956325"/>
              <a:gd name="connsiteX2053" fmla="*/ 467604 w 5955852"/>
              <a:gd name="connsiteY2053" fmla="*/ 3158486 h 5956325"/>
              <a:gd name="connsiteX2054" fmla="*/ 487582 w 5955852"/>
              <a:gd name="connsiteY2054" fmla="*/ 3175332 h 5956325"/>
              <a:gd name="connsiteX2055" fmla="*/ 470101 w 5955852"/>
              <a:gd name="connsiteY2055" fmla="*/ 3195300 h 5956325"/>
              <a:gd name="connsiteX2056" fmla="*/ 468853 w 5955852"/>
              <a:gd name="connsiteY2056" fmla="*/ 3195300 h 5956325"/>
              <a:gd name="connsiteX2057" fmla="*/ 450748 w 5955852"/>
              <a:gd name="connsiteY2057" fmla="*/ 3178452 h 5956325"/>
              <a:gd name="connsiteX2058" fmla="*/ 467604 w 5955852"/>
              <a:gd name="connsiteY2058" fmla="*/ 3158486 h 5956325"/>
              <a:gd name="connsiteX2059" fmla="*/ 5488250 w 5955852"/>
              <a:gd name="connsiteY2059" fmla="*/ 3152246 h 5956325"/>
              <a:gd name="connsiteX2060" fmla="*/ 5505731 w 5955852"/>
              <a:gd name="connsiteY2060" fmla="*/ 3172213 h 5956325"/>
              <a:gd name="connsiteX2061" fmla="*/ 5487626 w 5955852"/>
              <a:gd name="connsiteY2061" fmla="*/ 3189684 h 5956325"/>
              <a:gd name="connsiteX2062" fmla="*/ 5485128 w 5955852"/>
              <a:gd name="connsiteY2062" fmla="*/ 3189060 h 5956325"/>
              <a:gd name="connsiteX2063" fmla="*/ 5468272 w 5955852"/>
              <a:gd name="connsiteY2063" fmla="*/ 3169093 h 5956325"/>
              <a:gd name="connsiteX2064" fmla="*/ 5488250 w 5955852"/>
              <a:gd name="connsiteY2064" fmla="*/ 3152246 h 5956325"/>
              <a:gd name="connsiteX2065" fmla="*/ 1144972 w 5955852"/>
              <a:gd name="connsiteY2065" fmla="*/ 3143510 h 5956325"/>
              <a:gd name="connsiteX2066" fmla="*/ 1175562 w 5955852"/>
              <a:gd name="connsiteY2066" fmla="*/ 3168468 h 5956325"/>
              <a:gd name="connsiteX2067" fmla="*/ 1150590 w 5955852"/>
              <a:gd name="connsiteY2067" fmla="*/ 3199043 h 5956325"/>
              <a:gd name="connsiteX2068" fmla="*/ 1147468 w 5955852"/>
              <a:gd name="connsiteY2068" fmla="*/ 3199043 h 5956325"/>
              <a:gd name="connsiteX2069" fmla="*/ 1120000 w 5955852"/>
              <a:gd name="connsiteY2069" fmla="*/ 3174085 h 5956325"/>
              <a:gd name="connsiteX2070" fmla="*/ 1144972 w 5955852"/>
              <a:gd name="connsiteY2070" fmla="*/ 3143510 h 5956325"/>
              <a:gd name="connsiteX2071" fmla="*/ 4810879 w 5955852"/>
              <a:gd name="connsiteY2071" fmla="*/ 3139767 h 5956325"/>
              <a:gd name="connsiteX2072" fmla="*/ 4835851 w 5955852"/>
              <a:gd name="connsiteY2072" fmla="*/ 3170340 h 5956325"/>
              <a:gd name="connsiteX2073" fmla="*/ 4807757 w 5955852"/>
              <a:gd name="connsiteY2073" fmla="*/ 3195298 h 5956325"/>
              <a:gd name="connsiteX2074" fmla="*/ 4805260 w 5955852"/>
              <a:gd name="connsiteY2074" fmla="*/ 3195298 h 5956325"/>
              <a:gd name="connsiteX2075" fmla="*/ 4780288 w 5955852"/>
              <a:gd name="connsiteY2075" fmla="*/ 3164725 h 5956325"/>
              <a:gd name="connsiteX2076" fmla="*/ 4810879 w 5955852"/>
              <a:gd name="connsiteY2076" fmla="*/ 3139767 h 5956325"/>
              <a:gd name="connsiteX2077" fmla="*/ 2805461 w 5955852"/>
              <a:gd name="connsiteY2077" fmla="*/ 3129002 h 5956325"/>
              <a:gd name="connsiteX2078" fmla="*/ 2841827 w 5955852"/>
              <a:gd name="connsiteY2078" fmla="*/ 3140390 h 5956325"/>
              <a:gd name="connsiteX2079" fmla="*/ 2848070 w 5955852"/>
              <a:gd name="connsiteY2079" fmla="*/ 3210273 h 5956325"/>
              <a:gd name="connsiteX2080" fmla="*/ 2809987 w 5955852"/>
              <a:gd name="connsiteY2080" fmla="*/ 3227745 h 5956325"/>
              <a:gd name="connsiteX2081" fmla="*/ 2778148 w 5955852"/>
              <a:gd name="connsiteY2081" fmla="*/ 3216513 h 5956325"/>
              <a:gd name="connsiteX2082" fmla="*/ 2771905 w 5955852"/>
              <a:gd name="connsiteY2082" fmla="*/ 3146629 h 5956325"/>
              <a:gd name="connsiteX2083" fmla="*/ 2805461 w 5955852"/>
              <a:gd name="connsiteY2083" fmla="*/ 3129002 h 5956325"/>
              <a:gd name="connsiteX2084" fmla="*/ 3150389 w 5955852"/>
              <a:gd name="connsiteY2084" fmla="*/ 3128067 h 5956325"/>
              <a:gd name="connsiteX2085" fmla="*/ 3183945 w 5955852"/>
              <a:gd name="connsiteY2085" fmla="*/ 3145382 h 5956325"/>
              <a:gd name="connsiteX2086" fmla="*/ 3178327 w 5955852"/>
              <a:gd name="connsiteY2086" fmla="*/ 3215265 h 5956325"/>
              <a:gd name="connsiteX2087" fmla="*/ 3146487 w 5955852"/>
              <a:gd name="connsiteY2087" fmla="*/ 3227121 h 5956325"/>
              <a:gd name="connsiteX2088" fmla="*/ 3108405 w 5955852"/>
              <a:gd name="connsiteY2088" fmla="*/ 3209649 h 5956325"/>
              <a:gd name="connsiteX2089" fmla="*/ 3114023 w 5955852"/>
              <a:gd name="connsiteY2089" fmla="*/ 3139767 h 5956325"/>
              <a:gd name="connsiteX2090" fmla="*/ 3150389 w 5955852"/>
              <a:gd name="connsiteY2090" fmla="*/ 3128067 h 5956325"/>
              <a:gd name="connsiteX2091" fmla="*/ 2050212 w 5955852"/>
              <a:gd name="connsiteY2091" fmla="*/ 3122296 h 5956325"/>
              <a:gd name="connsiteX2092" fmla="*/ 2097659 w 5955852"/>
              <a:gd name="connsiteY2092" fmla="*/ 3154119 h 5956325"/>
              <a:gd name="connsiteX2093" fmla="*/ 2065820 w 5955852"/>
              <a:gd name="connsiteY2093" fmla="*/ 3201540 h 5956325"/>
              <a:gd name="connsiteX2094" fmla="*/ 2057703 w 5955852"/>
              <a:gd name="connsiteY2094" fmla="*/ 3202164 h 5956325"/>
              <a:gd name="connsiteX2095" fmla="*/ 2018373 w 5955852"/>
              <a:gd name="connsiteY2095" fmla="*/ 3169717 h 5956325"/>
              <a:gd name="connsiteX2096" fmla="*/ 2050212 w 5955852"/>
              <a:gd name="connsiteY2096" fmla="*/ 3122296 h 5956325"/>
              <a:gd name="connsiteX2097" fmla="*/ 2278083 w 5955852"/>
              <a:gd name="connsiteY2097" fmla="*/ 3120426 h 5956325"/>
              <a:gd name="connsiteX2098" fmla="*/ 2331773 w 5955852"/>
              <a:gd name="connsiteY2098" fmla="*/ 3150999 h 5956325"/>
              <a:gd name="connsiteX2099" fmla="*/ 2301182 w 5955852"/>
              <a:gd name="connsiteY2099" fmla="*/ 3204037 h 5956325"/>
              <a:gd name="connsiteX2100" fmla="*/ 2289944 w 5955852"/>
              <a:gd name="connsiteY2100" fmla="*/ 3205284 h 5956325"/>
              <a:gd name="connsiteX2101" fmla="*/ 2247492 w 5955852"/>
              <a:gd name="connsiteY2101" fmla="*/ 3174086 h 5956325"/>
              <a:gd name="connsiteX2102" fmla="*/ 2278083 w 5955852"/>
              <a:gd name="connsiteY2102" fmla="*/ 3120426 h 5956325"/>
              <a:gd name="connsiteX2103" fmla="*/ 2527861 w 5955852"/>
              <a:gd name="connsiteY2103" fmla="*/ 3118026 h 5956325"/>
              <a:gd name="connsiteX2104" fmla="*/ 2570880 w 5955852"/>
              <a:gd name="connsiteY2104" fmla="*/ 3146630 h 5956325"/>
              <a:gd name="connsiteX2105" fmla="*/ 2545908 w 5955852"/>
              <a:gd name="connsiteY2105" fmla="*/ 3207778 h 5956325"/>
              <a:gd name="connsiteX2106" fmla="*/ 2527804 w 5955852"/>
              <a:gd name="connsiteY2106" fmla="*/ 3211523 h 5956325"/>
              <a:gd name="connsiteX2107" fmla="*/ 2484726 w 5955852"/>
              <a:gd name="connsiteY2107" fmla="*/ 3182820 h 5956325"/>
              <a:gd name="connsiteX2108" fmla="*/ 2509698 w 5955852"/>
              <a:gd name="connsiteY2108" fmla="*/ 3121672 h 5956325"/>
              <a:gd name="connsiteX2109" fmla="*/ 2527861 w 5955852"/>
              <a:gd name="connsiteY2109" fmla="*/ 3118026 h 5956325"/>
              <a:gd name="connsiteX2110" fmla="*/ 3906266 w 5955852"/>
              <a:gd name="connsiteY2110" fmla="*/ 3117929 h 5956325"/>
              <a:gd name="connsiteX2111" fmla="*/ 3938106 w 5955852"/>
              <a:gd name="connsiteY2111" fmla="*/ 3165350 h 5956325"/>
              <a:gd name="connsiteX2112" fmla="*/ 3898775 w 5955852"/>
              <a:gd name="connsiteY2112" fmla="*/ 3198420 h 5956325"/>
              <a:gd name="connsiteX2113" fmla="*/ 3890659 w 5955852"/>
              <a:gd name="connsiteY2113" fmla="*/ 3197172 h 5956325"/>
              <a:gd name="connsiteX2114" fmla="*/ 3858819 w 5955852"/>
              <a:gd name="connsiteY2114" fmla="*/ 3149751 h 5956325"/>
              <a:gd name="connsiteX2115" fmla="*/ 3906266 w 5955852"/>
              <a:gd name="connsiteY2115" fmla="*/ 3117929 h 5956325"/>
              <a:gd name="connsiteX2116" fmla="*/ 3660611 w 5955852"/>
              <a:gd name="connsiteY2116" fmla="*/ 3116925 h 5956325"/>
              <a:gd name="connsiteX2117" fmla="*/ 3677770 w 5955852"/>
              <a:gd name="connsiteY2117" fmla="*/ 3117930 h 5956325"/>
              <a:gd name="connsiteX2118" fmla="*/ 3708361 w 5955852"/>
              <a:gd name="connsiteY2118" fmla="*/ 3170966 h 5956325"/>
              <a:gd name="connsiteX2119" fmla="*/ 3666532 w 5955852"/>
              <a:gd name="connsiteY2119" fmla="*/ 3203412 h 5956325"/>
              <a:gd name="connsiteX2120" fmla="*/ 3655296 w 5955852"/>
              <a:gd name="connsiteY2120" fmla="*/ 3202165 h 5956325"/>
              <a:gd name="connsiteX2121" fmla="*/ 3624705 w 5955852"/>
              <a:gd name="connsiteY2121" fmla="*/ 3149128 h 5956325"/>
              <a:gd name="connsiteX2122" fmla="*/ 3660611 w 5955852"/>
              <a:gd name="connsiteY2122" fmla="*/ 3116925 h 5956325"/>
              <a:gd name="connsiteX2123" fmla="*/ 3427727 w 5955852"/>
              <a:gd name="connsiteY2123" fmla="*/ 3116251 h 5956325"/>
              <a:gd name="connsiteX2124" fmla="*/ 3446154 w 5955852"/>
              <a:gd name="connsiteY2124" fmla="*/ 3119800 h 5956325"/>
              <a:gd name="connsiteX2125" fmla="*/ 3471751 w 5955852"/>
              <a:gd name="connsiteY2125" fmla="*/ 3180948 h 5956325"/>
              <a:gd name="connsiteX2126" fmla="*/ 3428674 w 5955852"/>
              <a:gd name="connsiteY2126" fmla="*/ 3209651 h 5956325"/>
              <a:gd name="connsiteX2127" fmla="*/ 3410568 w 5955852"/>
              <a:gd name="connsiteY2127" fmla="*/ 3205906 h 5956325"/>
              <a:gd name="connsiteX2128" fmla="*/ 3384972 w 5955852"/>
              <a:gd name="connsiteY2128" fmla="*/ 3145382 h 5956325"/>
              <a:gd name="connsiteX2129" fmla="*/ 3427727 w 5955852"/>
              <a:gd name="connsiteY2129" fmla="*/ 3116251 h 5956325"/>
              <a:gd name="connsiteX2130" fmla="*/ 239108 w 5955852"/>
              <a:gd name="connsiteY2130" fmla="*/ 3112937 h 5956325"/>
              <a:gd name="connsiteX2131" fmla="*/ 255340 w 5955852"/>
              <a:gd name="connsiteY2131" fmla="*/ 3127289 h 5956325"/>
              <a:gd name="connsiteX2132" fmla="*/ 240357 w 5955852"/>
              <a:gd name="connsiteY2132" fmla="*/ 3143511 h 5956325"/>
              <a:gd name="connsiteX2133" fmla="*/ 239733 w 5955852"/>
              <a:gd name="connsiteY2133" fmla="*/ 3143511 h 5956325"/>
              <a:gd name="connsiteX2134" fmla="*/ 224749 w 5955852"/>
              <a:gd name="connsiteY2134" fmla="*/ 3129160 h 5956325"/>
              <a:gd name="connsiteX2135" fmla="*/ 239108 w 5955852"/>
              <a:gd name="connsiteY2135" fmla="*/ 3112937 h 5956325"/>
              <a:gd name="connsiteX2136" fmla="*/ 5716120 w 5955852"/>
              <a:gd name="connsiteY2136" fmla="*/ 3106697 h 5956325"/>
              <a:gd name="connsiteX2137" fmla="*/ 5730478 w 5955852"/>
              <a:gd name="connsiteY2137" fmla="*/ 3122920 h 5956325"/>
              <a:gd name="connsiteX2138" fmla="*/ 5714870 w 5955852"/>
              <a:gd name="connsiteY2138" fmla="*/ 3137272 h 5956325"/>
              <a:gd name="connsiteX2139" fmla="*/ 5699888 w 5955852"/>
              <a:gd name="connsiteY2139" fmla="*/ 3121049 h 5956325"/>
              <a:gd name="connsiteX2140" fmla="*/ 5716120 w 5955852"/>
              <a:gd name="connsiteY2140" fmla="*/ 3106697 h 5956325"/>
              <a:gd name="connsiteX2141" fmla="*/ 915853 w 5955852"/>
              <a:gd name="connsiteY2141" fmla="*/ 3099209 h 5956325"/>
              <a:gd name="connsiteX2142" fmla="*/ 942073 w 5955852"/>
              <a:gd name="connsiteY2142" fmla="*/ 3122296 h 5956325"/>
              <a:gd name="connsiteX2143" fmla="*/ 918974 w 5955852"/>
              <a:gd name="connsiteY2143" fmla="*/ 3149127 h 5956325"/>
              <a:gd name="connsiteX2144" fmla="*/ 917101 w 5955852"/>
              <a:gd name="connsiteY2144" fmla="*/ 3149127 h 5956325"/>
              <a:gd name="connsiteX2145" fmla="*/ 892754 w 5955852"/>
              <a:gd name="connsiteY2145" fmla="*/ 3126040 h 5956325"/>
              <a:gd name="connsiteX2146" fmla="*/ 915853 w 5955852"/>
              <a:gd name="connsiteY2146" fmla="*/ 3099209 h 5956325"/>
              <a:gd name="connsiteX2147" fmla="*/ 5039999 w 5955852"/>
              <a:gd name="connsiteY2147" fmla="*/ 3094842 h 5956325"/>
              <a:gd name="connsiteX2148" fmla="*/ 5063098 w 5955852"/>
              <a:gd name="connsiteY2148" fmla="*/ 3121672 h 5956325"/>
              <a:gd name="connsiteX2149" fmla="*/ 5038750 w 5955852"/>
              <a:gd name="connsiteY2149" fmla="*/ 3144759 h 5956325"/>
              <a:gd name="connsiteX2150" fmla="*/ 5036877 w 5955852"/>
              <a:gd name="connsiteY2150" fmla="*/ 3144134 h 5956325"/>
              <a:gd name="connsiteX2151" fmla="*/ 5013777 w 5955852"/>
              <a:gd name="connsiteY2151" fmla="*/ 3117929 h 5956325"/>
              <a:gd name="connsiteX2152" fmla="*/ 5039999 w 5955852"/>
              <a:gd name="connsiteY2152" fmla="*/ 3094842 h 5956325"/>
              <a:gd name="connsiteX2153" fmla="*/ 12486 w 5955852"/>
              <a:gd name="connsiteY2153" fmla="*/ 3066140 h 5956325"/>
              <a:gd name="connsiteX2154" fmla="*/ 24973 w 5955852"/>
              <a:gd name="connsiteY2154" fmla="*/ 3078619 h 5956325"/>
              <a:gd name="connsiteX2155" fmla="*/ 12486 w 5955852"/>
              <a:gd name="connsiteY2155" fmla="*/ 3091098 h 5956325"/>
              <a:gd name="connsiteX2156" fmla="*/ 0 w 5955852"/>
              <a:gd name="connsiteY2156" fmla="*/ 3078619 h 5956325"/>
              <a:gd name="connsiteX2157" fmla="*/ 12486 w 5955852"/>
              <a:gd name="connsiteY2157" fmla="*/ 3066140 h 5956325"/>
              <a:gd name="connsiteX2158" fmla="*/ 5943366 w 5955852"/>
              <a:gd name="connsiteY2158" fmla="*/ 3059901 h 5956325"/>
              <a:gd name="connsiteX2159" fmla="*/ 5955852 w 5955852"/>
              <a:gd name="connsiteY2159" fmla="*/ 3072380 h 5956325"/>
              <a:gd name="connsiteX2160" fmla="*/ 5943366 w 5955852"/>
              <a:gd name="connsiteY2160" fmla="*/ 3084858 h 5956325"/>
              <a:gd name="connsiteX2161" fmla="*/ 5930880 w 5955852"/>
              <a:gd name="connsiteY2161" fmla="*/ 3072380 h 5956325"/>
              <a:gd name="connsiteX2162" fmla="*/ 5943366 w 5955852"/>
              <a:gd name="connsiteY2162" fmla="*/ 3059901 h 5956325"/>
              <a:gd name="connsiteX2163" fmla="*/ 1590101 w 5955852"/>
              <a:gd name="connsiteY2163" fmla="*/ 3040558 h 5956325"/>
              <a:gd name="connsiteX2164" fmla="*/ 1626935 w 5955852"/>
              <a:gd name="connsiteY2164" fmla="*/ 3072380 h 5956325"/>
              <a:gd name="connsiteX2165" fmla="*/ 1595095 w 5955852"/>
              <a:gd name="connsiteY2165" fmla="*/ 3109193 h 5956325"/>
              <a:gd name="connsiteX2166" fmla="*/ 1592598 w 5955852"/>
              <a:gd name="connsiteY2166" fmla="*/ 3109193 h 5956325"/>
              <a:gd name="connsiteX2167" fmla="*/ 1558260 w 5955852"/>
              <a:gd name="connsiteY2167" fmla="*/ 3076748 h 5956325"/>
              <a:gd name="connsiteX2168" fmla="*/ 1590101 w 5955852"/>
              <a:gd name="connsiteY2168" fmla="*/ 3040558 h 5956325"/>
              <a:gd name="connsiteX2169" fmla="*/ 1816098 w 5955852"/>
              <a:gd name="connsiteY2169" fmla="*/ 3038685 h 5956325"/>
              <a:gd name="connsiteX2170" fmla="*/ 1856053 w 5955852"/>
              <a:gd name="connsiteY2170" fmla="*/ 3073003 h 5956325"/>
              <a:gd name="connsiteX2171" fmla="*/ 1821717 w 5955852"/>
              <a:gd name="connsiteY2171" fmla="*/ 3113560 h 5956325"/>
              <a:gd name="connsiteX2172" fmla="*/ 1818595 w 5955852"/>
              <a:gd name="connsiteY2172" fmla="*/ 3113560 h 5956325"/>
              <a:gd name="connsiteX2173" fmla="*/ 1781761 w 5955852"/>
              <a:gd name="connsiteY2173" fmla="*/ 3078618 h 5956325"/>
              <a:gd name="connsiteX2174" fmla="*/ 1816098 w 5955852"/>
              <a:gd name="connsiteY2174" fmla="*/ 3038685 h 5956325"/>
              <a:gd name="connsiteX2175" fmla="*/ 4365753 w 5955852"/>
              <a:gd name="connsiteY2175" fmla="*/ 3034942 h 5956325"/>
              <a:gd name="connsiteX2176" fmla="*/ 4397592 w 5955852"/>
              <a:gd name="connsiteY2176" fmla="*/ 3071132 h 5956325"/>
              <a:gd name="connsiteX2177" fmla="*/ 4363255 w 5955852"/>
              <a:gd name="connsiteY2177" fmla="*/ 3102954 h 5956325"/>
              <a:gd name="connsiteX2178" fmla="*/ 4361382 w 5955852"/>
              <a:gd name="connsiteY2178" fmla="*/ 3102954 h 5956325"/>
              <a:gd name="connsiteX2179" fmla="*/ 4329543 w 5955852"/>
              <a:gd name="connsiteY2179" fmla="*/ 3066765 h 5956325"/>
              <a:gd name="connsiteX2180" fmla="*/ 4365753 w 5955852"/>
              <a:gd name="connsiteY2180" fmla="*/ 3034942 h 5956325"/>
              <a:gd name="connsiteX2181" fmla="*/ 4140379 w 5955852"/>
              <a:gd name="connsiteY2181" fmla="*/ 3033069 h 5956325"/>
              <a:gd name="connsiteX2182" fmla="*/ 4174715 w 5955852"/>
              <a:gd name="connsiteY2182" fmla="*/ 3073003 h 5956325"/>
              <a:gd name="connsiteX2183" fmla="*/ 4137257 w 5955852"/>
              <a:gd name="connsiteY2183" fmla="*/ 3107320 h 5956325"/>
              <a:gd name="connsiteX2184" fmla="*/ 4134761 w 5955852"/>
              <a:gd name="connsiteY2184" fmla="*/ 3107320 h 5956325"/>
              <a:gd name="connsiteX2185" fmla="*/ 4100425 w 5955852"/>
              <a:gd name="connsiteY2185" fmla="*/ 3067387 h 5956325"/>
              <a:gd name="connsiteX2186" fmla="*/ 4140379 w 5955852"/>
              <a:gd name="connsiteY2186" fmla="*/ 3033069 h 5956325"/>
              <a:gd name="connsiteX2187" fmla="*/ 687357 w 5955852"/>
              <a:gd name="connsiteY2187" fmla="*/ 3007487 h 5956325"/>
              <a:gd name="connsiteX2188" fmla="*/ 709208 w 5955852"/>
              <a:gd name="connsiteY2188" fmla="*/ 3028702 h 5956325"/>
              <a:gd name="connsiteX2189" fmla="*/ 687982 w 5955852"/>
              <a:gd name="connsiteY2189" fmla="*/ 3051164 h 5956325"/>
              <a:gd name="connsiteX2190" fmla="*/ 666131 w 5955852"/>
              <a:gd name="connsiteY2190" fmla="*/ 3029326 h 5956325"/>
              <a:gd name="connsiteX2191" fmla="*/ 687357 w 5955852"/>
              <a:gd name="connsiteY2191" fmla="*/ 3007487 h 5956325"/>
              <a:gd name="connsiteX2192" fmla="*/ 5268493 w 5955852"/>
              <a:gd name="connsiteY2192" fmla="*/ 3001871 h 5956325"/>
              <a:gd name="connsiteX2193" fmla="*/ 5289720 w 5955852"/>
              <a:gd name="connsiteY2193" fmla="*/ 3024334 h 5956325"/>
              <a:gd name="connsiteX2194" fmla="*/ 5267869 w 5955852"/>
              <a:gd name="connsiteY2194" fmla="*/ 3044925 h 5956325"/>
              <a:gd name="connsiteX2195" fmla="*/ 5246643 w 5955852"/>
              <a:gd name="connsiteY2195" fmla="*/ 3023086 h 5956325"/>
              <a:gd name="connsiteX2196" fmla="*/ 5268493 w 5955852"/>
              <a:gd name="connsiteY2196" fmla="*/ 3001871 h 5956325"/>
              <a:gd name="connsiteX2197" fmla="*/ 1363478 w 5955852"/>
              <a:gd name="connsiteY2197" fmla="*/ 2996257 h 5956325"/>
              <a:gd name="connsiteX2198" fmla="*/ 1395318 w 5955852"/>
              <a:gd name="connsiteY2198" fmla="*/ 3026206 h 5956325"/>
              <a:gd name="connsiteX2199" fmla="*/ 1365351 w 5955852"/>
              <a:gd name="connsiteY2199" fmla="*/ 3058028 h 5956325"/>
              <a:gd name="connsiteX2200" fmla="*/ 1364102 w 5955852"/>
              <a:gd name="connsiteY2200" fmla="*/ 3058028 h 5956325"/>
              <a:gd name="connsiteX2201" fmla="*/ 1332887 w 5955852"/>
              <a:gd name="connsiteY2201" fmla="*/ 3028079 h 5956325"/>
              <a:gd name="connsiteX2202" fmla="*/ 1363478 w 5955852"/>
              <a:gd name="connsiteY2202" fmla="*/ 2996257 h 5956325"/>
              <a:gd name="connsiteX2203" fmla="*/ 4592373 w 5955852"/>
              <a:gd name="connsiteY2203" fmla="*/ 2990641 h 5956325"/>
              <a:gd name="connsiteX2204" fmla="*/ 4622964 w 5955852"/>
              <a:gd name="connsiteY2204" fmla="*/ 3022463 h 5956325"/>
              <a:gd name="connsiteX2205" fmla="*/ 4591749 w 5955852"/>
              <a:gd name="connsiteY2205" fmla="*/ 3053037 h 5956325"/>
              <a:gd name="connsiteX2206" fmla="*/ 4590501 w 5955852"/>
              <a:gd name="connsiteY2206" fmla="*/ 3053037 h 5956325"/>
              <a:gd name="connsiteX2207" fmla="*/ 4560534 w 5955852"/>
              <a:gd name="connsiteY2207" fmla="*/ 3021215 h 5956325"/>
              <a:gd name="connsiteX2208" fmla="*/ 4592373 w 5955852"/>
              <a:gd name="connsiteY2208" fmla="*/ 2990641 h 5956325"/>
              <a:gd name="connsiteX2209" fmla="*/ 2711972 w 5955852"/>
              <a:gd name="connsiteY2209" fmla="*/ 2975040 h 5956325"/>
              <a:gd name="connsiteX2210" fmla="*/ 2769408 w 5955852"/>
              <a:gd name="connsiteY2210" fmla="*/ 3015598 h 5956325"/>
              <a:gd name="connsiteX2211" fmla="*/ 2728828 w 5955852"/>
              <a:gd name="connsiteY2211" fmla="*/ 3073002 h 5956325"/>
              <a:gd name="connsiteX2212" fmla="*/ 2720088 w 5955852"/>
              <a:gd name="connsiteY2212" fmla="*/ 3073626 h 5956325"/>
              <a:gd name="connsiteX2213" fmla="*/ 2671393 w 5955852"/>
              <a:gd name="connsiteY2213" fmla="*/ 3032445 h 5956325"/>
              <a:gd name="connsiteX2214" fmla="*/ 2711972 w 5955852"/>
              <a:gd name="connsiteY2214" fmla="*/ 2975040 h 5956325"/>
              <a:gd name="connsiteX2215" fmla="*/ 3243878 w 5955852"/>
              <a:gd name="connsiteY2215" fmla="*/ 2973792 h 5956325"/>
              <a:gd name="connsiteX2216" fmla="*/ 3284458 w 5955852"/>
              <a:gd name="connsiteY2216" fmla="*/ 3031197 h 5956325"/>
              <a:gd name="connsiteX2217" fmla="*/ 3235762 w 5955852"/>
              <a:gd name="connsiteY2217" fmla="*/ 3073002 h 5956325"/>
              <a:gd name="connsiteX2218" fmla="*/ 3227022 w 5955852"/>
              <a:gd name="connsiteY2218" fmla="*/ 3071754 h 5956325"/>
              <a:gd name="connsiteX2219" fmla="*/ 3186443 w 5955852"/>
              <a:gd name="connsiteY2219" fmla="*/ 3014351 h 5956325"/>
              <a:gd name="connsiteX2220" fmla="*/ 3243878 w 5955852"/>
              <a:gd name="connsiteY2220" fmla="*/ 2973792 h 5956325"/>
              <a:gd name="connsiteX2221" fmla="*/ 461986 w 5955852"/>
              <a:gd name="connsiteY2221" fmla="*/ 2961315 h 5956325"/>
              <a:gd name="connsiteX2222" fmla="*/ 480714 w 5955852"/>
              <a:gd name="connsiteY2222" fmla="*/ 2980033 h 5956325"/>
              <a:gd name="connsiteX2223" fmla="*/ 461986 w 5955852"/>
              <a:gd name="connsiteY2223" fmla="*/ 2998752 h 5956325"/>
              <a:gd name="connsiteX2224" fmla="*/ 443256 w 5955852"/>
              <a:gd name="connsiteY2224" fmla="*/ 2980033 h 5956325"/>
              <a:gd name="connsiteX2225" fmla="*/ 461986 w 5955852"/>
              <a:gd name="connsiteY2225" fmla="*/ 2961315 h 5956325"/>
              <a:gd name="connsiteX2226" fmla="*/ 5493868 w 5955852"/>
              <a:gd name="connsiteY2226" fmla="*/ 2955076 h 5956325"/>
              <a:gd name="connsiteX2227" fmla="*/ 5512598 w 5955852"/>
              <a:gd name="connsiteY2227" fmla="*/ 2973794 h 5956325"/>
              <a:gd name="connsiteX2228" fmla="*/ 5493868 w 5955852"/>
              <a:gd name="connsiteY2228" fmla="*/ 2992512 h 5956325"/>
              <a:gd name="connsiteX2229" fmla="*/ 5475140 w 5955852"/>
              <a:gd name="connsiteY2229" fmla="*/ 2973794 h 5956325"/>
              <a:gd name="connsiteX2230" fmla="*/ 5493868 w 5955852"/>
              <a:gd name="connsiteY2230" fmla="*/ 2955076 h 5956325"/>
              <a:gd name="connsiteX2231" fmla="*/ 1138104 w 5955852"/>
              <a:gd name="connsiteY2231" fmla="*/ 2951331 h 5956325"/>
              <a:gd name="connsiteX2232" fmla="*/ 1166198 w 5955852"/>
              <a:gd name="connsiteY2232" fmla="*/ 2979409 h 5956325"/>
              <a:gd name="connsiteX2233" fmla="*/ 1138104 w 5955852"/>
              <a:gd name="connsiteY2233" fmla="*/ 3007487 h 5956325"/>
              <a:gd name="connsiteX2234" fmla="*/ 1110010 w 5955852"/>
              <a:gd name="connsiteY2234" fmla="*/ 2979409 h 5956325"/>
              <a:gd name="connsiteX2235" fmla="*/ 1138104 w 5955852"/>
              <a:gd name="connsiteY2235" fmla="*/ 2951331 h 5956325"/>
              <a:gd name="connsiteX2236" fmla="*/ 4817746 w 5955852"/>
              <a:gd name="connsiteY2236" fmla="*/ 2946963 h 5956325"/>
              <a:gd name="connsiteX2237" fmla="*/ 4845839 w 5955852"/>
              <a:gd name="connsiteY2237" fmla="*/ 2975041 h 5956325"/>
              <a:gd name="connsiteX2238" fmla="*/ 4817746 w 5955852"/>
              <a:gd name="connsiteY2238" fmla="*/ 3003119 h 5956325"/>
              <a:gd name="connsiteX2239" fmla="*/ 4789652 w 5955852"/>
              <a:gd name="connsiteY2239" fmla="*/ 2975041 h 5956325"/>
              <a:gd name="connsiteX2240" fmla="*/ 4817746 w 5955852"/>
              <a:gd name="connsiteY2240" fmla="*/ 2946963 h 5956325"/>
              <a:gd name="connsiteX2241" fmla="*/ 2040223 w 5955852"/>
              <a:gd name="connsiteY2241" fmla="*/ 2938853 h 5956325"/>
              <a:gd name="connsiteX2242" fmla="*/ 2080803 w 5955852"/>
              <a:gd name="connsiteY2242" fmla="*/ 2978786 h 5956325"/>
              <a:gd name="connsiteX2243" fmla="*/ 2040848 w 5955852"/>
              <a:gd name="connsiteY2243" fmla="*/ 3019343 h 5956325"/>
              <a:gd name="connsiteX2244" fmla="*/ 1999643 w 5955852"/>
              <a:gd name="connsiteY2244" fmla="*/ 2979410 h 5956325"/>
              <a:gd name="connsiteX2245" fmla="*/ 2040223 w 5955852"/>
              <a:gd name="connsiteY2245" fmla="*/ 2938853 h 5956325"/>
              <a:gd name="connsiteX2246" fmla="*/ 2265596 w 5955852"/>
              <a:gd name="connsiteY2246" fmla="*/ 2935109 h 5956325"/>
              <a:gd name="connsiteX2247" fmla="*/ 2309298 w 5955852"/>
              <a:gd name="connsiteY2247" fmla="*/ 2978786 h 5956325"/>
              <a:gd name="connsiteX2248" fmla="*/ 2265596 w 5955852"/>
              <a:gd name="connsiteY2248" fmla="*/ 3022464 h 5956325"/>
              <a:gd name="connsiteX2249" fmla="*/ 2221895 w 5955852"/>
              <a:gd name="connsiteY2249" fmla="*/ 2978786 h 5956325"/>
              <a:gd name="connsiteX2250" fmla="*/ 2265596 w 5955852"/>
              <a:gd name="connsiteY2250" fmla="*/ 2935109 h 5956325"/>
              <a:gd name="connsiteX2251" fmla="*/ 3916255 w 5955852"/>
              <a:gd name="connsiteY2251" fmla="*/ 2934485 h 5956325"/>
              <a:gd name="connsiteX2252" fmla="*/ 3956835 w 5955852"/>
              <a:gd name="connsiteY2252" fmla="*/ 2975043 h 5956325"/>
              <a:gd name="connsiteX2253" fmla="*/ 3916255 w 5955852"/>
              <a:gd name="connsiteY2253" fmla="*/ 3015600 h 5956325"/>
              <a:gd name="connsiteX2254" fmla="*/ 3875676 w 5955852"/>
              <a:gd name="connsiteY2254" fmla="*/ 2975043 h 5956325"/>
              <a:gd name="connsiteX2255" fmla="*/ 3916255 w 5955852"/>
              <a:gd name="connsiteY2255" fmla="*/ 2934485 h 5956325"/>
              <a:gd name="connsiteX2256" fmla="*/ 3689633 w 5955852"/>
              <a:gd name="connsiteY2256" fmla="*/ 2932614 h 5956325"/>
              <a:gd name="connsiteX2257" fmla="*/ 3733333 w 5955852"/>
              <a:gd name="connsiteY2257" fmla="*/ 2975667 h 5956325"/>
              <a:gd name="connsiteX2258" fmla="*/ 3689633 w 5955852"/>
              <a:gd name="connsiteY2258" fmla="*/ 3019344 h 5956325"/>
              <a:gd name="connsiteX2259" fmla="*/ 3646555 w 5955852"/>
              <a:gd name="connsiteY2259" fmla="*/ 2976291 h 5956325"/>
              <a:gd name="connsiteX2260" fmla="*/ 3689633 w 5955852"/>
              <a:gd name="connsiteY2260" fmla="*/ 2932614 h 5956325"/>
              <a:gd name="connsiteX2261" fmla="*/ 2490969 w 5955852"/>
              <a:gd name="connsiteY2261" fmla="*/ 2931988 h 5956325"/>
              <a:gd name="connsiteX2262" fmla="*/ 2537168 w 5955852"/>
              <a:gd name="connsiteY2262" fmla="*/ 2978162 h 5956325"/>
              <a:gd name="connsiteX2263" fmla="*/ 2490969 w 5955852"/>
              <a:gd name="connsiteY2263" fmla="*/ 3024959 h 5956325"/>
              <a:gd name="connsiteX2264" fmla="*/ 2444146 w 5955852"/>
              <a:gd name="connsiteY2264" fmla="*/ 2978785 h 5956325"/>
              <a:gd name="connsiteX2265" fmla="*/ 2490969 w 5955852"/>
              <a:gd name="connsiteY2265" fmla="*/ 2931988 h 5956325"/>
              <a:gd name="connsiteX2266" fmla="*/ 3464259 w 5955852"/>
              <a:gd name="connsiteY2266" fmla="*/ 2930116 h 5956325"/>
              <a:gd name="connsiteX2267" fmla="*/ 3511082 w 5955852"/>
              <a:gd name="connsiteY2267" fmla="*/ 2976290 h 5956325"/>
              <a:gd name="connsiteX2268" fmla="*/ 3464883 w 5955852"/>
              <a:gd name="connsiteY2268" fmla="*/ 3023086 h 5956325"/>
              <a:gd name="connsiteX2269" fmla="*/ 3418061 w 5955852"/>
              <a:gd name="connsiteY2269" fmla="*/ 2976914 h 5956325"/>
              <a:gd name="connsiteX2270" fmla="*/ 3464259 w 5955852"/>
              <a:gd name="connsiteY2270" fmla="*/ 2930116 h 5956325"/>
              <a:gd name="connsiteX2271" fmla="*/ 236610 w 5955852"/>
              <a:gd name="connsiteY2271" fmla="*/ 2914518 h 5956325"/>
              <a:gd name="connsiteX2272" fmla="*/ 251594 w 5955852"/>
              <a:gd name="connsiteY2272" fmla="*/ 2930117 h 5956325"/>
              <a:gd name="connsiteX2273" fmla="*/ 236610 w 5955852"/>
              <a:gd name="connsiteY2273" fmla="*/ 2945717 h 5956325"/>
              <a:gd name="connsiteX2274" fmla="*/ 221003 w 5955852"/>
              <a:gd name="connsiteY2274" fmla="*/ 2929493 h 5956325"/>
              <a:gd name="connsiteX2275" fmla="*/ 236610 w 5955852"/>
              <a:gd name="connsiteY2275" fmla="*/ 2914518 h 5956325"/>
              <a:gd name="connsiteX2276" fmla="*/ 5718617 w 5955852"/>
              <a:gd name="connsiteY2276" fmla="*/ 2908278 h 5956325"/>
              <a:gd name="connsiteX2277" fmla="*/ 5734224 w 5955852"/>
              <a:gd name="connsiteY2277" fmla="*/ 2923253 h 5956325"/>
              <a:gd name="connsiteX2278" fmla="*/ 5719241 w 5955852"/>
              <a:gd name="connsiteY2278" fmla="*/ 2938852 h 5956325"/>
              <a:gd name="connsiteX2279" fmla="*/ 5718617 w 5955852"/>
              <a:gd name="connsiteY2279" fmla="*/ 2938852 h 5956325"/>
              <a:gd name="connsiteX2280" fmla="*/ 5703633 w 5955852"/>
              <a:gd name="connsiteY2280" fmla="*/ 2923877 h 5956325"/>
              <a:gd name="connsiteX2281" fmla="*/ 5718617 w 5955852"/>
              <a:gd name="connsiteY2281" fmla="*/ 2908278 h 5956325"/>
              <a:gd name="connsiteX2282" fmla="*/ 913980 w 5955852"/>
              <a:gd name="connsiteY2282" fmla="*/ 2905782 h 5956325"/>
              <a:gd name="connsiteX2283" fmla="*/ 938328 w 5955852"/>
              <a:gd name="connsiteY2283" fmla="*/ 2931365 h 5956325"/>
              <a:gd name="connsiteX2284" fmla="*/ 912731 w 5955852"/>
              <a:gd name="connsiteY2284" fmla="*/ 2955699 h 5956325"/>
              <a:gd name="connsiteX2285" fmla="*/ 888383 w 5955852"/>
              <a:gd name="connsiteY2285" fmla="*/ 2930117 h 5956325"/>
              <a:gd name="connsiteX2286" fmla="*/ 913980 w 5955852"/>
              <a:gd name="connsiteY2286" fmla="*/ 2905782 h 5956325"/>
              <a:gd name="connsiteX2287" fmla="*/ 5041871 w 5955852"/>
              <a:gd name="connsiteY2287" fmla="*/ 2901415 h 5956325"/>
              <a:gd name="connsiteX2288" fmla="*/ 5067467 w 5955852"/>
              <a:gd name="connsiteY2288" fmla="*/ 2925748 h 5956325"/>
              <a:gd name="connsiteX2289" fmla="*/ 5043120 w 5955852"/>
              <a:gd name="connsiteY2289" fmla="*/ 2951332 h 5956325"/>
              <a:gd name="connsiteX2290" fmla="*/ 5042495 w 5955852"/>
              <a:gd name="connsiteY2290" fmla="*/ 2951332 h 5956325"/>
              <a:gd name="connsiteX2291" fmla="*/ 5017524 w 5955852"/>
              <a:gd name="connsiteY2291" fmla="*/ 2926996 h 5956325"/>
              <a:gd name="connsiteX2292" fmla="*/ 5041871 w 5955852"/>
              <a:gd name="connsiteY2292" fmla="*/ 2901415 h 5956325"/>
              <a:gd name="connsiteX2293" fmla="*/ 12486 w 5955852"/>
              <a:gd name="connsiteY2293" fmla="*/ 2868345 h 5956325"/>
              <a:gd name="connsiteX2294" fmla="*/ 24973 w 5955852"/>
              <a:gd name="connsiteY2294" fmla="*/ 2880824 h 5956325"/>
              <a:gd name="connsiteX2295" fmla="*/ 12486 w 5955852"/>
              <a:gd name="connsiteY2295" fmla="*/ 2893304 h 5956325"/>
              <a:gd name="connsiteX2296" fmla="*/ 0 w 5955852"/>
              <a:gd name="connsiteY2296" fmla="*/ 2880824 h 5956325"/>
              <a:gd name="connsiteX2297" fmla="*/ 12486 w 5955852"/>
              <a:gd name="connsiteY2297" fmla="*/ 2868345 h 5956325"/>
              <a:gd name="connsiteX2298" fmla="*/ 5943366 w 5955852"/>
              <a:gd name="connsiteY2298" fmla="*/ 2861482 h 5956325"/>
              <a:gd name="connsiteX2299" fmla="*/ 5955852 w 5955852"/>
              <a:gd name="connsiteY2299" fmla="*/ 2873960 h 5956325"/>
              <a:gd name="connsiteX2300" fmla="*/ 5943366 w 5955852"/>
              <a:gd name="connsiteY2300" fmla="*/ 2886439 h 5956325"/>
              <a:gd name="connsiteX2301" fmla="*/ 5930880 w 5955852"/>
              <a:gd name="connsiteY2301" fmla="*/ 2873960 h 5956325"/>
              <a:gd name="connsiteX2302" fmla="*/ 5943366 w 5955852"/>
              <a:gd name="connsiteY2302" fmla="*/ 2861482 h 5956325"/>
              <a:gd name="connsiteX2303" fmla="*/ 1595095 w 5955852"/>
              <a:gd name="connsiteY2303" fmla="*/ 2850874 h 5956325"/>
              <a:gd name="connsiteX2304" fmla="*/ 1626935 w 5955852"/>
              <a:gd name="connsiteY2304" fmla="*/ 2887064 h 5956325"/>
              <a:gd name="connsiteX2305" fmla="*/ 1592598 w 5955852"/>
              <a:gd name="connsiteY2305" fmla="*/ 2918886 h 5956325"/>
              <a:gd name="connsiteX2306" fmla="*/ 1590101 w 5955852"/>
              <a:gd name="connsiteY2306" fmla="*/ 2918886 h 5956325"/>
              <a:gd name="connsiteX2307" fmla="*/ 1558260 w 5955852"/>
              <a:gd name="connsiteY2307" fmla="*/ 2882696 h 5956325"/>
              <a:gd name="connsiteX2308" fmla="*/ 1595095 w 5955852"/>
              <a:gd name="connsiteY2308" fmla="*/ 2850874 h 5956325"/>
              <a:gd name="connsiteX2309" fmla="*/ 1821092 w 5955852"/>
              <a:gd name="connsiteY2309" fmla="*/ 2845881 h 5956325"/>
              <a:gd name="connsiteX2310" fmla="*/ 1855429 w 5955852"/>
              <a:gd name="connsiteY2310" fmla="*/ 2886438 h 5956325"/>
              <a:gd name="connsiteX2311" fmla="*/ 1817971 w 5955852"/>
              <a:gd name="connsiteY2311" fmla="*/ 2920756 h 5956325"/>
              <a:gd name="connsiteX2312" fmla="*/ 1815474 w 5955852"/>
              <a:gd name="connsiteY2312" fmla="*/ 2920756 h 5956325"/>
              <a:gd name="connsiteX2313" fmla="*/ 1781137 w 5955852"/>
              <a:gd name="connsiteY2313" fmla="*/ 2880199 h 5956325"/>
              <a:gd name="connsiteX2314" fmla="*/ 1821092 w 5955852"/>
              <a:gd name="connsiteY2314" fmla="*/ 2845881 h 5956325"/>
              <a:gd name="connsiteX2315" fmla="*/ 4360758 w 5955852"/>
              <a:gd name="connsiteY2315" fmla="*/ 2845259 h 5956325"/>
              <a:gd name="connsiteX2316" fmla="*/ 4397592 w 5955852"/>
              <a:gd name="connsiteY2316" fmla="*/ 2877080 h 5956325"/>
              <a:gd name="connsiteX2317" fmla="*/ 4365753 w 5955852"/>
              <a:gd name="connsiteY2317" fmla="*/ 2913270 h 5956325"/>
              <a:gd name="connsiteX2318" fmla="*/ 4363255 w 5955852"/>
              <a:gd name="connsiteY2318" fmla="*/ 2913270 h 5956325"/>
              <a:gd name="connsiteX2319" fmla="*/ 4328919 w 5955852"/>
              <a:gd name="connsiteY2319" fmla="*/ 2882072 h 5956325"/>
              <a:gd name="connsiteX2320" fmla="*/ 4360758 w 5955852"/>
              <a:gd name="connsiteY2320" fmla="*/ 2845259 h 5956325"/>
              <a:gd name="connsiteX2321" fmla="*/ 4134136 w 5955852"/>
              <a:gd name="connsiteY2321" fmla="*/ 2841513 h 5956325"/>
              <a:gd name="connsiteX2322" fmla="*/ 4174715 w 5955852"/>
              <a:gd name="connsiteY2322" fmla="*/ 2875831 h 5956325"/>
              <a:gd name="connsiteX2323" fmla="*/ 4141004 w 5955852"/>
              <a:gd name="connsiteY2323" fmla="*/ 2916388 h 5956325"/>
              <a:gd name="connsiteX2324" fmla="*/ 4137883 w 5955852"/>
              <a:gd name="connsiteY2324" fmla="*/ 2916388 h 5956325"/>
              <a:gd name="connsiteX2325" fmla="*/ 4099799 w 5955852"/>
              <a:gd name="connsiteY2325" fmla="*/ 2881447 h 5956325"/>
              <a:gd name="connsiteX2326" fmla="*/ 4134136 w 5955852"/>
              <a:gd name="connsiteY2326" fmla="*/ 2841513 h 5956325"/>
              <a:gd name="connsiteX2327" fmla="*/ 693600 w 5955852"/>
              <a:gd name="connsiteY2327" fmla="*/ 2810316 h 5956325"/>
              <a:gd name="connsiteX2328" fmla="*/ 714203 w 5955852"/>
              <a:gd name="connsiteY2328" fmla="*/ 2833402 h 5956325"/>
              <a:gd name="connsiteX2329" fmla="*/ 692352 w 5955852"/>
              <a:gd name="connsiteY2329" fmla="*/ 2853370 h 5956325"/>
              <a:gd name="connsiteX2330" fmla="*/ 690478 w 5955852"/>
              <a:gd name="connsiteY2330" fmla="*/ 2853370 h 5956325"/>
              <a:gd name="connsiteX2331" fmla="*/ 670502 w 5955852"/>
              <a:gd name="connsiteY2331" fmla="*/ 2830283 h 5956325"/>
              <a:gd name="connsiteX2332" fmla="*/ 693600 w 5955852"/>
              <a:gd name="connsiteY2332" fmla="*/ 2810316 h 5956325"/>
              <a:gd name="connsiteX2333" fmla="*/ 1372219 w 5955852"/>
              <a:gd name="connsiteY2333" fmla="*/ 2805325 h 5956325"/>
              <a:gd name="connsiteX2334" fmla="*/ 1400312 w 5955852"/>
              <a:gd name="connsiteY2334" fmla="*/ 2839019 h 5956325"/>
              <a:gd name="connsiteX2335" fmla="*/ 1369097 w 5955852"/>
              <a:gd name="connsiteY2335" fmla="*/ 2867096 h 5956325"/>
              <a:gd name="connsiteX2336" fmla="*/ 1366600 w 5955852"/>
              <a:gd name="connsiteY2336" fmla="*/ 2867096 h 5956325"/>
              <a:gd name="connsiteX2337" fmla="*/ 1338506 w 5955852"/>
              <a:gd name="connsiteY2337" fmla="*/ 2833403 h 5956325"/>
              <a:gd name="connsiteX2338" fmla="*/ 1372219 w 5955852"/>
              <a:gd name="connsiteY2338" fmla="*/ 2805325 h 5956325"/>
              <a:gd name="connsiteX2339" fmla="*/ 5262250 w 5955852"/>
              <a:gd name="connsiteY2339" fmla="*/ 2804701 h 5956325"/>
              <a:gd name="connsiteX2340" fmla="*/ 5285349 w 5955852"/>
              <a:gd name="connsiteY2340" fmla="*/ 2825291 h 5956325"/>
              <a:gd name="connsiteX2341" fmla="*/ 5264747 w 5955852"/>
              <a:gd name="connsiteY2341" fmla="*/ 2848377 h 5956325"/>
              <a:gd name="connsiteX2342" fmla="*/ 5263498 w 5955852"/>
              <a:gd name="connsiteY2342" fmla="*/ 2848377 h 5956325"/>
              <a:gd name="connsiteX2343" fmla="*/ 5241648 w 5955852"/>
              <a:gd name="connsiteY2343" fmla="*/ 2827787 h 5956325"/>
              <a:gd name="connsiteX2344" fmla="*/ 5262250 w 5955852"/>
              <a:gd name="connsiteY2344" fmla="*/ 2804701 h 5956325"/>
              <a:gd name="connsiteX2345" fmla="*/ 4582385 w 5955852"/>
              <a:gd name="connsiteY2345" fmla="*/ 2800333 h 5956325"/>
              <a:gd name="connsiteX2346" fmla="*/ 4616097 w 5955852"/>
              <a:gd name="connsiteY2346" fmla="*/ 2828411 h 5956325"/>
              <a:gd name="connsiteX2347" fmla="*/ 4588003 w 5955852"/>
              <a:gd name="connsiteY2347" fmla="*/ 2862105 h 5956325"/>
              <a:gd name="connsiteX2348" fmla="*/ 4585506 w 5955852"/>
              <a:gd name="connsiteY2348" fmla="*/ 2862105 h 5956325"/>
              <a:gd name="connsiteX2349" fmla="*/ 4554291 w 5955852"/>
              <a:gd name="connsiteY2349" fmla="*/ 2834027 h 5956325"/>
              <a:gd name="connsiteX2350" fmla="*/ 4582385 w 5955852"/>
              <a:gd name="connsiteY2350" fmla="*/ 2800333 h 5956325"/>
              <a:gd name="connsiteX2351" fmla="*/ 2757566 w 5955852"/>
              <a:gd name="connsiteY2351" fmla="*/ 2798401 h 5956325"/>
              <a:gd name="connsiteX2352" fmla="*/ 2776276 w 5955852"/>
              <a:gd name="connsiteY2352" fmla="*/ 2804699 h 5956325"/>
              <a:gd name="connsiteX2353" fmla="*/ 2794380 w 5955852"/>
              <a:gd name="connsiteY2353" fmla="*/ 2872711 h 5956325"/>
              <a:gd name="connsiteX2354" fmla="*/ 2751303 w 5955852"/>
              <a:gd name="connsiteY2354" fmla="*/ 2897669 h 5956325"/>
              <a:gd name="connsiteX2355" fmla="*/ 2726331 w 5955852"/>
              <a:gd name="connsiteY2355" fmla="*/ 2890807 h 5956325"/>
              <a:gd name="connsiteX2356" fmla="*/ 2708227 w 5955852"/>
              <a:gd name="connsiteY2356" fmla="*/ 2822794 h 5956325"/>
              <a:gd name="connsiteX2357" fmla="*/ 2757566 w 5955852"/>
              <a:gd name="connsiteY2357" fmla="*/ 2798401 h 5956325"/>
              <a:gd name="connsiteX2358" fmla="*/ 3197661 w 5955852"/>
              <a:gd name="connsiteY2358" fmla="*/ 2797777 h 5956325"/>
              <a:gd name="connsiteX2359" fmla="*/ 3247000 w 5955852"/>
              <a:gd name="connsiteY2359" fmla="*/ 2822171 h 5956325"/>
              <a:gd name="connsiteX2360" fmla="*/ 3228895 w 5955852"/>
              <a:gd name="connsiteY2360" fmla="*/ 2890182 h 5956325"/>
              <a:gd name="connsiteX2361" fmla="*/ 3203923 w 5955852"/>
              <a:gd name="connsiteY2361" fmla="*/ 2897046 h 5956325"/>
              <a:gd name="connsiteX2362" fmla="*/ 3160846 w 5955852"/>
              <a:gd name="connsiteY2362" fmla="*/ 2872087 h 5956325"/>
              <a:gd name="connsiteX2363" fmla="*/ 3178951 w 5955852"/>
              <a:gd name="connsiteY2363" fmla="*/ 2804075 h 5956325"/>
              <a:gd name="connsiteX2364" fmla="*/ 3197661 w 5955852"/>
              <a:gd name="connsiteY2364" fmla="*/ 2797777 h 5956325"/>
              <a:gd name="connsiteX2365" fmla="*/ 470101 w 5955852"/>
              <a:gd name="connsiteY2365" fmla="*/ 2764143 h 5956325"/>
              <a:gd name="connsiteX2366" fmla="*/ 486957 w 5955852"/>
              <a:gd name="connsiteY2366" fmla="*/ 2784111 h 5956325"/>
              <a:gd name="connsiteX2367" fmla="*/ 468228 w 5955852"/>
              <a:gd name="connsiteY2367" fmla="*/ 2801581 h 5956325"/>
              <a:gd name="connsiteX2368" fmla="*/ 467604 w 5955852"/>
              <a:gd name="connsiteY2368" fmla="*/ 2800957 h 5956325"/>
              <a:gd name="connsiteX2369" fmla="*/ 450123 w 5955852"/>
              <a:gd name="connsiteY2369" fmla="*/ 2780990 h 5956325"/>
              <a:gd name="connsiteX2370" fmla="*/ 470101 w 5955852"/>
              <a:gd name="connsiteY2370" fmla="*/ 2764143 h 5956325"/>
              <a:gd name="connsiteX2371" fmla="*/ 1150590 w 5955852"/>
              <a:gd name="connsiteY2371" fmla="*/ 2759152 h 5956325"/>
              <a:gd name="connsiteX2372" fmla="*/ 1175562 w 5955852"/>
              <a:gd name="connsiteY2372" fmla="*/ 2789725 h 5956325"/>
              <a:gd name="connsiteX2373" fmla="*/ 1148093 w 5955852"/>
              <a:gd name="connsiteY2373" fmla="*/ 2814684 h 5956325"/>
              <a:gd name="connsiteX2374" fmla="*/ 1144972 w 5955852"/>
              <a:gd name="connsiteY2374" fmla="*/ 2814684 h 5956325"/>
              <a:gd name="connsiteX2375" fmla="*/ 1120000 w 5955852"/>
              <a:gd name="connsiteY2375" fmla="*/ 2784109 h 5956325"/>
              <a:gd name="connsiteX2376" fmla="*/ 1150590 w 5955852"/>
              <a:gd name="connsiteY2376" fmla="*/ 2759152 h 5956325"/>
              <a:gd name="connsiteX2377" fmla="*/ 5485128 w 5955852"/>
              <a:gd name="connsiteY2377" fmla="*/ 2757904 h 5956325"/>
              <a:gd name="connsiteX2378" fmla="*/ 5505107 w 5955852"/>
              <a:gd name="connsiteY2378" fmla="*/ 2774751 h 5956325"/>
              <a:gd name="connsiteX2379" fmla="*/ 5488250 w 5955852"/>
              <a:gd name="connsiteY2379" fmla="*/ 2794717 h 5956325"/>
              <a:gd name="connsiteX2380" fmla="*/ 5487002 w 5955852"/>
              <a:gd name="connsiteY2380" fmla="*/ 2794717 h 5956325"/>
              <a:gd name="connsiteX2381" fmla="*/ 5467648 w 5955852"/>
              <a:gd name="connsiteY2381" fmla="*/ 2777870 h 5956325"/>
              <a:gd name="connsiteX2382" fmla="*/ 5485128 w 5955852"/>
              <a:gd name="connsiteY2382" fmla="*/ 2757904 h 5956325"/>
              <a:gd name="connsiteX2383" fmla="*/ 2065195 w 5955852"/>
              <a:gd name="connsiteY2383" fmla="*/ 2756656 h 5956325"/>
              <a:gd name="connsiteX2384" fmla="*/ 2097034 w 5955852"/>
              <a:gd name="connsiteY2384" fmla="*/ 2804077 h 5956325"/>
              <a:gd name="connsiteX2385" fmla="*/ 2057703 w 5955852"/>
              <a:gd name="connsiteY2385" fmla="*/ 2837147 h 5956325"/>
              <a:gd name="connsiteX2386" fmla="*/ 2049588 w 5955852"/>
              <a:gd name="connsiteY2386" fmla="*/ 2835899 h 5956325"/>
              <a:gd name="connsiteX2387" fmla="*/ 2017749 w 5955852"/>
              <a:gd name="connsiteY2387" fmla="*/ 2788478 h 5956325"/>
              <a:gd name="connsiteX2388" fmla="*/ 2065195 w 5955852"/>
              <a:gd name="connsiteY2388" fmla="*/ 2756656 h 5956325"/>
              <a:gd name="connsiteX2389" fmla="*/ 4804636 w 5955852"/>
              <a:gd name="connsiteY2389" fmla="*/ 2755407 h 5956325"/>
              <a:gd name="connsiteX2390" fmla="*/ 4835227 w 5955852"/>
              <a:gd name="connsiteY2390" fmla="*/ 2780366 h 5956325"/>
              <a:gd name="connsiteX2391" fmla="*/ 4810255 w 5955852"/>
              <a:gd name="connsiteY2391" fmla="*/ 2810939 h 5956325"/>
              <a:gd name="connsiteX2392" fmla="*/ 4807133 w 5955852"/>
              <a:gd name="connsiteY2392" fmla="*/ 2810939 h 5956325"/>
              <a:gd name="connsiteX2393" fmla="*/ 4779664 w 5955852"/>
              <a:gd name="connsiteY2393" fmla="*/ 2785981 h 5956325"/>
              <a:gd name="connsiteX2394" fmla="*/ 4804636 w 5955852"/>
              <a:gd name="connsiteY2394" fmla="*/ 2755407 h 5956325"/>
              <a:gd name="connsiteX2395" fmla="*/ 2300558 w 5955852"/>
              <a:gd name="connsiteY2395" fmla="*/ 2752913 h 5956325"/>
              <a:gd name="connsiteX2396" fmla="*/ 2331148 w 5955852"/>
              <a:gd name="connsiteY2396" fmla="*/ 2805949 h 5956325"/>
              <a:gd name="connsiteX2397" fmla="*/ 2289320 w 5955852"/>
              <a:gd name="connsiteY2397" fmla="*/ 2838395 h 5956325"/>
              <a:gd name="connsiteX2398" fmla="*/ 2278083 w 5955852"/>
              <a:gd name="connsiteY2398" fmla="*/ 2836524 h 5956325"/>
              <a:gd name="connsiteX2399" fmla="*/ 2247492 w 5955852"/>
              <a:gd name="connsiteY2399" fmla="*/ 2783488 h 5956325"/>
              <a:gd name="connsiteX2400" fmla="*/ 2300558 w 5955852"/>
              <a:gd name="connsiteY2400" fmla="*/ 2752913 h 5956325"/>
              <a:gd name="connsiteX2401" fmla="*/ 3889410 w 5955852"/>
              <a:gd name="connsiteY2401" fmla="*/ 2752912 h 5956325"/>
              <a:gd name="connsiteX2402" fmla="*/ 3936857 w 5955852"/>
              <a:gd name="connsiteY2402" fmla="*/ 2784734 h 5956325"/>
              <a:gd name="connsiteX2403" fmla="*/ 3905018 w 5955852"/>
              <a:gd name="connsiteY2403" fmla="*/ 2832155 h 5956325"/>
              <a:gd name="connsiteX2404" fmla="*/ 3896902 w 5955852"/>
              <a:gd name="connsiteY2404" fmla="*/ 2832779 h 5956325"/>
              <a:gd name="connsiteX2405" fmla="*/ 3857570 w 5955852"/>
              <a:gd name="connsiteY2405" fmla="*/ 2800333 h 5956325"/>
              <a:gd name="connsiteX2406" fmla="*/ 3889410 w 5955852"/>
              <a:gd name="connsiteY2406" fmla="*/ 2752912 h 5956325"/>
              <a:gd name="connsiteX2407" fmla="*/ 3654047 w 5955852"/>
              <a:gd name="connsiteY2407" fmla="*/ 2749794 h 5956325"/>
              <a:gd name="connsiteX2408" fmla="*/ 3707113 w 5955852"/>
              <a:gd name="connsiteY2408" fmla="*/ 2780367 h 5956325"/>
              <a:gd name="connsiteX2409" fmla="*/ 3676522 w 5955852"/>
              <a:gd name="connsiteY2409" fmla="*/ 2834027 h 5956325"/>
              <a:gd name="connsiteX2410" fmla="*/ 3665284 w 5955852"/>
              <a:gd name="connsiteY2410" fmla="*/ 2835276 h 5956325"/>
              <a:gd name="connsiteX2411" fmla="*/ 3623456 w 5955852"/>
              <a:gd name="connsiteY2411" fmla="*/ 2803454 h 5956325"/>
              <a:gd name="connsiteX2412" fmla="*/ 3654047 w 5955852"/>
              <a:gd name="connsiteY2412" fmla="*/ 2749794 h 5956325"/>
              <a:gd name="connsiteX2413" fmla="*/ 2526857 w 5955852"/>
              <a:gd name="connsiteY2413" fmla="*/ 2745882 h 5956325"/>
              <a:gd name="connsiteX2414" fmla="*/ 2545284 w 5955852"/>
              <a:gd name="connsiteY2414" fmla="*/ 2749168 h 5956325"/>
              <a:gd name="connsiteX2415" fmla="*/ 2570880 w 5955852"/>
              <a:gd name="connsiteY2415" fmla="*/ 2810316 h 5956325"/>
              <a:gd name="connsiteX2416" fmla="*/ 2527804 w 5955852"/>
              <a:gd name="connsiteY2416" fmla="*/ 2839019 h 5956325"/>
              <a:gd name="connsiteX2417" fmla="*/ 2509698 w 5955852"/>
              <a:gd name="connsiteY2417" fmla="*/ 2835898 h 5956325"/>
              <a:gd name="connsiteX2418" fmla="*/ 2484102 w 5955852"/>
              <a:gd name="connsiteY2418" fmla="*/ 2774750 h 5956325"/>
              <a:gd name="connsiteX2419" fmla="*/ 2526857 w 5955852"/>
              <a:gd name="connsiteY2419" fmla="*/ 2745882 h 5956325"/>
              <a:gd name="connsiteX2420" fmla="*/ 3427484 w 5955852"/>
              <a:gd name="connsiteY2420" fmla="*/ 2743650 h 5956325"/>
              <a:gd name="connsiteX2421" fmla="*/ 3470502 w 5955852"/>
              <a:gd name="connsiteY2421" fmla="*/ 2772254 h 5956325"/>
              <a:gd name="connsiteX2422" fmla="*/ 3445530 w 5955852"/>
              <a:gd name="connsiteY2422" fmla="*/ 2833402 h 5956325"/>
              <a:gd name="connsiteX2423" fmla="*/ 3427425 w 5955852"/>
              <a:gd name="connsiteY2423" fmla="*/ 2837146 h 5956325"/>
              <a:gd name="connsiteX2424" fmla="*/ 3384348 w 5955852"/>
              <a:gd name="connsiteY2424" fmla="*/ 2808444 h 5956325"/>
              <a:gd name="connsiteX2425" fmla="*/ 3409320 w 5955852"/>
              <a:gd name="connsiteY2425" fmla="*/ 2747296 h 5956325"/>
              <a:gd name="connsiteX2426" fmla="*/ 3427484 w 5955852"/>
              <a:gd name="connsiteY2426" fmla="*/ 2743650 h 5956325"/>
              <a:gd name="connsiteX2427" fmla="*/ 247849 w 5955852"/>
              <a:gd name="connsiteY2427" fmla="*/ 2717970 h 5956325"/>
              <a:gd name="connsiteX2428" fmla="*/ 262208 w 5955852"/>
              <a:gd name="connsiteY2428" fmla="*/ 2734817 h 5956325"/>
              <a:gd name="connsiteX2429" fmla="*/ 246600 w 5955852"/>
              <a:gd name="connsiteY2429" fmla="*/ 2749168 h 5956325"/>
              <a:gd name="connsiteX2430" fmla="*/ 245351 w 5955852"/>
              <a:gd name="connsiteY2430" fmla="*/ 2748545 h 5956325"/>
              <a:gd name="connsiteX2431" fmla="*/ 230993 w 5955852"/>
              <a:gd name="connsiteY2431" fmla="*/ 2731698 h 5956325"/>
              <a:gd name="connsiteX2432" fmla="*/ 247849 w 5955852"/>
              <a:gd name="connsiteY2432" fmla="*/ 2717970 h 5956325"/>
              <a:gd name="connsiteX2433" fmla="*/ 928963 w 5955852"/>
              <a:gd name="connsiteY2433" fmla="*/ 2712978 h 5956325"/>
              <a:gd name="connsiteX2434" fmla="*/ 950813 w 5955852"/>
              <a:gd name="connsiteY2434" fmla="*/ 2740432 h 5956325"/>
              <a:gd name="connsiteX2435" fmla="*/ 926466 w 5955852"/>
              <a:gd name="connsiteY2435" fmla="*/ 2762272 h 5956325"/>
              <a:gd name="connsiteX2436" fmla="*/ 923345 w 5955852"/>
              <a:gd name="connsiteY2436" fmla="*/ 2762272 h 5956325"/>
              <a:gd name="connsiteX2437" fmla="*/ 901494 w 5955852"/>
              <a:gd name="connsiteY2437" fmla="*/ 2734817 h 5956325"/>
              <a:gd name="connsiteX2438" fmla="*/ 928963 w 5955852"/>
              <a:gd name="connsiteY2438" fmla="*/ 2712978 h 5956325"/>
              <a:gd name="connsiteX2439" fmla="*/ 5706754 w 5955852"/>
              <a:gd name="connsiteY2439" fmla="*/ 2711107 h 5956325"/>
              <a:gd name="connsiteX2440" fmla="*/ 5723612 w 5955852"/>
              <a:gd name="connsiteY2440" fmla="*/ 2724834 h 5956325"/>
              <a:gd name="connsiteX2441" fmla="*/ 5709252 w 5955852"/>
              <a:gd name="connsiteY2441" fmla="*/ 2741680 h 5956325"/>
              <a:gd name="connsiteX2442" fmla="*/ 5708004 w 5955852"/>
              <a:gd name="connsiteY2442" fmla="*/ 2741680 h 5956325"/>
              <a:gd name="connsiteX2443" fmla="*/ 5692396 w 5955852"/>
              <a:gd name="connsiteY2443" fmla="*/ 2727954 h 5956325"/>
              <a:gd name="connsiteX2444" fmla="*/ 5706754 w 5955852"/>
              <a:gd name="connsiteY2444" fmla="*/ 2711107 h 5956325"/>
              <a:gd name="connsiteX2445" fmla="*/ 5026264 w 5955852"/>
              <a:gd name="connsiteY2445" fmla="*/ 2708611 h 5956325"/>
              <a:gd name="connsiteX2446" fmla="*/ 5053734 w 5955852"/>
              <a:gd name="connsiteY2446" fmla="*/ 2730450 h 5956325"/>
              <a:gd name="connsiteX2447" fmla="*/ 5031883 w 5955852"/>
              <a:gd name="connsiteY2447" fmla="*/ 2758528 h 5956325"/>
              <a:gd name="connsiteX2448" fmla="*/ 5028761 w 5955852"/>
              <a:gd name="connsiteY2448" fmla="*/ 2758528 h 5956325"/>
              <a:gd name="connsiteX2449" fmla="*/ 5004413 w 5955852"/>
              <a:gd name="connsiteY2449" fmla="*/ 2736065 h 5956325"/>
              <a:gd name="connsiteX2450" fmla="*/ 5026264 w 5955852"/>
              <a:gd name="connsiteY2450" fmla="*/ 2708611 h 5956325"/>
              <a:gd name="connsiteX2451" fmla="*/ 2889977 w 5955852"/>
              <a:gd name="connsiteY2451" fmla="*/ 2683183 h 5956325"/>
              <a:gd name="connsiteX2452" fmla="*/ 2934224 w 5955852"/>
              <a:gd name="connsiteY2452" fmla="*/ 2715473 h 5956325"/>
              <a:gd name="connsiteX2453" fmla="*/ 2904882 w 5955852"/>
              <a:gd name="connsiteY2453" fmla="*/ 2779117 h 5956325"/>
              <a:gd name="connsiteX2454" fmla="*/ 2888026 w 5955852"/>
              <a:gd name="connsiteY2454" fmla="*/ 2782237 h 5956325"/>
              <a:gd name="connsiteX2455" fmla="*/ 2841202 w 5955852"/>
              <a:gd name="connsiteY2455" fmla="*/ 2749791 h 5956325"/>
              <a:gd name="connsiteX2456" fmla="*/ 2870545 w 5955852"/>
              <a:gd name="connsiteY2456" fmla="*/ 2686147 h 5956325"/>
              <a:gd name="connsiteX2457" fmla="*/ 2889977 w 5955852"/>
              <a:gd name="connsiteY2457" fmla="*/ 2683183 h 5956325"/>
              <a:gd name="connsiteX2458" fmla="*/ 3064001 w 5955852"/>
              <a:gd name="connsiteY2458" fmla="*/ 2682920 h 5956325"/>
              <a:gd name="connsiteX2459" fmla="*/ 3083433 w 5955852"/>
              <a:gd name="connsiteY2459" fmla="*/ 2686147 h 5956325"/>
              <a:gd name="connsiteX2460" fmla="*/ 3113399 w 5955852"/>
              <a:gd name="connsiteY2460" fmla="*/ 2749791 h 5956325"/>
              <a:gd name="connsiteX2461" fmla="*/ 3066577 w 5955852"/>
              <a:gd name="connsiteY2461" fmla="*/ 2782861 h 5956325"/>
              <a:gd name="connsiteX2462" fmla="*/ 3049720 w 5955852"/>
              <a:gd name="connsiteY2462" fmla="*/ 2779117 h 5956325"/>
              <a:gd name="connsiteX2463" fmla="*/ 3019753 w 5955852"/>
              <a:gd name="connsiteY2463" fmla="*/ 2715473 h 5956325"/>
              <a:gd name="connsiteX2464" fmla="*/ 3064001 w 5955852"/>
              <a:gd name="connsiteY2464" fmla="*/ 2682920 h 5956325"/>
              <a:gd name="connsiteX2465" fmla="*/ 28094 w 5955852"/>
              <a:gd name="connsiteY2465" fmla="*/ 2670549 h 5956325"/>
              <a:gd name="connsiteX2466" fmla="*/ 37458 w 5955852"/>
              <a:gd name="connsiteY2466" fmla="*/ 2684276 h 5956325"/>
              <a:gd name="connsiteX2467" fmla="*/ 24973 w 5955852"/>
              <a:gd name="connsiteY2467" fmla="*/ 2695508 h 5956325"/>
              <a:gd name="connsiteX2468" fmla="*/ 12486 w 5955852"/>
              <a:gd name="connsiteY2468" fmla="*/ 2683029 h 5956325"/>
              <a:gd name="connsiteX2469" fmla="*/ 13111 w 5955852"/>
              <a:gd name="connsiteY2469" fmla="*/ 2679909 h 5956325"/>
              <a:gd name="connsiteX2470" fmla="*/ 28094 w 5955852"/>
              <a:gd name="connsiteY2470" fmla="*/ 2670549 h 5956325"/>
              <a:gd name="connsiteX2471" fmla="*/ 5929632 w 5955852"/>
              <a:gd name="connsiteY2471" fmla="*/ 2663685 h 5956325"/>
              <a:gd name="connsiteX2472" fmla="*/ 5942118 w 5955852"/>
              <a:gd name="connsiteY2472" fmla="*/ 2674917 h 5956325"/>
              <a:gd name="connsiteX2473" fmla="*/ 5932753 w 5955852"/>
              <a:gd name="connsiteY2473" fmla="*/ 2688645 h 5956325"/>
              <a:gd name="connsiteX2474" fmla="*/ 5929632 w 5955852"/>
              <a:gd name="connsiteY2474" fmla="*/ 2688645 h 5956325"/>
              <a:gd name="connsiteX2475" fmla="*/ 5917770 w 5955852"/>
              <a:gd name="connsiteY2475" fmla="*/ 2679285 h 5956325"/>
              <a:gd name="connsiteX2476" fmla="*/ 5917146 w 5955852"/>
              <a:gd name="connsiteY2476" fmla="*/ 2676164 h 5956325"/>
              <a:gd name="connsiteX2477" fmla="*/ 5929632 w 5955852"/>
              <a:gd name="connsiteY2477" fmla="*/ 2663685 h 5956325"/>
              <a:gd name="connsiteX2478" fmla="*/ 1624437 w 5955852"/>
              <a:gd name="connsiteY2478" fmla="*/ 2663062 h 5956325"/>
              <a:gd name="connsiteX2479" fmla="*/ 1651282 w 5955852"/>
              <a:gd name="connsiteY2479" fmla="*/ 2703619 h 5956325"/>
              <a:gd name="connsiteX2480" fmla="*/ 1617569 w 5955852"/>
              <a:gd name="connsiteY2480" fmla="*/ 2731073 h 5956325"/>
              <a:gd name="connsiteX2481" fmla="*/ 1610702 w 5955852"/>
              <a:gd name="connsiteY2481" fmla="*/ 2730449 h 5956325"/>
              <a:gd name="connsiteX2482" fmla="*/ 1583858 w 5955852"/>
              <a:gd name="connsiteY2482" fmla="*/ 2689892 h 5956325"/>
              <a:gd name="connsiteX2483" fmla="*/ 1624437 w 5955852"/>
              <a:gd name="connsiteY2483" fmla="*/ 2663062 h 5956325"/>
              <a:gd name="connsiteX2484" fmla="*/ 1858550 w 5955852"/>
              <a:gd name="connsiteY2484" fmla="*/ 2658693 h 5956325"/>
              <a:gd name="connsiteX2485" fmla="*/ 1885396 w 5955852"/>
              <a:gd name="connsiteY2485" fmla="*/ 2704242 h 5956325"/>
              <a:gd name="connsiteX2486" fmla="*/ 1849186 w 5955852"/>
              <a:gd name="connsiteY2486" fmla="*/ 2732320 h 5956325"/>
              <a:gd name="connsiteX2487" fmla="*/ 1840446 w 5955852"/>
              <a:gd name="connsiteY2487" fmla="*/ 2730449 h 5956325"/>
              <a:gd name="connsiteX2488" fmla="*/ 1813600 w 5955852"/>
              <a:gd name="connsiteY2488" fmla="*/ 2685523 h 5956325"/>
              <a:gd name="connsiteX2489" fmla="*/ 1858550 w 5955852"/>
              <a:gd name="connsiteY2489" fmla="*/ 2658693 h 5956325"/>
              <a:gd name="connsiteX2490" fmla="*/ 4329543 w 5955852"/>
              <a:gd name="connsiteY2490" fmla="*/ 2658070 h 5956325"/>
              <a:gd name="connsiteX2491" fmla="*/ 4370123 w 5955852"/>
              <a:gd name="connsiteY2491" fmla="*/ 2684277 h 5956325"/>
              <a:gd name="connsiteX2492" fmla="*/ 4343903 w 5955852"/>
              <a:gd name="connsiteY2492" fmla="*/ 2724834 h 5956325"/>
              <a:gd name="connsiteX2493" fmla="*/ 4337035 w 5955852"/>
              <a:gd name="connsiteY2493" fmla="*/ 2725458 h 5956325"/>
              <a:gd name="connsiteX2494" fmla="*/ 4303322 w 5955852"/>
              <a:gd name="connsiteY2494" fmla="*/ 2698628 h 5956325"/>
              <a:gd name="connsiteX2495" fmla="*/ 4329543 w 5955852"/>
              <a:gd name="connsiteY2495" fmla="*/ 2658070 h 5956325"/>
              <a:gd name="connsiteX2496" fmla="*/ 4095430 w 5955852"/>
              <a:gd name="connsiteY2496" fmla="*/ 2653077 h 5956325"/>
              <a:gd name="connsiteX2497" fmla="*/ 4141004 w 5955852"/>
              <a:gd name="connsiteY2497" fmla="*/ 2679908 h 5956325"/>
              <a:gd name="connsiteX2498" fmla="*/ 4114158 w 5955852"/>
              <a:gd name="connsiteY2498" fmla="*/ 2724833 h 5956325"/>
              <a:gd name="connsiteX2499" fmla="*/ 4104794 w 5955852"/>
              <a:gd name="connsiteY2499" fmla="*/ 2726080 h 5956325"/>
              <a:gd name="connsiteX2500" fmla="*/ 4068584 w 5955852"/>
              <a:gd name="connsiteY2500" fmla="*/ 2698626 h 5956325"/>
              <a:gd name="connsiteX2501" fmla="*/ 4095430 w 5955852"/>
              <a:gd name="connsiteY2501" fmla="*/ 2653077 h 5956325"/>
              <a:gd name="connsiteX2502" fmla="*/ 1404058 w 5955852"/>
              <a:gd name="connsiteY2502" fmla="*/ 2616265 h 5956325"/>
              <a:gd name="connsiteX2503" fmla="*/ 1428406 w 5955852"/>
              <a:gd name="connsiteY2503" fmla="*/ 2653078 h 5956325"/>
              <a:gd name="connsiteX2504" fmla="*/ 1397815 w 5955852"/>
              <a:gd name="connsiteY2504" fmla="*/ 2678037 h 5956325"/>
              <a:gd name="connsiteX2505" fmla="*/ 1391572 w 5955852"/>
              <a:gd name="connsiteY2505" fmla="*/ 2677413 h 5956325"/>
              <a:gd name="connsiteX2506" fmla="*/ 1367224 w 5955852"/>
              <a:gd name="connsiteY2506" fmla="*/ 2640599 h 5956325"/>
              <a:gd name="connsiteX2507" fmla="*/ 1404058 w 5955852"/>
              <a:gd name="connsiteY2507" fmla="*/ 2616265 h 5956325"/>
              <a:gd name="connsiteX2508" fmla="*/ 716076 w 5955852"/>
              <a:gd name="connsiteY2508" fmla="*/ 2614392 h 5956325"/>
              <a:gd name="connsiteX2509" fmla="*/ 734180 w 5955852"/>
              <a:gd name="connsiteY2509" fmla="*/ 2639351 h 5956325"/>
              <a:gd name="connsiteX2510" fmla="*/ 712329 w 5955852"/>
              <a:gd name="connsiteY2510" fmla="*/ 2658070 h 5956325"/>
              <a:gd name="connsiteX2511" fmla="*/ 709208 w 5955852"/>
              <a:gd name="connsiteY2511" fmla="*/ 2657446 h 5956325"/>
              <a:gd name="connsiteX2512" fmla="*/ 691103 w 5955852"/>
              <a:gd name="connsiteY2512" fmla="*/ 2632486 h 5956325"/>
              <a:gd name="connsiteX2513" fmla="*/ 716076 w 5955852"/>
              <a:gd name="connsiteY2513" fmla="*/ 2614392 h 5956325"/>
              <a:gd name="connsiteX2514" fmla="*/ 4550546 w 5955852"/>
              <a:gd name="connsiteY2514" fmla="*/ 2611897 h 5956325"/>
              <a:gd name="connsiteX2515" fmla="*/ 4587379 w 5955852"/>
              <a:gd name="connsiteY2515" fmla="*/ 2636232 h 5956325"/>
              <a:gd name="connsiteX2516" fmla="*/ 4563031 w 5955852"/>
              <a:gd name="connsiteY2516" fmla="*/ 2673045 h 5956325"/>
              <a:gd name="connsiteX2517" fmla="*/ 4556788 w 5955852"/>
              <a:gd name="connsiteY2517" fmla="*/ 2673669 h 5956325"/>
              <a:gd name="connsiteX2518" fmla="*/ 4526821 w 5955852"/>
              <a:gd name="connsiteY2518" fmla="*/ 2648711 h 5956325"/>
              <a:gd name="connsiteX2519" fmla="*/ 4550546 w 5955852"/>
              <a:gd name="connsiteY2519" fmla="*/ 2611897 h 5956325"/>
              <a:gd name="connsiteX2520" fmla="*/ 5239151 w 5955852"/>
              <a:gd name="connsiteY2520" fmla="*/ 2608777 h 5956325"/>
              <a:gd name="connsiteX2521" fmla="*/ 5263498 w 5955852"/>
              <a:gd name="connsiteY2521" fmla="*/ 2626872 h 5956325"/>
              <a:gd name="connsiteX2522" fmla="*/ 5245394 w 5955852"/>
              <a:gd name="connsiteY2522" fmla="*/ 2651206 h 5956325"/>
              <a:gd name="connsiteX2523" fmla="*/ 5242272 w 5955852"/>
              <a:gd name="connsiteY2523" fmla="*/ 2651206 h 5956325"/>
              <a:gd name="connsiteX2524" fmla="*/ 5221047 w 5955852"/>
              <a:gd name="connsiteY2524" fmla="*/ 2633735 h 5956325"/>
              <a:gd name="connsiteX2525" fmla="*/ 5239151 w 5955852"/>
              <a:gd name="connsiteY2525" fmla="*/ 2608777 h 5956325"/>
              <a:gd name="connsiteX2526" fmla="*/ 2633076 w 5955852"/>
              <a:gd name="connsiteY2526" fmla="*/ 2587718 h 5956325"/>
              <a:gd name="connsiteX2527" fmla="*/ 2666398 w 5955852"/>
              <a:gd name="connsiteY2527" fmla="*/ 2601289 h 5956325"/>
              <a:gd name="connsiteX2528" fmla="*/ 2666398 w 5955852"/>
              <a:gd name="connsiteY2528" fmla="*/ 2667429 h 5956325"/>
              <a:gd name="connsiteX2529" fmla="*/ 2633311 w 5955852"/>
              <a:gd name="connsiteY2529" fmla="*/ 2681157 h 5956325"/>
              <a:gd name="connsiteX2530" fmla="*/ 2600222 w 5955852"/>
              <a:gd name="connsiteY2530" fmla="*/ 2667429 h 5956325"/>
              <a:gd name="connsiteX2531" fmla="*/ 2600222 w 5955852"/>
              <a:gd name="connsiteY2531" fmla="*/ 2601289 h 5956325"/>
              <a:gd name="connsiteX2532" fmla="*/ 2633076 w 5955852"/>
              <a:gd name="connsiteY2532" fmla="*/ 2587718 h 5956325"/>
              <a:gd name="connsiteX2533" fmla="*/ 3321059 w 5955852"/>
              <a:gd name="connsiteY2533" fmla="*/ 2586471 h 5956325"/>
              <a:gd name="connsiteX2534" fmla="*/ 3354381 w 5955852"/>
              <a:gd name="connsiteY2534" fmla="*/ 2600042 h 5956325"/>
              <a:gd name="connsiteX2535" fmla="*/ 3354381 w 5955852"/>
              <a:gd name="connsiteY2535" fmla="*/ 2666181 h 5956325"/>
              <a:gd name="connsiteX2536" fmla="*/ 3321293 w 5955852"/>
              <a:gd name="connsiteY2536" fmla="*/ 2679909 h 5956325"/>
              <a:gd name="connsiteX2537" fmla="*/ 3288205 w 5955852"/>
              <a:gd name="connsiteY2537" fmla="*/ 2666181 h 5956325"/>
              <a:gd name="connsiteX2538" fmla="*/ 3288205 w 5955852"/>
              <a:gd name="connsiteY2538" fmla="*/ 2600042 h 5956325"/>
              <a:gd name="connsiteX2539" fmla="*/ 3321059 w 5955852"/>
              <a:gd name="connsiteY2539" fmla="*/ 2586471 h 5956325"/>
              <a:gd name="connsiteX2540" fmla="*/ 2095396 w 5955852"/>
              <a:gd name="connsiteY2540" fmla="*/ 2583741 h 5956325"/>
              <a:gd name="connsiteX2541" fmla="*/ 2126377 w 5955852"/>
              <a:gd name="connsiteY2541" fmla="*/ 2583819 h 5956325"/>
              <a:gd name="connsiteX2542" fmla="*/ 2148227 w 5955852"/>
              <a:gd name="connsiteY2542" fmla="*/ 2636856 h 5956325"/>
              <a:gd name="connsiteX2543" fmla="*/ 2110769 w 5955852"/>
              <a:gd name="connsiteY2543" fmla="*/ 2661814 h 5956325"/>
              <a:gd name="connsiteX2544" fmla="*/ 2095162 w 5955852"/>
              <a:gd name="connsiteY2544" fmla="*/ 2658071 h 5956325"/>
              <a:gd name="connsiteX2545" fmla="*/ 2073311 w 5955852"/>
              <a:gd name="connsiteY2545" fmla="*/ 2605658 h 5956325"/>
              <a:gd name="connsiteX2546" fmla="*/ 2095396 w 5955852"/>
              <a:gd name="connsiteY2546" fmla="*/ 2583741 h 5956325"/>
              <a:gd name="connsiteX2547" fmla="*/ 2348785 w 5955852"/>
              <a:gd name="connsiteY2547" fmla="*/ 2581011 h 5956325"/>
              <a:gd name="connsiteX2548" fmla="*/ 2381717 w 5955852"/>
              <a:gd name="connsiteY2548" fmla="*/ 2585067 h 5956325"/>
              <a:gd name="connsiteX2549" fmla="*/ 2397325 w 5955852"/>
              <a:gd name="connsiteY2549" fmla="*/ 2644344 h 5956325"/>
              <a:gd name="connsiteX2550" fmla="*/ 2359242 w 5955852"/>
              <a:gd name="connsiteY2550" fmla="*/ 2666183 h 5956325"/>
              <a:gd name="connsiteX2551" fmla="*/ 2338640 w 5955852"/>
              <a:gd name="connsiteY2551" fmla="*/ 2660566 h 5956325"/>
              <a:gd name="connsiteX2552" fmla="*/ 2322408 w 5955852"/>
              <a:gd name="connsiteY2552" fmla="*/ 2601290 h 5956325"/>
              <a:gd name="connsiteX2553" fmla="*/ 2348785 w 5955852"/>
              <a:gd name="connsiteY2553" fmla="*/ 2581011 h 5956325"/>
              <a:gd name="connsiteX2554" fmla="*/ 3859209 w 5955852"/>
              <a:gd name="connsiteY2554" fmla="*/ 2579373 h 5956325"/>
              <a:gd name="connsiteX2555" fmla="*/ 3881294 w 5955852"/>
              <a:gd name="connsiteY2555" fmla="*/ 2601290 h 5956325"/>
              <a:gd name="connsiteX2556" fmla="*/ 3859444 w 5955852"/>
              <a:gd name="connsiteY2556" fmla="*/ 2654326 h 5956325"/>
              <a:gd name="connsiteX2557" fmla="*/ 3843836 w 5955852"/>
              <a:gd name="connsiteY2557" fmla="*/ 2657447 h 5956325"/>
              <a:gd name="connsiteX2558" fmla="*/ 3806378 w 5955852"/>
              <a:gd name="connsiteY2558" fmla="*/ 2632488 h 5956325"/>
              <a:gd name="connsiteX2559" fmla="*/ 3828228 w 5955852"/>
              <a:gd name="connsiteY2559" fmla="*/ 2579451 h 5956325"/>
              <a:gd name="connsiteX2560" fmla="*/ 3859209 w 5955852"/>
              <a:gd name="connsiteY2560" fmla="*/ 2579373 h 5956325"/>
              <a:gd name="connsiteX2561" fmla="*/ 3604649 w 5955852"/>
              <a:gd name="connsiteY2561" fmla="*/ 2578594 h 5956325"/>
              <a:gd name="connsiteX2562" fmla="*/ 3631572 w 5955852"/>
              <a:gd name="connsiteY2562" fmla="*/ 2598794 h 5956325"/>
              <a:gd name="connsiteX2563" fmla="*/ 3615340 w 5955852"/>
              <a:gd name="connsiteY2563" fmla="*/ 2658695 h 5956325"/>
              <a:gd name="connsiteX2564" fmla="*/ 3593490 w 5955852"/>
              <a:gd name="connsiteY2564" fmla="*/ 2664310 h 5956325"/>
              <a:gd name="connsiteX2565" fmla="*/ 3556031 w 5955852"/>
              <a:gd name="connsiteY2565" fmla="*/ 2642472 h 5956325"/>
              <a:gd name="connsiteX2566" fmla="*/ 3571639 w 5955852"/>
              <a:gd name="connsiteY2566" fmla="*/ 2583196 h 5956325"/>
              <a:gd name="connsiteX2567" fmla="*/ 3604649 w 5955852"/>
              <a:gd name="connsiteY2567" fmla="*/ 2578594 h 5956325"/>
              <a:gd name="connsiteX2568" fmla="*/ 1183054 w 5955852"/>
              <a:gd name="connsiteY2568" fmla="*/ 2570091 h 5956325"/>
              <a:gd name="connsiteX2569" fmla="*/ 1204904 w 5955852"/>
              <a:gd name="connsiteY2569" fmla="*/ 2603162 h 5956325"/>
              <a:gd name="connsiteX2570" fmla="*/ 1177435 w 5955852"/>
              <a:gd name="connsiteY2570" fmla="*/ 2624999 h 5956325"/>
              <a:gd name="connsiteX2571" fmla="*/ 1171817 w 5955852"/>
              <a:gd name="connsiteY2571" fmla="*/ 2624375 h 5956325"/>
              <a:gd name="connsiteX2572" fmla="*/ 1149966 w 5955852"/>
              <a:gd name="connsiteY2572" fmla="*/ 2591305 h 5956325"/>
              <a:gd name="connsiteX2573" fmla="*/ 1183054 w 5955852"/>
              <a:gd name="connsiteY2573" fmla="*/ 2570091 h 5956325"/>
              <a:gd name="connsiteX2574" fmla="*/ 494449 w 5955852"/>
              <a:gd name="connsiteY2574" fmla="*/ 2567596 h 5956325"/>
              <a:gd name="connsiteX2575" fmla="*/ 510057 w 5955852"/>
              <a:gd name="connsiteY2575" fmla="*/ 2588811 h 5956325"/>
              <a:gd name="connsiteX2576" fmla="*/ 491952 w 5955852"/>
              <a:gd name="connsiteY2576" fmla="*/ 2604409 h 5956325"/>
              <a:gd name="connsiteX2577" fmla="*/ 488830 w 5955852"/>
              <a:gd name="connsiteY2577" fmla="*/ 2604409 h 5956325"/>
              <a:gd name="connsiteX2578" fmla="*/ 473222 w 5955852"/>
              <a:gd name="connsiteY2578" fmla="*/ 2583195 h 5956325"/>
              <a:gd name="connsiteX2579" fmla="*/ 494449 w 5955852"/>
              <a:gd name="connsiteY2579" fmla="*/ 2567596 h 5956325"/>
              <a:gd name="connsiteX2580" fmla="*/ 4771548 w 5955852"/>
              <a:gd name="connsiteY2580" fmla="*/ 2565723 h 5956325"/>
              <a:gd name="connsiteX2581" fmla="*/ 4804636 w 5955852"/>
              <a:gd name="connsiteY2581" fmla="*/ 2586938 h 5956325"/>
              <a:gd name="connsiteX2582" fmla="*/ 4783409 w 5955852"/>
              <a:gd name="connsiteY2582" fmla="*/ 2620008 h 5956325"/>
              <a:gd name="connsiteX2583" fmla="*/ 4777166 w 5955852"/>
              <a:gd name="connsiteY2583" fmla="*/ 2620632 h 5956325"/>
              <a:gd name="connsiteX2584" fmla="*/ 4749698 w 5955852"/>
              <a:gd name="connsiteY2584" fmla="*/ 2598793 h 5956325"/>
              <a:gd name="connsiteX2585" fmla="*/ 4771548 w 5955852"/>
              <a:gd name="connsiteY2585" fmla="*/ 2565723 h 5956325"/>
              <a:gd name="connsiteX2586" fmla="*/ 5460156 w 5955852"/>
              <a:gd name="connsiteY2586" fmla="*/ 2561981 h 5956325"/>
              <a:gd name="connsiteX2587" fmla="*/ 5481383 w 5955852"/>
              <a:gd name="connsiteY2587" fmla="*/ 2577579 h 5956325"/>
              <a:gd name="connsiteX2588" fmla="*/ 5465775 w 5955852"/>
              <a:gd name="connsiteY2588" fmla="*/ 2598794 h 5956325"/>
              <a:gd name="connsiteX2589" fmla="*/ 5462654 w 5955852"/>
              <a:gd name="connsiteY2589" fmla="*/ 2598794 h 5956325"/>
              <a:gd name="connsiteX2590" fmla="*/ 5444549 w 5955852"/>
              <a:gd name="connsiteY2590" fmla="*/ 2583195 h 5956325"/>
              <a:gd name="connsiteX2591" fmla="*/ 5460156 w 5955852"/>
              <a:gd name="connsiteY2591" fmla="*/ 2561981 h 5956325"/>
              <a:gd name="connsiteX2592" fmla="*/ 962675 w 5955852"/>
              <a:gd name="connsiteY2592" fmla="*/ 2522671 h 5956325"/>
              <a:gd name="connsiteX2593" fmla="*/ 982029 w 5955852"/>
              <a:gd name="connsiteY2593" fmla="*/ 2551997 h 5956325"/>
              <a:gd name="connsiteX2594" fmla="*/ 957681 w 5955852"/>
              <a:gd name="connsiteY2594" fmla="*/ 2571340 h 5956325"/>
              <a:gd name="connsiteX2595" fmla="*/ 952687 w 5955852"/>
              <a:gd name="connsiteY2595" fmla="*/ 2571340 h 5956325"/>
              <a:gd name="connsiteX2596" fmla="*/ 933333 w 5955852"/>
              <a:gd name="connsiteY2596" fmla="*/ 2542013 h 5956325"/>
              <a:gd name="connsiteX2597" fmla="*/ 962675 w 5955852"/>
              <a:gd name="connsiteY2597" fmla="*/ 2522671 h 5956325"/>
              <a:gd name="connsiteX2598" fmla="*/ 274069 w 5955852"/>
              <a:gd name="connsiteY2598" fmla="*/ 2521423 h 5956325"/>
              <a:gd name="connsiteX2599" fmla="*/ 287179 w 5955852"/>
              <a:gd name="connsiteY2599" fmla="*/ 2538894 h 5956325"/>
              <a:gd name="connsiteX2600" fmla="*/ 272196 w 5955852"/>
              <a:gd name="connsiteY2600" fmla="*/ 2551997 h 5956325"/>
              <a:gd name="connsiteX2601" fmla="*/ 269075 w 5955852"/>
              <a:gd name="connsiteY2601" fmla="*/ 2551997 h 5956325"/>
              <a:gd name="connsiteX2602" fmla="*/ 256589 w 5955852"/>
              <a:gd name="connsiteY2602" fmla="*/ 2533903 h 5956325"/>
              <a:gd name="connsiteX2603" fmla="*/ 274069 w 5955852"/>
              <a:gd name="connsiteY2603" fmla="*/ 2521423 h 5956325"/>
              <a:gd name="connsiteX2604" fmla="*/ 4991927 w 5955852"/>
              <a:gd name="connsiteY2604" fmla="*/ 2518302 h 5956325"/>
              <a:gd name="connsiteX2605" fmla="*/ 5021269 w 5955852"/>
              <a:gd name="connsiteY2605" fmla="*/ 2537646 h 5956325"/>
              <a:gd name="connsiteX2606" fmla="*/ 5001916 w 5955852"/>
              <a:gd name="connsiteY2606" fmla="*/ 2566971 h 5956325"/>
              <a:gd name="connsiteX2607" fmla="*/ 4996922 w 5955852"/>
              <a:gd name="connsiteY2607" fmla="*/ 2567595 h 5956325"/>
              <a:gd name="connsiteX2608" fmla="*/ 4972574 w 5955852"/>
              <a:gd name="connsiteY2608" fmla="*/ 2547629 h 5956325"/>
              <a:gd name="connsiteX2609" fmla="*/ 4991927 w 5955852"/>
              <a:gd name="connsiteY2609" fmla="*/ 2518302 h 5956325"/>
              <a:gd name="connsiteX2610" fmla="*/ 5680534 w 5955852"/>
              <a:gd name="connsiteY2610" fmla="*/ 2514559 h 5956325"/>
              <a:gd name="connsiteX2611" fmla="*/ 5698640 w 5955852"/>
              <a:gd name="connsiteY2611" fmla="*/ 2527662 h 5956325"/>
              <a:gd name="connsiteX2612" fmla="*/ 5685528 w 5955852"/>
              <a:gd name="connsiteY2612" fmla="*/ 2545134 h 5956325"/>
              <a:gd name="connsiteX2613" fmla="*/ 5683032 w 5955852"/>
              <a:gd name="connsiteY2613" fmla="*/ 2545134 h 5956325"/>
              <a:gd name="connsiteX2614" fmla="*/ 5667424 w 5955852"/>
              <a:gd name="connsiteY2614" fmla="*/ 2532655 h 5956325"/>
              <a:gd name="connsiteX2615" fmla="*/ 5680534 w 5955852"/>
              <a:gd name="connsiteY2615" fmla="*/ 2514559 h 5956325"/>
              <a:gd name="connsiteX2616" fmla="*/ 1680000 w 5955852"/>
              <a:gd name="connsiteY2616" fmla="*/ 2482737 h 5956325"/>
              <a:gd name="connsiteX2617" fmla="*/ 1700602 w 5955852"/>
              <a:gd name="connsiteY2617" fmla="*/ 2526415 h 5956325"/>
              <a:gd name="connsiteX2618" fmla="*/ 1668138 w 5955852"/>
              <a:gd name="connsiteY2618" fmla="*/ 2548877 h 5956325"/>
              <a:gd name="connsiteX2619" fmla="*/ 1656901 w 5955852"/>
              <a:gd name="connsiteY2619" fmla="*/ 2547005 h 5956325"/>
              <a:gd name="connsiteX2620" fmla="*/ 1636299 w 5955852"/>
              <a:gd name="connsiteY2620" fmla="*/ 2503329 h 5956325"/>
              <a:gd name="connsiteX2621" fmla="*/ 1680000 w 5955852"/>
              <a:gd name="connsiteY2621" fmla="*/ 2482737 h 5956325"/>
              <a:gd name="connsiteX2622" fmla="*/ 2790693 w 5955852"/>
              <a:gd name="connsiteY2622" fmla="*/ 2482210 h 5956325"/>
              <a:gd name="connsiteX2623" fmla="*/ 2833712 w 5955852"/>
              <a:gd name="connsiteY2623" fmla="*/ 2510814 h 5956325"/>
              <a:gd name="connsiteX2624" fmla="*/ 2808740 w 5955852"/>
              <a:gd name="connsiteY2624" fmla="*/ 2571964 h 5956325"/>
              <a:gd name="connsiteX2625" fmla="*/ 2790635 w 5955852"/>
              <a:gd name="connsiteY2625" fmla="*/ 2575707 h 5956325"/>
              <a:gd name="connsiteX2626" fmla="*/ 2747558 w 5955852"/>
              <a:gd name="connsiteY2626" fmla="*/ 2547004 h 5956325"/>
              <a:gd name="connsiteX2627" fmla="*/ 2772529 w 5955852"/>
              <a:gd name="connsiteY2627" fmla="*/ 2485856 h 5956325"/>
              <a:gd name="connsiteX2628" fmla="*/ 2790693 w 5955852"/>
              <a:gd name="connsiteY2628" fmla="*/ 2482210 h 5956325"/>
              <a:gd name="connsiteX2629" fmla="*/ 3162135 w 5955852"/>
              <a:gd name="connsiteY2629" fmla="*/ 2481323 h 5956325"/>
              <a:gd name="connsiteX2630" fmla="*/ 3180200 w 5955852"/>
              <a:gd name="connsiteY2630" fmla="*/ 2484608 h 5956325"/>
              <a:gd name="connsiteX2631" fmla="*/ 3205797 w 5955852"/>
              <a:gd name="connsiteY2631" fmla="*/ 2545756 h 5956325"/>
              <a:gd name="connsiteX2632" fmla="*/ 3162720 w 5955852"/>
              <a:gd name="connsiteY2632" fmla="*/ 2574459 h 5956325"/>
              <a:gd name="connsiteX2633" fmla="*/ 3145240 w 5955852"/>
              <a:gd name="connsiteY2633" fmla="*/ 2571339 h 5956325"/>
              <a:gd name="connsiteX2634" fmla="*/ 3119643 w 5955852"/>
              <a:gd name="connsiteY2634" fmla="*/ 2510190 h 5956325"/>
              <a:gd name="connsiteX2635" fmla="*/ 3162135 w 5955852"/>
              <a:gd name="connsiteY2635" fmla="*/ 2481323 h 5956325"/>
              <a:gd name="connsiteX2636" fmla="*/ 4273981 w 5955852"/>
              <a:gd name="connsiteY2636" fmla="*/ 2477746 h 5956325"/>
              <a:gd name="connsiteX2637" fmla="*/ 4317681 w 5955852"/>
              <a:gd name="connsiteY2637" fmla="*/ 2498336 h 5956325"/>
              <a:gd name="connsiteX2638" fmla="*/ 4297080 w 5955852"/>
              <a:gd name="connsiteY2638" fmla="*/ 2542014 h 5956325"/>
              <a:gd name="connsiteX2639" fmla="*/ 4285842 w 5955852"/>
              <a:gd name="connsiteY2639" fmla="*/ 2543886 h 5956325"/>
              <a:gd name="connsiteX2640" fmla="*/ 4253379 w 5955852"/>
              <a:gd name="connsiteY2640" fmla="*/ 2521423 h 5956325"/>
              <a:gd name="connsiteX2641" fmla="*/ 4273981 w 5955852"/>
              <a:gd name="connsiteY2641" fmla="*/ 2477746 h 5956325"/>
              <a:gd name="connsiteX2642" fmla="*/ 1897648 w 5955852"/>
              <a:gd name="connsiteY2642" fmla="*/ 2477355 h 5956325"/>
              <a:gd name="connsiteX2643" fmla="*/ 1925976 w 5955852"/>
              <a:gd name="connsiteY2643" fmla="*/ 2477744 h 5956325"/>
              <a:gd name="connsiteX2644" fmla="*/ 1945329 w 5955852"/>
              <a:gd name="connsiteY2644" fmla="*/ 2527037 h 5956325"/>
              <a:gd name="connsiteX2645" fmla="*/ 1910991 w 5955852"/>
              <a:gd name="connsiteY2645" fmla="*/ 2548876 h 5956325"/>
              <a:gd name="connsiteX2646" fmla="*/ 1896633 w 5955852"/>
              <a:gd name="connsiteY2646" fmla="*/ 2546380 h 5956325"/>
              <a:gd name="connsiteX2647" fmla="*/ 1877280 w 5955852"/>
              <a:gd name="connsiteY2647" fmla="*/ 2497088 h 5956325"/>
              <a:gd name="connsiteX2648" fmla="*/ 1897648 w 5955852"/>
              <a:gd name="connsiteY2648" fmla="*/ 2477355 h 5956325"/>
              <a:gd name="connsiteX2649" fmla="*/ 51817 w 5955852"/>
              <a:gd name="connsiteY2649" fmla="*/ 2474002 h 5956325"/>
              <a:gd name="connsiteX2650" fmla="*/ 64304 w 5955852"/>
              <a:gd name="connsiteY2650" fmla="*/ 2486481 h 5956325"/>
              <a:gd name="connsiteX2651" fmla="*/ 63679 w 5955852"/>
              <a:gd name="connsiteY2651" fmla="*/ 2490849 h 5956325"/>
              <a:gd name="connsiteX2652" fmla="*/ 51193 w 5955852"/>
              <a:gd name="connsiteY2652" fmla="*/ 2498960 h 5956325"/>
              <a:gd name="connsiteX2653" fmla="*/ 47447 w 5955852"/>
              <a:gd name="connsiteY2653" fmla="*/ 2498336 h 5956325"/>
              <a:gd name="connsiteX2654" fmla="*/ 39331 w 5955852"/>
              <a:gd name="connsiteY2654" fmla="*/ 2483985 h 5956325"/>
              <a:gd name="connsiteX2655" fmla="*/ 51817 w 5955852"/>
              <a:gd name="connsiteY2655" fmla="*/ 2474002 h 5956325"/>
              <a:gd name="connsiteX2656" fmla="*/ 4055786 w 5955852"/>
              <a:gd name="connsiteY2656" fmla="*/ 2472753 h 5956325"/>
              <a:gd name="connsiteX2657" fmla="*/ 4076700 w 5955852"/>
              <a:gd name="connsiteY2657" fmla="*/ 2492720 h 5956325"/>
              <a:gd name="connsiteX2658" fmla="*/ 4057347 w 5955852"/>
              <a:gd name="connsiteY2658" fmla="*/ 2542013 h 5956325"/>
              <a:gd name="connsiteX2659" fmla="*/ 4042364 w 5955852"/>
              <a:gd name="connsiteY2659" fmla="*/ 2545132 h 5956325"/>
              <a:gd name="connsiteX2660" fmla="*/ 4008027 w 5955852"/>
              <a:gd name="connsiteY2660" fmla="*/ 2522670 h 5956325"/>
              <a:gd name="connsiteX2661" fmla="*/ 4027381 w 5955852"/>
              <a:gd name="connsiteY2661" fmla="*/ 2473377 h 5956325"/>
              <a:gd name="connsiteX2662" fmla="*/ 4055786 w 5955852"/>
              <a:gd name="connsiteY2662" fmla="*/ 2472753 h 5956325"/>
              <a:gd name="connsiteX2663" fmla="*/ 5899040 w 5955852"/>
              <a:gd name="connsiteY2663" fmla="*/ 2468387 h 5956325"/>
              <a:gd name="connsiteX2664" fmla="*/ 5914648 w 5955852"/>
              <a:gd name="connsiteY2664" fmla="*/ 2476497 h 5956325"/>
              <a:gd name="connsiteX2665" fmla="*/ 5915272 w 5955852"/>
              <a:gd name="connsiteY2665" fmla="*/ 2480866 h 5956325"/>
              <a:gd name="connsiteX2666" fmla="*/ 5903410 w 5955852"/>
              <a:gd name="connsiteY2666" fmla="*/ 2492720 h 5956325"/>
              <a:gd name="connsiteX2667" fmla="*/ 5890924 w 5955852"/>
              <a:gd name="connsiteY2667" fmla="*/ 2482737 h 5956325"/>
              <a:gd name="connsiteX2668" fmla="*/ 5899040 w 5955852"/>
              <a:gd name="connsiteY2668" fmla="*/ 2468387 h 5956325"/>
              <a:gd name="connsiteX2669" fmla="*/ 2976053 w 5955852"/>
              <a:gd name="connsiteY2669" fmla="*/ 2444675 h 5956325"/>
              <a:gd name="connsiteX2670" fmla="*/ 3022876 w 5955852"/>
              <a:gd name="connsiteY2670" fmla="*/ 2490848 h 5956325"/>
              <a:gd name="connsiteX2671" fmla="*/ 2976677 w 5955852"/>
              <a:gd name="connsiteY2671" fmla="*/ 2537646 h 5956325"/>
              <a:gd name="connsiteX2672" fmla="*/ 2929855 w 5955852"/>
              <a:gd name="connsiteY2672" fmla="*/ 2491472 h 5956325"/>
              <a:gd name="connsiteX2673" fmla="*/ 2976053 w 5955852"/>
              <a:gd name="connsiteY2673" fmla="*/ 2444675 h 5956325"/>
              <a:gd name="connsiteX2674" fmla="*/ 1457748 w 5955852"/>
              <a:gd name="connsiteY2674" fmla="*/ 2433444 h 5956325"/>
              <a:gd name="connsiteX2675" fmla="*/ 1477102 w 5955852"/>
              <a:gd name="connsiteY2675" fmla="*/ 2472753 h 5956325"/>
              <a:gd name="connsiteX2676" fmla="*/ 1447760 w 5955852"/>
              <a:gd name="connsiteY2676" fmla="*/ 2493969 h 5956325"/>
              <a:gd name="connsiteX2677" fmla="*/ 1437770 w 5955852"/>
              <a:gd name="connsiteY2677" fmla="*/ 2492097 h 5956325"/>
              <a:gd name="connsiteX2678" fmla="*/ 1418417 w 5955852"/>
              <a:gd name="connsiteY2678" fmla="*/ 2452787 h 5956325"/>
              <a:gd name="connsiteX2679" fmla="*/ 1457748 w 5955852"/>
              <a:gd name="connsiteY2679" fmla="*/ 2433444 h 5956325"/>
              <a:gd name="connsiteX2680" fmla="*/ 2473802 w 5955852"/>
              <a:gd name="connsiteY2680" fmla="*/ 2432041 h 5956325"/>
              <a:gd name="connsiteX2681" fmla="*/ 2504704 w 5955852"/>
              <a:gd name="connsiteY2681" fmla="*/ 2444676 h 5956325"/>
              <a:gd name="connsiteX2682" fmla="*/ 2504704 w 5955852"/>
              <a:gd name="connsiteY2682" fmla="*/ 2505824 h 5956325"/>
              <a:gd name="connsiteX2683" fmla="*/ 2474114 w 5955852"/>
              <a:gd name="connsiteY2683" fmla="*/ 2518927 h 5956325"/>
              <a:gd name="connsiteX2684" fmla="*/ 2442899 w 5955852"/>
              <a:gd name="connsiteY2684" fmla="*/ 2506448 h 5956325"/>
              <a:gd name="connsiteX2685" fmla="*/ 2442899 w 5955852"/>
              <a:gd name="connsiteY2685" fmla="*/ 2444676 h 5956325"/>
              <a:gd name="connsiteX2686" fmla="*/ 2473802 w 5955852"/>
              <a:gd name="connsiteY2686" fmla="*/ 2432041 h 5956325"/>
              <a:gd name="connsiteX2687" fmla="*/ 3480568 w 5955852"/>
              <a:gd name="connsiteY2687" fmla="*/ 2430170 h 5956325"/>
              <a:gd name="connsiteX2688" fmla="*/ 3511706 w 5955852"/>
              <a:gd name="connsiteY2688" fmla="*/ 2442804 h 5956325"/>
              <a:gd name="connsiteX2689" fmla="*/ 3511706 w 5955852"/>
              <a:gd name="connsiteY2689" fmla="*/ 2503952 h 5956325"/>
              <a:gd name="connsiteX2690" fmla="*/ 3481115 w 5955852"/>
              <a:gd name="connsiteY2690" fmla="*/ 2517055 h 5956325"/>
              <a:gd name="connsiteX2691" fmla="*/ 3449899 w 5955852"/>
              <a:gd name="connsiteY2691" fmla="*/ 2504576 h 5956325"/>
              <a:gd name="connsiteX2692" fmla="*/ 3449899 w 5955852"/>
              <a:gd name="connsiteY2692" fmla="*/ 2442804 h 5956325"/>
              <a:gd name="connsiteX2693" fmla="*/ 3480568 w 5955852"/>
              <a:gd name="connsiteY2693" fmla="*/ 2430170 h 5956325"/>
              <a:gd name="connsiteX2694" fmla="*/ 4496230 w 5955852"/>
              <a:gd name="connsiteY2694" fmla="*/ 2428453 h 5956325"/>
              <a:gd name="connsiteX2695" fmla="*/ 4535563 w 5955852"/>
              <a:gd name="connsiteY2695" fmla="*/ 2447795 h 5956325"/>
              <a:gd name="connsiteX2696" fmla="*/ 4516209 w 5955852"/>
              <a:gd name="connsiteY2696" fmla="*/ 2487105 h 5956325"/>
              <a:gd name="connsiteX2697" fmla="*/ 4506221 w 5955852"/>
              <a:gd name="connsiteY2697" fmla="*/ 2488977 h 5956325"/>
              <a:gd name="connsiteX2698" fmla="*/ 4476878 w 5955852"/>
              <a:gd name="connsiteY2698" fmla="*/ 2467762 h 5956325"/>
              <a:gd name="connsiteX2699" fmla="*/ 4496230 w 5955852"/>
              <a:gd name="connsiteY2699" fmla="*/ 2428453 h 5956325"/>
              <a:gd name="connsiteX2700" fmla="*/ 754782 w 5955852"/>
              <a:gd name="connsiteY2700" fmla="*/ 2421588 h 5956325"/>
              <a:gd name="connsiteX2701" fmla="*/ 771014 w 5955852"/>
              <a:gd name="connsiteY2701" fmla="*/ 2447795 h 5956325"/>
              <a:gd name="connsiteX2702" fmla="*/ 749787 w 5955852"/>
              <a:gd name="connsiteY2702" fmla="*/ 2464642 h 5956325"/>
              <a:gd name="connsiteX2703" fmla="*/ 744794 w 5955852"/>
              <a:gd name="connsiteY2703" fmla="*/ 2464018 h 5956325"/>
              <a:gd name="connsiteX2704" fmla="*/ 728561 w 5955852"/>
              <a:gd name="connsiteY2704" fmla="*/ 2437812 h 5956325"/>
              <a:gd name="connsiteX2705" fmla="*/ 754782 w 5955852"/>
              <a:gd name="connsiteY2705" fmla="*/ 2421588 h 5956325"/>
              <a:gd name="connsiteX2706" fmla="*/ 2188963 w 5955852"/>
              <a:gd name="connsiteY2706" fmla="*/ 2418860 h 5956325"/>
              <a:gd name="connsiteX2707" fmla="*/ 2219398 w 5955852"/>
              <a:gd name="connsiteY2707" fmla="*/ 2424709 h 5956325"/>
              <a:gd name="connsiteX2708" fmla="*/ 2230635 w 5955852"/>
              <a:gd name="connsiteY2708" fmla="*/ 2480865 h 5956325"/>
              <a:gd name="connsiteX2709" fmla="*/ 2196924 w 5955852"/>
              <a:gd name="connsiteY2709" fmla="*/ 2498961 h 5956325"/>
              <a:gd name="connsiteX2710" fmla="*/ 2174449 w 5955852"/>
              <a:gd name="connsiteY2710" fmla="*/ 2492097 h 5956325"/>
              <a:gd name="connsiteX2711" fmla="*/ 2163211 w 5955852"/>
              <a:gd name="connsiteY2711" fmla="*/ 2435941 h 5956325"/>
              <a:gd name="connsiteX2712" fmla="*/ 2188963 w 5955852"/>
              <a:gd name="connsiteY2712" fmla="*/ 2418860 h 5956325"/>
              <a:gd name="connsiteX2713" fmla="*/ 5198571 w 5955852"/>
              <a:gd name="connsiteY2713" fmla="*/ 2416597 h 5956325"/>
              <a:gd name="connsiteX2714" fmla="*/ 5224792 w 5955852"/>
              <a:gd name="connsiteY2714" fmla="*/ 2432819 h 5956325"/>
              <a:gd name="connsiteX2715" fmla="*/ 5208560 w 5955852"/>
              <a:gd name="connsiteY2715" fmla="*/ 2459027 h 5956325"/>
              <a:gd name="connsiteX2716" fmla="*/ 5203565 w 5955852"/>
              <a:gd name="connsiteY2716" fmla="*/ 2459651 h 5956325"/>
              <a:gd name="connsiteX2717" fmla="*/ 5182964 w 5955852"/>
              <a:gd name="connsiteY2717" fmla="*/ 2442803 h 5956325"/>
              <a:gd name="connsiteX2718" fmla="*/ 5198571 w 5955852"/>
              <a:gd name="connsiteY2718" fmla="*/ 2416597 h 5956325"/>
              <a:gd name="connsiteX2719" fmla="*/ 3764393 w 5955852"/>
              <a:gd name="connsiteY2719" fmla="*/ 2415506 h 5956325"/>
              <a:gd name="connsiteX2720" fmla="*/ 3790145 w 5955852"/>
              <a:gd name="connsiteY2720" fmla="*/ 2432820 h 5956325"/>
              <a:gd name="connsiteX2721" fmla="*/ 3778909 w 5955852"/>
              <a:gd name="connsiteY2721" fmla="*/ 2488977 h 5956325"/>
              <a:gd name="connsiteX2722" fmla="*/ 3756433 w 5955852"/>
              <a:gd name="connsiteY2722" fmla="*/ 2495840 h 5956325"/>
              <a:gd name="connsiteX2723" fmla="*/ 3722721 w 5955852"/>
              <a:gd name="connsiteY2723" fmla="*/ 2477746 h 5956325"/>
              <a:gd name="connsiteX2724" fmla="*/ 3733959 w 5955852"/>
              <a:gd name="connsiteY2724" fmla="*/ 2421589 h 5956325"/>
              <a:gd name="connsiteX2725" fmla="*/ 3764393 w 5955852"/>
              <a:gd name="connsiteY2725" fmla="*/ 2415506 h 5956325"/>
              <a:gd name="connsiteX2726" fmla="*/ 1236119 w 5955852"/>
              <a:gd name="connsiteY2726" fmla="*/ 2384151 h 5956325"/>
              <a:gd name="connsiteX2727" fmla="*/ 1254225 w 5955852"/>
              <a:gd name="connsiteY2727" fmla="*/ 2419717 h 5956325"/>
              <a:gd name="connsiteX2728" fmla="*/ 1227379 w 5955852"/>
              <a:gd name="connsiteY2728" fmla="*/ 2439059 h 5956325"/>
              <a:gd name="connsiteX2729" fmla="*/ 1218639 w 5955852"/>
              <a:gd name="connsiteY2729" fmla="*/ 2437812 h 5956325"/>
              <a:gd name="connsiteX2730" fmla="*/ 1200534 w 5955852"/>
              <a:gd name="connsiteY2730" fmla="*/ 2402247 h 5956325"/>
              <a:gd name="connsiteX2731" fmla="*/ 1236119 w 5955852"/>
              <a:gd name="connsiteY2731" fmla="*/ 2384151 h 5956325"/>
              <a:gd name="connsiteX2732" fmla="*/ 4718483 w 5955852"/>
              <a:gd name="connsiteY2732" fmla="*/ 2380407 h 5956325"/>
              <a:gd name="connsiteX2733" fmla="*/ 4754067 w 5955852"/>
              <a:gd name="connsiteY2733" fmla="*/ 2398502 h 5956325"/>
              <a:gd name="connsiteX2734" fmla="*/ 4735963 w 5955852"/>
              <a:gd name="connsiteY2734" fmla="*/ 2434068 h 5956325"/>
              <a:gd name="connsiteX2735" fmla="*/ 4727222 w 5955852"/>
              <a:gd name="connsiteY2735" fmla="*/ 2435316 h 5956325"/>
              <a:gd name="connsiteX2736" fmla="*/ 4700377 w 5955852"/>
              <a:gd name="connsiteY2736" fmla="*/ 2415973 h 5956325"/>
              <a:gd name="connsiteX2737" fmla="*/ 4718483 w 5955852"/>
              <a:gd name="connsiteY2737" fmla="*/ 2380407 h 5956325"/>
              <a:gd name="connsiteX2738" fmla="*/ 534404 w 5955852"/>
              <a:gd name="connsiteY2738" fmla="*/ 2374792 h 5956325"/>
              <a:gd name="connsiteX2739" fmla="*/ 548139 w 5955852"/>
              <a:gd name="connsiteY2739" fmla="*/ 2397255 h 5956325"/>
              <a:gd name="connsiteX2740" fmla="*/ 530035 w 5955852"/>
              <a:gd name="connsiteY2740" fmla="*/ 2411606 h 5956325"/>
              <a:gd name="connsiteX2741" fmla="*/ 525664 w 5955852"/>
              <a:gd name="connsiteY2741" fmla="*/ 2410981 h 5956325"/>
              <a:gd name="connsiteX2742" fmla="*/ 511929 w 5955852"/>
              <a:gd name="connsiteY2742" fmla="*/ 2388519 h 5956325"/>
              <a:gd name="connsiteX2743" fmla="*/ 534404 w 5955852"/>
              <a:gd name="connsiteY2743" fmla="*/ 2374792 h 5956325"/>
              <a:gd name="connsiteX2744" fmla="*/ 5419576 w 5955852"/>
              <a:gd name="connsiteY2744" fmla="*/ 2368553 h 5956325"/>
              <a:gd name="connsiteX2745" fmla="*/ 5442052 w 5955852"/>
              <a:gd name="connsiteY2745" fmla="*/ 2382280 h 5956325"/>
              <a:gd name="connsiteX2746" fmla="*/ 5428317 w 5955852"/>
              <a:gd name="connsiteY2746" fmla="*/ 2404742 h 5956325"/>
              <a:gd name="connsiteX2747" fmla="*/ 5423948 w 5955852"/>
              <a:gd name="connsiteY2747" fmla="*/ 2405366 h 5956325"/>
              <a:gd name="connsiteX2748" fmla="*/ 5405842 w 5955852"/>
              <a:gd name="connsiteY2748" fmla="*/ 2391016 h 5956325"/>
              <a:gd name="connsiteX2749" fmla="*/ 5419576 w 5955852"/>
              <a:gd name="connsiteY2749" fmla="*/ 2368553 h 5956325"/>
              <a:gd name="connsiteX2750" fmla="*/ 1014492 w 5955852"/>
              <a:gd name="connsiteY2750" fmla="*/ 2336106 h 5956325"/>
              <a:gd name="connsiteX2751" fmla="*/ 1030724 w 5955852"/>
              <a:gd name="connsiteY2751" fmla="*/ 2367304 h 5956325"/>
              <a:gd name="connsiteX2752" fmla="*/ 1007001 w 5955852"/>
              <a:gd name="connsiteY2752" fmla="*/ 2384775 h 5956325"/>
              <a:gd name="connsiteX2753" fmla="*/ 999509 w 5955852"/>
              <a:gd name="connsiteY2753" fmla="*/ 2383527 h 5956325"/>
              <a:gd name="connsiteX2754" fmla="*/ 983277 w 5955852"/>
              <a:gd name="connsiteY2754" fmla="*/ 2352330 h 5956325"/>
              <a:gd name="connsiteX2755" fmla="*/ 1014492 w 5955852"/>
              <a:gd name="connsiteY2755" fmla="*/ 2336106 h 5956325"/>
              <a:gd name="connsiteX2756" fmla="*/ 4940111 w 5955852"/>
              <a:gd name="connsiteY2756" fmla="*/ 2331740 h 5956325"/>
              <a:gd name="connsiteX2757" fmla="*/ 4971326 w 5955852"/>
              <a:gd name="connsiteY2757" fmla="*/ 2347961 h 5956325"/>
              <a:gd name="connsiteX2758" fmla="*/ 4955094 w 5955852"/>
              <a:gd name="connsiteY2758" fmla="*/ 2379160 h 5956325"/>
              <a:gd name="connsiteX2759" fmla="*/ 4947602 w 5955852"/>
              <a:gd name="connsiteY2759" fmla="*/ 2380408 h 5956325"/>
              <a:gd name="connsiteX2760" fmla="*/ 4923878 w 5955852"/>
              <a:gd name="connsiteY2760" fmla="*/ 2362937 h 5956325"/>
              <a:gd name="connsiteX2761" fmla="*/ 4940111 w 5955852"/>
              <a:gd name="connsiteY2761" fmla="*/ 2331740 h 5956325"/>
              <a:gd name="connsiteX2762" fmla="*/ 314025 w 5955852"/>
              <a:gd name="connsiteY2762" fmla="*/ 2327372 h 5956325"/>
              <a:gd name="connsiteX2763" fmla="*/ 325886 w 5955852"/>
              <a:gd name="connsiteY2763" fmla="*/ 2346090 h 5956325"/>
              <a:gd name="connsiteX2764" fmla="*/ 310903 w 5955852"/>
              <a:gd name="connsiteY2764" fmla="*/ 2357945 h 5956325"/>
              <a:gd name="connsiteX2765" fmla="*/ 306533 w 5955852"/>
              <a:gd name="connsiteY2765" fmla="*/ 2357945 h 5956325"/>
              <a:gd name="connsiteX2766" fmla="*/ 295295 w 5955852"/>
              <a:gd name="connsiteY2766" fmla="*/ 2339227 h 5956325"/>
              <a:gd name="connsiteX2767" fmla="*/ 314025 w 5955852"/>
              <a:gd name="connsiteY2767" fmla="*/ 2327372 h 5956325"/>
              <a:gd name="connsiteX2768" fmla="*/ 5639954 w 5955852"/>
              <a:gd name="connsiteY2768" fmla="*/ 2321133 h 5956325"/>
              <a:gd name="connsiteX2769" fmla="*/ 5658684 w 5955852"/>
              <a:gd name="connsiteY2769" fmla="*/ 2332363 h 5956325"/>
              <a:gd name="connsiteX2770" fmla="*/ 5647446 w 5955852"/>
              <a:gd name="connsiteY2770" fmla="*/ 2351081 h 5956325"/>
              <a:gd name="connsiteX2771" fmla="*/ 5643700 w 5955852"/>
              <a:gd name="connsiteY2771" fmla="*/ 2351706 h 5956325"/>
              <a:gd name="connsiteX2772" fmla="*/ 5628717 w 5955852"/>
              <a:gd name="connsiteY2772" fmla="*/ 2339851 h 5956325"/>
              <a:gd name="connsiteX2773" fmla="*/ 5639954 w 5955852"/>
              <a:gd name="connsiteY2773" fmla="*/ 2321133 h 5956325"/>
              <a:gd name="connsiteX2774" fmla="*/ 2631360 w 5955852"/>
              <a:gd name="connsiteY2774" fmla="*/ 2319962 h 5956325"/>
              <a:gd name="connsiteX2775" fmla="*/ 2658283 w 5955852"/>
              <a:gd name="connsiteY2775" fmla="*/ 2340475 h 5956325"/>
              <a:gd name="connsiteX2776" fmla="*/ 2642676 w 5955852"/>
              <a:gd name="connsiteY2776" fmla="*/ 2399751 h 5956325"/>
              <a:gd name="connsiteX2777" fmla="*/ 2620825 w 5955852"/>
              <a:gd name="connsiteY2777" fmla="*/ 2405990 h 5956325"/>
              <a:gd name="connsiteX2778" fmla="*/ 2582742 w 5955852"/>
              <a:gd name="connsiteY2778" fmla="*/ 2383528 h 5956325"/>
              <a:gd name="connsiteX2779" fmla="*/ 2598350 w 5955852"/>
              <a:gd name="connsiteY2779" fmla="*/ 2324252 h 5956325"/>
              <a:gd name="connsiteX2780" fmla="*/ 2631360 w 5955852"/>
              <a:gd name="connsiteY2780" fmla="*/ 2319962 h 5956325"/>
              <a:gd name="connsiteX2781" fmla="*/ 3321449 w 5955852"/>
              <a:gd name="connsiteY2781" fmla="*/ 2318402 h 5956325"/>
              <a:gd name="connsiteX2782" fmla="*/ 3354382 w 5955852"/>
              <a:gd name="connsiteY2782" fmla="*/ 2323004 h 5956325"/>
              <a:gd name="connsiteX2783" fmla="*/ 3369989 w 5955852"/>
              <a:gd name="connsiteY2783" fmla="*/ 2382280 h 5956325"/>
              <a:gd name="connsiteX2784" fmla="*/ 3331907 w 5955852"/>
              <a:gd name="connsiteY2784" fmla="*/ 2404119 h 5956325"/>
              <a:gd name="connsiteX2785" fmla="*/ 3310680 w 5955852"/>
              <a:gd name="connsiteY2785" fmla="*/ 2398503 h 5956325"/>
              <a:gd name="connsiteX2786" fmla="*/ 3295073 w 5955852"/>
              <a:gd name="connsiteY2786" fmla="*/ 2338603 h 5956325"/>
              <a:gd name="connsiteX2787" fmla="*/ 3321449 w 5955852"/>
              <a:gd name="connsiteY2787" fmla="*/ 2318402 h 5956325"/>
              <a:gd name="connsiteX2788" fmla="*/ 1733769 w 5955852"/>
              <a:gd name="connsiteY2788" fmla="*/ 2308107 h 5956325"/>
              <a:gd name="connsiteX2789" fmla="*/ 1759911 w 5955852"/>
              <a:gd name="connsiteY2789" fmla="*/ 2310524 h 5956325"/>
              <a:gd name="connsiteX2790" fmla="*/ 1774270 w 5955852"/>
              <a:gd name="connsiteY2790" fmla="*/ 2356698 h 5956325"/>
              <a:gd name="connsiteX2791" fmla="*/ 1743679 w 5955852"/>
              <a:gd name="connsiteY2791" fmla="*/ 2374792 h 5956325"/>
              <a:gd name="connsiteX2792" fmla="*/ 1728071 w 5955852"/>
              <a:gd name="connsiteY2792" fmla="*/ 2371049 h 5956325"/>
              <a:gd name="connsiteX2793" fmla="*/ 1713712 w 5955852"/>
              <a:gd name="connsiteY2793" fmla="*/ 2324875 h 5956325"/>
              <a:gd name="connsiteX2794" fmla="*/ 1733769 w 5955852"/>
              <a:gd name="connsiteY2794" fmla="*/ 2308107 h 5956325"/>
              <a:gd name="connsiteX2795" fmla="*/ 1995039 w 5955852"/>
              <a:gd name="connsiteY2795" fmla="*/ 2307716 h 5956325"/>
              <a:gd name="connsiteX2796" fmla="*/ 2022742 w 5955852"/>
              <a:gd name="connsiteY2796" fmla="*/ 2312395 h 5956325"/>
              <a:gd name="connsiteX2797" fmla="*/ 2033980 w 5955852"/>
              <a:gd name="connsiteY2797" fmla="*/ 2364184 h 5956325"/>
              <a:gd name="connsiteX2798" fmla="*/ 2002765 w 5955852"/>
              <a:gd name="connsiteY2798" fmla="*/ 2381030 h 5956325"/>
              <a:gd name="connsiteX2799" fmla="*/ 1982787 w 5955852"/>
              <a:gd name="connsiteY2799" fmla="*/ 2374791 h 5956325"/>
              <a:gd name="connsiteX2800" fmla="*/ 1971550 w 5955852"/>
              <a:gd name="connsiteY2800" fmla="*/ 2323627 h 5956325"/>
              <a:gd name="connsiteX2801" fmla="*/ 1995039 w 5955852"/>
              <a:gd name="connsiteY2801" fmla="*/ 2307716 h 5956325"/>
              <a:gd name="connsiteX2802" fmla="*/ 4219588 w 5955852"/>
              <a:gd name="connsiteY2802" fmla="*/ 2303738 h 5956325"/>
              <a:gd name="connsiteX2803" fmla="*/ 4239644 w 5955852"/>
              <a:gd name="connsiteY2803" fmla="*/ 2320508 h 5956325"/>
              <a:gd name="connsiteX2804" fmla="*/ 4225285 w 5955852"/>
              <a:gd name="connsiteY2804" fmla="*/ 2366680 h 5956325"/>
              <a:gd name="connsiteX2805" fmla="*/ 4209053 w 5955852"/>
              <a:gd name="connsiteY2805" fmla="*/ 2370425 h 5956325"/>
              <a:gd name="connsiteX2806" fmla="*/ 4179086 w 5955852"/>
              <a:gd name="connsiteY2806" fmla="*/ 2352329 h 5956325"/>
              <a:gd name="connsiteX2807" fmla="*/ 4193445 w 5955852"/>
              <a:gd name="connsiteY2807" fmla="*/ 2306157 h 5956325"/>
              <a:gd name="connsiteX2808" fmla="*/ 4219588 w 5955852"/>
              <a:gd name="connsiteY2808" fmla="*/ 2303738 h 5956325"/>
              <a:gd name="connsiteX2809" fmla="*/ 3957615 w 5955852"/>
              <a:gd name="connsiteY2809" fmla="*/ 2303191 h 5956325"/>
              <a:gd name="connsiteX2810" fmla="*/ 3981181 w 5955852"/>
              <a:gd name="connsiteY2810" fmla="*/ 2319258 h 5956325"/>
              <a:gd name="connsiteX2811" fmla="*/ 3970569 w 5955852"/>
              <a:gd name="connsiteY2811" fmla="*/ 2371048 h 5956325"/>
              <a:gd name="connsiteX2812" fmla="*/ 3949966 w 5955852"/>
              <a:gd name="connsiteY2812" fmla="*/ 2377287 h 5956325"/>
              <a:gd name="connsiteX2813" fmla="*/ 3918751 w 5955852"/>
              <a:gd name="connsiteY2813" fmla="*/ 2359816 h 5956325"/>
              <a:gd name="connsiteX2814" fmla="*/ 3929365 w 5955852"/>
              <a:gd name="connsiteY2814" fmla="*/ 2308652 h 5956325"/>
              <a:gd name="connsiteX2815" fmla="*/ 3957615 w 5955852"/>
              <a:gd name="connsiteY2815" fmla="*/ 2303191 h 5956325"/>
              <a:gd name="connsiteX2816" fmla="*/ 91148 w 5955852"/>
              <a:gd name="connsiteY2816" fmla="*/ 2279950 h 5956325"/>
              <a:gd name="connsiteX2817" fmla="*/ 103635 w 5955852"/>
              <a:gd name="connsiteY2817" fmla="*/ 2292429 h 5956325"/>
              <a:gd name="connsiteX2818" fmla="*/ 103010 w 5955852"/>
              <a:gd name="connsiteY2818" fmla="*/ 2296796 h 5956325"/>
              <a:gd name="connsiteX2819" fmla="*/ 90524 w 5955852"/>
              <a:gd name="connsiteY2819" fmla="*/ 2304908 h 5956325"/>
              <a:gd name="connsiteX2820" fmla="*/ 86779 w 5955852"/>
              <a:gd name="connsiteY2820" fmla="*/ 2304284 h 5956325"/>
              <a:gd name="connsiteX2821" fmla="*/ 78663 w 5955852"/>
              <a:gd name="connsiteY2821" fmla="*/ 2289934 h 5956325"/>
              <a:gd name="connsiteX2822" fmla="*/ 91148 w 5955852"/>
              <a:gd name="connsiteY2822" fmla="*/ 2279950 h 5956325"/>
              <a:gd name="connsiteX2823" fmla="*/ 2313434 w 5955852"/>
              <a:gd name="connsiteY2823" fmla="*/ 2275739 h 5956325"/>
              <a:gd name="connsiteX2824" fmla="*/ 2342386 w 5955852"/>
              <a:gd name="connsiteY2824" fmla="*/ 2287437 h 5956325"/>
              <a:gd name="connsiteX2825" fmla="*/ 2342386 w 5955852"/>
              <a:gd name="connsiteY2825" fmla="*/ 2344842 h 5956325"/>
              <a:gd name="connsiteX2826" fmla="*/ 2313667 w 5955852"/>
              <a:gd name="connsiteY2826" fmla="*/ 2356697 h 5956325"/>
              <a:gd name="connsiteX2827" fmla="*/ 2284951 w 5955852"/>
              <a:gd name="connsiteY2827" fmla="*/ 2344842 h 5956325"/>
              <a:gd name="connsiteX2828" fmla="*/ 2284951 w 5955852"/>
              <a:gd name="connsiteY2828" fmla="*/ 2287437 h 5956325"/>
              <a:gd name="connsiteX2829" fmla="*/ 2313434 w 5955852"/>
              <a:gd name="connsiteY2829" fmla="*/ 2275739 h 5956325"/>
              <a:gd name="connsiteX2830" fmla="*/ 5859710 w 5955852"/>
              <a:gd name="connsiteY2830" fmla="*/ 2274334 h 5956325"/>
              <a:gd name="connsiteX2831" fmla="*/ 5875316 w 5955852"/>
              <a:gd name="connsiteY2831" fmla="*/ 2282446 h 5956325"/>
              <a:gd name="connsiteX2832" fmla="*/ 5875942 w 5955852"/>
              <a:gd name="connsiteY2832" fmla="*/ 2286813 h 5956325"/>
              <a:gd name="connsiteX2833" fmla="*/ 5864080 w 5955852"/>
              <a:gd name="connsiteY2833" fmla="*/ 2298669 h 5956325"/>
              <a:gd name="connsiteX2834" fmla="*/ 5851594 w 5955852"/>
              <a:gd name="connsiteY2834" fmla="*/ 2288686 h 5956325"/>
              <a:gd name="connsiteX2835" fmla="*/ 5859710 w 5955852"/>
              <a:gd name="connsiteY2835" fmla="*/ 2274334 h 5956325"/>
              <a:gd name="connsiteX2836" fmla="*/ 3639455 w 5955852"/>
              <a:gd name="connsiteY2836" fmla="*/ 2273243 h 5956325"/>
              <a:gd name="connsiteX2837" fmla="*/ 3668406 w 5955852"/>
              <a:gd name="connsiteY2837" fmla="*/ 2284942 h 5956325"/>
              <a:gd name="connsiteX2838" fmla="*/ 3668406 w 5955852"/>
              <a:gd name="connsiteY2838" fmla="*/ 2342347 h 5956325"/>
              <a:gd name="connsiteX2839" fmla="*/ 3639688 w 5955852"/>
              <a:gd name="connsiteY2839" fmla="*/ 2354202 h 5956325"/>
              <a:gd name="connsiteX2840" fmla="*/ 3610971 w 5955852"/>
              <a:gd name="connsiteY2840" fmla="*/ 2342347 h 5956325"/>
              <a:gd name="connsiteX2841" fmla="*/ 3610971 w 5955852"/>
              <a:gd name="connsiteY2841" fmla="*/ 2284942 h 5956325"/>
              <a:gd name="connsiteX2842" fmla="*/ 3639455 w 5955852"/>
              <a:gd name="connsiteY2842" fmla="*/ 2273243 h 5956325"/>
              <a:gd name="connsiteX2843" fmla="*/ 1509643 w 5955852"/>
              <a:gd name="connsiteY2843" fmla="*/ 2256630 h 5956325"/>
              <a:gd name="connsiteX2844" fmla="*/ 1533288 w 5955852"/>
              <a:gd name="connsiteY2844" fmla="*/ 2258112 h 5956325"/>
              <a:gd name="connsiteX2845" fmla="*/ 1547648 w 5955852"/>
              <a:gd name="connsiteY2845" fmla="*/ 2299293 h 5956325"/>
              <a:gd name="connsiteX2846" fmla="*/ 1519554 w 5955852"/>
              <a:gd name="connsiteY2846" fmla="*/ 2316764 h 5956325"/>
              <a:gd name="connsiteX2847" fmla="*/ 1506443 w 5955852"/>
              <a:gd name="connsiteY2847" fmla="*/ 2313645 h 5956325"/>
              <a:gd name="connsiteX2848" fmla="*/ 1492084 w 5955852"/>
              <a:gd name="connsiteY2848" fmla="*/ 2272463 h 5956325"/>
              <a:gd name="connsiteX2849" fmla="*/ 1509643 w 5955852"/>
              <a:gd name="connsiteY2849" fmla="*/ 2256630 h 5956325"/>
              <a:gd name="connsiteX2850" fmla="*/ 4444648 w 5955852"/>
              <a:gd name="connsiteY2850" fmla="*/ 2251638 h 5956325"/>
              <a:gd name="connsiteX2851" fmla="*/ 4462519 w 5955852"/>
              <a:gd name="connsiteY2851" fmla="*/ 2267471 h 5956325"/>
              <a:gd name="connsiteX2852" fmla="*/ 4448160 w 5955852"/>
              <a:gd name="connsiteY2852" fmla="*/ 2309276 h 5956325"/>
              <a:gd name="connsiteX2853" fmla="*/ 4434425 w 5955852"/>
              <a:gd name="connsiteY2853" fmla="*/ 2312397 h 5956325"/>
              <a:gd name="connsiteX2854" fmla="*/ 4406331 w 5955852"/>
              <a:gd name="connsiteY2854" fmla="*/ 2294301 h 5956325"/>
              <a:gd name="connsiteX2855" fmla="*/ 4420690 w 5955852"/>
              <a:gd name="connsiteY2855" fmla="*/ 2253120 h 5956325"/>
              <a:gd name="connsiteX2856" fmla="*/ 4444648 w 5955852"/>
              <a:gd name="connsiteY2856" fmla="*/ 2251638 h 5956325"/>
              <a:gd name="connsiteX2857" fmla="*/ 3171460 w 5955852"/>
              <a:gd name="connsiteY2857" fmla="*/ 2248128 h 5956325"/>
              <a:gd name="connsiteX2858" fmla="*/ 3202675 w 5955852"/>
              <a:gd name="connsiteY2858" fmla="*/ 2301166 h 5956325"/>
              <a:gd name="connsiteX2859" fmla="*/ 3160223 w 5955852"/>
              <a:gd name="connsiteY2859" fmla="*/ 2333612 h 5956325"/>
              <a:gd name="connsiteX2860" fmla="*/ 3149609 w 5955852"/>
              <a:gd name="connsiteY2860" fmla="*/ 2331739 h 5956325"/>
              <a:gd name="connsiteX2861" fmla="*/ 3118394 w 5955852"/>
              <a:gd name="connsiteY2861" fmla="*/ 2278703 h 5956325"/>
              <a:gd name="connsiteX2862" fmla="*/ 3171460 w 5955852"/>
              <a:gd name="connsiteY2862" fmla="*/ 2248128 h 5956325"/>
              <a:gd name="connsiteX2863" fmla="*/ 2780647 w 5955852"/>
              <a:gd name="connsiteY2863" fmla="*/ 2248128 h 5956325"/>
              <a:gd name="connsiteX2864" fmla="*/ 2833712 w 5955852"/>
              <a:gd name="connsiteY2864" fmla="*/ 2278703 h 5956325"/>
              <a:gd name="connsiteX2865" fmla="*/ 2803122 w 5955852"/>
              <a:gd name="connsiteY2865" fmla="*/ 2331739 h 5956325"/>
              <a:gd name="connsiteX2866" fmla="*/ 2791884 w 5955852"/>
              <a:gd name="connsiteY2866" fmla="*/ 2332987 h 5956325"/>
              <a:gd name="connsiteX2867" fmla="*/ 2750056 w 5955852"/>
              <a:gd name="connsiteY2867" fmla="*/ 2301790 h 5956325"/>
              <a:gd name="connsiteX2868" fmla="*/ 2780647 w 5955852"/>
              <a:gd name="connsiteY2868" fmla="*/ 2248128 h 5956325"/>
              <a:gd name="connsiteX2869" fmla="*/ 810969 w 5955852"/>
              <a:gd name="connsiteY2869" fmla="*/ 2233154 h 5956325"/>
              <a:gd name="connsiteX2870" fmla="*/ 824705 w 5955852"/>
              <a:gd name="connsiteY2870" fmla="*/ 2260607 h 5956325"/>
              <a:gd name="connsiteX2871" fmla="*/ 804101 w 5955852"/>
              <a:gd name="connsiteY2871" fmla="*/ 2275581 h 5956325"/>
              <a:gd name="connsiteX2872" fmla="*/ 797235 w 5955852"/>
              <a:gd name="connsiteY2872" fmla="*/ 2274334 h 5956325"/>
              <a:gd name="connsiteX2873" fmla="*/ 783500 w 5955852"/>
              <a:gd name="connsiteY2873" fmla="*/ 2246881 h 5956325"/>
              <a:gd name="connsiteX2874" fmla="*/ 810969 w 5955852"/>
              <a:gd name="connsiteY2874" fmla="*/ 2233154 h 5956325"/>
              <a:gd name="connsiteX2875" fmla="*/ 5143008 w 5955852"/>
              <a:gd name="connsiteY2875" fmla="*/ 2227538 h 5956325"/>
              <a:gd name="connsiteX2876" fmla="*/ 5170477 w 5955852"/>
              <a:gd name="connsiteY2876" fmla="*/ 2241264 h 5956325"/>
              <a:gd name="connsiteX2877" fmla="*/ 5156743 w 5955852"/>
              <a:gd name="connsiteY2877" fmla="*/ 2268718 h 5956325"/>
              <a:gd name="connsiteX2878" fmla="*/ 5149876 w 5955852"/>
              <a:gd name="connsiteY2878" fmla="*/ 2269966 h 5956325"/>
              <a:gd name="connsiteX2879" fmla="*/ 5129273 w 5955852"/>
              <a:gd name="connsiteY2879" fmla="*/ 2254991 h 5956325"/>
              <a:gd name="connsiteX2880" fmla="*/ 5143008 w 5955852"/>
              <a:gd name="connsiteY2880" fmla="*/ 2227538 h 5956325"/>
              <a:gd name="connsiteX2881" fmla="*/ 2976678 w 5955852"/>
              <a:gd name="connsiteY2881" fmla="*/ 2222546 h 5956325"/>
              <a:gd name="connsiteX2882" fmla="*/ 3020379 w 5955852"/>
              <a:gd name="connsiteY2882" fmla="*/ 2266224 h 5956325"/>
              <a:gd name="connsiteX2883" fmla="*/ 2977302 w 5955852"/>
              <a:gd name="connsiteY2883" fmla="*/ 2309900 h 5956325"/>
              <a:gd name="connsiteX2884" fmla="*/ 2932976 w 5955852"/>
              <a:gd name="connsiteY2884" fmla="*/ 2266224 h 5956325"/>
              <a:gd name="connsiteX2885" fmla="*/ 2976678 w 5955852"/>
              <a:gd name="connsiteY2885" fmla="*/ 2222546 h 5956325"/>
              <a:gd name="connsiteX2886" fmla="*/ 1286064 w 5955852"/>
              <a:gd name="connsiteY2886" fmla="*/ 2205386 h 5956325"/>
              <a:gd name="connsiteX2887" fmla="*/ 1307291 w 5955852"/>
              <a:gd name="connsiteY2887" fmla="*/ 2205698 h 5956325"/>
              <a:gd name="connsiteX2888" fmla="*/ 1321650 w 5955852"/>
              <a:gd name="connsiteY2888" fmla="*/ 2242512 h 5956325"/>
              <a:gd name="connsiteX2889" fmla="*/ 1296052 w 5955852"/>
              <a:gd name="connsiteY2889" fmla="*/ 2259359 h 5956325"/>
              <a:gd name="connsiteX2890" fmla="*/ 1284816 w 5955852"/>
              <a:gd name="connsiteY2890" fmla="*/ 2256863 h 5956325"/>
              <a:gd name="connsiteX2891" fmla="*/ 1270457 w 5955852"/>
              <a:gd name="connsiteY2891" fmla="*/ 2220049 h 5956325"/>
              <a:gd name="connsiteX2892" fmla="*/ 1286064 w 5955852"/>
              <a:gd name="connsiteY2892" fmla="*/ 2205386 h 5956325"/>
              <a:gd name="connsiteX2893" fmla="*/ 4667914 w 5955852"/>
              <a:gd name="connsiteY2893" fmla="*/ 2202033 h 5956325"/>
              <a:gd name="connsiteX2894" fmla="*/ 4683521 w 5955852"/>
              <a:gd name="connsiteY2894" fmla="*/ 2216930 h 5956325"/>
              <a:gd name="connsiteX2895" fmla="*/ 4669786 w 5955852"/>
              <a:gd name="connsiteY2895" fmla="*/ 2253743 h 5956325"/>
              <a:gd name="connsiteX2896" fmla="*/ 4658548 w 5955852"/>
              <a:gd name="connsiteY2896" fmla="*/ 2256239 h 5956325"/>
              <a:gd name="connsiteX2897" fmla="*/ 4632328 w 5955852"/>
              <a:gd name="connsiteY2897" fmla="*/ 2239392 h 5956325"/>
              <a:gd name="connsiteX2898" fmla="*/ 4646688 w 5955852"/>
              <a:gd name="connsiteY2898" fmla="*/ 2202579 h 5956325"/>
              <a:gd name="connsiteX2899" fmla="*/ 4667914 w 5955852"/>
              <a:gd name="connsiteY2899" fmla="*/ 2202033 h 5956325"/>
              <a:gd name="connsiteX2900" fmla="*/ 589344 w 5955852"/>
              <a:gd name="connsiteY2900" fmla="*/ 2185108 h 5956325"/>
              <a:gd name="connsiteX2901" fmla="*/ 601205 w 5955852"/>
              <a:gd name="connsiteY2901" fmla="*/ 2208819 h 5956325"/>
              <a:gd name="connsiteX2902" fmla="*/ 583724 w 5955852"/>
              <a:gd name="connsiteY2902" fmla="*/ 2221298 h 5956325"/>
              <a:gd name="connsiteX2903" fmla="*/ 578105 w 5955852"/>
              <a:gd name="connsiteY2903" fmla="*/ 2220674 h 5956325"/>
              <a:gd name="connsiteX2904" fmla="*/ 566244 w 5955852"/>
              <a:gd name="connsiteY2904" fmla="*/ 2196964 h 5956325"/>
              <a:gd name="connsiteX2905" fmla="*/ 589344 w 5955852"/>
              <a:gd name="connsiteY2905" fmla="*/ 2185108 h 5956325"/>
              <a:gd name="connsiteX2906" fmla="*/ 5364638 w 5955852"/>
              <a:gd name="connsiteY2906" fmla="*/ 2178869 h 5956325"/>
              <a:gd name="connsiteX2907" fmla="*/ 5387738 w 5955852"/>
              <a:gd name="connsiteY2907" fmla="*/ 2190723 h 5956325"/>
              <a:gd name="connsiteX2908" fmla="*/ 5375876 w 5955852"/>
              <a:gd name="connsiteY2908" fmla="*/ 2214434 h 5956325"/>
              <a:gd name="connsiteX2909" fmla="*/ 5370256 w 5955852"/>
              <a:gd name="connsiteY2909" fmla="*/ 2215682 h 5956325"/>
              <a:gd name="connsiteX2910" fmla="*/ 5352777 w 5955852"/>
              <a:gd name="connsiteY2910" fmla="*/ 2202579 h 5956325"/>
              <a:gd name="connsiteX2911" fmla="*/ 5364638 w 5955852"/>
              <a:gd name="connsiteY2911" fmla="*/ 2178869 h 5956325"/>
              <a:gd name="connsiteX2912" fmla="*/ 2463111 w 5955852"/>
              <a:gd name="connsiteY2912" fmla="*/ 2159682 h 5956325"/>
              <a:gd name="connsiteX2913" fmla="*/ 2489097 w 5955852"/>
              <a:gd name="connsiteY2913" fmla="*/ 2176998 h 5956325"/>
              <a:gd name="connsiteX2914" fmla="*/ 2477860 w 5955852"/>
              <a:gd name="connsiteY2914" fmla="*/ 2233153 h 5956325"/>
              <a:gd name="connsiteX2915" fmla="*/ 2455384 w 5955852"/>
              <a:gd name="connsiteY2915" fmla="*/ 2240017 h 5956325"/>
              <a:gd name="connsiteX2916" fmla="*/ 2421673 w 5955852"/>
              <a:gd name="connsiteY2916" fmla="*/ 2221922 h 5956325"/>
              <a:gd name="connsiteX2917" fmla="*/ 2432910 w 5955852"/>
              <a:gd name="connsiteY2917" fmla="*/ 2165766 h 5956325"/>
              <a:gd name="connsiteX2918" fmla="*/ 2463111 w 5955852"/>
              <a:gd name="connsiteY2918" fmla="*/ 2159682 h 5956325"/>
              <a:gd name="connsiteX2919" fmla="*/ 3488764 w 5955852"/>
              <a:gd name="connsiteY2919" fmla="*/ 2157187 h 5956325"/>
              <a:gd name="connsiteX2920" fmla="*/ 3519198 w 5955852"/>
              <a:gd name="connsiteY2920" fmla="*/ 2163269 h 5956325"/>
              <a:gd name="connsiteX2921" fmla="*/ 3530436 w 5955852"/>
              <a:gd name="connsiteY2921" fmla="*/ 2219426 h 5956325"/>
              <a:gd name="connsiteX2922" fmla="*/ 3496723 w 5955852"/>
              <a:gd name="connsiteY2922" fmla="*/ 2237521 h 5956325"/>
              <a:gd name="connsiteX2923" fmla="*/ 3474248 w 5955852"/>
              <a:gd name="connsiteY2923" fmla="*/ 2230658 h 5956325"/>
              <a:gd name="connsiteX2924" fmla="*/ 3463010 w 5955852"/>
              <a:gd name="connsiteY2924" fmla="*/ 2174501 h 5956325"/>
              <a:gd name="connsiteX2925" fmla="*/ 3488764 w 5955852"/>
              <a:gd name="connsiteY2925" fmla="*/ 2157187 h 5956325"/>
              <a:gd name="connsiteX2926" fmla="*/ 1082542 w 5955852"/>
              <a:gd name="connsiteY2926" fmla="*/ 2155158 h 5956325"/>
              <a:gd name="connsiteX2927" fmla="*/ 1096276 w 5955852"/>
              <a:gd name="connsiteY2927" fmla="*/ 2187603 h 5956325"/>
              <a:gd name="connsiteX2928" fmla="*/ 1073177 w 5955852"/>
              <a:gd name="connsiteY2928" fmla="*/ 2202579 h 5956325"/>
              <a:gd name="connsiteX2929" fmla="*/ 1063813 w 5955852"/>
              <a:gd name="connsiteY2929" fmla="*/ 2201332 h 5956325"/>
              <a:gd name="connsiteX2930" fmla="*/ 1050078 w 5955852"/>
              <a:gd name="connsiteY2930" fmla="*/ 2168885 h 5956325"/>
              <a:gd name="connsiteX2931" fmla="*/ 1082542 w 5955852"/>
              <a:gd name="connsiteY2931" fmla="*/ 2155158 h 5956325"/>
              <a:gd name="connsiteX2932" fmla="*/ 2119041 w 5955852"/>
              <a:gd name="connsiteY2932" fmla="*/ 2154768 h 5956325"/>
              <a:gd name="connsiteX2933" fmla="*/ 2145730 w 5955852"/>
              <a:gd name="connsiteY2933" fmla="*/ 2164517 h 5956325"/>
              <a:gd name="connsiteX2934" fmla="*/ 2148227 w 5955852"/>
              <a:gd name="connsiteY2934" fmla="*/ 2216929 h 5956325"/>
              <a:gd name="connsiteX2935" fmla="*/ 2120758 w 5955852"/>
              <a:gd name="connsiteY2935" fmla="*/ 2228784 h 5956325"/>
              <a:gd name="connsiteX2936" fmla="*/ 2095786 w 5955852"/>
              <a:gd name="connsiteY2936" fmla="*/ 2219425 h 5956325"/>
              <a:gd name="connsiteX2937" fmla="*/ 2093289 w 5955852"/>
              <a:gd name="connsiteY2937" fmla="*/ 2167012 h 5956325"/>
              <a:gd name="connsiteX2938" fmla="*/ 2119041 w 5955852"/>
              <a:gd name="connsiteY2938" fmla="*/ 2154768 h 5956325"/>
              <a:gd name="connsiteX2939" fmla="*/ 3833144 w 5955852"/>
              <a:gd name="connsiteY2939" fmla="*/ 2151569 h 5956325"/>
              <a:gd name="connsiteX2940" fmla="*/ 3859442 w 5955852"/>
              <a:gd name="connsiteY2940" fmla="*/ 2163269 h 5956325"/>
              <a:gd name="connsiteX2941" fmla="*/ 3856946 w 5955852"/>
              <a:gd name="connsiteY2941" fmla="*/ 2215681 h 5956325"/>
              <a:gd name="connsiteX2942" fmla="*/ 3831348 w 5955852"/>
              <a:gd name="connsiteY2942" fmla="*/ 2225665 h 5956325"/>
              <a:gd name="connsiteX2943" fmla="*/ 3804504 w 5955852"/>
              <a:gd name="connsiteY2943" fmla="*/ 2213810 h 5956325"/>
              <a:gd name="connsiteX2944" fmla="*/ 3806377 w 5955852"/>
              <a:gd name="connsiteY2944" fmla="*/ 2161396 h 5956325"/>
              <a:gd name="connsiteX2945" fmla="*/ 3833144 w 5955852"/>
              <a:gd name="connsiteY2945" fmla="*/ 2151569 h 5956325"/>
              <a:gd name="connsiteX2946" fmla="*/ 4889620 w 5955852"/>
              <a:gd name="connsiteY2946" fmla="*/ 2151181 h 5956325"/>
              <a:gd name="connsiteX2947" fmla="*/ 4903277 w 5955852"/>
              <a:gd name="connsiteY2947" fmla="*/ 2164517 h 5956325"/>
              <a:gd name="connsiteX2948" fmla="*/ 4890166 w 5955852"/>
              <a:gd name="connsiteY2948" fmla="*/ 2196963 h 5956325"/>
              <a:gd name="connsiteX2949" fmla="*/ 4880176 w 5955852"/>
              <a:gd name="connsiteY2949" fmla="*/ 2198835 h 5956325"/>
              <a:gd name="connsiteX2950" fmla="*/ 4857701 w 5955852"/>
              <a:gd name="connsiteY2950" fmla="*/ 2183860 h 5956325"/>
              <a:gd name="connsiteX2951" fmla="*/ 4870812 w 5955852"/>
              <a:gd name="connsiteY2951" fmla="*/ 2151414 h 5956325"/>
              <a:gd name="connsiteX2952" fmla="*/ 4889620 w 5955852"/>
              <a:gd name="connsiteY2952" fmla="*/ 2151181 h 5956325"/>
              <a:gd name="connsiteX2953" fmla="*/ 1836076 w 5955852"/>
              <a:gd name="connsiteY2953" fmla="*/ 2145409 h 5956325"/>
              <a:gd name="connsiteX2954" fmla="*/ 1861672 w 5955852"/>
              <a:gd name="connsiteY2954" fmla="*/ 2151414 h 5956325"/>
              <a:gd name="connsiteX2955" fmla="*/ 1869788 w 5955852"/>
              <a:gd name="connsiteY2955" fmla="*/ 2198836 h 5956325"/>
              <a:gd name="connsiteX2956" fmla="*/ 1841694 w 5955852"/>
              <a:gd name="connsiteY2956" fmla="*/ 2213186 h 5956325"/>
              <a:gd name="connsiteX2957" fmla="*/ 1822342 w 5955852"/>
              <a:gd name="connsiteY2957" fmla="*/ 2206946 h 5956325"/>
              <a:gd name="connsiteX2958" fmla="*/ 1814226 w 5955852"/>
              <a:gd name="connsiteY2958" fmla="*/ 2159525 h 5956325"/>
              <a:gd name="connsiteX2959" fmla="*/ 1836076 w 5955852"/>
              <a:gd name="connsiteY2959" fmla="*/ 2145409 h 5956325"/>
              <a:gd name="connsiteX2960" fmla="*/ 4116656 w 5955852"/>
              <a:gd name="connsiteY2960" fmla="*/ 2141041 h 5956325"/>
              <a:gd name="connsiteX2961" fmla="*/ 4138506 w 5955852"/>
              <a:gd name="connsiteY2961" fmla="*/ 2155158 h 5956325"/>
              <a:gd name="connsiteX2962" fmla="*/ 4130390 w 5955852"/>
              <a:gd name="connsiteY2962" fmla="*/ 2202579 h 5956325"/>
              <a:gd name="connsiteX2963" fmla="*/ 4110413 w 5955852"/>
              <a:gd name="connsiteY2963" fmla="*/ 2208819 h 5956325"/>
              <a:gd name="connsiteX2964" fmla="*/ 4082944 w 5955852"/>
              <a:gd name="connsiteY2964" fmla="*/ 2194468 h 5956325"/>
              <a:gd name="connsiteX2965" fmla="*/ 4091060 w 5955852"/>
              <a:gd name="connsiteY2965" fmla="*/ 2147046 h 5956325"/>
              <a:gd name="connsiteX2966" fmla="*/ 4116656 w 5955852"/>
              <a:gd name="connsiteY2966" fmla="*/ 2141041 h 5956325"/>
              <a:gd name="connsiteX2967" fmla="*/ 367715 w 5955852"/>
              <a:gd name="connsiteY2967" fmla="*/ 2137687 h 5956325"/>
              <a:gd name="connsiteX2968" fmla="*/ 377703 w 5955852"/>
              <a:gd name="connsiteY2968" fmla="*/ 2157030 h 5956325"/>
              <a:gd name="connsiteX2969" fmla="*/ 362720 w 5955852"/>
              <a:gd name="connsiteY2969" fmla="*/ 2167638 h 5956325"/>
              <a:gd name="connsiteX2970" fmla="*/ 358349 w 5955852"/>
              <a:gd name="connsiteY2970" fmla="*/ 2167014 h 5956325"/>
              <a:gd name="connsiteX2971" fmla="*/ 348361 w 5955852"/>
              <a:gd name="connsiteY2971" fmla="*/ 2147671 h 5956325"/>
              <a:gd name="connsiteX2972" fmla="*/ 367715 w 5955852"/>
              <a:gd name="connsiteY2972" fmla="*/ 2137687 h 5956325"/>
              <a:gd name="connsiteX2973" fmla="*/ 5585640 w 5955852"/>
              <a:gd name="connsiteY2973" fmla="*/ 2130824 h 5956325"/>
              <a:gd name="connsiteX2974" fmla="*/ 5604994 w 5955852"/>
              <a:gd name="connsiteY2974" fmla="*/ 2140808 h 5956325"/>
              <a:gd name="connsiteX2975" fmla="*/ 5595004 w 5955852"/>
              <a:gd name="connsiteY2975" fmla="*/ 2160150 h 5956325"/>
              <a:gd name="connsiteX2976" fmla="*/ 5590011 w 5955852"/>
              <a:gd name="connsiteY2976" fmla="*/ 2160774 h 5956325"/>
              <a:gd name="connsiteX2977" fmla="*/ 5575651 w 5955852"/>
              <a:gd name="connsiteY2977" fmla="*/ 2150166 h 5956325"/>
              <a:gd name="connsiteX2978" fmla="*/ 5585640 w 5955852"/>
              <a:gd name="connsiteY2978" fmla="*/ 2130824 h 5956325"/>
              <a:gd name="connsiteX2979" fmla="*/ 145463 w 5955852"/>
              <a:gd name="connsiteY2979" fmla="*/ 2088395 h 5956325"/>
              <a:gd name="connsiteX2980" fmla="*/ 154827 w 5955852"/>
              <a:gd name="connsiteY2980" fmla="*/ 2103994 h 5956325"/>
              <a:gd name="connsiteX2981" fmla="*/ 130480 w 5955852"/>
              <a:gd name="connsiteY2981" fmla="*/ 2097753 h 5956325"/>
              <a:gd name="connsiteX2982" fmla="*/ 145463 w 5955852"/>
              <a:gd name="connsiteY2982" fmla="*/ 2088395 h 5956325"/>
              <a:gd name="connsiteX2983" fmla="*/ 1604537 w 5955852"/>
              <a:gd name="connsiteY2983" fmla="*/ 2087849 h 5956325"/>
              <a:gd name="connsiteX2984" fmla="*/ 1628183 w 5955852"/>
              <a:gd name="connsiteY2984" fmla="*/ 2091514 h 5956325"/>
              <a:gd name="connsiteX2985" fmla="*/ 1637547 w 5955852"/>
              <a:gd name="connsiteY2985" fmla="*/ 2134568 h 5956325"/>
              <a:gd name="connsiteX2986" fmla="*/ 1611326 w 5955852"/>
              <a:gd name="connsiteY2986" fmla="*/ 2148919 h 5956325"/>
              <a:gd name="connsiteX2987" fmla="*/ 1595094 w 5955852"/>
              <a:gd name="connsiteY2987" fmla="*/ 2144551 h 5956325"/>
              <a:gd name="connsiteX2988" fmla="*/ 1585106 w 5955852"/>
              <a:gd name="connsiteY2988" fmla="*/ 2101497 h 5956325"/>
              <a:gd name="connsiteX2989" fmla="*/ 1604537 w 5955852"/>
              <a:gd name="connsiteY2989" fmla="*/ 2087849 h 5956325"/>
              <a:gd name="connsiteX2990" fmla="*/ 4347959 w 5955852"/>
              <a:gd name="connsiteY2990" fmla="*/ 2083559 h 5956325"/>
              <a:gd name="connsiteX2991" fmla="*/ 4367624 w 5955852"/>
              <a:gd name="connsiteY2991" fmla="*/ 2097131 h 5956325"/>
              <a:gd name="connsiteX2992" fmla="*/ 4357636 w 5955852"/>
              <a:gd name="connsiteY2992" fmla="*/ 2140183 h 5956325"/>
              <a:gd name="connsiteX2993" fmla="*/ 4340780 w 5955852"/>
              <a:gd name="connsiteY2993" fmla="*/ 2145175 h 5956325"/>
              <a:gd name="connsiteX2994" fmla="*/ 4315183 w 5955852"/>
              <a:gd name="connsiteY2994" fmla="*/ 2130824 h 5956325"/>
              <a:gd name="connsiteX2995" fmla="*/ 4324547 w 5955852"/>
              <a:gd name="connsiteY2995" fmla="*/ 2087770 h 5956325"/>
              <a:gd name="connsiteX2996" fmla="*/ 4347959 w 5955852"/>
              <a:gd name="connsiteY2996" fmla="*/ 2083559 h 5956325"/>
              <a:gd name="connsiteX2997" fmla="*/ 5807892 w 5955852"/>
              <a:gd name="connsiteY2997" fmla="*/ 2082779 h 5956325"/>
              <a:gd name="connsiteX2998" fmla="*/ 5822876 w 5955852"/>
              <a:gd name="connsiteY2998" fmla="*/ 2090890 h 5956325"/>
              <a:gd name="connsiteX2999" fmla="*/ 5823500 w 5955852"/>
              <a:gd name="connsiteY2999" fmla="*/ 2092138 h 5956325"/>
              <a:gd name="connsiteX3000" fmla="*/ 5814135 w 5955852"/>
              <a:gd name="connsiteY3000" fmla="*/ 2107113 h 5956325"/>
              <a:gd name="connsiteX3001" fmla="*/ 5811014 w 5955852"/>
              <a:gd name="connsiteY3001" fmla="*/ 2107113 h 5956325"/>
              <a:gd name="connsiteX3002" fmla="*/ 5799152 w 5955852"/>
              <a:gd name="connsiteY3002" fmla="*/ 2097753 h 5956325"/>
              <a:gd name="connsiteX3003" fmla="*/ 5807892 w 5955852"/>
              <a:gd name="connsiteY3003" fmla="*/ 2082779 h 5956325"/>
              <a:gd name="connsiteX3004" fmla="*/ 2633077 w 5955852"/>
              <a:gd name="connsiteY3004" fmla="*/ 2075214 h 5956325"/>
              <a:gd name="connsiteX3005" fmla="*/ 2655162 w 5955852"/>
              <a:gd name="connsiteY3005" fmla="*/ 2097130 h 5956325"/>
              <a:gd name="connsiteX3006" fmla="*/ 2633311 w 5955852"/>
              <a:gd name="connsiteY3006" fmla="*/ 2150166 h 5956325"/>
              <a:gd name="connsiteX3007" fmla="*/ 2617704 w 5955852"/>
              <a:gd name="connsiteY3007" fmla="*/ 2153287 h 5956325"/>
              <a:gd name="connsiteX3008" fmla="*/ 2580245 w 5955852"/>
              <a:gd name="connsiteY3008" fmla="*/ 2127705 h 5956325"/>
              <a:gd name="connsiteX3009" fmla="*/ 2602096 w 5955852"/>
              <a:gd name="connsiteY3009" fmla="*/ 2075291 h 5956325"/>
              <a:gd name="connsiteX3010" fmla="*/ 2633077 w 5955852"/>
              <a:gd name="connsiteY3010" fmla="*/ 2075214 h 5956325"/>
              <a:gd name="connsiteX3011" fmla="*/ 3319343 w 5955852"/>
              <a:gd name="connsiteY3011" fmla="*/ 2073966 h 5956325"/>
              <a:gd name="connsiteX3012" fmla="*/ 3350011 w 5955852"/>
              <a:gd name="connsiteY3012" fmla="*/ 2074043 h 5956325"/>
              <a:gd name="connsiteX3013" fmla="*/ 3371862 w 5955852"/>
              <a:gd name="connsiteY3013" fmla="*/ 2126457 h 5956325"/>
              <a:gd name="connsiteX3014" fmla="*/ 3334404 w 5955852"/>
              <a:gd name="connsiteY3014" fmla="*/ 2151414 h 5956325"/>
              <a:gd name="connsiteX3015" fmla="*/ 3319421 w 5955852"/>
              <a:gd name="connsiteY3015" fmla="*/ 2148295 h 5956325"/>
              <a:gd name="connsiteX3016" fmla="*/ 3297570 w 5955852"/>
              <a:gd name="connsiteY3016" fmla="*/ 2095882 h 5956325"/>
              <a:gd name="connsiteX3017" fmla="*/ 3319343 w 5955852"/>
              <a:gd name="connsiteY3017" fmla="*/ 2073966 h 5956325"/>
              <a:gd name="connsiteX3018" fmla="*/ 866689 w 5955852"/>
              <a:gd name="connsiteY3018" fmla="*/ 2048616 h 5956325"/>
              <a:gd name="connsiteX3019" fmla="*/ 883388 w 5955852"/>
              <a:gd name="connsiteY3019" fmla="*/ 2049085 h 5956325"/>
              <a:gd name="connsiteX3020" fmla="*/ 894626 w 5955852"/>
              <a:gd name="connsiteY3020" fmla="*/ 2077787 h 5956325"/>
              <a:gd name="connsiteX3021" fmla="*/ 874648 w 5955852"/>
              <a:gd name="connsiteY3021" fmla="*/ 2090889 h 5956325"/>
              <a:gd name="connsiteX3022" fmla="*/ 865908 w 5955852"/>
              <a:gd name="connsiteY3022" fmla="*/ 2089018 h 5956325"/>
              <a:gd name="connsiteX3023" fmla="*/ 854670 w 5955852"/>
              <a:gd name="connsiteY3023" fmla="*/ 2060317 h 5956325"/>
              <a:gd name="connsiteX3024" fmla="*/ 866689 w 5955852"/>
              <a:gd name="connsiteY3024" fmla="*/ 2048616 h 5956325"/>
              <a:gd name="connsiteX3025" fmla="*/ 5086665 w 5955852"/>
              <a:gd name="connsiteY3025" fmla="*/ 2044249 h 5956325"/>
              <a:gd name="connsiteX3026" fmla="*/ 5098682 w 5955852"/>
              <a:gd name="connsiteY3026" fmla="*/ 2055948 h 5956325"/>
              <a:gd name="connsiteX3027" fmla="*/ 5087446 w 5955852"/>
              <a:gd name="connsiteY3027" fmla="*/ 2084650 h 5956325"/>
              <a:gd name="connsiteX3028" fmla="*/ 5078705 w 5955852"/>
              <a:gd name="connsiteY3028" fmla="*/ 2086522 h 5956325"/>
              <a:gd name="connsiteX3029" fmla="*/ 5058728 w 5955852"/>
              <a:gd name="connsiteY3029" fmla="*/ 2073420 h 5956325"/>
              <a:gd name="connsiteX3030" fmla="*/ 5069964 w 5955852"/>
              <a:gd name="connsiteY3030" fmla="*/ 2044718 h 5956325"/>
              <a:gd name="connsiteX3031" fmla="*/ 5086665 w 5955852"/>
              <a:gd name="connsiteY3031" fmla="*/ 2044249 h 5956325"/>
              <a:gd name="connsiteX3032" fmla="*/ 1376666 w 5955852"/>
              <a:gd name="connsiteY3032" fmla="*/ 2032783 h 5956325"/>
              <a:gd name="connsiteX3033" fmla="*/ 1397815 w 5955852"/>
              <a:gd name="connsiteY3033" fmla="*/ 2035982 h 5956325"/>
              <a:gd name="connsiteX3034" fmla="*/ 1407803 w 5955852"/>
              <a:gd name="connsiteY3034" fmla="*/ 2074042 h 5956325"/>
              <a:gd name="connsiteX3035" fmla="*/ 1383455 w 5955852"/>
              <a:gd name="connsiteY3035" fmla="*/ 2087769 h 5956325"/>
              <a:gd name="connsiteX3036" fmla="*/ 1369721 w 5955852"/>
              <a:gd name="connsiteY3036" fmla="*/ 2084026 h 5956325"/>
              <a:gd name="connsiteX3037" fmla="*/ 1359732 w 5955852"/>
              <a:gd name="connsiteY3037" fmla="*/ 2045964 h 5956325"/>
              <a:gd name="connsiteX3038" fmla="*/ 1376666 w 5955852"/>
              <a:gd name="connsiteY3038" fmla="*/ 2032783 h 5956325"/>
              <a:gd name="connsiteX3039" fmla="*/ 4576922 w 5955852"/>
              <a:gd name="connsiteY3039" fmla="*/ 2029274 h 5956325"/>
              <a:gd name="connsiteX3040" fmla="*/ 4593622 w 5955852"/>
              <a:gd name="connsiteY3040" fmla="*/ 2042221 h 5956325"/>
              <a:gd name="connsiteX3041" fmla="*/ 4583633 w 5955852"/>
              <a:gd name="connsiteY3041" fmla="*/ 2080282 h 5956325"/>
              <a:gd name="connsiteX3042" fmla="*/ 4569898 w 5955852"/>
              <a:gd name="connsiteY3042" fmla="*/ 2084026 h 5956325"/>
              <a:gd name="connsiteX3043" fmla="*/ 4545550 w 5955852"/>
              <a:gd name="connsiteY3043" fmla="*/ 2070300 h 5956325"/>
              <a:gd name="connsiteX3044" fmla="*/ 4555539 w 5955852"/>
              <a:gd name="connsiteY3044" fmla="*/ 2032238 h 5956325"/>
              <a:gd name="connsiteX3045" fmla="*/ 4576922 w 5955852"/>
              <a:gd name="connsiteY3045" fmla="*/ 2029274 h 5956325"/>
              <a:gd name="connsiteX3046" fmla="*/ 2266377 w 5955852"/>
              <a:gd name="connsiteY3046" fmla="*/ 2024593 h 5956325"/>
              <a:gd name="connsiteX3047" fmla="*/ 2291192 w 5955852"/>
              <a:gd name="connsiteY3047" fmla="*/ 2038476 h 5956325"/>
              <a:gd name="connsiteX3048" fmla="*/ 2284950 w 5955852"/>
              <a:gd name="connsiteY3048" fmla="*/ 2090889 h 5956325"/>
              <a:gd name="connsiteX3049" fmla="*/ 2261850 w 5955852"/>
              <a:gd name="connsiteY3049" fmla="*/ 2099001 h 5956325"/>
              <a:gd name="connsiteX3050" fmla="*/ 2232509 w 5955852"/>
              <a:gd name="connsiteY3050" fmla="*/ 2084649 h 5956325"/>
              <a:gd name="connsiteX3051" fmla="*/ 2238751 w 5955852"/>
              <a:gd name="connsiteY3051" fmla="*/ 2032237 h 5956325"/>
              <a:gd name="connsiteX3052" fmla="*/ 2266377 w 5955852"/>
              <a:gd name="connsiteY3052" fmla="*/ 2024593 h 5956325"/>
              <a:gd name="connsiteX3053" fmla="*/ 3685106 w 5955852"/>
              <a:gd name="connsiteY3053" fmla="*/ 2021863 h 5956325"/>
              <a:gd name="connsiteX3054" fmla="*/ 3712732 w 5955852"/>
              <a:gd name="connsiteY3054" fmla="*/ 2029741 h 5956325"/>
              <a:gd name="connsiteX3055" fmla="*/ 3719600 w 5955852"/>
              <a:gd name="connsiteY3055" fmla="*/ 2082154 h 5956325"/>
              <a:gd name="connsiteX3056" fmla="*/ 3690257 w 5955852"/>
              <a:gd name="connsiteY3056" fmla="*/ 2096505 h 5956325"/>
              <a:gd name="connsiteX3057" fmla="*/ 3667158 w 5955852"/>
              <a:gd name="connsiteY3057" fmla="*/ 2088393 h 5956325"/>
              <a:gd name="connsiteX3058" fmla="*/ 3660290 w 5955852"/>
              <a:gd name="connsiteY3058" fmla="*/ 2035980 h 5956325"/>
              <a:gd name="connsiteX3059" fmla="*/ 3685106 w 5955852"/>
              <a:gd name="connsiteY3059" fmla="*/ 2021863 h 5956325"/>
              <a:gd name="connsiteX3060" fmla="*/ 2785017 w 5955852"/>
              <a:gd name="connsiteY3060" fmla="*/ 2019135 h 5956325"/>
              <a:gd name="connsiteX3061" fmla="*/ 2832464 w 5955852"/>
              <a:gd name="connsiteY3061" fmla="*/ 2050957 h 5956325"/>
              <a:gd name="connsiteX3062" fmla="*/ 2800625 w 5955852"/>
              <a:gd name="connsiteY3062" fmla="*/ 2098379 h 5956325"/>
              <a:gd name="connsiteX3063" fmla="*/ 2792509 w 5955852"/>
              <a:gd name="connsiteY3063" fmla="*/ 2099002 h 5956325"/>
              <a:gd name="connsiteX3064" fmla="*/ 2753177 w 5955852"/>
              <a:gd name="connsiteY3064" fmla="*/ 2066556 h 5956325"/>
              <a:gd name="connsiteX3065" fmla="*/ 2785017 w 5955852"/>
              <a:gd name="connsiteY3065" fmla="*/ 2019135 h 5956325"/>
              <a:gd name="connsiteX3066" fmla="*/ 3166467 w 5955852"/>
              <a:gd name="connsiteY3066" fmla="*/ 2018512 h 5956325"/>
              <a:gd name="connsiteX3067" fmla="*/ 3198306 w 5955852"/>
              <a:gd name="connsiteY3067" fmla="*/ 2065932 h 5956325"/>
              <a:gd name="connsiteX3068" fmla="*/ 3158975 w 5955852"/>
              <a:gd name="connsiteY3068" fmla="*/ 2099002 h 5956325"/>
              <a:gd name="connsiteX3069" fmla="*/ 3150859 w 5955852"/>
              <a:gd name="connsiteY3069" fmla="*/ 2097754 h 5956325"/>
              <a:gd name="connsiteX3070" fmla="*/ 3119019 w 5955852"/>
              <a:gd name="connsiteY3070" fmla="*/ 2050333 h 5956325"/>
              <a:gd name="connsiteX3071" fmla="*/ 3166467 w 5955852"/>
              <a:gd name="connsiteY3071" fmla="*/ 2018512 h 5956325"/>
              <a:gd name="connsiteX3072" fmla="*/ 2975429 w 5955852"/>
              <a:gd name="connsiteY3072" fmla="*/ 2001040 h 5956325"/>
              <a:gd name="connsiteX3073" fmla="*/ 3016010 w 5955852"/>
              <a:gd name="connsiteY3073" fmla="*/ 2040974 h 5956325"/>
              <a:gd name="connsiteX3074" fmla="*/ 2975429 w 5955852"/>
              <a:gd name="connsiteY3074" fmla="*/ 2081531 h 5956325"/>
              <a:gd name="connsiteX3075" fmla="*/ 2935475 w 5955852"/>
              <a:gd name="connsiteY3075" fmla="*/ 2040974 h 5956325"/>
              <a:gd name="connsiteX3076" fmla="*/ 2975429 w 5955852"/>
              <a:gd name="connsiteY3076" fmla="*/ 2001040 h 5956325"/>
              <a:gd name="connsiteX3077" fmla="*/ 644984 w 5955852"/>
              <a:gd name="connsiteY3077" fmla="*/ 2000026 h 5956325"/>
              <a:gd name="connsiteX3078" fmla="*/ 659265 w 5955852"/>
              <a:gd name="connsiteY3078" fmla="*/ 2000416 h 5956325"/>
              <a:gd name="connsiteX3079" fmla="*/ 669254 w 5955852"/>
              <a:gd name="connsiteY3079" fmla="*/ 2024751 h 5956325"/>
              <a:gd name="connsiteX3080" fmla="*/ 652398 w 5955852"/>
              <a:gd name="connsiteY3080" fmla="*/ 2035982 h 5956325"/>
              <a:gd name="connsiteX3081" fmla="*/ 644906 w 5955852"/>
              <a:gd name="connsiteY3081" fmla="*/ 2034734 h 5956325"/>
              <a:gd name="connsiteX3082" fmla="*/ 634918 w 5955852"/>
              <a:gd name="connsiteY3082" fmla="*/ 2010400 h 5956325"/>
              <a:gd name="connsiteX3083" fmla="*/ 644984 w 5955852"/>
              <a:gd name="connsiteY3083" fmla="*/ 2000026 h 5956325"/>
              <a:gd name="connsiteX3084" fmla="*/ 1960390 w 5955852"/>
              <a:gd name="connsiteY3084" fmla="*/ 1998154 h 5956325"/>
              <a:gd name="connsiteX3085" fmla="*/ 1984660 w 5955852"/>
              <a:gd name="connsiteY3085" fmla="*/ 2007279 h 5956325"/>
              <a:gd name="connsiteX3086" fmla="*/ 1986533 w 5955852"/>
              <a:gd name="connsiteY3086" fmla="*/ 2055324 h 5956325"/>
              <a:gd name="connsiteX3087" fmla="*/ 1961561 w 5955852"/>
              <a:gd name="connsiteY3087" fmla="*/ 2066556 h 5956325"/>
              <a:gd name="connsiteX3088" fmla="*/ 1938461 w 5955852"/>
              <a:gd name="connsiteY3088" fmla="*/ 2057196 h 5956325"/>
              <a:gd name="connsiteX3089" fmla="*/ 1936589 w 5955852"/>
              <a:gd name="connsiteY3089" fmla="*/ 2009151 h 5956325"/>
              <a:gd name="connsiteX3090" fmla="*/ 1960390 w 5955852"/>
              <a:gd name="connsiteY3090" fmla="*/ 1998154 h 5956325"/>
              <a:gd name="connsiteX3091" fmla="*/ 5294716 w 5955852"/>
              <a:gd name="connsiteY3091" fmla="*/ 1994801 h 5956325"/>
              <a:gd name="connsiteX3092" fmla="*/ 5319064 w 5955852"/>
              <a:gd name="connsiteY3092" fmla="*/ 2004785 h 5956325"/>
              <a:gd name="connsiteX3093" fmla="*/ 5309075 w 5955852"/>
              <a:gd name="connsiteY3093" fmla="*/ 2029119 h 5956325"/>
              <a:gd name="connsiteX3094" fmla="*/ 5301583 w 5955852"/>
              <a:gd name="connsiteY3094" fmla="*/ 2030367 h 5956325"/>
              <a:gd name="connsiteX3095" fmla="*/ 5284728 w 5955852"/>
              <a:gd name="connsiteY3095" fmla="*/ 2019135 h 5956325"/>
              <a:gd name="connsiteX3096" fmla="*/ 5294716 w 5955852"/>
              <a:gd name="connsiteY3096" fmla="*/ 1994801 h 5956325"/>
              <a:gd name="connsiteX3097" fmla="*/ 3991405 w 5955852"/>
              <a:gd name="connsiteY3097" fmla="*/ 1994099 h 5956325"/>
              <a:gd name="connsiteX3098" fmla="*/ 4015519 w 5955852"/>
              <a:gd name="connsiteY3098" fmla="*/ 2004784 h 5956325"/>
              <a:gd name="connsiteX3099" fmla="*/ 4014270 w 5955852"/>
              <a:gd name="connsiteY3099" fmla="*/ 2052829 h 5956325"/>
              <a:gd name="connsiteX3100" fmla="*/ 3991171 w 5955852"/>
              <a:gd name="connsiteY3100" fmla="*/ 2062189 h 5956325"/>
              <a:gd name="connsiteX3101" fmla="*/ 3965574 w 5955852"/>
              <a:gd name="connsiteY3101" fmla="*/ 2051581 h 5956325"/>
              <a:gd name="connsiteX3102" fmla="*/ 3966823 w 5955852"/>
              <a:gd name="connsiteY3102" fmla="*/ 2003536 h 5956325"/>
              <a:gd name="connsiteX3103" fmla="*/ 3991405 w 5955852"/>
              <a:gd name="connsiteY3103" fmla="*/ 1994099 h 5956325"/>
              <a:gd name="connsiteX3104" fmla="*/ 1149732 w 5955852"/>
              <a:gd name="connsiteY3104" fmla="*/ 1979669 h 5956325"/>
              <a:gd name="connsiteX3105" fmla="*/ 1168696 w 5955852"/>
              <a:gd name="connsiteY3105" fmla="*/ 1981697 h 5956325"/>
              <a:gd name="connsiteX3106" fmla="*/ 1178684 w 5955852"/>
              <a:gd name="connsiteY3106" fmla="*/ 2015392 h 5956325"/>
              <a:gd name="connsiteX3107" fmla="*/ 1156834 w 5955852"/>
              <a:gd name="connsiteY3107" fmla="*/ 2028494 h 5956325"/>
              <a:gd name="connsiteX3108" fmla="*/ 1144973 w 5955852"/>
              <a:gd name="connsiteY3108" fmla="*/ 2025374 h 5956325"/>
              <a:gd name="connsiteX3109" fmla="*/ 1134983 w 5955852"/>
              <a:gd name="connsiteY3109" fmla="*/ 1991680 h 5956325"/>
              <a:gd name="connsiteX3110" fmla="*/ 1149732 w 5955852"/>
              <a:gd name="connsiteY3110" fmla="*/ 1979669 h 5956325"/>
              <a:gd name="connsiteX3111" fmla="*/ 4803856 w 5955852"/>
              <a:gd name="connsiteY3111" fmla="*/ 1975692 h 5956325"/>
              <a:gd name="connsiteX3112" fmla="*/ 4818371 w 5955852"/>
              <a:gd name="connsiteY3112" fmla="*/ 1987937 h 5956325"/>
              <a:gd name="connsiteX3113" fmla="*/ 4808382 w 5955852"/>
              <a:gd name="connsiteY3113" fmla="*/ 2021631 h 5956325"/>
              <a:gd name="connsiteX3114" fmla="*/ 4796520 w 5955852"/>
              <a:gd name="connsiteY3114" fmla="*/ 2024750 h 5956325"/>
              <a:gd name="connsiteX3115" fmla="*/ 4774671 w 5955852"/>
              <a:gd name="connsiteY3115" fmla="*/ 2011647 h 5956325"/>
              <a:gd name="connsiteX3116" fmla="*/ 4784659 w 5955852"/>
              <a:gd name="connsiteY3116" fmla="*/ 1977953 h 5956325"/>
              <a:gd name="connsiteX3117" fmla="*/ 4803856 w 5955852"/>
              <a:gd name="connsiteY3117" fmla="*/ 1975692 h 5956325"/>
              <a:gd name="connsiteX3118" fmla="*/ 435764 w 5955852"/>
              <a:gd name="connsiteY3118" fmla="*/ 1951123 h 5956325"/>
              <a:gd name="connsiteX3119" fmla="*/ 444504 w 5955852"/>
              <a:gd name="connsiteY3119" fmla="*/ 1971090 h 5956325"/>
              <a:gd name="connsiteX3120" fmla="*/ 430145 w 5955852"/>
              <a:gd name="connsiteY3120" fmla="*/ 1981074 h 5956325"/>
              <a:gd name="connsiteX3121" fmla="*/ 423901 w 5955852"/>
              <a:gd name="connsiteY3121" fmla="*/ 1979825 h 5956325"/>
              <a:gd name="connsiteX3122" fmla="*/ 415161 w 5955852"/>
              <a:gd name="connsiteY3122" fmla="*/ 1959859 h 5956325"/>
              <a:gd name="connsiteX3123" fmla="*/ 435764 w 5955852"/>
              <a:gd name="connsiteY3123" fmla="*/ 1951123 h 5956325"/>
              <a:gd name="connsiteX3124" fmla="*/ 5518216 w 5955852"/>
              <a:gd name="connsiteY3124" fmla="*/ 1945508 h 5956325"/>
              <a:gd name="connsiteX3125" fmla="*/ 5538817 w 5955852"/>
              <a:gd name="connsiteY3125" fmla="*/ 1954244 h 5956325"/>
              <a:gd name="connsiteX3126" fmla="*/ 5530078 w 5955852"/>
              <a:gd name="connsiteY3126" fmla="*/ 1974210 h 5956325"/>
              <a:gd name="connsiteX3127" fmla="*/ 5524458 w 5955852"/>
              <a:gd name="connsiteY3127" fmla="*/ 1975458 h 5956325"/>
              <a:gd name="connsiteX3128" fmla="*/ 5509475 w 5955852"/>
              <a:gd name="connsiteY3128" fmla="*/ 1965475 h 5956325"/>
              <a:gd name="connsiteX3129" fmla="*/ 5518216 w 5955852"/>
              <a:gd name="connsiteY3129" fmla="*/ 1945508 h 5956325"/>
              <a:gd name="connsiteX3130" fmla="*/ 1720268 w 5955852"/>
              <a:gd name="connsiteY3130" fmla="*/ 1931702 h 5956325"/>
              <a:gd name="connsiteX3131" fmla="*/ 1743054 w 5955852"/>
              <a:gd name="connsiteY3131" fmla="*/ 1938644 h 5956325"/>
              <a:gd name="connsiteX3132" fmla="*/ 1747425 w 5955852"/>
              <a:gd name="connsiteY3132" fmla="*/ 1982322 h 5956325"/>
              <a:gd name="connsiteX3133" fmla="*/ 1723076 w 5955852"/>
              <a:gd name="connsiteY3133" fmla="*/ 1993553 h 5956325"/>
              <a:gd name="connsiteX3134" fmla="*/ 1703724 w 5955852"/>
              <a:gd name="connsiteY3134" fmla="*/ 1986689 h 5956325"/>
              <a:gd name="connsiteX3135" fmla="*/ 1699353 w 5955852"/>
              <a:gd name="connsiteY3135" fmla="*/ 1943011 h 5956325"/>
              <a:gd name="connsiteX3136" fmla="*/ 1720268 w 5955852"/>
              <a:gd name="connsiteY3136" fmla="*/ 1931702 h 5956325"/>
              <a:gd name="connsiteX3137" fmla="*/ 4232463 w 5955852"/>
              <a:gd name="connsiteY3137" fmla="*/ 1927959 h 5956325"/>
              <a:gd name="connsiteX3138" fmla="*/ 4253378 w 5955852"/>
              <a:gd name="connsiteY3138" fmla="*/ 1939268 h 5956325"/>
              <a:gd name="connsiteX3139" fmla="*/ 4249007 w 5955852"/>
              <a:gd name="connsiteY3139" fmla="*/ 1982946 h 5956325"/>
              <a:gd name="connsiteX3140" fmla="*/ 4229654 w 5955852"/>
              <a:gd name="connsiteY3140" fmla="*/ 1989810 h 5956325"/>
              <a:gd name="connsiteX3141" fmla="*/ 4205305 w 5955852"/>
              <a:gd name="connsiteY3141" fmla="*/ 1978577 h 5956325"/>
              <a:gd name="connsiteX3142" fmla="*/ 4209676 w 5955852"/>
              <a:gd name="connsiteY3142" fmla="*/ 1934901 h 5956325"/>
              <a:gd name="connsiteX3143" fmla="*/ 4232463 w 5955852"/>
              <a:gd name="connsiteY3143" fmla="*/ 1927959 h 5956325"/>
              <a:gd name="connsiteX3144" fmla="*/ 2432520 w 5955852"/>
              <a:gd name="connsiteY3144" fmla="*/ 1920626 h 5956325"/>
              <a:gd name="connsiteX3145" fmla="*/ 2454760 w 5955852"/>
              <a:gd name="connsiteY3145" fmla="*/ 1938644 h 5956325"/>
              <a:gd name="connsiteX3146" fmla="*/ 2439777 w 5955852"/>
              <a:gd name="connsiteY3146" fmla="*/ 1989184 h 5956325"/>
              <a:gd name="connsiteX3147" fmla="*/ 2421673 w 5955852"/>
              <a:gd name="connsiteY3147" fmla="*/ 1993552 h 5956325"/>
              <a:gd name="connsiteX3148" fmla="*/ 2389209 w 5955852"/>
              <a:gd name="connsiteY3148" fmla="*/ 1974209 h 5956325"/>
              <a:gd name="connsiteX3149" fmla="*/ 2404191 w 5955852"/>
              <a:gd name="connsiteY3149" fmla="*/ 1923668 h 5956325"/>
              <a:gd name="connsiteX3150" fmla="*/ 2432520 w 5955852"/>
              <a:gd name="connsiteY3150" fmla="*/ 1920626 h 5956325"/>
              <a:gd name="connsiteX3151" fmla="*/ 3518963 w 5955852"/>
              <a:gd name="connsiteY3151" fmla="*/ 1918131 h 5956325"/>
              <a:gd name="connsiteX3152" fmla="*/ 3547292 w 5955852"/>
              <a:gd name="connsiteY3152" fmla="*/ 1921172 h 5956325"/>
              <a:gd name="connsiteX3153" fmla="*/ 3562275 w 5955852"/>
              <a:gd name="connsiteY3153" fmla="*/ 1971713 h 5956325"/>
              <a:gd name="connsiteX3154" fmla="*/ 3529186 w 5955852"/>
              <a:gd name="connsiteY3154" fmla="*/ 1991056 h 5956325"/>
              <a:gd name="connsiteX3155" fmla="*/ 3511706 w 5955852"/>
              <a:gd name="connsiteY3155" fmla="*/ 1986689 h 5956325"/>
              <a:gd name="connsiteX3156" fmla="*/ 3496723 w 5955852"/>
              <a:gd name="connsiteY3156" fmla="*/ 1936147 h 5956325"/>
              <a:gd name="connsiteX3157" fmla="*/ 3518963 w 5955852"/>
              <a:gd name="connsiteY3157" fmla="*/ 1918131 h 5956325"/>
              <a:gd name="connsiteX3158" fmla="*/ 203913 w 5955852"/>
              <a:gd name="connsiteY3158" fmla="*/ 1901753 h 5956325"/>
              <a:gd name="connsiteX3159" fmla="*/ 213512 w 5955852"/>
              <a:gd name="connsiteY3159" fmla="*/ 1902454 h 5956325"/>
              <a:gd name="connsiteX3160" fmla="*/ 219130 w 5955852"/>
              <a:gd name="connsiteY3160" fmla="*/ 1919301 h 5956325"/>
              <a:gd name="connsiteX3161" fmla="*/ 207893 w 5955852"/>
              <a:gd name="connsiteY3161" fmla="*/ 1926788 h 5956325"/>
              <a:gd name="connsiteX3162" fmla="*/ 203523 w 5955852"/>
              <a:gd name="connsiteY3162" fmla="*/ 1926165 h 5956325"/>
              <a:gd name="connsiteX3163" fmla="*/ 196031 w 5955852"/>
              <a:gd name="connsiteY3163" fmla="*/ 1909942 h 5956325"/>
              <a:gd name="connsiteX3164" fmla="*/ 196655 w 5955852"/>
              <a:gd name="connsiteY3164" fmla="*/ 1908070 h 5956325"/>
              <a:gd name="connsiteX3165" fmla="*/ 203913 w 5955852"/>
              <a:gd name="connsiteY3165" fmla="*/ 1901753 h 5956325"/>
              <a:gd name="connsiteX3166" fmla="*/ 5742340 w 5955852"/>
              <a:gd name="connsiteY3166" fmla="*/ 1896839 h 5956325"/>
              <a:gd name="connsiteX3167" fmla="*/ 5757324 w 5955852"/>
              <a:gd name="connsiteY3167" fmla="*/ 1903079 h 5956325"/>
              <a:gd name="connsiteX3168" fmla="*/ 5751705 w 5955852"/>
              <a:gd name="connsiteY3168" fmla="*/ 1918678 h 5956325"/>
              <a:gd name="connsiteX3169" fmla="*/ 5746086 w 5955852"/>
              <a:gd name="connsiteY3169" fmla="*/ 1920549 h 5956325"/>
              <a:gd name="connsiteX3170" fmla="*/ 5734848 w 5955852"/>
              <a:gd name="connsiteY3170" fmla="*/ 1913686 h 5956325"/>
              <a:gd name="connsiteX3171" fmla="*/ 5742340 w 5955852"/>
              <a:gd name="connsiteY3171" fmla="*/ 1896839 h 5956325"/>
              <a:gd name="connsiteX3172" fmla="*/ 954247 w 5955852"/>
              <a:gd name="connsiteY3172" fmla="*/ 1871412 h 5956325"/>
              <a:gd name="connsiteX3173" fmla="*/ 970791 w 5955852"/>
              <a:gd name="connsiteY3173" fmla="*/ 1873128 h 5956325"/>
              <a:gd name="connsiteX3174" fmla="*/ 979531 w 5955852"/>
              <a:gd name="connsiteY3174" fmla="*/ 1902454 h 5956325"/>
              <a:gd name="connsiteX3175" fmla="*/ 960177 w 5955852"/>
              <a:gd name="connsiteY3175" fmla="*/ 1913686 h 5956325"/>
              <a:gd name="connsiteX3176" fmla="*/ 950189 w 5955852"/>
              <a:gd name="connsiteY3176" fmla="*/ 1911189 h 5956325"/>
              <a:gd name="connsiteX3177" fmla="*/ 941449 w 5955852"/>
              <a:gd name="connsiteY3177" fmla="*/ 1881864 h 5956325"/>
              <a:gd name="connsiteX3178" fmla="*/ 954247 w 5955852"/>
              <a:gd name="connsiteY3178" fmla="*/ 1871412 h 5956325"/>
              <a:gd name="connsiteX3179" fmla="*/ 1484358 w 5955852"/>
              <a:gd name="connsiteY3179" fmla="*/ 1870788 h 5956325"/>
              <a:gd name="connsiteX3180" fmla="*/ 1505194 w 5955852"/>
              <a:gd name="connsiteY3180" fmla="*/ 1875623 h 5956325"/>
              <a:gd name="connsiteX3181" fmla="*/ 1511437 w 5955852"/>
              <a:gd name="connsiteY3181" fmla="*/ 1914933 h 5956325"/>
              <a:gd name="connsiteX3182" fmla="*/ 1488962 w 5955852"/>
              <a:gd name="connsiteY3182" fmla="*/ 1926788 h 5956325"/>
              <a:gd name="connsiteX3183" fmla="*/ 1472105 w 5955852"/>
              <a:gd name="connsiteY3183" fmla="*/ 1921173 h 5956325"/>
              <a:gd name="connsiteX3184" fmla="*/ 1465863 w 5955852"/>
              <a:gd name="connsiteY3184" fmla="*/ 1881863 h 5956325"/>
              <a:gd name="connsiteX3185" fmla="*/ 1484358 w 5955852"/>
              <a:gd name="connsiteY3185" fmla="*/ 1870788 h 5956325"/>
              <a:gd name="connsiteX3186" fmla="*/ 2103278 w 5955852"/>
              <a:gd name="connsiteY3186" fmla="*/ 1868683 h 5956325"/>
              <a:gd name="connsiteX3187" fmla="*/ 2126376 w 5955852"/>
              <a:gd name="connsiteY3187" fmla="*/ 1881240 h 5956325"/>
              <a:gd name="connsiteX3188" fmla="*/ 2121383 w 5955852"/>
              <a:gd name="connsiteY3188" fmla="*/ 1929285 h 5956325"/>
              <a:gd name="connsiteX3189" fmla="*/ 2099532 w 5955852"/>
              <a:gd name="connsiteY3189" fmla="*/ 1936773 h 5956325"/>
              <a:gd name="connsiteX3190" fmla="*/ 2073311 w 5955852"/>
              <a:gd name="connsiteY3190" fmla="*/ 1924292 h 5956325"/>
              <a:gd name="connsiteX3191" fmla="*/ 2078306 w 5955852"/>
              <a:gd name="connsiteY3191" fmla="*/ 1876248 h 5956325"/>
              <a:gd name="connsiteX3192" fmla="*/ 2103278 w 5955852"/>
              <a:gd name="connsiteY3192" fmla="*/ 1868683 h 5956325"/>
              <a:gd name="connsiteX3193" fmla="*/ 4469619 w 5955852"/>
              <a:gd name="connsiteY3193" fmla="*/ 1867434 h 5956325"/>
              <a:gd name="connsiteX3194" fmla="*/ 4488115 w 5955852"/>
              <a:gd name="connsiteY3194" fmla="*/ 1878744 h 5956325"/>
              <a:gd name="connsiteX3195" fmla="*/ 4481871 w 5955852"/>
              <a:gd name="connsiteY3195" fmla="*/ 1918053 h 5956325"/>
              <a:gd name="connsiteX3196" fmla="*/ 4465640 w 5955852"/>
              <a:gd name="connsiteY3196" fmla="*/ 1923044 h 5956325"/>
              <a:gd name="connsiteX3197" fmla="*/ 4442540 w 5955852"/>
              <a:gd name="connsiteY3197" fmla="*/ 1911813 h 5956325"/>
              <a:gd name="connsiteX3198" fmla="*/ 4448782 w 5955852"/>
              <a:gd name="connsiteY3198" fmla="*/ 1872503 h 5956325"/>
              <a:gd name="connsiteX3199" fmla="*/ 4469619 w 5955852"/>
              <a:gd name="connsiteY3199" fmla="*/ 1867434 h 5956325"/>
              <a:gd name="connsiteX3200" fmla="*/ 4998482 w 5955852"/>
              <a:gd name="connsiteY3200" fmla="*/ 1867045 h 5956325"/>
              <a:gd name="connsiteX3201" fmla="*/ 5011280 w 5955852"/>
              <a:gd name="connsiteY3201" fmla="*/ 1877496 h 5956325"/>
              <a:gd name="connsiteX3202" fmla="*/ 5002541 w 5955852"/>
              <a:gd name="connsiteY3202" fmla="*/ 1906822 h 5956325"/>
              <a:gd name="connsiteX3203" fmla="*/ 4991927 w 5955852"/>
              <a:gd name="connsiteY3203" fmla="*/ 1909318 h 5956325"/>
              <a:gd name="connsiteX3204" fmla="*/ 4973198 w 5955852"/>
              <a:gd name="connsiteY3204" fmla="*/ 1898086 h 5956325"/>
              <a:gd name="connsiteX3205" fmla="*/ 4981938 w 5955852"/>
              <a:gd name="connsiteY3205" fmla="*/ 1868761 h 5956325"/>
              <a:gd name="connsiteX3206" fmla="*/ 4998482 w 5955852"/>
              <a:gd name="connsiteY3206" fmla="*/ 1867045 h 5956325"/>
              <a:gd name="connsiteX3207" fmla="*/ 3847971 w 5955852"/>
              <a:gd name="connsiteY3207" fmla="*/ 1865797 h 5956325"/>
              <a:gd name="connsiteX3208" fmla="*/ 3873178 w 5955852"/>
              <a:gd name="connsiteY3208" fmla="*/ 1873128 h 5956325"/>
              <a:gd name="connsiteX3209" fmla="*/ 3878172 w 5955852"/>
              <a:gd name="connsiteY3209" fmla="*/ 1921174 h 5956325"/>
              <a:gd name="connsiteX3210" fmla="*/ 3851327 w 5955852"/>
              <a:gd name="connsiteY3210" fmla="*/ 1933652 h 5956325"/>
              <a:gd name="connsiteX3211" fmla="*/ 3830100 w 5955852"/>
              <a:gd name="connsiteY3211" fmla="*/ 1926165 h 5956325"/>
              <a:gd name="connsiteX3212" fmla="*/ 3825105 w 5955852"/>
              <a:gd name="connsiteY3212" fmla="*/ 1878120 h 5956325"/>
              <a:gd name="connsiteX3213" fmla="*/ 3847971 w 5955852"/>
              <a:gd name="connsiteY3213" fmla="*/ 1865797 h 5956325"/>
              <a:gd name="connsiteX3214" fmla="*/ 2585864 w 5955852"/>
              <a:gd name="connsiteY3214" fmla="*/ 1843801 h 5956325"/>
              <a:gd name="connsiteX3215" fmla="*/ 2633311 w 5955852"/>
              <a:gd name="connsiteY3215" fmla="*/ 1866888 h 5956325"/>
              <a:gd name="connsiteX3216" fmla="*/ 2610212 w 5955852"/>
              <a:gd name="connsiteY3216" fmla="*/ 1914308 h 5956325"/>
              <a:gd name="connsiteX3217" fmla="*/ 2597725 w 5955852"/>
              <a:gd name="connsiteY3217" fmla="*/ 1916804 h 5956325"/>
              <a:gd name="connsiteX3218" fmla="*/ 2562765 w 5955852"/>
              <a:gd name="connsiteY3218" fmla="*/ 1891222 h 5956325"/>
              <a:gd name="connsiteX3219" fmla="*/ 2585864 w 5955852"/>
              <a:gd name="connsiteY3219" fmla="*/ 1843801 h 5956325"/>
              <a:gd name="connsiteX3220" fmla="*/ 3365619 w 5955852"/>
              <a:gd name="connsiteY3220" fmla="*/ 1841929 h 5956325"/>
              <a:gd name="connsiteX3221" fmla="*/ 3388718 w 5955852"/>
              <a:gd name="connsiteY3221" fmla="*/ 1889350 h 5956325"/>
              <a:gd name="connsiteX3222" fmla="*/ 3353132 w 5955852"/>
              <a:gd name="connsiteY3222" fmla="*/ 1914308 h 5956325"/>
              <a:gd name="connsiteX3223" fmla="*/ 3341271 w 5955852"/>
              <a:gd name="connsiteY3223" fmla="*/ 1912436 h 5956325"/>
              <a:gd name="connsiteX3224" fmla="*/ 3318172 w 5955852"/>
              <a:gd name="connsiteY3224" fmla="*/ 1865015 h 5956325"/>
              <a:gd name="connsiteX3225" fmla="*/ 3365619 w 5955852"/>
              <a:gd name="connsiteY3225" fmla="*/ 1841929 h 5956325"/>
              <a:gd name="connsiteX3226" fmla="*/ 729031 w 5955852"/>
              <a:gd name="connsiteY3226" fmla="*/ 1820481 h 5956325"/>
              <a:gd name="connsiteX3227" fmla="*/ 742922 w 5955852"/>
              <a:gd name="connsiteY3227" fmla="*/ 1821339 h 5956325"/>
              <a:gd name="connsiteX3228" fmla="*/ 751037 w 5955852"/>
              <a:gd name="connsiteY3228" fmla="*/ 1846298 h 5956325"/>
              <a:gd name="connsiteX3229" fmla="*/ 734181 w 5955852"/>
              <a:gd name="connsiteY3229" fmla="*/ 1856281 h 5956325"/>
              <a:gd name="connsiteX3230" fmla="*/ 726065 w 5955852"/>
              <a:gd name="connsiteY3230" fmla="*/ 1854409 h 5956325"/>
              <a:gd name="connsiteX3231" fmla="*/ 717950 w 5955852"/>
              <a:gd name="connsiteY3231" fmla="*/ 1829451 h 5956325"/>
              <a:gd name="connsiteX3232" fmla="*/ 729031 w 5955852"/>
              <a:gd name="connsiteY3232" fmla="*/ 1820481 h 5956325"/>
              <a:gd name="connsiteX3233" fmla="*/ 5224170 w 5955852"/>
              <a:gd name="connsiteY3233" fmla="*/ 1815022 h 5956325"/>
              <a:gd name="connsiteX3234" fmla="*/ 5234783 w 5955852"/>
              <a:gd name="connsiteY3234" fmla="*/ 1824459 h 5956325"/>
              <a:gd name="connsiteX3235" fmla="*/ 5226667 w 5955852"/>
              <a:gd name="connsiteY3235" fmla="*/ 1849418 h 5956325"/>
              <a:gd name="connsiteX3236" fmla="*/ 5217927 w 5955852"/>
              <a:gd name="connsiteY3236" fmla="*/ 1851290 h 5956325"/>
              <a:gd name="connsiteX3237" fmla="*/ 5201695 w 5955852"/>
              <a:gd name="connsiteY3237" fmla="*/ 1841306 h 5956325"/>
              <a:gd name="connsiteX3238" fmla="*/ 5209811 w 5955852"/>
              <a:gd name="connsiteY3238" fmla="*/ 1816348 h 5956325"/>
              <a:gd name="connsiteX3239" fmla="*/ 5224170 w 5955852"/>
              <a:gd name="connsiteY3239" fmla="*/ 1815022 h 5956325"/>
              <a:gd name="connsiteX3240" fmla="*/ 1250635 w 5955852"/>
              <a:gd name="connsiteY3240" fmla="*/ 1813384 h 5956325"/>
              <a:gd name="connsiteX3241" fmla="*/ 1269208 w 5955852"/>
              <a:gd name="connsiteY3241" fmla="*/ 1816971 h 5956325"/>
              <a:gd name="connsiteX3242" fmla="*/ 1276076 w 5955852"/>
              <a:gd name="connsiteY3242" fmla="*/ 1851289 h 5956325"/>
              <a:gd name="connsiteX3243" fmla="*/ 1255473 w 5955852"/>
              <a:gd name="connsiteY3243" fmla="*/ 1862521 h 5956325"/>
              <a:gd name="connsiteX3244" fmla="*/ 1242363 w 5955852"/>
              <a:gd name="connsiteY3244" fmla="*/ 1858153 h 5956325"/>
              <a:gd name="connsiteX3245" fmla="*/ 1234871 w 5955852"/>
              <a:gd name="connsiteY3245" fmla="*/ 1823835 h 5956325"/>
              <a:gd name="connsiteX3246" fmla="*/ 1250635 w 5955852"/>
              <a:gd name="connsiteY3246" fmla="*/ 1813384 h 5956325"/>
              <a:gd name="connsiteX3247" fmla="*/ 4702095 w 5955852"/>
              <a:gd name="connsiteY3247" fmla="*/ 1809406 h 5956325"/>
              <a:gd name="connsiteX3248" fmla="*/ 4717858 w 5955852"/>
              <a:gd name="connsiteY3248" fmla="*/ 1820091 h 5956325"/>
              <a:gd name="connsiteX3249" fmla="*/ 4710991 w 5955852"/>
              <a:gd name="connsiteY3249" fmla="*/ 1854409 h 5956325"/>
              <a:gd name="connsiteX3250" fmla="*/ 4697256 w 5955852"/>
              <a:gd name="connsiteY3250" fmla="*/ 1858776 h 5956325"/>
              <a:gd name="connsiteX3251" fmla="*/ 4676654 w 5955852"/>
              <a:gd name="connsiteY3251" fmla="*/ 1847546 h 5956325"/>
              <a:gd name="connsiteX3252" fmla="*/ 4683521 w 5955852"/>
              <a:gd name="connsiteY3252" fmla="*/ 1813228 h 5956325"/>
              <a:gd name="connsiteX3253" fmla="*/ 4702095 w 5955852"/>
              <a:gd name="connsiteY3253" fmla="*/ 1809406 h 5956325"/>
              <a:gd name="connsiteX3254" fmla="*/ 2778150 w 5955852"/>
              <a:gd name="connsiteY3254" fmla="*/ 1794508 h 5956325"/>
              <a:gd name="connsiteX3255" fmla="*/ 2821226 w 5955852"/>
              <a:gd name="connsiteY3255" fmla="*/ 1825082 h 5956325"/>
              <a:gd name="connsiteX3256" fmla="*/ 2790635 w 5955852"/>
              <a:gd name="connsiteY3256" fmla="*/ 1868136 h 5956325"/>
              <a:gd name="connsiteX3257" fmla="*/ 2784392 w 5955852"/>
              <a:gd name="connsiteY3257" fmla="*/ 1868760 h 5956325"/>
              <a:gd name="connsiteX3258" fmla="*/ 2747558 w 5955852"/>
              <a:gd name="connsiteY3258" fmla="*/ 1837561 h 5956325"/>
              <a:gd name="connsiteX3259" fmla="*/ 2778150 w 5955852"/>
              <a:gd name="connsiteY3259" fmla="*/ 1794508 h 5956325"/>
              <a:gd name="connsiteX3260" fmla="*/ 3173333 w 5955852"/>
              <a:gd name="connsiteY3260" fmla="*/ 1793884 h 5956325"/>
              <a:gd name="connsiteX3261" fmla="*/ 3203925 w 5955852"/>
              <a:gd name="connsiteY3261" fmla="*/ 1836937 h 5956325"/>
              <a:gd name="connsiteX3262" fmla="*/ 3167091 w 5955852"/>
              <a:gd name="connsiteY3262" fmla="*/ 1868136 h 5956325"/>
              <a:gd name="connsiteX3263" fmla="*/ 3160848 w 5955852"/>
              <a:gd name="connsiteY3263" fmla="*/ 1867512 h 5956325"/>
              <a:gd name="connsiteX3264" fmla="*/ 3130257 w 5955852"/>
              <a:gd name="connsiteY3264" fmla="*/ 1824458 h 5956325"/>
              <a:gd name="connsiteX3265" fmla="*/ 3173333 w 5955852"/>
              <a:gd name="connsiteY3265" fmla="*/ 1793884 h 5956325"/>
              <a:gd name="connsiteX3266" fmla="*/ 1852542 w 5955852"/>
              <a:gd name="connsiteY3266" fmla="*/ 1790064 h 5956325"/>
              <a:gd name="connsiteX3267" fmla="*/ 1874158 w 5955852"/>
              <a:gd name="connsiteY3267" fmla="*/ 1799501 h 5956325"/>
              <a:gd name="connsiteX3268" fmla="*/ 1873533 w 5955852"/>
              <a:gd name="connsiteY3268" fmla="*/ 1843178 h 5956325"/>
              <a:gd name="connsiteX3269" fmla="*/ 1851683 w 5955852"/>
              <a:gd name="connsiteY3269" fmla="*/ 1851914 h 5956325"/>
              <a:gd name="connsiteX3270" fmla="*/ 1829833 w 5955852"/>
              <a:gd name="connsiteY3270" fmla="*/ 1843178 h 5956325"/>
              <a:gd name="connsiteX3271" fmla="*/ 1830457 w 5955852"/>
              <a:gd name="connsiteY3271" fmla="*/ 1798877 h 5956325"/>
              <a:gd name="connsiteX3272" fmla="*/ 1852542 w 5955852"/>
              <a:gd name="connsiteY3272" fmla="*/ 1790064 h 5956325"/>
              <a:gd name="connsiteX3273" fmla="*/ 4099877 w 5955852"/>
              <a:gd name="connsiteY3273" fmla="*/ 1786945 h 5956325"/>
              <a:gd name="connsiteX3274" fmla="*/ 4122273 w 5955852"/>
              <a:gd name="connsiteY3274" fmla="*/ 1795757 h 5956325"/>
              <a:gd name="connsiteX3275" fmla="*/ 4122897 w 5955852"/>
              <a:gd name="connsiteY3275" fmla="*/ 1840058 h 5956325"/>
              <a:gd name="connsiteX3276" fmla="*/ 4100423 w 5955852"/>
              <a:gd name="connsiteY3276" fmla="*/ 1849418 h 5956325"/>
              <a:gd name="connsiteX3277" fmla="*/ 4078573 w 5955852"/>
              <a:gd name="connsiteY3277" fmla="*/ 1840682 h 5956325"/>
              <a:gd name="connsiteX3278" fmla="*/ 4077947 w 5955852"/>
              <a:gd name="connsiteY3278" fmla="*/ 1796382 h 5956325"/>
              <a:gd name="connsiteX3279" fmla="*/ 4099877 w 5955852"/>
              <a:gd name="connsiteY3279" fmla="*/ 1786945 h 5956325"/>
              <a:gd name="connsiteX3280" fmla="*/ 2975429 w 5955852"/>
              <a:gd name="connsiteY3280" fmla="*/ 1777661 h 5956325"/>
              <a:gd name="connsiteX3281" fmla="*/ 3012887 w 5955852"/>
              <a:gd name="connsiteY3281" fmla="*/ 1814475 h 5956325"/>
              <a:gd name="connsiteX3282" fmla="*/ 2975429 w 5955852"/>
              <a:gd name="connsiteY3282" fmla="*/ 1852536 h 5956325"/>
              <a:gd name="connsiteX3283" fmla="*/ 2937971 w 5955852"/>
              <a:gd name="connsiteY3283" fmla="*/ 1815099 h 5956325"/>
              <a:gd name="connsiteX3284" fmla="*/ 2975429 w 5955852"/>
              <a:gd name="connsiteY3284" fmla="*/ 1777661 h 5956325"/>
              <a:gd name="connsiteX3285" fmla="*/ 503969 w 5955852"/>
              <a:gd name="connsiteY3285" fmla="*/ 1769706 h 5956325"/>
              <a:gd name="connsiteX3286" fmla="*/ 515675 w 5955852"/>
              <a:gd name="connsiteY3286" fmla="*/ 1770174 h 5956325"/>
              <a:gd name="connsiteX3287" fmla="*/ 523165 w 5955852"/>
              <a:gd name="connsiteY3287" fmla="*/ 1790766 h 5956325"/>
              <a:gd name="connsiteX3288" fmla="*/ 509431 w 5955852"/>
              <a:gd name="connsiteY3288" fmla="*/ 1799501 h 5956325"/>
              <a:gd name="connsiteX3289" fmla="*/ 502564 w 5955852"/>
              <a:gd name="connsiteY3289" fmla="*/ 1798253 h 5956325"/>
              <a:gd name="connsiteX3290" fmla="*/ 495072 w 5955852"/>
              <a:gd name="connsiteY3290" fmla="*/ 1777662 h 5956325"/>
              <a:gd name="connsiteX3291" fmla="*/ 503969 w 5955852"/>
              <a:gd name="connsiteY3291" fmla="*/ 1769706 h 5956325"/>
              <a:gd name="connsiteX3292" fmla="*/ 5448762 w 5955852"/>
              <a:gd name="connsiteY3292" fmla="*/ 1764481 h 5956325"/>
              <a:gd name="connsiteX3293" fmla="*/ 5457658 w 5955852"/>
              <a:gd name="connsiteY3293" fmla="*/ 1772671 h 5956325"/>
              <a:gd name="connsiteX3294" fmla="*/ 5450166 w 5955852"/>
              <a:gd name="connsiteY3294" fmla="*/ 1793261 h 5956325"/>
              <a:gd name="connsiteX3295" fmla="*/ 5443300 w 5955852"/>
              <a:gd name="connsiteY3295" fmla="*/ 1794509 h 5956325"/>
              <a:gd name="connsiteX3296" fmla="*/ 5429564 w 5955852"/>
              <a:gd name="connsiteY3296" fmla="*/ 1785773 h 5956325"/>
              <a:gd name="connsiteX3297" fmla="*/ 5437056 w 5955852"/>
              <a:gd name="connsiteY3297" fmla="*/ 1765183 h 5956325"/>
              <a:gd name="connsiteX3298" fmla="*/ 5448762 w 5955852"/>
              <a:gd name="connsiteY3298" fmla="*/ 1764481 h 5956325"/>
              <a:gd name="connsiteX3299" fmla="*/ 2262007 w 5955852"/>
              <a:gd name="connsiteY3299" fmla="*/ 1759723 h 5956325"/>
              <a:gd name="connsiteX3300" fmla="*/ 2283077 w 5955852"/>
              <a:gd name="connsiteY3300" fmla="*/ 1775166 h 5956325"/>
              <a:gd name="connsiteX3301" fmla="*/ 2271840 w 5955852"/>
              <a:gd name="connsiteY3301" fmla="*/ 1821963 h 5956325"/>
              <a:gd name="connsiteX3302" fmla="*/ 2254360 w 5955852"/>
              <a:gd name="connsiteY3302" fmla="*/ 1826955 h 5956325"/>
              <a:gd name="connsiteX3303" fmla="*/ 2225017 w 5955852"/>
              <a:gd name="connsiteY3303" fmla="*/ 1810732 h 5956325"/>
              <a:gd name="connsiteX3304" fmla="*/ 2236254 w 5955852"/>
              <a:gd name="connsiteY3304" fmla="*/ 1763935 h 5956325"/>
              <a:gd name="connsiteX3305" fmla="*/ 2262007 w 5955852"/>
              <a:gd name="connsiteY3305" fmla="*/ 1759723 h 5956325"/>
              <a:gd name="connsiteX3306" fmla="*/ 3688852 w 5955852"/>
              <a:gd name="connsiteY3306" fmla="*/ 1757228 h 5956325"/>
              <a:gd name="connsiteX3307" fmla="*/ 3714605 w 5955852"/>
              <a:gd name="connsiteY3307" fmla="*/ 1761439 h 5956325"/>
              <a:gd name="connsiteX3308" fmla="*/ 3725842 w 5955852"/>
              <a:gd name="connsiteY3308" fmla="*/ 1808236 h 5956325"/>
              <a:gd name="connsiteX3309" fmla="*/ 3696499 w 5955852"/>
              <a:gd name="connsiteY3309" fmla="*/ 1824459 h 5956325"/>
              <a:gd name="connsiteX3310" fmla="*/ 3679019 w 5955852"/>
              <a:gd name="connsiteY3310" fmla="*/ 1819468 h 5956325"/>
              <a:gd name="connsiteX3311" fmla="*/ 3667781 w 5955852"/>
              <a:gd name="connsiteY3311" fmla="*/ 1772670 h 5956325"/>
              <a:gd name="connsiteX3312" fmla="*/ 3688852 w 5955852"/>
              <a:gd name="connsiteY3312" fmla="*/ 1757228 h 5956325"/>
              <a:gd name="connsiteX3313" fmla="*/ 1608048 w 5955852"/>
              <a:gd name="connsiteY3313" fmla="*/ 1721116 h 5956325"/>
              <a:gd name="connsiteX3314" fmla="*/ 1628181 w 5955852"/>
              <a:gd name="connsiteY3314" fmla="*/ 1728369 h 5956325"/>
              <a:gd name="connsiteX3315" fmla="*/ 1630055 w 5955852"/>
              <a:gd name="connsiteY3315" fmla="*/ 1767679 h 5956325"/>
              <a:gd name="connsiteX3316" fmla="*/ 1609453 w 5955852"/>
              <a:gd name="connsiteY3316" fmla="*/ 1777038 h 5956325"/>
              <a:gd name="connsiteX3317" fmla="*/ 1590723 w 5955852"/>
              <a:gd name="connsiteY3317" fmla="*/ 1769550 h 5956325"/>
              <a:gd name="connsiteX3318" fmla="*/ 1588851 w 5955852"/>
              <a:gd name="connsiteY3318" fmla="*/ 1730241 h 5956325"/>
              <a:gd name="connsiteX3319" fmla="*/ 1608048 w 5955852"/>
              <a:gd name="connsiteY3319" fmla="*/ 1721116 h 5956325"/>
              <a:gd name="connsiteX3320" fmla="*/ 282107 w 5955852"/>
              <a:gd name="connsiteY3320" fmla="*/ 1719244 h 5956325"/>
              <a:gd name="connsiteX3321" fmla="*/ 291550 w 5955852"/>
              <a:gd name="connsiteY3321" fmla="*/ 1720881 h 5956325"/>
              <a:gd name="connsiteX3322" fmla="*/ 295920 w 5955852"/>
              <a:gd name="connsiteY3322" fmla="*/ 1736481 h 5956325"/>
              <a:gd name="connsiteX3323" fmla="*/ 284682 w 5955852"/>
              <a:gd name="connsiteY3323" fmla="*/ 1743968 h 5956325"/>
              <a:gd name="connsiteX3324" fmla="*/ 280937 w 5955852"/>
              <a:gd name="connsiteY3324" fmla="*/ 1743344 h 5956325"/>
              <a:gd name="connsiteX3325" fmla="*/ 272821 w 5955852"/>
              <a:gd name="connsiteY3325" fmla="*/ 1727745 h 5956325"/>
              <a:gd name="connsiteX3326" fmla="*/ 274069 w 5955852"/>
              <a:gd name="connsiteY3326" fmla="*/ 1724626 h 5956325"/>
              <a:gd name="connsiteX3327" fmla="*/ 282107 w 5955852"/>
              <a:gd name="connsiteY3327" fmla="*/ 1719244 h 5956325"/>
              <a:gd name="connsiteX3328" fmla="*/ 4344681 w 5955852"/>
              <a:gd name="connsiteY3328" fmla="*/ 1718229 h 5956325"/>
              <a:gd name="connsiteX3329" fmla="*/ 4363878 w 5955852"/>
              <a:gd name="connsiteY3329" fmla="*/ 1727121 h 5956325"/>
              <a:gd name="connsiteX3330" fmla="*/ 4362005 w 5955852"/>
              <a:gd name="connsiteY3330" fmla="*/ 1766430 h 5956325"/>
              <a:gd name="connsiteX3331" fmla="*/ 4343275 w 5955852"/>
              <a:gd name="connsiteY3331" fmla="*/ 1773918 h 5956325"/>
              <a:gd name="connsiteX3332" fmla="*/ 4322674 w 5955852"/>
              <a:gd name="connsiteY3332" fmla="*/ 1764558 h 5956325"/>
              <a:gd name="connsiteX3333" fmla="*/ 4324547 w 5955852"/>
              <a:gd name="connsiteY3333" fmla="*/ 1725249 h 5956325"/>
              <a:gd name="connsiteX3334" fmla="*/ 4344681 w 5955852"/>
              <a:gd name="connsiteY3334" fmla="*/ 1718229 h 5956325"/>
              <a:gd name="connsiteX3335" fmla="*/ 5664304 w 5955852"/>
              <a:gd name="connsiteY3335" fmla="*/ 1714018 h 5956325"/>
              <a:gd name="connsiteX3336" fmla="*/ 5679910 w 5955852"/>
              <a:gd name="connsiteY3336" fmla="*/ 1720881 h 5956325"/>
              <a:gd name="connsiteX3337" fmla="*/ 5675540 w 5955852"/>
              <a:gd name="connsiteY3337" fmla="*/ 1736481 h 5956325"/>
              <a:gd name="connsiteX3338" fmla="*/ 5668048 w 5955852"/>
              <a:gd name="connsiteY3338" fmla="*/ 1738353 h 5956325"/>
              <a:gd name="connsiteX3339" fmla="*/ 5657436 w 5955852"/>
              <a:gd name="connsiteY3339" fmla="*/ 1732736 h 5956325"/>
              <a:gd name="connsiteX3340" fmla="*/ 5656186 w 5955852"/>
              <a:gd name="connsiteY3340" fmla="*/ 1729617 h 5956325"/>
              <a:gd name="connsiteX3341" fmla="*/ 5664304 w 5955852"/>
              <a:gd name="connsiteY3341" fmla="*/ 1714018 h 5956325"/>
              <a:gd name="connsiteX3342" fmla="*/ 1057413 w 5955852"/>
              <a:gd name="connsiteY3342" fmla="*/ 1701460 h 5956325"/>
              <a:gd name="connsiteX3343" fmla="*/ 1073800 w 5955852"/>
              <a:gd name="connsiteY3343" fmla="*/ 1704658 h 5956325"/>
              <a:gd name="connsiteX3344" fmla="*/ 1080044 w 5955852"/>
              <a:gd name="connsiteY3344" fmla="*/ 1734609 h 5956325"/>
              <a:gd name="connsiteX3345" fmla="*/ 1061939 w 5955852"/>
              <a:gd name="connsiteY3345" fmla="*/ 1744592 h 5956325"/>
              <a:gd name="connsiteX3346" fmla="*/ 1050077 w 5955852"/>
              <a:gd name="connsiteY3346" fmla="*/ 1740848 h 5956325"/>
              <a:gd name="connsiteX3347" fmla="*/ 1043835 w 5955852"/>
              <a:gd name="connsiteY3347" fmla="*/ 1710898 h 5956325"/>
              <a:gd name="connsiteX3348" fmla="*/ 1057413 w 5955852"/>
              <a:gd name="connsiteY3348" fmla="*/ 1701460 h 5956325"/>
              <a:gd name="connsiteX3349" fmla="*/ 4895706 w 5955852"/>
              <a:gd name="connsiteY3349" fmla="*/ 1697717 h 5956325"/>
              <a:gd name="connsiteX3350" fmla="*/ 4909519 w 5955852"/>
              <a:gd name="connsiteY3350" fmla="*/ 1707155 h 5956325"/>
              <a:gd name="connsiteX3351" fmla="*/ 4903276 w 5955852"/>
              <a:gd name="connsiteY3351" fmla="*/ 1737105 h 5956325"/>
              <a:gd name="connsiteX3352" fmla="*/ 4891415 w 5955852"/>
              <a:gd name="connsiteY3352" fmla="*/ 1740848 h 5956325"/>
              <a:gd name="connsiteX3353" fmla="*/ 4873309 w 5955852"/>
              <a:gd name="connsiteY3353" fmla="*/ 1730865 h 5956325"/>
              <a:gd name="connsiteX3354" fmla="*/ 4879552 w 5955852"/>
              <a:gd name="connsiteY3354" fmla="*/ 1700915 h 5956325"/>
              <a:gd name="connsiteX3355" fmla="*/ 4895706 w 5955852"/>
              <a:gd name="connsiteY3355" fmla="*/ 1697717 h 5956325"/>
              <a:gd name="connsiteX3356" fmla="*/ 2434783 w 5955852"/>
              <a:gd name="connsiteY3356" fmla="*/ 1673773 h 5956325"/>
              <a:gd name="connsiteX3357" fmla="*/ 2453512 w 5955852"/>
              <a:gd name="connsiteY3357" fmla="*/ 1692179 h 5956325"/>
              <a:gd name="connsiteX3358" fmla="*/ 2436032 w 5955852"/>
              <a:gd name="connsiteY3358" fmla="*/ 1737105 h 5956325"/>
              <a:gd name="connsiteX3359" fmla="*/ 2422297 w 5955852"/>
              <a:gd name="connsiteY3359" fmla="*/ 1739600 h 5956325"/>
              <a:gd name="connsiteX3360" fmla="*/ 2391082 w 5955852"/>
              <a:gd name="connsiteY3360" fmla="*/ 1719634 h 5956325"/>
              <a:gd name="connsiteX3361" fmla="*/ 2408562 w 5955852"/>
              <a:gd name="connsiteY3361" fmla="*/ 1674085 h 5956325"/>
              <a:gd name="connsiteX3362" fmla="*/ 2434783 w 5955852"/>
              <a:gd name="connsiteY3362" fmla="*/ 1673773 h 5956325"/>
              <a:gd name="connsiteX3363" fmla="*/ 3515452 w 5955852"/>
              <a:gd name="connsiteY3363" fmla="*/ 1671277 h 5956325"/>
              <a:gd name="connsiteX3364" fmla="*/ 3541673 w 5955852"/>
              <a:gd name="connsiteY3364" fmla="*/ 1671589 h 5956325"/>
              <a:gd name="connsiteX3365" fmla="*/ 3559153 w 5955852"/>
              <a:gd name="connsiteY3365" fmla="*/ 1716514 h 5956325"/>
              <a:gd name="connsiteX3366" fmla="*/ 3527938 w 5955852"/>
              <a:gd name="connsiteY3366" fmla="*/ 1737105 h 5956325"/>
              <a:gd name="connsiteX3367" fmla="*/ 3514827 w 5955852"/>
              <a:gd name="connsiteY3367" fmla="*/ 1734609 h 5956325"/>
              <a:gd name="connsiteX3368" fmla="*/ 3496723 w 5955852"/>
              <a:gd name="connsiteY3368" fmla="*/ 1689684 h 5956325"/>
              <a:gd name="connsiteX3369" fmla="*/ 3515452 w 5955852"/>
              <a:gd name="connsiteY3369" fmla="*/ 1671277 h 5956325"/>
              <a:gd name="connsiteX3370" fmla="*/ 2000814 w 5955852"/>
              <a:gd name="connsiteY3370" fmla="*/ 1666207 h 5956325"/>
              <a:gd name="connsiteX3371" fmla="*/ 2021493 w 5955852"/>
              <a:gd name="connsiteY3371" fmla="*/ 1678453 h 5956325"/>
              <a:gd name="connsiteX3372" fmla="*/ 2015250 w 5955852"/>
              <a:gd name="connsiteY3372" fmla="*/ 1722131 h 5956325"/>
              <a:gd name="connsiteX3373" fmla="*/ 1996522 w 5955852"/>
              <a:gd name="connsiteY3373" fmla="*/ 1728370 h 5956325"/>
              <a:gd name="connsiteX3374" fmla="*/ 1972174 w 5955852"/>
              <a:gd name="connsiteY3374" fmla="*/ 1715890 h 5956325"/>
              <a:gd name="connsiteX3375" fmla="*/ 1977792 w 5955852"/>
              <a:gd name="connsiteY3375" fmla="*/ 1672213 h 5956325"/>
              <a:gd name="connsiteX3376" fmla="*/ 2000814 w 5955852"/>
              <a:gd name="connsiteY3376" fmla="*/ 1666207 h 5956325"/>
              <a:gd name="connsiteX3377" fmla="*/ 3951058 w 5955852"/>
              <a:gd name="connsiteY3377" fmla="*/ 1662698 h 5956325"/>
              <a:gd name="connsiteX3378" fmla="*/ 3974314 w 5955852"/>
              <a:gd name="connsiteY3378" fmla="*/ 1668469 h 5956325"/>
              <a:gd name="connsiteX3379" fmla="*/ 3979932 w 5955852"/>
              <a:gd name="connsiteY3379" fmla="*/ 1712146 h 5956325"/>
              <a:gd name="connsiteX3380" fmla="*/ 3955584 w 5955852"/>
              <a:gd name="connsiteY3380" fmla="*/ 1724625 h 5956325"/>
              <a:gd name="connsiteX3381" fmla="*/ 3936232 w 5955852"/>
              <a:gd name="connsiteY3381" fmla="*/ 1718386 h 5956325"/>
              <a:gd name="connsiteX3382" fmla="*/ 3930612 w 5955852"/>
              <a:gd name="connsiteY3382" fmla="*/ 1674708 h 5956325"/>
              <a:gd name="connsiteX3383" fmla="*/ 3951058 w 5955852"/>
              <a:gd name="connsiteY3383" fmla="*/ 1662698 h 5956325"/>
              <a:gd name="connsiteX3384" fmla="*/ 1367770 w 5955852"/>
              <a:gd name="connsiteY3384" fmla="*/ 1656848 h 5956325"/>
              <a:gd name="connsiteX3385" fmla="*/ 1385953 w 5955852"/>
              <a:gd name="connsiteY3385" fmla="*/ 1662230 h 5956325"/>
              <a:gd name="connsiteX3386" fmla="*/ 1389698 w 5955852"/>
              <a:gd name="connsiteY3386" fmla="*/ 1697171 h 5956325"/>
              <a:gd name="connsiteX3387" fmla="*/ 1370346 w 5955852"/>
              <a:gd name="connsiteY3387" fmla="*/ 1706530 h 5956325"/>
              <a:gd name="connsiteX3388" fmla="*/ 1354737 w 5955852"/>
              <a:gd name="connsiteY3388" fmla="*/ 1700915 h 5956325"/>
              <a:gd name="connsiteX3389" fmla="*/ 1350992 w 5955852"/>
              <a:gd name="connsiteY3389" fmla="*/ 1665973 h 5956325"/>
              <a:gd name="connsiteX3390" fmla="*/ 1367770 w 5955852"/>
              <a:gd name="connsiteY3390" fmla="*/ 1656848 h 5956325"/>
              <a:gd name="connsiteX3391" fmla="*/ 4584960 w 5955852"/>
              <a:gd name="connsiteY3391" fmla="*/ 1653728 h 5956325"/>
              <a:gd name="connsiteX3392" fmla="*/ 4601737 w 5955852"/>
              <a:gd name="connsiteY3392" fmla="*/ 1662853 h 5956325"/>
              <a:gd name="connsiteX3393" fmla="*/ 4597992 w 5955852"/>
              <a:gd name="connsiteY3393" fmla="*/ 1697795 h 5956325"/>
              <a:gd name="connsiteX3394" fmla="*/ 4582385 w 5955852"/>
              <a:gd name="connsiteY3394" fmla="*/ 1703411 h 5956325"/>
              <a:gd name="connsiteX3395" fmla="*/ 4563031 w 5955852"/>
              <a:gd name="connsiteY3395" fmla="*/ 1694051 h 5956325"/>
              <a:gd name="connsiteX3396" fmla="*/ 4566777 w 5955852"/>
              <a:gd name="connsiteY3396" fmla="*/ 1659109 h 5956325"/>
              <a:gd name="connsiteX3397" fmla="*/ 4584960 w 5955852"/>
              <a:gd name="connsiteY3397" fmla="*/ 1653728 h 5956325"/>
              <a:gd name="connsiteX3398" fmla="*/ 826735 w 5955852"/>
              <a:gd name="connsiteY3398" fmla="*/ 1647723 h 5956325"/>
              <a:gd name="connsiteX3399" fmla="*/ 840937 w 5955852"/>
              <a:gd name="connsiteY3399" fmla="*/ 1649750 h 5956325"/>
              <a:gd name="connsiteX3400" fmla="*/ 847180 w 5955852"/>
              <a:gd name="connsiteY3400" fmla="*/ 1675332 h 5956325"/>
              <a:gd name="connsiteX3401" fmla="*/ 831573 w 5955852"/>
              <a:gd name="connsiteY3401" fmla="*/ 1684068 h 5956325"/>
              <a:gd name="connsiteX3402" fmla="*/ 821584 w 5955852"/>
              <a:gd name="connsiteY3402" fmla="*/ 1681573 h 5956325"/>
              <a:gd name="connsiteX3403" fmla="*/ 815341 w 5955852"/>
              <a:gd name="connsiteY3403" fmla="*/ 1655990 h 5956325"/>
              <a:gd name="connsiteX3404" fmla="*/ 826735 w 5955852"/>
              <a:gd name="connsiteY3404" fmla="*/ 1647723 h 5956325"/>
              <a:gd name="connsiteX3405" fmla="*/ 5126623 w 5955852"/>
              <a:gd name="connsiteY3405" fmla="*/ 1642498 h 5956325"/>
              <a:gd name="connsiteX3406" fmla="*/ 5138016 w 5955852"/>
              <a:gd name="connsiteY3406" fmla="*/ 1650998 h 5956325"/>
              <a:gd name="connsiteX3407" fmla="*/ 5131773 w 5955852"/>
              <a:gd name="connsiteY3407" fmla="*/ 1676580 h 5956325"/>
              <a:gd name="connsiteX3408" fmla="*/ 5121784 w 5955852"/>
              <a:gd name="connsiteY3408" fmla="*/ 1679077 h 5956325"/>
              <a:gd name="connsiteX3409" fmla="*/ 5106177 w 5955852"/>
              <a:gd name="connsiteY3409" fmla="*/ 1670341 h 5956325"/>
              <a:gd name="connsiteX3410" fmla="*/ 5112420 w 5955852"/>
              <a:gd name="connsiteY3410" fmla="*/ 1644760 h 5956325"/>
              <a:gd name="connsiteX3411" fmla="*/ 5126623 w 5955852"/>
              <a:gd name="connsiteY3411" fmla="*/ 1642498 h 5956325"/>
              <a:gd name="connsiteX3412" fmla="*/ 2591483 w 5955852"/>
              <a:gd name="connsiteY3412" fmla="*/ 1609193 h 5956325"/>
              <a:gd name="connsiteX3413" fmla="*/ 2633935 w 5955852"/>
              <a:gd name="connsiteY3413" fmla="*/ 1632904 h 5956325"/>
              <a:gd name="connsiteX3414" fmla="*/ 2610212 w 5955852"/>
              <a:gd name="connsiteY3414" fmla="*/ 1675333 h 5956325"/>
              <a:gd name="connsiteX3415" fmla="*/ 2600848 w 5955852"/>
              <a:gd name="connsiteY3415" fmla="*/ 1676580 h 5956325"/>
              <a:gd name="connsiteX3416" fmla="*/ 2567759 w 5955852"/>
              <a:gd name="connsiteY3416" fmla="*/ 1650998 h 5956325"/>
              <a:gd name="connsiteX3417" fmla="*/ 2591483 w 5955852"/>
              <a:gd name="connsiteY3417" fmla="*/ 1609193 h 5956325"/>
              <a:gd name="connsiteX3418" fmla="*/ 3358752 w 5955852"/>
              <a:gd name="connsiteY3418" fmla="*/ 1607945 h 5956325"/>
              <a:gd name="connsiteX3419" fmla="*/ 3382475 w 5955852"/>
              <a:gd name="connsiteY3419" fmla="*/ 1649750 h 5956325"/>
              <a:gd name="connsiteX3420" fmla="*/ 3349387 w 5955852"/>
              <a:gd name="connsiteY3420" fmla="*/ 1674709 h 5956325"/>
              <a:gd name="connsiteX3421" fmla="*/ 3340647 w 5955852"/>
              <a:gd name="connsiteY3421" fmla="*/ 1673461 h 5956325"/>
              <a:gd name="connsiteX3422" fmla="*/ 3316924 w 5955852"/>
              <a:gd name="connsiteY3422" fmla="*/ 1631656 h 5956325"/>
              <a:gd name="connsiteX3423" fmla="*/ 3358752 w 5955852"/>
              <a:gd name="connsiteY3423" fmla="*/ 1607945 h 5956325"/>
              <a:gd name="connsiteX3424" fmla="*/ 598160 w 5955852"/>
              <a:gd name="connsiteY3424" fmla="*/ 1594453 h 5956325"/>
              <a:gd name="connsiteX3425" fmla="*/ 609944 w 5955852"/>
              <a:gd name="connsiteY3425" fmla="*/ 1596091 h 5956325"/>
              <a:gd name="connsiteX3426" fmla="*/ 615563 w 5955852"/>
              <a:gd name="connsiteY3426" fmla="*/ 1617306 h 5956325"/>
              <a:gd name="connsiteX3427" fmla="*/ 601828 w 5955852"/>
              <a:gd name="connsiteY3427" fmla="*/ 1624794 h 5956325"/>
              <a:gd name="connsiteX3428" fmla="*/ 594337 w 5955852"/>
              <a:gd name="connsiteY3428" fmla="*/ 1622921 h 5956325"/>
              <a:gd name="connsiteX3429" fmla="*/ 588717 w 5955852"/>
              <a:gd name="connsiteY3429" fmla="*/ 1601706 h 5956325"/>
              <a:gd name="connsiteX3430" fmla="*/ 598160 w 5955852"/>
              <a:gd name="connsiteY3430" fmla="*/ 1594453 h 5956325"/>
              <a:gd name="connsiteX3431" fmla="*/ 5354570 w 5955852"/>
              <a:gd name="connsiteY3431" fmla="*/ 1589461 h 5956325"/>
              <a:gd name="connsiteX3432" fmla="*/ 5364013 w 5955852"/>
              <a:gd name="connsiteY3432" fmla="*/ 1596715 h 5956325"/>
              <a:gd name="connsiteX3433" fmla="*/ 5358394 w 5955852"/>
              <a:gd name="connsiteY3433" fmla="*/ 1617930 h 5956325"/>
              <a:gd name="connsiteX3434" fmla="*/ 5350278 w 5955852"/>
              <a:gd name="connsiteY3434" fmla="*/ 1619801 h 5956325"/>
              <a:gd name="connsiteX3435" fmla="*/ 5337168 w 5955852"/>
              <a:gd name="connsiteY3435" fmla="*/ 1612313 h 5956325"/>
              <a:gd name="connsiteX3436" fmla="*/ 5342787 w 5955852"/>
              <a:gd name="connsiteY3436" fmla="*/ 1591100 h 5956325"/>
              <a:gd name="connsiteX3437" fmla="*/ 5354570 w 5955852"/>
              <a:gd name="connsiteY3437" fmla="*/ 1589461 h 5956325"/>
              <a:gd name="connsiteX3438" fmla="*/ 1746956 w 5955852"/>
              <a:gd name="connsiteY3438" fmla="*/ 1585093 h 5956325"/>
              <a:gd name="connsiteX3439" fmla="*/ 1766153 w 5955852"/>
              <a:gd name="connsiteY3439" fmla="*/ 1594218 h 5956325"/>
              <a:gd name="connsiteX3440" fmla="*/ 1764279 w 5955852"/>
              <a:gd name="connsiteY3440" fmla="*/ 1633527 h 5956325"/>
              <a:gd name="connsiteX3441" fmla="*/ 1745551 w 5955852"/>
              <a:gd name="connsiteY3441" fmla="*/ 1641015 h 5956325"/>
              <a:gd name="connsiteX3442" fmla="*/ 1724949 w 5955852"/>
              <a:gd name="connsiteY3442" fmla="*/ 1631656 h 5956325"/>
              <a:gd name="connsiteX3443" fmla="*/ 1726821 w 5955852"/>
              <a:gd name="connsiteY3443" fmla="*/ 1592346 h 5956325"/>
              <a:gd name="connsiteX3444" fmla="*/ 1746956 w 5955852"/>
              <a:gd name="connsiteY3444" fmla="*/ 1585093 h 5956325"/>
              <a:gd name="connsiteX3445" fmla="*/ 4205383 w 5955852"/>
              <a:gd name="connsiteY3445" fmla="*/ 1582519 h 5956325"/>
              <a:gd name="connsiteX3446" fmla="*/ 4225283 w 5955852"/>
              <a:gd name="connsiteY3446" fmla="*/ 1589227 h 5956325"/>
              <a:gd name="connsiteX3447" fmla="*/ 4227780 w 5955852"/>
              <a:gd name="connsiteY3447" fmla="*/ 1628536 h 5956325"/>
              <a:gd name="connsiteX3448" fmla="*/ 4207178 w 5955852"/>
              <a:gd name="connsiteY3448" fmla="*/ 1637896 h 5956325"/>
              <a:gd name="connsiteX3449" fmla="*/ 4188449 w 5955852"/>
              <a:gd name="connsiteY3449" fmla="*/ 1631032 h 5956325"/>
              <a:gd name="connsiteX3450" fmla="*/ 4185951 w 5955852"/>
              <a:gd name="connsiteY3450" fmla="*/ 1591722 h 5956325"/>
              <a:gd name="connsiteX3451" fmla="*/ 4205383 w 5955852"/>
              <a:gd name="connsiteY3451" fmla="*/ 1582519 h 5956325"/>
              <a:gd name="connsiteX3452" fmla="*/ 2781895 w 5955852"/>
              <a:gd name="connsiteY3452" fmla="*/ 1569260 h 5956325"/>
              <a:gd name="connsiteX3453" fmla="*/ 2820602 w 5955852"/>
              <a:gd name="connsiteY3453" fmla="*/ 1598586 h 5956325"/>
              <a:gd name="connsiteX3454" fmla="*/ 2791260 w 5955852"/>
              <a:gd name="connsiteY3454" fmla="*/ 1637271 h 5956325"/>
              <a:gd name="connsiteX3455" fmla="*/ 2786266 w 5955852"/>
              <a:gd name="connsiteY3455" fmla="*/ 1637271 h 5956325"/>
              <a:gd name="connsiteX3456" fmla="*/ 2752553 w 5955852"/>
              <a:gd name="connsiteY3456" fmla="*/ 1607945 h 5956325"/>
              <a:gd name="connsiteX3457" fmla="*/ 2781895 w 5955852"/>
              <a:gd name="connsiteY3457" fmla="*/ 1569260 h 5956325"/>
              <a:gd name="connsiteX3458" fmla="*/ 3168339 w 5955852"/>
              <a:gd name="connsiteY3458" fmla="*/ 1568636 h 5956325"/>
              <a:gd name="connsiteX3459" fmla="*/ 3197682 w 5955852"/>
              <a:gd name="connsiteY3459" fmla="*/ 1607321 h 5956325"/>
              <a:gd name="connsiteX3460" fmla="*/ 3163969 w 5955852"/>
              <a:gd name="connsiteY3460" fmla="*/ 1636647 h 5956325"/>
              <a:gd name="connsiteX3461" fmla="*/ 3159598 w 5955852"/>
              <a:gd name="connsiteY3461" fmla="*/ 1636647 h 5956325"/>
              <a:gd name="connsiteX3462" fmla="*/ 3130257 w 5955852"/>
              <a:gd name="connsiteY3462" fmla="*/ 1597962 h 5956325"/>
              <a:gd name="connsiteX3463" fmla="*/ 3168339 w 5955852"/>
              <a:gd name="connsiteY3463" fmla="*/ 1568636 h 5956325"/>
              <a:gd name="connsiteX3464" fmla="*/ 2163054 w 5955852"/>
              <a:gd name="connsiteY3464" fmla="*/ 1559667 h 5956325"/>
              <a:gd name="connsiteX3465" fmla="*/ 2181940 w 5955852"/>
              <a:gd name="connsiteY3465" fmla="*/ 1573628 h 5956325"/>
              <a:gd name="connsiteX3466" fmla="*/ 2171326 w 5955852"/>
              <a:gd name="connsiteY3466" fmla="*/ 1616057 h 5956325"/>
              <a:gd name="connsiteX3467" fmla="*/ 2155719 w 5955852"/>
              <a:gd name="connsiteY3467" fmla="*/ 1620425 h 5956325"/>
              <a:gd name="connsiteX3468" fmla="*/ 2128249 w 5955852"/>
              <a:gd name="connsiteY3468" fmla="*/ 1605449 h 5956325"/>
              <a:gd name="connsiteX3469" fmla="*/ 2139487 w 5955852"/>
              <a:gd name="connsiteY3469" fmla="*/ 1563021 h 5956325"/>
              <a:gd name="connsiteX3470" fmla="*/ 2163054 w 5955852"/>
              <a:gd name="connsiteY3470" fmla="*/ 1559667 h 5956325"/>
              <a:gd name="connsiteX3471" fmla="*/ 3788662 w 5955852"/>
              <a:gd name="connsiteY3471" fmla="*/ 1557717 h 5956325"/>
              <a:gd name="connsiteX3472" fmla="*/ 3811995 w 5955852"/>
              <a:gd name="connsiteY3472" fmla="*/ 1560525 h 5956325"/>
              <a:gd name="connsiteX3473" fmla="*/ 3823232 w 5955852"/>
              <a:gd name="connsiteY3473" fmla="*/ 1602954 h 5956325"/>
              <a:gd name="connsiteX3474" fmla="*/ 3796387 w 5955852"/>
              <a:gd name="connsiteY3474" fmla="*/ 1618553 h 5956325"/>
              <a:gd name="connsiteX3475" fmla="*/ 3780780 w 5955852"/>
              <a:gd name="connsiteY3475" fmla="*/ 1614185 h 5956325"/>
              <a:gd name="connsiteX3476" fmla="*/ 3769542 w 5955852"/>
              <a:gd name="connsiteY3476" fmla="*/ 1571755 h 5956325"/>
              <a:gd name="connsiteX3477" fmla="*/ 3788662 w 5955852"/>
              <a:gd name="connsiteY3477" fmla="*/ 1557717 h 5956325"/>
              <a:gd name="connsiteX3478" fmla="*/ 2975429 w 5955852"/>
              <a:gd name="connsiteY3478" fmla="*/ 1555533 h 5956325"/>
              <a:gd name="connsiteX3479" fmla="*/ 3009767 w 5955852"/>
              <a:gd name="connsiteY3479" fmla="*/ 1589850 h 5956325"/>
              <a:gd name="connsiteX3480" fmla="*/ 2975429 w 5955852"/>
              <a:gd name="connsiteY3480" fmla="*/ 1624168 h 5956325"/>
              <a:gd name="connsiteX3481" fmla="*/ 2941092 w 5955852"/>
              <a:gd name="connsiteY3481" fmla="*/ 1589850 h 5956325"/>
              <a:gd name="connsiteX3482" fmla="*/ 2975429 w 5955852"/>
              <a:gd name="connsiteY3482" fmla="*/ 1555533 h 5956325"/>
              <a:gd name="connsiteX3483" fmla="*/ 378952 w 5955852"/>
              <a:gd name="connsiteY3483" fmla="*/ 1542430 h 5956325"/>
              <a:gd name="connsiteX3484" fmla="*/ 387068 w 5955852"/>
              <a:gd name="connsiteY3484" fmla="*/ 1558029 h 5956325"/>
              <a:gd name="connsiteX3485" fmla="*/ 385196 w 5955852"/>
              <a:gd name="connsiteY3485" fmla="*/ 1561148 h 5956325"/>
              <a:gd name="connsiteX3486" fmla="*/ 374582 w 5955852"/>
              <a:gd name="connsiteY3486" fmla="*/ 1566764 h 5956325"/>
              <a:gd name="connsiteX3487" fmla="*/ 367714 w 5955852"/>
              <a:gd name="connsiteY3487" fmla="*/ 1564893 h 5956325"/>
              <a:gd name="connsiteX3488" fmla="*/ 363969 w 5955852"/>
              <a:gd name="connsiteY3488" fmla="*/ 1548669 h 5956325"/>
              <a:gd name="connsiteX3489" fmla="*/ 378952 w 5955852"/>
              <a:gd name="connsiteY3489" fmla="*/ 1542430 h 5956325"/>
              <a:gd name="connsiteX3490" fmla="*/ 1174548 w 5955852"/>
              <a:gd name="connsiteY3490" fmla="*/ 1541727 h 5956325"/>
              <a:gd name="connsiteX3491" fmla="*/ 1190546 w 5955852"/>
              <a:gd name="connsiteY3491" fmla="*/ 1546173 h 5956325"/>
              <a:gd name="connsiteX3492" fmla="*/ 1194292 w 5955852"/>
              <a:gd name="connsiteY3492" fmla="*/ 1576747 h 5956325"/>
              <a:gd name="connsiteX3493" fmla="*/ 1176811 w 5955852"/>
              <a:gd name="connsiteY3493" fmla="*/ 1584859 h 5956325"/>
              <a:gd name="connsiteX3494" fmla="*/ 1163701 w 5955852"/>
              <a:gd name="connsiteY3494" fmla="*/ 1580491 h 5956325"/>
              <a:gd name="connsiteX3495" fmla="*/ 1159955 w 5955852"/>
              <a:gd name="connsiteY3495" fmla="*/ 1549917 h 5956325"/>
              <a:gd name="connsiteX3496" fmla="*/ 1174548 w 5955852"/>
              <a:gd name="connsiteY3496" fmla="*/ 1541727 h 5956325"/>
              <a:gd name="connsiteX3497" fmla="*/ 5571282 w 5955852"/>
              <a:gd name="connsiteY3497" fmla="*/ 1538686 h 5956325"/>
              <a:gd name="connsiteX3498" fmla="*/ 5588761 w 5955852"/>
              <a:gd name="connsiteY3498" fmla="*/ 1542430 h 5956325"/>
              <a:gd name="connsiteX3499" fmla="*/ 5590634 w 5955852"/>
              <a:gd name="connsiteY3499" fmla="*/ 1545550 h 5956325"/>
              <a:gd name="connsiteX3500" fmla="*/ 5582518 w 5955852"/>
              <a:gd name="connsiteY3500" fmla="*/ 1561148 h 5956325"/>
              <a:gd name="connsiteX3501" fmla="*/ 5578772 w 5955852"/>
              <a:gd name="connsiteY3501" fmla="*/ 1561773 h 5956325"/>
              <a:gd name="connsiteX3502" fmla="*/ 5567536 w 5955852"/>
              <a:gd name="connsiteY3502" fmla="*/ 1554909 h 5956325"/>
              <a:gd name="connsiteX3503" fmla="*/ 5571282 w 5955852"/>
              <a:gd name="connsiteY3503" fmla="*/ 1538686 h 5956325"/>
              <a:gd name="connsiteX3504" fmla="*/ 4778181 w 5955852"/>
              <a:gd name="connsiteY3504" fmla="*/ 1537984 h 5956325"/>
              <a:gd name="connsiteX3505" fmla="*/ 4792774 w 5955852"/>
              <a:gd name="connsiteY3505" fmla="*/ 1546173 h 5956325"/>
              <a:gd name="connsiteX3506" fmla="*/ 4789028 w 5955852"/>
              <a:gd name="connsiteY3506" fmla="*/ 1576747 h 5956325"/>
              <a:gd name="connsiteX3507" fmla="*/ 4775294 w 5955852"/>
              <a:gd name="connsiteY3507" fmla="*/ 1581739 h 5956325"/>
              <a:gd name="connsiteX3508" fmla="*/ 4758437 w 5955852"/>
              <a:gd name="connsiteY3508" fmla="*/ 1573003 h 5956325"/>
              <a:gd name="connsiteX3509" fmla="*/ 4762183 w 5955852"/>
              <a:gd name="connsiteY3509" fmla="*/ 1542430 h 5956325"/>
              <a:gd name="connsiteX3510" fmla="*/ 4778181 w 5955852"/>
              <a:gd name="connsiteY3510" fmla="*/ 1537984 h 5956325"/>
              <a:gd name="connsiteX3511" fmla="*/ 1498952 w 5955852"/>
              <a:gd name="connsiteY3511" fmla="*/ 1511855 h 5956325"/>
              <a:gd name="connsiteX3512" fmla="*/ 1516432 w 5955852"/>
              <a:gd name="connsiteY3512" fmla="*/ 1519343 h 5956325"/>
              <a:gd name="connsiteX3513" fmla="*/ 1517056 w 5955852"/>
              <a:gd name="connsiteY3513" fmla="*/ 1554284 h 5956325"/>
              <a:gd name="connsiteX3514" fmla="*/ 1498952 w 5955852"/>
              <a:gd name="connsiteY3514" fmla="*/ 1561772 h 5956325"/>
              <a:gd name="connsiteX3515" fmla="*/ 1482095 w 5955852"/>
              <a:gd name="connsiteY3515" fmla="*/ 1554908 h 5956325"/>
              <a:gd name="connsiteX3516" fmla="*/ 1481471 w 5955852"/>
              <a:gd name="connsiteY3516" fmla="*/ 1519343 h 5956325"/>
              <a:gd name="connsiteX3517" fmla="*/ 1498952 w 5955852"/>
              <a:gd name="connsiteY3517" fmla="*/ 1511855 h 5956325"/>
              <a:gd name="connsiteX3518" fmla="*/ 4454012 w 5955852"/>
              <a:gd name="connsiteY3518" fmla="*/ 1508969 h 5956325"/>
              <a:gd name="connsiteX3519" fmla="*/ 4471258 w 5955852"/>
              <a:gd name="connsiteY3519" fmla="*/ 1516223 h 5956325"/>
              <a:gd name="connsiteX3520" fmla="*/ 4471258 w 5955852"/>
              <a:gd name="connsiteY3520" fmla="*/ 1551789 h 5956325"/>
              <a:gd name="connsiteX3521" fmla="*/ 4453778 w 5955852"/>
              <a:gd name="connsiteY3521" fmla="*/ 1558653 h 5956325"/>
              <a:gd name="connsiteX3522" fmla="*/ 4435673 w 5955852"/>
              <a:gd name="connsiteY3522" fmla="*/ 1551165 h 5956325"/>
              <a:gd name="connsiteX3523" fmla="*/ 4436297 w 5955852"/>
              <a:gd name="connsiteY3523" fmla="*/ 1516223 h 5956325"/>
              <a:gd name="connsiteX3524" fmla="*/ 4454012 w 5955852"/>
              <a:gd name="connsiteY3524" fmla="*/ 1508969 h 5956325"/>
              <a:gd name="connsiteX3525" fmla="*/ 938016 w 5955852"/>
              <a:gd name="connsiteY3525" fmla="*/ 1483388 h 5956325"/>
              <a:gd name="connsiteX3526" fmla="*/ 952063 w 5955852"/>
              <a:gd name="connsiteY3526" fmla="*/ 1486898 h 5956325"/>
              <a:gd name="connsiteX3527" fmla="*/ 955809 w 5955852"/>
              <a:gd name="connsiteY3527" fmla="*/ 1513104 h 5956325"/>
              <a:gd name="connsiteX3528" fmla="*/ 940826 w 5955852"/>
              <a:gd name="connsiteY3528" fmla="*/ 1520591 h 5956325"/>
              <a:gd name="connsiteX3529" fmla="*/ 930212 w 5955852"/>
              <a:gd name="connsiteY3529" fmla="*/ 1516224 h 5956325"/>
              <a:gd name="connsiteX3530" fmla="*/ 925843 w 5955852"/>
              <a:gd name="connsiteY3530" fmla="*/ 1490641 h 5956325"/>
              <a:gd name="connsiteX3531" fmla="*/ 938016 w 5955852"/>
              <a:gd name="connsiteY3531" fmla="*/ 1483388 h 5956325"/>
              <a:gd name="connsiteX3532" fmla="*/ 5014482 w 5955852"/>
              <a:gd name="connsiteY3532" fmla="*/ 1478396 h 5956325"/>
              <a:gd name="connsiteX3533" fmla="*/ 5026889 w 5955852"/>
              <a:gd name="connsiteY3533" fmla="*/ 1485650 h 5956325"/>
              <a:gd name="connsiteX3534" fmla="*/ 5023144 w 5955852"/>
              <a:gd name="connsiteY3534" fmla="*/ 1511856 h 5956325"/>
              <a:gd name="connsiteX3535" fmla="*/ 5011908 w 5955852"/>
              <a:gd name="connsiteY3535" fmla="*/ 1515600 h 5956325"/>
              <a:gd name="connsiteX3536" fmla="*/ 4996299 w 5955852"/>
              <a:gd name="connsiteY3536" fmla="*/ 1508113 h 5956325"/>
              <a:gd name="connsiteX3537" fmla="*/ 5000670 w 5955852"/>
              <a:gd name="connsiteY3537" fmla="*/ 1481907 h 5956325"/>
              <a:gd name="connsiteX3538" fmla="*/ 5014482 w 5955852"/>
              <a:gd name="connsiteY3538" fmla="*/ 1478396 h 5956325"/>
              <a:gd name="connsiteX3539" fmla="*/ 2336299 w 5955852"/>
              <a:gd name="connsiteY3539" fmla="*/ 1472547 h 5956325"/>
              <a:gd name="connsiteX3540" fmla="*/ 2353622 w 5955852"/>
              <a:gd name="connsiteY3540" fmla="*/ 1488769 h 5956325"/>
              <a:gd name="connsiteX3541" fmla="*/ 2338015 w 5955852"/>
              <a:gd name="connsiteY3541" fmla="*/ 1529950 h 5956325"/>
              <a:gd name="connsiteX3542" fmla="*/ 2325529 w 5955852"/>
              <a:gd name="connsiteY3542" fmla="*/ 1532446 h 5956325"/>
              <a:gd name="connsiteX3543" fmla="*/ 2296812 w 5955852"/>
              <a:gd name="connsiteY3543" fmla="*/ 1514352 h 5956325"/>
              <a:gd name="connsiteX3544" fmla="*/ 2312419 w 5955852"/>
              <a:gd name="connsiteY3544" fmla="*/ 1473171 h 5956325"/>
              <a:gd name="connsiteX3545" fmla="*/ 2336299 w 5955852"/>
              <a:gd name="connsiteY3545" fmla="*/ 1472547 h 5956325"/>
              <a:gd name="connsiteX3546" fmla="*/ 3614871 w 5955852"/>
              <a:gd name="connsiteY3546" fmla="*/ 1471689 h 5956325"/>
              <a:gd name="connsiteX3547" fmla="*/ 3638439 w 5955852"/>
              <a:gd name="connsiteY3547" fmla="*/ 1472547 h 5956325"/>
              <a:gd name="connsiteX3548" fmla="*/ 3654671 w 5955852"/>
              <a:gd name="connsiteY3548" fmla="*/ 1513104 h 5956325"/>
              <a:gd name="connsiteX3549" fmla="*/ 3625952 w 5955852"/>
              <a:gd name="connsiteY3549" fmla="*/ 1531822 h 5956325"/>
              <a:gd name="connsiteX3550" fmla="*/ 3613466 w 5955852"/>
              <a:gd name="connsiteY3550" fmla="*/ 1528703 h 5956325"/>
              <a:gd name="connsiteX3551" fmla="*/ 3597858 w 5955852"/>
              <a:gd name="connsiteY3551" fmla="*/ 1488146 h 5956325"/>
              <a:gd name="connsiteX3552" fmla="*/ 3614871 w 5955852"/>
              <a:gd name="connsiteY3552" fmla="*/ 1471689 h 5956325"/>
              <a:gd name="connsiteX3553" fmla="*/ 1899364 w 5955852"/>
              <a:gd name="connsiteY3553" fmla="*/ 1463732 h 5956325"/>
              <a:gd name="connsiteX3554" fmla="*/ 1917859 w 5955852"/>
              <a:gd name="connsiteY3554" fmla="*/ 1475041 h 5956325"/>
              <a:gd name="connsiteX3555" fmla="*/ 1911615 w 5955852"/>
              <a:gd name="connsiteY3555" fmla="*/ 1514351 h 5956325"/>
              <a:gd name="connsiteX3556" fmla="*/ 1895383 w 5955852"/>
              <a:gd name="connsiteY3556" fmla="*/ 1519967 h 5956325"/>
              <a:gd name="connsiteX3557" fmla="*/ 1872285 w 5955852"/>
              <a:gd name="connsiteY3557" fmla="*/ 1508111 h 5956325"/>
              <a:gd name="connsiteX3558" fmla="*/ 1878528 w 5955852"/>
              <a:gd name="connsiteY3558" fmla="*/ 1468802 h 5956325"/>
              <a:gd name="connsiteX3559" fmla="*/ 1899364 w 5955852"/>
              <a:gd name="connsiteY3559" fmla="*/ 1463732 h 5956325"/>
              <a:gd name="connsiteX3560" fmla="*/ 4053131 w 5955852"/>
              <a:gd name="connsiteY3560" fmla="*/ 1461471 h 5956325"/>
              <a:gd name="connsiteX3561" fmla="*/ 4074202 w 5955852"/>
              <a:gd name="connsiteY3561" fmla="*/ 1466307 h 5956325"/>
              <a:gd name="connsiteX3562" fmla="*/ 4080444 w 5955852"/>
              <a:gd name="connsiteY3562" fmla="*/ 1505616 h 5956325"/>
              <a:gd name="connsiteX3563" fmla="*/ 4057969 w 5955852"/>
              <a:gd name="connsiteY3563" fmla="*/ 1517471 h 5956325"/>
              <a:gd name="connsiteX3564" fmla="*/ 4041113 w 5955852"/>
              <a:gd name="connsiteY3564" fmla="*/ 1511855 h 5956325"/>
              <a:gd name="connsiteX3565" fmla="*/ 4034870 w 5955852"/>
              <a:gd name="connsiteY3565" fmla="*/ 1472546 h 5956325"/>
              <a:gd name="connsiteX3566" fmla="*/ 4053131 w 5955852"/>
              <a:gd name="connsiteY3566" fmla="*/ 1461471 h 5956325"/>
              <a:gd name="connsiteX3567" fmla="*/ 704214 w 5955852"/>
              <a:gd name="connsiteY3567" fmla="*/ 1425983 h 5956325"/>
              <a:gd name="connsiteX3568" fmla="*/ 716075 w 5955852"/>
              <a:gd name="connsiteY3568" fmla="*/ 1428245 h 5956325"/>
              <a:gd name="connsiteX3569" fmla="*/ 719822 w 5955852"/>
              <a:gd name="connsiteY3569" fmla="*/ 1450084 h 5956325"/>
              <a:gd name="connsiteX3570" fmla="*/ 707335 w 5955852"/>
              <a:gd name="connsiteY3570" fmla="*/ 1456947 h 5956325"/>
              <a:gd name="connsiteX3571" fmla="*/ 698595 w 5955852"/>
              <a:gd name="connsiteY3571" fmla="*/ 1454451 h 5956325"/>
              <a:gd name="connsiteX3572" fmla="*/ 694225 w 5955852"/>
              <a:gd name="connsiteY3572" fmla="*/ 1432613 h 5956325"/>
              <a:gd name="connsiteX3573" fmla="*/ 704214 w 5955852"/>
              <a:gd name="connsiteY3573" fmla="*/ 1425983 h 5956325"/>
              <a:gd name="connsiteX3574" fmla="*/ 5247893 w 5955852"/>
              <a:gd name="connsiteY3574" fmla="*/ 1421304 h 5956325"/>
              <a:gd name="connsiteX3575" fmla="*/ 5257881 w 5955852"/>
              <a:gd name="connsiteY3575" fmla="*/ 1427621 h 5956325"/>
              <a:gd name="connsiteX3576" fmla="*/ 5254135 w 5955852"/>
              <a:gd name="connsiteY3576" fmla="*/ 1449460 h 5956325"/>
              <a:gd name="connsiteX3577" fmla="*/ 5245395 w 5955852"/>
              <a:gd name="connsiteY3577" fmla="*/ 1451956 h 5956325"/>
              <a:gd name="connsiteX3578" fmla="*/ 5232284 w 5955852"/>
              <a:gd name="connsiteY3578" fmla="*/ 1445717 h 5956325"/>
              <a:gd name="connsiteX3579" fmla="*/ 5236031 w 5955852"/>
              <a:gd name="connsiteY3579" fmla="*/ 1423878 h 5956325"/>
              <a:gd name="connsiteX3580" fmla="*/ 5247893 w 5955852"/>
              <a:gd name="connsiteY3580" fmla="*/ 1421304 h 5956325"/>
              <a:gd name="connsiteX3581" fmla="*/ 2495339 w 5955852"/>
              <a:gd name="connsiteY3581" fmla="*/ 1405782 h 5956325"/>
              <a:gd name="connsiteX3582" fmla="*/ 2534046 w 5955852"/>
              <a:gd name="connsiteY3582" fmla="*/ 1426373 h 5956325"/>
              <a:gd name="connsiteX3583" fmla="*/ 2513445 w 5955852"/>
              <a:gd name="connsiteY3583" fmla="*/ 1465683 h 5956325"/>
              <a:gd name="connsiteX3584" fmla="*/ 2504079 w 5955852"/>
              <a:gd name="connsiteY3584" fmla="*/ 1466930 h 5956325"/>
              <a:gd name="connsiteX3585" fmla="*/ 2474738 w 5955852"/>
              <a:gd name="connsiteY3585" fmla="*/ 1444468 h 5956325"/>
              <a:gd name="connsiteX3586" fmla="*/ 2495339 w 5955852"/>
              <a:gd name="connsiteY3586" fmla="*/ 1405782 h 5956325"/>
              <a:gd name="connsiteX3587" fmla="*/ 3455517 w 5955852"/>
              <a:gd name="connsiteY3587" fmla="*/ 1404535 h 5956325"/>
              <a:gd name="connsiteX3588" fmla="*/ 3476119 w 5955852"/>
              <a:gd name="connsiteY3588" fmla="*/ 1443220 h 5956325"/>
              <a:gd name="connsiteX3589" fmla="*/ 3446777 w 5955852"/>
              <a:gd name="connsiteY3589" fmla="*/ 1465059 h 5956325"/>
              <a:gd name="connsiteX3590" fmla="*/ 3437413 w 5955852"/>
              <a:gd name="connsiteY3590" fmla="*/ 1463811 h 5956325"/>
              <a:gd name="connsiteX3591" fmla="*/ 3416811 w 5955852"/>
              <a:gd name="connsiteY3591" fmla="*/ 1425126 h 5956325"/>
              <a:gd name="connsiteX3592" fmla="*/ 3455517 w 5955852"/>
              <a:gd name="connsiteY3592" fmla="*/ 1404535 h 5956325"/>
              <a:gd name="connsiteX3593" fmla="*/ 1304247 w 5955852"/>
              <a:gd name="connsiteY3593" fmla="*/ 1391977 h 5956325"/>
              <a:gd name="connsiteX3594" fmla="*/ 1319776 w 5955852"/>
              <a:gd name="connsiteY3594" fmla="*/ 1397671 h 5956325"/>
              <a:gd name="connsiteX3595" fmla="*/ 1321024 w 5955852"/>
              <a:gd name="connsiteY3595" fmla="*/ 1428246 h 5956325"/>
              <a:gd name="connsiteX3596" fmla="*/ 1305417 w 5955852"/>
              <a:gd name="connsiteY3596" fmla="*/ 1435109 h 5956325"/>
              <a:gd name="connsiteX3597" fmla="*/ 1290434 w 5955852"/>
              <a:gd name="connsiteY3597" fmla="*/ 1429493 h 5956325"/>
              <a:gd name="connsiteX3598" fmla="*/ 1289185 w 5955852"/>
              <a:gd name="connsiteY3598" fmla="*/ 1398919 h 5956325"/>
              <a:gd name="connsiteX3599" fmla="*/ 1304247 w 5955852"/>
              <a:gd name="connsiteY3599" fmla="*/ 1391977 h 5956325"/>
              <a:gd name="connsiteX3600" fmla="*/ 4647858 w 5955852"/>
              <a:gd name="connsiteY3600" fmla="*/ 1388858 h 5956325"/>
              <a:gd name="connsiteX3601" fmla="*/ 4662919 w 5955852"/>
              <a:gd name="connsiteY3601" fmla="*/ 1395798 h 5956325"/>
              <a:gd name="connsiteX3602" fmla="*/ 4662295 w 5955852"/>
              <a:gd name="connsiteY3602" fmla="*/ 1426373 h 5956325"/>
              <a:gd name="connsiteX3603" fmla="*/ 4647312 w 5955852"/>
              <a:gd name="connsiteY3603" fmla="*/ 1432613 h 5956325"/>
              <a:gd name="connsiteX3604" fmla="*/ 4631080 w 5955852"/>
              <a:gd name="connsiteY3604" fmla="*/ 1425125 h 5956325"/>
              <a:gd name="connsiteX3605" fmla="*/ 4632328 w 5955852"/>
              <a:gd name="connsiteY3605" fmla="*/ 1394550 h 5956325"/>
              <a:gd name="connsiteX3606" fmla="*/ 4647858 w 5955852"/>
              <a:gd name="connsiteY3606" fmla="*/ 1388858 h 5956325"/>
              <a:gd name="connsiteX3607" fmla="*/ 1642620 w 5955852"/>
              <a:gd name="connsiteY3607" fmla="*/ 1380668 h 5956325"/>
              <a:gd name="connsiteX3608" fmla="*/ 1659397 w 5955852"/>
              <a:gd name="connsiteY3608" fmla="*/ 1388935 h 5956325"/>
              <a:gd name="connsiteX3609" fmla="*/ 1656901 w 5955852"/>
              <a:gd name="connsiteY3609" fmla="*/ 1423877 h 5956325"/>
              <a:gd name="connsiteX3610" fmla="*/ 1640669 w 5955852"/>
              <a:gd name="connsiteY3610" fmla="*/ 1430116 h 5956325"/>
              <a:gd name="connsiteX3611" fmla="*/ 1621939 w 5955852"/>
              <a:gd name="connsiteY3611" fmla="*/ 1421382 h 5956325"/>
              <a:gd name="connsiteX3612" fmla="*/ 1624436 w 5955852"/>
              <a:gd name="connsiteY3612" fmla="*/ 1386439 h 5956325"/>
              <a:gd name="connsiteX3613" fmla="*/ 1642620 w 5955852"/>
              <a:gd name="connsiteY3613" fmla="*/ 1380668 h 5956325"/>
              <a:gd name="connsiteX3614" fmla="*/ 4308862 w 5955852"/>
              <a:gd name="connsiteY3614" fmla="*/ 1377002 h 5956325"/>
              <a:gd name="connsiteX3615" fmla="*/ 4327045 w 5955852"/>
              <a:gd name="connsiteY3615" fmla="*/ 1382695 h 5956325"/>
              <a:gd name="connsiteX3616" fmla="*/ 4330166 w 5955852"/>
              <a:gd name="connsiteY3616" fmla="*/ 1417637 h 5956325"/>
              <a:gd name="connsiteX3617" fmla="*/ 4310813 w 5955852"/>
              <a:gd name="connsiteY3617" fmla="*/ 1426373 h 5956325"/>
              <a:gd name="connsiteX3618" fmla="*/ 4295206 w 5955852"/>
              <a:gd name="connsiteY3618" fmla="*/ 1420758 h 5956325"/>
              <a:gd name="connsiteX3619" fmla="*/ 4292083 w 5955852"/>
              <a:gd name="connsiteY3619" fmla="*/ 1385816 h 5956325"/>
              <a:gd name="connsiteX3620" fmla="*/ 4308862 w 5955852"/>
              <a:gd name="connsiteY3620" fmla="*/ 1377002 h 5956325"/>
              <a:gd name="connsiteX3621" fmla="*/ 480089 w 5955852"/>
              <a:gd name="connsiteY3621" fmla="*/ 1371465 h 5956325"/>
              <a:gd name="connsiteX3622" fmla="*/ 488206 w 5955852"/>
              <a:gd name="connsiteY3622" fmla="*/ 1387064 h 5956325"/>
              <a:gd name="connsiteX3623" fmla="*/ 486332 w 5955852"/>
              <a:gd name="connsiteY3623" fmla="*/ 1390183 h 5956325"/>
              <a:gd name="connsiteX3624" fmla="*/ 475720 w 5955852"/>
              <a:gd name="connsiteY3624" fmla="*/ 1395799 h 5956325"/>
              <a:gd name="connsiteX3625" fmla="*/ 468852 w 5955852"/>
              <a:gd name="connsiteY3625" fmla="*/ 1393927 h 5956325"/>
              <a:gd name="connsiteX3626" fmla="*/ 465106 w 5955852"/>
              <a:gd name="connsiteY3626" fmla="*/ 1377704 h 5956325"/>
              <a:gd name="connsiteX3627" fmla="*/ 480089 w 5955852"/>
              <a:gd name="connsiteY3627" fmla="*/ 1371465 h 5956325"/>
              <a:gd name="connsiteX3628" fmla="*/ 5469520 w 5955852"/>
              <a:gd name="connsiteY3628" fmla="*/ 1368345 h 5956325"/>
              <a:gd name="connsiteX3629" fmla="*/ 5487000 w 5955852"/>
              <a:gd name="connsiteY3629" fmla="*/ 1372089 h 5956325"/>
              <a:gd name="connsiteX3630" fmla="*/ 5488872 w 5955852"/>
              <a:gd name="connsiteY3630" fmla="*/ 1375208 h 5956325"/>
              <a:gd name="connsiteX3631" fmla="*/ 5480758 w 5955852"/>
              <a:gd name="connsiteY3631" fmla="*/ 1390808 h 5956325"/>
              <a:gd name="connsiteX3632" fmla="*/ 5477012 w 5955852"/>
              <a:gd name="connsiteY3632" fmla="*/ 1391431 h 5956325"/>
              <a:gd name="connsiteX3633" fmla="*/ 5465774 w 5955852"/>
              <a:gd name="connsiteY3633" fmla="*/ 1384568 h 5956325"/>
              <a:gd name="connsiteX3634" fmla="*/ 5469520 w 5955852"/>
              <a:gd name="connsiteY3634" fmla="*/ 1368345 h 5956325"/>
              <a:gd name="connsiteX3635" fmla="*/ 2684504 w 5955852"/>
              <a:gd name="connsiteY3635" fmla="*/ 1359609 h 5956325"/>
              <a:gd name="connsiteX3636" fmla="*/ 2720713 w 5955852"/>
              <a:gd name="connsiteY3636" fmla="*/ 1384569 h 5956325"/>
              <a:gd name="connsiteX3637" fmla="*/ 2695741 w 5955852"/>
              <a:gd name="connsiteY3637" fmla="*/ 1420757 h 5956325"/>
              <a:gd name="connsiteX3638" fmla="*/ 2690122 w 5955852"/>
              <a:gd name="connsiteY3638" fmla="*/ 1421381 h 5956325"/>
              <a:gd name="connsiteX3639" fmla="*/ 2659531 w 5955852"/>
              <a:gd name="connsiteY3639" fmla="*/ 1395799 h 5956325"/>
              <a:gd name="connsiteX3640" fmla="*/ 2684504 w 5955852"/>
              <a:gd name="connsiteY3640" fmla="*/ 1359609 h 5956325"/>
              <a:gd name="connsiteX3641" fmla="*/ 2063477 w 5955852"/>
              <a:gd name="connsiteY3641" fmla="*/ 1359375 h 5956325"/>
              <a:gd name="connsiteX3642" fmla="*/ 2080178 w 5955852"/>
              <a:gd name="connsiteY3642" fmla="*/ 1372088 h 5956325"/>
              <a:gd name="connsiteX3643" fmla="*/ 2070188 w 5955852"/>
              <a:gd name="connsiteY3643" fmla="*/ 1410150 h 5956325"/>
              <a:gd name="connsiteX3644" fmla="*/ 2056453 w 5955852"/>
              <a:gd name="connsiteY3644" fmla="*/ 1413893 h 5956325"/>
              <a:gd name="connsiteX3645" fmla="*/ 2032106 w 5955852"/>
              <a:gd name="connsiteY3645" fmla="*/ 1400166 h 5956325"/>
              <a:gd name="connsiteX3646" fmla="*/ 2042095 w 5955852"/>
              <a:gd name="connsiteY3646" fmla="*/ 1362105 h 5956325"/>
              <a:gd name="connsiteX3647" fmla="*/ 2063477 w 5955852"/>
              <a:gd name="connsiteY3647" fmla="*/ 1359375 h 5956325"/>
              <a:gd name="connsiteX3648" fmla="*/ 3266354 w 5955852"/>
              <a:gd name="connsiteY3648" fmla="*/ 1358361 h 5956325"/>
              <a:gd name="connsiteX3649" fmla="*/ 3291327 w 5955852"/>
              <a:gd name="connsiteY3649" fmla="*/ 1394551 h 5956325"/>
              <a:gd name="connsiteX3650" fmla="*/ 3260735 w 5955852"/>
              <a:gd name="connsiteY3650" fmla="*/ 1420133 h 5956325"/>
              <a:gd name="connsiteX3651" fmla="*/ 3255117 w 5955852"/>
              <a:gd name="connsiteY3651" fmla="*/ 1420133 h 5956325"/>
              <a:gd name="connsiteX3652" fmla="*/ 3230144 w 5955852"/>
              <a:gd name="connsiteY3652" fmla="*/ 1383944 h 5956325"/>
              <a:gd name="connsiteX3653" fmla="*/ 3266354 w 5955852"/>
              <a:gd name="connsiteY3653" fmla="*/ 1358361 h 5956325"/>
              <a:gd name="connsiteX3654" fmla="*/ 3888861 w 5955852"/>
              <a:gd name="connsiteY3654" fmla="*/ 1356957 h 5956325"/>
              <a:gd name="connsiteX3655" fmla="*/ 3910010 w 5955852"/>
              <a:gd name="connsiteY3655" fmla="*/ 1359609 h 5956325"/>
              <a:gd name="connsiteX3656" fmla="*/ 3919999 w 5955852"/>
              <a:gd name="connsiteY3656" fmla="*/ 1397671 h 5956325"/>
              <a:gd name="connsiteX3657" fmla="*/ 3895651 w 5955852"/>
              <a:gd name="connsiteY3657" fmla="*/ 1411397 h 5956325"/>
              <a:gd name="connsiteX3658" fmla="*/ 3881916 w 5955852"/>
              <a:gd name="connsiteY3658" fmla="*/ 1408278 h 5956325"/>
              <a:gd name="connsiteX3659" fmla="*/ 3871927 w 5955852"/>
              <a:gd name="connsiteY3659" fmla="*/ 1370216 h 5956325"/>
              <a:gd name="connsiteX3660" fmla="*/ 3888861 w 5955852"/>
              <a:gd name="connsiteY3660" fmla="*/ 1356957 h 5956325"/>
              <a:gd name="connsiteX3661" fmla="*/ 3072820 w 5955852"/>
              <a:gd name="connsiteY3661" fmla="*/ 1336522 h 5956325"/>
              <a:gd name="connsiteX3662" fmla="*/ 3102162 w 5955852"/>
              <a:gd name="connsiteY3662" fmla="*/ 1369593 h 5956325"/>
              <a:gd name="connsiteX3663" fmla="*/ 3070947 w 5955852"/>
              <a:gd name="connsiteY3663" fmla="*/ 1398918 h 5956325"/>
              <a:gd name="connsiteX3664" fmla="*/ 3069074 w 5955852"/>
              <a:gd name="connsiteY3664" fmla="*/ 1398294 h 5956325"/>
              <a:gd name="connsiteX3665" fmla="*/ 3039732 w 5955852"/>
              <a:gd name="connsiteY3665" fmla="*/ 1365849 h 5956325"/>
              <a:gd name="connsiteX3666" fmla="*/ 3072820 w 5955852"/>
              <a:gd name="connsiteY3666" fmla="*/ 1336522 h 5956325"/>
              <a:gd name="connsiteX3667" fmla="*/ 2878037 w 5955852"/>
              <a:gd name="connsiteY3667" fmla="*/ 1336522 h 5956325"/>
              <a:gd name="connsiteX3668" fmla="*/ 2911126 w 5955852"/>
              <a:gd name="connsiteY3668" fmla="*/ 1365849 h 5956325"/>
              <a:gd name="connsiteX3669" fmla="*/ 2881783 w 5955852"/>
              <a:gd name="connsiteY3669" fmla="*/ 1398918 h 5956325"/>
              <a:gd name="connsiteX3670" fmla="*/ 2879911 w 5955852"/>
              <a:gd name="connsiteY3670" fmla="*/ 1398918 h 5956325"/>
              <a:gd name="connsiteX3671" fmla="*/ 2848695 w 5955852"/>
              <a:gd name="connsiteY3671" fmla="*/ 1369593 h 5956325"/>
              <a:gd name="connsiteX3672" fmla="*/ 2878037 w 5955852"/>
              <a:gd name="connsiteY3672" fmla="*/ 1336522 h 5956325"/>
              <a:gd name="connsiteX3673" fmla="*/ 1061472 w 5955852"/>
              <a:gd name="connsiteY3673" fmla="*/ 1327398 h 5956325"/>
              <a:gd name="connsiteX3674" fmla="*/ 1075052 w 5955852"/>
              <a:gd name="connsiteY3674" fmla="*/ 1331531 h 5956325"/>
              <a:gd name="connsiteX3675" fmla="*/ 1076924 w 5955852"/>
              <a:gd name="connsiteY3675" fmla="*/ 1357737 h 5956325"/>
              <a:gd name="connsiteX3676" fmla="*/ 1062565 w 5955852"/>
              <a:gd name="connsiteY3676" fmla="*/ 1364601 h 5956325"/>
              <a:gd name="connsiteX3677" fmla="*/ 1051327 w 5955852"/>
              <a:gd name="connsiteY3677" fmla="*/ 1360234 h 5956325"/>
              <a:gd name="connsiteX3678" fmla="*/ 1048830 w 5955852"/>
              <a:gd name="connsiteY3678" fmla="*/ 1334027 h 5956325"/>
              <a:gd name="connsiteX3679" fmla="*/ 1061472 w 5955852"/>
              <a:gd name="connsiteY3679" fmla="*/ 1327398 h 5956325"/>
              <a:gd name="connsiteX3680" fmla="*/ 4890012 w 5955852"/>
              <a:gd name="connsiteY3680" fmla="*/ 1323966 h 5956325"/>
              <a:gd name="connsiteX3681" fmla="*/ 4902654 w 5955852"/>
              <a:gd name="connsiteY3681" fmla="*/ 1330283 h 5956325"/>
              <a:gd name="connsiteX3682" fmla="*/ 4900781 w 5955852"/>
              <a:gd name="connsiteY3682" fmla="*/ 1356490 h 5956325"/>
              <a:gd name="connsiteX3683" fmla="*/ 4888295 w 5955852"/>
              <a:gd name="connsiteY3683" fmla="*/ 1360858 h 5956325"/>
              <a:gd name="connsiteX3684" fmla="*/ 4874560 w 5955852"/>
              <a:gd name="connsiteY3684" fmla="*/ 1354618 h 5956325"/>
              <a:gd name="connsiteX3685" fmla="*/ 4876433 w 5955852"/>
              <a:gd name="connsiteY3685" fmla="*/ 1328412 h 5956325"/>
              <a:gd name="connsiteX3686" fmla="*/ 4890012 w 5955852"/>
              <a:gd name="connsiteY3686" fmla="*/ 1323966 h 5956325"/>
              <a:gd name="connsiteX3687" fmla="*/ 2238361 w 5955852"/>
              <a:gd name="connsiteY3687" fmla="*/ 1272956 h 5956325"/>
              <a:gd name="connsiteX3688" fmla="*/ 2253734 w 5955852"/>
              <a:gd name="connsiteY3688" fmla="*/ 1287853 h 5956325"/>
              <a:gd name="connsiteX3689" fmla="*/ 2239375 w 5955852"/>
              <a:gd name="connsiteY3689" fmla="*/ 1324667 h 5956325"/>
              <a:gd name="connsiteX3690" fmla="*/ 2228137 w 5955852"/>
              <a:gd name="connsiteY3690" fmla="*/ 1327163 h 5956325"/>
              <a:gd name="connsiteX3691" fmla="*/ 2202541 w 5955852"/>
              <a:gd name="connsiteY3691" fmla="*/ 1310316 h 5956325"/>
              <a:gd name="connsiteX3692" fmla="*/ 2216900 w 5955852"/>
              <a:gd name="connsiteY3692" fmla="*/ 1273502 h 5956325"/>
              <a:gd name="connsiteX3693" fmla="*/ 2238361 w 5955852"/>
              <a:gd name="connsiteY3693" fmla="*/ 1272956 h 5956325"/>
              <a:gd name="connsiteX3694" fmla="*/ 3713978 w 5955852"/>
              <a:gd name="connsiteY3694" fmla="*/ 1270461 h 5956325"/>
              <a:gd name="connsiteX3695" fmla="*/ 3735205 w 5955852"/>
              <a:gd name="connsiteY3695" fmla="*/ 1271007 h 5956325"/>
              <a:gd name="connsiteX3696" fmla="*/ 3749563 w 5955852"/>
              <a:gd name="connsiteY3696" fmla="*/ 1307820 h 5956325"/>
              <a:gd name="connsiteX3697" fmla="*/ 3723967 w 5955852"/>
              <a:gd name="connsiteY3697" fmla="*/ 1324667 h 5956325"/>
              <a:gd name="connsiteX3698" fmla="*/ 3712729 w 5955852"/>
              <a:gd name="connsiteY3698" fmla="*/ 1322171 h 5956325"/>
              <a:gd name="connsiteX3699" fmla="*/ 3698371 w 5955852"/>
              <a:gd name="connsiteY3699" fmla="*/ 1285358 h 5956325"/>
              <a:gd name="connsiteX3700" fmla="*/ 3713978 w 5955852"/>
              <a:gd name="connsiteY3700" fmla="*/ 1270461 h 5956325"/>
              <a:gd name="connsiteX3701" fmla="*/ 822441 w 5955852"/>
              <a:gd name="connsiteY3701" fmla="*/ 1266328 h 5956325"/>
              <a:gd name="connsiteX3702" fmla="*/ 834069 w 5955852"/>
              <a:gd name="connsiteY3702" fmla="*/ 1269759 h 5956325"/>
              <a:gd name="connsiteX3703" fmla="*/ 836566 w 5955852"/>
              <a:gd name="connsiteY3703" fmla="*/ 1291598 h 5956325"/>
              <a:gd name="connsiteX3704" fmla="*/ 824080 w 5955852"/>
              <a:gd name="connsiteY3704" fmla="*/ 1297838 h 5956325"/>
              <a:gd name="connsiteX3705" fmla="*/ 814715 w 5955852"/>
              <a:gd name="connsiteY3705" fmla="*/ 1294095 h 5956325"/>
              <a:gd name="connsiteX3706" fmla="*/ 812218 w 5955852"/>
              <a:gd name="connsiteY3706" fmla="*/ 1272256 h 5956325"/>
              <a:gd name="connsiteX3707" fmla="*/ 822441 w 5955852"/>
              <a:gd name="connsiteY3707" fmla="*/ 1266328 h 5956325"/>
              <a:gd name="connsiteX3708" fmla="*/ 1798462 w 5955852"/>
              <a:gd name="connsiteY3708" fmla="*/ 1262505 h 5956325"/>
              <a:gd name="connsiteX3709" fmla="*/ 1814225 w 5955852"/>
              <a:gd name="connsiteY3709" fmla="*/ 1272879 h 5956325"/>
              <a:gd name="connsiteX3710" fmla="*/ 1807982 w 5955852"/>
              <a:gd name="connsiteY3710" fmla="*/ 1307196 h 5956325"/>
              <a:gd name="connsiteX3711" fmla="*/ 1793623 w 5955852"/>
              <a:gd name="connsiteY3711" fmla="*/ 1311565 h 5956325"/>
              <a:gd name="connsiteX3712" fmla="*/ 1773645 w 5955852"/>
              <a:gd name="connsiteY3712" fmla="*/ 1300957 h 5956325"/>
              <a:gd name="connsiteX3713" fmla="*/ 1779888 w 5955852"/>
              <a:gd name="connsiteY3713" fmla="*/ 1266639 h 5956325"/>
              <a:gd name="connsiteX3714" fmla="*/ 1798462 w 5955852"/>
              <a:gd name="connsiteY3714" fmla="*/ 1262505 h 5956325"/>
              <a:gd name="connsiteX3715" fmla="*/ 5129665 w 5955852"/>
              <a:gd name="connsiteY3715" fmla="*/ 1261960 h 5956325"/>
              <a:gd name="connsiteX3716" fmla="*/ 5139888 w 5955852"/>
              <a:gd name="connsiteY3716" fmla="*/ 1267887 h 5956325"/>
              <a:gd name="connsiteX3717" fmla="*/ 5137391 w 5955852"/>
              <a:gd name="connsiteY3717" fmla="*/ 1289726 h 5956325"/>
              <a:gd name="connsiteX3718" fmla="*/ 5127402 w 5955852"/>
              <a:gd name="connsiteY3718" fmla="*/ 1292847 h 5956325"/>
              <a:gd name="connsiteX3719" fmla="*/ 5115540 w 5955852"/>
              <a:gd name="connsiteY3719" fmla="*/ 1287231 h 5956325"/>
              <a:gd name="connsiteX3720" fmla="*/ 5118038 w 5955852"/>
              <a:gd name="connsiteY3720" fmla="*/ 1265392 h 5956325"/>
              <a:gd name="connsiteX3721" fmla="*/ 5129665 w 5955852"/>
              <a:gd name="connsiteY3721" fmla="*/ 1261960 h 5956325"/>
              <a:gd name="connsiteX3722" fmla="*/ 4153020 w 5955852"/>
              <a:gd name="connsiteY3722" fmla="*/ 1259620 h 5956325"/>
              <a:gd name="connsiteX3723" fmla="*/ 4171593 w 5955852"/>
              <a:gd name="connsiteY3723" fmla="*/ 1263520 h 5956325"/>
              <a:gd name="connsiteX3724" fmla="*/ 4177836 w 5955852"/>
              <a:gd name="connsiteY3724" fmla="*/ 1297838 h 5956325"/>
              <a:gd name="connsiteX3725" fmla="*/ 4157234 w 5955852"/>
              <a:gd name="connsiteY3725" fmla="*/ 1308444 h 5956325"/>
              <a:gd name="connsiteX3726" fmla="*/ 4143499 w 5955852"/>
              <a:gd name="connsiteY3726" fmla="*/ 1304077 h 5956325"/>
              <a:gd name="connsiteX3727" fmla="*/ 4137256 w 5955852"/>
              <a:gd name="connsiteY3727" fmla="*/ 1269759 h 5956325"/>
              <a:gd name="connsiteX3728" fmla="*/ 4153020 w 5955852"/>
              <a:gd name="connsiteY3728" fmla="*/ 1259620 h 5956325"/>
              <a:gd name="connsiteX3729" fmla="*/ 1447056 w 5955852"/>
              <a:gd name="connsiteY3729" fmla="*/ 1254082 h 5956325"/>
              <a:gd name="connsiteX3730" fmla="*/ 1462117 w 5955852"/>
              <a:gd name="connsiteY3730" fmla="*/ 1261024 h 5956325"/>
              <a:gd name="connsiteX3731" fmla="*/ 1460245 w 5955852"/>
              <a:gd name="connsiteY3731" fmla="*/ 1291598 h 5956325"/>
              <a:gd name="connsiteX3732" fmla="*/ 1445885 w 5955852"/>
              <a:gd name="connsiteY3732" fmla="*/ 1297214 h 5956325"/>
              <a:gd name="connsiteX3733" fmla="*/ 1430278 w 5955852"/>
              <a:gd name="connsiteY3733" fmla="*/ 1290350 h 5956325"/>
              <a:gd name="connsiteX3734" fmla="*/ 1431526 w 5955852"/>
              <a:gd name="connsiteY3734" fmla="*/ 1259776 h 5956325"/>
              <a:gd name="connsiteX3735" fmla="*/ 1447056 w 5955852"/>
              <a:gd name="connsiteY3735" fmla="*/ 1254082 h 5956325"/>
              <a:gd name="connsiteX3736" fmla="*/ 4505049 w 5955852"/>
              <a:gd name="connsiteY3736" fmla="*/ 1250650 h 5956325"/>
              <a:gd name="connsiteX3737" fmla="*/ 4520578 w 5955852"/>
              <a:gd name="connsiteY3737" fmla="*/ 1256031 h 5956325"/>
              <a:gd name="connsiteX3738" fmla="*/ 4522451 w 5955852"/>
              <a:gd name="connsiteY3738" fmla="*/ 1286606 h 5956325"/>
              <a:gd name="connsiteX3739" fmla="*/ 4506219 w 5955852"/>
              <a:gd name="connsiteY3739" fmla="*/ 1294094 h 5956325"/>
              <a:gd name="connsiteX3740" fmla="*/ 4491236 w 5955852"/>
              <a:gd name="connsiteY3740" fmla="*/ 1288478 h 5956325"/>
              <a:gd name="connsiteX3741" fmla="*/ 4489987 w 5955852"/>
              <a:gd name="connsiteY3741" fmla="*/ 1257904 h 5956325"/>
              <a:gd name="connsiteX3742" fmla="*/ 4505049 w 5955852"/>
              <a:gd name="connsiteY3742" fmla="*/ 1250650 h 5956325"/>
              <a:gd name="connsiteX3743" fmla="*/ 579978 w 5955852"/>
              <a:gd name="connsiteY3743" fmla="*/ 1211107 h 5956325"/>
              <a:gd name="connsiteX3744" fmla="*/ 597458 w 5955852"/>
              <a:gd name="connsiteY3744" fmla="*/ 1211107 h 5956325"/>
              <a:gd name="connsiteX3745" fmla="*/ 597458 w 5955852"/>
              <a:gd name="connsiteY3745" fmla="*/ 1228579 h 5956325"/>
              <a:gd name="connsiteX3746" fmla="*/ 588094 w 5955852"/>
              <a:gd name="connsiteY3746" fmla="*/ 1233570 h 5956325"/>
              <a:gd name="connsiteX3747" fmla="*/ 580602 w 5955852"/>
              <a:gd name="connsiteY3747" fmla="*/ 1231074 h 5956325"/>
              <a:gd name="connsiteX3748" fmla="*/ 578104 w 5955852"/>
              <a:gd name="connsiteY3748" fmla="*/ 1212979 h 5956325"/>
              <a:gd name="connsiteX3749" fmla="*/ 579978 w 5955852"/>
              <a:gd name="connsiteY3749" fmla="*/ 1211107 h 5956325"/>
              <a:gd name="connsiteX3750" fmla="*/ 5357769 w 5955852"/>
              <a:gd name="connsiteY3750" fmla="*/ 1205492 h 5956325"/>
              <a:gd name="connsiteX3751" fmla="*/ 5374626 w 5955852"/>
              <a:gd name="connsiteY3751" fmla="*/ 1208612 h 5956325"/>
              <a:gd name="connsiteX3752" fmla="*/ 5373378 w 5955852"/>
              <a:gd name="connsiteY3752" fmla="*/ 1224834 h 5956325"/>
              <a:gd name="connsiteX3753" fmla="*/ 5364637 w 5955852"/>
              <a:gd name="connsiteY3753" fmla="*/ 1228579 h 5956325"/>
              <a:gd name="connsiteX3754" fmla="*/ 5355897 w 5955852"/>
              <a:gd name="connsiteY3754" fmla="*/ 1224834 h 5956325"/>
              <a:gd name="connsiteX3755" fmla="*/ 5354024 w 5955852"/>
              <a:gd name="connsiteY3755" fmla="*/ 1222963 h 5956325"/>
              <a:gd name="connsiteX3756" fmla="*/ 5357769 w 5955852"/>
              <a:gd name="connsiteY3756" fmla="*/ 1205492 h 5956325"/>
              <a:gd name="connsiteX3757" fmla="*/ 2398572 w 5955852"/>
              <a:gd name="connsiteY3757" fmla="*/ 1202371 h 5956325"/>
              <a:gd name="connsiteX3758" fmla="*/ 2434157 w 5955852"/>
              <a:gd name="connsiteY3758" fmla="*/ 1220466 h 5956325"/>
              <a:gd name="connsiteX3759" fmla="*/ 2416052 w 5955852"/>
              <a:gd name="connsiteY3759" fmla="*/ 1256031 h 5956325"/>
              <a:gd name="connsiteX3760" fmla="*/ 2407312 w 5955852"/>
              <a:gd name="connsiteY3760" fmla="*/ 1257280 h 5956325"/>
              <a:gd name="connsiteX3761" fmla="*/ 2381092 w 5955852"/>
              <a:gd name="connsiteY3761" fmla="*/ 1237937 h 5956325"/>
              <a:gd name="connsiteX3762" fmla="*/ 2398572 w 5955852"/>
              <a:gd name="connsiteY3762" fmla="*/ 1202371 h 5956325"/>
              <a:gd name="connsiteX3763" fmla="*/ 3552908 w 5955852"/>
              <a:gd name="connsiteY3763" fmla="*/ 1201123 h 5956325"/>
              <a:gd name="connsiteX3764" fmla="*/ 3571013 w 5955852"/>
              <a:gd name="connsiteY3764" fmla="*/ 1236065 h 5956325"/>
              <a:gd name="connsiteX3765" fmla="*/ 3544168 w 5955852"/>
              <a:gd name="connsiteY3765" fmla="*/ 1255408 h 5956325"/>
              <a:gd name="connsiteX3766" fmla="*/ 3535428 w 5955852"/>
              <a:gd name="connsiteY3766" fmla="*/ 1254783 h 5956325"/>
              <a:gd name="connsiteX3767" fmla="*/ 3517323 w 5955852"/>
              <a:gd name="connsiteY3767" fmla="*/ 1219218 h 5956325"/>
              <a:gd name="connsiteX3768" fmla="*/ 3552908 w 5955852"/>
              <a:gd name="connsiteY3768" fmla="*/ 1201123 h 5956325"/>
              <a:gd name="connsiteX3769" fmla="*/ 1197649 w 5955852"/>
              <a:gd name="connsiteY3769" fmla="*/ 1182405 h 5956325"/>
              <a:gd name="connsiteX3770" fmla="*/ 1210525 w 5955852"/>
              <a:gd name="connsiteY3770" fmla="*/ 1188021 h 5956325"/>
              <a:gd name="connsiteX3771" fmla="*/ 1210525 w 5955852"/>
              <a:gd name="connsiteY3771" fmla="*/ 1214226 h 5956325"/>
              <a:gd name="connsiteX3772" fmla="*/ 1197414 w 5955852"/>
              <a:gd name="connsiteY3772" fmla="*/ 1219843 h 5956325"/>
              <a:gd name="connsiteX3773" fmla="*/ 1184304 w 5955852"/>
              <a:gd name="connsiteY3773" fmla="*/ 1214226 h 5956325"/>
              <a:gd name="connsiteX3774" fmla="*/ 1184304 w 5955852"/>
              <a:gd name="connsiteY3774" fmla="*/ 1188021 h 5956325"/>
              <a:gd name="connsiteX3775" fmla="*/ 1197649 w 5955852"/>
              <a:gd name="connsiteY3775" fmla="*/ 1182405 h 5956325"/>
              <a:gd name="connsiteX3776" fmla="*/ 4754694 w 5955852"/>
              <a:gd name="connsiteY3776" fmla="*/ 1178661 h 5956325"/>
              <a:gd name="connsiteX3777" fmla="*/ 4767804 w 5955852"/>
              <a:gd name="connsiteY3777" fmla="*/ 1184277 h 5956325"/>
              <a:gd name="connsiteX3778" fmla="*/ 4767804 w 5955852"/>
              <a:gd name="connsiteY3778" fmla="*/ 1210483 h 5956325"/>
              <a:gd name="connsiteX3779" fmla="*/ 4754694 w 5955852"/>
              <a:gd name="connsiteY3779" fmla="*/ 1216099 h 5956325"/>
              <a:gd name="connsiteX3780" fmla="*/ 4741583 w 5955852"/>
              <a:gd name="connsiteY3780" fmla="*/ 1211108 h 5956325"/>
              <a:gd name="connsiteX3781" fmla="*/ 4741583 w 5955852"/>
              <a:gd name="connsiteY3781" fmla="*/ 1184277 h 5956325"/>
              <a:gd name="connsiteX3782" fmla="*/ 4754694 w 5955852"/>
              <a:gd name="connsiteY3782" fmla="*/ 1178661 h 5956325"/>
              <a:gd name="connsiteX3783" fmla="*/ 1964136 w 5955852"/>
              <a:gd name="connsiteY3783" fmla="*/ 1159473 h 5956325"/>
              <a:gd name="connsiteX3784" fmla="*/ 1979665 w 5955852"/>
              <a:gd name="connsiteY3784" fmla="*/ 1171173 h 5956325"/>
              <a:gd name="connsiteX3785" fmla="*/ 1970300 w 5955852"/>
              <a:gd name="connsiteY3785" fmla="*/ 1205491 h 5956325"/>
              <a:gd name="connsiteX3786" fmla="*/ 1957814 w 5955852"/>
              <a:gd name="connsiteY3786" fmla="*/ 1208612 h 5956325"/>
              <a:gd name="connsiteX3787" fmla="*/ 1935964 w 5955852"/>
              <a:gd name="connsiteY3787" fmla="*/ 1195507 h 5956325"/>
              <a:gd name="connsiteX3788" fmla="*/ 1945328 w 5955852"/>
              <a:gd name="connsiteY3788" fmla="*/ 1161813 h 5956325"/>
              <a:gd name="connsiteX3789" fmla="*/ 1964136 w 5955852"/>
              <a:gd name="connsiteY3789" fmla="*/ 1159473 h 5956325"/>
              <a:gd name="connsiteX3790" fmla="*/ 3987424 w 5955852"/>
              <a:gd name="connsiteY3790" fmla="*/ 1156354 h 5956325"/>
              <a:gd name="connsiteX3791" fmla="*/ 4006153 w 5955852"/>
              <a:gd name="connsiteY3791" fmla="*/ 1158694 h 5956325"/>
              <a:gd name="connsiteX3792" fmla="*/ 4015517 w 5955852"/>
              <a:gd name="connsiteY3792" fmla="*/ 1193012 h 5956325"/>
              <a:gd name="connsiteX3793" fmla="*/ 3993666 w 5955852"/>
              <a:gd name="connsiteY3793" fmla="*/ 1205491 h 5956325"/>
              <a:gd name="connsiteX3794" fmla="*/ 3981805 w 5955852"/>
              <a:gd name="connsiteY3794" fmla="*/ 1202372 h 5956325"/>
              <a:gd name="connsiteX3795" fmla="*/ 3972440 w 5955852"/>
              <a:gd name="connsiteY3795" fmla="*/ 1168053 h 5956325"/>
              <a:gd name="connsiteX3796" fmla="*/ 3987424 w 5955852"/>
              <a:gd name="connsiteY3796" fmla="*/ 1156354 h 5956325"/>
              <a:gd name="connsiteX3797" fmla="*/ 2587735 w 5955852"/>
              <a:gd name="connsiteY3797" fmla="*/ 1152454 h 5956325"/>
              <a:gd name="connsiteX3798" fmla="*/ 2620824 w 5955852"/>
              <a:gd name="connsiteY3798" fmla="*/ 1174293 h 5956325"/>
              <a:gd name="connsiteX3799" fmla="*/ 2599598 w 5955852"/>
              <a:gd name="connsiteY3799" fmla="*/ 1207362 h 5956325"/>
              <a:gd name="connsiteX3800" fmla="*/ 2593979 w 5955852"/>
              <a:gd name="connsiteY3800" fmla="*/ 1207987 h 5956325"/>
              <a:gd name="connsiteX3801" fmla="*/ 2565885 w 5955852"/>
              <a:gd name="connsiteY3801" fmla="*/ 1185524 h 5956325"/>
              <a:gd name="connsiteX3802" fmla="*/ 2587735 w 5955852"/>
              <a:gd name="connsiteY3802" fmla="*/ 1152454 h 5956325"/>
              <a:gd name="connsiteX3803" fmla="*/ 3363744 w 5955852"/>
              <a:gd name="connsiteY3803" fmla="*/ 1151206 h 5956325"/>
              <a:gd name="connsiteX3804" fmla="*/ 3385595 w 5955852"/>
              <a:gd name="connsiteY3804" fmla="*/ 1184276 h 5956325"/>
              <a:gd name="connsiteX3805" fmla="*/ 3358126 w 5955852"/>
              <a:gd name="connsiteY3805" fmla="*/ 1206114 h 5956325"/>
              <a:gd name="connsiteX3806" fmla="*/ 3352507 w 5955852"/>
              <a:gd name="connsiteY3806" fmla="*/ 1206114 h 5956325"/>
              <a:gd name="connsiteX3807" fmla="*/ 3330656 w 5955852"/>
              <a:gd name="connsiteY3807" fmla="*/ 1173045 h 5956325"/>
              <a:gd name="connsiteX3808" fmla="*/ 3363744 w 5955852"/>
              <a:gd name="connsiteY3808" fmla="*/ 1151206 h 5956325"/>
              <a:gd name="connsiteX3809" fmla="*/ 1601337 w 5955852"/>
              <a:gd name="connsiteY3809" fmla="*/ 1128120 h 5956325"/>
              <a:gd name="connsiteX3810" fmla="*/ 1615696 w 5955852"/>
              <a:gd name="connsiteY3810" fmla="*/ 1136856 h 5956325"/>
              <a:gd name="connsiteX3811" fmla="*/ 1611326 w 5955852"/>
              <a:gd name="connsiteY3811" fmla="*/ 1167430 h 5956325"/>
              <a:gd name="connsiteX3812" fmla="*/ 1598215 w 5955852"/>
              <a:gd name="connsiteY3812" fmla="*/ 1171798 h 5956325"/>
              <a:gd name="connsiteX3813" fmla="*/ 1580735 w 5955852"/>
              <a:gd name="connsiteY3813" fmla="*/ 1163062 h 5956325"/>
              <a:gd name="connsiteX3814" fmla="*/ 1585106 w 5955852"/>
              <a:gd name="connsiteY3814" fmla="*/ 1132488 h 5956325"/>
              <a:gd name="connsiteX3815" fmla="*/ 1601337 w 5955852"/>
              <a:gd name="connsiteY3815" fmla="*/ 1128120 h 5956325"/>
              <a:gd name="connsiteX3816" fmla="*/ 4350768 w 5955852"/>
              <a:gd name="connsiteY3816" fmla="*/ 1126093 h 5956325"/>
              <a:gd name="connsiteX3817" fmla="*/ 4367000 w 5955852"/>
              <a:gd name="connsiteY3817" fmla="*/ 1129992 h 5956325"/>
              <a:gd name="connsiteX3818" fmla="*/ 4371369 w 5955852"/>
              <a:gd name="connsiteY3818" fmla="*/ 1160566 h 5956325"/>
              <a:gd name="connsiteX3819" fmla="*/ 4353889 w 5955852"/>
              <a:gd name="connsiteY3819" fmla="*/ 1169302 h 5956325"/>
              <a:gd name="connsiteX3820" fmla="*/ 4340779 w 5955852"/>
              <a:gd name="connsiteY3820" fmla="*/ 1164934 h 5956325"/>
              <a:gd name="connsiteX3821" fmla="*/ 4336409 w 5955852"/>
              <a:gd name="connsiteY3821" fmla="*/ 1134359 h 5956325"/>
              <a:gd name="connsiteX3822" fmla="*/ 4350768 w 5955852"/>
              <a:gd name="connsiteY3822" fmla="*/ 1126093 h 5956325"/>
              <a:gd name="connsiteX3823" fmla="*/ 2780645 w 5955852"/>
              <a:gd name="connsiteY3823" fmla="*/ 1121881 h 5956325"/>
              <a:gd name="connsiteX3824" fmla="*/ 2811236 w 5955852"/>
              <a:gd name="connsiteY3824" fmla="*/ 1146839 h 5956325"/>
              <a:gd name="connsiteX3825" fmla="*/ 2786264 w 5955852"/>
              <a:gd name="connsiteY3825" fmla="*/ 1177412 h 5956325"/>
              <a:gd name="connsiteX3826" fmla="*/ 2783142 w 5955852"/>
              <a:gd name="connsiteY3826" fmla="*/ 1177412 h 5956325"/>
              <a:gd name="connsiteX3827" fmla="*/ 2755674 w 5955852"/>
              <a:gd name="connsiteY3827" fmla="*/ 1152454 h 5956325"/>
              <a:gd name="connsiteX3828" fmla="*/ 2780645 w 5955852"/>
              <a:gd name="connsiteY3828" fmla="*/ 1121881 h 5956325"/>
              <a:gd name="connsiteX3829" fmla="*/ 3170835 w 5955852"/>
              <a:gd name="connsiteY3829" fmla="*/ 1121257 h 5956325"/>
              <a:gd name="connsiteX3830" fmla="*/ 3195808 w 5955852"/>
              <a:gd name="connsiteY3830" fmla="*/ 1151830 h 5956325"/>
              <a:gd name="connsiteX3831" fmla="*/ 3167714 w 5955852"/>
              <a:gd name="connsiteY3831" fmla="*/ 1176788 h 5956325"/>
              <a:gd name="connsiteX3832" fmla="*/ 3165216 w 5955852"/>
              <a:gd name="connsiteY3832" fmla="*/ 1176788 h 5956325"/>
              <a:gd name="connsiteX3833" fmla="*/ 3140244 w 5955852"/>
              <a:gd name="connsiteY3833" fmla="*/ 1146215 h 5956325"/>
              <a:gd name="connsiteX3834" fmla="*/ 3170835 w 5955852"/>
              <a:gd name="connsiteY3834" fmla="*/ 1121257 h 5956325"/>
              <a:gd name="connsiteX3835" fmla="*/ 951516 w 5955852"/>
              <a:gd name="connsiteY3835" fmla="*/ 1115564 h 5956325"/>
              <a:gd name="connsiteX3836" fmla="*/ 962675 w 5955852"/>
              <a:gd name="connsiteY3836" fmla="*/ 1119385 h 5956325"/>
              <a:gd name="connsiteX3837" fmla="*/ 963924 w 5955852"/>
              <a:gd name="connsiteY3837" fmla="*/ 1141224 h 5956325"/>
              <a:gd name="connsiteX3838" fmla="*/ 952687 w 5955852"/>
              <a:gd name="connsiteY3838" fmla="*/ 1146216 h 5956325"/>
              <a:gd name="connsiteX3839" fmla="*/ 942073 w 5955852"/>
              <a:gd name="connsiteY3839" fmla="*/ 1142472 h 5956325"/>
              <a:gd name="connsiteX3840" fmla="*/ 940825 w 5955852"/>
              <a:gd name="connsiteY3840" fmla="*/ 1120634 h 5956325"/>
              <a:gd name="connsiteX3841" fmla="*/ 951516 w 5955852"/>
              <a:gd name="connsiteY3841" fmla="*/ 1115564 h 5956325"/>
              <a:gd name="connsiteX3842" fmla="*/ 4999966 w 5955852"/>
              <a:gd name="connsiteY3842" fmla="*/ 1111586 h 5956325"/>
              <a:gd name="connsiteX3843" fmla="*/ 5010657 w 5955852"/>
              <a:gd name="connsiteY3843" fmla="*/ 1116889 h 5956325"/>
              <a:gd name="connsiteX3844" fmla="*/ 5009409 w 5955852"/>
              <a:gd name="connsiteY3844" fmla="*/ 1138728 h 5956325"/>
              <a:gd name="connsiteX3845" fmla="*/ 4998795 w 5955852"/>
              <a:gd name="connsiteY3845" fmla="*/ 1142472 h 5956325"/>
              <a:gd name="connsiteX3846" fmla="*/ 4988183 w 5955852"/>
              <a:gd name="connsiteY3846" fmla="*/ 1137480 h 5956325"/>
              <a:gd name="connsiteX3847" fmla="*/ 4988807 w 5955852"/>
              <a:gd name="connsiteY3847" fmla="*/ 1115642 h 5956325"/>
              <a:gd name="connsiteX3848" fmla="*/ 4999966 w 5955852"/>
              <a:gd name="connsiteY3848" fmla="*/ 1111586 h 5956325"/>
              <a:gd name="connsiteX3849" fmla="*/ 2976052 w 5955852"/>
              <a:gd name="connsiteY3849" fmla="*/ 1111273 h 5956325"/>
              <a:gd name="connsiteX3850" fmla="*/ 3004146 w 5955852"/>
              <a:gd name="connsiteY3850" fmla="*/ 1139351 h 5956325"/>
              <a:gd name="connsiteX3851" fmla="*/ 2976052 w 5955852"/>
              <a:gd name="connsiteY3851" fmla="*/ 1167430 h 5956325"/>
              <a:gd name="connsiteX3852" fmla="*/ 2947958 w 5955852"/>
              <a:gd name="connsiteY3852" fmla="*/ 1139351 h 5956325"/>
              <a:gd name="connsiteX3853" fmla="*/ 2976052 w 5955852"/>
              <a:gd name="connsiteY3853" fmla="*/ 1111273 h 5956325"/>
              <a:gd name="connsiteX3854" fmla="*/ 2138628 w 5955852"/>
              <a:gd name="connsiteY3854" fmla="*/ 1072041 h 5956325"/>
              <a:gd name="connsiteX3855" fmla="*/ 2152597 w 5955852"/>
              <a:gd name="connsiteY3855" fmla="*/ 1085067 h 5956325"/>
              <a:gd name="connsiteX3856" fmla="*/ 2140111 w 5955852"/>
              <a:gd name="connsiteY3856" fmla="*/ 1118137 h 5956325"/>
              <a:gd name="connsiteX3857" fmla="*/ 2129498 w 5955852"/>
              <a:gd name="connsiteY3857" fmla="*/ 1120632 h 5956325"/>
              <a:gd name="connsiteX3858" fmla="*/ 2107023 w 5955852"/>
              <a:gd name="connsiteY3858" fmla="*/ 1105658 h 5956325"/>
              <a:gd name="connsiteX3859" fmla="*/ 2119509 w 5955852"/>
              <a:gd name="connsiteY3859" fmla="*/ 1072587 h 5956325"/>
              <a:gd name="connsiteX3860" fmla="*/ 2138628 w 5955852"/>
              <a:gd name="connsiteY3860" fmla="*/ 1072041 h 5956325"/>
              <a:gd name="connsiteX3861" fmla="*/ 3812853 w 5955852"/>
              <a:gd name="connsiteY3861" fmla="*/ 1070170 h 5956325"/>
              <a:gd name="connsiteX3862" fmla="*/ 3831973 w 5955852"/>
              <a:gd name="connsiteY3862" fmla="*/ 1070716 h 5956325"/>
              <a:gd name="connsiteX3863" fmla="*/ 3844458 w 5955852"/>
              <a:gd name="connsiteY3863" fmla="*/ 1103786 h 5956325"/>
              <a:gd name="connsiteX3864" fmla="*/ 3821359 w 5955852"/>
              <a:gd name="connsiteY3864" fmla="*/ 1118137 h 5956325"/>
              <a:gd name="connsiteX3865" fmla="*/ 3811370 w 5955852"/>
              <a:gd name="connsiteY3865" fmla="*/ 1116265 h 5956325"/>
              <a:gd name="connsiteX3866" fmla="*/ 3798884 w 5955852"/>
              <a:gd name="connsiteY3866" fmla="*/ 1083195 h 5956325"/>
              <a:gd name="connsiteX3867" fmla="*/ 3812853 w 5955852"/>
              <a:gd name="connsiteY3867" fmla="*/ 1070170 h 5956325"/>
              <a:gd name="connsiteX3868" fmla="*/ 704214 w 5955852"/>
              <a:gd name="connsiteY3868" fmla="*/ 1053869 h 5956325"/>
              <a:gd name="connsiteX3869" fmla="*/ 721694 w 5955852"/>
              <a:gd name="connsiteY3869" fmla="*/ 1057613 h 5956325"/>
              <a:gd name="connsiteX3870" fmla="*/ 720446 w 5955852"/>
              <a:gd name="connsiteY3870" fmla="*/ 1072588 h 5956325"/>
              <a:gd name="connsiteX3871" fmla="*/ 711081 w 5955852"/>
              <a:gd name="connsiteY3871" fmla="*/ 1076956 h 5956325"/>
              <a:gd name="connsiteX3872" fmla="*/ 704214 w 5955852"/>
              <a:gd name="connsiteY3872" fmla="*/ 1075084 h 5956325"/>
              <a:gd name="connsiteX3873" fmla="*/ 700469 w 5955852"/>
              <a:gd name="connsiteY3873" fmla="*/ 1057613 h 5956325"/>
              <a:gd name="connsiteX3874" fmla="*/ 704214 w 5955852"/>
              <a:gd name="connsiteY3874" fmla="*/ 1053869 h 5956325"/>
              <a:gd name="connsiteX3875" fmla="*/ 5234782 w 5955852"/>
              <a:gd name="connsiteY3875" fmla="*/ 1050126 h 5956325"/>
              <a:gd name="connsiteX3876" fmla="*/ 5251014 w 5955852"/>
              <a:gd name="connsiteY3876" fmla="*/ 1051997 h 5956325"/>
              <a:gd name="connsiteX3877" fmla="*/ 5252264 w 5955852"/>
              <a:gd name="connsiteY3877" fmla="*/ 1066972 h 5956325"/>
              <a:gd name="connsiteX3878" fmla="*/ 5241649 w 5955852"/>
              <a:gd name="connsiteY3878" fmla="*/ 1073212 h 5956325"/>
              <a:gd name="connsiteX3879" fmla="*/ 5234782 w 5955852"/>
              <a:gd name="connsiteY3879" fmla="*/ 1071339 h 5956325"/>
              <a:gd name="connsiteX3880" fmla="*/ 5231037 w 5955852"/>
              <a:gd name="connsiteY3880" fmla="*/ 1067596 h 5956325"/>
              <a:gd name="connsiteX3881" fmla="*/ 5234782 w 5955852"/>
              <a:gd name="connsiteY3881" fmla="*/ 1050126 h 5956325"/>
              <a:gd name="connsiteX3882" fmla="*/ 1343112 w 5955852"/>
              <a:gd name="connsiteY3882" fmla="*/ 1048176 h 5956325"/>
              <a:gd name="connsiteX3883" fmla="*/ 1355987 w 5955852"/>
              <a:gd name="connsiteY3883" fmla="*/ 1054494 h 5956325"/>
              <a:gd name="connsiteX3884" fmla="*/ 1354115 w 5955852"/>
              <a:gd name="connsiteY3884" fmla="*/ 1080700 h 5956325"/>
              <a:gd name="connsiteX3885" fmla="*/ 1341628 w 5955852"/>
              <a:gd name="connsiteY3885" fmla="*/ 1085067 h 5956325"/>
              <a:gd name="connsiteX3886" fmla="*/ 1327894 w 5955852"/>
              <a:gd name="connsiteY3886" fmla="*/ 1078828 h 5956325"/>
              <a:gd name="connsiteX3887" fmla="*/ 1329767 w 5955852"/>
              <a:gd name="connsiteY3887" fmla="*/ 1052622 h 5956325"/>
              <a:gd name="connsiteX3888" fmla="*/ 1343112 w 5955852"/>
              <a:gd name="connsiteY3888" fmla="*/ 1048176 h 5956325"/>
              <a:gd name="connsiteX3889" fmla="*/ 4608139 w 5955852"/>
              <a:gd name="connsiteY3889" fmla="*/ 1045056 h 5956325"/>
              <a:gd name="connsiteX3890" fmla="*/ 4621717 w 5955852"/>
              <a:gd name="connsiteY3890" fmla="*/ 1049501 h 5956325"/>
              <a:gd name="connsiteX3891" fmla="*/ 4624215 w 5955852"/>
              <a:gd name="connsiteY3891" fmla="*/ 1075707 h 5956325"/>
              <a:gd name="connsiteX3892" fmla="*/ 4609856 w 5955852"/>
              <a:gd name="connsiteY3892" fmla="*/ 1082571 h 5956325"/>
              <a:gd name="connsiteX3893" fmla="*/ 4597370 w 5955852"/>
              <a:gd name="connsiteY3893" fmla="*/ 1077580 h 5956325"/>
              <a:gd name="connsiteX3894" fmla="*/ 4595497 w 5955852"/>
              <a:gd name="connsiteY3894" fmla="*/ 1051373 h 5956325"/>
              <a:gd name="connsiteX3895" fmla="*/ 4608139 w 5955852"/>
              <a:gd name="connsiteY3895" fmla="*/ 1045056 h 5956325"/>
              <a:gd name="connsiteX3896" fmla="*/ 1765061 w 5955852"/>
              <a:gd name="connsiteY3896" fmla="*/ 1017289 h 5956325"/>
              <a:gd name="connsiteX3897" fmla="*/ 1778640 w 5955852"/>
              <a:gd name="connsiteY3897" fmla="*/ 1027039 h 5956325"/>
              <a:gd name="connsiteX3898" fmla="*/ 1771772 w 5955852"/>
              <a:gd name="connsiteY3898" fmla="*/ 1056988 h 5956325"/>
              <a:gd name="connsiteX3899" fmla="*/ 1759910 w 5955852"/>
              <a:gd name="connsiteY3899" fmla="*/ 1060109 h 5956325"/>
              <a:gd name="connsiteX3900" fmla="*/ 1741806 w 5955852"/>
              <a:gd name="connsiteY3900" fmla="*/ 1050125 h 5956325"/>
              <a:gd name="connsiteX3901" fmla="*/ 1748673 w 5955852"/>
              <a:gd name="connsiteY3901" fmla="*/ 1020175 h 5956325"/>
              <a:gd name="connsiteX3902" fmla="*/ 1765061 w 5955852"/>
              <a:gd name="connsiteY3902" fmla="*/ 1017289 h 5956325"/>
              <a:gd name="connsiteX3903" fmla="*/ 4186420 w 5955852"/>
              <a:gd name="connsiteY3903" fmla="*/ 1014793 h 5956325"/>
              <a:gd name="connsiteX3904" fmla="*/ 4202808 w 5955852"/>
              <a:gd name="connsiteY3904" fmla="*/ 1017679 h 5956325"/>
              <a:gd name="connsiteX3905" fmla="*/ 4209676 w 5955852"/>
              <a:gd name="connsiteY3905" fmla="*/ 1047630 h 5956325"/>
              <a:gd name="connsiteX3906" fmla="*/ 4191570 w 5955852"/>
              <a:gd name="connsiteY3906" fmla="*/ 1057613 h 5956325"/>
              <a:gd name="connsiteX3907" fmla="*/ 4179709 w 5955852"/>
              <a:gd name="connsiteY3907" fmla="*/ 1054493 h 5956325"/>
              <a:gd name="connsiteX3908" fmla="*/ 4172842 w 5955852"/>
              <a:gd name="connsiteY3908" fmla="*/ 1024543 h 5956325"/>
              <a:gd name="connsiteX3909" fmla="*/ 4186420 w 5955852"/>
              <a:gd name="connsiteY3909" fmla="*/ 1014793 h 5956325"/>
              <a:gd name="connsiteX3910" fmla="*/ 2301806 w 5955852"/>
              <a:gd name="connsiteY3910" fmla="*/ 1000832 h 5956325"/>
              <a:gd name="connsiteX3911" fmla="*/ 2333645 w 5955852"/>
              <a:gd name="connsiteY3911" fmla="*/ 1016432 h 5956325"/>
              <a:gd name="connsiteX3912" fmla="*/ 2318037 w 5955852"/>
              <a:gd name="connsiteY3912" fmla="*/ 1048253 h 5956325"/>
              <a:gd name="connsiteX3913" fmla="*/ 2309922 w 5955852"/>
              <a:gd name="connsiteY3913" fmla="*/ 1049501 h 5956325"/>
              <a:gd name="connsiteX3914" fmla="*/ 2286198 w 5955852"/>
              <a:gd name="connsiteY3914" fmla="*/ 1032654 h 5956325"/>
              <a:gd name="connsiteX3915" fmla="*/ 2301806 w 5955852"/>
              <a:gd name="connsiteY3915" fmla="*/ 1000832 h 5956325"/>
              <a:gd name="connsiteX3916" fmla="*/ 3649675 w 5955852"/>
              <a:gd name="connsiteY3916" fmla="*/ 998960 h 5956325"/>
              <a:gd name="connsiteX3917" fmla="*/ 3665284 w 5955852"/>
              <a:gd name="connsiteY3917" fmla="*/ 1030782 h 5956325"/>
              <a:gd name="connsiteX3918" fmla="*/ 3642184 w 5955852"/>
              <a:gd name="connsiteY3918" fmla="*/ 1047629 h 5956325"/>
              <a:gd name="connsiteX3919" fmla="*/ 3633444 w 5955852"/>
              <a:gd name="connsiteY3919" fmla="*/ 1046381 h 5956325"/>
              <a:gd name="connsiteX3920" fmla="*/ 3617836 w 5955852"/>
              <a:gd name="connsiteY3920" fmla="*/ 1014559 h 5956325"/>
              <a:gd name="connsiteX3921" fmla="*/ 3649675 w 5955852"/>
              <a:gd name="connsiteY3921" fmla="*/ 998960 h 5956325"/>
              <a:gd name="connsiteX3922" fmla="*/ 1091828 w 5955852"/>
              <a:gd name="connsiteY3922" fmla="*/ 974626 h 5956325"/>
              <a:gd name="connsiteX3923" fmla="*/ 1102519 w 5955852"/>
              <a:gd name="connsiteY3923" fmla="*/ 979618 h 5956325"/>
              <a:gd name="connsiteX3924" fmla="*/ 1101895 w 5955852"/>
              <a:gd name="connsiteY3924" fmla="*/ 1001456 h 5956325"/>
              <a:gd name="connsiteX3925" fmla="*/ 1091281 w 5955852"/>
              <a:gd name="connsiteY3925" fmla="*/ 1005824 h 5956325"/>
              <a:gd name="connsiteX3926" fmla="*/ 1080044 w 5955852"/>
              <a:gd name="connsiteY3926" fmla="*/ 1000832 h 5956325"/>
              <a:gd name="connsiteX3927" fmla="*/ 1080669 w 5955852"/>
              <a:gd name="connsiteY3927" fmla="*/ 978994 h 5956325"/>
              <a:gd name="connsiteX3928" fmla="*/ 1091828 w 5955852"/>
              <a:gd name="connsiteY3928" fmla="*/ 974626 h 5956325"/>
              <a:gd name="connsiteX3929" fmla="*/ 4860278 w 5955852"/>
              <a:gd name="connsiteY3929" fmla="*/ 971117 h 5956325"/>
              <a:gd name="connsiteX3930" fmla="*/ 4871438 w 5955852"/>
              <a:gd name="connsiteY3930" fmla="*/ 975251 h 5956325"/>
              <a:gd name="connsiteX3931" fmla="*/ 4872062 w 5955852"/>
              <a:gd name="connsiteY3931" fmla="*/ 997089 h 5956325"/>
              <a:gd name="connsiteX3932" fmla="*/ 4860825 w 5955852"/>
              <a:gd name="connsiteY3932" fmla="*/ 1002081 h 5956325"/>
              <a:gd name="connsiteX3933" fmla="*/ 4850211 w 5955852"/>
              <a:gd name="connsiteY3933" fmla="*/ 997714 h 5956325"/>
              <a:gd name="connsiteX3934" fmla="*/ 4849587 w 5955852"/>
              <a:gd name="connsiteY3934" fmla="*/ 975874 h 5956325"/>
              <a:gd name="connsiteX3935" fmla="*/ 4860278 w 5955852"/>
              <a:gd name="connsiteY3935" fmla="*/ 971117 h 5956325"/>
              <a:gd name="connsiteX3936" fmla="*/ 2490345 w 5955852"/>
              <a:gd name="connsiteY3936" fmla="*/ 946548 h 5956325"/>
              <a:gd name="connsiteX3937" fmla="*/ 2520312 w 5955852"/>
              <a:gd name="connsiteY3937" fmla="*/ 964642 h 5956325"/>
              <a:gd name="connsiteX3938" fmla="*/ 2502206 w 5955852"/>
              <a:gd name="connsiteY3938" fmla="*/ 994593 h 5956325"/>
              <a:gd name="connsiteX3939" fmla="*/ 2496588 w 5955852"/>
              <a:gd name="connsiteY3939" fmla="*/ 995217 h 5956325"/>
              <a:gd name="connsiteX3940" fmla="*/ 2471616 w 5955852"/>
              <a:gd name="connsiteY3940" fmla="*/ 976497 h 5956325"/>
              <a:gd name="connsiteX3941" fmla="*/ 2490345 w 5955852"/>
              <a:gd name="connsiteY3941" fmla="*/ 946548 h 5956325"/>
              <a:gd name="connsiteX3942" fmla="*/ 3461136 w 5955852"/>
              <a:gd name="connsiteY3942" fmla="*/ 944676 h 5956325"/>
              <a:gd name="connsiteX3943" fmla="*/ 3479241 w 5955852"/>
              <a:gd name="connsiteY3943" fmla="*/ 974626 h 5956325"/>
              <a:gd name="connsiteX3944" fmla="*/ 3454893 w 5955852"/>
              <a:gd name="connsiteY3944" fmla="*/ 993969 h 5956325"/>
              <a:gd name="connsiteX3945" fmla="*/ 3449275 w 5955852"/>
              <a:gd name="connsiteY3945" fmla="*/ 993345 h 5956325"/>
              <a:gd name="connsiteX3946" fmla="*/ 3431169 w 5955852"/>
              <a:gd name="connsiteY3946" fmla="*/ 963394 h 5956325"/>
              <a:gd name="connsiteX3947" fmla="*/ 3461136 w 5955852"/>
              <a:gd name="connsiteY3947" fmla="*/ 944676 h 5956325"/>
              <a:gd name="connsiteX3948" fmla="*/ 1500279 w 5955852"/>
              <a:gd name="connsiteY3948" fmla="*/ 925645 h 5956325"/>
              <a:gd name="connsiteX3949" fmla="*/ 1512687 w 5955852"/>
              <a:gd name="connsiteY3949" fmla="*/ 933445 h 5956325"/>
              <a:gd name="connsiteX3950" fmla="*/ 1508317 w 5955852"/>
              <a:gd name="connsiteY3950" fmla="*/ 959027 h 5956325"/>
              <a:gd name="connsiteX3951" fmla="*/ 1497080 w 5955852"/>
              <a:gd name="connsiteY3951" fmla="*/ 962771 h 5956325"/>
              <a:gd name="connsiteX3952" fmla="*/ 1482097 w 5955852"/>
              <a:gd name="connsiteY3952" fmla="*/ 955284 h 5956325"/>
              <a:gd name="connsiteX3953" fmla="*/ 1486467 w 5955852"/>
              <a:gd name="connsiteY3953" fmla="*/ 929077 h 5956325"/>
              <a:gd name="connsiteX3954" fmla="*/ 1500279 w 5955852"/>
              <a:gd name="connsiteY3954" fmla="*/ 925645 h 5956325"/>
              <a:gd name="connsiteX3955" fmla="*/ 4450971 w 5955852"/>
              <a:gd name="connsiteY3955" fmla="*/ 923072 h 5956325"/>
              <a:gd name="connsiteX3956" fmla="*/ 4465017 w 5955852"/>
              <a:gd name="connsiteY3956" fmla="*/ 926581 h 5956325"/>
              <a:gd name="connsiteX3957" fmla="*/ 4469388 w 5955852"/>
              <a:gd name="connsiteY3957" fmla="*/ 952787 h 5956325"/>
              <a:gd name="connsiteX3958" fmla="*/ 4454404 w 5955852"/>
              <a:gd name="connsiteY3958" fmla="*/ 960275 h 5956325"/>
              <a:gd name="connsiteX3959" fmla="*/ 4443166 w 5955852"/>
              <a:gd name="connsiteY3959" fmla="*/ 956532 h 5956325"/>
              <a:gd name="connsiteX3960" fmla="*/ 4438797 w 5955852"/>
              <a:gd name="connsiteY3960" fmla="*/ 930325 h 5956325"/>
              <a:gd name="connsiteX3961" fmla="*/ 4450971 w 5955852"/>
              <a:gd name="connsiteY3961" fmla="*/ 923072 h 5956325"/>
              <a:gd name="connsiteX3962" fmla="*/ 1938149 w 5955852"/>
              <a:gd name="connsiteY3962" fmla="*/ 920185 h 5956325"/>
              <a:gd name="connsiteX3963" fmla="*/ 1950946 w 5955852"/>
              <a:gd name="connsiteY3963" fmla="*/ 930949 h 5956325"/>
              <a:gd name="connsiteX3964" fmla="*/ 1941582 w 5955852"/>
              <a:gd name="connsiteY3964" fmla="*/ 960274 h 5956325"/>
              <a:gd name="connsiteX3965" fmla="*/ 1931594 w 5955852"/>
              <a:gd name="connsiteY3965" fmla="*/ 962771 h 5956325"/>
              <a:gd name="connsiteX3966" fmla="*/ 1912240 w 5955852"/>
              <a:gd name="connsiteY3966" fmla="*/ 950916 h 5956325"/>
              <a:gd name="connsiteX3967" fmla="*/ 1921605 w 5955852"/>
              <a:gd name="connsiteY3967" fmla="*/ 921589 h 5956325"/>
              <a:gd name="connsiteX3968" fmla="*/ 1938149 w 5955852"/>
              <a:gd name="connsiteY3968" fmla="*/ 920185 h 5956325"/>
              <a:gd name="connsiteX3969" fmla="*/ 4013098 w 5955852"/>
              <a:gd name="connsiteY3969" fmla="*/ 917690 h 5956325"/>
              <a:gd name="connsiteX3970" fmla="*/ 4029876 w 5955852"/>
              <a:gd name="connsiteY3970" fmla="*/ 919093 h 5956325"/>
              <a:gd name="connsiteX3971" fmla="*/ 4039241 w 5955852"/>
              <a:gd name="connsiteY3971" fmla="*/ 948420 h 5956325"/>
              <a:gd name="connsiteX3972" fmla="*/ 4019887 w 5955852"/>
              <a:gd name="connsiteY3972" fmla="*/ 960274 h 5956325"/>
              <a:gd name="connsiteX3973" fmla="*/ 4009898 w 5955852"/>
              <a:gd name="connsiteY3973" fmla="*/ 957779 h 5956325"/>
              <a:gd name="connsiteX3974" fmla="*/ 4000534 w 5955852"/>
              <a:gd name="connsiteY3974" fmla="*/ 928453 h 5956325"/>
              <a:gd name="connsiteX3975" fmla="*/ 4013098 w 5955852"/>
              <a:gd name="connsiteY3975" fmla="*/ 917690 h 5956325"/>
              <a:gd name="connsiteX3976" fmla="*/ 2682631 w 5955852"/>
              <a:gd name="connsiteY3976" fmla="*/ 909734 h 5956325"/>
              <a:gd name="connsiteX3977" fmla="*/ 2710724 w 5955852"/>
              <a:gd name="connsiteY3977" fmla="*/ 930948 h 5956325"/>
              <a:gd name="connsiteX3978" fmla="*/ 2689497 w 5955852"/>
              <a:gd name="connsiteY3978" fmla="*/ 959027 h 5956325"/>
              <a:gd name="connsiteX3979" fmla="*/ 2685752 w 5955852"/>
              <a:gd name="connsiteY3979" fmla="*/ 959027 h 5956325"/>
              <a:gd name="connsiteX3980" fmla="*/ 2661404 w 5955852"/>
              <a:gd name="connsiteY3980" fmla="*/ 937812 h 5956325"/>
              <a:gd name="connsiteX3981" fmla="*/ 2682631 w 5955852"/>
              <a:gd name="connsiteY3981" fmla="*/ 909734 h 5956325"/>
              <a:gd name="connsiteX3982" fmla="*/ 3268227 w 5955852"/>
              <a:gd name="connsiteY3982" fmla="*/ 909110 h 5956325"/>
              <a:gd name="connsiteX3983" fmla="*/ 3289453 w 5955852"/>
              <a:gd name="connsiteY3983" fmla="*/ 937188 h 5956325"/>
              <a:gd name="connsiteX3984" fmla="*/ 3265105 w 5955852"/>
              <a:gd name="connsiteY3984" fmla="*/ 958403 h 5956325"/>
              <a:gd name="connsiteX3985" fmla="*/ 3261360 w 5955852"/>
              <a:gd name="connsiteY3985" fmla="*/ 958403 h 5956325"/>
              <a:gd name="connsiteX3986" fmla="*/ 3240133 w 5955852"/>
              <a:gd name="connsiteY3986" fmla="*/ 930325 h 5956325"/>
              <a:gd name="connsiteX3987" fmla="*/ 3268227 w 5955852"/>
              <a:gd name="connsiteY3987" fmla="*/ 909110 h 5956325"/>
              <a:gd name="connsiteX3988" fmla="*/ 835318 w 5955852"/>
              <a:gd name="connsiteY3988" fmla="*/ 908486 h 5956325"/>
              <a:gd name="connsiteX3989" fmla="*/ 852798 w 5955852"/>
              <a:gd name="connsiteY3989" fmla="*/ 908486 h 5956325"/>
              <a:gd name="connsiteX3990" fmla="*/ 852798 w 5955852"/>
              <a:gd name="connsiteY3990" fmla="*/ 925958 h 5956325"/>
              <a:gd name="connsiteX3991" fmla="*/ 844058 w 5955852"/>
              <a:gd name="connsiteY3991" fmla="*/ 929701 h 5956325"/>
              <a:gd name="connsiteX3992" fmla="*/ 835318 w 5955852"/>
              <a:gd name="connsiteY3992" fmla="*/ 925958 h 5956325"/>
              <a:gd name="connsiteX3993" fmla="*/ 835318 w 5955852"/>
              <a:gd name="connsiteY3993" fmla="*/ 908486 h 5956325"/>
              <a:gd name="connsiteX3994" fmla="*/ 5099933 w 5955852"/>
              <a:gd name="connsiteY3994" fmla="*/ 905367 h 5956325"/>
              <a:gd name="connsiteX3995" fmla="*/ 5117413 w 5955852"/>
              <a:gd name="connsiteY3995" fmla="*/ 905367 h 5956325"/>
              <a:gd name="connsiteX3996" fmla="*/ 5117413 w 5955852"/>
              <a:gd name="connsiteY3996" fmla="*/ 922838 h 5956325"/>
              <a:gd name="connsiteX3997" fmla="*/ 5108673 w 5955852"/>
              <a:gd name="connsiteY3997" fmla="*/ 926581 h 5956325"/>
              <a:gd name="connsiteX3998" fmla="*/ 5099933 w 5955852"/>
              <a:gd name="connsiteY3998" fmla="*/ 922838 h 5956325"/>
              <a:gd name="connsiteX3999" fmla="*/ 5099933 w 5955852"/>
              <a:gd name="connsiteY3999" fmla="*/ 905367 h 5956325"/>
              <a:gd name="connsiteX4000" fmla="*/ 3072819 w 5955852"/>
              <a:gd name="connsiteY4000" fmla="*/ 891639 h 5956325"/>
              <a:gd name="connsiteX4001" fmla="*/ 3096543 w 5955852"/>
              <a:gd name="connsiteY4001" fmla="*/ 917845 h 5956325"/>
              <a:gd name="connsiteX4002" fmla="*/ 3072195 w 5955852"/>
              <a:gd name="connsiteY4002" fmla="*/ 941556 h 5956325"/>
              <a:gd name="connsiteX4003" fmla="*/ 3070947 w 5955852"/>
              <a:gd name="connsiteY4003" fmla="*/ 940933 h 5956325"/>
              <a:gd name="connsiteX4004" fmla="*/ 3047223 w 5955852"/>
              <a:gd name="connsiteY4004" fmla="*/ 915349 h 5956325"/>
              <a:gd name="connsiteX4005" fmla="*/ 3072819 w 5955852"/>
              <a:gd name="connsiteY4005" fmla="*/ 891639 h 5956325"/>
              <a:gd name="connsiteX4006" fmla="*/ 2877412 w 5955852"/>
              <a:gd name="connsiteY4006" fmla="*/ 891639 h 5956325"/>
              <a:gd name="connsiteX4007" fmla="*/ 2903633 w 5955852"/>
              <a:gd name="connsiteY4007" fmla="*/ 915349 h 5956325"/>
              <a:gd name="connsiteX4008" fmla="*/ 2879910 w 5955852"/>
              <a:gd name="connsiteY4008" fmla="*/ 941556 h 5956325"/>
              <a:gd name="connsiteX4009" fmla="*/ 2878662 w 5955852"/>
              <a:gd name="connsiteY4009" fmla="*/ 941556 h 5956325"/>
              <a:gd name="connsiteX4010" fmla="*/ 2853689 w 5955852"/>
              <a:gd name="connsiteY4010" fmla="*/ 917845 h 5956325"/>
              <a:gd name="connsiteX4011" fmla="*/ 2877412 w 5955852"/>
              <a:gd name="connsiteY4011" fmla="*/ 891639 h 5956325"/>
              <a:gd name="connsiteX4012" fmla="*/ 1241037 w 5955852"/>
              <a:gd name="connsiteY4012" fmla="*/ 843829 h 5956325"/>
              <a:gd name="connsiteX4013" fmla="*/ 1251728 w 5955852"/>
              <a:gd name="connsiteY4013" fmla="*/ 849210 h 5956325"/>
              <a:gd name="connsiteX4014" fmla="*/ 1249231 w 5955852"/>
              <a:gd name="connsiteY4014" fmla="*/ 871049 h 5956325"/>
              <a:gd name="connsiteX4015" fmla="*/ 1239242 w 5955852"/>
              <a:gd name="connsiteY4015" fmla="*/ 874792 h 5956325"/>
              <a:gd name="connsiteX4016" fmla="*/ 1227380 w 5955852"/>
              <a:gd name="connsiteY4016" fmla="*/ 869177 h 5956325"/>
              <a:gd name="connsiteX4017" fmla="*/ 1229877 w 5955852"/>
              <a:gd name="connsiteY4017" fmla="*/ 847338 h 5956325"/>
              <a:gd name="connsiteX4018" fmla="*/ 1241037 w 5955852"/>
              <a:gd name="connsiteY4018" fmla="*/ 843829 h 5956325"/>
              <a:gd name="connsiteX4019" fmla="*/ 4710211 w 5955852"/>
              <a:gd name="connsiteY4019" fmla="*/ 840397 h 5956325"/>
              <a:gd name="connsiteX4020" fmla="*/ 4721605 w 5955852"/>
              <a:gd name="connsiteY4020" fmla="*/ 843594 h 5956325"/>
              <a:gd name="connsiteX4021" fmla="*/ 4724101 w 5955852"/>
              <a:gd name="connsiteY4021" fmla="*/ 865434 h 5956325"/>
              <a:gd name="connsiteX4022" fmla="*/ 4711616 w 5955852"/>
              <a:gd name="connsiteY4022" fmla="*/ 871049 h 5956325"/>
              <a:gd name="connsiteX4023" fmla="*/ 4702251 w 5955852"/>
              <a:gd name="connsiteY4023" fmla="*/ 867929 h 5956325"/>
              <a:gd name="connsiteX4024" fmla="*/ 4699754 w 5955852"/>
              <a:gd name="connsiteY4024" fmla="*/ 846091 h 5956325"/>
              <a:gd name="connsiteX4025" fmla="*/ 4710211 w 5955852"/>
              <a:gd name="connsiteY4025" fmla="*/ 840397 h 5956325"/>
              <a:gd name="connsiteX4026" fmla="*/ 2118650 w 5955852"/>
              <a:gd name="connsiteY4026" fmla="*/ 838447 h 5956325"/>
              <a:gd name="connsiteX4027" fmla="*/ 2130121 w 5955852"/>
              <a:gd name="connsiteY4027" fmla="*/ 850458 h 5956325"/>
              <a:gd name="connsiteX4028" fmla="*/ 2118260 w 5955852"/>
              <a:gd name="connsiteY4028" fmla="*/ 878536 h 5956325"/>
              <a:gd name="connsiteX4029" fmla="*/ 2109520 w 5955852"/>
              <a:gd name="connsiteY4029" fmla="*/ 880408 h 5956325"/>
              <a:gd name="connsiteX4030" fmla="*/ 2090166 w 5955852"/>
              <a:gd name="connsiteY4030" fmla="*/ 866681 h 5956325"/>
              <a:gd name="connsiteX4031" fmla="*/ 2102029 w 5955852"/>
              <a:gd name="connsiteY4031" fmla="*/ 838603 h 5956325"/>
              <a:gd name="connsiteX4032" fmla="*/ 2118650 w 5955852"/>
              <a:gd name="connsiteY4032" fmla="*/ 838447 h 5956325"/>
              <a:gd name="connsiteX4033" fmla="*/ 3832206 w 5955852"/>
              <a:gd name="connsiteY4033" fmla="*/ 836575 h 5956325"/>
              <a:gd name="connsiteX4034" fmla="*/ 3848827 w 5955852"/>
              <a:gd name="connsiteY4034" fmla="*/ 836730 h 5956325"/>
              <a:gd name="connsiteX4035" fmla="*/ 3860690 w 5955852"/>
              <a:gd name="connsiteY4035" fmla="*/ 864808 h 5956325"/>
              <a:gd name="connsiteX4036" fmla="*/ 3840711 w 5955852"/>
              <a:gd name="connsiteY4036" fmla="*/ 878536 h 5956325"/>
              <a:gd name="connsiteX4037" fmla="*/ 3832596 w 5955852"/>
              <a:gd name="connsiteY4037" fmla="*/ 876665 h 5956325"/>
              <a:gd name="connsiteX4038" fmla="*/ 3820735 w 5955852"/>
              <a:gd name="connsiteY4038" fmla="*/ 848586 h 5956325"/>
              <a:gd name="connsiteX4039" fmla="*/ 3832206 w 5955852"/>
              <a:gd name="connsiteY4039" fmla="*/ 836575 h 5956325"/>
              <a:gd name="connsiteX4040" fmla="*/ 1666110 w 5955852"/>
              <a:gd name="connsiteY4040" fmla="*/ 816608 h 5956325"/>
              <a:gd name="connsiteX4041" fmla="*/ 1677504 w 5955852"/>
              <a:gd name="connsiteY4041" fmla="*/ 824876 h 5956325"/>
              <a:gd name="connsiteX4042" fmla="*/ 1671260 w 5955852"/>
              <a:gd name="connsiteY4042" fmla="*/ 850458 h 5956325"/>
              <a:gd name="connsiteX4043" fmla="*/ 1661272 w 5955852"/>
              <a:gd name="connsiteY4043" fmla="*/ 852954 h 5956325"/>
              <a:gd name="connsiteX4044" fmla="*/ 1645664 w 5955852"/>
              <a:gd name="connsiteY4044" fmla="*/ 844219 h 5956325"/>
              <a:gd name="connsiteX4045" fmla="*/ 1651907 w 5955852"/>
              <a:gd name="connsiteY4045" fmla="*/ 818637 h 5956325"/>
              <a:gd name="connsiteX4046" fmla="*/ 1666110 w 5955852"/>
              <a:gd name="connsiteY4046" fmla="*/ 816608 h 5956325"/>
              <a:gd name="connsiteX4047" fmla="*/ 4285609 w 5955852"/>
              <a:gd name="connsiteY4047" fmla="*/ 813878 h 5956325"/>
              <a:gd name="connsiteX4048" fmla="*/ 4299576 w 5955852"/>
              <a:gd name="connsiteY4048" fmla="*/ 816140 h 5956325"/>
              <a:gd name="connsiteX4049" fmla="*/ 4305820 w 5955852"/>
              <a:gd name="connsiteY4049" fmla="*/ 841722 h 5956325"/>
              <a:gd name="connsiteX4050" fmla="*/ 4290212 w 5955852"/>
              <a:gd name="connsiteY4050" fmla="*/ 850458 h 5956325"/>
              <a:gd name="connsiteX4051" fmla="*/ 4280224 w 5955852"/>
              <a:gd name="connsiteY4051" fmla="*/ 847963 h 5956325"/>
              <a:gd name="connsiteX4052" fmla="*/ 4273981 w 5955852"/>
              <a:gd name="connsiteY4052" fmla="*/ 822380 h 5956325"/>
              <a:gd name="connsiteX4053" fmla="*/ 4285609 w 5955852"/>
              <a:gd name="connsiteY4053" fmla="*/ 813878 h 5956325"/>
              <a:gd name="connsiteX4054" fmla="*/ 2289319 w 5955852"/>
              <a:gd name="connsiteY4054" fmla="*/ 771215 h 5956325"/>
              <a:gd name="connsiteX4055" fmla="*/ 2316788 w 5955852"/>
              <a:gd name="connsiteY4055" fmla="*/ 785566 h 5956325"/>
              <a:gd name="connsiteX4056" fmla="*/ 2302429 w 5955852"/>
              <a:gd name="connsiteY4056" fmla="*/ 813021 h 5956325"/>
              <a:gd name="connsiteX4057" fmla="*/ 2296187 w 5955852"/>
              <a:gd name="connsiteY4057" fmla="*/ 814269 h 5956325"/>
              <a:gd name="connsiteX4058" fmla="*/ 2274961 w 5955852"/>
              <a:gd name="connsiteY4058" fmla="*/ 798045 h 5956325"/>
              <a:gd name="connsiteX4059" fmla="*/ 2289319 w 5955852"/>
              <a:gd name="connsiteY4059" fmla="*/ 771215 h 5956325"/>
              <a:gd name="connsiteX4060" fmla="*/ 3660912 w 5955852"/>
              <a:gd name="connsiteY4060" fmla="*/ 769343 h 5956325"/>
              <a:gd name="connsiteX4061" fmla="*/ 3675271 w 5955852"/>
              <a:gd name="connsiteY4061" fmla="*/ 796797 h 5956325"/>
              <a:gd name="connsiteX4062" fmla="*/ 3654670 w 5955852"/>
              <a:gd name="connsiteY4062" fmla="*/ 811772 h 5956325"/>
              <a:gd name="connsiteX4063" fmla="*/ 3648427 w 5955852"/>
              <a:gd name="connsiteY4063" fmla="*/ 811148 h 5956325"/>
              <a:gd name="connsiteX4064" fmla="*/ 3634068 w 5955852"/>
              <a:gd name="connsiteY4064" fmla="*/ 783694 h 5956325"/>
              <a:gd name="connsiteX4065" fmla="*/ 3660912 w 5955852"/>
              <a:gd name="connsiteY4065" fmla="*/ 769343 h 5956325"/>
              <a:gd name="connsiteX4066" fmla="*/ 993267 w 5955852"/>
              <a:gd name="connsiteY4066" fmla="*/ 769343 h 5956325"/>
              <a:gd name="connsiteX4067" fmla="*/ 997012 w 5955852"/>
              <a:gd name="connsiteY4067" fmla="*/ 786814 h 5956325"/>
              <a:gd name="connsiteX4068" fmla="*/ 993267 w 5955852"/>
              <a:gd name="connsiteY4068" fmla="*/ 790558 h 5956325"/>
              <a:gd name="connsiteX4069" fmla="*/ 986399 w 5955852"/>
              <a:gd name="connsiteY4069" fmla="*/ 792430 h 5956325"/>
              <a:gd name="connsiteX4070" fmla="*/ 975785 w 5955852"/>
              <a:gd name="connsiteY4070" fmla="*/ 786814 h 5956325"/>
              <a:gd name="connsiteX4071" fmla="*/ 978283 w 5955852"/>
              <a:gd name="connsiteY4071" fmla="*/ 770591 h 5956325"/>
              <a:gd name="connsiteX4072" fmla="*/ 993267 w 5955852"/>
              <a:gd name="connsiteY4072" fmla="*/ 769343 h 5956325"/>
              <a:gd name="connsiteX4073" fmla="*/ 4963522 w 5955852"/>
              <a:gd name="connsiteY4073" fmla="*/ 763961 h 5956325"/>
              <a:gd name="connsiteX4074" fmla="*/ 4973199 w 5955852"/>
              <a:gd name="connsiteY4074" fmla="*/ 765600 h 5956325"/>
              <a:gd name="connsiteX4075" fmla="*/ 4976945 w 5955852"/>
              <a:gd name="connsiteY4075" fmla="*/ 769343 h 5956325"/>
              <a:gd name="connsiteX4076" fmla="*/ 4973199 w 5955852"/>
              <a:gd name="connsiteY4076" fmla="*/ 786814 h 5956325"/>
              <a:gd name="connsiteX4077" fmla="*/ 4965708 w 5955852"/>
              <a:gd name="connsiteY4077" fmla="*/ 788686 h 5956325"/>
              <a:gd name="connsiteX4078" fmla="*/ 4957591 w 5955852"/>
              <a:gd name="connsiteY4078" fmla="*/ 785566 h 5956325"/>
              <a:gd name="connsiteX4079" fmla="*/ 4955719 w 5955852"/>
              <a:gd name="connsiteY4079" fmla="*/ 769343 h 5956325"/>
              <a:gd name="connsiteX4080" fmla="*/ 4963522 w 5955852"/>
              <a:gd name="connsiteY4080" fmla="*/ 763961 h 5956325"/>
              <a:gd name="connsiteX4081" fmla="*/ 1399454 w 5955852"/>
              <a:gd name="connsiteY4081" fmla="*/ 723483 h 5956325"/>
              <a:gd name="connsiteX4082" fmla="*/ 1409676 w 5955852"/>
              <a:gd name="connsiteY4082" fmla="*/ 730034 h 5956325"/>
              <a:gd name="connsiteX4083" fmla="*/ 1405930 w 5955852"/>
              <a:gd name="connsiteY4083" fmla="*/ 751872 h 5956325"/>
              <a:gd name="connsiteX4084" fmla="*/ 1397190 w 5955852"/>
              <a:gd name="connsiteY4084" fmla="*/ 754368 h 5956325"/>
              <a:gd name="connsiteX4085" fmla="*/ 1384081 w 5955852"/>
              <a:gd name="connsiteY4085" fmla="*/ 748129 h 5956325"/>
              <a:gd name="connsiteX4086" fmla="*/ 1387826 w 5955852"/>
              <a:gd name="connsiteY4086" fmla="*/ 726290 h 5956325"/>
              <a:gd name="connsiteX4087" fmla="*/ 1399454 w 5955852"/>
              <a:gd name="connsiteY4087" fmla="*/ 723483 h 5956325"/>
              <a:gd name="connsiteX4088" fmla="*/ 2481604 w 5955852"/>
              <a:gd name="connsiteY4088" fmla="*/ 720674 h 5956325"/>
              <a:gd name="connsiteX4089" fmla="*/ 2507825 w 5955852"/>
              <a:gd name="connsiteY4089" fmla="*/ 737521 h 5956325"/>
              <a:gd name="connsiteX4090" fmla="*/ 2490968 w 5955852"/>
              <a:gd name="connsiteY4090" fmla="*/ 763104 h 5956325"/>
              <a:gd name="connsiteX4091" fmla="*/ 2485975 w 5955852"/>
              <a:gd name="connsiteY4091" fmla="*/ 763728 h 5956325"/>
              <a:gd name="connsiteX4092" fmla="*/ 2464748 w 5955852"/>
              <a:gd name="connsiteY4092" fmla="*/ 746257 h 5956325"/>
              <a:gd name="connsiteX4093" fmla="*/ 2481604 w 5955852"/>
              <a:gd name="connsiteY4093" fmla="*/ 720674 h 5956325"/>
              <a:gd name="connsiteX4094" fmla="*/ 4551795 w 5955852"/>
              <a:gd name="connsiteY4094" fmla="*/ 720597 h 5956325"/>
              <a:gd name="connsiteX4095" fmla="*/ 4563656 w 5955852"/>
              <a:gd name="connsiteY4095" fmla="*/ 723171 h 5956325"/>
              <a:gd name="connsiteX4096" fmla="*/ 4567402 w 5955852"/>
              <a:gd name="connsiteY4096" fmla="*/ 745009 h 5956325"/>
              <a:gd name="connsiteX4097" fmla="*/ 4554292 w 5955852"/>
              <a:gd name="connsiteY4097" fmla="*/ 751248 h 5956325"/>
              <a:gd name="connsiteX4098" fmla="*/ 4545551 w 5955852"/>
              <a:gd name="connsiteY4098" fmla="*/ 748753 h 5956325"/>
              <a:gd name="connsiteX4099" fmla="*/ 4541805 w 5955852"/>
              <a:gd name="connsiteY4099" fmla="*/ 726914 h 5956325"/>
              <a:gd name="connsiteX4100" fmla="*/ 4551795 w 5955852"/>
              <a:gd name="connsiteY4100" fmla="*/ 720597 h 5956325"/>
              <a:gd name="connsiteX4101" fmla="*/ 1839199 w 5955852"/>
              <a:gd name="connsiteY4101" fmla="*/ 719973 h 5956325"/>
              <a:gd name="connsiteX4102" fmla="*/ 1849811 w 5955852"/>
              <a:gd name="connsiteY4102" fmla="*/ 729410 h 5956325"/>
              <a:gd name="connsiteX4103" fmla="*/ 1841695 w 5955852"/>
              <a:gd name="connsiteY4103" fmla="*/ 754368 h 5956325"/>
              <a:gd name="connsiteX4104" fmla="*/ 1832955 w 5955852"/>
              <a:gd name="connsiteY4104" fmla="*/ 756240 h 5956325"/>
              <a:gd name="connsiteX4105" fmla="*/ 1816724 w 5955852"/>
              <a:gd name="connsiteY4105" fmla="*/ 746257 h 5956325"/>
              <a:gd name="connsiteX4106" fmla="*/ 1824839 w 5955852"/>
              <a:gd name="connsiteY4106" fmla="*/ 721299 h 5956325"/>
              <a:gd name="connsiteX4107" fmla="*/ 1839199 w 5955852"/>
              <a:gd name="connsiteY4107" fmla="*/ 719973 h 5956325"/>
              <a:gd name="connsiteX4108" fmla="*/ 3468003 w 5955852"/>
              <a:gd name="connsiteY4108" fmla="*/ 719426 h 5956325"/>
              <a:gd name="connsiteX4109" fmla="*/ 3484859 w 5955852"/>
              <a:gd name="connsiteY4109" fmla="*/ 745009 h 5956325"/>
              <a:gd name="connsiteX4110" fmla="*/ 3463633 w 5955852"/>
              <a:gd name="connsiteY4110" fmla="*/ 762479 h 5956325"/>
              <a:gd name="connsiteX4111" fmla="*/ 3459263 w 5955852"/>
              <a:gd name="connsiteY4111" fmla="*/ 761855 h 5956325"/>
              <a:gd name="connsiteX4112" fmla="*/ 3442407 w 5955852"/>
              <a:gd name="connsiteY4112" fmla="*/ 736273 h 5956325"/>
              <a:gd name="connsiteX4113" fmla="*/ 3468003 w 5955852"/>
              <a:gd name="connsiteY4113" fmla="*/ 719426 h 5956325"/>
              <a:gd name="connsiteX4114" fmla="*/ 4111662 w 5955852"/>
              <a:gd name="connsiteY4114" fmla="*/ 717476 h 5956325"/>
              <a:gd name="connsiteX4115" fmla="*/ 4126021 w 5955852"/>
              <a:gd name="connsiteY4115" fmla="*/ 718802 h 5956325"/>
              <a:gd name="connsiteX4116" fmla="*/ 4134136 w 5955852"/>
              <a:gd name="connsiteY4116" fmla="*/ 743761 h 5956325"/>
              <a:gd name="connsiteX4117" fmla="*/ 4117281 w 5955852"/>
              <a:gd name="connsiteY4117" fmla="*/ 753744 h 5956325"/>
              <a:gd name="connsiteX4118" fmla="*/ 4109164 w 5955852"/>
              <a:gd name="connsiteY4118" fmla="*/ 751872 h 5956325"/>
              <a:gd name="connsiteX4119" fmla="*/ 4101049 w 5955852"/>
              <a:gd name="connsiteY4119" fmla="*/ 726914 h 5956325"/>
              <a:gd name="connsiteX4120" fmla="*/ 4111662 w 5955852"/>
              <a:gd name="connsiteY4120" fmla="*/ 717476 h 5956325"/>
              <a:gd name="connsiteX4121" fmla="*/ 2677635 w 5955852"/>
              <a:gd name="connsiteY4121" fmla="*/ 686356 h 5956325"/>
              <a:gd name="connsiteX4122" fmla="*/ 2701984 w 5955852"/>
              <a:gd name="connsiteY4122" fmla="*/ 705075 h 5956325"/>
              <a:gd name="connsiteX4123" fmla="*/ 2683254 w 5955852"/>
              <a:gd name="connsiteY4123" fmla="*/ 729410 h 5956325"/>
              <a:gd name="connsiteX4124" fmla="*/ 2680757 w 5955852"/>
              <a:gd name="connsiteY4124" fmla="*/ 729410 h 5956325"/>
              <a:gd name="connsiteX4125" fmla="*/ 2658907 w 5955852"/>
              <a:gd name="connsiteY4125" fmla="*/ 710691 h 5956325"/>
              <a:gd name="connsiteX4126" fmla="*/ 2677635 w 5955852"/>
              <a:gd name="connsiteY4126" fmla="*/ 686356 h 5956325"/>
              <a:gd name="connsiteX4127" fmla="*/ 3273221 w 5955852"/>
              <a:gd name="connsiteY4127" fmla="*/ 685732 h 5956325"/>
              <a:gd name="connsiteX4128" fmla="*/ 3291949 w 5955852"/>
              <a:gd name="connsiteY4128" fmla="*/ 710067 h 5956325"/>
              <a:gd name="connsiteX4129" fmla="*/ 3270099 w 5955852"/>
              <a:gd name="connsiteY4129" fmla="*/ 729410 h 5956325"/>
              <a:gd name="connsiteX4130" fmla="*/ 3267602 w 5955852"/>
              <a:gd name="connsiteY4130" fmla="*/ 728786 h 5956325"/>
              <a:gd name="connsiteX4131" fmla="*/ 3248873 w 5955852"/>
              <a:gd name="connsiteY4131" fmla="*/ 704452 h 5956325"/>
              <a:gd name="connsiteX4132" fmla="*/ 3273221 w 5955852"/>
              <a:gd name="connsiteY4132" fmla="*/ 685732 h 5956325"/>
              <a:gd name="connsiteX4133" fmla="*/ 2875540 w 5955852"/>
              <a:gd name="connsiteY4133" fmla="*/ 669510 h 5956325"/>
              <a:gd name="connsiteX4134" fmla="*/ 2898015 w 5955852"/>
              <a:gd name="connsiteY4134" fmla="*/ 690100 h 5956325"/>
              <a:gd name="connsiteX4135" fmla="*/ 2877413 w 5955852"/>
              <a:gd name="connsiteY4135" fmla="*/ 712562 h 5956325"/>
              <a:gd name="connsiteX4136" fmla="*/ 2876164 w 5955852"/>
              <a:gd name="connsiteY4136" fmla="*/ 712562 h 5956325"/>
              <a:gd name="connsiteX4137" fmla="*/ 2854937 w 5955852"/>
              <a:gd name="connsiteY4137" fmla="*/ 691971 h 5956325"/>
              <a:gd name="connsiteX4138" fmla="*/ 2875540 w 5955852"/>
              <a:gd name="connsiteY4138" fmla="*/ 669510 h 5956325"/>
              <a:gd name="connsiteX4139" fmla="*/ 3074692 w 5955852"/>
              <a:gd name="connsiteY4139" fmla="*/ 668886 h 5956325"/>
              <a:gd name="connsiteX4140" fmla="*/ 3095294 w 5955852"/>
              <a:gd name="connsiteY4140" fmla="*/ 691348 h 5956325"/>
              <a:gd name="connsiteX4141" fmla="*/ 3072819 w 5955852"/>
              <a:gd name="connsiteY4141" fmla="*/ 711938 h 5956325"/>
              <a:gd name="connsiteX4142" fmla="*/ 3052217 w 5955852"/>
              <a:gd name="connsiteY4142" fmla="*/ 689476 h 5956325"/>
              <a:gd name="connsiteX4143" fmla="*/ 3074692 w 5955852"/>
              <a:gd name="connsiteY4143" fmla="*/ 668886 h 5956325"/>
              <a:gd name="connsiteX4144" fmla="*/ 1129989 w 5955852"/>
              <a:gd name="connsiteY4144" fmla="*/ 641431 h 5956325"/>
              <a:gd name="connsiteX4145" fmla="*/ 1146220 w 5955852"/>
              <a:gd name="connsiteY4145" fmla="*/ 642680 h 5956325"/>
              <a:gd name="connsiteX4146" fmla="*/ 1146220 w 5955852"/>
              <a:gd name="connsiteY4146" fmla="*/ 660150 h 5956325"/>
              <a:gd name="connsiteX4147" fmla="*/ 1144348 w 5955852"/>
              <a:gd name="connsiteY4147" fmla="*/ 662022 h 5956325"/>
              <a:gd name="connsiteX4148" fmla="*/ 1137481 w 5955852"/>
              <a:gd name="connsiteY4148" fmla="*/ 663894 h 5956325"/>
              <a:gd name="connsiteX4149" fmla="*/ 1126868 w 5955852"/>
              <a:gd name="connsiteY4149" fmla="*/ 658278 h 5956325"/>
              <a:gd name="connsiteX4150" fmla="*/ 1129989 w 5955852"/>
              <a:gd name="connsiteY4150" fmla="*/ 641431 h 5956325"/>
              <a:gd name="connsiteX4151" fmla="*/ 2005263 w 5955852"/>
              <a:gd name="connsiteY4151" fmla="*/ 637688 h 5956325"/>
              <a:gd name="connsiteX4152" fmla="*/ 2029610 w 5955852"/>
              <a:gd name="connsiteY4152" fmla="*/ 647672 h 5956325"/>
              <a:gd name="connsiteX4153" fmla="*/ 2019622 w 5955852"/>
              <a:gd name="connsiteY4153" fmla="*/ 672006 h 5956325"/>
              <a:gd name="connsiteX4154" fmla="*/ 2012130 w 5955852"/>
              <a:gd name="connsiteY4154" fmla="*/ 673254 h 5956325"/>
              <a:gd name="connsiteX4155" fmla="*/ 1995273 w 5955852"/>
              <a:gd name="connsiteY4155" fmla="*/ 662022 h 5956325"/>
              <a:gd name="connsiteX4156" fmla="*/ 2005263 w 5955852"/>
              <a:gd name="connsiteY4156" fmla="*/ 637688 h 5956325"/>
              <a:gd name="connsiteX4157" fmla="*/ 4811114 w 5955852"/>
              <a:gd name="connsiteY4157" fmla="*/ 636440 h 5956325"/>
              <a:gd name="connsiteX4158" fmla="*/ 4820869 w 5955852"/>
              <a:gd name="connsiteY4158" fmla="*/ 638935 h 5956325"/>
              <a:gd name="connsiteX4159" fmla="*/ 4822742 w 5955852"/>
              <a:gd name="connsiteY4159" fmla="*/ 640808 h 5956325"/>
              <a:gd name="connsiteX4160" fmla="*/ 4822742 w 5955852"/>
              <a:gd name="connsiteY4160" fmla="*/ 658278 h 5956325"/>
              <a:gd name="connsiteX4161" fmla="*/ 4814002 w 5955852"/>
              <a:gd name="connsiteY4161" fmla="*/ 661398 h 5956325"/>
              <a:gd name="connsiteX4162" fmla="*/ 4805262 w 5955852"/>
              <a:gd name="connsiteY4162" fmla="*/ 657655 h 5956325"/>
              <a:gd name="connsiteX4163" fmla="*/ 4802764 w 5955852"/>
              <a:gd name="connsiteY4163" fmla="*/ 641431 h 5956325"/>
              <a:gd name="connsiteX4164" fmla="*/ 4811114 w 5955852"/>
              <a:gd name="connsiteY4164" fmla="*/ 636440 h 5956325"/>
              <a:gd name="connsiteX4165" fmla="*/ 3944973 w 5955852"/>
              <a:gd name="connsiteY4165" fmla="*/ 635816 h 5956325"/>
              <a:gd name="connsiteX4166" fmla="*/ 3954961 w 5955852"/>
              <a:gd name="connsiteY4166" fmla="*/ 660151 h 5956325"/>
              <a:gd name="connsiteX4167" fmla="*/ 3937481 w 5955852"/>
              <a:gd name="connsiteY4167" fmla="*/ 672006 h 5956325"/>
              <a:gd name="connsiteX4168" fmla="*/ 3930614 w 5955852"/>
              <a:gd name="connsiteY4168" fmla="*/ 670133 h 5956325"/>
              <a:gd name="connsiteX4169" fmla="*/ 3920625 w 5955852"/>
              <a:gd name="connsiteY4169" fmla="*/ 645800 h 5956325"/>
              <a:gd name="connsiteX4170" fmla="*/ 3944973 w 5955852"/>
              <a:gd name="connsiteY4170" fmla="*/ 635816 h 5956325"/>
              <a:gd name="connsiteX4171" fmla="*/ 1565674 w 5955852"/>
              <a:gd name="connsiteY4171" fmla="*/ 615771 h 5956325"/>
              <a:gd name="connsiteX4172" fmla="*/ 1575117 w 5955852"/>
              <a:gd name="connsiteY4172" fmla="*/ 622713 h 5956325"/>
              <a:gd name="connsiteX4173" fmla="*/ 1570122 w 5955852"/>
              <a:gd name="connsiteY4173" fmla="*/ 643928 h 5956325"/>
              <a:gd name="connsiteX4174" fmla="*/ 1562006 w 5955852"/>
              <a:gd name="connsiteY4174" fmla="*/ 646424 h 5956325"/>
              <a:gd name="connsiteX4175" fmla="*/ 1548895 w 5955852"/>
              <a:gd name="connsiteY4175" fmla="*/ 638936 h 5956325"/>
              <a:gd name="connsiteX4176" fmla="*/ 1553890 w 5955852"/>
              <a:gd name="connsiteY4176" fmla="*/ 617721 h 5956325"/>
              <a:gd name="connsiteX4177" fmla="*/ 1565674 w 5955852"/>
              <a:gd name="connsiteY4177" fmla="*/ 615771 h 5956325"/>
              <a:gd name="connsiteX4178" fmla="*/ 4385183 w 5955852"/>
              <a:gd name="connsiteY4178" fmla="*/ 613041 h 5956325"/>
              <a:gd name="connsiteX4179" fmla="*/ 4396968 w 5955852"/>
              <a:gd name="connsiteY4179" fmla="*/ 615225 h 5956325"/>
              <a:gd name="connsiteX4180" fmla="*/ 4401961 w 5955852"/>
              <a:gd name="connsiteY4180" fmla="*/ 636440 h 5956325"/>
              <a:gd name="connsiteX4181" fmla="*/ 4388227 w 5955852"/>
              <a:gd name="connsiteY4181" fmla="*/ 643928 h 5956325"/>
              <a:gd name="connsiteX4182" fmla="*/ 4380735 w 5955852"/>
              <a:gd name="connsiteY4182" fmla="*/ 641431 h 5956325"/>
              <a:gd name="connsiteX4183" fmla="*/ 4375741 w 5955852"/>
              <a:gd name="connsiteY4183" fmla="*/ 620216 h 5956325"/>
              <a:gd name="connsiteX4184" fmla="*/ 4385183 w 5955852"/>
              <a:gd name="connsiteY4184" fmla="*/ 613041 h 5956325"/>
              <a:gd name="connsiteX4185" fmla="*/ 2191930 w 5955852"/>
              <a:gd name="connsiteY4185" fmla="*/ 569052 h 5956325"/>
              <a:gd name="connsiteX4186" fmla="*/ 2215029 w 5955852"/>
              <a:gd name="connsiteY4186" fmla="*/ 580907 h 5956325"/>
              <a:gd name="connsiteX4187" fmla="*/ 2203167 w 5955852"/>
              <a:gd name="connsiteY4187" fmla="*/ 604618 h 5956325"/>
              <a:gd name="connsiteX4188" fmla="*/ 2197549 w 5955852"/>
              <a:gd name="connsiteY4188" fmla="*/ 605866 h 5956325"/>
              <a:gd name="connsiteX4189" fmla="*/ 2180068 w 5955852"/>
              <a:gd name="connsiteY4189" fmla="*/ 592763 h 5956325"/>
              <a:gd name="connsiteX4190" fmla="*/ 2191930 w 5955852"/>
              <a:gd name="connsiteY4190" fmla="*/ 569052 h 5956325"/>
              <a:gd name="connsiteX4191" fmla="*/ 3757682 w 5955852"/>
              <a:gd name="connsiteY4191" fmla="*/ 566556 h 5956325"/>
              <a:gd name="connsiteX4192" fmla="*/ 3769543 w 5955852"/>
              <a:gd name="connsiteY4192" fmla="*/ 590267 h 5956325"/>
              <a:gd name="connsiteX4193" fmla="*/ 3752063 w 5955852"/>
              <a:gd name="connsiteY4193" fmla="*/ 603370 h 5956325"/>
              <a:gd name="connsiteX4194" fmla="*/ 3746444 w 5955852"/>
              <a:gd name="connsiteY4194" fmla="*/ 602122 h 5956325"/>
              <a:gd name="connsiteX4195" fmla="*/ 3734583 w 5955852"/>
              <a:gd name="connsiteY4195" fmla="*/ 579036 h 5956325"/>
              <a:gd name="connsiteX4196" fmla="*/ 3757682 w 5955852"/>
              <a:gd name="connsiteY4196" fmla="*/ 566556 h 5956325"/>
              <a:gd name="connsiteX4197" fmla="*/ 1289186 w 5955852"/>
              <a:gd name="connsiteY4197" fmla="*/ 524127 h 5956325"/>
              <a:gd name="connsiteX4198" fmla="*/ 1305417 w 5955852"/>
              <a:gd name="connsiteY4198" fmla="*/ 525375 h 5956325"/>
              <a:gd name="connsiteX4199" fmla="*/ 1305417 w 5955852"/>
              <a:gd name="connsiteY4199" fmla="*/ 542845 h 5956325"/>
              <a:gd name="connsiteX4200" fmla="*/ 1303545 w 5955852"/>
              <a:gd name="connsiteY4200" fmla="*/ 544717 h 5956325"/>
              <a:gd name="connsiteX4201" fmla="*/ 1296678 w 5955852"/>
              <a:gd name="connsiteY4201" fmla="*/ 546590 h 5956325"/>
              <a:gd name="connsiteX4202" fmla="*/ 1286065 w 5955852"/>
              <a:gd name="connsiteY4202" fmla="*/ 540973 h 5956325"/>
              <a:gd name="connsiteX4203" fmla="*/ 1289186 w 5955852"/>
              <a:gd name="connsiteY4203" fmla="*/ 524127 h 5956325"/>
              <a:gd name="connsiteX4204" fmla="*/ 1739777 w 5955852"/>
              <a:gd name="connsiteY4204" fmla="*/ 520617 h 5956325"/>
              <a:gd name="connsiteX4205" fmla="*/ 1748673 w 5955852"/>
              <a:gd name="connsiteY4205" fmla="*/ 528495 h 5956325"/>
              <a:gd name="connsiteX4206" fmla="*/ 1741805 w 5955852"/>
              <a:gd name="connsiteY4206" fmla="*/ 549086 h 5956325"/>
              <a:gd name="connsiteX4207" fmla="*/ 1734938 w 5955852"/>
              <a:gd name="connsiteY4207" fmla="*/ 550958 h 5956325"/>
              <a:gd name="connsiteX4208" fmla="*/ 1721203 w 5955852"/>
              <a:gd name="connsiteY4208" fmla="*/ 542222 h 5956325"/>
              <a:gd name="connsiteX4209" fmla="*/ 1728071 w 5955852"/>
              <a:gd name="connsiteY4209" fmla="*/ 521631 h 5956325"/>
              <a:gd name="connsiteX4210" fmla="*/ 1739777 w 5955852"/>
              <a:gd name="connsiteY4210" fmla="*/ 520617 h 5956325"/>
              <a:gd name="connsiteX4211" fmla="*/ 4651917 w 5955852"/>
              <a:gd name="connsiteY4211" fmla="*/ 518511 h 5956325"/>
              <a:gd name="connsiteX4212" fmla="*/ 4661672 w 5955852"/>
              <a:gd name="connsiteY4212" fmla="*/ 521006 h 5956325"/>
              <a:gd name="connsiteX4213" fmla="*/ 4663545 w 5955852"/>
              <a:gd name="connsiteY4213" fmla="*/ 522879 h 5956325"/>
              <a:gd name="connsiteX4214" fmla="*/ 4663545 w 5955852"/>
              <a:gd name="connsiteY4214" fmla="*/ 540350 h 5956325"/>
              <a:gd name="connsiteX4215" fmla="*/ 4654805 w 5955852"/>
              <a:gd name="connsiteY4215" fmla="*/ 543469 h 5956325"/>
              <a:gd name="connsiteX4216" fmla="*/ 4646065 w 5955852"/>
              <a:gd name="connsiteY4216" fmla="*/ 539726 h 5956325"/>
              <a:gd name="connsiteX4217" fmla="*/ 4643567 w 5955852"/>
              <a:gd name="connsiteY4217" fmla="*/ 523503 h 5956325"/>
              <a:gd name="connsiteX4218" fmla="*/ 4651917 w 5955852"/>
              <a:gd name="connsiteY4218" fmla="*/ 518511 h 5956325"/>
              <a:gd name="connsiteX4219" fmla="*/ 4210456 w 5955852"/>
              <a:gd name="connsiteY4219" fmla="*/ 517731 h 5956325"/>
              <a:gd name="connsiteX4220" fmla="*/ 4222162 w 5955852"/>
              <a:gd name="connsiteY4220" fmla="*/ 518511 h 5956325"/>
              <a:gd name="connsiteX4221" fmla="*/ 4229029 w 5955852"/>
              <a:gd name="connsiteY4221" fmla="*/ 539102 h 5956325"/>
              <a:gd name="connsiteX4222" fmla="*/ 4215294 w 5955852"/>
              <a:gd name="connsiteY4222" fmla="*/ 547837 h 5956325"/>
              <a:gd name="connsiteX4223" fmla="*/ 4208428 w 5955852"/>
              <a:gd name="connsiteY4223" fmla="*/ 545965 h 5956325"/>
              <a:gd name="connsiteX4224" fmla="*/ 4201560 w 5955852"/>
              <a:gd name="connsiteY4224" fmla="*/ 525374 h 5956325"/>
              <a:gd name="connsiteX4225" fmla="*/ 4210456 w 5955852"/>
              <a:gd name="connsiteY4225" fmla="*/ 517731 h 5956325"/>
              <a:gd name="connsiteX4226" fmla="*/ 2382966 w 5955852"/>
              <a:gd name="connsiteY4226" fmla="*/ 514768 h 5956325"/>
              <a:gd name="connsiteX4227" fmla="*/ 2405441 w 5955852"/>
              <a:gd name="connsiteY4227" fmla="*/ 528495 h 5956325"/>
              <a:gd name="connsiteX4228" fmla="*/ 2391706 w 5955852"/>
              <a:gd name="connsiteY4228" fmla="*/ 550958 h 5956325"/>
              <a:gd name="connsiteX4229" fmla="*/ 2387337 w 5955852"/>
              <a:gd name="connsiteY4229" fmla="*/ 551582 h 5956325"/>
              <a:gd name="connsiteX4230" fmla="*/ 2369231 w 5955852"/>
              <a:gd name="connsiteY4230" fmla="*/ 537230 h 5956325"/>
              <a:gd name="connsiteX4231" fmla="*/ 2382966 w 5955852"/>
              <a:gd name="connsiteY4231" fmla="*/ 514768 h 5956325"/>
              <a:gd name="connsiteX4232" fmla="*/ 3566645 w 5955852"/>
              <a:gd name="connsiteY4232" fmla="*/ 513519 h 5956325"/>
              <a:gd name="connsiteX4233" fmla="*/ 3580380 w 5955852"/>
              <a:gd name="connsiteY4233" fmla="*/ 535982 h 5956325"/>
              <a:gd name="connsiteX4234" fmla="*/ 3562275 w 5955852"/>
              <a:gd name="connsiteY4234" fmla="*/ 550334 h 5956325"/>
              <a:gd name="connsiteX4235" fmla="*/ 3557905 w 5955852"/>
              <a:gd name="connsiteY4235" fmla="*/ 549709 h 5956325"/>
              <a:gd name="connsiteX4236" fmla="*/ 3544170 w 5955852"/>
              <a:gd name="connsiteY4236" fmla="*/ 527247 h 5956325"/>
              <a:gd name="connsiteX4237" fmla="*/ 3566645 w 5955852"/>
              <a:gd name="connsiteY4237" fmla="*/ 513519 h 5956325"/>
              <a:gd name="connsiteX4238" fmla="*/ 2578373 w 5955852"/>
              <a:gd name="connsiteY4238" fmla="*/ 476081 h 5956325"/>
              <a:gd name="connsiteX4239" fmla="*/ 2599599 w 5955852"/>
              <a:gd name="connsiteY4239" fmla="*/ 491681 h 5956325"/>
              <a:gd name="connsiteX4240" fmla="*/ 2583992 w 5955852"/>
              <a:gd name="connsiteY4240" fmla="*/ 512895 h 5956325"/>
              <a:gd name="connsiteX4241" fmla="*/ 2580871 w 5955852"/>
              <a:gd name="connsiteY4241" fmla="*/ 512895 h 5956325"/>
              <a:gd name="connsiteX4242" fmla="*/ 2562765 w 5955852"/>
              <a:gd name="connsiteY4242" fmla="*/ 497296 h 5956325"/>
              <a:gd name="connsiteX4243" fmla="*/ 2578373 w 5955852"/>
              <a:gd name="connsiteY4243" fmla="*/ 476081 h 5956325"/>
              <a:gd name="connsiteX4244" fmla="*/ 3371238 w 5955852"/>
              <a:gd name="connsiteY4244" fmla="*/ 474834 h 5956325"/>
              <a:gd name="connsiteX4245" fmla="*/ 3386845 w 5955852"/>
              <a:gd name="connsiteY4245" fmla="*/ 496049 h 5956325"/>
              <a:gd name="connsiteX4246" fmla="*/ 3368741 w 5955852"/>
              <a:gd name="connsiteY4246" fmla="*/ 511647 h 5956325"/>
              <a:gd name="connsiteX4247" fmla="*/ 3365619 w 5955852"/>
              <a:gd name="connsiteY4247" fmla="*/ 511647 h 5956325"/>
              <a:gd name="connsiteX4248" fmla="*/ 3350011 w 5955852"/>
              <a:gd name="connsiteY4248" fmla="*/ 490433 h 5956325"/>
              <a:gd name="connsiteX4249" fmla="*/ 3371238 w 5955852"/>
              <a:gd name="connsiteY4249" fmla="*/ 474834 h 5956325"/>
              <a:gd name="connsiteX4250" fmla="*/ 2776278 w 5955852"/>
              <a:gd name="connsiteY4250" fmla="*/ 452372 h 5956325"/>
              <a:gd name="connsiteX4251" fmla="*/ 2796255 w 5955852"/>
              <a:gd name="connsiteY4251" fmla="*/ 469218 h 5956325"/>
              <a:gd name="connsiteX4252" fmla="*/ 2779399 w 5955852"/>
              <a:gd name="connsiteY4252" fmla="*/ 489186 h 5956325"/>
              <a:gd name="connsiteX4253" fmla="*/ 2778150 w 5955852"/>
              <a:gd name="connsiteY4253" fmla="*/ 489186 h 5956325"/>
              <a:gd name="connsiteX4254" fmla="*/ 2758796 w 5955852"/>
              <a:gd name="connsiteY4254" fmla="*/ 472338 h 5956325"/>
              <a:gd name="connsiteX4255" fmla="*/ 2776278 w 5955852"/>
              <a:gd name="connsiteY4255" fmla="*/ 452372 h 5956325"/>
              <a:gd name="connsiteX4256" fmla="*/ 3173334 w 5955852"/>
              <a:gd name="connsiteY4256" fmla="*/ 451747 h 5956325"/>
              <a:gd name="connsiteX4257" fmla="*/ 3190814 w 5955852"/>
              <a:gd name="connsiteY4257" fmla="*/ 471714 h 5956325"/>
              <a:gd name="connsiteX4258" fmla="*/ 3172086 w 5955852"/>
              <a:gd name="connsiteY4258" fmla="*/ 488561 h 5956325"/>
              <a:gd name="connsiteX4259" fmla="*/ 3170836 w 5955852"/>
              <a:gd name="connsiteY4259" fmla="*/ 489186 h 5956325"/>
              <a:gd name="connsiteX4260" fmla="*/ 3153356 w 5955852"/>
              <a:gd name="connsiteY4260" fmla="*/ 469218 h 5956325"/>
              <a:gd name="connsiteX4261" fmla="*/ 3173334 w 5955852"/>
              <a:gd name="connsiteY4261" fmla="*/ 451747 h 5956325"/>
              <a:gd name="connsiteX4262" fmla="*/ 2974805 w 5955852"/>
              <a:gd name="connsiteY4262" fmla="*/ 444884 h 5956325"/>
              <a:gd name="connsiteX4263" fmla="*/ 2993535 w 5955852"/>
              <a:gd name="connsiteY4263" fmla="*/ 463602 h 5956325"/>
              <a:gd name="connsiteX4264" fmla="*/ 2974805 w 5955852"/>
              <a:gd name="connsiteY4264" fmla="*/ 482322 h 5956325"/>
              <a:gd name="connsiteX4265" fmla="*/ 2956077 w 5955852"/>
              <a:gd name="connsiteY4265" fmla="*/ 463602 h 5956325"/>
              <a:gd name="connsiteX4266" fmla="*/ 2974805 w 5955852"/>
              <a:gd name="connsiteY4266" fmla="*/ 444884 h 5956325"/>
              <a:gd name="connsiteX4267" fmla="*/ 1921059 w 5955852"/>
              <a:gd name="connsiteY4267" fmla="*/ 437007 h 5956325"/>
              <a:gd name="connsiteX4268" fmla="*/ 1929720 w 5955852"/>
              <a:gd name="connsiteY4268" fmla="*/ 445508 h 5956325"/>
              <a:gd name="connsiteX4269" fmla="*/ 1920981 w 5955852"/>
              <a:gd name="connsiteY4269" fmla="*/ 466099 h 5956325"/>
              <a:gd name="connsiteX4270" fmla="*/ 1914737 w 5955852"/>
              <a:gd name="connsiteY4270" fmla="*/ 467347 h 5956325"/>
              <a:gd name="connsiteX4271" fmla="*/ 1900378 w 5955852"/>
              <a:gd name="connsiteY4271" fmla="*/ 457987 h 5956325"/>
              <a:gd name="connsiteX4272" fmla="*/ 1909119 w 5955852"/>
              <a:gd name="connsiteY4272" fmla="*/ 437396 h 5956325"/>
              <a:gd name="connsiteX4273" fmla="*/ 1921059 w 5955852"/>
              <a:gd name="connsiteY4273" fmla="*/ 437007 h 5956325"/>
              <a:gd name="connsiteX4274" fmla="*/ 4041114 w 5955852"/>
              <a:gd name="connsiteY4274" fmla="*/ 434900 h 5956325"/>
              <a:gd name="connsiteX4275" fmla="*/ 4049854 w 5955852"/>
              <a:gd name="connsiteY4275" fmla="*/ 455491 h 5956325"/>
              <a:gd name="connsiteX4276" fmla="*/ 4035495 w 5955852"/>
              <a:gd name="connsiteY4276" fmla="*/ 464851 h 5956325"/>
              <a:gd name="connsiteX4277" fmla="*/ 4029253 w 5955852"/>
              <a:gd name="connsiteY4277" fmla="*/ 463602 h 5956325"/>
              <a:gd name="connsiteX4278" fmla="*/ 4020512 w 5955852"/>
              <a:gd name="connsiteY4278" fmla="*/ 443636 h 5956325"/>
              <a:gd name="connsiteX4279" fmla="*/ 4041114 w 5955852"/>
              <a:gd name="connsiteY4279" fmla="*/ 434900 h 5956325"/>
              <a:gd name="connsiteX4280" fmla="*/ 1460245 w 5955852"/>
              <a:gd name="connsiteY4280" fmla="*/ 414934 h 5956325"/>
              <a:gd name="connsiteX4281" fmla="*/ 1475853 w 5955852"/>
              <a:gd name="connsiteY4281" fmla="*/ 423045 h 5956325"/>
              <a:gd name="connsiteX4282" fmla="*/ 1469610 w 5955852"/>
              <a:gd name="connsiteY4282" fmla="*/ 438020 h 5956325"/>
              <a:gd name="connsiteX4283" fmla="*/ 1463991 w 5955852"/>
              <a:gd name="connsiteY4283" fmla="*/ 439892 h 5956325"/>
              <a:gd name="connsiteX4284" fmla="*/ 1453378 w 5955852"/>
              <a:gd name="connsiteY4284" fmla="*/ 434276 h 5956325"/>
              <a:gd name="connsiteX4285" fmla="*/ 1457124 w 5955852"/>
              <a:gd name="connsiteY4285" fmla="*/ 416806 h 5956325"/>
              <a:gd name="connsiteX4286" fmla="*/ 1460245 w 5955852"/>
              <a:gd name="connsiteY4286" fmla="*/ 414934 h 5956325"/>
              <a:gd name="connsiteX4287" fmla="*/ 4493110 w 5955852"/>
              <a:gd name="connsiteY4287" fmla="*/ 413062 h 5956325"/>
              <a:gd name="connsiteX4288" fmla="*/ 4499353 w 5955852"/>
              <a:gd name="connsiteY4288" fmla="*/ 428037 h 5956325"/>
              <a:gd name="connsiteX4289" fmla="*/ 4487491 w 5955852"/>
              <a:gd name="connsiteY4289" fmla="*/ 436773 h 5956325"/>
              <a:gd name="connsiteX4290" fmla="*/ 4483745 w 5955852"/>
              <a:gd name="connsiteY4290" fmla="*/ 436148 h 5956325"/>
              <a:gd name="connsiteX4291" fmla="*/ 4480623 w 5955852"/>
              <a:gd name="connsiteY4291" fmla="*/ 434276 h 5956325"/>
              <a:gd name="connsiteX4292" fmla="*/ 4476878 w 5955852"/>
              <a:gd name="connsiteY4292" fmla="*/ 416806 h 5956325"/>
              <a:gd name="connsiteX4293" fmla="*/ 4493110 w 5955852"/>
              <a:gd name="connsiteY4293" fmla="*/ 413062 h 5956325"/>
              <a:gd name="connsiteX4294" fmla="*/ 2094537 w 5955852"/>
              <a:gd name="connsiteY4294" fmla="*/ 367513 h 5956325"/>
              <a:gd name="connsiteX4295" fmla="*/ 2113890 w 5955852"/>
              <a:gd name="connsiteY4295" fmla="*/ 377497 h 5956325"/>
              <a:gd name="connsiteX4296" fmla="*/ 2103902 w 5955852"/>
              <a:gd name="connsiteY4296" fmla="*/ 396839 h 5956325"/>
              <a:gd name="connsiteX4297" fmla="*/ 2098907 w 5955852"/>
              <a:gd name="connsiteY4297" fmla="*/ 397463 h 5956325"/>
              <a:gd name="connsiteX4298" fmla="*/ 2084548 w 5955852"/>
              <a:gd name="connsiteY4298" fmla="*/ 386855 h 5956325"/>
              <a:gd name="connsiteX4299" fmla="*/ 2094537 w 5955852"/>
              <a:gd name="connsiteY4299" fmla="*/ 367513 h 5956325"/>
              <a:gd name="connsiteX4300" fmla="*/ 3854447 w 5955852"/>
              <a:gd name="connsiteY4300" fmla="*/ 365016 h 5956325"/>
              <a:gd name="connsiteX4301" fmla="*/ 3864437 w 5955852"/>
              <a:gd name="connsiteY4301" fmla="*/ 384360 h 5956325"/>
              <a:gd name="connsiteX4302" fmla="*/ 3849453 w 5955852"/>
              <a:gd name="connsiteY4302" fmla="*/ 394967 h 5956325"/>
              <a:gd name="connsiteX4303" fmla="*/ 3845083 w 5955852"/>
              <a:gd name="connsiteY4303" fmla="*/ 394343 h 5956325"/>
              <a:gd name="connsiteX4304" fmla="*/ 3835095 w 5955852"/>
              <a:gd name="connsiteY4304" fmla="*/ 375000 h 5956325"/>
              <a:gd name="connsiteX4305" fmla="*/ 3854447 w 5955852"/>
              <a:gd name="connsiteY4305" fmla="*/ 365016 h 5956325"/>
              <a:gd name="connsiteX4306" fmla="*/ 1633801 w 5955852"/>
              <a:gd name="connsiteY4306" fmla="*/ 319468 h 5956325"/>
              <a:gd name="connsiteX4307" fmla="*/ 1649409 w 5955852"/>
              <a:gd name="connsiteY4307" fmla="*/ 327579 h 5956325"/>
              <a:gd name="connsiteX4308" fmla="*/ 1643167 w 5955852"/>
              <a:gd name="connsiteY4308" fmla="*/ 342554 h 5956325"/>
              <a:gd name="connsiteX4309" fmla="*/ 1637547 w 5955852"/>
              <a:gd name="connsiteY4309" fmla="*/ 344426 h 5956325"/>
              <a:gd name="connsiteX4310" fmla="*/ 1626934 w 5955852"/>
              <a:gd name="connsiteY4310" fmla="*/ 338811 h 5956325"/>
              <a:gd name="connsiteX4311" fmla="*/ 1630680 w 5955852"/>
              <a:gd name="connsiteY4311" fmla="*/ 321339 h 5956325"/>
              <a:gd name="connsiteX4312" fmla="*/ 1633801 w 5955852"/>
              <a:gd name="connsiteY4312" fmla="*/ 319468 h 5956325"/>
              <a:gd name="connsiteX4313" fmla="*/ 4318930 w 5955852"/>
              <a:gd name="connsiteY4313" fmla="*/ 318220 h 5956325"/>
              <a:gd name="connsiteX4314" fmla="*/ 4325173 w 5955852"/>
              <a:gd name="connsiteY4314" fmla="*/ 333195 h 5956325"/>
              <a:gd name="connsiteX4315" fmla="*/ 4313311 w 5955852"/>
              <a:gd name="connsiteY4315" fmla="*/ 341930 h 5956325"/>
              <a:gd name="connsiteX4316" fmla="*/ 4309566 w 5955852"/>
              <a:gd name="connsiteY4316" fmla="*/ 341306 h 5956325"/>
              <a:gd name="connsiteX4317" fmla="*/ 4306443 w 5955852"/>
              <a:gd name="connsiteY4317" fmla="*/ 339435 h 5956325"/>
              <a:gd name="connsiteX4318" fmla="*/ 4302698 w 5955852"/>
              <a:gd name="connsiteY4318" fmla="*/ 321963 h 5956325"/>
              <a:gd name="connsiteX4319" fmla="*/ 4318930 w 5955852"/>
              <a:gd name="connsiteY4319" fmla="*/ 318220 h 5956325"/>
              <a:gd name="connsiteX4320" fmla="*/ 2285574 w 5955852"/>
              <a:gd name="connsiteY4320" fmla="*/ 310108 h 5956325"/>
              <a:gd name="connsiteX4321" fmla="*/ 2304302 w 5955852"/>
              <a:gd name="connsiteY4321" fmla="*/ 321340 h 5956325"/>
              <a:gd name="connsiteX4322" fmla="*/ 2293065 w 5955852"/>
              <a:gd name="connsiteY4322" fmla="*/ 340058 h 5956325"/>
              <a:gd name="connsiteX4323" fmla="*/ 2289319 w 5955852"/>
              <a:gd name="connsiteY4323" fmla="*/ 340682 h 5956325"/>
              <a:gd name="connsiteX4324" fmla="*/ 2274336 w 5955852"/>
              <a:gd name="connsiteY4324" fmla="*/ 328828 h 5956325"/>
              <a:gd name="connsiteX4325" fmla="*/ 2285574 w 5955852"/>
              <a:gd name="connsiteY4325" fmla="*/ 310108 h 5956325"/>
              <a:gd name="connsiteX4326" fmla="*/ 3664659 w 5955852"/>
              <a:gd name="connsiteY4326" fmla="*/ 308237 h 5956325"/>
              <a:gd name="connsiteX4327" fmla="*/ 3675896 w 5955852"/>
              <a:gd name="connsiteY4327" fmla="*/ 326955 h 5956325"/>
              <a:gd name="connsiteX4328" fmla="*/ 3660913 w 5955852"/>
              <a:gd name="connsiteY4328" fmla="*/ 338810 h 5956325"/>
              <a:gd name="connsiteX4329" fmla="*/ 3656544 w 5955852"/>
              <a:gd name="connsiteY4329" fmla="*/ 338186 h 5956325"/>
              <a:gd name="connsiteX4330" fmla="*/ 3645306 w 5955852"/>
              <a:gd name="connsiteY4330" fmla="*/ 319468 h 5956325"/>
              <a:gd name="connsiteX4331" fmla="*/ 3664659 w 5955852"/>
              <a:gd name="connsiteY4331" fmla="*/ 308237 h 5956325"/>
              <a:gd name="connsiteX4332" fmla="*/ 2479732 w 5955852"/>
              <a:gd name="connsiteY4332" fmla="*/ 267680 h 5956325"/>
              <a:gd name="connsiteX4333" fmla="*/ 2497836 w 5955852"/>
              <a:gd name="connsiteY4333" fmla="*/ 280159 h 5956325"/>
              <a:gd name="connsiteX4334" fmla="*/ 2485350 w 5955852"/>
              <a:gd name="connsiteY4334" fmla="*/ 298253 h 5956325"/>
              <a:gd name="connsiteX4335" fmla="*/ 2482853 w 5955852"/>
              <a:gd name="connsiteY4335" fmla="*/ 298253 h 5956325"/>
              <a:gd name="connsiteX4336" fmla="*/ 2467246 w 5955852"/>
              <a:gd name="connsiteY4336" fmla="*/ 285774 h 5956325"/>
              <a:gd name="connsiteX4337" fmla="*/ 2479732 w 5955852"/>
              <a:gd name="connsiteY4337" fmla="*/ 267680 h 5956325"/>
              <a:gd name="connsiteX4338" fmla="*/ 3469253 w 5955852"/>
              <a:gd name="connsiteY4338" fmla="*/ 265807 h 5956325"/>
              <a:gd name="connsiteX4339" fmla="*/ 3481739 w 5955852"/>
              <a:gd name="connsiteY4339" fmla="*/ 283902 h 5956325"/>
              <a:gd name="connsiteX4340" fmla="*/ 3466756 w 5955852"/>
              <a:gd name="connsiteY4340" fmla="*/ 296381 h 5956325"/>
              <a:gd name="connsiteX4341" fmla="*/ 3463634 w 5955852"/>
              <a:gd name="connsiteY4341" fmla="*/ 296381 h 5956325"/>
              <a:gd name="connsiteX4342" fmla="*/ 3451147 w 5955852"/>
              <a:gd name="connsiteY4342" fmla="*/ 278286 h 5956325"/>
              <a:gd name="connsiteX4343" fmla="*/ 3469253 w 5955852"/>
              <a:gd name="connsiteY4343" fmla="*/ 265807 h 5956325"/>
              <a:gd name="connsiteX4344" fmla="*/ 2676388 w 5955852"/>
              <a:gd name="connsiteY4344" fmla="*/ 238353 h 5956325"/>
              <a:gd name="connsiteX4345" fmla="*/ 2693244 w 5955852"/>
              <a:gd name="connsiteY4345" fmla="*/ 252080 h 5956325"/>
              <a:gd name="connsiteX4346" fmla="*/ 2679509 w 5955852"/>
              <a:gd name="connsiteY4346" fmla="*/ 268927 h 5956325"/>
              <a:gd name="connsiteX4347" fmla="*/ 2678260 w 5955852"/>
              <a:gd name="connsiteY4347" fmla="*/ 268927 h 5956325"/>
              <a:gd name="connsiteX4348" fmla="*/ 2662653 w 5955852"/>
              <a:gd name="connsiteY4348" fmla="*/ 255824 h 5956325"/>
              <a:gd name="connsiteX4349" fmla="*/ 2676388 w 5955852"/>
              <a:gd name="connsiteY4349" fmla="*/ 238353 h 5956325"/>
              <a:gd name="connsiteX4350" fmla="*/ 3271972 w 5955852"/>
              <a:gd name="connsiteY4350" fmla="*/ 237729 h 5956325"/>
              <a:gd name="connsiteX4351" fmla="*/ 3285707 w 5955852"/>
              <a:gd name="connsiteY4351" fmla="*/ 254577 h 5956325"/>
              <a:gd name="connsiteX4352" fmla="*/ 3270099 w 5955852"/>
              <a:gd name="connsiteY4352" fmla="*/ 268927 h 5956325"/>
              <a:gd name="connsiteX4353" fmla="*/ 3268851 w 5955852"/>
              <a:gd name="connsiteY4353" fmla="*/ 268927 h 5956325"/>
              <a:gd name="connsiteX4354" fmla="*/ 3255116 w 5955852"/>
              <a:gd name="connsiteY4354" fmla="*/ 251456 h 5956325"/>
              <a:gd name="connsiteX4355" fmla="*/ 3271972 w 5955852"/>
              <a:gd name="connsiteY4355" fmla="*/ 237729 h 5956325"/>
              <a:gd name="connsiteX4356" fmla="*/ 1811728 w 5955852"/>
              <a:gd name="connsiteY4356" fmla="*/ 236481 h 5956325"/>
              <a:gd name="connsiteX4357" fmla="*/ 1827335 w 5955852"/>
              <a:gd name="connsiteY4357" fmla="*/ 240849 h 5956325"/>
              <a:gd name="connsiteX4358" fmla="*/ 1823590 w 5955852"/>
              <a:gd name="connsiteY4358" fmla="*/ 258320 h 5956325"/>
              <a:gd name="connsiteX4359" fmla="*/ 1820468 w 5955852"/>
              <a:gd name="connsiteY4359" fmla="*/ 259567 h 5956325"/>
              <a:gd name="connsiteX4360" fmla="*/ 1816723 w 5955852"/>
              <a:gd name="connsiteY4360" fmla="*/ 260815 h 5956325"/>
              <a:gd name="connsiteX4361" fmla="*/ 1804860 w 5955852"/>
              <a:gd name="connsiteY4361" fmla="*/ 252079 h 5956325"/>
              <a:gd name="connsiteX4362" fmla="*/ 1811728 w 5955852"/>
              <a:gd name="connsiteY4362" fmla="*/ 236481 h 5956325"/>
              <a:gd name="connsiteX4363" fmla="*/ 4137256 w 5955852"/>
              <a:gd name="connsiteY4363" fmla="*/ 233361 h 5956325"/>
              <a:gd name="connsiteX4364" fmla="*/ 4140378 w 5955852"/>
              <a:gd name="connsiteY4364" fmla="*/ 234609 h 5956325"/>
              <a:gd name="connsiteX4365" fmla="*/ 4144124 w 5955852"/>
              <a:gd name="connsiteY4365" fmla="*/ 252079 h 5956325"/>
              <a:gd name="connsiteX4366" fmla="*/ 4133511 w 5955852"/>
              <a:gd name="connsiteY4366" fmla="*/ 258320 h 5956325"/>
              <a:gd name="connsiteX4367" fmla="*/ 4128517 w 5955852"/>
              <a:gd name="connsiteY4367" fmla="*/ 257072 h 5956325"/>
              <a:gd name="connsiteX4368" fmla="*/ 4121649 w 5955852"/>
              <a:gd name="connsiteY4368" fmla="*/ 241473 h 5956325"/>
              <a:gd name="connsiteX4369" fmla="*/ 4137256 w 5955852"/>
              <a:gd name="connsiteY4369" fmla="*/ 233361 h 5956325"/>
              <a:gd name="connsiteX4370" fmla="*/ 3074069 w 5955852"/>
              <a:gd name="connsiteY4370" fmla="*/ 224002 h 5956325"/>
              <a:gd name="connsiteX4371" fmla="*/ 3089052 w 5955852"/>
              <a:gd name="connsiteY4371" fmla="*/ 240225 h 5956325"/>
              <a:gd name="connsiteX4372" fmla="*/ 3072820 w 5955852"/>
              <a:gd name="connsiteY4372" fmla="*/ 255199 h 5956325"/>
              <a:gd name="connsiteX4373" fmla="*/ 3057837 w 5955852"/>
              <a:gd name="connsiteY4373" fmla="*/ 238977 h 5956325"/>
              <a:gd name="connsiteX4374" fmla="*/ 3074069 w 5955852"/>
              <a:gd name="connsiteY4374" fmla="*/ 224002 h 5956325"/>
              <a:gd name="connsiteX4375" fmla="*/ 2874915 w 5955852"/>
              <a:gd name="connsiteY4375" fmla="*/ 224002 h 5956325"/>
              <a:gd name="connsiteX4376" fmla="*/ 2891148 w 5955852"/>
              <a:gd name="connsiteY4376" fmla="*/ 238977 h 5956325"/>
              <a:gd name="connsiteX4377" fmla="*/ 2876165 w 5955852"/>
              <a:gd name="connsiteY4377" fmla="*/ 255199 h 5956325"/>
              <a:gd name="connsiteX4378" fmla="*/ 2875541 w 5955852"/>
              <a:gd name="connsiteY4378" fmla="*/ 255199 h 5956325"/>
              <a:gd name="connsiteX4379" fmla="*/ 2859932 w 5955852"/>
              <a:gd name="connsiteY4379" fmla="*/ 240225 h 5956325"/>
              <a:gd name="connsiteX4380" fmla="*/ 2874915 w 5955852"/>
              <a:gd name="connsiteY4380" fmla="*/ 224002 h 5956325"/>
              <a:gd name="connsiteX4381" fmla="*/ 1999019 w 5955852"/>
              <a:gd name="connsiteY4381" fmla="*/ 164725 h 5956325"/>
              <a:gd name="connsiteX4382" fmla="*/ 2014002 w 5955852"/>
              <a:gd name="connsiteY4382" fmla="*/ 174085 h 5956325"/>
              <a:gd name="connsiteX4383" fmla="*/ 2004638 w 5955852"/>
              <a:gd name="connsiteY4383" fmla="*/ 189060 h 5956325"/>
              <a:gd name="connsiteX4384" fmla="*/ 2001516 w 5955852"/>
              <a:gd name="connsiteY4384" fmla="*/ 189060 h 5956325"/>
              <a:gd name="connsiteX4385" fmla="*/ 1989655 w 5955852"/>
              <a:gd name="connsiteY4385" fmla="*/ 180325 h 5956325"/>
              <a:gd name="connsiteX4386" fmla="*/ 1997770 w 5955852"/>
              <a:gd name="connsiteY4386" fmla="*/ 165349 h 5956325"/>
              <a:gd name="connsiteX4387" fmla="*/ 1999019 w 5955852"/>
              <a:gd name="connsiteY4387" fmla="*/ 164725 h 5956325"/>
              <a:gd name="connsiteX4388" fmla="*/ 3951215 w 5955852"/>
              <a:gd name="connsiteY4388" fmla="*/ 162229 h 5956325"/>
              <a:gd name="connsiteX4389" fmla="*/ 3960580 w 5955852"/>
              <a:gd name="connsiteY4389" fmla="*/ 177204 h 5956325"/>
              <a:gd name="connsiteX4390" fmla="*/ 3948093 w 5955852"/>
              <a:gd name="connsiteY4390" fmla="*/ 187188 h 5956325"/>
              <a:gd name="connsiteX4391" fmla="*/ 3944972 w 5955852"/>
              <a:gd name="connsiteY4391" fmla="*/ 186564 h 5956325"/>
              <a:gd name="connsiteX4392" fmla="*/ 2188182 w 5955852"/>
              <a:gd name="connsiteY4392" fmla="*/ 106074 h 5956325"/>
              <a:gd name="connsiteX4393" fmla="*/ 2203166 w 5955852"/>
              <a:gd name="connsiteY4393" fmla="*/ 115432 h 5956325"/>
              <a:gd name="connsiteX4394" fmla="*/ 2193802 w 5955852"/>
              <a:gd name="connsiteY4394" fmla="*/ 130408 h 5956325"/>
              <a:gd name="connsiteX4395" fmla="*/ 2190680 w 5955852"/>
              <a:gd name="connsiteY4395" fmla="*/ 130408 h 5956325"/>
              <a:gd name="connsiteX4396" fmla="*/ 2178818 w 5955852"/>
              <a:gd name="connsiteY4396" fmla="*/ 121672 h 5956325"/>
              <a:gd name="connsiteX4397" fmla="*/ 2186934 w 5955852"/>
              <a:gd name="connsiteY4397" fmla="*/ 106698 h 5956325"/>
              <a:gd name="connsiteX4398" fmla="*/ 2188182 w 5955852"/>
              <a:gd name="connsiteY4398" fmla="*/ 106074 h 5956325"/>
              <a:gd name="connsiteX4399" fmla="*/ 3761426 w 5955852"/>
              <a:gd name="connsiteY4399" fmla="*/ 103577 h 5956325"/>
              <a:gd name="connsiteX4400" fmla="*/ 3770792 w 5955852"/>
              <a:gd name="connsiteY4400" fmla="*/ 118553 h 5956325"/>
              <a:gd name="connsiteX4401" fmla="*/ 3758305 w 5955852"/>
              <a:gd name="connsiteY4401" fmla="*/ 128535 h 5956325"/>
              <a:gd name="connsiteX4402" fmla="*/ 3755183 w 5955852"/>
              <a:gd name="connsiteY4402" fmla="*/ 127911 h 5956325"/>
              <a:gd name="connsiteX4403" fmla="*/ 2379844 w 5955852"/>
              <a:gd name="connsiteY4403" fmla="*/ 60524 h 5956325"/>
              <a:gd name="connsiteX4404" fmla="*/ 2396700 w 5955852"/>
              <a:gd name="connsiteY4404" fmla="*/ 72380 h 5956325"/>
              <a:gd name="connsiteX4405" fmla="*/ 2386711 w 5955852"/>
              <a:gd name="connsiteY4405" fmla="*/ 84859 h 5956325"/>
              <a:gd name="connsiteX4406" fmla="*/ 2383589 w 5955852"/>
              <a:gd name="connsiteY4406" fmla="*/ 84859 h 5956325"/>
              <a:gd name="connsiteX4407" fmla="*/ 2371728 w 5955852"/>
              <a:gd name="connsiteY4407" fmla="*/ 76123 h 5956325"/>
              <a:gd name="connsiteX4408" fmla="*/ 2379844 w 5955852"/>
              <a:gd name="connsiteY4408" fmla="*/ 60524 h 5956325"/>
              <a:gd name="connsiteX4409" fmla="*/ 3567268 w 5955852"/>
              <a:gd name="connsiteY4409" fmla="*/ 58653 h 5956325"/>
              <a:gd name="connsiteX4410" fmla="*/ 3577257 w 5955852"/>
              <a:gd name="connsiteY4410" fmla="*/ 71132 h 5956325"/>
              <a:gd name="connsiteX4411" fmla="*/ 3565395 w 5955852"/>
              <a:gd name="connsiteY4411" fmla="*/ 82987 h 5956325"/>
              <a:gd name="connsiteX4412" fmla="*/ 3561026 w 5955852"/>
              <a:gd name="connsiteY4412" fmla="*/ 82363 h 5956325"/>
              <a:gd name="connsiteX4413" fmla="*/ 3552909 w 5955852"/>
              <a:gd name="connsiteY4413" fmla="*/ 66763 h 5956325"/>
              <a:gd name="connsiteX4414" fmla="*/ 3567268 w 5955852"/>
              <a:gd name="connsiteY4414" fmla="*/ 58653 h 5956325"/>
              <a:gd name="connsiteX4415" fmla="*/ 2577748 w 5955852"/>
              <a:gd name="connsiteY4415" fmla="*/ 26830 h 5956325"/>
              <a:gd name="connsiteX4416" fmla="*/ 2591482 w 5955852"/>
              <a:gd name="connsiteY4416" fmla="*/ 36190 h 5956325"/>
              <a:gd name="connsiteX4417" fmla="*/ 2582118 w 5955852"/>
              <a:gd name="connsiteY4417" fmla="*/ 51165 h 5956325"/>
              <a:gd name="connsiteX4418" fmla="*/ 2578996 w 5955852"/>
              <a:gd name="connsiteY4418" fmla="*/ 51788 h 5956325"/>
              <a:gd name="connsiteX4419" fmla="*/ 2566511 w 5955852"/>
              <a:gd name="connsiteY4419" fmla="*/ 39309 h 5956325"/>
              <a:gd name="connsiteX4420" fmla="*/ 2577748 w 5955852"/>
              <a:gd name="connsiteY4420" fmla="*/ 26830 h 5956325"/>
              <a:gd name="connsiteX4421" fmla="*/ 3373110 w 5955852"/>
              <a:gd name="connsiteY4421" fmla="*/ 26206 h 5956325"/>
              <a:gd name="connsiteX4422" fmla="*/ 3382475 w 5955852"/>
              <a:gd name="connsiteY4422" fmla="*/ 41181 h 5956325"/>
              <a:gd name="connsiteX4423" fmla="*/ 3369988 w 5955852"/>
              <a:gd name="connsiteY4423" fmla="*/ 50541 h 5956325"/>
              <a:gd name="connsiteX4424" fmla="*/ 3368740 w 5955852"/>
              <a:gd name="connsiteY4424" fmla="*/ 50541 h 5956325"/>
              <a:gd name="connsiteX4425" fmla="*/ 3357502 w 5955852"/>
              <a:gd name="connsiteY4425" fmla="*/ 38062 h 5956325"/>
              <a:gd name="connsiteX4426" fmla="*/ 3373110 w 5955852"/>
              <a:gd name="connsiteY4426" fmla="*/ 26206 h 5956325"/>
              <a:gd name="connsiteX4427" fmla="*/ 3175830 w 5955852"/>
              <a:gd name="connsiteY4427" fmla="*/ 6864 h 5956325"/>
              <a:gd name="connsiteX4428" fmla="*/ 3185195 w 5955852"/>
              <a:gd name="connsiteY4428" fmla="*/ 21839 h 5956325"/>
              <a:gd name="connsiteX4429" fmla="*/ 3172709 w 5955852"/>
              <a:gd name="connsiteY4429" fmla="*/ 31198 h 5956325"/>
              <a:gd name="connsiteX4430" fmla="*/ 3171461 w 5955852"/>
              <a:gd name="connsiteY4430" fmla="*/ 31198 h 5956325"/>
              <a:gd name="connsiteX4431" fmla="*/ 3160223 w 5955852"/>
              <a:gd name="connsiteY4431" fmla="*/ 18719 h 5956325"/>
              <a:gd name="connsiteX4432" fmla="*/ 3175830 w 5955852"/>
              <a:gd name="connsiteY4432" fmla="*/ 6864 h 5956325"/>
              <a:gd name="connsiteX4433" fmla="*/ 2775028 w 5955852"/>
              <a:gd name="connsiteY4433" fmla="*/ 6864 h 5956325"/>
              <a:gd name="connsiteX4434" fmla="*/ 2788762 w 5955852"/>
              <a:gd name="connsiteY4434" fmla="*/ 16223 h 5956325"/>
              <a:gd name="connsiteX4435" fmla="*/ 2779398 w 5955852"/>
              <a:gd name="connsiteY4435" fmla="*/ 31198 h 5956325"/>
              <a:gd name="connsiteX4436" fmla="*/ 2776277 w 5955852"/>
              <a:gd name="connsiteY4436" fmla="*/ 31822 h 5956325"/>
              <a:gd name="connsiteX4437" fmla="*/ 2763790 w 5955852"/>
              <a:gd name="connsiteY4437" fmla="*/ 19343 h 5956325"/>
              <a:gd name="connsiteX4438" fmla="*/ 2775028 w 5955852"/>
              <a:gd name="connsiteY4438" fmla="*/ 6864 h 5956325"/>
              <a:gd name="connsiteX4439" fmla="*/ 2974804 w 5955852"/>
              <a:gd name="connsiteY4439" fmla="*/ 0 h 5956325"/>
              <a:gd name="connsiteX4440" fmla="*/ 2987291 w 5955852"/>
              <a:gd name="connsiteY4440" fmla="*/ 12479 h 5956325"/>
              <a:gd name="connsiteX4441" fmla="*/ 2974804 w 5955852"/>
              <a:gd name="connsiteY4441" fmla="*/ 24958 h 5956325"/>
              <a:gd name="connsiteX4442" fmla="*/ 2962319 w 5955852"/>
              <a:gd name="connsiteY4442" fmla="*/ 12479 h 5956325"/>
              <a:gd name="connsiteX4443" fmla="*/ 2974804 w 5955852"/>
              <a:gd name="connsiteY4443" fmla="*/ 0 h 595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Lst>
            <a:rect l="l" t="t" r="r" b="b"/>
            <a:pathLst>
              <a:path w="5955852" h="5956325">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w="5652" cap="flat">
            <a:noFill/>
            <a:prstDash val="solid"/>
            <a:miter/>
          </a:ln>
        </p:spPr>
        <p:txBody>
          <a:bodyPr rtlCol="0" anchor="ctr"/>
          <a:lstStyle/>
          <a:p>
            <a:endParaRPr lang="en-US" sz="1351"/>
          </a:p>
        </p:txBody>
      </p:sp>
      <p:pic>
        <p:nvPicPr>
          <p:cNvPr id="9" name="Gráfico 8">
            <a:extLst>
              <a:ext uri="{FF2B5EF4-FFF2-40B4-BE49-F238E27FC236}">
                <a16:creationId xmlns:a16="http://schemas.microsoft.com/office/drawing/2014/main" id="{5592B3D7-91F0-9378-667A-669795B763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3730" y="4213391"/>
            <a:ext cx="3248025" cy="2162175"/>
          </a:xfrm>
          <a:prstGeom prst="rect">
            <a:avLst/>
          </a:prstGeom>
        </p:spPr>
      </p:pic>
      <p:sp>
        <p:nvSpPr>
          <p:cNvPr id="10" name="Freeform 12">
            <a:extLst>
              <a:ext uri="{FF2B5EF4-FFF2-40B4-BE49-F238E27FC236}">
                <a16:creationId xmlns:a16="http://schemas.microsoft.com/office/drawing/2014/main" id="{D6E36FAD-5105-49BF-505A-AFF13028A5D7}"/>
              </a:ext>
            </a:extLst>
          </p:cNvPr>
          <p:cNvSpPr/>
          <p:nvPr/>
        </p:nvSpPr>
        <p:spPr>
          <a:xfrm rot="10800000">
            <a:off x="-1026378" y="-600281"/>
            <a:ext cx="1923636" cy="3718340"/>
          </a:xfrm>
          <a:custGeom>
            <a:avLst/>
            <a:gdLst>
              <a:gd name="connsiteX0" fmla="*/ 1448093 w 2896186"/>
              <a:gd name="connsiteY0" fmla="*/ 841150 h 5598254"/>
              <a:gd name="connsiteX1" fmla="*/ 2055139 w 2896186"/>
              <a:gd name="connsiteY1" fmla="*/ 1447863 h 5598254"/>
              <a:gd name="connsiteX2" fmla="*/ 2055139 w 2896186"/>
              <a:gd name="connsiteY2" fmla="*/ 5597687 h 5598254"/>
              <a:gd name="connsiteX3" fmla="*/ 2042705 w 2896186"/>
              <a:gd name="connsiteY3" fmla="*/ 5597687 h 5598254"/>
              <a:gd name="connsiteX4" fmla="*/ 2042705 w 2896186"/>
              <a:gd name="connsiteY4" fmla="*/ 1447863 h 5598254"/>
              <a:gd name="connsiteX5" fmla="*/ 1448093 w 2896186"/>
              <a:gd name="connsiteY5" fmla="*/ 853578 h 5598254"/>
              <a:gd name="connsiteX6" fmla="*/ 853482 w 2896186"/>
              <a:gd name="connsiteY6" fmla="*/ 1447863 h 5598254"/>
              <a:gd name="connsiteX7" fmla="*/ 853482 w 2896186"/>
              <a:gd name="connsiteY7" fmla="*/ 5598252 h 5598254"/>
              <a:gd name="connsiteX8" fmla="*/ 841047 w 2896186"/>
              <a:gd name="connsiteY8" fmla="*/ 5598252 h 5598254"/>
              <a:gd name="connsiteX9" fmla="*/ 841047 w 2896186"/>
              <a:gd name="connsiteY9" fmla="*/ 1447863 h 5598254"/>
              <a:gd name="connsiteX10" fmla="*/ 1448093 w 2896186"/>
              <a:gd name="connsiteY10" fmla="*/ 841150 h 5598254"/>
              <a:gd name="connsiteX11" fmla="*/ 1448093 w 2896186"/>
              <a:gd name="connsiteY11" fmla="*/ 631004 h 5598254"/>
              <a:gd name="connsiteX12" fmla="*/ 2265400 w 2896186"/>
              <a:gd name="connsiteY12" fmla="*/ 1447863 h 5598254"/>
              <a:gd name="connsiteX13" fmla="*/ 2265400 w 2896186"/>
              <a:gd name="connsiteY13" fmla="*/ 5597689 h 5598254"/>
              <a:gd name="connsiteX14" fmla="*/ 2252966 w 2896186"/>
              <a:gd name="connsiteY14" fmla="*/ 5597689 h 5598254"/>
              <a:gd name="connsiteX15" fmla="*/ 2252966 w 2896186"/>
              <a:gd name="connsiteY15" fmla="*/ 1447863 h 5598254"/>
              <a:gd name="connsiteX16" fmla="*/ 1448093 w 2896186"/>
              <a:gd name="connsiteY16" fmla="*/ 643432 h 5598254"/>
              <a:gd name="connsiteX17" fmla="*/ 643220 w 2896186"/>
              <a:gd name="connsiteY17" fmla="*/ 1447863 h 5598254"/>
              <a:gd name="connsiteX18" fmla="*/ 643220 w 2896186"/>
              <a:gd name="connsiteY18" fmla="*/ 5598254 h 5598254"/>
              <a:gd name="connsiteX19" fmla="*/ 630785 w 2896186"/>
              <a:gd name="connsiteY19" fmla="*/ 5598254 h 5598254"/>
              <a:gd name="connsiteX20" fmla="*/ 630785 w 2896186"/>
              <a:gd name="connsiteY20" fmla="*/ 1447863 h 5598254"/>
              <a:gd name="connsiteX21" fmla="*/ 1448093 w 2896186"/>
              <a:gd name="connsiteY21" fmla="*/ 631004 h 5598254"/>
              <a:gd name="connsiteX22" fmla="*/ 1448095 w 2896186"/>
              <a:gd name="connsiteY22" fmla="*/ 420858 h 5598254"/>
              <a:gd name="connsiteX23" fmla="*/ 2475664 w 2896186"/>
              <a:gd name="connsiteY23" fmla="*/ 1447863 h 5598254"/>
              <a:gd name="connsiteX24" fmla="*/ 2475664 w 2896186"/>
              <a:gd name="connsiteY24" fmla="*/ 5597688 h 5598254"/>
              <a:gd name="connsiteX25" fmla="*/ 2463229 w 2896186"/>
              <a:gd name="connsiteY25" fmla="*/ 5597688 h 5598254"/>
              <a:gd name="connsiteX26" fmla="*/ 2463229 w 2896186"/>
              <a:gd name="connsiteY26" fmla="*/ 1447863 h 5598254"/>
              <a:gd name="connsiteX27" fmla="*/ 1448095 w 2896186"/>
              <a:gd name="connsiteY27" fmla="*/ 433286 h 5598254"/>
              <a:gd name="connsiteX28" fmla="*/ 432959 w 2896186"/>
              <a:gd name="connsiteY28" fmla="*/ 1447863 h 5598254"/>
              <a:gd name="connsiteX29" fmla="*/ 432959 w 2896186"/>
              <a:gd name="connsiteY29" fmla="*/ 5598253 h 5598254"/>
              <a:gd name="connsiteX30" fmla="*/ 420524 w 2896186"/>
              <a:gd name="connsiteY30" fmla="*/ 5598253 h 5598254"/>
              <a:gd name="connsiteX31" fmla="*/ 420524 w 2896186"/>
              <a:gd name="connsiteY31" fmla="*/ 1447863 h 5598254"/>
              <a:gd name="connsiteX32" fmla="*/ 1448095 w 2896186"/>
              <a:gd name="connsiteY32" fmla="*/ 420858 h 5598254"/>
              <a:gd name="connsiteX33" fmla="*/ 1448094 w 2896186"/>
              <a:gd name="connsiteY33" fmla="*/ 210711 h 5598254"/>
              <a:gd name="connsiteX34" fmla="*/ 2685926 w 2896186"/>
              <a:gd name="connsiteY34" fmla="*/ 1447863 h 5598254"/>
              <a:gd name="connsiteX35" fmla="*/ 2685926 w 2896186"/>
              <a:gd name="connsiteY35" fmla="*/ 5597687 h 5598254"/>
              <a:gd name="connsiteX36" fmla="*/ 2673491 w 2896186"/>
              <a:gd name="connsiteY36" fmla="*/ 5597687 h 5598254"/>
              <a:gd name="connsiteX37" fmla="*/ 2673491 w 2896186"/>
              <a:gd name="connsiteY37" fmla="*/ 1447863 h 5598254"/>
              <a:gd name="connsiteX38" fmla="*/ 1448094 w 2896186"/>
              <a:gd name="connsiteY38" fmla="*/ 223139 h 5598254"/>
              <a:gd name="connsiteX39" fmla="*/ 222697 w 2896186"/>
              <a:gd name="connsiteY39" fmla="*/ 1447863 h 5598254"/>
              <a:gd name="connsiteX40" fmla="*/ 222697 w 2896186"/>
              <a:gd name="connsiteY40" fmla="*/ 5598252 h 5598254"/>
              <a:gd name="connsiteX41" fmla="*/ 210262 w 2896186"/>
              <a:gd name="connsiteY41" fmla="*/ 5598252 h 5598254"/>
              <a:gd name="connsiteX42" fmla="*/ 210262 w 2896186"/>
              <a:gd name="connsiteY42" fmla="*/ 1447863 h 5598254"/>
              <a:gd name="connsiteX43" fmla="*/ 1448094 w 2896186"/>
              <a:gd name="connsiteY43" fmla="*/ 210711 h 5598254"/>
              <a:gd name="connsiteX44" fmla="*/ 1448093 w 2896186"/>
              <a:gd name="connsiteY44" fmla="*/ 0 h 5598254"/>
              <a:gd name="connsiteX45" fmla="*/ 2896186 w 2896186"/>
              <a:gd name="connsiteY45" fmla="*/ 1447298 h 5598254"/>
              <a:gd name="connsiteX46" fmla="*/ 2896186 w 2896186"/>
              <a:gd name="connsiteY46" fmla="*/ 5597688 h 5598254"/>
              <a:gd name="connsiteX47" fmla="*/ 2883752 w 2896186"/>
              <a:gd name="connsiteY47" fmla="*/ 5597688 h 5598254"/>
              <a:gd name="connsiteX48" fmla="*/ 2883752 w 2896186"/>
              <a:gd name="connsiteY48" fmla="*/ 1447863 h 5598254"/>
              <a:gd name="connsiteX49" fmla="*/ 1448093 w 2896186"/>
              <a:gd name="connsiteY49" fmla="*/ 12993 h 5598254"/>
              <a:gd name="connsiteX50" fmla="*/ 12435 w 2896186"/>
              <a:gd name="connsiteY50" fmla="*/ 1447863 h 5598254"/>
              <a:gd name="connsiteX51" fmla="*/ 12435 w 2896186"/>
              <a:gd name="connsiteY51" fmla="*/ 5598252 h 5598254"/>
              <a:gd name="connsiteX52" fmla="*/ 0 w 2896186"/>
              <a:gd name="connsiteY52" fmla="*/ 5598252 h 5598254"/>
              <a:gd name="connsiteX53" fmla="*/ 0 w 2896186"/>
              <a:gd name="connsiteY53" fmla="*/ 1447863 h 5598254"/>
              <a:gd name="connsiteX54" fmla="*/ 1448093 w 2896186"/>
              <a:gd name="connsiteY54" fmla="*/ 0 h 559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6186" h="5598254">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3000"/>
            </a:srgbClr>
          </a:solidFill>
          <a:ln w="5652" cap="flat">
            <a:noFill/>
            <a:prstDash val="solid"/>
            <a:miter/>
          </a:ln>
        </p:spPr>
        <p:txBody>
          <a:bodyPr rtlCol="0" anchor="ctr"/>
          <a:lstStyle/>
          <a:p>
            <a:endParaRPr lang="en-US" sz="1351"/>
          </a:p>
        </p:txBody>
      </p:sp>
      <p:sp>
        <p:nvSpPr>
          <p:cNvPr id="13" name="Rectángulo 12">
            <a:extLst>
              <a:ext uri="{FF2B5EF4-FFF2-40B4-BE49-F238E27FC236}">
                <a16:creationId xmlns:a16="http://schemas.microsoft.com/office/drawing/2014/main" id="{8B74F624-421D-CD48-6129-7E0B3F047E50}"/>
              </a:ext>
            </a:extLst>
          </p:cNvPr>
          <p:cNvSpPr/>
          <p:nvPr/>
        </p:nvSpPr>
        <p:spPr>
          <a:xfrm>
            <a:off x="-241760" y="2"/>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5" name="Rectángulo 14">
            <a:extLst>
              <a:ext uri="{FF2B5EF4-FFF2-40B4-BE49-F238E27FC236}">
                <a16:creationId xmlns:a16="http://schemas.microsoft.com/office/drawing/2014/main" id="{F7949BBD-5D35-AA59-7277-FD8A163A52C9}"/>
              </a:ext>
            </a:extLst>
          </p:cNvPr>
          <p:cNvSpPr/>
          <p:nvPr/>
        </p:nvSpPr>
        <p:spPr>
          <a:xfrm>
            <a:off x="2" y="6724013"/>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9" name="Rectángulo 18">
            <a:extLst>
              <a:ext uri="{FF2B5EF4-FFF2-40B4-BE49-F238E27FC236}">
                <a16:creationId xmlns:a16="http://schemas.microsoft.com/office/drawing/2014/main" id="{44CB10BD-0D21-19B9-F0A9-396DD6054A00}"/>
              </a:ext>
            </a:extLst>
          </p:cNvPr>
          <p:cNvSpPr/>
          <p:nvPr/>
        </p:nvSpPr>
        <p:spPr>
          <a:xfrm>
            <a:off x="2" y="19185"/>
            <a:ext cx="12167775" cy="6791960"/>
          </a:xfrm>
          <a:prstGeom prst="rect">
            <a:avLst/>
          </a:prstGeom>
          <a:solidFill>
            <a:schemeClr val="bg1">
              <a:alpha val="6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0" name="Freeform 13">
            <a:extLst>
              <a:ext uri="{FF2B5EF4-FFF2-40B4-BE49-F238E27FC236}">
                <a16:creationId xmlns:a16="http://schemas.microsoft.com/office/drawing/2014/main" id="{499C5D44-7004-21A9-C4CE-0BF8B03811FB}"/>
              </a:ext>
            </a:extLst>
          </p:cNvPr>
          <p:cNvSpPr/>
          <p:nvPr/>
        </p:nvSpPr>
        <p:spPr>
          <a:xfrm>
            <a:off x="1281653" y="65618"/>
            <a:ext cx="8054611" cy="6882276"/>
          </a:xfrm>
          <a:custGeom>
            <a:avLst/>
            <a:gdLst>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6850742 h 6858000"/>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0 h 6858000"/>
              <a:gd name="connsiteX0" fmla="*/ 4892 w 8054610"/>
              <a:gd name="connsiteY0" fmla="*/ 0 h 6882276"/>
              <a:gd name="connsiteX1" fmla="*/ 8054610 w 8054610"/>
              <a:gd name="connsiteY1" fmla="*/ 0 h 6882276"/>
              <a:gd name="connsiteX2" fmla="*/ 5208273 w 8054610"/>
              <a:gd name="connsiteY2" fmla="*/ 6858000 h 6882276"/>
              <a:gd name="connsiteX3" fmla="*/ 0 w 8054610"/>
              <a:gd name="connsiteY3" fmla="*/ 6882276 h 6882276"/>
              <a:gd name="connsiteX4" fmla="*/ 4892 w 8054610"/>
              <a:gd name="connsiteY4" fmla="*/ 0 h 6882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4610" h="6882276">
                <a:moveTo>
                  <a:pt x="4892" y="0"/>
                </a:moveTo>
                <a:lnTo>
                  <a:pt x="8054610" y="0"/>
                </a:lnTo>
                <a:lnTo>
                  <a:pt x="5208273" y="6858000"/>
                </a:lnTo>
                <a:lnTo>
                  <a:pt x="0" y="6882276"/>
                </a:lnTo>
                <a:cubicBezTo>
                  <a:pt x="1631" y="4588184"/>
                  <a:pt x="3261" y="2294092"/>
                  <a:pt x="4892" y="0"/>
                </a:cubicBezTo>
                <a:close/>
              </a:path>
            </a:pathLst>
          </a:custGeom>
          <a:solidFill>
            <a:srgbClr val="68B0C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srgbClr val="C5E0E9"/>
              </a:solidFill>
            </a:endParaRPr>
          </a:p>
        </p:txBody>
      </p:sp>
      <p:pic>
        <p:nvPicPr>
          <p:cNvPr id="23" name="Imagen 22" descr="Texto&#10;&#10;Descripción generada automáticamente con confianza media">
            <a:extLst>
              <a:ext uri="{FF2B5EF4-FFF2-40B4-BE49-F238E27FC236}">
                <a16:creationId xmlns:a16="http://schemas.microsoft.com/office/drawing/2014/main" id="{134DDFE8-E159-E17D-4CD9-30C9457056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36266" y="5702269"/>
            <a:ext cx="2781591" cy="1019627"/>
          </a:xfrm>
          <a:prstGeom prst="rect">
            <a:avLst/>
          </a:prstGeom>
        </p:spPr>
      </p:pic>
      <p:sp>
        <p:nvSpPr>
          <p:cNvPr id="26" name="Elipse 25">
            <a:extLst>
              <a:ext uri="{FF2B5EF4-FFF2-40B4-BE49-F238E27FC236}">
                <a16:creationId xmlns:a16="http://schemas.microsoft.com/office/drawing/2014/main" id="{3D6FF31A-EE68-4CCB-DB8A-E62054F4B099}"/>
              </a:ext>
            </a:extLst>
          </p:cNvPr>
          <p:cNvSpPr>
            <a:spLocks/>
          </p:cNvSpPr>
          <p:nvPr/>
        </p:nvSpPr>
        <p:spPr>
          <a:xfrm>
            <a:off x="5720551" y="-1115661"/>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7" name="Elipse 26">
            <a:extLst>
              <a:ext uri="{FF2B5EF4-FFF2-40B4-BE49-F238E27FC236}">
                <a16:creationId xmlns:a16="http://schemas.microsoft.com/office/drawing/2014/main" id="{9CE4EF97-4BE1-94E7-C974-A972F550AFB4}"/>
              </a:ext>
            </a:extLst>
          </p:cNvPr>
          <p:cNvSpPr>
            <a:spLocks/>
          </p:cNvSpPr>
          <p:nvPr/>
        </p:nvSpPr>
        <p:spPr>
          <a:xfrm>
            <a:off x="82995" y="1728719"/>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 name="Imagen 1" descr="Texto&#10;&#10;Descripción generada automáticamente">
            <a:extLst>
              <a:ext uri="{FF2B5EF4-FFF2-40B4-BE49-F238E27FC236}">
                <a16:creationId xmlns:a16="http://schemas.microsoft.com/office/drawing/2014/main" id="{BD93C930-03C6-D57B-3660-F23A80CD8B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3" name="Imagen 2" descr="Imagen que contiene exterior, firmar, foto, diferente&#10;&#10;Descripción generada automáticamente">
            <a:extLst>
              <a:ext uri="{FF2B5EF4-FFF2-40B4-BE49-F238E27FC236}">
                <a16:creationId xmlns:a16="http://schemas.microsoft.com/office/drawing/2014/main" id="{C62A3876-CA2D-628F-773E-AEE384E84A7C}"/>
              </a:ext>
            </a:extLst>
          </p:cNvPr>
          <p:cNvPicPr>
            <a:picLocks noChangeAspect="1"/>
          </p:cNvPicPr>
          <p:nvPr userDrawn="1"/>
        </p:nvPicPr>
        <p:blipFill>
          <a:blip r:embed="rId6"/>
          <a:stretch>
            <a:fillRect/>
          </a:stretch>
        </p:blipFill>
        <p:spPr>
          <a:xfrm>
            <a:off x="10771872" y="227037"/>
            <a:ext cx="1263108" cy="1277332"/>
          </a:xfrm>
          <a:prstGeom prst="rect">
            <a:avLst/>
          </a:prstGeom>
        </p:spPr>
      </p:pic>
    </p:spTree>
    <p:extLst>
      <p:ext uri="{BB962C8B-B14F-4D97-AF65-F5344CB8AC3E}">
        <p14:creationId xmlns:p14="http://schemas.microsoft.com/office/powerpoint/2010/main" val="28480783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Encabezado de sección">
    <p:bg>
      <p:bgPr>
        <a:solidFill>
          <a:schemeClr val="bg1"/>
        </a:solidFill>
        <a:effectLst/>
      </p:bgPr>
    </p:bg>
    <p:spTree>
      <p:nvGrpSpPr>
        <p:cNvPr id="1" name=""/>
        <p:cNvGrpSpPr/>
        <p:nvPr/>
      </p:nvGrpSpPr>
      <p:grpSpPr>
        <a:xfrm>
          <a:off x="0" y="0"/>
          <a:ext cx="0" cy="0"/>
          <a:chOff x="0" y="0"/>
          <a:chExt cx="0" cy="0"/>
        </a:xfrm>
      </p:grpSpPr>
      <p:sp>
        <p:nvSpPr>
          <p:cNvPr id="25" name="Rectángulo 24">
            <a:extLst>
              <a:ext uri="{FF2B5EF4-FFF2-40B4-BE49-F238E27FC236}">
                <a16:creationId xmlns:a16="http://schemas.microsoft.com/office/drawing/2014/main" id="{11136304-2896-3BD3-9BB2-867F9DFE782A}"/>
              </a:ext>
            </a:extLst>
          </p:cNvPr>
          <p:cNvSpPr>
            <a:spLocks/>
          </p:cNvSpPr>
          <p:nvPr/>
        </p:nvSpPr>
        <p:spPr>
          <a:xfrm>
            <a:off x="2" y="-16001"/>
            <a:ext cx="12214425" cy="681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4" name="Date Placeholder 3">
            <a:extLst>
              <a:ext uri="{FF2B5EF4-FFF2-40B4-BE49-F238E27FC236}">
                <a16:creationId xmlns:a16="http://schemas.microsoft.com/office/drawing/2014/main" id="{2F03F5FB-B094-474B-99E7-A12F2260B761}"/>
              </a:ext>
            </a:extLst>
          </p:cNvPr>
          <p:cNvSpPr>
            <a:spLocks noGrp="1"/>
          </p:cNvSpPr>
          <p:nvPr>
            <p:ph type="dt" sz="half" idx="10"/>
          </p:nvPr>
        </p:nvSpPr>
        <p:spPr>
          <a:xfrm>
            <a:off x="838200" y="6356354"/>
            <a:ext cx="2743200" cy="366183"/>
          </a:xfrm>
          <a:prstGeom prst="rect">
            <a:avLst/>
          </a:prstGeom>
        </p:spPr>
        <p:txBody>
          <a:bodyPr/>
          <a:lstStyle/>
          <a:p>
            <a:fld id="{49F39DF6-1A1D-0646-920B-54AD545C247B}" type="datetimeFigureOut">
              <a:rPr lang="x-none" smtClean="0"/>
              <a:t>29/07/2025</a:t>
            </a:fld>
            <a:endParaRPr lang="x-none"/>
          </a:p>
        </p:txBody>
      </p:sp>
      <p:sp>
        <p:nvSpPr>
          <p:cNvPr id="5" name="Footer Placeholder 4">
            <a:extLst>
              <a:ext uri="{FF2B5EF4-FFF2-40B4-BE49-F238E27FC236}">
                <a16:creationId xmlns:a16="http://schemas.microsoft.com/office/drawing/2014/main" id="{7ABF00AF-4309-FC48-A0F7-BFB578709F52}"/>
              </a:ext>
            </a:extLst>
          </p:cNvPr>
          <p:cNvSpPr>
            <a:spLocks noGrp="1"/>
          </p:cNvSpPr>
          <p:nvPr>
            <p:ph type="ftr" sz="quarter" idx="11"/>
          </p:nvPr>
        </p:nvSpPr>
        <p:spPr>
          <a:xfrm>
            <a:off x="4038600" y="6356354"/>
            <a:ext cx="4114800" cy="366183"/>
          </a:xfrm>
          <a:prstGeom prst="rect">
            <a:avLst/>
          </a:prstGeom>
        </p:spPr>
        <p:txBody>
          <a:bodyPr/>
          <a:lstStyle/>
          <a:p>
            <a:endParaRPr lang="x-none"/>
          </a:p>
        </p:txBody>
      </p:sp>
      <p:sp>
        <p:nvSpPr>
          <p:cNvPr id="8" name="Freeform 11">
            <a:extLst>
              <a:ext uri="{FF2B5EF4-FFF2-40B4-BE49-F238E27FC236}">
                <a16:creationId xmlns:a16="http://schemas.microsoft.com/office/drawing/2014/main" id="{1F5A5275-7C10-4D42-6129-F094E314B265}"/>
              </a:ext>
            </a:extLst>
          </p:cNvPr>
          <p:cNvSpPr/>
          <p:nvPr/>
        </p:nvSpPr>
        <p:spPr>
          <a:xfrm>
            <a:off x="9745275" y="4366588"/>
            <a:ext cx="4306376" cy="4306717"/>
          </a:xfrm>
          <a:custGeom>
            <a:avLst/>
            <a:gdLst>
              <a:gd name="connsiteX0" fmla="*/ 2981048 w 5955852"/>
              <a:gd name="connsiteY0" fmla="*/ 5931990 h 5956325"/>
              <a:gd name="connsiteX1" fmla="*/ 2997279 w 5955852"/>
              <a:gd name="connsiteY1" fmla="*/ 5943845 h 5956325"/>
              <a:gd name="connsiteX2" fmla="*/ 2984794 w 5955852"/>
              <a:gd name="connsiteY2" fmla="*/ 5956325 h 5956325"/>
              <a:gd name="connsiteX3" fmla="*/ 2981672 w 5955852"/>
              <a:gd name="connsiteY3" fmla="*/ 5955700 h 5956325"/>
              <a:gd name="connsiteX4" fmla="*/ 2977926 w 5955852"/>
              <a:gd name="connsiteY4" fmla="*/ 5956325 h 5956325"/>
              <a:gd name="connsiteX5" fmla="*/ 2965440 w 5955852"/>
              <a:gd name="connsiteY5" fmla="*/ 5943845 h 5956325"/>
              <a:gd name="connsiteX6" fmla="*/ 2981048 w 5955852"/>
              <a:gd name="connsiteY6" fmla="*/ 5931990 h 5956325"/>
              <a:gd name="connsiteX7" fmla="*/ 3180201 w 5955852"/>
              <a:gd name="connsiteY7" fmla="*/ 5925126 h 5956325"/>
              <a:gd name="connsiteX8" fmla="*/ 3195808 w 5955852"/>
              <a:gd name="connsiteY8" fmla="*/ 5936981 h 5956325"/>
              <a:gd name="connsiteX9" fmla="*/ 3184570 w 5955852"/>
              <a:gd name="connsiteY9" fmla="*/ 5949460 h 5956325"/>
              <a:gd name="connsiteX10" fmla="*/ 3182697 w 5955852"/>
              <a:gd name="connsiteY10" fmla="*/ 5949460 h 5956325"/>
              <a:gd name="connsiteX11" fmla="*/ 3170836 w 5955852"/>
              <a:gd name="connsiteY11" fmla="*/ 5940100 h 5956325"/>
              <a:gd name="connsiteX12" fmla="*/ 3180201 w 5955852"/>
              <a:gd name="connsiteY12" fmla="*/ 5925126 h 5956325"/>
              <a:gd name="connsiteX13" fmla="*/ 2781270 w 5955852"/>
              <a:gd name="connsiteY13" fmla="*/ 5924502 h 5956325"/>
              <a:gd name="connsiteX14" fmla="*/ 2792508 w 5955852"/>
              <a:gd name="connsiteY14" fmla="*/ 5936981 h 5956325"/>
              <a:gd name="connsiteX15" fmla="*/ 2780022 w 5955852"/>
              <a:gd name="connsiteY15" fmla="*/ 5949460 h 5956325"/>
              <a:gd name="connsiteX16" fmla="*/ 2776901 w 5955852"/>
              <a:gd name="connsiteY16" fmla="*/ 5948836 h 5956325"/>
              <a:gd name="connsiteX17" fmla="*/ 2767536 w 5955852"/>
              <a:gd name="connsiteY17" fmla="*/ 5933861 h 5956325"/>
              <a:gd name="connsiteX18" fmla="*/ 2781270 w 5955852"/>
              <a:gd name="connsiteY18" fmla="*/ 5924502 h 5956325"/>
              <a:gd name="connsiteX19" fmla="*/ 2583991 w 5955852"/>
              <a:gd name="connsiteY19" fmla="*/ 5905160 h 5956325"/>
              <a:gd name="connsiteX20" fmla="*/ 2595229 w 5955852"/>
              <a:gd name="connsiteY20" fmla="*/ 5917638 h 5956325"/>
              <a:gd name="connsiteX21" fmla="*/ 2582742 w 5955852"/>
              <a:gd name="connsiteY21" fmla="*/ 5930117 h 5956325"/>
              <a:gd name="connsiteX22" fmla="*/ 2579620 w 5955852"/>
              <a:gd name="connsiteY22" fmla="*/ 5929493 h 5956325"/>
              <a:gd name="connsiteX23" fmla="*/ 2570256 w 5955852"/>
              <a:gd name="connsiteY23" fmla="*/ 5914518 h 5956325"/>
              <a:gd name="connsiteX24" fmla="*/ 2583991 w 5955852"/>
              <a:gd name="connsiteY24" fmla="*/ 5905160 h 5956325"/>
              <a:gd name="connsiteX25" fmla="*/ 3377480 w 5955852"/>
              <a:gd name="connsiteY25" fmla="*/ 5904535 h 5956325"/>
              <a:gd name="connsiteX26" fmla="*/ 3393088 w 5955852"/>
              <a:gd name="connsiteY26" fmla="*/ 5916390 h 5956325"/>
              <a:gd name="connsiteX27" fmla="*/ 3381851 w 5955852"/>
              <a:gd name="connsiteY27" fmla="*/ 5928869 h 5956325"/>
              <a:gd name="connsiteX28" fmla="*/ 3379977 w 5955852"/>
              <a:gd name="connsiteY28" fmla="*/ 5928869 h 5956325"/>
              <a:gd name="connsiteX29" fmla="*/ 3368116 w 5955852"/>
              <a:gd name="connsiteY29" fmla="*/ 5919511 h 5956325"/>
              <a:gd name="connsiteX30" fmla="*/ 3377480 w 5955852"/>
              <a:gd name="connsiteY30" fmla="*/ 5904535 h 5956325"/>
              <a:gd name="connsiteX31" fmla="*/ 2391081 w 5955852"/>
              <a:gd name="connsiteY31" fmla="*/ 5872714 h 5956325"/>
              <a:gd name="connsiteX32" fmla="*/ 2399197 w 5955852"/>
              <a:gd name="connsiteY32" fmla="*/ 5888312 h 5956325"/>
              <a:gd name="connsiteX33" fmla="*/ 2386711 w 5955852"/>
              <a:gd name="connsiteY33" fmla="*/ 5897048 h 5956325"/>
              <a:gd name="connsiteX34" fmla="*/ 2384214 w 5955852"/>
              <a:gd name="connsiteY34" fmla="*/ 5897048 h 5956325"/>
              <a:gd name="connsiteX35" fmla="*/ 2374225 w 5955852"/>
              <a:gd name="connsiteY35" fmla="*/ 5884569 h 5956325"/>
              <a:gd name="connsiteX36" fmla="*/ 2391081 w 5955852"/>
              <a:gd name="connsiteY36" fmla="*/ 5872714 h 5956325"/>
              <a:gd name="connsiteX37" fmla="*/ 3572887 w 5955852"/>
              <a:gd name="connsiteY37" fmla="*/ 5870842 h 5956325"/>
              <a:gd name="connsiteX38" fmla="*/ 3587246 w 5955852"/>
              <a:gd name="connsiteY38" fmla="*/ 5878953 h 5956325"/>
              <a:gd name="connsiteX39" fmla="*/ 3579130 w 5955852"/>
              <a:gd name="connsiteY39" fmla="*/ 5894552 h 5956325"/>
              <a:gd name="connsiteX40" fmla="*/ 3575384 w 5955852"/>
              <a:gd name="connsiteY40" fmla="*/ 5895800 h 5956325"/>
              <a:gd name="connsiteX41" fmla="*/ 3562898 w 5955852"/>
              <a:gd name="connsiteY41" fmla="*/ 5883321 h 5956325"/>
              <a:gd name="connsiteX42" fmla="*/ 3572887 w 5955852"/>
              <a:gd name="connsiteY42" fmla="*/ 5870842 h 5956325"/>
              <a:gd name="connsiteX43" fmla="*/ 2196298 w 5955852"/>
              <a:gd name="connsiteY43" fmla="*/ 5826540 h 5956325"/>
              <a:gd name="connsiteX44" fmla="*/ 2190680 w 5955852"/>
              <a:gd name="connsiteY44" fmla="*/ 5850875 h 5956325"/>
              <a:gd name="connsiteX45" fmla="*/ 2181315 w 5955852"/>
              <a:gd name="connsiteY45" fmla="*/ 5835900 h 5956325"/>
              <a:gd name="connsiteX46" fmla="*/ 2196298 w 5955852"/>
              <a:gd name="connsiteY46" fmla="*/ 5826540 h 5956325"/>
              <a:gd name="connsiteX47" fmla="*/ 3765797 w 5955852"/>
              <a:gd name="connsiteY47" fmla="*/ 5825293 h 5956325"/>
              <a:gd name="connsiteX48" fmla="*/ 3780780 w 5955852"/>
              <a:gd name="connsiteY48" fmla="*/ 5834028 h 5956325"/>
              <a:gd name="connsiteX49" fmla="*/ 3772665 w 5955852"/>
              <a:gd name="connsiteY49" fmla="*/ 5849003 h 5956325"/>
              <a:gd name="connsiteX50" fmla="*/ 3771416 w 5955852"/>
              <a:gd name="connsiteY50" fmla="*/ 5849627 h 5956325"/>
              <a:gd name="connsiteX51" fmla="*/ 3768294 w 5955852"/>
              <a:gd name="connsiteY51" fmla="*/ 5849627 h 5956325"/>
              <a:gd name="connsiteX52" fmla="*/ 3756432 w 5955852"/>
              <a:gd name="connsiteY52" fmla="*/ 5840267 h 5956325"/>
              <a:gd name="connsiteX53" fmla="*/ 3765797 w 5955852"/>
              <a:gd name="connsiteY53" fmla="*/ 5825293 h 5956325"/>
              <a:gd name="connsiteX54" fmla="*/ 2007135 w 5955852"/>
              <a:gd name="connsiteY54" fmla="*/ 5767888 h 5956325"/>
              <a:gd name="connsiteX55" fmla="*/ 2001516 w 5955852"/>
              <a:gd name="connsiteY55" fmla="*/ 5792222 h 5956325"/>
              <a:gd name="connsiteX56" fmla="*/ 1992151 w 5955852"/>
              <a:gd name="connsiteY56" fmla="*/ 5777247 h 5956325"/>
              <a:gd name="connsiteX57" fmla="*/ 2007135 w 5955852"/>
              <a:gd name="connsiteY57" fmla="*/ 5767888 h 5956325"/>
              <a:gd name="connsiteX58" fmla="*/ 3954960 w 5955852"/>
              <a:gd name="connsiteY58" fmla="*/ 5766640 h 5956325"/>
              <a:gd name="connsiteX59" fmla="*/ 3969944 w 5955852"/>
              <a:gd name="connsiteY59" fmla="*/ 5775376 h 5956325"/>
              <a:gd name="connsiteX60" fmla="*/ 3961828 w 5955852"/>
              <a:gd name="connsiteY60" fmla="*/ 5790350 h 5956325"/>
              <a:gd name="connsiteX61" fmla="*/ 3960580 w 5955852"/>
              <a:gd name="connsiteY61" fmla="*/ 5790975 h 5956325"/>
              <a:gd name="connsiteX62" fmla="*/ 3957457 w 5955852"/>
              <a:gd name="connsiteY62" fmla="*/ 5790975 h 5956325"/>
              <a:gd name="connsiteX63" fmla="*/ 3945596 w 5955852"/>
              <a:gd name="connsiteY63" fmla="*/ 5781615 h 5956325"/>
              <a:gd name="connsiteX64" fmla="*/ 3954960 w 5955852"/>
              <a:gd name="connsiteY64" fmla="*/ 5766640 h 5956325"/>
              <a:gd name="connsiteX65" fmla="*/ 2977926 w 5955852"/>
              <a:gd name="connsiteY65" fmla="*/ 5702373 h 5956325"/>
              <a:gd name="connsiteX66" fmla="*/ 2981048 w 5955852"/>
              <a:gd name="connsiteY66" fmla="*/ 5702373 h 5956325"/>
              <a:gd name="connsiteX67" fmla="*/ 2984169 w 5955852"/>
              <a:gd name="connsiteY67" fmla="*/ 5702373 h 5956325"/>
              <a:gd name="connsiteX68" fmla="*/ 2999776 w 5955852"/>
              <a:gd name="connsiteY68" fmla="*/ 5717971 h 5956325"/>
              <a:gd name="connsiteX69" fmla="*/ 2984169 w 5955852"/>
              <a:gd name="connsiteY69" fmla="*/ 5733570 h 5956325"/>
              <a:gd name="connsiteX70" fmla="*/ 2981048 w 5955852"/>
              <a:gd name="connsiteY70" fmla="*/ 5732946 h 5956325"/>
              <a:gd name="connsiteX71" fmla="*/ 2977926 w 5955852"/>
              <a:gd name="connsiteY71" fmla="*/ 5733570 h 5956325"/>
              <a:gd name="connsiteX72" fmla="*/ 2962318 w 5955852"/>
              <a:gd name="connsiteY72" fmla="*/ 5717971 h 5956325"/>
              <a:gd name="connsiteX73" fmla="*/ 2977926 w 5955852"/>
              <a:gd name="connsiteY73" fmla="*/ 5702373 h 5956325"/>
              <a:gd name="connsiteX74" fmla="*/ 1824214 w 5955852"/>
              <a:gd name="connsiteY74" fmla="*/ 5698005 h 5956325"/>
              <a:gd name="connsiteX75" fmla="*/ 1831082 w 5955852"/>
              <a:gd name="connsiteY75" fmla="*/ 5713604 h 5956325"/>
              <a:gd name="connsiteX76" fmla="*/ 1819220 w 5955852"/>
              <a:gd name="connsiteY76" fmla="*/ 5721714 h 5956325"/>
              <a:gd name="connsiteX77" fmla="*/ 1815474 w 5955852"/>
              <a:gd name="connsiteY77" fmla="*/ 5721090 h 5956325"/>
              <a:gd name="connsiteX78" fmla="*/ 1812352 w 5955852"/>
              <a:gd name="connsiteY78" fmla="*/ 5719843 h 5956325"/>
              <a:gd name="connsiteX79" fmla="*/ 1808607 w 5955852"/>
              <a:gd name="connsiteY79" fmla="*/ 5702372 h 5956325"/>
              <a:gd name="connsiteX80" fmla="*/ 1824214 w 5955852"/>
              <a:gd name="connsiteY80" fmla="*/ 5698005 h 5956325"/>
              <a:gd name="connsiteX81" fmla="*/ 3180824 w 5955852"/>
              <a:gd name="connsiteY81" fmla="*/ 5695509 h 5956325"/>
              <a:gd name="connsiteX82" fmla="*/ 3197681 w 5955852"/>
              <a:gd name="connsiteY82" fmla="*/ 5709860 h 5956325"/>
              <a:gd name="connsiteX83" fmla="*/ 3183322 w 5955852"/>
              <a:gd name="connsiteY83" fmla="*/ 5726707 h 5956325"/>
              <a:gd name="connsiteX84" fmla="*/ 3182074 w 5955852"/>
              <a:gd name="connsiteY84" fmla="*/ 5726707 h 5956325"/>
              <a:gd name="connsiteX85" fmla="*/ 3166465 w 5955852"/>
              <a:gd name="connsiteY85" fmla="*/ 5712356 h 5956325"/>
              <a:gd name="connsiteX86" fmla="*/ 3180824 w 5955852"/>
              <a:gd name="connsiteY86" fmla="*/ 5695509 h 5956325"/>
              <a:gd name="connsiteX87" fmla="*/ 2781270 w 5955852"/>
              <a:gd name="connsiteY87" fmla="*/ 5695509 h 5956325"/>
              <a:gd name="connsiteX88" fmla="*/ 2795629 w 5955852"/>
              <a:gd name="connsiteY88" fmla="*/ 5711732 h 5956325"/>
              <a:gd name="connsiteX89" fmla="*/ 2780022 w 5955852"/>
              <a:gd name="connsiteY89" fmla="*/ 5726083 h 5956325"/>
              <a:gd name="connsiteX90" fmla="*/ 2778773 w 5955852"/>
              <a:gd name="connsiteY90" fmla="*/ 5726707 h 5956325"/>
              <a:gd name="connsiteX91" fmla="*/ 2764414 w 5955852"/>
              <a:gd name="connsiteY91" fmla="*/ 5709860 h 5956325"/>
              <a:gd name="connsiteX92" fmla="*/ 2781270 w 5955852"/>
              <a:gd name="connsiteY92" fmla="*/ 5695509 h 5956325"/>
              <a:gd name="connsiteX93" fmla="*/ 4137882 w 5955852"/>
              <a:gd name="connsiteY93" fmla="*/ 5694884 h 5956325"/>
              <a:gd name="connsiteX94" fmla="*/ 4153490 w 5955852"/>
              <a:gd name="connsiteY94" fmla="*/ 5702996 h 5956325"/>
              <a:gd name="connsiteX95" fmla="*/ 4146622 w 5955852"/>
              <a:gd name="connsiteY95" fmla="*/ 5718595 h 5956325"/>
              <a:gd name="connsiteX96" fmla="*/ 4141627 w 5955852"/>
              <a:gd name="connsiteY96" fmla="*/ 5719219 h 5956325"/>
              <a:gd name="connsiteX97" fmla="*/ 4131014 w 5955852"/>
              <a:gd name="connsiteY97" fmla="*/ 5713604 h 5956325"/>
              <a:gd name="connsiteX98" fmla="*/ 4134760 w 5955852"/>
              <a:gd name="connsiteY98" fmla="*/ 5696132 h 5956325"/>
              <a:gd name="connsiteX99" fmla="*/ 4137882 w 5955852"/>
              <a:gd name="connsiteY99" fmla="*/ 5694884 h 5956325"/>
              <a:gd name="connsiteX100" fmla="*/ 2585864 w 5955852"/>
              <a:gd name="connsiteY100" fmla="*/ 5674918 h 5956325"/>
              <a:gd name="connsiteX101" fmla="*/ 2598974 w 5955852"/>
              <a:gd name="connsiteY101" fmla="*/ 5692389 h 5956325"/>
              <a:gd name="connsiteX102" fmla="*/ 2583991 w 5955852"/>
              <a:gd name="connsiteY102" fmla="*/ 5705492 h 5956325"/>
              <a:gd name="connsiteX103" fmla="*/ 2581493 w 5955852"/>
              <a:gd name="connsiteY103" fmla="*/ 5705492 h 5956325"/>
              <a:gd name="connsiteX104" fmla="*/ 2568384 w 5955852"/>
              <a:gd name="connsiteY104" fmla="*/ 5688022 h 5956325"/>
              <a:gd name="connsiteX105" fmla="*/ 2585864 w 5955852"/>
              <a:gd name="connsiteY105" fmla="*/ 5674918 h 5956325"/>
              <a:gd name="connsiteX106" fmla="*/ 3376856 w 5955852"/>
              <a:gd name="connsiteY106" fmla="*/ 5673671 h 5956325"/>
              <a:gd name="connsiteX107" fmla="*/ 3394336 w 5955852"/>
              <a:gd name="connsiteY107" fmla="*/ 5686774 h 5956325"/>
              <a:gd name="connsiteX108" fmla="*/ 3381226 w 5955852"/>
              <a:gd name="connsiteY108" fmla="*/ 5704245 h 5956325"/>
              <a:gd name="connsiteX109" fmla="*/ 3378729 w 5955852"/>
              <a:gd name="connsiteY109" fmla="*/ 5704245 h 5956325"/>
              <a:gd name="connsiteX110" fmla="*/ 3363745 w 5955852"/>
              <a:gd name="connsiteY110" fmla="*/ 5691142 h 5956325"/>
              <a:gd name="connsiteX111" fmla="*/ 3376856 w 5955852"/>
              <a:gd name="connsiteY111" fmla="*/ 5673671 h 5956325"/>
              <a:gd name="connsiteX112" fmla="*/ 2392330 w 5955852"/>
              <a:gd name="connsiteY112" fmla="*/ 5639977 h 5956325"/>
              <a:gd name="connsiteX113" fmla="*/ 2404192 w 5955852"/>
              <a:gd name="connsiteY113" fmla="*/ 5658071 h 5956325"/>
              <a:gd name="connsiteX114" fmla="*/ 2389208 w 5955852"/>
              <a:gd name="connsiteY114" fmla="*/ 5670550 h 5956325"/>
              <a:gd name="connsiteX115" fmla="*/ 2385462 w 5955852"/>
              <a:gd name="connsiteY115" fmla="*/ 5669927 h 5956325"/>
              <a:gd name="connsiteX116" fmla="*/ 2373601 w 5955852"/>
              <a:gd name="connsiteY116" fmla="*/ 5651832 h 5956325"/>
              <a:gd name="connsiteX117" fmla="*/ 2392330 w 5955852"/>
              <a:gd name="connsiteY117" fmla="*/ 5639977 h 5956325"/>
              <a:gd name="connsiteX118" fmla="*/ 3570389 w 5955852"/>
              <a:gd name="connsiteY118" fmla="*/ 5638105 h 5956325"/>
              <a:gd name="connsiteX119" fmla="*/ 3588495 w 5955852"/>
              <a:gd name="connsiteY119" fmla="*/ 5649960 h 5956325"/>
              <a:gd name="connsiteX120" fmla="*/ 3576633 w 5955852"/>
              <a:gd name="connsiteY120" fmla="*/ 5668055 h 5956325"/>
              <a:gd name="connsiteX121" fmla="*/ 3572887 w 5955852"/>
              <a:gd name="connsiteY121" fmla="*/ 5668678 h 5956325"/>
              <a:gd name="connsiteX122" fmla="*/ 3558528 w 5955852"/>
              <a:gd name="connsiteY122" fmla="*/ 5656824 h 5956325"/>
              <a:gd name="connsiteX123" fmla="*/ 3570389 w 5955852"/>
              <a:gd name="connsiteY123" fmla="*/ 5638105 h 5956325"/>
              <a:gd name="connsiteX124" fmla="*/ 1642541 w 5955852"/>
              <a:gd name="connsiteY124" fmla="*/ 5613146 h 5956325"/>
              <a:gd name="connsiteX125" fmla="*/ 1645663 w 5955852"/>
              <a:gd name="connsiteY125" fmla="*/ 5615018 h 5956325"/>
              <a:gd name="connsiteX126" fmla="*/ 1649409 w 5955852"/>
              <a:gd name="connsiteY126" fmla="*/ 5632488 h 5956325"/>
              <a:gd name="connsiteX127" fmla="*/ 1639420 w 5955852"/>
              <a:gd name="connsiteY127" fmla="*/ 5638105 h 5956325"/>
              <a:gd name="connsiteX128" fmla="*/ 1633177 w 5955852"/>
              <a:gd name="connsiteY128" fmla="*/ 5636233 h 5956325"/>
              <a:gd name="connsiteX129" fmla="*/ 1626934 w 5955852"/>
              <a:gd name="connsiteY129" fmla="*/ 5621257 h 5956325"/>
              <a:gd name="connsiteX130" fmla="*/ 1642541 w 5955852"/>
              <a:gd name="connsiteY130" fmla="*/ 5613146 h 5956325"/>
              <a:gd name="connsiteX131" fmla="*/ 4315808 w 5955852"/>
              <a:gd name="connsiteY131" fmla="*/ 5611898 h 5956325"/>
              <a:gd name="connsiteX132" fmla="*/ 4332040 w 5955852"/>
              <a:gd name="connsiteY132" fmla="*/ 5615642 h 5956325"/>
              <a:gd name="connsiteX133" fmla="*/ 4328294 w 5955852"/>
              <a:gd name="connsiteY133" fmla="*/ 5633112 h 5956325"/>
              <a:gd name="connsiteX134" fmla="*/ 4325173 w 5955852"/>
              <a:gd name="connsiteY134" fmla="*/ 5634984 h 5956325"/>
              <a:gd name="connsiteX135" fmla="*/ 4321426 w 5955852"/>
              <a:gd name="connsiteY135" fmla="*/ 5635609 h 5956325"/>
              <a:gd name="connsiteX136" fmla="*/ 4309566 w 5955852"/>
              <a:gd name="connsiteY136" fmla="*/ 5626873 h 5956325"/>
              <a:gd name="connsiteX137" fmla="*/ 4315808 w 5955852"/>
              <a:gd name="connsiteY137" fmla="*/ 5611898 h 5956325"/>
              <a:gd name="connsiteX138" fmla="*/ 2201293 w 5955852"/>
              <a:gd name="connsiteY138" fmla="*/ 5590684 h 5956325"/>
              <a:gd name="connsiteX139" fmla="*/ 2211906 w 5955852"/>
              <a:gd name="connsiteY139" fmla="*/ 5610026 h 5956325"/>
              <a:gd name="connsiteX140" fmla="*/ 2196923 w 5955852"/>
              <a:gd name="connsiteY140" fmla="*/ 5621257 h 5956325"/>
              <a:gd name="connsiteX141" fmla="*/ 2192552 w 5955852"/>
              <a:gd name="connsiteY141" fmla="*/ 5620634 h 5956325"/>
              <a:gd name="connsiteX142" fmla="*/ 2181939 w 5955852"/>
              <a:gd name="connsiteY142" fmla="*/ 5601291 h 5956325"/>
              <a:gd name="connsiteX143" fmla="*/ 2201293 w 5955852"/>
              <a:gd name="connsiteY143" fmla="*/ 5590684 h 5956325"/>
              <a:gd name="connsiteX144" fmla="*/ 3760802 w 5955852"/>
              <a:gd name="connsiteY144" fmla="*/ 5588812 h 5956325"/>
              <a:gd name="connsiteX145" fmla="*/ 3780155 w 5955852"/>
              <a:gd name="connsiteY145" fmla="*/ 5599418 h 5956325"/>
              <a:gd name="connsiteX146" fmla="*/ 3769543 w 5955852"/>
              <a:gd name="connsiteY146" fmla="*/ 5618762 h 5956325"/>
              <a:gd name="connsiteX147" fmla="*/ 3765172 w 5955852"/>
              <a:gd name="connsiteY147" fmla="*/ 5619386 h 5956325"/>
              <a:gd name="connsiteX148" fmla="*/ 3750188 w 5955852"/>
              <a:gd name="connsiteY148" fmla="*/ 5608154 h 5956325"/>
              <a:gd name="connsiteX149" fmla="*/ 3760802 w 5955852"/>
              <a:gd name="connsiteY149" fmla="*/ 5588812 h 5956325"/>
              <a:gd name="connsiteX150" fmla="*/ 2015251 w 5955852"/>
              <a:gd name="connsiteY150" fmla="*/ 5527664 h 5956325"/>
              <a:gd name="connsiteX151" fmla="*/ 2023991 w 5955852"/>
              <a:gd name="connsiteY151" fmla="*/ 5547630 h 5956325"/>
              <a:gd name="connsiteX152" fmla="*/ 2009632 w 5955852"/>
              <a:gd name="connsiteY152" fmla="*/ 5557614 h 5956325"/>
              <a:gd name="connsiteX153" fmla="*/ 2004013 w 5955852"/>
              <a:gd name="connsiteY153" fmla="*/ 5556990 h 5956325"/>
              <a:gd name="connsiteX154" fmla="*/ 1995273 w 5955852"/>
              <a:gd name="connsiteY154" fmla="*/ 5537023 h 5956325"/>
              <a:gd name="connsiteX155" fmla="*/ 2015251 w 5955852"/>
              <a:gd name="connsiteY155" fmla="*/ 5527664 h 5956325"/>
              <a:gd name="connsiteX156" fmla="*/ 3947469 w 5955852"/>
              <a:gd name="connsiteY156" fmla="*/ 5525791 h 5956325"/>
              <a:gd name="connsiteX157" fmla="*/ 3967446 w 5955852"/>
              <a:gd name="connsiteY157" fmla="*/ 5534527 h 5956325"/>
              <a:gd name="connsiteX158" fmla="*/ 3958706 w 5955852"/>
              <a:gd name="connsiteY158" fmla="*/ 5554494 h 5956325"/>
              <a:gd name="connsiteX159" fmla="*/ 3953087 w 5955852"/>
              <a:gd name="connsiteY159" fmla="*/ 5555742 h 5956325"/>
              <a:gd name="connsiteX160" fmla="*/ 3938104 w 5955852"/>
              <a:gd name="connsiteY160" fmla="*/ 5545758 h 5956325"/>
              <a:gd name="connsiteX161" fmla="*/ 3947469 w 5955852"/>
              <a:gd name="connsiteY161" fmla="*/ 5525791 h 5956325"/>
              <a:gd name="connsiteX162" fmla="*/ 1468985 w 5955852"/>
              <a:gd name="connsiteY162" fmla="*/ 5517680 h 5956325"/>
              <a:gd name="connsiteX163" fmla="*/ 1472107 w 5955852"/>
              <a:gd name="connsiteY163" fmla="*/ 5519552 h 5956325"/>
              <a:gd name="connsiteX164" fmla="*/ 1475853 w 5955852"/>
              <a:gd name="connsiteY164" fmla="*/ 5537022 h 5956325"/>
              <a:gd name="connsiteX165" fmla="*/ 1465864 w 5955852"/>
              <a:gd name="connsiteY165" fmla="*/ 5542638 h 5956325"/>
              <a:gd name="connsiteX166" fmla="*/ 1459621 w 5955852"/>
              <a:gd name="connsiteY166" fmla="*/ 5540767 h 5956325"/>
              <a:gd name="connsiteX167" fmla="*/ 1453378 w 5955852"/>
              <a:gd name="connsiteY167" fmla="*/ 5525792 h 5956325"/>
              <a:gd name="connsiteX168" fmla="*/ 1468985 w 5955852"/>
              <a:gd name="connsiteY168" fmla="*/ 5517680 h 5956325"/>
              <a:gd name="connsiteX169" fmla="*/ 4489364 w 5955852"/>
              <a:gd name="connsiteY169" fmla="*/ 5516432 h 5956325"/>
              <a:gd name="connsiteX170" fmla="*/ 4505596 w 5955852"/>
              <a:gd name="connsiteY170" fmla="*/ 5520176 h 5956325"/>
              <a:gd name="connsiteX171" fmla="*/ 4501850 w 5955852"/>
              <a:gd name="connsiteY171" fmla="*/ 5537647 h 5956325"/>
              <a:gd name="connsiteX172" fmla="*/ 4498729 w 5955852"/>
              <a:gd name="connsiteY172" fmla="*/ 5539519 h 5956325"/>
              <a:gd name="connsiteX173" fmla="*/ 4494983 w 5955852"/>
              <a:gd name="connsiteY173" fmla="*/ 5540143 h 5956325"/>
              <a:gd name="connsiteX174" fmla="*/ 4483121 w 5955852"/>
              <a:gd name="connsiteY174" fmla="*/ 5531407 h 5956325"/>
              <a:gd name="connsiteX175" fmla="*/ 4489364 w 5955852"/>
              <a:gd name="connsiteY175" fmla="*/ 5516432 h 5956325"/>
              <a:gd name="connsiteX176" fmla="*/ 2984171 w 5955852"/>
              <a:gd name="connsiteY176" fmla="*/ 5474002 h 5956325"/>
              <a:gd name="connsiteX177" fmla="*/ 3002899 w 5955852"/>
              <a:gd name="connsiteY177" fmla="*/ 5492721 h 5956325"/>
              <a:gd name="connsiteX178" fmla="*/ 2984171 w 5955852"/>
              <a:gd name="connsiteY178" fmla="*/ 5511440 h 5956325"/>
              <a:gd name="connsiteX179" fmla="*/ 2981049 w 5955852"/>
              <a:gd name="connsiteY179" fmla="*/ 5511440 h 5956325"/>
              <a:gd name="connsiteX180" fmla="*/ 2977927 w 5955852"/>
              <a:gd name="connsiteY180" fmla="*/ 5511440 h 5956325"/>
              <a:gd name="connsiteX181" fmla="*/ 2959198 w 5955852"/>
              <a:gd name="connsiteY181" fmla="*/ 5493345 h 5956325"/>
              <a:gd name="connsiteX182" fmla="*/ 2977927 w 5955852"/>
              <a:gd name="connsiteY182" fmla="*/ 5474626 h 5956325"/>
              <a:gd name="connsiteX183" fmla="*/ 2981049 w 5955852"/>
              <a:gd name="connsiteY183" fmla="*/ 5474626 h 5956325"/>
              <a:gd name="connsiteX184" fmla="*/ 2984171 w 5955852"/>
              <a:gd name="connsiteY184" fmla="*/ 5474002 h 5956325"/>
              <a:gd name="connsiteX185" fmla="*/ 2781895 w 5955852"/>
              <a:gd name="connsiteY185" fmla="*/ 5467139 h 5956325"/>
              <a:gd name="connsiteX186" fmla="*/ 2799377 w 5955852"/>
              <a:gd name="connsiteY186" fmla="*/ 5487105 h 5956325"/>
              <a:gd name="connsiteX187" fmla="*/ 2781271 w 5955852"/>
              <a:gd name="connsiteY187" fmla="*/ 5504577 h 5956325"/>
              <a:gd name="connsiteX188" fmla="*/ 2778774 w 5955852"/>
              <a:gd name="connsiteY188" fmla="*/ 5503953 h 5956325"/>
              <a:gd name="connsiteX189" fmla="*/ 2761919 w 5955852"/>
              <a:gd name="connsiteY189" fmla="*/ 5483985 h 5956325"/>
              <a:gd name="connsiteX190" fmla="*/ 2781895 w 5955852"/>
              <a:gd name="connsiteY190" fmla="*/ 5467139 h 5956325"/>
              <a:gd name="connsiteX191" fmla="*/ 3179577 w 5955852"/>
              <a:gd name="connsiteY191" fmla="*/ 5466515 h 5956325"/>
              <a:gd name="connsiteX192" fmla="*/ 3199554 w 5955852"/>
              <a:gd name="connsiteY192" fmla="*/ 5483985 h 5956325"/>
              <a:gd name="connsiteX193" fmla="*/ 3182074 w 5955852"/>
              <a:gd name="connsiteY193" fmla="*/ 5503953 h 5956325"/>
              <a:gd name="connsiteX194" fmla="*/ 3180826 w 5955852"/>
              <a:gd name="connsiteY194" fmla="*/ 5503953 h 5956325"/>
              <a:gd name="connsiteX195" fmla="*/ 3162720 w 5955852"/>
              <a:gd name="connsiteY195" fmla="*/ 5486481 h 5956325"/>
              <a:gd name="connsiteX196" fmla="*/ 3179577 w 5955852"/>
              <a:gd name="connsiteY196" fmla="*/ 5466515 h 5956325"/>
              <a:gd name="connsiteX197" fmla="*/ 1821873 w 5955852"/>
              <a:gd name="connsiteY197" fmla="*/ 5451073 h 5956325"/>
              <a:gd name="connsiteX198" fmla="*/ 1833579 w 5955852"/>
              <a:gd name="connsiteY198" fmla="*/ 5451540 h 5956325"/>
              <a:gd name="connsiteX199" fmla="*/ 1841071 w 5955852"/>
              <a:gd name="connsiteY199" fmla="*/ 5472131 h 5956325"/>
              <a:gd name="connsiteX200" fmla="*/ 1826711 w 5955852"/>
              <a:gd name="connsiteY200" fmla="*/ 5480867 h 5956325"/>
              <a:gd name="connsiteX201" fmla="*/ 1820468 w 5955852"/>
              <a:gd name="connsiteY201" fmla="*/ 5479619 h 5956325"/>
              <a:gd name="connsiteX202" fmla="*/ 1812977 w 5955852"/>
              <a:gd name="connsiteY202" fmla="*/ 5459028 h 5956325"/>
              <a:gd name="connsiteX203" fmla="*/ 1821873 w 5955852"/>
              <a:gd name="connsiteY203" fmla="*/ 5451073 h 5956325"/>
              <a:gd name="connsiteX204" fmla="*/ 4139598 w 5955852"/>
              <a:gd name="connsiteY204" fmla="*/ 5448576 h 5956325"/>
              <a:gd name="connsiteX205" fmla="*/ 4148495 w 5955852"/>
              <a:gd name="connsiteY205" fmla="*/ 5456532 h 5956325"/>
              <a:gd name="connsiteX206" fmla="*/ 4141003 w 5955852"/>
              <a:gd name="connsiteY206" fmla="*/ 5477122 h 5956325"/>
              <a:gd name="connsiteX207" fmla="*/ 4134135 w 5955852"/>
              <a:gd name="connsiteY207" fmla="*/ 5478371 h 5956325"/>
              <a:gd name="connsiteX208" fmla="*/ 4120401 w 5955852"/>
              <a:gd name="connsiteY208" fmla="*/ 5469635 h 5956325"/>
              <a:gd name="connsiteX209" fmla="*/ 4127892 w 5955852"/>
              <a:gd name="connsiteY209" fmla="*/ 5449044 h 5956325"/>
              <a:gd name="connsiteX210" fmla="*/ 4139598 w 5955852"/>
              <a:gd name="connsiteY210" fmla="*/ 5448576 h 5956325"/>
              <a:gd name="connsiteX211" fmla="*/ 2587113 w 5955852"/>
              <a:gd name="connsiteY211" fmla="*/ 5444052 h 5956325"/>
              <a:gd name="connsiteX212" fmla="*/ 2602721 w 5955852"/>
              <a:gd name="connsiteY212" fmla="*/ 5465267 h 5956325"/>
              <a:gd name="connsiteX213" fmla="*/ 2584616 w 5955852"/>
              <a:gd name="connsiteY213" fmla="*/ 5481490 h 5956325"/>
              <a:gd name="connsiteX214" fmla="*/ 2581495 w 5955852"/>
              <a:gd name="connsiteY214" fmla="*/ 5480866 h 5956325"/>
              <a:gd name="connsiteX215" fmla="*/ 2565887 w 5955852"/>
              <a:gd name="connsiteY215" fmla="*/ 5459651 h 5956325"/>
              <a:gd name="connsiteX216" fmla="*/ 2587113 w 5955852"/>
              <a:gd name="connsiteY216" fmla="*/ 5444052 h 5956325"/>
              <a:gd name="connsiteX217" fmla="*/ 3374984 w 5955852"/>
              <a:gd name="connsiteY217" fmla="*/ 5442804 h 5956325"/>
              <a:gd name="connsiteX218" fmla="*/ 3396211 w 5955852"/>
              <a:gd name="connsiteY218" fmla="*/ 5458403 h 5956325"/>
              <a:gd name="connsiteX219" fmla="*/ 3380602 w 5955852"/>
              <a:gd name="connsiteY219" fmla="*/ 5479618 h 5956325"/>
              <a:gd name="connsiteX220" fmla="*/ 3377481 w 5955852"/>
              <a:gd name="connsiteY220" fmla="*/ 5479618 h 5956325"/>
              <a:gd name="connsiteX221" fmla="*/ 3359377 w 5955852"/>
              <a:gd name="connsiteY221" fmla="*/ 5464020 h 5956325"/>
              <a:gd name="connsiteX222" fmla="*/ 3374984 w 5955852"/>
              <a:gd name="connsiteY222" fmla="*/ 5442804 h 5956325"/>
              <a:gd name="connsiteX223" fmla="*/ 1289186 w 5955852"/>
              <a:gd name="connsiteY223" fmla="*/ 5414102 h 5956325"/>
              <a:gd name="connsiteX224" fmla="*/ 1306667 w 5955852"/>
              <a:gd name="connsiteY224" fmla="*/ 5414102 h 5956325"/>
              <a:gd name="connsiteX225" fmla="*/ 1309164 w 5955852"/>
              <a:gd name="connsiteY225" fmla="*/ 5430326 h 5956325"/>
              <a:gd name="connsiteX226" fmla="*/ 1299175 w 5955852"/>
              <a:gd name="connsiteY226" fmla="*/ 5435941 h 5956325"/>
              <a:gd name="connsiteX227" fmla="*/ 1291058 w 5955852"/>
              <a:gd name="connsiteY227" fmla="*/ 5433445 h 5956325"/>
              <a:gd name="connsiteX228" fmla="*/ 1289186 w 5955852"/>
              <a:gd name="connsiteY228" fmla="*/ 5431574 h 5956325"/>
              <a:gd name="connsiteX229" fmla="*/ 1289186 w 5955852"/>
              <a:gd name="connsiteY229" fmla="*/ 5414102 h 5956325"/>
              <a:gd name="connsiteX230" fmla="*/ 4654805 w 5955852"/>
              <a:gd name="connsiteY230" fmla="*/ 5409735 h 5956325"/>
              <a:gd name="connsiteX231" fmla="*/ 4672285 w 5955852"/>
              <a:gd name="connsiteY231" fmla="*/ 5413478 h 5956325"/>
              <a:gd name="connsiteX232" fmla="*/ 4669164 w 5955852"/>
              <a:gd name="connsiteY232" fmla="*/ 5430326 h 5956325"/>
              <a:gd name="connsiteX233" fmla="*/ 4661672 w 5955852"/>
              <a:gd name="connsiteY233" fmla="*/ 5432821 h 5956325"/>
              <a:gd name="connsiteX234" fmla="*/ 4652932 w 5955852"/>
              <a:gd name="connsiteY234" fmla="*/ 5429078 h 5956325"/>
              <a:gd name="connsiteX235" fmla="*/ 4652932 w 5955852"/>
              <a:gd name="connsiteY235" fmla="*/ 5411606 h 5956325"/>
              <a:gd name="connsiteX236" fmla="*/ 4654805 w 5955852"/>
              <a:gd name="connsiteY236" fmla="*/ 5409735 h 5956325"/>
              <a:gd name="connsiteX237" fmla="*/ 2394828 w 5955852"/>
              <a:gd name="connsiteY237" fmla="*/ 5405991 h 5956325"/>
              <a:gd name="connsiteX238" fmla="*/ 2408563 w 5955852"/>
              <a:gd name="connsiteY238" fmla="*/ 5428454 h 5956325"/>
              <a:gd name="connsiteX239" fmla="*/ 2390458 w 5955852"/>
              <a:gd name="connsiteY239" fmla="*/ 5442804 h 5956325"/>
              <a:gd name="connsiteX240" fmla="*/ 2386088 w 5955852"/>
              <a:gd name="connsiteY240" fmla="*/ 5442181 h 5956325"/>
              <a:gd name="connsiteX241" fmla="*/ 2372353 w 5955852"/>
              <a:gd name="connsiteY241" fmla="*/ 5419718 h 5956325"/>
              <a:gd name="connsiteX242" fmla="*/ 2394828 w 5955852"/>
              <a:gd name="connsiteY242" fmla="*/ 5405991 h 5956325"/>
              <a:gd name="connsiteX243" fmla="*/ 3566645 w 5955852"/>
              <a:gd name="connsiteY243" fmla="*/ 5404743 h 5956325"/>
              <a:gd name="connsiteX244" fmla="*/ 3589120 w 5955852"/>
              <a:gd name="connsiteY244" fmla="*/ 5418470 h 5956325"/>
              <a:gd name="connsiteX245" fmla="*/ 3575385 w 5955852"/>
              <a:gd name="connsiteY245" fmla="*/ 5440933 h 5956325"/>
              <a:gd name="connsiteX246" fmla="*/ 3571015 w 5955852"/>
              <a:gd name="connsiteY246" fmla="*/ 5441557 h 5956325"/>
              <a:gd name="connsiteX247" fmla="*/ 3552910 w 5955852"/>
              <a:gd name="connsiteY247" fmla="*/ 5427205 h 5956325"/>
              <a:gd name="connsiteX248" fmla="*/ 3566645 w 5955852"/>
              <a:gd name="connsiteY248" fmla="*/ 5404743 h 5956325"/>
              <a:gd name="connsiteX249" fmla="*/ 1645741 w 5955852"/>
              <a:gd name="connsiteY249" fmla="*/ 5361222 h 5956325"/>
              <a:gd name="connsiteX250" fmla="*/ 1657525 w 5955852"/>
              <a:gd name="connsiteY250" fmla="*/ 5362314 h 5956325"/>
              <a:gd name="connsiteX251" fmla="*/ 1663768 w 5955852"/>
              <a:gd name="connsiteY251" fmla="*/ 5383529 h 5956325"/>
              <a:gd name="connsiteX252" fmla="*/ 1650033 w 5955852"/>
              <a:gd name="connsiteY252" fmla="*/ 5391641 h 5956325"/>
              <a:gd name="connsiteX253" fmla="*/ 1642541 w 5955852"/>
              <a:gd name="connsiteY253" fmla="*/ 5389768 h 5956325"/>
              <a:gd name="connsiteX254" fmla="*/ 1636298 w 5955852"/>
              <a:gd name="connsiteY254" fmla="*/ 5368554 h 5956325"/>
              <a:gd name="connsiteX255" fmla="*/ 1645741 w 5955852"/>
              <a:gd name="connsiteY255" fmla="*/ 5361222 h 5956325"/>
              <a:gd name="connsiteX256" fmla="*/ 4315105 w 5955852"/>
              <a:gd name="connsiteY256" fmla="*/ 5358727 h 5956325"/>
              <a:gd name="connsiteX257" fmla="*/ 4324547 w 5955852"/>
              <a:gd name="connsiteY257" fmla="*/ 5366058 h 5956325"/>
              <a:gd name="connsiteX258" fmla="*/ 4318304 w 5955852"/>
              <a:gd name="connsiteY258" fmla="*/ 5387272 h 5956325"/>
              <a:gd name="connsiteX259" fmla="*/ 4310813 w 5955852"/>
              <a:gd name="connsiteY259" fmla="*/ 5389144 h 5956325"/>
              <a:gd name="connsiteX260" fmla="*/ 4297078 w 5955852"/>
              <a:gd name="connsiteY260" fmla="*/ 5381033 h 5956325"/>
              <a:gd name="connsiteX261" fmla="*/ 4303322 w 5955852"/>
              <a:gd name="connsiteY261" fmla="*/ 5359818 h 5956325"/>
              <a:gd name="connsiteX262" fmla="*/ 4315105 w 5955852"/>
              <a:gd name="connsiteY262" fmla="*/ 5358727 h 5956325"/>
              <a:gd name="connsiteX263" fmla="*/ 2206289 w 5955852"/>
              <a:gd name="connsiteY263" fmla="*/ 5352953 h 5956325"/>
              <a:gd name="connsiteX264" fmla="*/ 2218150 w 5955852"/>
              <a:gd name="connsiteY264" fmla="*/ 5376040 h 5956325"/>
              <a:gd name="connsiteX265" fmla="*/ 2200670 w 5955852"/>
              <a:gd name="connsiteY265" fmla="*/ 5389143 h 5956325"/>
              <a:gd name="connsiteX266" fmla="*/ 2195051 w 5955852"/>
              <a:gd name="connsiteY266" fmla="*/ 5388519 h 5956325"/>
              <a:gd name="connsiteX267" fmla="*/ 2183190 w 5955852"/>
              <a:gd name="connsiteY267" fmla="*/ 5364809 h 5956325"/>
              <a:gd name="connsiteX268" fmla="*/ 2206289 w 5955852"/>
              <a:gd name="connsiteY268" fmla="*/ 5352953 h 5956325"/>
              <a:gd name="connsiteX269" fmla="*/ 3755184 w 5955852"/>
              <a:gd name="connsiteY269" fmla="*/ 5351082 h 5956325"/>
              <a:gd name="connsiteX270" fmla="*/ 3778909 w 5955852"/>
              <a:gd name="connsiteY270" fmla="*/ 5362937 h 5956325"/>
              <a:gd name="connsiteX271" fmla="*/ 3767046 w 5955852"/>
              <a:gd name="connsiteY271" fmla="*/ 5386648 h 5956325"/>
              <a:gd name="connsiteX272" fmla="*/ 3761427 w 5955852"/>
              <a:gd name="connsiteY272" fmla="*/ 5387896 h 5956325"/>
              <a:gd name="connsiteX273" fmla="*/ 3743323 w 5955852"/>
              <a:gd name="connsiteY273" fmla="*/ 5374792 h 5956325"/>
              <a:gd name="connsiteX274" fmla="*/ 3755184 w 5955852"/>
              <a:gd name="connsiteY274" fmla="*/ 5351082 h 5956325"/>
              <a:gd name="connsiteX275" fmla="*/ 1129989 w 5955852"/>
              <a:gd name="connsiteY275" fmla="*/ 5296174 h 5956325"/>
              <a:gd name="connsiteX276" fmla="*/ 1147469 w 5955852"/>
              <a:gd name="connsiteY276" fmla="*/ 5296174 h 5956325"/>
              <a:gd name="connsiteX277" fmla="*/ 1149967 w 5955852"/>
              <a:gd name="connsiteY277" fmla="*/ 5312397 h 5956325"/>
              <a:gd name="connsiteX278" fmla="*/ 1139977 w 5955852"/>
              <a:gd name="connsiteY278" fmla="*/ 5318013 h 5956325"/>
              <a:gd name="connsiteX279" fmla="*/ 1131861 w 5955852"/>
              <a:gd name="connsiteY279" fmla="*/ 5315516 h 5956325"/>
              <a:gd name="connsiteX280" fmla="*/ 1129989 w 5955852"/>
              <a:gd name="connsiteY280" fmla="*/ 5313645 h 5956325"/>
              <a:gd name="connsiteX281" fmla="*/ 1129989 w 5955852"/>
              <a:gd name="connsiteY281" fmla="*/ 5296174 h 5956325"/>
              <a:gd name="connsiteX282" fmla="*/ 4814002 w 5955852"/>
              <a:gd name="connsiteY282" fmla="*/ 5291807 h 5956325"/>
              <a:gd name="connsiteX283" fmla="*/ 4831482 w 5955852"/>
              <a:gd name="connsiteY283" fmla="*/ 5295550 h 5956325"/>
              <a:gd name="connsiteX284" fmla="*/ 4828361 w 5955852"/>
              <a:gd name="connsiteY284" fmla="*/ 5312397 h 5956325"/>
              <a:gd name="connsiteX285" fmla="*/ 4820869 w 5955852"/>
              <a:gd name="connsiteY285" fmla="*/ 5314892 h 5956325"/>
              <a:gd name="connsiteX286" fmla="*/ 4812130 w 5955852"/>
              <a:gd name="connsiteY286" fmla="*/ 5311149 h 5956325"/>
              <a:gd name="connsiteX287" fmla="*/ 4812130 w 5955852"/>
              <a:gd name="connsiteY287" fmla="*/ 5293678 h 5956325"/>
              <a:gd name="connsiteX288" fmla="*/ 4814002 w 5955852"/>
              <a:gd name="connsiteY288" fmla="*/ 5291807 h 5956325"/>
              <a:gd name="connsiteX289" fmla="*/ 2007604 w 5955852"/>
              <a:gd name="connsiteY289" fmla="*/ 5285176 h 5956325"/>
              <a:gd name="connsiteX290" fmla="*/ 2022119 w 5955852"/>
              <a:gd name="connsiteY290" fmla="*/ 5285566 h 5956325"/>
              <a:gd name="connsiteX291" fmla="*/ 2032107 w 5955852"/>
              <a:gd name="connsiteY291" fmla="*/ 5309901 h 5956325"/>
              <a:gd name="connsiteX292" fmla="*/ 2014627 w 5955852"/>
              <a:gd name="connsiteY292" fmla="*/ 5321132 h 5956325"/>
              <a:gd name="connsiteX293" fmla="*/ 2007760 w 5955852"/>
              <a:gd name="connsiteY293" fmla="*/ 5319884 h 5956325"/>
              <a:gd name="connsiteX294" fmla="*/ 1997771 w 5955852"/>
              <a:gd name="connsiteY294" fmla="*/ 5295550 h 5956325"/>
              <a:gd name="connsiteX295" fmla="*/ 2007604 w 5955852"/>
              <a:gd name="connsiteY295" fmla="*/ 5285176 h 5956325"/>
              <a:gd name="connsiteX296" fmla="*/ 3938730 w 5955852"/>
              <a:gd name="connsiteY296" fmla="*/ 5283071 h 5956325"/>
              <a:gd name="connsiteX297" fmla="*/ 3963078 w 5955852"/>
              <a:gd name="connsiteY297" fmla="*/ 5293054 h 5956325"/>
              <a:gd name="connsiteX298" fmla="*/ 3953088 w 5955852"/>
              <a:gd name="connsiteY298" fmla="*/ 5317389 h 5956325"/>
              <a:gd name="connsiteX299" fmla="*/ 3946221 w 5955852"/>
              <a:gd name="connsiteY299" fmla="*/ 5318636 h 5956325"/>
              <a:gd name="connsiteX300" fmla="*/ 3928741 w 5955852"/>
              <a:gd name="connsiteY300" fmla="*/ 5307405 h 5956325"/>
              <a:gd name="connsiteX301" fmla="*/ 3938730 w 5955852"/>
              <a:gd name="connsiteY301" fmla="*/ 5283071 h 5956325"/>
              <a:gd name="connsiteX302" fmla="*/ 1477101 w 5955852"/>
              <a:gd name="connsiteY302" fmla="*/ 5258113 h 5956325"/>
              <a:gd name="connsiteX303" fmla="*/ 1488962 w 5955852"/>
              <a:gd name="connsiteY303" fmla="*/ 5260609 h 5956325"/>
              <a:gd name="connsiteX304" fmla="*/ 1493333 w 5955852"/>
              <a:gd name="connsiteY304" fmla="*/ 5281824 h 5956325"/>
              <a:gd name="connsiteX305" fmla="*/ 1480222 w 5955852"/>
              <a:gd name="connsiteY305" fmla="*/ 5289311 h 5956325"/>
              <a:gd name="connsiteX306" fmla="*/ 1472106 w 5955852"/>
              <a:gd name="connsiteY306" fmla="*/ 5286815 h 5956325"/>
              <a:gd name="connsiteX307" fmla="*/ 1467113 w 5955852"/>
              <a:gd name="connsiteY307" fmla="*/ 5264976 h 5956325"/>
              <a:gd name="connsiteX308" fmla="*/ 1477101 w 5955852"/>
              <a:gd name="connsiteY308" fmla="*/ 5258113 h 5956325"/>
              <a:gd name="connsiteX309" fmla="*/ 4483121 w 5955852"/>
              <a:gd name="connsiteY309" fmla="*/ 5255851 h 5956325"/>
              <a:gd name="connsiteX310" fmla="*/ 4493110 w 5955852"/>
              <a:gd name="connsiteY310" fmla="*/ 5262480 h 5956325"/>
              <a:gd name="connsiteX311" fmla="*/ 4488740 w 5955852"/>
              <a:gd name="connsiteY311" fmla="*/ 5283695 h 5956325"/>
              <a:gd name="connsiteX312" fmla="*/ 4479999 w 5955852"/>
              <a:gd name="connsiteY312" fmla="*/ 5286191 h 5956325"/>
              <a:gd name="connsiteX313" fmla="*/ 4466889 w 5955852"/>
              <a:gd name="connsiteY313" fmla="*/ 5279327 h 5956325"/>
              <a:gd name="connsiteX314" fmla="*/ 4471259 w 5955852"/>
              <a:gd name="connsiteY314" fmla="*/ 5258113 h 5956325"/>
              <a:gd name="connsiteX315" fmla="*/ 4483121 w 5955852"/>
              <a:gd name="connsiteY315" fmla="*/ 5255851 h 5956325"/>
              <a:gd name="connsiteX316" fmla="*/ 2977925 w 5955852"/>
              <a:gd name="connsiteY316" fmla="*/ 5245632 h 5956325"/>
              <a:gd name="connsiteX317" fmla="*/ 2980423 w 5955852"/>
              <a:gd name="connsiteY317" fmla="*/ 5245632 h 5956325"/>
              <a:gd name="connsiteX318" fmla="*/ 2982920 w 5955852"/>
              <a:gd name="connsiteY318" fmla="*/ 5245632 h 5956325"/>
              <a:gd name="connsiteX319" fmla="*/ 3004770 w 5955852"/>
              <a:gd name="connsiteY319" fmla="*/ 5267471 h 5956325"/>
              <a:gd name="connsiteX320" fmla="*/ 2982920 w 5955852"/>
              <a:gd name="connsiteY320" fmla="*/ 5289309 h 5956325"/>
              <a:gd name="connsiteX321" fmla="*/ 2980423 w 5955852"/>
              <a:gd name="connsiteY321" fmla="*/ 5289309 h 5956325"/>
              <a:gd name="connsiteX322" fmla="*/ 2977925 w 5955852"/>
              <a:gd name="connsiteY322" fmla="*/ 5289309 h 5956325"/>
              <a:gd name="connsiteX323" fmla="*/ 2956074 w 5955852"/>
              <a:gd name="connsiteY323" fmla="*/ 5267471 h 5956325"/>
              <a:gd name="connsiteX324" fmla="*/ 2977925 w 5955852"/>
              <a:gd name="connsiteY324" fmla="*/ 5245632 h 5956325"/>
              <a:gd name="connsiteX325" fmla="*/ 2783142 w 5955852"/>
              <a:gd name="connsiteY325" fmla="*/ 5237520 h 5956325"/>
              <a:gd name="connsiteX326" fmla="*/ 2802496 w 5955852"/>
              <a:gd name="connsiteY326" fmla="*/ 5261231 h 5956325"/>
              <a:gd name="connsiteX327" fmla="*/ 2780646 w 5955852"/>
              <a:gd name="connsiteY327" fmla="*/ 5281198 h 5956325"/>
              <a:gd name="connsiteX328" fmla="*/ 2779397 w 5955852"/>
              <a:gd name="connsiteY328" fmla="*/ 5281198 h 5956325"/>
              <a:gd name="connsiteX329" fmla="*/ 2759419 w 5955852"/>
              <a:gd name="connsiteY329" fmla="*/ 5257487 h 5956325"/>
              <a:gd name="connsiteX330" fmla="*/ 2783142 w 5955852"/>
              <a:gd name="connsiteY330" fmla="*/ 5237520 h 5956325"/>
              <a:gd name="connsiteX331" fmla="*/ 3177702 w 5955852"/>
              <a:gd name="connsiteY331" fmla="*/ 5236896 h 5956325"/>
              <a:gd name="connsiteX332" fmla="*/ 3201426 w 5955852"/>
              <a:gd name="connsiteY332" fmla="*/ 5256864 h 5956325"/>
              <a:gd name="connsiteX333" fmla="*/ 3182073 w 5955852"/>
              <a:gd name="connsiteY333" fmla="*/ 5280574 h 5956325"/>
              <a:gd name="connsiteX334" fmla="*/ 3180199 w 5955852"/>
              <a:gd name="connsiteY334" fmla="*/ 5280574 h 5956325"/>
              <a:gd name="connsiteX335" fmla="*/ 3158350 w 5955852"/>
              <a:gd name="connsiteY335" fmla="*/ 5260607 h 5956325"/>
              <a:gd name="connsiteX336" fmla="*/ 3177702 w 5955852"/>
              <a:gd name="connsiteY336" fmla="*/ 5236896 h 5956325"/>
              <a:gd name="connsiteX337" fmla="*/ 2588985 w 5955852"/>
              <a:gd name="connsiteY337" fmla="*/ 5212562 h 5956325"/>
              <a:gd name="connsiteX338" fmla="*/ 2607089 w 5955852"/>
              <a:gd name="connsiteY338" fmla="*/ 5237520 h 5956325"/>
              <a:gd name="connsiteX339" fmla="*/ 2585238 w 5955852"/>
              <a:gd name="connsiteY339" fmla="*/ 5255616 h 5956325"/>
              <a:gd name="connsiteX340" fmla="*/ 2582117 w 5955852"/>
              <a:gd name="connsiteY340" fmla="*/ 5255616 h 5956325"/>
              <a:gd name="connsiteX341" fmla="*/ 2564012 w 5955852"/>
              <a:gd name="connsiteY341" fmla="*/ 5230657 h 5956325"/>
              <a:gd name="connsiteX342" fmla="*/ 2588985 w 5955852"/>
              <a:gd name="connsiteY342" fmla="*/ 5212562 h 5956325"/>
              <a:gd name="connsiteX343" fmla="*/ 3371236 w 5955852"/>
              <a:gd name="connsiteY343" fmla="*/ 5211314 h 5956325"/>
              <a:gd name="connsiteX344" fmla="*/ 3396832 w 5955852"/>
              <a:gd name="connsiteY344" fmla="*/ 5228785 h 5956325"/>
              <a:gd name="connsiteX345" fmla="*/ 3379352 w 5955852"/>
              <a:gd name="connsiteY345" fmla="*/ 5254368 h 5956325"/>
              <a:gd name="connsiteX346" fmla="*/ 3375606 w 5955852"/>
              <a:gd name="connsiteY346" fmla="*/ 5254368 h 5956325"/>
              <a:gd name="connsiteX347" fmla="*/ 3353755 w 5955852"/>
              <a:gd name="connsiteY347" fmla="*/ 5236896 h 5956325"/>
              <a:gd name="connsiteX348" fmla="*/ 3371236 w 5955852"/>
              <a:gd name="connsiteY348" fmla="*/ 5211314 h 5956325"/>
              <a:gd name="connsiteX349" fmla="*/ 1829444 w 5955852"/>
              <a:gd name="connsiteY349" fmla="*/ 5201878 h 5956325"/>
              <a:gd name="connsiteX350" fmla="*/ 1843568 w 5955852"/>
              <a:gd name="connsiteY350" fmla="*/ 5203203 h 5956325"/>
              <a:gd name="connsiteX351" fmla="*/ 1851684 w 5955852"/>
              <a:gd name="connsiteY351" fmla="*/ 5228161 h 5956325"/>
              <a:gd name="connsiteX352" fmla="*/ 1834828 w 5955852"/>
              <a:gd name="connsiteY352" fmla="*/ 5238145 h 5956325"/>
              <a:gd name="connsiteX353" fmla="*/ 1826712 w 5955852"/>
              <a:gd name="connsiteY353" fmla="*/ 5236274 h 5956325"/>
              <a:gd name="connsiteX354" fmla="*/ 1818596 w 5955852"/>
              <a:gd name="connsiteY354" fmla="*/ 5211315 h 5956325"/>
              <a:gd name="connsiteX355" fmla="*/ 1829444 w 5955852"/>
              <a:gd name="connsiteY355" fmla="*/ 5201878 h 5956325"/>
              <a:gd name="connsiteX356" fmla="*/ 4131015 w 5955852"/>
              <a:gd name="connsiteY356" fmla="*/ 5199382 h 5956325"/>
              <a:gd name="connsiteX357" fmla="*/ 4141628 w 5955852"/>
              <a:gd name="connsiteY357" fmla="*/ 5208819 h 5956325"/>
              <a:gd name="connsiteX358" fmla="*/ 4133512 w 5955852"/>
              <a:gd name="connsiteY358" fmla="*/ 5233778 h 5956325"/>
              <a:gd name="connsiteX359" fmla="*/ 4124772 w 5955852"/>
              <a:gd name="connsiteY359" fmla="*/ 5235649 h 5956325"/>
              <a:gd name="connsiteX360" fmla="*/ 4108540 w 5955852"/>
              <a:gd name="connsiteY360" fmla="*/ 5225666 h 5956325"/>
              <a:gd name="connsiteX361" fmla="*/ 4116656 w 5955852"/>
              <a:gd name="connsiteY361" fmla="*/ 5200708 h 5956325"/>
              <a:gd name="connsiteX362" fmla="*/ 4131015 w 5955852"/>
              <a:gd name="connsiteY362" fmla="*/ 5199382 h 5956325"/>
              <a:gd name="connsiteX363" fmla="*/ 2397948 w 5955852"/>
              <a:gd name="connsiteY363" fmla="*/ 5170757 h 5956325"/>
              <a:gd name="connsiteX364" fmla="*/ 2413555 w 5955852"/>
              <a:gd name="connsiteY364" fmla="*/ 5197587 h 5956325"/>
              <a:gd name="connsiteX365" fmla="*/ 2392329 w 5955852"/>
              <a:gd name="connsiteY365" fmla="*/ 5213810 h 5956325"/>
              <a:gd name="connsiteX366" fmla="*/ 2387335 w 5955852"/>
              <a:gd name="connsiteY366" fmla="*/ 5213186 h 5956325"/>
              <a:gd name="connsiteX367" fmla="*/ 2371728 w 5955852"/>
              <a:gd name="connsiteY367" fmla="*/ 5186356 h 5956325"/>
              <a:gd name="connsiteX368" fmla="*/ 2397948 w 5955852"/>
              <a:gd name="connsiteY368" fmla="*/ 5170757 h 5956325"/>
              <a:gd name="connsiteX369" fmla="*/ 3562272 w 5955852"/>
              <a:gd name="connsiteY369" fmla="*/ 5169509 h 5956325"/>
              <a:gd name="connsiteX370" fmla="*/ 3589118 w 5955852"/>
              <a:gd name="connsiteY370" fmla="*/ 5185108 h 5956325"/>
              <a:gd name="connsiteX371" fmla="*/ 3573511 w 5955852"/>
              <a:gd name="connsiteY371" fmla="*/ 5211938 h 5956325"/>
              <a:gd name="connsiteX372" fmla="*/ 3567892 w 5955852"/>
              <a:gd name="connsiteY372" fmla="*/ 5212562 h 5956325"/>
              <a:gd name="connsiteX373" fmla="*/ 3546665 w 5955852"/>
              <a:gd name="connsiteY373" fmla="*/ 5196339 h 5956325"/>
              <a:gd name="connsiteX374" fmla="*/ 3562272 w 5955852"/>
              <a:gd name="connsiteY374" fmla="*/ 5169509 h 5956325"/>
              <a:gd name="connsiteX375" fmla="*/ 980780 w 5955852"/>
              <a:gd name="connsiteY375" fmla="*/ 5167014 h 5956325"/>
              <a:gd name="connsiteX376" fmla="*/ 995764 w 5955852"/>
              <a:gd name="connsiteY376" fmla="*/ 5168262 h 5956325"/>
              <a:gd name="connsiteX377" fmla="*/ 997636 w 5955852"/>
              <a:gd name="connsiteY377" fmla="*/ 5184485 h 5956325"/>
              <a:gd name="connsiteX378" fmla="*/ 987648 w 5955852"/>
              <a:gd name="connsiteY378" fmla="*/ 5190101 h 5956325"/>
              <a:gd name="connsiteX379" fmla="*/ 980780 w 5955852"/>
              <a:gd name="connsiteY379" fmla="*/ 5188229 h 5956325"/>
              <a:gd name="connsiteX380" fmla="*/ 977035 w 5955852"/>
              <a:gd name="connsiteY380" fmla="*/ 5184485 h 5956325"/>
              <a:gd name="connsiteX381" fmla="*/ 980780 w 5955852"/>
              <a:gd name="connsiteY381" fmla="*/ 5167014 h 5956325"/>
              <a:gd name="connsiteX382" fmla="*/ 4965083 w 5955852"/>
              <a:gd name="connsiteY382" fmla="*/ 5163894 h 5956325"/>
              <a:gd name="connsiteX383" fmla="*/ 4982563 w 5955852"/>
              <a:gd name="connsiteY383" fmla="*/ 5167638 h 5956325"/>
              <a:gd name="connsiteX384" fmla="*/ 4980691 w 5955852"/>
              <a:gd name="connsiteY384" fmla="*/ 5183861 h 5956325"/>
              <a:gd name="connsiteX385" fmla="*/ 4971951 w 5955852"/>
              <a:gd name="connsiteY385" fmla="*/ 5186981 h 5956325"/>
              <a:gd name="connsiteX386" fmla="*/ 4965083 w 5955852"/>
              <a:gd name="connsiteY386" fmla="*/ 5185109 h 5956325"/>
              <a:gd name="connsiteX387" fmla="*/ 4961338 w 5955852"/>
              <a:gd name="connsiteY387" fmla="*/ 5167638 h 5956325"/>
              <a:gd name="connsiteX388" fmla="*/ 4965083 w 5955852"/>
              <a:gd name="connsiteY388" fmla="*/ 5163894 h 5956325"/>
              <a:gd name="connsiteX389" fmla="*/ 1316265 w 5955852"/>
              <a:gd name="connsiteY389" fmla="*/ 5144162 h 5956325"/>
              <a:gd name="connsiteX390" fmla="*/ 1327893 w 5955852"/>
              <a:gd name="connsiteY390" fmla="*/ 5147048 h 5956325"/>
              <a:gd name="connsiteX391" fmla="*/ 1331014 w 5955852"/>
              <a:gd name="connsiteY391" fmla="*/ 5168886 h 5956325"/>
              <a:gd name="connsiteX392" fmla="*/ 1318529 w 5955852"/>
              <a:gd name="connsiteY392" fmla="*/ 5175126 h 5956325"/>
              <a:gd name="connsiteX393" fmla="*/ 1309163 w 5955852"/>
              <a:gd name="connsiteY393" fmla="*/ 5172007 h 5956325"/>
              <a:gd name="connsiteX394" fmla="*/ 1306042 w 5955852"/>
              <a:gd name="connsiteY394" fmla="*/ 5150168 h 5956325"/>
              <a:gd name="connsiteX395" fmla="*/ 1316265 w 5955852"/>
              <a:gd name="connsiteY395" fmla="*/ 5144162 h 5956325"/>
              <a:gd name="connsiteX396" fmla="*/ 4643723 w 5955852"/>
              <a:gd name="connsiteY396" fmla="*/ 5141042 h 5956325"/>
              <a:gd name="connsiteX397" fmla="*/ 4654180 w 5955852"/>
              <a:gd name="connsiteY397" fmla="*/ 5147048 h 5956325"/>
              <a:gd name="connsiteX398" fmla="*/ 4651683 w 5955852"/>
              <a:gd name="connsiteY398" fmla="*/ 5168886 h 5956325"/>
              <a:gd name="connsiteX399" fmla="*/ 4642319 w 5955852"/>
              <a:gd name="connsiteY399" fmla="*/ 5172007 h 5956325"/>
              <a:gd name="connsiteX400" fmla="*/ 4629208 w 5955852"/>
              <a:gd name="connsiteY400" fmla="*/ 5165766 h 5956325"/>
              <a:gd name="connsiteX401" fmla="*/ 4632329 w 5955852"/>
              <a:gd name="connsiteY401" fmla="*/ 5143928 h 5956325"/>
              <a:gd name="connsiteX402" fmla="*/ 4643723 w 5955852"/>
              <a:gd name="connsiteY402" fmla="*/ 5141042 h 5956325"/>
              <a:gd name="connsiteX403" fmla="*/ 2212530 w 5955852"/>
              <a:gd name="connsiteY403" fmla="*/ 5113976 h 5956325"/>
              <a:gd name="connsiteX404" fmla="*/ 2225640 w 5955852"/>
              <a:gd name="connsiteY404" fmla="*/ 5142054 h 5956325"/>
              <a:gd name="connsiteX405" fmla="*/ 2205038 w 5955852"/>
              <a:gd name="connsiteY405" fmla="*/ 5156406 h 5956325"/>
              <a:gd name="connsiteX406" fmla="*/ 2197546 w 5955852"/>
              <a:gd name="connsiteY406" fmla="*/ 5154533 h 5956325"/>
              <a:gd name="connsiteX407" fmla="*/ 2184437 w 5955852"/>
              <a:gd name="connsiteY407" fmla="*/ 5127080 h 5956325"/>
              <a:gd name="connsiteX408" fmla="*/ 2212530 w 5955852"/>
              <a:gd name="connsiteY408" fmla="*/ 5113976 h 5956325"/>
              <a:gd name="connsiteX409" fmla="*/ 3748315 w 5955852"/>
              <a:gd name="connsiteY409" fmla="*/ 5111481 h 5956325"/>
              <a:gd name="connsiteX410" fmla="*/ 3776409 w 5955852"/>
              <a:gd name="connsiteY410" fmla="*/ 5124584 h 5956325"/>
              <a:gd name="connsiteX411" fmla="*/ 3763299 w 5955852"/>
              <a:gd name="connsiteY411" fmla="*/ 5152662 h 5956325"/>
              <a:gd name="connsiteX412" fmla="*/ 3755807 w 5955852"/>
              <a:gd name="connsiteY412" fmla="*/ 5153910 h 5956325"/>
              <a:gd name="connsiteX413" fmla="*/ 3735205 w 5955852"/>
              <a:gd name="connsiteY413" fmla="*/ 5139559 h 5956325"/>
              <a:gd name="connsiteX414" fmla="*/ 3748315 w 5955852"/>
              <a:gd name="connsiteY414" fmla="*/ 5111481 h 5956325"/>
              <a:gd name="connsiteX415" fmla="*/ 1658541 w 5955852"/>
              <a:gd name="connsiteY415" fmla="*/ 5105086 h 5956325"/>
              <a:gd name="connsiteX416" fmla="*/ 1672509 w 5955852"/>
              <a:gd name="connsiteY416" fmla="*/ 5107113 h 5956325"/>
              <a:gd name="connsiteX417" fmla="*/ 1678752 w 5955852"/>
              <a:gd name="connsiteY417" fmla="*/ 5132695 h 5956325"/>
              <a:gd name="connsiteX418" fmla="*/ 1663145 w 5955852"/>
              <a:gd name="connsiteY418" fmla="*/ 5141431 h 5956325"/>
              <a:gd name="connsiteX419" fmla="*/ 1653156 w 5955852"/>
              <a:gd name="connsiteY419" fmla="*/ 5138936 h 5956325"/>
              <a:gd name="connsiteX420" fmla="*/ 1646913 w 5955852"/>
              <a:gd name="connsiteY420" fmla="*/ 5113353 h 5956325"/>
              <a:gd name="connsiteX421" fmla="*/ 1658541 w 5955852"/>
              <a:gd name="connsiteY421" fmla="*/ 5105086 h 5956325"/>
              <a:gd name="connsiteX422" fmla="*/ 4301918 w 5955852"/>
              <a:gd name="connsiteY422" fmla="*/ 5101732 h 5956325"/>
              <a:gd name="connsiteX423" fmla="*/ 4313312 w 5955852"/>
              <a:gd name="connsiteY423" fmla="*/ 5110234 h 5956325"/>
              <a:gd name="connsiteX424" fmla="*/ 4307068 w 5955852"/>
              <a:gd name="connsiteY424" fmla="*/ 5135816 h 5956325"/>
              <a:gd name="connsiteX425" fmla="*/ 4297080 w 5955852"/>
              <a:gd name="connsiteY425" fmla="*/ 5138312 h 5956325"/>
              <a:gd name="connsiteX426" fmla="*/ 4281473 w 5955852"/>
              <a:gd name="connsiteY426" fmla="*/ 5129576 h 5956325"/>
              <a:gd name="connsiteX427" fmla="*/ 4287716 w 5955852"/>
              <a:gd name="connsiteY427" fmla="*/ 5103994 h 5956325"/>
              <a:gd name="connsiteX428" fmla="*/ 4301918 w 5955852"/>
              <a:gd name="connsiteY428" fmla="*/ 5101732 h 5956325"/>
              <a:gd name="connsiteX429" fmla="*/ 2015016 w 5955852"/>
              <a:gd name="connsiteY429" fmla="*/ 5038945 h 5956325"/>
              <a:gd name="connsiteX430" fmla="*/ 2031482 w 5955852"/>
              <a:gd name="connsiteY430" fmla="*/ 5039725 h 5956325"/>
              <a:gd name="connsiteX431" fmla="*/ 2042095 w 5955852"/>
              <a:gd name="connsiteY431" fmla="*/ 5068427 h 5956325"/>
              <a:gd name="connsiteX432" fmla="*/ 2022117 w 5955852"/>
              <a:gd name="connsiteY432" fmla="*/ 5080906 h 5956325"/>
              <a:gd name="connsiteX433" fmla="*/ 2013377 w 5955852"/>
              <a:gd name="connsiteY433" fmla="*/ 5079034 h 5956325"/>
              <a:gd name="connsiteX434" fmla="*/ 2002763 w 5955852"/>
              <a:gd name="connsiteY434" fmla="*/ 5050332 h 5956325"/>
              <a:gd name="connsiteX435" fmla="*/ 2015016 w 5955852"/>
              <a:gd name="connsiteY435" fmla="*/ 5038945 h 5956325"/>
              <a:gd name="connsiteX436" fmla="*/ 3945517 w 5955852"/>
              <a:gd name="connsiteY436" fmla="*/ 5037307 h 5956325"/>
              <a:gd name="connsiteX437" fmla="*/ 3958081 w 5955852"/>
              <a:gd name="connsiteY437" fmla="*/ 5048461 h 5956325"/>
              <a:gd name="connsiteX438" fmla="*/ 3947468 w 5955852"/>
              <a:gd name="connsiteY438" fmla="*/ 5077163 h 5956325"/>
              <a:gd name="connsiteX439" fmla="*/ 3938103 w 5955852"/>
              <a:gd name="connsiteY439" fmla="*/ 5079034 h 5956325"/>
              <a:gd name="connsiteX440" fmla="*/ 3918126 w 5955852"/>
              <a:gd name="connsiteY440" fmla="*/ 5066555 h 5956325"/>
              <a:gd name="connsiteX441" fmla="*/ 3928739 w 5955852"/>
              <a:gd name="connsiteY441" fmla="*/ 5037853 h 5956325"/>
              <a:gd name="connsiteX442" fmla="*/ 3945517 w 5955852"/>
              <a:gd name="connsiteY442" fmla="*/ 5037307 h 5956325"/>
              <a:gd name="connsiteX443" fmla="*/ 835942 w 5955852"/>
              <a:gd name="connsiteY443" fmla="*/ 5030991 h 5956325"/>
              <a:gd name="connsiteX444" fmla="*/ 853423 w 5955852"/>
              <a:gd name="connsiteY444" fmla="*/ 5030991 h 5956325"/>
              <a:gd name="connsiteX445" fmla="*/ 853423 w 5955852"/>
              <a:gd name="connsiteY445" fmla="*/ 5048462 h 5956325"/>
              <a:gd name="connsiteX446" fmla="*/ 844682 w 5955852"/>
              <a:gd name="connsiteY446" fmla="*/ 5052206 h 5956325"/>
              <a:gd name="connsiteX447" fmla="*/ 835942 w 5955852"/>
              <a:gd name="connsiteY447" fmla="*/ 5048462 h 5956325"/>
              <a:gd name="connsiteX448" fmla="*/ 835942 w 5955852"/>
              <a:gd name="connsiteY448" fmla="*/ 5030991 h 5956325"/>
              <a:gd name="connsiteX449" fmla="*/ 5105552 w 5955852"/>
              <a:gd name="connsiteY449" fmla="*/ 5027247 h 5956325"/>
              <a:gd name="connsiteX450" fmla="*/ 5123032 w 5955852"/>
              <a:gd name="connsiteY450" fmla="*/ 5027247 h 5956325"/>
              <a:gd name="connsiteX451" fmla="*/ 5123032 w 5955852"/>
              <a:gd name="connsiteY451" fmla="*/ 5044718 h 5956325"/>
              <a:gd name="connsiteX452" fmla="*/ 5114291 w 5955852"/>
              <a:gd name="connsiteY452" fmla="*/ 5048462 h 5956325"/>
              <a:gd name="connsiteX453" fmla="*/ 5105552 w 5955852"/>
              <a:gd name="connsiteY453" fmla="*/ 5044718 h 5956325"/>
              <a:gd name="connsiteX454" fmla="*/ 5105552 w 5955852"/>
              <a:gd name="connsiteY454" fmla="*/ 5027247 h 5956325"/>
              <a:gd name="connsiteX455" fmla="*/ 1165028 w 5955852"/>
              <a:gd name="connsiteY455" fmla="*/ 5019058 h 5956325"/>
              <a:gd name="connsiteX456" fmla="*/ 1176187 w 5955852"/>
              <a:gd name="connsiteY456" fmla="*/ 5022879 h 5956325"/>
              <a:gd name="connsiteX457" fmla="*/ 1177436 w 5955852"/>
              <a:gd name="connsiteY457" fmla="*/ 5044718 h 5956325"/>
              <a:gd name="connsiteX458" fmla="*/ 1165574 w 5955852"/>
              <a:gd name="connsiteY458" fmla="*/ 5049710 h 5956325"/>
              <a:gd name="connsiteX459" fmla="*/ 1155585 w 5955852"/>
              <a:gd name="connsiteY459" fmla="*/ 5045966 h 5956325"/>
              <a:gd name="connsiteX460" fmla="*/ 1154337 w 5955852"/>
              <a:gd name="connsiteY460" fmla="*/ 5024128 h 5956325"/>
              <a:gd name="connsiteX461" fmla="*/ 1165028 w 5955852"/>
              <a:gd name="connsiteY461" fmla="*/ 5019058 h 5956325"/>
              <a:gd name="connsiteX462" fmla="*/ 2977926 w 5955852"/>
              <a:gd name="connsiteY462" fmla="*/ 5017264 h 5956325"/>
              <a:gd name="connsiteX463" fmla="*/ 2980423 w 5955852"/>
              <a:gd name="connsiteY463" fmla="*/ 5017264 h 5956325"/>
              <a:gd name="connsiteX464" fmla="*/ 2982919 w 5955852"/>
              <a:gd name="connsiteY464" fmla="*/ 5017264 h 5956325"/>
              <a:gd name="connsiteX465" fmla="*/ 3007892 w 5955852"/>
              <a:gd name="connsiteY465" fmla="*/ 5042222 h 5956325"/>
              <a:gd name="connsiteX466" fmla="*/ 2982919 w 5955852"/>
              <a:gd name="connsiteY466" fmla="*/ 5067180 h 5956325"/>
              <a:gd name="connsiteX467" fmla="*/ 2982295 w 5955852"/>
              <a:gd name="connsiteY467" fmla="*/ 5067180 h 5956325"/>
              <a:gd name="connsiteX468" fmla="*/ 2980423 w 5955852"/>
              <a:gd name="connsiteY468" fmla="*/ 5067180 h 5956325"/>
              <a:gd name="connsiteX469" fmla="*/ 2977926 w 5955852"/>
              <a:gd name="connsiteY469" fmla="*/ 5067180 h 5956325"/>
              <a:gd name="connsiteX470" fmla="*/ 2952954 w 5955852"/>
              <a:gd name="connsiteY470" fmla="*/ 5042222 h 5956325"/>
              <a:gd name="connsiteX471" fmla="*/ 2977926 w 5955852"/>
              <a:gd name="connsiteY471" fmla="*/ 5017264 h 5956325"/>
              <a:gd name="connsiteX472" fmla="*/ 4794570 w 5955852"/>
              <a:gd name="connsiteY472" fmla="*/ 5015315 h 5956325"/>
              <a:gd name="connsiteX473" fmla="*/ 4805261 w 5955852"/>
              <a:gd name="connsiteY473" fmla="*/ 5020384 h 5956325"/>
              <a:gd name="connsiteX474" fmla="*/ 4804013 w 5955852"/>
              <a:gd name="connsiteY474" fmla="*/ 5042222 h 5956325"/>
              <a:gd name="connsiteX475" fmla="*/ 4793400 w 5955852"/>
              <a:gd name="connsiteY475" fmla="*/ 5045966 h 5956325"/>
              <a:gd name="connsiteX476" fmla="*/ 4782162 w 5955852"/>
              <a:gd name="connsiteY476" fmla="*/ 5040975 h 5956325"/>
              <a:gd name="connsiteX477" fmla="*/ 4783410 w 5955852"/>
              <a:gd name="connsiteY477" fmla="*/ 5019136 h 5956325"/>
              <a:gd name="connsiteX478" fmla="*/ 4794570 w 5955852"/>
              <a:gd name="connsiteY478" fmla="*/ 5015315 h 5956325"/>
              <a:gd name="connsiteX479" fmla="*/ 3173332 w 5955852"/>
              <a:gd name="connsiteY479" fmla="*/ 5008528 h 5956325"/>
              <a:gd name="connsiteX480" fmla="*/ 3200802 w 5955852"/>
              <a:gd name="connsiteY480" fmla="*/ 5030991 h 5956325"/>
              <a:gd name="connsiteX481" fmla="*/ 3178327 w 5955852"/>
              <a:gd name="connsiteY481" fmla="*/ 5057821 h 5956325"/>
              <a:gd name="connsiteX482" fmla="*/ 3175829 w 5955852"/>
              <a:gd name="connsiteY482" fmla="*/ 5057821 h 5956325"/>
              <a:gd name="connsiteX483" fmla="*/ 3150858 w 5955852"/>
              <a:gd name="connsiteY483" fmla="*/ 5035358 h 5956325"/>
              <a:gd name="connsiteX484" fmla="*/ 3173332 w 5955852"/>
              <a:gd name="connsiteY484" fmla="*/ 5008528 h 5956325"/>
              <a:gd name="connsiteX485" fmla="*/ 2786264 w 5955852"/>
              <a:gd name="connsiteY485" fmla="*/ 5008528 h 5956325"/>
              <a:gd name="connsiteX486" fmla="*/ 2808739 w 5955852"/>
              <a:gd name="connsiteY486" fmla="*/ 5035358 h 5956325"/>
              <a:gd name="connsiteX487" fmla="*/ 2784392 w 5955852"/>
              <a:gd name="connsiteY487" fmla="*/ 5057821 h 5956325"/>
              <a:gd name="connsiteX488" fmla="*/ 2781895 w 5955852"/>
              <a:gd name="connsiteY488" fmla="*/ 5057821 h 5956325"/>
              <a:gd name="connsiteX489" fmla="*/ 2759420 w 5955852"/>
              <a:gd name="connsiteY489" fmla="*/ 5030991 h 5956325"/>
              <a:gd name="connsiteX490" fmla="*/ 2786264 w 5955852"/>
              <a:gd name="connsiteY490" fmla="*/ 5008528 h 5956325"/>
              <a:gd name="connsiteX491" fmla="*/ 1495753 w 5955852"/>
              <a:gd name="connsiteY491" fmla="*/ 4994411 h 5956325"/>
              <a:gd name="connsiteX492" fmla="*/ 1509566 w 5955852"/>
              <a:gd name="connsiteY492" fmla="*/ 4997921 h 5956325"/>
              <a:gd name="connsiteX493" fmla="*/ 1513936 w 5955852"/>
              <a:gd name="connsiteY493" fmla="*/ 5023503 h 5956325"/>
              <a:gd name="connsiteX494" fmla="*/ 1498953 w 5955852"/>
              <a:gd name="connsiteY494" fmla="*/ 5030990 h 5956325"/>
              <a:gd name="connsiteX495" fmla="*/ 1487716 w 5955852"/>
              <a:gd name="connsiteY495" fmla="*/ 5027871 h 5956325"/>
              <a:gd name="connsiteX496" fmla="*/ 1483345 w 5955852"/>
              <a:gd name="connsiteY496" fmla="*/ 5001664 h 5956325"/>
              <a:gd name="connsiteX497" fmla="*/ 1495753 w 5955852"/>
              <a:gd name="connsiteY497" fmla="*/ 4994411 h 5956325"/>
              <a:gd name="connsiteX498" fmla="*/ 4463769 w 5955852"/>
              <a:gd name="connsiteY498" fmla="*/ 4991915 h 5956325"/>
              <a:gd name="connsiteX499" fmla="*/ 4475631 w 5955852"/>
              <a:gd name="connsiteY499" fmla="*/ 4999169 h 5956325"/>
              <a:gd name="connsiteX500" fmla="*/ 4471885 w 5955852"/>
              <a:gd name="connsiteY500" fmla="*/ 5025375 h 5956325"/>
              <a:gd name="connsiteX501" fmla="*/ 4460647 w 5955852"/>
              <a:gd name="connsiteY501" fmla="*/ 5029118 h 5956325"/>
              <a:gd name="connsiteX502" fmla="*/ 4445664 w 5955852"/>
              <a:gd name="connsiteY502" fmla="*/ 5021007 h 5956325"/>
              <a:gd name="connsiteX503" fmla="*/ 4450034 w 5955852"/>
              <a:gd name="connsiteY503" fmla="*/ 4995424 h 5956325"/>
              <a:gd name="connsiteX504" fmla="*/ 4463769 w 5955852"/>
              <a:gd name="connsiteY504" fmla="*/ 4991915 h 5956325"/>
              <a:gd name="connsiteX505" fmla="*/ 2597725 w 5955852"/>
              <a:gd name="connsiteY505" fmla="*/ 4982322 h 5956325"/>
              <a:gd name="connsiteX506" fmla="*/ 2617703 w 5955852"/>
              <a:gd name="connsiteY506" fmla="*/ 5011648 h 5956325"/>
              <a:gd name="connsiteX507" fmla="*/ 2593355 w 5955852"/>
              <a:gd name="connsiteY507" fmla="*/ 5031614 h 5956325"/>
              <a:gd name="connsiteX508" fmla="*/ 2588360 w 5955852"/>
              <a:gd name="connsiteY508" fmla="*/ 5030991 h 5956325"/>
              <a:gd name="connsiteX509" fmla="*/ 2568383 w 5955852"/>
              <a:gd name="connsiteY509" fmla="*/ 5002289 h 5956325"/>
              <a:gd name="connsiteX510" fmla="*/ 2597725 w 5955852"/>
              <a:gd name="connsiteY510" fmla="*/ 4982322 h 5956325"/>
              <a:gd name="connsiteX511" fmla="*/ 3363120 w 5955852"/>
              <a:gd name="connsiteY511" fmla="*/ 4981074 h 5956325"/>
              <a:gd name="connsiteX512" fmla="*/ 3392463 w 5955852"/>
              <a:gd name="connsiteY512" fmla="*/ 5001040 h 5956325"/>
              <a:gd name="connsiteX513" fmla="*/ 3372485 w 5955852"/>
              <a:gd name="connsiteY513" fmla="*/ 5030367 h 5956325"/>
              <a:gd name="connsiteX514" fmla="*/ 3368115 w 5955852"/>
              <a:gd name="connsiteY514" fmla="*/ 5030991 h 5956325"/>
              <a:gd name="connsiteX515" fmla="*/ 3343142 w 5955852"/>
              <a:gd name="connsiteY515" fmla="*/ 5010400 h 5956325"/>
              <a:gd name="connsiteX516" fmla="*/ 3363120 w 5955852"/>
              <a:gd name="connsiteY516" fmla="*/ 4981074 h 5956325"/>
              <a:gd name="connsiteX517" fmla="*/ 1841226 w 5955852"/>
              <a:gd name="connsiteY517" fmla="*/ 4948861 h 5956325"/>
              <a:gd name="connsiteX518" fmla="*/ 1857301 w 5955852"/>
              <a:gd name="connsiteY518" fmla="*/ 4951123 h 5956325"/>
              <a:gd name="connsiteX519" fmla="*/ 1865417 w 5955852"/>
              <a:gd name="connsiteY519" fmla="*/ 4980449 h 5956325"/>
              <a:gd name="connsiteX520" fmla="*/ 1846689 w 5955852"/>
              <a:gd name="connsiteY520" fmla="*/ 4991680 h 5956325"/>
              <a:gd name="connsiteX521" fmla="*/ 1836075 w 5955852"/>
              <a:gd name="connsiteY521" fmla="*/ 4988561 h 5956325"/>
              <a:gd name="connsiteX522" fmla="*/ 1827959 w 5955852"/>
              <a:gd name="connsiteY522" fmla="*/ 4959235 h 5956325"/>
              <a:gd name="connsiteX523" fmla="*/ 1841226 w 5955852"/>
              <a:gd name="connsiteY523" fmla="*/ 4948861 h 5956325"/>
              <a:gd name="connsiteX524" fmla="*/ 4118839 w 5955852"/>
              <a:gd name="connsiteY524" fmla="*/ 4946365 h 5956325"/>
              <a:gd name="connsiteX525" fmla="*/ 4131637 w 5955852"/>
              <a:gd name="connsiteY525" fmla="*/ 4956738 h 5956325"/>
              <a:gd name="connsiteX526" fmla="*/ 4123521 w 5955852"/>
              <a:gd name="connsiteY526" fmla="*/ 4986689 h 5956325"/>
              <a:gd name="connsiteX527" fmla="*/ 4112284 w 5955852"/>
              <a:gd name="connsiteY527" fmla="*/ 4989184 h 5956325"/>
              <a:gd name="connsiteX528" fmla="*/ 4094179 w 5955852"/>
              <a:gd name="connsiteY528" fmla="*/ 4977953 h 5956325"/>
              <a:gd name="connsiteX529" fmla="*/ 4102295 w 5955852"/>
              <a:gd name="connsiteY529" fmla="*/ 4948627 h 5956325"/>
              <a:gd name="connsiteX530" fmla="*/ 4118839 w 5955852"/>
              <a:gd name="connsiteY530" fmla="*/ 4946365 h 5956325"/>
              <a:gd name="connsiteX531" fmla="*/ 2411682 w 5955852"/>
              <a:gd name="connsiteY531" fmla="*/ 4938020 h 5956325"/>
              <a:gd name="connsiteX532" fmla="*/ 2428539 w 5955852"/>
              <a:gd name="connsiteY532" fmla="*/ 4968595 h 5956325"/>
              <a:gd name="connsiteX533" fmla="*/ 2404191 w 5955852"/>
              <a:gd name="connsiteY533" fmla="*/ 4986689 h 5956325"/>
              <a:gd name="connsiteX534" fmla="*/ 2397947 w 5955852"/>
              <a:gd name="connsiteY534" fmla="*/ 4985441 h 5956325"/>
              <a:gd name="connsiteX535" fmla="*/ 2381092 w 5955852"/>
              <a:gd name="connsiteY535" fmla="*/ 4954868 h 5956325"/>
              <a:gd name="connsiteX536" fmla="*/ 2411682 w 5955852"/>
              <a:gd name="connsiteY536" fmla="*/ 4938020 h 5956325"/>
              <a:gd name="connsiteX537" fmla="*/ 3548539 w 5955852"/>
              <a:gd name="connsiteY537" fmla="*/ 4936773 h 5956325"/>
              <a:gd name="connsiteX538" fmla="*/ 3579129 w 5955852"/>
              <a:gd name="connsiteY538" fmla="*/ 4953620 h 5956325"/>
              <a:gd name="connsiteX539" fmla="*/ 3562273 w 5955852"/>
              <a:gd name="connsiteY539" fmla="*/ 4984193 h 5956325"/>
              <a:gd name="connsiteX540" fmla="*/ 3555406 w 5955852"/>
              <a:gd name="connsiteY540" fmla="*/ 4985441 h 5956325"/>
              <a:gd name="connsiteX541" fmla="*/ 3531683 w 5955852"/>
              <a:gd name="connsiteY541" fmla="*/ 4967347 h 5956325"/>
              <a:gd name="connsiteX542" fmla="*/ 3548539 w 5955852"/>
              <a:gd name="connsiteY542" fmla="*/ 4936773 h 5956325"/>
              <a:gd name="connsiteX543" fmla="*/ 1021906 w 5955852"/>
              <a:gd name="connsiteY543" fmla="*/ 4883035 h 5956325"/>
              <a:gd name="connsiteX544" fmla="*/ 1032598 w 5955852"/>
              <a:gd name="connsiteY544" fmla="*/ 4887480 h 5956325"/>
              <a:gd name="connsiteX545" fmla="*/ 1032598 w 5955852"/>
              <a:gd name="connsiteY545" fmla="*/ 4909319 h 5956325"/>
              <a:gd name="connsiteX546" fmla="*/ 1021360 w 5955852"/>
              <a:gd name="connsiteY546" fmla="*/ 4913687 h 5956325"/>
              <a:gd name="connsiteX547" fmla="*/ 1010747 w 5955852"/>
              <a:gd name="connsiteY547" fmla="*/ 4909319 h 5956325"/>
              <a:gd name="connsiteX548" fmla="*/ 1010747 w 5955852"/>
              <a:gd name="connsiteY548" fmla="*/ 4887480 h 5956325"/>
              <a:gd name="connsiteX549" fmla="*/ 1021906 w 5955852"/>
              <a:gd name="connsiteY549" fmla="*/ 4883035 h 5956325"/>
              <a:gd name="connsiteX550" fmla="*/ 709131 w 5955852"/>
              <a:gd name="connsiteY550" fmla="*/ 4880851 h 5956325"/>
              <a:gd name="connsiteX551" fmla="*/ 718573 w 5955852"/>
              <a:gd name="connsiteY551" fmla="*/ 4882488 h 5956325"/>
              <a:gd name="connsiteX552" fmla="*/ 722319 w 5955852"/>
              <a:gd name="connsiteY552" fmla="*/ 4886232 h 5956325"/>
              <a:gd name="connsiteX553" fmla="*/ 718573 w 5955852"/>
              <a:gd name="connsiteY553" fmla="*/ 4903703 h 5956325"/>
              <a:gd name="connsiteX554" fmla="*/ 711706 w 5955852"/>
              <a:gd name="connsiteY554" fmla="*/ 4905575 h 5956325"/>
              <a:gd name="connsiteX555" fmla="*/ 702341 w 5955852"/>
              <a:gd name="connsiteY555" fmla="*/ 4901208 h 5956325"/>
              <a:gd name="connsiteX556" fmla="*/ 701093 w 5955852"/>
              <a:gd name="connsiteY556" fmla="*/ 4886232 h 5956325"/>
              <a:gd name="connsiteX557" fmla="*/ 709131 w 5955852"/>
              <a:gd name="connsiteY557" fmla="*/ 4880851 h 5956325"/>
              <a:gd name="connsiteX558" fmla="*/ 5253512 w 5955852"/>
              <a:gd name="connsiteY558" fmla="*/ 4879369 h 5956325"/>
              <a:gd name="connsiteX559" fmla="*/ 5257257 w 5955852"/>
              <a:gd name="connsiteY559" fmla="*/ 4896839 h 5956325"/>
              <a:gd name="connsiteX560" fmla="*/ 5253512 w 5955852"/>
              <a:gd name="connsiteY560" fmla="*/ 4900583 h 5956325"/>
              <a:gd name="connsiteX561" fmla="*/ 5246644 w 5955852"/>
              <a:gd name="connsiteY561" fmla="*/ 4901831 h 5956325"/>
              <a:gd name="connsiteX562" fmla="*/ 5236030 w 5955852"/>
              <a:gd name="connsiteY562" fmla="*/ 4896215 h 5956325"/>
              <a:gd name="connsiteX563" fmla="*/ 5237279 w 5955852"/>
              <a:gd name="connsiteY563" fmla="*/ 4881240 h 5956325"/>
              <a:gd name="connsiteX564" fmla="*/ 5253512 w 5955852"/>
              <a:gd name="connsiteY564" fmla="*/ 4879369 h 5956325"/>
              <a:gd name="connsiteX565" fmla="*/ 4937301 w 5955852"/>
              <a:gd name="connsiteY565" fmla="*/ 4879058 h 5956325"/>
              <a:gd name="connsiteX566" fmla="*/ 4948226 w 5955852"/>
              <a:gd name="connsiteY566" fmla="*/ 4883737 h 5956325"/>
              <a:gd name="connsiteX567" fmla="*/ 4948226 w 5955852"/>
              <a:gd name="connsiteY567" fmla="*/ 4905576 h 5956325"/>
              <a:gd name="connsiteX568" fmla="*/ 4936990 w 5955852"/>
              <a:gd name="connsiteY568" fmla="*/ 4910567 h 5956325"/>
              <a:gd name="connsiteX569" fmla="*/ 4926377 w 5955852"/>
              <a:gd name="connsiteY569" fmla="*/ 4905576 h 5956325"/>
              <a:gd name="connsiteX570" fmla="*/ 4926377 w 5955852"/>
              <a:gd name="connsiteY570" fmla="*/ 4883737 h 5956325"/>
              <a:gd name="connsiteX571" fmla="*/ 4937301 w 5955852"/>
              <a:gd name="connsiteY571" fmla="*/ 4879058 h 5956325"/>
              <a:gd name="connsiteX572" fmla="*/ 2230011 w 5955852"/>
              <a:gd name="connsiteY572" fmla="*/ 4876248 h 5956325"/>
              <a:gd name="connsiteX573" fmla="*/ 2244369 w 5955852"/>
              <a:gd name="connsiteY573" fmla="*/ 4908695 h 5956325"/>
              <a:gd name="connsiteX574" fmla="*/ 2221270 w 5955852"/>
              <a:gd name="connsiteY574" fmla="*/ 4924293 h 5956325"/>
              <a:gd name="connsiteX575" fmla="*/ 2211906 w 5955852"/>
              <a:gd name="connsiteY575" fmla="*/ 4922421 h 5956325"/>
              <a:gd name="connsiteX576" fmla="*/ 2198171 w 5955852"/>
              <a:gd name="connsiteY576" fmla="*/ 4890599 h 5956325"/>
              <a:gd name="connsiteX577" fmla="*/ 2230011 w 5955852"/>
              <a:gd name="connsiteY577" fmla="*/ 4876248 h 5956325"/>
              <a:gd name="connsiteX578" fmla="*/ 3729587 w 5955852"/>
              <a:gd name="connsiteY578" fmla="*/ 4874377 h 5956325"/>
              <a:gd name="connsiteX579" fmla="*/ 3761426 w 5955852"/>
              <a:gd name="connsiteY579" fmla="*/ 4888103 h 5956325"/>
              <a:gd name="connsiteX580" fmla="*/ 3747692 w 5955852"/>
              <a:gd name="connsiteY580" fmla="*/ 4920550 h 5956325"/>
              <a:gd name="connsiteX581" fmla="*/ 3738951 w 5955852"/>
              <a:gd name="connsiteY581" fmla="*/ 4922421 h 5956325"/>
              <a:gd name="connsiteX582" fmla="*/ 3715227 w 5955852"/>
              <a:gd name="connsiteY582" fmla="*/ 4906823 h 5956325"/>
              <a:gd name="connsiteX583" fmla="*/ 3729587 w 5955852"/>
              <a:gd name="connsiteY583" fmla="*/ 4874377 h 5956325"/>
              <a:gd name="connsiteX584" fmla="*/ 1342409 w 5955852"/>
              <a:gd name="connsiteY584" fmla="*/ 4872426 h 5956325"/>
              <a:gd name="connsiteX585" fmla="*/ 1355987 w 5955852"/>
              <a:gd name="connsiteY585" fmla="*/ 4876872 h 5956325"/>
              <a:gd name="connsiteX586" fmla="*/ 1357860 w 5955852"/>
              <a:gd name="connsiteY586" fmla="*/ 4903079 h 5956325"/>
              <a:gd name="connsiteX587" fmla="*/ 1343501 w 5955852"/>
              <a:gd name="connsiteY587" fmla="*/ 4909318 h 5956325"/>
              <a:gd name="connsiteX588" fmla="*/ 1331640 w 5955852"/>
              <a:gd name="connsiteY588" fmla="*/ 4904950 h 5956325"/>
              <a:gd name="connsiteX589" fmla="*/ 1329767 w 5955852"/>
              <a:gd name="connsiteY589" fmla="*/ 4878744 h 5956325"/>
              <a:gd name="connsiteX590" fmla="*/ 1342409 w 5955852"/>
              <a:gd name="connsiteY590" fmla="*/ 4872426 h 5956325"/>
              <a:gd name="connsiteX591" fmla="*/ 4616957 w 5955852"/>
              <a:gd name="connsiteY591" fmla="*/ 4868449 h 5956325"/>
              <a:gd name="connsiteX592" fmla="*/ 4629833 w 5955852"/>
              <a:gd name="connsiteY592" fmla="*/ 4875001 h 5956325"/>
              <a:gd name="connsiteX593" fmla="*/ 4627961 w 5955852"/>
              <a:gd name="connsiteY593" fmla="*/ 4901207 h 5956325"/>
              <a:gd name="connsiteX594" fmla="*/ 4615474 w 5955852"/>
              <a:gd name="connsiteY594" fmla="*/ 4906198 h 5956325"/>
              <a:gd name="connsiteX595" fmla="*/ 4601740 w 5955852"/>
              <a:gd name="connsiteY595" fmla="*/ 4899334 h 5956325"/>
              <a:gd name="connsiteX596" fmla="*/ 4603613 w 5955852"/>
              <a:gd name="connsiteY596" fmla="*/ 4873128 h 5956325"/>
              <a:gd name="connsiteX597" fmla="*/ 4616957 w 5955852"/>
              <a:gd name="connsiteY597" fmla="*/ 4868449 h 5956325"/>
              <a:gd name="connsiteX598" fmla="*/ 1676020 w 5955852"/>
              <a:gd name="connsiteY598" fmla="*/ 4843412 h 5956325"/>
              <a:gd name="connsiteX599" fmla="*/ 1692485 w 5955852"/>
              <a:gd name="connsiteY599" fmla="*/ 4846921 h 5956325"/>
              <a:gd name="connsiteX600" fmla="*/ 1698104 w 5955852"/>
              <a:gd name="connsiteY600" fmla="*/ 4876872 h 5956325"/>
              <a:gd name="connsiteX601" fmla="*/ 1679999 w 5955852"/>
              <a:gd name="connsiteY601" fmla="*/ 4886231 h 5956325"/>
              <a:gd name="connsiteX602" fmla="*/ 1667513 w 5955852"/>
              <a:gd name="connsiteY602" fmla="*/ 4883111 h 5956325"/>
              <a:gd name="connsiteX603" fmla="*/ 1661895 w 5955852"/>
              <a:gd name="connsiteY603" fmla="*/ 4852537 h 5956325"/>
              <a:gd name="connsiteX604" fmla="*/ 1676020 w 5955852"/>
              <a:gd name="connsiteY604" fmla="*/ 4843412 h 5956325"/>
              <a:gd name="connsiteX605" fmla="*/ 4283889 w 5955852"/>
              <a:gd name="connsiteY605" fmla="*/ 4840292 h 5956325"/>
              <a:gd name="connsiteX606" fmla="*/ 4297702 w 5955852"/>
              <a:gd name="connsiteY606" fmla="*/ 4849418 h 5956325"/>
              <a:gd name="connsiteX607" fmla="*/ 4292084 w 5955852"/>
              <a:gd name="connsiteY607" fmla="*/ 4879991 h 5956325"/>
              <a:gd name="connsiteX608" fmla="*/ 4279597 w 5955852"/>
              <a:gd name="connsiteY608" fmla="*/ 4883735 h 5956325"/>
              <a:gd name="connsiteX609" fmla="*/ 4262117 w 5955852"/>
              <a:gd name="connsiteY609" fmla="*/ 4874376 h 5956325"/>
              <a:gd name="connsiteX610" fmla="*/ 4267735 w 5955852"/>
              <a:gd name="connsiteY610" fmla="*/ 4843802 h 5956325"/>
              <a:gd name="connsiteX611" fmla="*/ 4283889 w 5955852"/>
              <a:gd name="connsiteY611" fmla="*/ 4840292 h 5956325"/>
              <a:gd name="connsiteX612" fmla="*/ 2036633 w 5955852"/>
              <a:gd name="connsiteY612" fmla="*/ 4796694 h 5956325"/>
              <a:gd name="connsiteX613" fmla="*/ 2055830 w 5955852"/>
              <a:gd name="connsiteY613" fmla="*/ 4797629 h 5956325"/>
              <a:gd name="connsiteX614" fmla="*/ 2067067 w 5955852"/>
              <a:gd name="connsiteY614" fmla="*/ 4831324 h 5956325"/>
              <a:gd name="connsiteX615" fmla="*/ 2045216 w 5955852"/>
              <a:gd name="connsiteY615" fmla="*/ 4845051 h 5956325"/>
              <a:gd name="connsiteX616" fmla="*/ 2033355 w 5955852"/>
              <a:gd name="connsiteY616" fmla="*/ 4841930 h 5956325"/>
              <a:gd name="connsiteX617" fmla="*/ 2022117 w 5955852"/>
              <a:gd name="connsiteY617" fmla="*/ 4808861 h 5956325"/>
              <a:gd name="connsiteX618" fmla="*/ 2036633 w 5955852"/>
              <a:gd name="connsiteY618" fmla="*/ 4796694 h 5956325"/>
              <a:gd name="connsiteX619" fmla="*/ 3922964 w 5955852"/>
              <a:gd name="connsiteY619" fmla="*/ 4794900 h 5956325"/>
              <a:gd name="connsiteX620" fmla="*/ 3937479 w 5955852"/>
              <a:gd name="connsiteY620" fmla="*/ 4806989 h 5956325"/>
              <a:gd name="connsiteX621" fmla="*/ 3926242 w 5955852"/>
              <a:gd name="connsiteY621" fmla="*/ 4840682 h 5956325"/>
              <a:gd name="connsiteX622" fmla="*/ 3915005 w 5955852"/>
              <a:gd name="connsiteY622" fmla="*/ 4843179 h 5956325"/>
              <a:gd name="connsiteX623" fmla="*/ 3893154 w 5955852"/>
              <a:gd name="connsiteY623" fmla="*/ 4829451 h 5956325"/>
              <a:gd name="connsiteX624" fmla="*/ 3903767 w 5955852"/>
              <a:gd name="connsiteY624" fmla="*/ 4796382 h 5956325"/>
              <a:gd name="connsiteX625" fmla="*/ 3922964 w 5955852"/>
              <a:gd name="connsiteY625" fmla="*/ 4794900 h 5956325"/>
              <a:gd name="connsiteX626" fmla="*/ 2977925 w 5955852"/>
              <a:gd name="connsiteY626" fmla="*/ 4788893 h 5956325"/>
              <a:gd name="connsiteX627" fmla="*/ 2979174 w 5955852"/>
              <a:gd name="connsiteY627" fmla="*/ 4788893 h 5956325"/>
              <a:gd name="connsiteX628" fmla="*/ 2981671 w 5955852"/>
              <a:gd name="connsiteY628" fmla="*/ 4788893 h 5956325"/>
              <a:gd name="connsiteX629" fmla="*/ 3009765 w 5955852"/>
              <a:gd name="connsiteY629" fmla="*/ 4816971 h 5956325"/>
              <a:gd name="connsiteX630" fmla="*/ 2981671 w 5955852"/>
              <a:gd name="connsiteY630" fmla="*/ 4845049 h 5956325"/>
              <a:gd name="connsiteX631" fmla="*/ 2979798 w 5955852"/>
              <a:gd name="connsiteY631" fmla="*/ 4845049 h 5956325"/>
              <a:gd name="connsiteX632" fmla="*/ 2977925 w 5955852"/>
              <a:gd name="connsiteY632" fmla="*/ 4845049 h 5956325"/>
              <a:gd name="connsiteX633" fmla="*/ 2949832 w 5955852"/>
              <a:gd name="connsiteY633" fmla="*/ 4816971 h 5956325"/>
              <a:gd name="connsiteX634" fmla="*/ 2977925 w 5955852"/>
              <a:gd name="connsiteY634" fmla="*/ 4788893 h 5956325"/>
              <a:gd name="connsiteX635" fmla="*/ 3171459 w 5955852"/>
              <a:gd name="connsiteY635" fmla="*/ 4778909 h 5956325"/>
              <a:gd name="connsiteX636" fmla="*/ 3202050 w 5955852"/>
              <a:gd name="connsiteY636" fmla="*/ 4803868 h 5956325"/>
              <a:gd name="connsiteX637" fmla="*/ 3177078 w 5955852"/>
              <a:gd name="connsiteY637" fmla="*/ 4834443 h 5956325"/>
              <a:gd name="connsiteX638" fmla="*/ 3173957 w 5955852"/>
              <a:gd name="connsiteY638" fmla="*/ 4834443 h 5956325"/>
              <a:gd name="connsiteX639" fmla="*/ 3146487 w 5955852"/>
              <a:gd name="connsiteY639" fmla="*/ 4809483 h 5956325"/>
              <a:gd name="connsiteX640" fmla="*/ 3171459 w 5955852"/>
              <a:gd name="connsiteY640" fmla="*/ 4778909 h 5956325"/>
              <a:gd name="connsiteX641" fmla="*/ 2788137 w 5955852"/>
              <a:gd name="connsiteY641" fmla="*/ 4778909 h 5956325"/>
              <a:gd name="connsiteX642" fmla="*/ 2813109 w 5955852"/>
              <a:gd name="connsiteY642" fmla="*/ 4809483 h 5956325"/>
              <a:gd name="connsiteX643" fmla="*/ 2785016 w 5955852"/>
              <a:gd name="connsiteY643" fmla="*/ 4834443 h 5956325"/>
              <a:gd name="connsiteX644" fmla="*/ 2782518 w 5955852"/>
              <a:gd name="connsiteY644" fmla="*/ 4834443 h 5956325"/>
              <a:gd name="connsiteX645" fmla="*/ 2757546 w 5955852"/>
              <a:gd name="connsiteY645" fmla="*/ 4803868 h 5956325"/>
              <a:gd name="connsiteX646" fmla="*/ 2788137 w 5955852"/>
              <a:gd name="connsiteY646" fmla="*/ 4778909 h 5956325"/>
              <a:gd name="connsiteX647" fmla="*/ 2600846 w 5955852"/>
              <a:gd name="connsiteY647" fmla="*/ 4749584 h 5956325"/>
              <a:gd name="connsiteX648" fmla="*/ 2622697 w 5955852"/>
              <a:gd name="connsiteY648" fmla="*/ 4782653 h 5956325"/>
              <a:gd name="connsiteX649" fmla="*/ 2595227 w 5955852"/>
              <a:gd name="connsiteY649" fmla="*/ 4804492 h 5956325"/>
              <a:gd name="connsiteX650" fmla="*/ 2589609 w 5955852"/>
              <a:gd name="connsiteY650" fmla="*/ 4804492 h 5956325"/>
              <a:gd name="connsiteX651" fmla="*/ 2567758 w 5955852"/>
              <a:gd name="connsiteY651" fmla="*/ 4771422 h 5956325"/>
              <a:gd name="connsiteX652" fmla="*/ 2600846 w 5955852"/>
              <a:gd name="connsiteY652" fmla="*/ 4749584 h 5956325"/>
              <a:gd name="connsiteX653" fmla="*/ 3358126 w 5955852"/>
              <a:gd name="connsiteY653" fmla="*/ 4748960 h 5956325"/>
              <a:gd name="connsiteX654" fmla="*/ 3391213 w 5955852"/>
              <a:gd name="connsiteY654" fmla="*/ 4770798 h 5956325"/>
              <a:gd name="connsiteX655" fmla="*/ 3369364 w 5955852"/>
              <a:gd name="connsiteY655" fmla="*/ 4803868 h 5956325"/>
              <a:gd name="connsiteX656" fmla="*/ 3363744 w 5955852"/>
              <a:gd name="connsiteY656" fmla="*/ 4804492 h 5956325"/>
              <a:gd name="connsiteX657" fmla="*/ 3336899 w 5955852"/>
              <a:gd name="connsiteY657" fmla="*/ 4782029 h 5956325"/>
              <a:gd name="connsiteX658" fmla="*/ 3358126 w 5955852"/>
              <a:gd name="connsiteY658" fmla="*/ 4748960 h 5956325"/>
              <a:gd name="connsiteX659" fmla="*/ 1198897 w 5955852"/>
              <a:gd name="connsiteY659" fmla="*/ 4737729 h 5956325"/>
              <a:gd name="connsiteX660" fmla="*/ 1211773 w 5955852"/>
              <a:gd name="connsiteY660" fmla="*/ 4743345 h 5956325"/>
              <a:gd name="connsiteX661" fmla="*/ 1211773 w 5955852"/>
              <a:gd name="connsiteY661" fmla="*/ 4769551 h 5956325"/>
              <a:gd name="connsiteX662" fmla="*/ 1198663 w 5955852"/>
              <a:gd name="connsiteY662" fmla="*/ 4775166 h 5956325"/>
              <a:gd name="connsiteX663" fmla="*/ 1185552 w 5955852"/>
              <a:gd name="connsiteY663" fmla="*/ 4769551 h 5956325"/>
              <a:gd name="connsiteX664" fmla="*/ 1185552 w 5955852"/>
              <a:gd name="connsiteY664" fmla="*/ 4743345 h 5956325"/>
              <a:gd name="connsiteX665" fmla="*/ 1198897 w 5955852"/>
              <a:gd name="connsiteY665" fmla="*/ 4737729 h 5956325"/>
              <a:gd name="connsiteX666" fmla="*/ 889788 w 5955852"/>
              <a:gd name="connsiteY666" fmla="*/ 4736482 h 5956325"/>
              <a:gd name="connsiteX667" fmla="*/ 900245 w 5955852"/>
              <a:gd name="connsiteY667" fmla="*/ 4742098 h 5956325"/>
              <a:gd name="connsiteX668" fmla="*/ 898373 w 5955852"/>
              <a:gd name="connsiteY668" fmla="*/ 4763936 h 5956325"/>
              <a:gd name="connsiteX669" fmla="*/ 888383 w 5955852"/>
              <a:gd name="connsiteY669" fmla="*/ 4767680 h 5956325"/>
              <a:gd name="connsiteX670" fmla="*/ 876522 w 5955852"/>
              <a:gd name="connsiteY670" fmla="*/ 4762064 h 5956325"/>
              <a:gd name="connsiteX671" fmla="*/ 878395 w 5955852"/>
              <a:gd name="connsiteY671" fmla="*/ 4740225 h 5956325"/>
              <a:gd name="connsiteX672" fmla="*/ 889788 w 5955852"/>
              <a:gd name="connsiteY672" fmla="*/ 4736482 h 5956325"/>
              <a:gd name="connsiteX673" fmla="*/ 4760547 w 5955852"/>
              <a:gd name="connsiteY673" fmla="*/ 4733985 h 5956325"/>
              <a:gd name="connsiteX674" fmla="*/ 4773423 w 5955852"/>
              <a:gd name="connsiteY674" fmla="*/ 4739600 h 5956325"/>
              <a:gd name="connsiteX675" fmla="*/ 4773423 w 5955852"/>
              <a:gd name="connsiteY675" fmla="*/ 4765808 h 5956325"/>
              <a:gd name="connsiteX676" fmla="*/ 4760313 w 5955852"/>
              <a:gd name="connsiteY676" fmla="*/ 4771423 h 5956325"/>
              <a:gd name="connsiteX677" fmla="*/ 4747202 w 5955852"/>
              <a:gd name="connsiteY677" fmla="*/ 4765808 h 5956325"/>
              <a:gd name="connsiteX678" fmla="*/ 4747202 w 5955852"/>
              <a:gd name="connsiteY678" fmla="*/ 4739600 h 5956325"/>
              <a:gd name="connsiteX679" fmla="*/ 4760547 w 5955852"/>
              <a:gd name="connsiteY679" fmla="*/ 4733985 h 5956325"/>
              <a:gd name="connsiteX680" fmla="*/ 5069420 w 5955852"/>
              <a:gd name="connsiteY680" fmla="*/ 4732739 h 5956325"/>
              <a:gd name="connsiteX681" fmla="*/ 5080579 w 5955852"/>
              <a:gd name="connsiteY681" fmla="*/ 4736482 h 5956325"/>
              <a:gd name="connsiteX682" fmla="*/ 5082452 w 5955852"/>
              <a:gd name="connsiteY682" fmla="*/ 4758321 h 5956325"/>
              <a:gd name="connsiteX683" fmla="*/ 5070590 w 5955852"/>
              <a:gd name="connsiteY683" fmla="*/ 4763936 h 5956325"/>
              <a:gd name="connsiteX684" fmla="*/ 5060601 w 5955852"/>
              <a:gd name="connsiteY684" fmla="*/ 4760192 h 5956325"/>
              <a:gd name="connsiteX685" fmla="*/ 5058729 w 5955852"/>
              <a:gd name="connsiteY685" fmla="*/ 4738353 h 5956325"/>
              <a:gd name="connsiteX686" fmla="*/ 5069420 w 5955852"/>
              <a:gd name="connsiteY686" fmla="*/ 4732739 h 5956325"/>
              <a:gd name="connsiteX687" fmla="*/ 580602 w 5955852"/>
              <a:gd name="connsiteY687" fmla="*/ 4728994 h 5956325"/>
              <a:gd name="connsiteX688" fmla="*/ 598083 w 5955852"/>
              <a:gd name="connsiteY688" fmla="*/ 4728994 h 5956325"/>
              <a:gd name="connsiteX689" fmla="*/ 599955 w 5955852"/>
              <a:gd name="connsiteY689" fmla="*/ 4730866 h 5956325"/>
              <a:gd name="connsiteX690" fmla="*/ 596210 w 5955852"/>
              <a:gd name="connsiteY690" fmla="*/ 4748337 h 5956325"/>
              <a:gd name="connsiteX691" fmla="*/ 589343 w 5955852"/>
              <a:gd name="connsiteY691" fmla="*/ 4750208 h 5956325"/>
              <a:gd name="connsiteX692" fmla="*/ 579354 w 5955852"/>
              <a:gd name="connsiteY692" fmla="*/ 4745217 h 5956325"/>
              <a:gd name="connsiteX693" fmla="*/ 580602 w 5955852"/>
              <a:gd name="connsiteY693" fmla="*/ 4728994 h 5956325"/>
              <a:gd name="connsiteX694" fmla="*/ 1520412 w 5955852"/>
              <a:gd name="connsiteY694" fmla="*/ 4724859 h 5956325"/>
              <a:gd name="connsiteX695" fmla="*/ 1536409 w 5955852"/>
              <a:gd name="connsiteY695" fmla="*/ 4729617 h 5956325"/>
              <a:gd name="connsiteX696" fmla="*/ 1539531 w 5955852"/>
              <a:gd name="connsiteY696" fmla="*/ 4760191 h 5956325"/>
              <a:gd name="connsiteX697" fmla="*/ 1522675 w 5955852"/>
              <a:gd name="connsiteY697" fmla="*/ 4768303 h 5956325"/>
              <a:gd name="connsiteX698" fmla="*/ 1508941 w 5955852"/>
              <a:gd name="connsiteY698" fmla="*/ 4763310 h 5956325"/>
              <a:gd name="connsiteX699" fmla="*/ 1505819 w 5955852"/>
              <a:gd name="connsiteY699" fmla="*/ 4732737 h 5956325"/>
              <a:gd name="connsiteX700" fmla="*/ 1520412 w 5955852"/>
              <a:gd name="connsiteY700" fmla="*/ 4724859 h 5956325"/>
              <a:gd name="connsiteX701" fmla="*/ 5377123 w 5955852"/>
              <a:gd name="connsiteY701" fmla="*/ 4722131 h 5956325"/>
              <a:gd name="connsiteX702" fmla="*/ 5379620 w 5955852"/>
              <a:gd name="connsiteY702" fmla="*/ 4740226 h 5956325"/>
              <a:gd name="connsiteX703" fmla="*/ 5377748 w 5955852"/>
              <a:gd name="connsiteY703" fmla="*/ 4742098 h 5956325"/>
              <a:gd name="connsiteX704" fmla="*/ 5369631 w 5955852"/>
              <a:gd name="connsiteY704" fmla="*/ 4745841 h 5956325"/>
              <a:gd name="connsiteX705" fmla="*/ 5360890 w 5955852"/>
              <a:gd name="connsiteY705" fmla="*/ 4742098 h 5956325"/>
              <a:gd name="connsiteX706" fmla="*/ 5360890 w 5955852"/>
              <a:gd name="connsiteY706" fmla="*/ 4724626 h 5956325"/>
              <a:gd name="connsiteX707" fmla="*/ 5377123 w 5955852"/>
              <a:gd name="connsiteY707" fmla="*/ 4722131 h 5956325"/>
              <a:gd name="connsiteX708" fmla="*/ 4438560 w 5955852"/>
              <a:gd name="connsiteY708" fmla="*/ 4721662 h 5956325"/>
              <a:gd name="connsiteX709" fmla="*/ 4453154 w 5955852"/>
              <a:gd name="connsiteY709" fmla="*/ 4728993 h 5956325"/>
              <a:gd name="connsiteX710" fmla="*/ 4450657 w 5955852"/>
              <a:gd name="connsiteY710" fmla="*/ 4759567 h 5956325"/>
              <a:gd name="connsiteX711" fmla="*/ 4436921 w 5955852"/>
              <a:gd name="connsiteY711" fmla="*/ 4764559 h 5956325"/>
              <a:gd name="connsiteX712" fmla="*/ 4420066 w 5955852"/>
              <a:gd name="connsiteY712" fmla="*/ 4757071 h 5956325"/>
              <a:gd name="connsiteX713" fmla="*/ 4422563 w 5955852"/>
              <a:gd name="connsiteY713" fmla="*/ 4726498 h 5956325"/>
              <a:gd name="connsiteX714" fmla="*/ 4438560 w 5955852"/>
              <a:gd name="connsiteY714" fmla="*/ 4721662 h 5956325"/>
              <a:gd name="connsiteX715" fmla="*/ 2417926 w 5955852"/>
              <a:gd name="connsiteY715" fmla="*/ 4700291 h 5956325"/>
              <a:gd name="connsiteX716" fmla="*/ 2436030 w 5955852"/>
              <a:gd name="connsiteY716" fmla="*/ 4735232 h 5956325"/>
              <a:gd name="connsiteX717" fmla="*/ 2409186 w 5955852"/>
              <a:gd name="connsiteY717" fmla="*/ 4754575 h 5956325"/>
              <a:gd name="connsiteX718" fmla="*/ 2400444 w 5955852"/>
              <a:gd name="connsiteY718" fmla="*/ 4753951 h 5956325"/>
              <a:gd name="connsiteX719" fmla="*/ 2382340 w 5955852"/>
              <a:gd name="connsiteY719" fmla="*/ 4718386 h 5956325"/>
              <a:gd name="connsiteX720" fmla="*/ 2417926 w 5955852"/>
              <a:gd name="connsiteY720" fmla="*/ 4700291 h 5956325"/>
              <a:gd name="connsiteX721" fmla="*/ 1871193 w 5955852"/>
              <a:gd name="connsiteY721" fmla="*/ 4700136 h 5956325"/>
              <a:gd name="connsiteX722" fmla="*/ 1889766 w 5955852"/>
              <a:gd name="connsiteY722" fmla="*/ 4703411 h 5956325"/>
              <a:gd name="connsiteX723" fmla="*/ 1897257 w 5955852"/>
              <a:gd name="connsiteY723" fmla="*/ 4737729 h 5956325"/>
              <a:gd name="connsiteX724" fmla="*/ 1876655 w 5955852"/>
              <a:gd name="connsiteY724" fmla="*/ 4749585 h 5956325"/>
              <a:gd name="connsiteX725" fmla="*/ 1862920 w 5955852"/>
              <a:gd name="connsiteY725" fmla="*/ 4745217 h 5956325"/>
              <a:gd name="connsiteX726" fmla="*/ 1855429 w 5955852"/>
              <a:gd name="connsiteY726" fmla="*/ 4710899 h 5956325"/>
              <a:gd name="connsiteX727" fmla="*/ 1871193 w 5955852"/>
              <a:gd name="connsiteY727" fmla="*/ 4700136 h 5956325"/>
              <a:gd name="connsiteX728" fmla="*/ 3541671 w 5955852"/>
              <a:gd name="connsiteY728" fmla="*/ 4699667 h 5956325"/>
              <a:gd name="connsiteX729" fmla="*/ 3577256 w 5955852"/>
              <a:gd name="connsiteY729" fmla="*/ 4717761 h 5956325"/>
              <a:gd name="connsiteX730" fmla="*/ 3559151 w 5955852"/>
              <a:gd name="connsiteY730" fmla="*/ 4753327 h 5956325"/>
              <a:gd name="connsiteX731" fmla="*/ 3550411 w 5955852"/>
              <a:gd name="connsiteY731" fmla="*/ 4754575 h 5956325"/>
              <a:gd name="connsiteX732" fmla="*/ 3523566 w 5955852"/>
              <a:gd name="connsiteY732" fmla="*/ 4735232 h 5956325"/>
              <a:gd name="connsiteX733" fmla="*/ 3541671 w 5955852"/>
              <a:gd name="connsiteY733" fmla="*/ 4699667 h 5956325"/>
              <a:gd name="connsiteX734" fmla="*/ 4088639 w 5955852"/>
              <a:gd name="connsiteY734" fmla="*/ 4697640 h 5956325"/>
              <a:gd name="connsiteX735" fmla="*/ 4104168 w 5955852"/>
              <a:gd name="connsiteY735" fmla="*/ 4708403 h 5956325"/>
              <a:gd name="connsiteX736" fmla="*/ 4096676 w 5955852"/>
              <a:gd name="connsiteY736" fmla="*/ 4742720 h 5956325"/>
              <a:gd name="connsiteX737" fmla="*/ 4083566 w 5955852"/>
              <a:gd name="connsiteY737" fmla="*/ 4746465 h 5956325"/>
              <a:gd name="connsiteX738" fmla="*/ 4062339 w 5955852"/>
              <a:gd name="connsiteY738" fmla="*/ 4735233 h 5956325"/>
              <a:gd name="connsiteX739" fmla="*/ 4069831 w 5955852"/>
              <a:gd name="connsiteY739" fmla="*/ 4700915 h 5956325"/>
              <a:gd name="connsiteX740" fmla="*/ 4088639 w 5955852"/>
              <a:gd name="connsiteY740" fmla="*/ 4697640 h 5956325"/>
              <a:gd name="connsiteX741" fmla="*/ 2219397 w 5955852"/>
              <a:gd name="connsiteY741" fmla="*/ 4632357 h 5956325"/>
              <a:gd name="connsiteX742" fmla="*/ 2240623 w 5955852"/>
              <a:gd name="connsiteY742" fmla="*/ 4632903 h 5956325"/>
              <a:gd name="connsiteX743" fmla="*/ 2254982 w 5955852"/>
              <a:gd name="connsiteY743" fmla="*/ 4669716 h 5956325"/>
              <a:gd name="connsiteX744" fmla="*/ 2229386 w 5955852"/>
              <a:gd name="connsiteY744" fmla="*/ 4686563 h 5956325"/>
              <a:gd name="connsiteX745" fmla="*/ 2218148 w 5955852"/>
              <a:gd name="connsiteY745" fmla="*/ 4684068 h 5956325"/>
              <a:gd name="connsiteX746" fmla="*/ 2203789 w 5955852"/>
              <a:gd name="connsiteY746" fmla="*/ 4647254 h 5956325"/>
              <a:gd name="connsiteX747" fmla="*/ 2219397 w 5955852"/>
              <a:gd name="connsiteY747" fmla="*/ 4632357 h 5956325"/>
              <a:gd name="connsiteX748" fmla="*/ 3739185 w 5955852"/>
              <a:gd name="connsiteY748" fmla="*/ 4631031 h 5956325"/>
              <a:gd name="connsiteX749" fmla="*/ 3754558 w 5955852"/>
              <a:gd name="connsiteY749" fmla="*/ 4645382 h 5956325"/>
              <a:gd name="connsiteX750" fmla="*/ 3740199 w 5955852"/>
              <a:gd name="connsiteY750" fmla="*/ 4682195 h 5956325"/>
              <a:gd name="connsiteX751" fmla="*/ 3728961 w 5955852"/>
              <a:gd name="connsiteY751" fmla="*/ 4684691 h 5956325"/>
              <a:gd name="connsiteX752" fmla="*/ 3703990 w 5955852"/>
              <a:gd name="connsiteY752" fmla="*/ 4668469 h 5956325"/>
              <a:gd name="connsiteX753" fmla="*/ 3717724 w 5955852"/>
              <a:gd name="connsiteY753" fmla="*/ 4631655 h 5956325"/>
              <a:gd name="connsiteX754" fmla="*/ 3739185 w 5955852"/>
              <a:gd name="connsiteY754" fmla="*/ 4631031 h 5956325"/>
              <a:gd name="connsiteX755" fmla="*/ 1375885 w 5955852"/>
              <a:gd name="connsiteY755" fmla="*/ 4593203 h 5956325"/>
              <a:gd name="connsiteX756" fmla="*/ 1390947 w 5955852"/>
              <a:gd name="connsiteY756" fmla="*/ 4599209 h 5956325"/>
              <a:gd name="connsiteX757" fmla="*/ 1391571 w 5955852"/>
              <a:gd name="connsiteY757" fmla="*/ 4629784 h 5956325"/>
              <a:gd name="connsiteX758" fmla="*/ 1375964 w 5955852"/>
              <a:gd name="connsiteY758" fmla="*/ 4636023 h 5956325"/>
              <a:gd name="connsiteX759" fmla="*/ 1360981 w 5955852"/>
              <a:gd name="connsiteY759" fmla="*/ 4630407 h 5956325"/>
              <a:gd name="connsiteX760" fmla="*/ 1360356 w 5955852"/>
              <a:gd name="connsiteY760" fmla="*/ 4599833 h 5956325"/>
              <a:gd name="connsiteX761" fmla="*/ 1375885 w 5955852"/>
              <a:gd name="connsiteY761" fmla="*/ 4593203 h 5956325"/>
              <a:gd name="connsiteX762" fmla="*/ 1065921 w 5955852"/>
              <a:gd name="connsiteY762" fmla="*/ 4592658 h 5956325"/>
              <a:gd name="connsiteX763" fmla="*/ 1078797 w 5955852"/>
              <a:gd name="connsiteY763" fmla="*/ 4599210 h 5956325"/>
              <a:gd name="connsiteX764" fmla="*/ 1076300 w 5955852"/>
              <a:gd name="connsiteY764" fmla="*/ 4625416 h 5956325"/>
              <a:gd name="connsiteX765" fmla="*/ 1064438 w 5955852"/>
              <a:gd name="connsiteY765" fmla="*/ 4630407 h 5956325"/>
              <a:gd name="connsiteX766" fmla="*/ 1050703 w 5955852"/>
              <a:gd name="connsiteY766" fmla="*/ 4623544 h 5956325"/>
              <a:gd name="connsiteX767" fmla="*/ 1052575 w 5955852"/>
              <a:gd name="connsiteY767" fmla="*/ 4597338 h 5956325"/>
              <a:gd name="connsiteX768" fmla="*/ 1065921 w 5955852"/>
              <a:gd name="connsiteY768" fmla="*/ 4592658 h 5956325"/>
              <a:gd name="connsiteX769" fmla="*/ 4583555 w 5955852"/>
              <a:gd name="connsiteY769" fmla="*/ 4589538 h 5956325"/>
              <a:gd name="connsiteX770" fmla="*/ 4598615 w 5955852"/>
              <a:gd name="connsiteY770" fmla="*/ 4596089 h 5956325"/>
              <a:gd name="connsiteX771" fmla="*/ 4598615 w 5955852"/>
              <a:gd name="connsiteY771" fmla="*/ 4626663 h 5956325"/>
              <a:gd name="connsiteX772" fmla="*/ 4583632 w 5955852"/>
              <a:gd name="connsiteY772" fmla="*/ 4632903 h 5956325"/>
              <a:gd name="connsiteX773" fmla="*/ 4568024 w 5955852"/>
              <a:gd name="connsiteY773" fmla="*/ 4626663 h 5956325"/>
              <a:gd name="connsiteX774" fmla="*/ 4568024 w 5955852"/>
              <a:gd name="connsiteY774" fmla="*/ 4596089 h 5956325"/>
              <a:gd name="connsiteX775" fmla="*/ 4583555 w 5955852"/>
              <a:gd name="connsiteY775" fmla="*/ 4589538 h 5956325"/>
              <a:gd name="connsiteX776" fmla="*/ 4892431 w 5955852"/>
              <a:gd name="connsiteY776" fmla="*/ 4589149 h 5956325"/>
              <a:gd name="connsiteX777" fmla="*/ 4905775 w 5955852"/>
              <a:gd name="connsiteY777" fmla="*/ 4593595 h 5956325"/>
              <a:gd name="connsiteX778" fmla="*/ 4908273 w 5955852"/>
              <a:gd name="connsiteY778" fmla="*/ 4619801 h 5956325"/>
              <a:gd name="connsiteX779" fmla="*/ 4893914 w 5955852"/>
              <a:gd name="connsiteY779" fmla="*/ 4626040 h 5956325"/>
              <a:gd name="connsiteX780" fmla="*/ 4882052 w 5955852"/>
              <a:gd name="connsiteY780" fmla="*/ 4621673 h 5956325"/>
              <a:gd name="connsiteX781" fmla="*/ 4879555 w 5955852"/>
              <a:gd name="connsiteY781" fmla="*/ 4595466 h 5956325"/>
              <a:gd name="connsiteX782" fmla="*/ 4892431 w 5955852"/>
              <a:gd name="connsiteY782" fmla="*/ 4589149 h 5956325"/>
              <a:gd name="connsiteX783" fmla="*/ 1714258 w 5955852"/>
              <a:gd name="connsiteY783" fmla="*/ 4588915 h 5956325"/>
              <a:gd name="connsiteX784" fmla="*/ 1732441 w 5955852"/>
              <a:gd name="connsiteY784" fmla="*/ 4594218 h 5956325"/>
              <a:gd name="connsiteX785" fmla="*/ 1736811 w 5955852"/>
              <a:gd name="connsiteY785" fmla="*/ 4629160 h 5956325"/>
              <a:gd name="connsiteX786" fmla="*/ 1717458 w 5955852"/>
              <a:gd name="connsiteY786" fmla="*/ 4639144 h 5956325"/>
              <a:gd name="connsiteX787" fmla="*/ 1702475 w 5955852"/>
              <a:gd name="connsiteY787" fmla="*/ 4633527 h 5956325"/>
              <a:gd name="connsiteX788" fmla="*/ 1697480 w 5955852"/>
              <a:gd name="connsiteY788" fmla="*/ 4598587 h 5956325"/>
              <a:gd name="connsiteX789" fmla="*/ 1714258 w 5955852"/>
              <a:gd name="connsiteY789" fmla="*/ 4588915 h 5956325"/>
              <a:gd name="connsiteX790" fmla="*/ 4245183 w 5955852"/>
              <a:gd name="connsiteY790" fmla="*/ 4586263 h 5956325"/>
              <a:gd name="connsiteX791" fmla="*/ 4261493 w 5955852"/>
              <a:gd name="connsiteY791" fmla="*/ 4595466 h 5956325"/>
              <a:gd name="connsiteX792" fmla="*/ 4257122 w 5955852"/>
              <a:gd name="connsiteY792" fmla="*/ 4630408 h 5956325"/>
              <a:gd name="connsiteX793" fmla="*/ 4242139 w 5955852"/>
              <a:gd name="connsiteY793" fmla="*/ 4635400 h 5956325"/>
              <a:gd name="connsiteX794" fmla="*/ 4222162 w 5955852"/>
              <a:gd name="connsiteY794" fmla="*/ 4626040 h 5956325"/>
              <a:gd name="connsiteX795" fmla="*/ 4226531 w 5955852"/>
              <a:gd name="connsiteY795" fmla="*/ 4591099 h 5956325"/>
              <a:gd name="connsiteX796" fmla="*/ 4245183 w 5955852"/>
              <a:gd name="connsiteY796" fmla="*/ 4586263 h 5956325"/>
              <a:gd name="connsiteX797" fmla="*/ 767659 w 5955852"/>
              <a:gd name="connsiteY797" fmla="*/ 4581427 h 5956325"/>
              <a:gd name="connsiteX798" fmla="*/ 777882 w 5955852"/>
              <a:gd name="connsiteY798" fmla="*/ 4587979 h 5956325"/>
              <a:gd name="connsiteX799" fmla="*/ 774136 w 5955852"/>
              <a:gd name="connsiteY799" fmla="*/ 4609818 h 5956325"/>
              <a:gd name="connsiteX800" fmla="*/ 764771 w 5955852"/>
              <a:gd name="connsiteY800" fmla="*/ 4612938 h 5956325"/>
              <a:gd name="connsiteX801" fmla="*/ 752909 w 5955852"/>
              <a:gd name="connsiteY801" fmla="*/ 4606074 h 5956325"/>
              <a:gd name="connsiteX802" fmla="*/ 756031 w 5955852"/>
              <a:gd name="connsiteY802" fmla="*/ 4584236 h 5956325"/>
              <a:gd name="connsiteX803" fmla="*/ 767659 w 5955852"/>
              <a:gd name="connsiteY803" fmla="*/ 4581427 h 5956325"/>
              <a:gd name="connsiteX804" fmla="*/ 5190690 w 5955852"/>
              <a:gd name="connsiteY804" fmla="*/ 4577294 h 5956325"/>
              <a:gd name="connsiteX805" fmla="*/ 5202318 w 5955852"/>
              <a:gd name="connsiteY805" fmla="*/ 4579868 h 5956325"/>
              <a:gd name="connsiteX806" fmla="*/ 5206064 w 5955852"/>
              <a:gd name="connsiteY806" fmla="*/ 4601706 h 5956325"/>
              <a:gd name="connsiteX807" fmla="*/ 5193578 w 5955852"/>
              <a:gd name="connsiteY807" fmla="*/ 4607947 h 5956325"/>
              <a:gd name="connsiteX808" fmla="*/ 5184214 w 5955852"/>
              <a:gd name="connsiteY808" fmla="*/ 4605450 h 5956325"/>
              <a:gd name="connsiteX809" fmla="*/ 5180467 w 5955852"/>
              <a:gd name="connsiteY809" fmla="*/ 4583612 h 5956325"/>
              <a:gd name="connsiteX810" fmla="*/ 5190690 w 5955852"/>
              <a:gd name="connsiteY810" fmla="*/ 4577294 h 5956325"/>
              <a:gd name="connsiteX811" fmla="*/ 472597 w 5955852"/>
              <a:gd name="connsiteY811" fmla="*/ 4562397 h 5956325"/>
              <a:gd name="connsiteX812" fmla="*/ 487581 w 5955852"/>
              <a:gd name="connsiteY812" fmla="*/ 4568637 h 5956325"/>
              <a:gd name="connsiteX813" fmla="*/ 483835 w 5955852"/>
              <a:gd name="connsiteY813" fmla="*/ 4584859 h 5956325"/>
              <a:gd name="connsiteX814" fmla="*/ 476968 w 5955852"/>
              <a:gd name="connsiteY814" fmla="*/ 4586731 h 5956325"/>
              <a:gd name="connsiteX815" fmla="*/ 466354 w 5955852"/>
              <a:gd name="connsiteY815" fmla="*/ 4581116 h 5956325"/>
              <a:gd name="connsiteX816" fmla="*/ 464481 w 5955852"/>
              <a:gd name="connsiteY816" fmla="*/ 4577995 h 5956325"/>
              <a:gd name="connsiteX817" fmla="*/ 472597 w 5955852"/>
              <a:gd name="connsiteY817" fmla="*/ 4562397 h 5956325"/>
              <a:gd name="connsiteX818" fmla="*/ 2977926 w 5955852"/>
              <a:gd name="connsiteY818" fmla="*/ 4559901 h 5956325"/>
              <a:gd name="connsiteX819" fmla="*/ 2979799 w 5955852"/>
              <a:gd name="connsiteY819" fmla="*/ 4559901 h 5956325"/>
              <a:gd name="connsiteX820" fmla="*/ 2982296 w 5955852"/>
              <a:gd name="connsiteY820" fmla="*/ 4559901 h 5956325"/>
              <a:gd name="connsiteX821" fmla="*/ 3013511 w 5955852"/>
              <a:gd name="connsiteY821" fmla="*/ 4590475 h 5956325"/>
              <a:gd name="connsiteX822" fmla="*/ 2982920 w 5955852"/>
              <a:gd name="connsiteY822" fmla="*/ 4621673 h 5956325"/>
              <a:gd name="connsiteX823" fmla="*/ 2980423 w 5955852"/>
              <a:gd name="connsiteY823" fmla="*/ 4622296 h 5956325"/>
              <a:gd name="connsiteX824" fmla="*/ 2977926 w 5955852"/>
              <a:gd name="connsiteY824" fmla="*/ 4622296 h 5956325"/>
              <a:gd name="connsiteX825" fmla="*/ 2946711 w 5955852"/>
              <a:gd name="connsiteY825" fmla="*/ 4591099 h 5956325"/>
              <a:gd name="connsiteX826" fmla="*/ 2977926 w 5955852"/>
              <a:gd name="connsiteY826" fmla="*/ 4559901 h 5956325"/>
              <a:gd name="connsiteX827" fmla="*/ 5479821 w 5955852"/>
              <a:gd name="connsiteY827" fmla="*/ 4557639 h 5956325"/>
              <a:gd name="connsiteX828" fmla="*/ 5489498 w 5955852"/>
              <a:gd name="connsiteY828" fmla="*/ 4559277 h 5956325"/>
              <a:gd name="connsiteX829" fmla="*/ 5493244 w 5955852"/>
              <a:gd name="connsiteY829" fmla="*/ 4575500 h 5956325"/>
              <a:gd name="connsiteX830" fmla="*/ 5482006 w 5955852"/>
              <a:gd name="connsiteY830" fmla="*/ 4582364 h 5956325"/>
              <a:gd name="connsiteX831" fmla="*/ 5478260 w 5955852"/>
              <a:gd name="connsiteY831" fmla="*/ 4581740 h 5956325"/>
              <a:gd name="connsiteX832" fmla="*/ 5470144 w 5955852"/>
              <a:gd name="connsiteY832" fmla="*/ 4566140 h 5956325"/>
              <a:gd name="connsiteX833" fmla="*/ 5472018 w 5955852"/>
              <a:gd name="connsiteY833" fmla="*/ 4563021 h 5956325"/>
              <a:gd name="connsiteX834" fmla="*/ 5479821 w 5955852"/>
              <a:gd name="connsiteY834" fmla="*/ 4557639 h 5956325"/>
              <a:gd name="connsiteX835" fmla="*/ 2790011 w 5955852"/>
              <a:gd name="connsiteY835" fmla="*/ 4549917 h 5956325"/>
              <a:gd name="connsiteX836" fmla="*/ 2817480 w 5955852"/>
              <a:gd name="connsiteY836" fmla="*/ 4584235 h 5956325"/>
              <a:gd name="connsiteX837" fmla="*/ 2786265 w 5955852"/>
              <a:gd name="connsiteY837" fmla="*/ 4611689 h 5956325"/>
              <a:gd name="connsiteX838" fmla="*/ 2783144 w 5955852"/>
              <a:gd name="connsiteY838" fmla="*/ 4611065 h 5956325"/>
              <a:gd name="connsiteX839" fmla="*/ 2755674 w 5955852"/>
              <a:gd name="connsiteY839" fmla="*/ 4576748 h 5956325"/>
              <a:gd name="connsiteX840" fmla="*/ 2790011 w 5955852"/>
              <a:gd name="connsiteY840" fmla="*/ 4549917 h 5956325"/>
              <a:gd name="connsiteX841" fmla="*/ 3170211 w 5955852"/>
              <a:gd name="connsiteY841" fmla="*/ 4548669 h 5956325"/>
              <a:gd name="connsiteX842" fmla="*/ 3204548 w 5955852"/>
              <a:gd name="connsiteY842" fmla="*/ 4576123 h 5956325"/>
              <a:gd name="connsiteX843" fmla="*/ 3177703 w 5955852"/>
              <a:gd name="connsiteY843" fmla="*/ 4610441 h 5956325"/>
              <a:gd name="connsiteX844" fmla="*/ 3173957 w 5955852"/>
              <a:gd name="connsiteY844" fmla="*/ 4610441 h 5956325"/>
              <a:gd name="connsiteX845" fmla="*/ 3142742 w 5955852"/>
              <a:gd name="connsiteY845" fmla="*/ 4583611 h 5956325"/>
              <a:gd name="connsiteX846" fmla="*/ 3170211 w 5955852"/>
              <a:gd name="connsiteY846" fmla="*/ 4548669 h 5956325"/>
              <a:gd name="connsiteX847" fmla="*/ 2050913 w 5955852"/>
              <a:gd name="connsiteY847" fmla="*/ 4544223 h 5956325"/>
              <a:gd name="connsiteX848" fmla="*/ 2072062 w 5955852"/>
              <a:gd name="connsiteY848" fmla="*/ 4547420 h 5956325"/>
              <a:gd name="connsiteX849" fmla="*/ 2082050 w 5955852"/>
              <a:gd name="connsiteY849" fmla="*/ 4585482 h 5956325"/>
              <a:gd name="connsiteX850" fmla="*/ 2057703 w 5955852"/>
              <a:gd name="connsiteY850" fmla="*/ 4599833 h 5956325"/>
              <a:gd name="connsiteX851" fmla="*/ 2043968 w 5955852"/>
              <a:gd name="connsiteY851" fmla="*/ 4595465 h 5956325"/>
              <a:gd name="connsiteX852" fmla="*/ 2033978 w 5955852"/>
              <a:gd name="connsiteY852" fmla="*/ 4557404 h 5956325"/>
              <a:gd name="connsiteX853" fmla="*/ 2050913 w 5955852"/>
              <a:gd name="connsiteY853" fmla="*/ 4544223 h 5956325"/>
              <a:gd name="connsiteX854" fmla="*/ 3908059 w 5955852"/>
              <a:gd name="connsiteY854" fmla="*/ 4542195 h 5956325"/>
              <a:gd name="connsiteX855" fmla="*/ 3924993 w 5955852"/>
              <a:gd name="connsiteY855" fmla="*/ 4554908 h 5956325"/>
              <a:gd name="connsiteX856" fmla="*/ 3915004 w 5955852"/>
              <a:gd name="connsiteY856" fmla="*/ 4592970 h 5956325"/>
              <a:gd name="connsiteX857" fmla="*/ 3900645 w 5955852"/>
              <a:gd name="connsiteY857" fmla="*/ 4596713 h 5956325"/>
              <a:gd name="connsiteX858" fmla="*/ 3876921 w 5955852"/>
              <a:gd name="connsiteY858" fmla="*/ 4582986 h 5956325"/>
              <a:gd name="connsiteX859" fmla="*/ 3886911 w 5955852"/>
              <a:gd name="connsiteY859" fmla="*/ 4544924 h 5956325"/>
              <a:gd name="connsiteX860" fmla="*/ 3908059 w 5955852"/>
              <a:gd name="connsiteY860" fmla="*/ 4542195 h 5956325"/>
              <a:gd name="connsiteX861" fmla="*/ 2605841 w 5955852"/>
              <a:gd name="connsiteY861" fmla="*/ 4516224 h 5956325"/>
              <a:gd name="connsiteX862" fmla="*/ 2628940 w 5955852"/>
              <a:gd name="connsiteY862" fmla="*/ 4553661 h 5956325"/>
              <a:gd name="connsiteX863" fmla="*/ 2598974 w 5955852"/>
              <a:gd name="connsiteY863" fmla="*/ 4577372 h 5956325"/>
              <a:gd name="connsiteX864" fmla="*/ 2591482 w 5955852"/>
              <a:gd name="connsiteY864" fmla="*/ 4576748 h 5956325"/>
              <a:gd name="connsiteX865" fmla="*/ 2568383 w 5955852"/>
              <a:gd name="connsiteY865" fmla="*/ 4539311 h 5956325"/>
              <a:gd name="connsiteX866" fmla="*/ 2605841 w 5955852"/>
              <a:gd name="connsiteY866" fmla="*/ 4516224 h 5956325"/>
              <a:gd name="connsiteX867" fmla="*/ 3353757 w 5955852"/>
              <a:gd name="connsiteY867" fmla="*/ 4515600 h 5956325"/>
              <a:gd name="connsiteX868" fmla="*/ 3391215 w 5955852"/>
              <a:gd name="connsiteY868" fmla="*/ 4538685 h 5956325"/>
              <a:gd name="connsiteX869" fmla="*/ 3368116 w 5955852"/>
              <a:gd name="connsiteY869" fmla="*/ 4576123 h 5956325"/>
              <a:gd name="connsiteX870" fmla="*/ 3360624 w 5955852"/>
              <a:gd name="connsiteY870" fmla="*/ 4576748 h 5956325"/>
              <a:gd name="connsiteX871" fmla="*/ 3331281 w 5955852"/>
              <a:gd name="connsiteY871" fmla="*/ 4553038 h 5956325"/>
              <a:gd name="connsiteX872" fmla="*/ 3353757 w 5955852"/>
              <a:gd name="connsiteY872" fmla="*/ 4515600 h 5956325"/>
              <a:gd name="connsiteX873" fmla="*/ 1569264 w 5955852"/>
              <a:gd name="connsiteY873" fmla="*/ 4464044 h 5956325"/>
              <a:gd name="connsiteX874" fmla="*/ 1586978 w 5955852"/>
              <a:gd name="connsiteY874" fmla="*/ 4470674 h 5956325"/>
              <a:gd name="connsiteX875" fmla="*/ 1588228 w 5955852"/>
              <a:gd name="connsiteY875" fmla="*/ 4505616 h 5956325"/>
              <a:gd name="connsiteX876" fmla="*/ 1570122 w 5955852"/>
              <a:gd name="connsiteY876" fmla="*/ 4513728 h 5956325"/>
              <a:gd name="connsiteX877" fmla="*/ 1553266 w 5955852"/>
              <a:gd name="connsiteY877" fmla="*/ 4506864 h 5956325"/>
              <a:gd name="connsiteX878" fmla="*/ 1552018 w 5955852"/>
              <a:gd name="connsiteY878" fmla="*/ 4471922 h 5956325"/>
              <a:gd name="connsiteX879" fmla="*/ 1569264 w 5955852"/>
              <a:gd name="connsiteY879" fmla="*/ 4464044 h 5956325"/>
              <a:gd name="connsiteX880" fmla="*/ 2426666 w 5955852"/>
              <a:gd name="connsiteY880" fmla="*/ 4461939 h 5956325"/>
              <a:gd name="connsiteX881" fmla="*/ 2444771 w 5955852"/>
              <a:gd name="connsiteY881" fmla="*/ 4501872 h 5956325"/>
              <a:gd name="connsiteX882" fmla="*/ 2415429 w 5955852"/>
              <a:gd name="connsiteY882" fmla="*/ 4522463 h 5956325"/>
              <a:gd name="connsiteX883" fmla="*/ 2404815 w 5955852"/>
              <a:gd name="connsiteY883" fmla="*/ 4519967 h 5956325"/>
              <a:gd name="connsiteX884" fmla="*/ 2386711 w 5955852"/>
              <a:gd name="connsiteY884" fmla="*/ 4480034 h 5956325"/>
              <a:gd name="connsiteX885" fmla="*/ 2426666 w 5955852"/>
              <a:gd name="connsiteY885" fmla="*/ 4461939 h 5956325"/>
              <a:gd name="connsiteX886" fmla="*/ 3533556 w 5955852"/>
              <a:gd name="connsiteY886" fmla="*/ 4460691 h 5956325"/>
              <a:gd name="connsiteX887" fmla="*/ 3573511 w 5955852"/>
              <a:gd name="connsiteY887" fmla="*/ 4478786 h 5956325"/>
              <a:gd name="connsiteX888" fmla="*/ 3555406 w 5955852"/>
              <a:gd name="connsiteY888" fmla="*/ 4518720 h 5956325"/>
              <a:gd name="connsiteX889" fmla="*/ 3544169 w 5955852"/>
              <a:gd name="connsiteY889" fmla="*/ 4520591 h 5956325"/>
              <a:gd name="connsiteX890" fmla="*/ 3515450 w 5955852"/>
              <a:gd name="connsiteY890" fmla="*/ 4500624 h 5956325"/>
              <a:gd name="connsiteX891" fmla="*/ 3533556 w 5955852"/>
              <a:gd name="connsiteY891" fmla="*/ 4460691 h 5956325"/>
              <a:gd name="connsiteX892" fmla="*/ 4389709 w 5955852"/>
              <a:gd name="connsiteY892" fmla="*/ 4460301 h 5956325"/>
              <a:gd name="connsiteX893" fmla="*/ 4406955 w 5955852"/>
              <a:gd name="connsiteY893" fmla="*/ 4468178 h 5956325"/>
              <a:gd name="connsiteX894" fmla="*/ 4405706 w 5955852"/>
              <a:gd name="connsiteY894" fmla="*/ 4503744 h 5956325"/>
              <a:gd name="connsiteX895" fmla="*/ 4388851 w 5955852"/>
              <a:gd name="connsiteY895" fmla="*/ 4510607 h 5956325"/>
              <a:gd name="connsiteX896" fmla="*/ 4370746 w 5955852"/>
              <a:gd name="connsiteY896" fmla="*/ 4502496 h 5956325"/>
              <a:gd name="connsiteX897" fmla="*/ 4371995 w 5955852"/>
              <a:gd name="connsiteY897" fmla="*/ 4466930 h 5956325"/>
              <a:gd name="connsiteX898" fmla="*/ 4389709 w 5955852"/>
              <a:gd name="connsiteY898" fmla="*/ 4460301 h 5956325"/>
              <a:gd name="connsiteX899" fmla="*/ 1243144 w 5955852"/>
              <a:gd name="connsiteY899" fmla="*/ 4449147 h 5956325"/>
              <a:gd name="connsiteX900" fmla="*/ 1257970 w 5955852"/>
              <a:gd name="connsiteY900" fmla="*/ 4456947 h 5956325"/>
              <a:gd name="connsiteX901" fmla="*/ 1255473 w 5955852"/>
              <a:gd name="connsiteY901" fmla="*/ 4487520 h 5956325"/>
              <a:gd name="connsiteX902" fmla="*/ 1241114 w 5955852"/>
              <a:gd name="connsiteY902" fmla="*/ 4492513 h 5956325"/>
              <a:gd name="connsiteX903" fmla="*/ 1224883 w 5955852"/>
              <a:gd name="connsiteY903" fmla="*/ 4485025 h 5956325"/>
              <a:gd name="connsiteX904" fmla="*/ 1227379 w 5955852"/>
              <a:gd name="connsiteY904" fmla="*/ 4454450 h 5956325"/>
              <a:gd name="connsiteX905" fmla="*/ 1243144 w 5955852"/>
              <a:gd name="connsiteY905" fmla="*/ 4449147 h 5956325"/>
              <a:gd name="connsiteX906" fmla="*/ 4716063 w 5955852"/>
              <a:gd name="connsiteY906" fmla="*/ 4445637 h 5956325"/>
              <a:gd name="connsiteX907" fmla="*/ 4731592 w 5955852"/>
              <a:gd name="connsiteY907" fmla="*/ 4450707 h 5956325"/>
              <a:gd name="connsiteX908" fmla="*/ 4734090 w 5955852"/>
              <a:gd name="connsiteY908" fmla="*/ 4481281 h 5956325"/>
              <a:gd name="connsiteX909" fmla="*/ 4717857 w 5955852"/>
              <a:gd name="connsiteY909" fmla="*/ 4488768 h 5956325"/>
              <a:gd name="connsiteX910" fmla="*/ 4703500 w 5955852"/>
              <a:gd name="connsiteY910" fmla="*/ 4483777 h 5956325"/>
              <a:gd name="connsiteX911" fmla="*/ 4701001 w 5955852"/>
              <a:gd name="connsiteY911" fmla="*/ 4453202 h 5956325"/>
              <a:gd name="connsiteX912" fmla="*/ 4716063 w 5955852"/>
              <a:gd name="connsiteY912" fmla="*/ 4445637 h 5956325"/>
              <a:gd name="connsiteX913" fmla="*/ 944884 w 5955852"/>
              <a:gd name="connsiteY913" fmla="*/ 4438462 h 5956325"/>
              <a:gd name="connsiteX914" fmla="*/ 957058 w 5955852"/>
              <a:gd name="connsiteY914" fmla="*/ 4445715 h 5956325"/>
              <a:gd name="connsiteX915" fmla="*/ 953312 w 5955852"/>
              <a:gd name="connsiteY915" fmla="*/ 4471922 h 5956325"/>
              <a:gd name="connsiteX916" fmla="*/ 942075 w 5955852"/>
              <a:gd name="connsiteY916" fmla="*/ 4475666 h 5956325"/>
              <a:gd name="connsiteX917" fmla="*/ 927091 w 5955852"/>
              <a:gd name="connsiteY917" fmla="*/ 4467554 h 5956325"/>
              <a:gd name="connsiteX918" fmla="*/ 930837 w 5955852"/>
              <a:gd name="connsiteY918" fmla="*/ 4441972 h 5956325"/>
              <a:gd name="connsiteX919" fmla="*/ 944884 w 5955852"/>
              <a:gd name="connsiteY919" fmla="*/ 4438462 h 5956325"/>
              <a:gd name="connsiteX920" fmla="*/ 1892652 w 5955852"/>
              <a:gd name="connsiteY920" fmla="*/ 4438149 h 5956325"/>
              <a:gd name="connsiteX921" fmla="*/ 1913488 w 5955852"/>
              <a:gd name="connsiteY921" fmla="*/ 4443219 h 5956325"/>
              <a:gd name="connsiteX922" fmla="*/ 1919731 w 5955852"/>
              <a:gd name="connsiteY922" fmla="*/ 4482528 h 5956325"/>
              <a:gd name="connsiteX923" fmla="*/ 1897256 w 5955852"/>
              <a:gd name="connsiteY923" fmla="*/ 4493760 h 5956325"/>
              <a:gd name="connsiteX924" fmla="*/ 1880400 w 5955852"/>
              <a:gd name="connsiteY924" fmla="*/ 4488768 h 5956325"/>
              <a:gd name="connsiteX925" fmla="*/ 1874157 w 5955852"/>
              <a:gd name="connsiteY925" fmla="*/ 4449458 h 5956325"/>
              <a:gd name="connsiteX926" fmla="*/ 1892652 w 5955852"/>
              <a:gd name="connsiteY926" fmla="*/ 4438149 h 5956325"/>
              <a:gd name="connsiteX927" fmla="*/ 4066320 w 5955852"/>
              <a:gd name="connsiteY927" fmla="*/ 4435654 h 5956325"/>
              <a:gd name="connsiteX928" fmla="*/ 4084815 w 5955852"/>
              <a:gd name="connsiteY928" fmla="*/ 4446963 h 5956325"/>
              <a:gd name="connsiteX929" fmla="*/ 4078572 w 5955852"/>
              <a:gd name="connsiteY929" fmla="*/ 4486272 h 5956325"/>
              <a:gd name="connsiteX930" fmla="*/ 4062339 w 5955852"/>
              <a:gd name="connsiteY930" fmla="*/ 4491264 h 5956325"/>
              <a:gd name="connsiteX931" fmla="*/ 4039240 w 5955852"/>
              <a:gd name="connsiteY931" fmla="*/ 4480033 h 5956325"/>
              <a:gd name="connsiteX932" fmla="*/ 4045484 w 5955852"/>
              <a:gd name="connsiteY932" fmla="*/ 4440724 h 5956325"/>
              <a:gd name="connsiteX933" fmla="*/ 4066320 w 5955852"/>
              <a:gd name="connsiteY933" fmla="*/ 4435654 h 5956325"/>
              <a:gd name="connsiteX934" fmla="*/ 5013468 w 5955852"/>
              <a:gd name="connsiteY934" fmla="*/ 4434016 h 5956325"/>
              <a:gd name="connsiteX935" fmla="*/ 5027515 w 5955852"/>
              <a:gd name="connsiteY935" fmla="*/ 4436980 h 5956325"/>
              <a:gd name="connsiteX936" fmla="*/ 5031260 w 5955852"/>
              <a:gd name="connsiteY936" fmla="*/ 4463187 h 5956325"/>
              <a:gd name="connsiteX937" fmla="*/ 5016277 w 5955852"/>
              <a:gd name="connsiteY937" fmla="*/ 4470675 h 5956325"/>
              <a:gd name="connsiteX938" fmla="*/ 5005665 w 5955852"/>
              <a:gd name="connsiteY938" fmla="*/ 4467554 h 5956325"/>
              <a:gd name="connsiteX939" fmla="*/ 5001294 w 5955852"/>
              <a:gd name="connsiteY939" fmla="*/ 4441348 h 5956325"/>
              <a:gd name="connsiteX940" fmla="*/ 5013468 w 5955852"/>
              <a:gd name="connsiteY940" fmla="*/ 4434016 h 5956325"/>
              <a:gd name="connsiteX941" fmla="*/ 657937 w 5955852"/>
              <a:gd name="connsiteY941" fmla="*/ 4418185 h 5956325"/>
              <a:gd name="connsiteX942" fmla="*/ 667380 w 5955852"/>
              <a:gd name="connsiteY942" fmla="*/ 4425126 h 5956325"/>
              <a:gd name="connsiteX943" fmla="*/ 662385 w 5955852"/>
              <a:gd name="connsiteY943" fmla="*/ 4446340 h 5956325"/>
              <a:gd name="connsiteX944" fmla="*/ 653645 w 5955852"/>
              <a:gd name="connsiteY944" fmla="*/ 4448837 h 5956325"/>
              <a:gd name="connsiteX945" fmla="*/ 641159 w 5955852"/>
              <a:gd name="connsiteY945" fmla="*/ 4441972 h 5956325"/>
              <a:gd name="connsiteX946" fmla="*/ 646154 w 5955852"/>
              <a:gd name="connsiteY946" fmla="*/ 4420134 h 5956325"/>
              <a:gd name="connsiteX947" fmla="*/ 657937 w 5955852"/>
              <a:gd name="connsiteY947" fmla="*/ 4418185 h 5956325"/>
              <a:gd name="connsiteX948" fmla="*/ 5300411 w 5955852"/>
              <a:gd name="connsiteY948" fmla="*/ 4413817 h 5956325"/>
              <a:gd name="connsiteX949" fmla="*/ 5312196 w 5955852"/>
              <a:gd name="connsiteY949" fmla="*/ 4415767 h 5956325"/>
              <a:gd name="connsiteX950" fmla="*/ 5317190 w 5955852"/>
              <a:gd name="connsiteY950" fmla="*/ 4436981 h 5956325"/>
              <a:gd name="connsiteX951" fmla="*/ 5304080 w 5955852"/>
              <a:gd name="connsiteY951" fmla="*/ 4444468 h 5956325"/>
              <a:gd name="connsiteX952" fmla="*/ 5295964 w 5955852"/>
              <a:gd name="connsiteY952" fmla="*/ 4441972 h 5956325"/>
              <a:gd name="connsiteX953" fmla="*/ 5290969 w 5955852"/>
              <a:gd name="connsiteY953" fmla="*/ 4420758 h 5956325"/>
              <a:gd name="connsiteX954" fmla="*/ 5300411 w 5955852"/>
              <a:gd name="connsiteY954" fmla="*/ 4413817 h 5956325"/>
              <a:gd name="connsiteX955" fmla="*/ 371461 w 5955852"/>
              <a:gd name="connsiteY955" fmla="*/ 4392055 h 5956325"/>
              <a:gd name="connsiteX956" fmla="*/ 386444 w 5955852"/>
              <a:gd name="connsiteY956" fmla="*/ 4398295 h 5956325"/>
              <a:gd name="connsiteX957" fmla="*/ 382698 w 5955852"/>
              <a:gd name="connsiteY957" fmla="*/ 4414518 h 5956325"/>
              <a:gd name="connsiteX958" fmla="*/ 375830 w 5955852"/>
              <a:gd name="connsiteY958" fmla="*/ 4416390 h 5956325"/>
              <a:gd name="connsiteX959" fmla="*/ 365218 w 5955852"/>
              <a:gd name="connsiteY959" fmla="*/ 4410774 h 5956325"/>
              <a:gd name="connsiteX960" fmla="*/ 363345 w 5955852"/>
              <a:gd name="connsiteY960" fmla="*/ 4407654 h 5956325"/>
              <a:gd name="connsiteX961" fmla="*/ 371461 w 5955852"/>
              <a:gd name="connsiteY961" fmla="*/ 4392055 h 5956325"/>
              <a:gd name="connsiteX962" fmla="*/ 5580334 w 5955852"/>
              <a:gd name="connsiteY962" fmla="*/ 4386674 h 5956325"/>
              <a:gd name="connsiteX963" fmla="*/ 5590010 w 5955852"/>
              <a:gd name="connsiteY963" fmla="*/ 4388312 h 5956325"/>
              <a:gd name="connsiteX964" fmla="*/ 5593756 w 5955852"/>
              <a:gd name="connsiteY964" fmla="*/ 4404534 h 5956325"/>
              <a:gd name="connsiteX965" fmla="*/ 5582518 w 5955852"/>
              <a:gd name="connsiteY965" fmla="*/ 4411399 h 5956325"/>
              <a:gd name="connsiteX966" fmla="*/ 5578772 w 5955852"/>
              <a:gd name="connsiteY966" fmla="*/ 4410774 h 5956325"/>
              <a:gd name="connsiteX967" fmla="*/ 5570658 w 5955852"/>
              <a:gd name="connsiteY967" fmla="*/ 4395175 h 5956325"/>
              <a:gd name="connsiteX968" fmla="*/ 5572530 w 5955852"/>
              <a:gd name="connsiteY968" fmla="*/ 4392055 h 5956325"/>
              <a:gd name="connsiteX969" fmla="*/ 5580334 w 5955852"/>
              <a:gd name="connsiteY969" fmla="*/ 4386674 h 5956325"/>
              <a:gd name="connsiteX970" fmla="*/ 2231494 w 5955852"/>
              <a:gd name="connsiteY970" fmla="*/ 4384256 h 5956325"/>
              <a:gd name="connsiteX971" fmla="*/ 2254983 w 5955852"/>
              <a:gd name="connsiteY971" fmla="*/ 4385816 h 5956325"/>
              <a:gd name="connsiteX972" fmla="*/ 2268718 w 5955852"/>
              <a:gd name="connsiteY972" fmla="*/ 4427621 h 5956325"/>
              <a:gd name="connsiteX973" fmla="*/ 2241248 w 5955852"/>
              <a:gd name="connsiteY973" fmla="*/ 4444468 h 5956325"/>
              <a:gd name="connsiteX974" fmla="*/ 2226890 w 5955852"/>
              <a:gd name="connsiteY974" fmla="*/ 4441349 h 5956325"/>
              <a:gd name="connsiteX975" fmla="*/ 2213155 w 5955852"/>
              <a:gd name="connsiteY975" fmla="*/ 4399543 h 5956325"/>
              <a:gd name="connsiteX976" fmla="*/ 2231494 w 5955852"/>
              <a:gd name="connsiteY976" fmla="*/ 4384256 h 5956325"/>
              <a:gd name="connsiteX977" fmla="*/ 3728962 w 5955852"/>
              <a:gd name="connsiteY977" fmla="*/ 4382774 h 5956325"/>
              <a:gd name="connsiteX978" fmla="*/ 3747067 w 5955852"/>
              <a:gd name="connsiteY978" fmla="*/ 4398295 h 5956325"/>
              <a:gd name="connsiteX979" fmla="*/ 3733956 w 5955852"/>
              <a:gd name="connsiteY979" fmla="*/ 4440100 h 5956325"/>
              <a:gd name="connsiteX980" fmla="*/ 3719599 w 5955852"/>
              <a:gd name="connsiteY980" fmla="*/ 4443844 h 5956325"/>
              <a:gd name="connsiteX981" fmla="*/ 3691505 w 5955852"/>
              <a:gd name="connsiteY981" fmla="*/ 4426373 h 5956325"/>
              <a:gd name="connsiteX982" fmla="*/ 3705239 w 5955852"/>
              <a:gd name="connsiteY982" fmla="*/ 4384568 h 5956325"/>
              <a:gd name="connsiteX983" fmla="*/ 3728962 w 5955852"/>
              <a:gd name="connsiteY983" fmla="*/ 4382774 h 5956325"/>
              <a:gd name="connsiteX984" fmla="*/ 2977926 w 5955852"/>
              <a:gd name="connsiteY984" fmla="*/ 4331532 h 5956325"/>
              <a:gd name="connsiteX985" fmla="*/ 2980424 w 5955852"/>
              <a:gd name="connsiteY985" fmla="*/ 4331532 h 5956325"/>
              <a:gd name="connsiteX986" fmla="*/ 2983546 w 5955852"/>
              <a:gd name="connsiteY986" fmla="*/ 4331532 h 5956325"/>
              <a:gd name="connsiteX987" fmla="*/ 3017883 w 5955852"/>
              <a:gd name="connsiteY987" fmla="*/ 4365226 h 5956325"/>
              <a:gd name="connsiteX988" fmla="*/ 2983546 w 5955852"/>
              <a:gd name="connsiteY988" fmla="*/ 4399544 h 5956325"/>
              <a:gd name="connsiteX989" fmla="*/ 2980424 w 5955852"/>
              <a:gd name="connsiteY989" fmla="*/ 4400168 h 5956325"/>
              <a:gd name="connsiteX990" fmla="*/ 2977926 w 5955852"/>
              <a:gd name="connsiteY990" fmla="*/ 4400168 h 5956325"/>
              <a:gd name="connsiteX991" fmla="*/ 2943590 w 5955852"/>
              <a:gd name="connsiteY991" fmla="*/ 4365850 h 5956325"/>
              <a:gd name="connsiteX992" fmla="*/ 2977926 w 5955852"/>
              <a:gd name="connsiteY992" fmla="*/ 4331532 h 5956325"/>
              <a:gd name="connsiteX993" fmla="*/ 1436053 w 5955852"/>
              <a:gd name="connsiteY993" fmla="*/ 4325214 h 5956325"/>
              <a:gd name="connsiteX994" fmla="*/ 1453378 w 5955852"/>
              <a:gd name="connsiteY994" fmla="*/ 4333403 h 5956325"/>
              <a:gd name="connsiteX995" fmla="*/ 1450880 w 5955852"/>
              <a:gd name="connsiteY995" fmla="*/ 4368345 h 5956325"/>
              <a:gd name="connsiteX996" fmla="*/ 1434648 w 5955852"/>
              <a:gd name="connsiteY996" fmla="*/ 4374584 h 5956325"/>
              <a:gd name="connsiteX997" fmla="*/ 1415920 w 5955852"/>
              <a:gd name="connsiteY997" fmla="*/ 4366473 h 5956325"/>
              <a:gd name="connsiteX998" fmla="*/ 1417792 w 5955852"/>
              <a:gd name="connsiteY998" fmla="*/ 4331531 h 5956325"/>
              <a:gd name="connsiteX999" fmla="*/ 1436053 w 5955852"/>
              <a:gd name="connsiteY999" fmla="*/ 4325214 h 5956325"/>
              <a:gd name="connsiteX1000" fmla="*/ 4522842 w 5955852"/>
              <a:gd name="connsiteY1000" fmla="*/ 4321470 h 5956325"/>
              <a:gd name="connsiteX1001" fmla="*/ 4540556 w 5955852"/>
              <a:gd name="connsiteY1001" fmla="*/ 4327788 h 5956325"/>
              <a:gd name="connsiteX1002" fmla="*/ 4543054 w 5955852"/>
              <a:gd name="connsiteY1002" fmla="*/ 4362729 h 5956325"/>
              <a:gd name="connsiteX1003" fmla="*/ 4524324 w 5955852"/>
              <a:gd name="connsiteY1003" fmla="*/ 4371464 h 5956325"/>
              <a:gd name="connsiteX1004" fmla="*/ 4507468 w 5955852"/>
              <a:gd name="connsiteY1004" fmla="*/ 4365225 h 5956325"/>
              <a:gd name="connsiteX1005" fmla="*/ 4505595 w 5955852"/>
              <a:gd name="connsiteY1005" fmla="*/ 4329659 h 5956325"/>
              <a:gd name="connsiteX1006" fmla="*/ 4522842 w 5955852"/>
              <a:gd name="connsiteY1006" fmla="*/ 4321470 h 5956325"/>
              <a:gd name="connsiteX1007" fmla="*/ 3167715 w 5955852"/>
              <a:gd name="connsiteY1007" fmla="*/ 4319053 h 5956325"/>
              <a:gd name="connsiteX1008" fmla="*/ 3206422 w 5955852"/>
              <a:gd name="connsiteY1008" fmla="*/ 4348378 h 5956325"/>
              <a:gd name="connsiteX1009" fmla="*/ 3177080 w 5955852"/>
              <a:gd name="connsiteY1009" fmla="*/ 4387065 h 5956325"/>
              <a:gd name="connsiteX1010" fmla="*/ 3172085 w 5955852"/>
              <a:gd name="connsiteY1010" fmla="*/ 4387065 h 5956325"/>
              <a:gd name="connsiteX1011" fmla="*/ 3138373 w 5955852"/>
              <a:gd name="connsiteY1011" fmla="*/ 4357738 h 5956325"/>
              <a:gd name="connsiteX1012" fmla="*/ 3167715 w 5955852"/>
              <a:gd name="connsiteY1012" fmla="*/ 4319053 h 5956325"/>
              <a:gd name="connsiteX1013" fmla="*/ 2793758 w 5955852"/>
              <a:gd name="connsiteY1013" fmla="*/ 4319053 h 5956325"/>
              <a:gd name="connsiteX1014" fmla="*/ 2823100 w 5955852"/>
              <a:gd name="connsiteY1014" fmla="*/ 4357114 h 5956325"/>
              <a:gd name="connsiteX1015" fmla="*/ 2789387 w 5955852"/>
              <a:gd name="connsiteY1015" fmla="*/ 4386441 h 5956325"/>
              <a:gd name="connsiteX1016" fmla="*/ 2784392 w 5955852"/>
              <a:gd name="connsiteY1016" fmla="*/ 4387065 h 5956325"/>
              <a:gd name="connsiteX1017" fmla="*/ 2755050 w 5955852"/>
              <a:gd name="connsiteY1017" fmla="*/ 4348378 h 5956325"/>
              <a:gd name="connsiteX1018" fmla="*/ 2793758 w 5955852"/>
              <a:gd name="connsiteY1018" fmla="*/ 4319053 h 5956325"/>
              <a:gd name="connsiteX1019" fmla="*/ 1745629 w 5955852"/>
              <a:gd name="connsiteY1019" fmla="*/ 4317413 h 5956325"/>
              <a:gd name="connsiteX1020" fmla="*/ 1765529 w 5955852"/>
              <a:gd name="connsiteY1020" fmla="*/ 4324666 h 5956325"/>
              <a:gd name="connsiteX1021" fmla="*/ 1767401 w 5955852"/>
              <a:gd name="connsiteY1021" fmla="*/ 4363976 h 5956325"/>
              <a:gd name="connsiteX1022" fmla="*/ 1746799 w 5955852"/>
              <a:gd name="connsiteY1022" fmla="*/ 4373335 h 5956325"/>
              <a:gd name="connsiteX1023" fmla="*/ 1728071 w 5955852"/>
              <a:gd name="connsiteY1023" fmla="*/ 4365848 h 5956325"/>
              <a:gd name="connsiteX1024" fmla="*/ 1726197 w 5955852"/>
              <a:gd name="connsiteY1024" fmla="*/ 4326538 h 5956325"/>
              <a:gd name="connsiteX1025" fmla="*/ 1745629 w 5955852"/>
              <a:gd name="connsiteY1025" fmla="*/ 4317413 h 5956325"/>
              <a:gd name="connsiteX1026" fmla="*/ 4212953 w 5955852"/>
              <a:gd name="connsiteY1026" fmla="*/ 4314918 h 5956325"/>
              <a:gd name="connsiteX1027" fmla="*/ 4232150 w 5955852"/>
              <a:gd name="connsiteY1027" fmla="*/ 4324043 h 5956325"/>
              <a:gd name="connsiteX1028" fmla="*/ 4230277 w 5955852"/>
              <a:gd name="connsiteY1028" fmla="*/ 4363352 h 5956325"/>
              <a:gd name="connsiteX1029" fmla="*/ 4211548 w 5955852"/>
              <a:gd name="connsiteY1029" fmla="*/ 4370840 h 5956325"/>
              <a:gd name="connsiteX1030" fmla="*/ 4190946 w 5955852"/>
              <a:gd name="connsiteY1030" fmla="*/ 4361480 h 5956325"/>
              <a:gd name="connsiteX1031" fmla="*/ 4192818 w 5955852"/>
              <a:gd name="connsiteY1031" fmla="*/ 4322171 h 5956325"/>
              <a:gd name="connsiteX1032" fmla="*/ 4212953 w 5955852"/>
              <a:gd name="connsiteY1032" fmla="*/ 4314918 h 5956325"/>
              <a:gd name="connsiteX1033" fmla="*/ 1122497 w 5955852"/>
              <a:gd name="connsiteY1033" fmla="*/ 4294405 h 5956325"/>
              <a:gd name="connsiteX1034" fmla="*/ 1136856 w 5955852"/>
              <a:gd name="connsiteY1034" fmla="*/ 4303452 h 5956325"/>
              <a:gd name="connsiteX1035" fmla="*/ 1131861 w 5955852"/>
              <a:gd name="connsiteY1035" fmla="*/ 4334027 h 5956325"/>
              <a:gd name="connsiteX1036" fmla="*/ 1119375 w 5955852"/>
              <a:gd name="connsiteY1036" fmla="*/ 4337770 h 5956325"/>
              <a:gd name="connsiteX1037" fmla="*/ 1101270 w 5955852"/>
              <a:gd name="connsiteY1037" fmla="*/ 4329034 h 5956325"/>
              <a:gd name="connsiteX1038" fmla="*/ 1106265 w 5955852"/>
              <a:gd name="connsiteY1038" fmla="*/ 4298461 h 5956325"/>
              <a:gd name="connsiteX1039" fmla="*/ 1122497 w 5955852"/>
              <a:gd name="connsiteY1039" fmla="*/ 4294405 h 5956325"/>
              <a:gd name="connsiteX1040" fmla="*/ 4836241 w 5955852"/>
              <a:gd name="connsiteY1040" fmla="*/ 4290895 h 5956325"/>
              <a:gd name="connsiteX1041" fmla="*/ 4852707 w 5955852"/>
              <a:gd name="connsiteY1041" fmla="*/ 4294716 h 5956325"/>
              <a:gd name="connsiteX1042" fmla="*/ 4857702 w 5955852"/>
              <a:gd name="connsiteY1042" fmla="*/ 4325291 h 5956325"/>
              <a:gd name="connsiteX1043" fmla="*/ 4840222 w 5955852"/>
              <a:gd name="connsiteY1043" fmla="*/ 4334027 h 5956325"/>
              <a:gd name="connsiteX1044" fmla="*/ 4827111 w 5955852"/>
              <a:gd name="connsiteY1044" fmla="*/ 4330282 h 5956325"/>
              <a:gd name="connsiteX1045" fmla="*/ 4822116 w 5955852"/>
              <a:gd name="connsiteY1045" fmla="*/ 4299709 h 5956325"/>
              <a:gd name="connsiteX1046" fmla="*/ 4836241 w 5955852"/>
              <a:gd name="connsiteY1046" fmla="*/ 4290895 h 5956325"/>
              <a:gd name="connsiteX1047" fmla="*/ 2070501 w 5955852"/>
              <a:gd name="connsiteY1047" fmla="*/ 4285827 h 5956325"/>
              <a:gd name="connsiteX1048" fmla="*/ 2093913 w 5955852"/>
              <a:gd name="connsiteY1048" fmla="*/ 4290350 h 5956325"/>
              <a:gd name="connsiteX1049" fmla="*/ 2102653 w 5955852"/>
              <a:gd name="connsiteY1049" fmla="*/ 4333403 h 5956325"/>
              <a:gd name="connsiteX1050" fmla="*/ 2077057 w 5955852"/>
              <a:gd name="connsiteY1050" fmla="*/ 4347131 h 5956325"/>
              <a:gd name="connsiteX1051" fmla="*/ 2058952 w 5955852"/>
              <a:gd name="connsiteY1051" fmla="*/ 4342138 h 5956325"/>
              <a:gd name="connsiteX1052" fmla="*/ 2050836 w 5955852"/>
              <a:gd name="connsiteY1052" fmla="*/ 4299085 h 5956325"/>
              <a:gd name="connsiteX1053" fmla="*/ 2070501 w 5955852"/>
              <a:gd name="connsiteY1053" fmla="*/ 4285827 h 5956325"/>
              <a:gd name="connsiteX1054" fmla="*/ 3889097 w 5955852"/>
              <a:gd name="connsiteY1054" fmla="*/ 4283409 h 5956325"/>
              <a:gd name="connsiteX1055" fmla="*/ 3908762 w 5955852"/>
              <a:gd name="connsiteY1055" fmla="*/ 4296590 h 5956325"/>
              <a:gd name="connsiteX1056" fmla="*/ 3900646 w 5955852"/>
              <a:gd name="connsiteY1056" fmla="*/ 4339643 h 5956325"/>
              <a:gd name="connsiteX1057" fmla="*/ 3883165 w 5955852"/>
              <a:gd name="connsiteY1057" fmla="*/ 4344635 h 5956325"/>
              <a:gd name="connsiteX1058" fmla="*/ 3857569 w 5955852"/>
              <a:gd name="connsiteY1058" fmla="*/ 4331532 h 5956325"/>
              <a:gd name="connsiteX1059" fmla="*/ 3865684 w 5955852"/>
              <a:gd name="connsiteY1059" fmla="*/ 4288478 h 5956325"/>
              <a:gd name="connsiteX1060" fmla="*/ 3889097 w 5955852"/>
              <a:gd name="connsiteY1060" fmla="*/ 4283409 h 5956325"/>
              <a:gd name="connsiteX1061" fmla="*/ 2612709 w 5955852"/>
              <a:gd name="connsiteY1061" fmla="*/ 4282239 h 5956325"/>
              <a:gd name="connsiteX1062" fmla="*/ 2636433 w 5955852"/>
              <a:gd name="connsiteY1062" fmla="*/ 4324669 h 5956325"/>
              <a:gd name="connsiteX1063" fmla="*/ 2603345 w 5955852"/>
              <a:gd name="connsiteY1063" fmla="*/ 4349627 h 5956325"/>
              <a:gd name="connsiteX1064" fmla="*/ 2593980 w 5955852"/>
              <a:gd name="connsiteY1064" fmla="*/ 4347755 h 5956325"/>
              <a:gd name="connsiteX1065" fmla="*/ 2570257 w 5955852"/>
              <a:gd name="connsiteY1065" fmla="*/ 4305950 h 5956325"/>
              <a:gd name="connsiteX1066" fmla="*/ 2612709 w 5955852"/>
              <a:gd name="connsiteY1066" fmla="*/ 4282239 h 5956325"/>
              <a:gd name="connsiteX1067" fmla="*/ 3348139 w 5955852"/>
              <a:gd name="connsiteY1067" fmla="*/ 4280991 h 5956325"/>
              <a:gd name="connsiteX1068" fmla="*/ 3390591 w 5955852"/>
              <a:gd name="connsiteY1068" fmla="*/ 4304078 h 5956325"/>
              <a:gd name="connsiteX1069" fmla="*/ 3366867 w 5955852"/>
              <a:gd name="connsiteY1069" fmla="*/ 4346507 h 5956325"/>
              <a:gd name="connsiteX1070" fmla="*/ 3357503 w 5955852"/>
              <a:gd name="connsiteY1070" fmla="*/ 4347755 h 5956325"/>
              <a:gd name="connsiteX1071" fmla="*/ 3324415 w 5955852"/>
              <a:gd name="connsiteY1071" fmla="*/ 4322796 h 5956325"/>
              <a:gd name="connsiteX1072" fmla="*/ 3348139 w 5955852"/>
              <a:gd name="connsiteY1072" fmla="*/ 4280991 h 5956325"/>
              <a:gd name="connsiteX1073" fmla="*/ 837036 w 5955852"/>
              <a:gd name="connsiteY1073" fmla="*/ 4274985 h 5956325"/>
              <a:gd name="connsiteX1074" fmla="*/ 848429 w 5955852"/>
              <a:gd name="connsiteY1074" fmla="*/ 4283486 h 5956325"/>
              <a:gd name="connsiteX1075" fmla="*/ 842186 w 5955852"/>
              <a:gd name="connsiteY1075" fmla="*/ 4309068 h 5956325"/>
              <a:gd name="connsiteX1076" fmla="*/ 832197 w 5955852"/>
              <a:gd name="connsiteY1076" fmla="*/ 4311565 h 5956325"/>
              <a:gd name="connsiteX1077" fmla="*/ 816589 w 5955852"/>
              <a:gd name="connsiteY1077" fmla="*/ 4302829 h 5956325"/>
              <a:gd name="connsiteX1078" fmla="*/ 822833 w 5955852"/>
              <a:gd name="connsiteY1078" fmla="*/ 4277247 h 5956325"/>
              <a:gd name="connsiteX1079" fmla="*/ 837036 w 5955852"/>
              <a:gd name="connsiteY1079" fmla="*/ 4274985 h 5956325"/>
              <a:gd name="connsiteX1080" fmla="*/ 5121550 w 5955852"/>
              <a:gd name="connsiteY1080" fmla="*/ 4269993 h 5956325"/>
              <a:gd name="connsiteX1081" fmla="*/ 5135519 w 5955852"/>
              <a:gd name="connsiteY1081" fmla="*/ 4272254 h 5956325"/>
              <a:gd name="connsiteX1082" fmla="*/ 5141762 w 5955852"/>
              <a:gd name="connsiteY1082" fmla="*/ 4297838 h 5956325"/>
              <a:gd name="connsiteX1083" fmla="*/ 5126155 w 5955852"/>
              <a:gd name="connsiteY1083" fmla="*/ 4306572 h 5956325"/>
              <a:gd name="connsiteX1084" fmla="*/ 5116165 w 5955852"/>
              <a:gd name="connsiteY1084" fmla="*/ 4304077 h 5956325"/>
              <a:gd name="connsiteX1085" fmla="*/ 5109923 w 5955852"/>
              <a:gd name="connsiteY1085" fmla="*/ 4278495 h 5956325"/>
              <a:gd name="connsiteX1086" fmla="*/ 5121550 w 5955852"/>
              <a:gd name="connsiteY1086" fmla="*/ 4269993 h 5956325"/>
              <a:gd name="connsiteX1087" fmla="*/ 559922 w 5955852"/>
              <a:gd name="connsiteY1087" fmla="*/ 4247453 h 5956325"/>
              <a:gd name="connsiteX1088" fmla="*/ 569365 w 5955852"/>
              <a:gd name="connsiteY1088" fmla="*/ 4254785 h 5956325"/>
              <a:gd name="connsiteX1089" fmla="*/ 563122 w 5955852"/>
              <a:gd name="connsiteY1089" fmla="*/ 4275375 h 5956325"/>
              <a:gd name="connsiteX1090" fmla="*/ 555630 w 5955852"/>
              <a:gd name="connsiteY1090" fmla="*/ 4277248 h 5956325"/>
              <a:gd name="connsiteX1091" fmla="*/ 541895 w 5955852"/>
              <a:gd name="connsiteY1091" fmla="*/ 4269760 h 5956325"/>
              <a:gd name="connsiteX1092" fmla="*/ 548138 w 5955852"/>
              <a:gd name="connsiteY1092" fmla="*/ 4248545 h 5956325"/>
              <a:gd name="connsiteX1093" fmla="*/ 559922 w 5955852"/>
              <a:gd name="connsiteY1093" fmla="*/ 4247453 h 5956325"/>
              <a:gd name="connsiteX1094" fmla="*/ 5398739 w 5955852"/>
              <a:gd name="connsiteY1094" fmla="*/ 4242227 h 5956325"/>
              <a:gd name="connsiteX1095" fmla="*/ 5410211 w 5955852"/>
              <a:gd name="connsiteY1095" fmla="*/ 4243553 h 5956325"/>
              <a:gd name="connsiteX1096" fmla="*/ 5416454 w 5955852"/>
              <a:gd name="connsiteY1096" fmla="*/ 4264143 h 5956325"/>
              <a:gd name="connsiteX1097" fmla="*/ 5402720 w 5955852"/>
              <a:gd name="connsiteY1097" fmla="*/ 4272879 h 5956325"/>
              <a:gd name="connsiteX1098" fmla="*/ 5395852 w 5955852"/>
              <a:gd name="connsiteY1098" fmla="*/ 4271007 h 5956325"/>
              <a:gd name="connsiteX1099" fmla="*/ 5389609 w 5955852"/>
              <a:gd name="connsiteY1099" fmla="*/ 4249792 h 5956325"/>
              <a:gd name="connsiteX1100" fmla="*/ 5398739 w 5955852"/>
              <a:gd name="connsiteY1100" fmla="*/ 4242227 h 5956325"/>
              <a:gd name="connsiteX1101" fmla="*/ 2411918 w 5955852"/>
              <a:gd name="connsiteY1101" fmla="*/ 4219531 h 5956325"/>
              <a:gd name="connsiteX1102" fmla="*/ 2437904 w 5955852"/>
              <a:gd name="connsiteY1102" fmla="*/ 4219843 h 5956325"/>
              <a:gd name="connsiteX1103" fmla="*/ 2456009 w 5955852"/>
              <a:gd name="connsiteY1103" fmla="*/ 4264769 h 5956325"/>
              <a:gd name="connsiteX1104" fmla="*/ 2424169 w 5955852"/>
              <a:gd name="connsiteY1104" fmla="*/ 4285359 h 5956325"/>
              <a:gd name="connsiteX1105" fmla="*/ 2411059 w 5955852"/>
              <a:gd name="connsiteY1105" fmla="*/ 4282863 h 5956325"/>
              <a:gd name="connsiteX1106" fmla="*/ 2392954 w 5955852"/>
              <a:gd name="connsiteY1106" fmla="*/ 4237938 h 5956325"/>
              <a:gd name="connsiteX1107" fmla="*/ 2411918 w 5955852"/>
              <a:gd name="connsiteY1107" fmla="*/ 4219531 h 5956325"/>
              <a:gd name="connsiteX1108" fmla="*/ 3548540 w 5955852"/>
              <a:gd name="connsiteY1108" fmla="*/ 4217971 h 5956325"/>
              <a:gd name="connsiteX1109" fmla="*/ 3567269 w 5955852"/>
              <a:gd name="connsiteY1109" fmla="*/ 4236066 h 5956325"/>
              <a:gd name="connsiteX1110" fmla="*/ 3549789 w 5955852"/>
              <a:gd name="connsiteY1110" fmla="*/ 4280991 h 5956325"/>
              <a:gd name="connsiteX1111" fmla="*/ 3536054 w 5955852"/>
              <a:gd name="connsiteY1111" fmla="*/ 4283487 h 5956325"/>
              <a:gd name="connsiteX1112" fmla="*/ 3504839 w 5955852"/>
              <a:gd name="connsiteY1112" fmla="*/ 4263521 h 5956325"/>
              <a:gd name="connsiteX1113" fmla="*/ 3522319 w 5955852"/>
              <a:gd name="connsiteY1113" fmla="*/ 4218595 h 5956325"/>
              <a:gd name="connsiteX1114" fmla="*/ 3548540 w 5955852"/>
              <a:gd name="connsiteY1114" fmla="*/ 4217971 h 5956325"/>
              <a:gd name="connsiteX1115" fmla="*/ 279063 w 5955852"/>
              <a:gd name="connsiteY1115" fmla="*/ 4216723 h 5956325"/>
              <a:gd name="connsiteX1116" fmla="*/ 296544 w 5955852"/>
              <a:gd name="connsiteY1116" fmla="*/ 4220466 h 5956325"/>
              <a:gd name="connsiteX1117" fmla="*/ 297793 w 5955852"/>
              <a:gd name="connsiteY1117" fmla="*/ 4223586 h 5956325"/>
              <a:gd name="connsiteX1118" fmla="*/ 289677 w 5955852"/>
              <a:gd name="connsiteY1118" fmla="*/ 4239185 h 5956325"/>
              <a:gd name="connsiteX1119" fmla="*/ 285931 w 5955852"/>
              <a:gd name="connsiteY1119" fmla="*/ 4239810 h 5956325"/>
              <a:gd name="connsiteX1120" fmla="*/ 274694 w 5955852"/>
              <a:gd name="connsiteY1120" fmla="*/ 4232322 h 5956325"/>
              <a:gd name="connsiteX1121" fmla="*/ 279063 w 5955852"/>
              <a:gd name="connsiteY1121" fmla="*/ 4216723 h 5956325"/>
              <a:gd name="connsiteX1122" fmla="*/ 5676789 w 5955852"/>
              <a:gd name="connsiteY1122" fmla="*/ 4210483 h 5956325"/>
              <a:gd name="connsiteX1123" fmla="*/ 5684904 w 5955852"/>
              <a:gd name="connsiteY1123" fmla="*/ 4226082 h 5956325"/>
              <a:gd name="connsiteX1124" fmla="*/ 5683656 w 5955852"/>
              <a:gd name="connsiteY1124" fmla="*/ 4229202 h 5956325"/>
              <a:gd name="connsiteX1125" fmla="*/ 5672418 w 5955852"/>
              <a:gd name="connsiteY1125" fmla="*/ 4234817 h 5956325"/>
              <a:gd name="connsiteX1126" fmla="*/ 5665552 w 5955852"/>
              <a:gd name="connsiteY1126" fmla="*/ 4232945 h 5956325"/>
              <a:gd name="connsiteX1127" fmla="*/ 5661180 w 5955852"/>
              <a:gd name="connsiteY1127" fmla="*/ 4217347 h 5956325"/>
              <a:gd name="connsiteX1128" fmla="*/ 5676789 w 5955852"/>
              <a:gd name="connsiteY1128" fmla="*/ 4210483 h 5956325"/>
              <a:gd name="connsiteX1129" fmla="*/ 1612106 w 5955852"/>
              <a:gd name="connsiteY1129" fmla="*/ 4181078 h 5956325"/>
              <a:gd name="connsiteX1130" fmla="*/ 1631304 w 5955852"/>
              <a:gd name="connsiteY1130" fmla="*/ 4190515 h 5956325"/>
              <a:gd name="connsiteX1131" fmla="*/ 1629431 w 5955852"/>
              <a:gd name="connsiteY1131" fmla="*/ 4229824 h 5956325"/>
              <a:gd name="connsiteX1132" fmla="*/ 1610701 w 5955852"/>
              <a:gd name="connsiteY1132" fmla="*/ 4236688 h 5956325"/>
              <a:gd name="connsiteX1133" fmla="*/ 1590099 w 5955852"/>
              <a:gd name="connsiteY1133" fmla="*/ 4227329 h 5956325"/>
              <a:gd name="connsiteX1134" fmla="*/ 1591973 w 5955852"/>
              <a:gd name="connsiteY1134" fmla="*/ 4188020 h 5956325"/>
              <a:gd name="connsiteX1135" fmla="*/ 1612106 w 5955852"/>
              <a:gd name="connsiteY1135" fmla="*/ 4181078 h 5956325"/>
              <a:gd name="connsiteX1136" fmla="*/ 4345851 w 5955852"/>
              <a:gd name="connsiteY1136" fmla="*/ 4178270 h 5956325"/>
              <a:gd name="connsiteX1137" fmla="*/ 4365752 w 5955852"/>
              <a:gd name="connsiteY1137" fmla="*/ 4185524 h 5956325"/>
              <a:gd name="connsiteX1138" fmla="*/ 4368248 w 5955852"/>
              <a:gd name="connsiteY1138" fmla="*/ 4224833 h 5956325"/>
              <a:gd name="connsiteX1139" fmla="*/ 4347646 w 5955852"/>
              <a:gd name="connsiteY1139" fmla="*/ 4234193 h 5956325"/>
              <a:gd name="connsiteX1140" fmla="*/ 4328918 w 5955852"/>
              <a:gd name="connsiteY1140" fmla="*/ 4226705 h 5956325"/>
              <a:gd name="connsiteX1141" fmla="*/ 4326420 w 5955852"/>
              <a:gd name="connsiteY1141" fmla="*/ 4187395 h 5956325"/>
              <a:gd name="connsiteX1142" fmla="*/ 4345851 w 5955852"/>
              <a:gd name="connsiteY1142" fmla="*/ 4178270 h 5956325"/>
              <a:gd name="connsiteX1143" fmla="*/ 1316577 w 5955852"/>
              <a:gd name="connsiteY1143" fmla="*/ 4175385 h 5956325"/>
              <a:gd name="connsiteX1144" fmla="*/ 1332888 w 5955852"/>
              <a:gd name="connsiteY1144" fmla="*/ 4184901 h 5956325"/>
              <a:gd name="connsiteX1145" fmla="*/ 1327268 w 5955852"/>
              <a:gd name="connsiteY1145" fmla="*/ 4219842 h 5956325"/>
              <a:gd name="connsiteX1146" fmla="*/ 1312909 w 5955852"/>
              <a:gd name="connsiteY1146" fmla="*/ 4224834 h 5956325"/>
              <a:gd name="connsiteX1147" fmla="*/ 1292931 w 5955852"/>
              <a:gd name="connsiteY1147" fmla="*/ 4214850 h 5956325"/>
              <a:gd name="connsiteX1148" fmla="*/ 1297926 w 5955852"/>
              <a:gd name="connsiteY1148" fmla="*/ 4179908 h 5956325"/>
              <a:gd name="connsiteX1149" fmla="*/ 1316577 w 5955852"/>
              <a:gd name="connsiteY1149" fmla="*/ 4175385 h 5956325"/>
              <a:gd name="connsiteX1150" fmla="*/ 4641771 w 5955852"/>
              <a:gd name="connsiteY1150" fmla="*/ 4171173 h 5956325"/>
              <a:gd name="connsiteX1151" fmla="*/ 4660422 w 5955852"/>
              <a:gd name="connsiteY1151" fmla="*/ 4176165 h 5956325"/>
              <a:gd name="connsiteX1152" fmla="*/ 4665417 w 5955852"/>
              <a:gd name="connsiteY1152" fmla="*/ 4211107 h 5956325"/>
              <a:gd name="connsiteX1153" fmla="*/ 4645439 w 5955852"/>
              <a:gd name="connsiteY1153" fmla="*/ 4221090 h 5956325"/>
              <a:gd name="connsiteX1154" fmla="*/ 4630455 w 5955852"/>
              <a:gd name="connsiteY1154" fmla="*/ 4216098 h 5956325"/>
              <a:gd name="connsiteX1155" fmla="*/ 4625462 w 5955852"/>
              <a:gd name="connsiteY1155" fmla="*/ 4181157 h 5956325"/>
              <a:gd name="connsiteX1156" fmla="*/ 4641771 w 5955852"/>
              <a:gd name="connsiteY1156" fmla="*/ 4171173 h 5956325"/>
              <a:gd name="connsiteX1157" fmla="*/ 1921527 w 5955852"/>
              <a:gd name="connsiteY1157" fmla="*/ 4169848 h 5956325"/>
              <a:gd name="connsiteX1158" fmla="*/ 1944080 w 5955852"/>
              <a:gd name="connsiteY1158" fmla="*/ 4177413 h 5956325"/>
              <a:gd name="connsiteX1159" fmla="*/ 1947201 w 5955852"/>
              <a:gd name="connsiteY1159" fmla="*/ 4221091 h 5956325"/>
              <a:gd name="connsiteX1160" fmla="*/ 1923478 w 5955852"/>
              <a:gd name="connsiteY1160" fmla="*/ 4232322 h 5956325"/>
              <a:gd name="connsiteX1161" fmla="*/ 1904124 w 5955852"/>
              <a:gd name="connsiteY1161" fmla="*/ 4224210 h 5956325"/>
              <a:gd name="connsiteX1162" fmla="*/ 1900379 w 5955852"/>
              <a:gd name="connsiteY1162" fmla="*/ 4180533 h 5956325"/>
              <a:gd name="connsiteX1163" fmla="*/ 1921527 w 5955852"/>
              <a:gd name="connsiteY1163" fmla="*/ 4169848 h 5956325"/>
              <a:gd name="connsiteX1164" fmla="*/ 4036822 w 5955852"/>
              <a:gd name="connsiteY1164" fmla="*/ 4166728 h 5956325"/>
              <a:gd name="connsiteX1165" fmla="*/ 4057970 w 5955852"/>
              <a:gd name="connsiteY1165" fmla="*/ 4177413 h 5956325"/>
              <a:gd name="connsiteX1166" fmla="*/ 4054848 w 5955852"/>
              <a:gd name="connsiteY1166" fmla="*/ 4221091 h 5956325"/>
              <a:gd name="connsiteX1167" fmla="*/ 4034247 w 5955852"/>
              <a:gd name="connsiteY1167" fmla="*/ 4228578 h 5956325"/>
              <a:gd name="connsiteX1168" fmla="*/ 4011148 w 5955852"/>
              <a:gd name="connsiteY1168" fmla="*/ 4217970 h 5956325"/>
              <a:gd name="connsiteX1169" fmla="*/ 4014269 w 5955852"/>
              <a:gd name="connsiteY1169" fmla="*/ 4174294 h 5956325"/>
              <a:gd name="connsiteX1170" fmla="*/ 4036822 w 5955852"/>
              <a:gd name="connsiteY1170" fmla="*/ 4166728 h 5956325"/>
              <a:gd name="connsiteX1171" fmla="*/ 2248585 w 5955852"/>
              <a:gd name="connsiteY1171" fmla="*/ 4131397 h 5956325"/>
              <a:gd name="connsiteX1172" fmla="*/ 2274337 w 5955852"/>
              <a:gd name="connsiteY1172" fmla="*/ 4135608 h 5956325"/>
              <a:gd name="connsiteX1173" fmla="*/ 2285575 w 5955852"/>
              <a:gd name="connsiteY1173" fmla="*/ 4182406 h 5956325"/>
              <a:gd name="connsiteX1174" fmla="*/ 2256232 w 5955852"/>
              <a:gd name="connsiteY1174" fmla="*/ 4198628 h 5956325"/>
              <a:gd name="connsiteX1175" fmla="*/ 2238751 w 5955852"/>
              <a:gd name="connsiteY1175" fmla="*/ 4193637 h 5956325"/>
              <a:gd name="connsiteX1176" fmla="*/ 2227514 w 5955852"/>
              <a:gd name="connsiteY1176" fmla="*/ 4146840 h 5956325"/>
              <a:gd name="connsiteX1177" fmla="*/ 2248585 w 5955852"/>
              <a:gd name="connsiteY1177" fmla="*/ 4131397 h 5956325"/>
              <a:gd name="connsiteX1178" fmla="*/ 1016131 w 5955852"/>
              <a:gd name="connsiteY1178" fmla="*/ 4130772 h 5956325"/>
              <a:gd name="connsiteX1179" fmla="*/ 1029476 w 5955852"/>
              <a:gd name="connsiteY1179" fmla="*/ 4140599 h 5956325"/>
              <a:gd name="connsiteX1180" fmla="*/ 1021984 w 5955852"/>
              <a:gd name="connsiteY1180" fmla="*/ 4170548 h 5956325"/>
              <a:gd name="connsiteX1181" fmla="*/ 1010746 w 5955852"/>
              <a:gd name="connsiteY1181" fmla="*/ 4173669 h 5956325"/>
              <a:gd name="connsiteX1182" fmla="*/ 992018 w 5955852"/>
              <a:gd name="connsiteY1182" fmla="*/ 4163062 h 5956325"/>
              <a:gd name="connsiteX1183" fmla="*/ 999509 w 5955852"/>
              <a:gd name="connsiteY1183" fmla="*/ 4133111 h 5956325"/>
              <a:gd name="connsiteX1184" fmla="*/ 1016131 w 5955852"/>
              <a:gd name="connsiteY1184" fmla="*/ 4130772 h 5956325"/>
              <a:gd name="connsiteX1185" fmla="*/ 3711639 w 5955852"/>
              <a:gd name="connsiteY1185" fmla="*/ 4128901 h 5956325"/>
              <a:gd name="connsiteX1186" fmla="*/ 3732709 w 5955852"/>
              <a:gd name="connsiteY1186" fmla="*/ 4144344 h 5956325"/>
              <a:gd name="connsiteX1187" fmla="*/ 3721472 w 5955852"/>
              <a:gd name="connsiteY1187" fmla="*/ 4191142 h 5956325"/>
              <a:gd name="connsiteX1188" fmla="*/ 3703367 w 5955852"/>
              <a:gd name="connsiteY1188" fmla="*/ 4196133 h 5956325"/>
              <a:gd name="connsiteX1189" fmla="*/ 3674649 w 5955852"/>
              <a:gd name="connsiteY1189" fmla="*/ 4179910 h 5956325"/>
              <a:gd name="connsiteX1190" fmla="*/ 3685887 w 5955852"/>
              <a:gd name="connsiteY1190" fmla="*/ 4133113 h 5956325"/>
              <a:gd name="connsiteX1191" fmla="*/ 3711639 w 5955852"/>
              <a:gd name="connsiteY1191" fmla="*/ 4128901 h 5956325"/>
              <a:gd name="connsiteX1192" fmla="*/ 4942217 w 5955852"/>
              <a:gd name="connsiteY1192" fmla="*/ 4126404 h 5956325"/>
              <a:gd name="connsiteX1193" fmla="*/ 4958840 w 5955852"/>
              <a:gd name="connsiteY1193" fmla="*/ 4128744 h 5956325"/>
              <a:gd name="connsiteX1194" fmla="*/ 4966331 w 5955852"/>
              <a:gd name="connsiteY1194" fmla="*/ 4158069 h 5956325"/>
              <a:gd name="connsiteX1195" fmla="*/ 4947601 w 5955852"/>
              <a:gd name="connsiteY1195" fmla="*/ 4168677 h 5956325"/>
              <a:gd name="connsiteX1196" fmla="*/ 4936364 w 5955852"/>
              <a:gd name="connsiteY1196" fmla="*/ 4166181 h 5956325"/>
              <a:gd name="connsiteX1197" fmla="*/ 4928873 w 5955852"/>
              <a:gd name="connsiteY1197" fmla="*/ 4136231 h 5956325"/>
              <a:gd name="connsiteX1198" fmla="*/ 4942217 w 5955852"/>
              <a:gd name="connsiteY1198" fmla="*/ 4126404 h 5956325"/>
              <a:gd name="connsiteX1199" fmla="*/ 2977926 w 5955852"/>
              <a:gd name="connsiteY1199" fmla="*/ 4103784 h 5956325"/>
              <a:gd name="connsiteX1200" fmla="*/ 2979800 w 5955852"/>
              <a:gd name="connsiteY1200" fmla="*/ 4103784 h 5956325"/>
              <a:gd name="connsiteX1201" fmla="*/ 2982297 w 5955852"/>
              <a:gd name="connsiteY1201" fmla="*/ 4103784 h 5956325"/>
              <a:gd name="connsiteX1202" fmla="*/ 3019755 w 5955852"/>
              <a:gd name="connsiteY1202" fmla="*/ 4141223 h 5956325"/>
              <a:gd name="connsiteX1203" fmla="*/ 2982297 w 5955852"/>
              <a:gd name="connsiteY1203" fmla="*/ 4178661 h 5956325"/>
              <a:gd name="connsiteX1204" fmla="*/ 2979800 w 5955852"/>
              <a:gd name="connsiteY1204" fmla="*/ 4178661 h 5956325"/>
              <a:gd name="connsiteX1205" fmla="*/ 2977302 w 5955852"/>
              <a:gd name="connsiteY1205" fmla="*/ 4178661 h 5956325"/>
              <a:gd name="connsiteX1206" fmla="*/ 2940468 w 5955852"/>
              <a:gd name="connsiteY1206" fmla="*/ 4141223 h 5956325"/>
              <a:gd name="connsiteX1207" fmla="*/ 2977926 w 5955852"/>
              <a:gd name="connsiteY1207" fmla="*/ 4103784 h 5956325"/>
              <a:gd name="connsiteX1208" fmla="*/ 741673 w 5955852"/>
              <a:gd name="connsiteY1208" fmla="*/ 4102694 h 5956325"/>
              <a:gd name="connsiteX1209" fmla="*/ 752286 w 5955852"/>
              <a:gd name="connsiteY1209" fmla="*/ 4111897 h 5956325"/>
              <a:gd name="connsiteX1210" fmla="*/ 744170 w 5955852"/>
              <a:gd name="connsiteY1210" fmla="*/ 4136855 h 5956325"/>
              <a:gd name="connsiteX1211" fmla="*/ 735430 w 5955852"/>
              <a:gd name="connsiteY1211" fmla="*/ 4138728 h 5956325"/>
              <a:gd name="connsiteX1212" fmla="*/ 719198 w 5955852"/>
              <a:gd name="connsiteY1212" fmla="*/ 4128744 h 5956325"/>
              <a:gd name="connsiteX1213" fmla="*/ 727314 w 5955852"/>
              <a:gd name="connsiteY1213" fmla="*/ 4103786 h 5956325"/>
              <a:gd name="connsiteX1214" fmla="*/ 741673 w 5955852"/>
              <a:gd name="connsiteY1214" fmla="*/ 4102694 h 5956325"/>
              <a:gd name="connsiteX1215" fmla="*/ 5216913 w 5955852"/>
              <a:gd name="connsiteY1215" fmla="*/ 4098326 h 5956325"/>
              <a:gd name="connsiteX1216" fmla="*/ 5231038 w 5955852"/>
              <a:gd name="connsiteY1216" fmla="*/ 4099417 h 5956325"/>
              <a:gd name="connsiteX1217" fmla="*/ 5239153 w 5955852"/>
              <a:gd name="connsiteY1217" fmla="*/ 4124376 h 5956325"/>
              <a:gd name="connsiteX1218" fmla="*/ 5222298 w 5955852"/>
              <a:gd name="connsiteY1218" fmla="*/ 4134359 h 5956325"/>
              <a:gd name="connsiteX1219" fmla="*/ 5214182 w 5955852"/>
              <a:gd name="connsiteY1219" fmla="*/ 4132488 h 5956325"/>
              <a:gd name="connsiteX1220" fmla="*/ 5206065 w 5955852"/>
              <a:gd name="connsiteY1220" fmla="*/ 4107529 h 5956325"/>
              <a:gd name="connsiteX1221" fmla="*/ 5216913 w 5955852"/>
              <a:gd name="connsiteY1221" fmla="*/ 4098326 h 5956325"/>
              <a:gd name="connsiteX1222" fmla="*/ 2793133 w 5955852"/>
              <a:gd name="connsiteY1222" fmla="*/ 4088186 h 5956325"/>
              <a:gd name="connsiteX1223" fmla="*/ 2823724 w 5955852"/>
              <a:gd name="connsiteY1223" fmla="*/ 4131239 h 5956325"/>
              <a:gd name="connsiteX1224" fmla="*/ 2786890 w 5955852"/>
              <a:gd name="connsiteY1224" fmla="*/ 4162437 h 5956325"/>
              <a:gd name="connsiteX1225" fmla="*/ 2780647 w 5955852"/>
              <a:gd name="connsiteY1225" fmla="*/ 4161813 h 5956325"/>
              <a:gd name="connsiteX1226" fmla="*/ 2750056 w 5955852"/>
              <a:gd name="connsiteY1226" fmla="*/ 4118760 h 5956325"/>
              <a:gd name="connsiteX1227" fmla="*/ 2793133 w 5955852"/>
              <a:gd name="connsiteY1227" fmla="*/ 4088186 h 5956325"/>
              <a:gd name="connsiteX1228" fmla="*/ 3167715 w 5955852"/>
              <a:gd name="connsiteY1228" fmla="*/ 4087562 h 5956325"/>
              <a:gd name="connsiteX1229" fmla="*/ 3210791 w 5955852"/>
              <a:gd name="connsiteY1229" fmla="*/ 4118136 h 5956325"/>
              <a:gd name="connsiteX1230" fmla="*/ 3180201 w 5955852"/>
              <a:gd name="connsiteY1230" fmla="*/ 4161189 h 5956325"/>
              <a:gd name="connsiteX1231" fmla="*/ 3173958 w 5955852"/>
              <a:gd name="connsiteY1231" fmla="*/ 4161813 h 5956325"/>
              <a:gd name="connsiteX1232" fmla="*/ 3137124 w 5955852"/>
              <a:gd name="connsiteY1232" fmla="*/ 4130615 h 5956325"/>
              <a:gd name="connsiteX1233" fmla="*/ 3167715 w 5955852"/>
              <a:gd name="connsiteY1233" fmla="*/ 4087562 h 5956325"/>
              <a:gd name="connsiteX1234" fmla="*/ 474314 w 5955852"/>
              <a:gd name="connsiteY1234" fmla="*/ 4070326 h 5956325"/>
              <a:gd name="connsiteX1235" fmla="*/ 483210 w 5955852"/>
              <a:gd name="connsiteY1235" fmla="*/ 4078827 h 5956325"/>
              <a:gd name="connsiteX1236" fmla="*/ 475095 w 5955852"/>
              <a:gd name="connsiteY1236" fmla="*/ 4099418 h 5956325"/>
              <a:gd name="connsiteX1237" fmla="*/ 468851 w 5955852"/>
              <a:gd name="connsiteY1237" fmla="*/ 4100666 h 5956325"/>
              <a:gd name="connsiteX1238" fmla="*/ 454492 w 5955852"/>
              <a:gd name="connsiteY1238" fmla="*/ 4091307 h 5956325"/>
              <a:gd name="connsiteX1239" fmla="*/ 462608 w 5955852"/>
              <a:gd name="connsiteY1239" fmla="*/ 4070716 h 5956325"/>
              <a:gd name="connsiteX1240" fmla="*/ 474314 w 5955852"/>
              <a:gd name="connsiteY1240" fmla="*/ 4070326 h 5956325"/>
              <a:gd name="connsiteX1241" fmla="*/ 5483176 w 5955852"/>
              <a:gd name="connsiteY1241" fmla="*/ 4064321 h 5956325"/>
              <a:gd name="connsiteX1242" fmla="*/ 5495116 w 5955852"/>
              <a:gd name="connsiteY1242" fmla="*/ 4064476 h 5956325"/>
              <a:gd name="connsiteX1243" fmla="*/ 5503232 w 5955852"/>
              <a:gd name="connsiteY1243" fmla="*/ 4085068 h 5956325"/>
              <a:gd name="connsiteX1244" fmla="*/ 5488874 w 5955852"/>
              <a:gd name="connsiteY1244" fmla="*/ 4094427 h 5956325"/>
              <a:gd name="connsiteX1245" fmla="*/ 5482630 w 5955852"/>
              <a:gd name="connsiteY1245" fmla="*/ 4093178 h 5956325"/>
              <a:gd name="connsiteX1246" fmla="*/ 5474514 w 5955852"/>
              <a:gd name="connsiteY1246" fmla="*/ 4072588 h 5956325"/>
              <a:gd name="connsiteX1247" fmla="*/ 5483176 w 5955852"/>
              <a:gd name="connsiteY1247" fmla="*/ 4064321 h 5956325"/>
              <a:gd name="connsiteX1248" fmla="*/ 2612709 w 5955852"/>
              <a:gd name="connsiteY1248" fmla="*/ 4043261 h 5956325"/>
              <a:gd name="connsiteX1249" fmla="*/ 2635809 w 5955852"/>
              <a:gd name="connsiteY1249" fmla="*/ 4090681 h 5956325"/>
              <a:gd name="connsiteX1250" fmla="*/ 2600223 w 5955852"/>
              <a:gd name="connsiteY1250" fmla="*/ 4116265 h 5956325"/>
              <a:gd name="connsiteX1251" fmla="*/ 2588361 w 5955852"/>
              <a:gd name="connsiteY1251" fmla="*/ 4113768 h 5956325"/>
              <a:gd name="connsiteX1252" fmla="*/ 2565262 w 5955852"/>
              <a:gd name="connsiteY1252" fmla="*/ 4066347 h 5956325"/>
              <a:gd name="connsiteX1253" fmla="*/ 2612709 w 5955852"/>
              <a:gd name="connsiteY1253" fmla="*/ 4043261 h 5956325"/>
              <a:gd name="connsiteX1254" fmla="*/ 3348138 w 5955852"/>
              <a:gd name="connsiteY1254" fmla="*/ 4041388 h 5956325"/>
              <a:gd name="connsiteX1255" fmla="*/ 3395585 w 5955852"/>
              <a:gd name="connsiteY1255" fmla="*/ 4064475 h 5956325"/>
              <a:gd name="connsiteX1256" fmla="*/ 3372486 w 5955852"/>
              <a:gd name="connsiteY1256" fmla="*/ 4111896 h 5956325"/>
              <a:gd name="connsiteX1257" fmla="*/ 3360000 w 5955852"/>
              <a:gd name="connsiteY1257" fmla="*/ 4113768 h 5956325"/>
              <a:gd name="connsiteX1258" fmla="*/ 3325039 w 5955852"/>
              <a:gd name="connsiteY1258" fmla="*/ 4088809 h 5956325"/>
              <a:gd name="connsiteX1259" fmla="*/ 3348138 w 5955852"/>
              <a:gd name="connsiteY1259" fmla="*/ 4041388 h 5956325"/>
              <a:gd name="connsiteX1260" fmla="*/ 1788473 w 5955852"/>
              <a:gd name="connsiteY1260" fmla="*/ 4036320 h 5956325"/>
              <a:gd name="connsiteX1261" fmla="*/ 1809855 w 5955852"/>
              <a:gd name="connsiteY1261" fmla="*/ 4046381 h 5956325"/>
              <a:gd name="connsiteX1262" fmla="*/ 1807982 w 5955852"/>
              <a:gd name="connsiteY1262" fmla="*/ 4090059 h 5956325"/>
              <a:gd name="connsiteX1263" fmla="*/ 1786756 w 5955852"/>
              <a:gd name="connsiteY1263" fmla="*/ 4098171 h 5956325"/>
              <a:gd name="connsiteX1264" fmla="*/ 1764281 w 5955852"/>
              <a:gd name="connsiteY1264" fmla="*/ 4088811 h 5956325"/>
              <a:gd name="connsiteX1265" fmla="*/ 1766154 w 5955852"/>
              <a:gd name="connsiteY1265" fmla="*/ 4044509 h 5956325"/>
              <a:gd name="connsiteX1266" fmla="*/ 1788473 w 5955852"/>
              <a:gd name="connsiteY1266" fmla="*/ 4036320 h 5956325"/>
              <a:gd name="connsiteX1267" fmla="*/ 201650 w 5955852"/>
              <a:gd name="connsiteY1267" fmla="*/ 4034526 h 5956325"/>
              <a:gd name="connsiteX1268" fmla="*/ 219130 w 5955852"/>
              <a:gd name="connsiteY1268" fmla="*/ 4038270 h 5956325"/>
              <a:gd name="connsiteX1269" fmla="*/ 220380 w 5955852"/>
              <a:gd name="connsiteY1269" fmla="*/ 4041389 h 5956325"/>
              <a:gd name="connsiteX1270" fmla="*/ 212263 w 5955852"/>
              <a:gd name="connsiteY1270" fmla="*/ 4056989 h 5956325"/>
              <a:gd name="connsiteX1271" fmla="*/ 208517 w 5955852"/>
              <a:gd name="connsiteY1271" fmla="*/ 4057613 h 5956325"/>
              <a:gd name="connsiteX1272" fmla="*/ 197279 w 5955852"/>
              <a:gd name="connsiteY1272" fmla="*/ 4050125 h 5956325"/>
              <a:gd name="connsiteX1273" fmla="*/ 201650 w 5955852"/>
              <a:gd name="connsiteY1273" fmla="*/ 4034526 h 5956325"/>
              <a:gd name="connsiteX1274" fmla="*/ 4170189 w 5955852"/>
              <a:gd name="connsiteY1274" fmla="*/ 4033201 h 5956325"/>
              <a:gd name="connsiteX1275" fmla="*/ 4192820 w 5955852"/>
              <a:gd name="connsiteY1275" fmla="*/ 4041390 h 5956325"/>
              <a:gd name="connsiteX1276" fmla="*/ 4194693 w 5955852"/>
              <a:gd name="connsiteY1276" fmla="*/ 4085068 h 5956325"/>
              <a:gd name="connsiteX1277" fmla="*/ 4171593 w 5955852"/>
              <a:gd name="connsiteY1277" fmla="*/ 4095050 h 5956325"/>
              <a:gd name="connsiteX1278" fmla="*/ 4150367 w 5955852"/>
              <a:gd name="connsiteY1278" fmla="*/ 4086939 h 5956325"/>
              <a:gd name="connsiteX1279" fmla="*/ 4148494 w 5955852"/>
              <a:gd name="connsiteY1279" fmla="*/ 4043262 h 5956325"/>
              <a:gd name="connsiteX1280" fmla="*/ 4170189 w 5955852"/>
              <a:gd name="connsiteY1280" fmla="*/ 4033201 h 5956325"/>
              <a:gd name="connsiteX1281" fmla="*/ 1494191 w 5955852"/>
              <a:gd name="connsiteY1281" fmla="*/ 4031327 h 5956325"/>
              <a:gd name="connsiteX1282" fmla="*/ 1512686 w 5955852"/>
              <a:gd name="connsiteY1282" fmla="*/ 4042636 h 5956325"/>
              <a:gd name="connsiteX1283" fmla="*/ 1506443 w 5955852"/>
              <a:gd name="connsiteY1283" fmla="*/ 4081946 h 5956325"/>
              <a:gd name="connsiteX1284" fmla="*/ 1490211 w 5955852"/>
              <a:gd name="connsiteY1284" fmla="*/ 4086938 h 5956325"/>
              <a:gd name="connsiteX1285" fmla="*/ 1467112 w 5955852"/>
              <a:gd name="connsiteY1285" fmla="*/ 4075707 h 5956325"/>
              <a:gd name="connsiteX1286" fmla="*/ 1473355 w 5955852"/>
              <a:gd name="connsiteY1286" fmla="*/ 4036397 h 5956325"/>
              <a:gd name="connsiteX1287" fmla="*/ 1494191 w 5955852"/>
              <a:gd name="connsiteY1287" fmla="*/ 4031327 h 5956325"/>
              <a:gd name="connsiteX1288" fmla="*/ 4464157 w 5955852"/>
              <a:gd name="connsiteY1288" fmla="*/ 4028442 h 5956325"/>
              <a:gd name="connsiteX1289" fmla="*/ 4484992 w 5955852"/>
              <a:gd name="connsiteY1289" fmla="*/ 4033277 h 5956325"/>
              <a:gd name="connsiteX1290" fmla="*/ 4491236 w 5955852"/>
              <a:gd name="connsiteY1290" fmla="*/ 4072587 h 5956325"/>
              <a:gd name="connsiteX1291" fmla="*/ 4468136 w 5955852"/>
              <a:gd name="connsiteY1291" fmla="*/ 4084442 h 5956325"/>
              <a:gd name="connsiteX1292" fmla="*/ 4451905 w 5955852"/>
              <a:gd name="connsiteY1292" fmla="*/ 4078826 h 5956325"/>
              <a:gd name="connsiteX1293" fmla="*/ 4445661 w 5955852"/>
              <a:gd name="connsiteY1293" fmla="*/ 4039517 h 5956325"/>
              <a:gd name="connsiteX1294" fmla="*/ 4464157 w 5955852"/>
              <a:gd name="connsiteY1294" fmla="*/ 4028442 h 5956325"/>
              <a:gd name="connsiteX1295" fmla="*/ 5753578 w 5955852"/>
              <a:gd name="connsiteY1295" fmla="*/ 4027038 h 5956325"/>
              <a:gd name="connsiteX1296" fmla="*/ 5761070 w 5955852"/>
              <a:gd name="connsiteY1296" fmla="*/ 4043262 h 5956325"/>
              <a:gd name="connsiteX1297" fmla="*/ 5760445 w 5955852"/>
              <a:gd name="connsiteY1297" fmla="*/ 4045134 h 5956325"/>
              <a:gd name="connsiteX1298" fmla="*/ 5749208 w 5955852"/>
              <a:gd name="connsiteY1298" fmla="*/ 4051997 h 5956325"/>
              <a:gd name="connsiteX1299" fmla="*/ 5743588 w 5955852"/>
              <a:gd name="connsiteY1299" fmla="*/ 4050749 h 5956325"/>
              <a:gd name="connsiteX1300" fmla="*/ 5737970 w 5955852"/>
              <a:gd name="connsiteY1300" fmla="*/ 4033902 h 5956325"/>
              <a:gd name="connsiteX1301" fmla="*/ 5753578 w 5955852"/>
              <a:gd name="connsiteY1301" fmla="*/ 4027038 h 5956325"/>
              <a:gd name="connsiteX1302" fmla="*/ 2098049 w 5955852"/>
              <a:gd name="connsiteY1302" fmla="*/ 4020956 h 5956325"/>
              <a:gd name="connsiteX1303" fmla="*/ 2123255 w 5955852"/>
              <a:gd name="connsiteY1303" fmla="*/ 4028287 h 5956325"/>
              <a:gd name="connsiteX1304" fmla="*/ 2128250 w 5955852"/>
              <a:gd name="connsiteY1304" fmla="*/ 4076332 h 5956325"/>
              <a:gd name="connsiteX1305" fmla="*/ 2102029 w 5955852"/>
              <a:gd name="connsiteY1305" fmla="*/ 4088811 h 5956325"/>
              <a:gd name="connsiteX1306" fmla="*/ 2080178 w 5955852"/>
              <a:gd name="connsiteY1306" fmla="*/ 4081324 h 5956325"/>
              <a:gd name="connsiteX1307" fmla="*/ 2075185 w 5955852"/>
              <a:gd name="connsiteY1307" fmla="*/ 4033279 h 5956325"/>
              <a:gd name="connsiteX1308" fmla="*/ 2098049 w 5955852"/>
              <a:gd name="connsiteY1308" fmla="*/ 4020956 h 5956325"/>
              <a:gd name="connsiteX1309" fmla="*/ 3861316 w 5955852"/>
              <a:gd name="connsiteY1309" fmla="*/ 4018226 h 5956325"/>
              <a:gd name="connsiteX1310" fmla="*/ 3884414 w 5955852"/>
              <a:gd name="connsiteY1310" fmla="*/ 4030784 h 5956325"/>
              <a:gd name="connsiteX1311" fmla="*/ 3879421 w 5955852"/>
              <a:gd name="connsiteY1311" fmla="*/ 4078828 h 5956325"/>
              <a:gd name="connsiteX1312" fmla="*/ 3857570 w 5955852"/>
              <a:gd name="connsiteY1312" fmla="*/ 4086315 h 5956325"/>
              <a:gd name="connsiteX1313" fmla="*/ 3831349 w 5955852"/>
              <a:gd name="connsiteY1313" fmla="*/ 4073836 h 5956325"/>
              <a:gd name="connsiteX1314" fmla="*/ 3836344 w 5955852"/>
              <a:gd name="connsiteY1314" fmla="*/ 4025792 h 5956325"/>
              <a:gd name="connsiteX1315" fmla="*/ 3861316 w 5955852"/>
              <a:gd name="connsiteY1315" fmla="*/ 4018226 h 5956325"/>
              <a:gd name="connsiteX1316" fmla="*/ 1211851 w 5955852"/>
              <a:gd name="connsiteY1316" fmla="*/ 4014169 h 5956325"/>
              <a:gd name="connsiteX1317" fmla="*/ 1227379 w 5955852"/>
              <a:gd name="connsiteY1317" fmla="*/ 4025791 h 5956325"/>
              <a:gd name="connsiteX1318" fmla="*/ 1218639 w 5955852"/>
              <a:gd name="connsiteY1318" fmla="*/ 4060109 h 5956325"/>
              <a:gd name="connsiteX1319" fmla="*/ 1206154 w 5955852"/>
              <a:gd name="connsiteY1319" fmla="*/ 4063852 h 5956325"/>
              <a:gd name="connsiteX1320" fmla="*/ 1184303 w 5955852"/>
              <a:gd name="connsiteY1320" fmla="*/ 4051373 h 5956325"/>
              <a:gd name="connsiteX1321" fmla="*/ 1193043 w 5955852"/>
              <a:gd name="connsiteY1321" fmla="*/ 4017055 h 5956325"/>
              <a:gd name="connsiteX1322" fmla="*/ 1211851 w 5955852"/>
              <a:gd name="connsiteY1322" fmla="*/ 4014169 h 5956325"/>
              <a:gd name="connsiteX1323" fmla="*/ 4746030 w 5955852"/>
              <a:gd name="connsiteY1323" fmla="*/ 4010659 h 5956325"/>
              <a:gd name="connsiteX1324" fmla="*/ 4765305 w 5955852"/>
              <a:gd name="connsiteY1324" fmla="*/ 4013312 h 5956325"/>
              <a:gd name="connsiteX1325" fmla="*/ 4774045 w 5955852"/>
              <a:gd name="connsiteY1325" fmla="*/ 4047630 h 5956325"/>
              <a:gd name="connsiteX1326" fmla="*/ 4752820 w 5955852"/>
              <a:gd name="connsiteY1326" fmla="*/ 4060109 h 5956325"/>
              <a:gd name="connsiteX1327" fmla="*/ 4739709 w 5955852"/>
              <a:gd name="connsiteY1327" fmla="*/ 4056364 h 5956325"/>
              <a:gd name="connsiteX1328" fmla="*/ 4730969 w 5955852"/>
              <a:gd name="connsiteY1328" fmla="*/ 4022047 h 5956325"/>
              <a:gd name="connsiteX1329" fmla="*/ 4746030 w 5955852"/>
              <a:gd name="connsiteY1329" fmla="*/ 4010659 h 5956325"/>
              <a:gd name="connsiteX1330" fmla="*/ 2413946 w 5955852"/>
              <a:gd name="connsiteY1330" fmla="*/ 3965343 h 5956325"/>
              <a:gd name="connsiteX1331" fmla="*/ 2442275 w 5955852"/>
              <a:gd name="connsiteY1331" fmla="*/ 3968385 h 5956325"/>
              <a:gd name="connsiteX1332" fmla="*/ 2457258 w 5955852"/>
              <a:gd name="connsiteY1332" fmla="*/ 4018925 h 5956325"/>
              <a:gd name="connsiteX1333" fmla="*/ 2424169 w 5955852"/>
              <a:gd name="connsiteY1333" fmla="*/ 4038269 h 5956325"/>
              <a:gd name="connsiteX1334" fmla="*/ 2406689 w 5955852"/>
              <a:gd name="connsiteY1334" fmla="*/ 4033901 h 5956325"/>
              <a:gd name="connsiteX1335" fmla="*/ 2391706 w 5955852"/>
              <a:gd name="connsiteY1335" fmla="*/ 3983361 h 5956325"/>
              <a:gd name="connsiteX1336" fmla="*/ 2413946 w 5955852"/>
              <a:gd name="connsiteY1336" fmla="*/ 3965343 h 5956325"/>
              <a:gd name="connsiteX1337" fmla="*/ 3545652 w 5955852"/>
              <a:gd name="connsiteY1337" fmla="*/ 3962848 h 5956325"/>
              <a:gd name="connsiteX1338" fmla="*/ 3567893 w 5955852"/>
              <a:gd name="connsiteY1338" fmla="*/ 3980864 h 5956325"/>
              <a:gd name="connsiteX1339" fmla="*/ 3552910 w 5955852"/>
              <a:gd name="connsiteY1339" fmla="*/ 4031406 h 5956325"/>
              <a:gd name="connsiteX1340" fmla="*/ 3535429 w 5955852"/>
              <a:gd name="connsiteY1340" fmla="*/ 4035773 h 5956325"/>
              <a:gd name="connsiteX1341" fmla="*/ 3502966 w 5955852"/>
              <a:gd name="connsiteY1341" fmla="*/ 4016430 h 5956325"/>
              <a:gd name="connsiteX1342" fmla="*/ 3517324 w 5955852"/>
              <a:gd name="connsiteY1342" fmla="*/ 3965889 h 5956325"/>
              <a:gd name="connsiteX1343" fmla="*/ 3545652 w 5955852"/>
              <a:gd name="connsiteY1343" fmla="*/ 3962848 h 5956325"/>
              <a:gd name="connsiteX1344" fmla="*/ 923891 w 5955852"/>
              <a:gd name="connsiteY1344" fmla="*/ 3957935 h 5956325"/>
              <a:gd name="connsiteX1345" fmla="*/ 936454 w 5955852"/>
              <a:gd name="connsiteY1345" fmla="*/ 3969010 h 5956325"/>
              <a:gd name="connsiteX1346" fmla="*/ 926466 w 5955852"/>
              <a:gd name="connsiteY1346" fmla="*/ 3998335 h 5956325"/>
              <a:gd name="connsiteX1347" fmla="*/ 916477 w 5955852"/>
              <a:gd name="connsiteY1347" fmla="*/ 4000832 h 5956325"/>
              <a:gd name="connsiteX1348" fmla="*/ 897123 w 5955852"/>
              <a:gd name="connsiteY1348" fmla="*/ 3988353 h 5956325"/>
              <a:gd name="connsiteX1349" fmla="*/ 907112 w 5955852"/>
              <a:gd name="connsiteY1349" fmla="*/ 3959026 h 5956325"/>
              <a:gd name="connsiteX1350" fmla="*/ 923891 w 5955852"/>
              <a:gd name="connsiteY1350" fmla="*/ 3957935 h 5956325"/>
              <a:gd name="connsiteX1351" fmla="*/ 5033521 w 5955852"/>
              <a:gd name="connsiteY1351" fmla="*/ 3953333 h 5956325"/>
              <a:gd name="connsiteX1352" fmla="*/ 5049987 w 5955852"/>
              <a:gd name="connsiteY1352" fmla="*/ 3954659 h 5956325"/>
              <a:gd name="connsiteX1353" fmla="*/ 5059976 w 5955852"/>
              <a:gd name="connsiteY1353" fmla="*/ 3983985 h 5956325"/>
              <a:gd name="connsiteX1354" fmla="*/ 5040623 w 5955852"/>
              <a:gd name="connsiteY1354" fmla="*/ 3995840 h 5956325"/>
              <a:gd name="connsiteX1355" fmla="*/ 5031258 w 5955852"/>
              <a:gd name="connsiteY1355" fmla="*/ 3993968 h 5956325"/>
              <a:gd name="connsiteX1356" fmla="*/ 5021270 w 5955852"/>
              <a:gd name="connsiteY1356" fmla="*/ 3964642 h 5956325"/>
              <a:gd name="connsiteX1357" fmla="*/ 5033521 w 5955852"/>
              <a:gd name="connsiteY1357" fmla="*/ 3953333 h 5956325"/>
              <a:gd name="connsiteX1358" fmla="*/ 645530 w 5955852"/>
              <a:gd name="connsiteY1358" fmla="*/ 3924085 h 5956325"/>
              <a:gd name="connsiteX1359" fmla="*/ 669878 w 5955852"/>
              <a:gd name="connsiteY1359" fmla="*/ 3934069 h 5956325"/>
              <a:gd name="connsiteX1360" fmla="*/ 659889 w 5955852"/>
              <a:gd name="connsiteY1360" fmla="*/ 3958403 h 5956325"/>
              <a:gd name="connsiteX1361" fmla="*/ 653022 w 5955852"/>
              <a:gd name="connsiteY1361" fmla="*/ 3959651 h 5956325"/>
              <a:gd name="connsiteX1362" fmla="*/ 635542 w 5955852"/>
              <a:gd name="connsiteY1362" fmla="*/ 3948419 h 5956325"/>
              <a:gd name="connsiteX1363" fmla="*/ 645530 w 5955852"/>
              <a:gd name="connsiteY1363" fmla="*/ 3924085 h 5956325"/>
              <a:gd name="connsiteX1364" fmla="*/ 5297915 w 5955852"/>
              <a:gd name="connsiteY1364" fmla="*/ 3918703 h 5956325"/>
              <a:gd name="connsiteX1365" fmla="*/ 5312196 w 5955852"/>
              <a:gd name="connsiteY1365" fmla="*/ 3919094 h 5956325"/>
              <a:gd name="connsiteX1366" fmla="*/ 5322186 w 5955852"/>
              <a:gd name="connsiteY1366" fmla="*/ 3943428 h 5956325"/>
              <a:gd name="connsiteX1367" fmla="*/ 5304704 w 5955852"/>
              <a:gd name="connsiteY1367" fmla="*/ 3954659 h 5956325"/>
              <a:gd name="connsiteX1368" fmla="*/ 5297838 w 5955852"/>
              <a:gd name="connsiteY1368" fmla="*/ 3953412 h 5956325"/>
              <a:gd name="connsiteX1369" fmla="*/ 5287849 w 5955852"/>
              <a:gd name="connsiteY1369" fmla="*/ 3929076 h 5956325"/>
              <a:gd name="connsiteX1370" fmla="*/ 5297915 w 5955852"/>
              <a:gd name="connsiteY1370" fmla="*/ 3918703 h 5956325"/>
              <a:gd name="connsiteX1371" fmla="*/ 1964215 w 5955852"/>
              <a:gd name="connsiteY1371" fmla="*/ 3891484 h 5956325"/>
              <a:gd name="connsiteX1372" fmla="*/ 1987782 w 5955852"/>
              <a:gd name="connsiteY1372" fmla="*/ 3902247 h 5956325"/>
              <a:gd name="connsiteX1373" fmla="*/ 1986533 w 5955852"/>
              <a:gd name="connsiteY1373" fmla="*/ 3950292 h 5956325"/>
              <a:gd name="connsiteX1374" fmla="*/ 1963434 w 5955852"/>
              <a:gd name="connsiteY1374" fmla="*/ 3959652 h 5956325"/>
              <a:gd name="connsiteX1375" fmla="*/ 1937837 w 5955852"/>
              <a:gd name="connsiteY1375" fmla="*/ 3949044 h 5956325"/>
              <a:gd name="connsiteX1376" fmla="*/ 1939710 w 5955852"/>
              <a:gd name="connsiteY1376" fmla="*/ 3900376 h 5956325"/>
              <a:gd name="connsiteX1377" fmla="*/ 1964215 w 5955852"/>
              <a:gd name="connsiteY1377" fmla="*/ 3891484 h 5956325"/>
              <a:gd name="connsiteX1378" fmla="*/ 3994136 w 5955852"/>
              <a:gd name="connsiteY1378" fmla="*/ 3888364 h 5956325"/>
              <a:gd name="connsiteX1379" fmla="*/ 4018640 w 5955852"/>
              <a:gd name="connsiteY1379" fmla="*/ 3897256 h 5956325"/>
              <a:gd name="connsiteX1380" fmla="*/ 4020514 w 5955852"/>
              <a:gd name="connsiteY1380" fmla="*/ 3945300 h 5956325"/>
              <a:gd name="connsiteX1381" fmla="*/ 3995541 w 5955852"/>
              <a:gd name="connsiteY1381" fmla="*/ 3956531 h 5956325"/>
              <a:gd name="connsiteX1382" fmla="*/ 3972442 w 5955852"/>
              <a:gd name="connsiteY1382" fmla="*/ 3947173 h 5956325"/>
              <a:gd name="connsiteX1383" fmla="*/ 3970569 w 5955852"/>
              <a:gd name="connsiteY1383" fmla="*/ 3899128 h 5956325"/>
              <a:gd name="connsiteX1384" fmla="*/ 3994136 w 5955852"/>
              <a:gd name="connsiteY1384" fmla="*/ 3888364 h 5956325"/>
              <a:gd name="connsiteX1385" fmla="*/ 1671650 w 5955852"/>
              <a:gd name="connsiteY1385" fmla="*/ 3888130 h 5956325"/>
              <a:gd name="connsiteX1386" fmla="*/ 1691861 w 5955852"/>
              <a:gd name="connsiteY1386" fmla="*/ 3900999 h 5956325"/>
              <a:gd name="connsiteX1387" fmla="*/ 1684370 w 5955852"/>
              <a:gd name="connsiteY1387" fmla="*/ 3944052 h 5956325"/>
              <a:gd name="connsiteX1388" fmla="*/ 1666266 w 5955852"/>
              <a:gd name="connsiteY1388" fmla="*/ 3950292 h 5956325"/>
              <a:gd name="connsiteX1389" fmla="*/ 1641293 w 5955852"/>
              <a:gd name="connsiteY1389" fmla="*/ 3937189 h 5956325"/>
              <a:gd name="connsiteX1390" fmla="*/ 1648160 w 5955852"/>
              <a:gd name="connsiteY1390" fmla="*/ 3893511 h 5956325"/>
              <a:gd name="connsiteX1391" fmla="*/ 1671650 w 5955852"/>
              <a:gd name="connsiteY1391" fmla="*/ 3888130 h 5956325"/>
              <a:gd name="connsiteX1392" fmla="*/ 390190 w 5955852"/>
              <a:gd name="connsiteY1392" fmla="*/ 3886648 h 5956325"/>
              <a:gd name="connsiteX1393" fmla="*/ 410167 w 5955852"/>
              <a:gd name="connsiteY1393" fmla="*/ 3896007 h 5956325"/>
              <a:gd name="connsiteX1394" fmla="*/ 400802 w 5955852"/>
              <a:gd name="connsiteY1394" fmla="*/ 3915974 h 5956325"/>
              <a:gd name="connsiteX1395" fmla="*/ 395809 w 5955852"/>
              <a:gd name="connsiteY1395" fmla="*/ 3916598 h 5956325"/>
              <a:gd name="connsiteX1396" fmla="*/ 380824 w 5955852"/>
              <a:gd name="connsiteY1396" fmla="*/ 3906614 h 5956325"/>
              <a:gd name="connsiteX1397" fmla="*/ 390190 w 5955852"/>
              <a:gd name="connsiteY1397" fmla="*/ 3886648 h 5956325"/>
              <a:gd name="connsiteX1398" fmla="*/ 4286621 w 5955852"/>
              <a:gd name="connsiteY1398" fmla="*/ 3884854 h 5956325"/>
              <a:gd name="connsiteX1399" fmla="*/ 4309564 w 5955852"/>
              <a:gd name="connsiteY1399" fmla="*/ 3889768 h 5956325"/>
              <a:gd name="connsiteX1400" fmla="*/ 4317056 w 5955852"/>
              <a:gd name="connsiteY1400" fmla="*/ 3933444 h 5956325"/>
              <a:gd name="connsiteX1401" fmla="*/ 4291460 w 5955852"/>
              <a:gd name="connsiteY1401" fmla="*/ 3946548 h 5956325"/>
              <a:gd name="connsiteX1402" fmla="*/ 4273979 w 5955852"/>
              <a:gd name="connsiteY1402" fmla="*/ 3940932 h 5956325"/>
              <a:gd name="connsiteX1403" fmla="*/ 4266488 w 5955852"/>
              <a:gd name="connsiteY1403" fmla="*/ 3897255 h 5956325"/>
              <a:gd name="connsiteX1404" fmla="*/ 4286621 w 5955852"/>
              <a:gd name="connsiteY1404" fmla="*/ 3884854 h 5956325"/>
              <a:gd name="connsiteX1405" fmla="*/ 5567536 w 5955852"/>
              <a:gd name="connsiteY1405" fmla="*/ 3880408 h 5956325"/>
              <a:gd name="connsiteX1406" fmla="*/ 5576900 w 5955852"/>
              <a:gd name="connsiteY1406" fmla="*/ 3900375 h 5956325"/>
              <a:gd name="connsiteX1407" fmla="*/ 5562542 w 5955852"/>
              <a:gd name="connsiteY1407" fmla="*/ 3910983 h 5956325"/>
              <a:gd name="connsiteX1408" fmla="*/ 5556922 w 5955852"/>
              <a:gd name="connsiteY1408" fmla="*/ 3909735 h 5956325"/>
              <a:gd name="connsiteX1409" fmla="*/ 5547557 w 5955852"/>
              <a:gd name="connsiteY1409" fmla="*/ 3889768 h 5956325"/>
              <a:gd name="connsiteX1410" fmla="*/ 5567536 w 5955852"/>
              <a:gd name="connsiteY1410" fmla="*/ 3880408 h 5956325"/>
              <a:gd name="connsiteX1411" fmla="*/ 2977926 w 5955852"/>
              <a:gd name="connsiteY1411" fmla="*/ 3874793 h 5956325"/>
              <a:gd name="connsiteX1412" fmla="*/ 2979176 w 5955852"/>
              <a:gd name="connsiteY1412" fmla="*/ 3874793 h 5956325"/>
              <a:gd name="connsiteX1413" fmla="*/ 2981673 w 5955852"/>
              <a:gd name="connsiteY1413" fmla="*/ 3874793 h 5956325"/>
              <a:gd name="connsiteX1414" fmla="*/ 3022252 w 5955852"/>
              <a:gd name="connsiteY1414" fmla="*/ 3915350 h 5956325"/>
              <a:gd name="connsiteX1415" fmla="*/ 2981673 w 5955852"/>
              <a:gd name="connsiteY1415" fmla="*/ 3955907 h 5956325"/>
              <a:gd name="connsiteX1416" fmla="*/ 2979800 w 5955852"/>
              <a:gd name="connsiteY1416" fmla="*/ 3955907 h 5956325"/>
              <a:gd name="connsiteX1417" fmla="*/ 2977926 w 5955852"/>
              <a:gd name="connsiteY1417" fmla="*/ 3955907 h 5956325"/>
              <a:gd name="connsiteX1418" fmla="*/ 2937347 w 5955852"/>
              <a:gd name="connsiteY1418" fmla="*/ 3915350 h 5956325"/>
              <a:gd name="connsiteX1419" fmla="*/ 2977926 w 5955852"/>
              <a:gd name="connsiteY1419" fmla="*/ 3874793 h 5956325"/>
              <a:gd name="connsiteX1420" fmla="*/ 1391493 w 5955852"/>
              <a:gd name="connsiteY1420" fmla="*/ 3871438 h 5956325"/>
              <a:gd name="connsiteX1421" fmla="*/ 1408427 w 5955852"/>
              <a:gd name="connsiteY1421" fmla="*/ 3884151 h 5956325"/>
              <a:gd name="connsiteX1422" fmla="*/ 1398439 w 5955852"/>
              <a:gd name="connsiteY1422" fmla="*/ 3922212 h 5956325"/>
              <a:gd name="connsiteX1423" fmla="*/ 1384704 w 5955852"/>
              <a:gd name="connsiteY1423" fmla="*/ 3925957 h 5956325"/>
              <a:gd name="connsiteX1424" fmla="*/ 1360356 w 5955852"/>
              <a:gd name="connsiteY1424" fmla="*/ 3912230 h 5956325"/>
              <a:gd name="connsiteX1425" fmla="*/ 1370345 w 5955852"/>
              <a:gd name="connsiteY1425" fmla="*/ 3874168 h 5956325"/>
              <a:gd name="connsiteX1426" fmla="*/ 1391493 w 5955852"/>
              <a:gd name="connsiteY1426" fmla="*/ 3871438 h 5956325"/>
              <a:gd name="connsiteX1427" fmla="*/ 4566230 w 5955852"/>
              <a:gd name="connsiteY1427" fmla="*/ 3867850 h 5956325"/>
              <a:gd name="connsiteX1428" fmla="*/ 4587379 w 5955852"/>
              <a:gd name="connsiteY1428" fmla="*/ 3871047 h 5956325"/>
              <a:gd name="connsiteX1429" fmla="*/ 4597367 w 5955852"/>
              <a:gd name="connsiteY1429" fmla="*/ 3909109 h 5956325"/>
              <a:gd name="connsiteX1430" fmla="*/ 4573019 w 5955852"/>
              <a:gd name="connsiteY1430" fmla="*/ 3922836 h 5956325"/>
              <a:gd name="connsiteX1431" fmla="*/ 4559285 w 5955852"/>
              <a:gd name="connsiteY1431" fmla="*/ 3919092 h 5956325"/>
              <a:gd name="connsiteX1432" fmla="*/ 4549296 w 5955852"/>
              <a:gd name="connsiteY1432" fmla="*/ 3881031 h 5956325"/>
              <a:gd name="connsiteX1433" fmla="*/ 4566230 w 5955852"/>
              <a:gd name="connsiteY1433" fmla="*/ 3867850 h 5956325"/>
              <a:gd name="connsiteX1434" fmla="*/ 2259197 w 5955852"/>
              <a:gd name="connsiteY1434" fmla="*/ 3858803 h 5956325"/>
              <a:gd name="connsiteX1435" fmla="*/ 2286823 w 5955852"/>
              <a:gd name="connsiteY1435" fmla="*/ 3866680 h 5956325"/>
              <a:gd name="connsiteX1436" fmla="*/ 2293066 w 5955852"/>
              <a:gd name="connsiteY1436" fmla="*/ 3919092 h 5956325"/>
              <a:gd name="connsiteX1437" fmla="*/ 2263724 w 5955852"/>
              <a:gd name="connsiteY1437" fmla="*/ 3933444 h 5956325"/>
              <a:gd name="connsiteX1438" fmla="*/ 2240625 w 5955852"/>
              <a:gd name="connsiteY1438" fmla="*/ 3925332 h 5956325"/>
              <a:gd name="connsiteX1439" fmla="*/ 2234382 w 5955852"/>
              <a:gd name="connsiteY1439" fmla="*/ 3872920 h 5956325"/>
              <a:gd name="connsiteX1440" fmla="*/ 2259197 w 5955852"/>
              <a:gd name="connsiteY1440" fmla="*/ 3858803 h 5956325"/>
              <a:gd name="connsiteX1441" fmla="*/ 2802498 w 5955852"/>
              <a:gd name="connsiteY1441" fmla="*/ 3857945 h 5956325"/>
              <a:gd name="connsiteX1442" fmla="*/ 2834337 w 5955852"/>
              <a:gd name="connsiteY1442" fmla="*/ 3905366 h 5956325"/>
              <a:gd name="connsiteX1443" fmla="*/ 2795006 w 5955852"/>
              <a:gd name="connsiteY1443" fmla="*/ 3937813 h 5956325"/>
              <a:gd name="connsiteX1444" fmla="*/ 2786890 w 5955852"/>
              <a:gd name="connsiteY1444" fmla="*/ 3937189 h 5956325"/>
              <a:gd name="connsiteX1445" fmla="*/ 2755051 w 5955852"/>
              <a:gd name="connsiteY1445" fmla="*/ 3889768 h 5956325"/>
              <a:gd name="connsiteX1446" fmla="*/ 2802498 w 5955852"/>
              <a:gd name="connsiteY1446" fmla="*/ 3857945 h 5956325"/>
              <a:gd name="connsiteX1447" fmla="*/ 3157102 w 5955852"/>
              <a:gd name="connsiteY1447" fmla="*/ 3857322 h 5956325"/>
              <a:gd name="connsiteX1448" fmla="*/ 3204549 w 5955852"/>
              <a:gd name="connsiteY1448" fmla="*/ 3889144 h 5956325"/>
              <a:gd name="connsiteX1449" fmla="*/ 3172710 w 5955852"/>
              <a:gd name="connsiteY1449" fmla="*/ 3936565 h 5956325"/>
              <a:gd name="connsiteX1450" fmla="*/ 3164593 w 5955852"/>
              <a:gd name="connsiteY1450" fmla="*/ 3937813 h 5956325"/>
              <a:gd name="connsiteX1451" fmla="*/ 3125262 w 5955852"/>
              <a:gd name="connsiteY1451" fmla="*/ 3904743 h 5956325"/>
              <a:gd name="connsiteX1452" fmla="*/ 3157102 w 5955852"/>
              <a:gd name="connsiteY1452" fmla="*/ 3857322 h 5956325"/>
              <a:gd name="connsiteX1453" fmla="*/ 3700168 w 5955852"/>
              <a:gd name="connsiteY1453" fmla="*/ 3855683 h 5956325"/>
              <a:gd name="connsiteX1454" fmla="*/ 3725217 w 5955852"/>
              <a:gd name="connsiteY1454" fmla="*/ 3869799 h 5956325"/>
              <a:gd name="connsiteX1455" fmla="*/ 3718974 w 5955852"/>
              <a:gd name="connsiteY1455" fmla="*/ 3922213 h 5956325"/>
              <a:gd name="connsiteX1456" fmla="*/ 3695875 w 5955852"/>
              <a:gd name="connsiteY1456" fmla="*/ 3930323 h 5956325"/>
              <a:gd name="connsiteX1457" fmla="*/ 3666534 w 5955852"/>
              <a:gd name="connsiteY1457" fmla="*/ 3915972 h 5956325"/>
              <a:gd name="connsiteX1458" fmla="*/ 3672776 w 5955852"/>
              <a:gd name="connsiteY1458" fmla="*/ 3863560 h 5956325"/>
              <a:gd name="connsiteX1459" fmla="*/ 3700168 w 5955852"/>
              <a:gd name="connsiteY1459" fmla="*/ 3855683 h 5956325"/>
              <a:gd name="connsiteX1460" fmla="*/ 5801650 w 5955852"/>
              <a:gd name="connsiteY1460" fmla="*/ 3848586 h 5956325"/>
              <a:gd name="connsiteX1461" fmla="*/ 5825996 w 5955852"/>
              <a:gd name="connsiteY1461" fmla="*/ 3854825 h 5956325"/>
              <a:gd name="connsiteX1462" fmla="*/ 5814135 w 5955852"/>
              <a:gd name="connsiteY1462" fmla="*/ 3864185 h 5956325"/>
              <a:gd name="connsiteX1463" fmla="*/ 5811014 w 5955852"/>
              <a:gd name="connsiteY1463" fmla="*/ 3863561 h 5956325"/>
              <a:gd name="connsiteX1464" fmla="*/ 5801650 w 5955852"/>
              <a:gd name="connsiteY1464" fmla="*/ 3848586 h 5956325"/>
              <a:gd name="connsiteX1465" fmla="*/ 140468 w 5955852"/>
              <a:gd name="connsiteY1465" fmla="*/ 3846089 h 5956325"/>
              <a:gd name="connsiteX1466" fmla="*/ 155452 w 5955852"/>
              <a:gd name="connsiteY1466" fmla="*/ 3855449 h 5956325"/>
              <a:gd name="connsiteX1467" fmla="*/ 146712 w 5955852"/>
              <a:gd name="connsiteY1467" fmla="*/ 3870425 h 5956325"/>
              <a:gd name="connsiteX1468" fmla="*/ 143590 w 5955852"/>
              <a:gd name="connsiteY1468" fmla="*/ 3870425 h 5956325"/>
              <a:gd name="connsiteX1469" fmla="*/ 131728 w 5955852"/>
              <a:gd name="connsiteY1469" fmla="*/ 3862313 h 5956325"/>
              <a:gd name="connsiteX1470" fmla="*/ 131104 w 5955852"/>
              <a:gd name="connsiteY1470" fmla="*/ 3861065 h 5956325"/>
              <a:gd name="connsiteX1471" fmla="*/ 140468 w 5955852"/>
              <a:gd name="connsiteY1471" fmla="*/ 3846089 h 5956325"/>
              <a:gd name="connsiteX1472" fmla="*/ 1122653 w 5955852"/>
              <a:gd name="connsiteY1472" fmla="*/ 3844998 h 5956325"/>
              <a:gd name="connsiteX1473" fmla="*/ 1136855 w 5955852"/>
              <a:gd name="connsiteY1473" fmla="*/ 3857945 h 5956325"/>
              <a:gd name="connsiteX1474" fmla="*/ 1124994 w 5955852"/>
              <a:gd name="connsiteY1474" fmla="*/ 3891015 h 5956325"/>
              <a:gd name="connsiteX1475" fmla="*/ 1114381 w 5955852"/>
              <a:gd name="connsiteY1475" fmla="*/ 3893511 h 5956325"/>
              <a:gd name="connsiteX1476" fmla="*/ 1091906 w 5955852"/>
              <a:gd name="connsiteY1476" fmla="*/ 3879160 h 5956325"/>
              <a:gd name="connsiteX1477" fmla="*/ 1103768 w 5955852"/>
              <a:gd name="connsiteY1477" fmla="*/ 3846090 h 5956325"/>
              <a:gd name="connsiteX1478" fmla="*/ 1122653 w 5955852"/>
              <a:gd name="connsiteY1478" fmla="*/ 3844998 h 5956325"/>
              <a:gd name="connsiteX1479" fmla="*/ 4835695 w 5955852"/>
              <a:gd name="connsiteY1479" fmla="*/ 3840864 h 5956325"/>
              <a:gd name="connsiteX1480" fmla="*/ 4854580 w 5955852"/>
              <a:gd name="connsiteY1480" fmla="*/ 3841723 h 5956325"/>
              <a:gd name="connsiteX1481" fmla="*/ 4866443 w 5955852"/>
              <a:gd name="connsiteY1481" fmla="*/ 3874793 h 5956325"/>
              <a:gd name="connsiteX1482" fmla="*/ 4843968 w 5955852"/>
              <a:gd name="connsiteY1482" fmla="*/ 3889144 h 5956325"/>
              <a:gd name="connsiteX1483" fmla="*/ 4833354 w 5955852"/>
              <a:gd name="connsiteY1483" fmla="*/ 3886648 h 5956325"/>
              <a:gd name="connsiteX1484" fmla="*/ 4821493 w 5955852"/>
              <a:gd name="connsiteY1484" fmla="*/ 3853578 h 5956325"/>
              <a:gd name="connsiteX1485" fmla="*/ 4835695 w 5955852"/>
              <a:gd name="connsiteY1485" fmla="*/ 3840864 h 5956325"/>
              <a:gd name="connsiteX1486" fmla="*/ 2603579 w 5955852"/>
              <a:gd name="connsiteY1486" fmla="*/ 3807327 h 5956325"/>
              <a:gd name="connsiteX1487" fmla="*/ 2634560 w 5955852"/>
              <a:gd name="connsiteY1487" fmla="*/ 3807405 h 5956325"/>
              <a:gd name="connsiteX1488" fmla="*/ 2656410 w 5955852"/>
              <a:gd name="connsiteY1488" fmla="*/ 3859818 h 5956325"/>
              <a:gd name="connsiteX1489" fmla="*/ 2618952 w 5955852"/>
              <a:gd name="connsiteY1489" fmla="*/ 3884776 h 5956325"/>
              <a:gd name="connsiteX1490" fmla="*/ 2603345 w 5955852"/>
              <a:gd name="connsiteY1490" fmla="*/ 3881656 h 5956325"/>
              <a:gd name="connsiteX1491" fmla="*/ 2581494 w 5955852"/>
              <a:gd name="connsiteY1491" fmla="*/ 3829244 h 5956325"/>
              <a:gd name="connsiteX1492" fmla="*/ 2603579 w 5955852"/>
              <a:gd name="connsiteY1492" fmla="*/ 3807327 h 5956325"/>
              <a:gd name="connsiteX1493" fmla="*/ 3356021 w 5955852"/>
              <a:gd name="connsiteY1493" fmla="*/ 3805455 h 5956325"/>
              <a:gd name="connsiteX1494" fmla="*/ 3378105 w 5955852"/>
              <a:gd name="connsiteY1494" fmla="*/ 3827372 h 5956325"/>
              <a:gd name="connsiteX1495" fmla="*/ 3356255 w 5955852"/>
              <a:gd name="connsiteY1495" fmla="*/ 3880408 h 5956325"/>
              <a:gd name="connsiteX1496" fmla="*/ 3340647 w 5955852"/>
              <a:gd name="connsiteY1496" fmla="*/ 3883529 h 5956325"/>
              <a:gd name="connsiteX1497" fmla="*/ 3303189 w 5955852"/>
              <a:gd name="connsiteY1497" fmla="*/ 3858569 h 5956325"/>
              <a:gd name="connsiteX1498" fmla="*/ 3325040 w 5955852"/>
              <a:gd name="connsiteY1498" fmla="*/ 3805533 h 5956325"/>
              <a:gd name="connsiteX1499" fmla="*/ 3356021 w 5955852"/>
              <a:gd name="connsiteY1499" fmla="*/ 3805455 h 5956325"/>
              <a:gd name="connsiteX1500" fmla="*/ 830323 w 5955852"/>
              <a:gd name="connsiteY1500" fmla="*/ 3778077 h 5956325"/>
              <a:gd name="connsiteX1501" fmla="*/ 858417 w 5955852"/>
              <a:gd name="connsiteY1501" fmla="*/ 3790558 h 5956325"/>
              <a:gd name="connsiteX1502" fmla="*/ 845930 w 5955852"/>
              <a:gd name="connsiteY1502" fmla="*/ 3818636 h 5956325"/>
              <a:gd name="connsiteX1503" fmla="*/ 838439 w 5955852"/>
              <a:gd name="connsiteY1503" fmla="*/ 3819883 h 5956325"/>
              <a:gd name="connsiteX1504" fmla="*/ 817836 w 5955852"/>
              <a:gd name="connsiteY1504" fmla="*/ 3806156 h 5956325"/>
              <a:gd name="connsiteX1505" fmla="*/ 830323 w 5955852"/>
              <a:gd name="connsiteY1505" fmla="*/ 3778077 h 5956325"/>
              <a:gd name="connsiteX1506" fmla="*/ 5126776 w 5955852"/>
              <a:gd name="connsiteY1506" fmla="*/ 3773086 h 5956325"/>
              <a:gd name="connsiteX1507" fmla="*/ 5139263 w 5955852"/>
              <a:gd name="connsiteY1507" fmla="*/ 3801164 h 5956325"/>
              <a:gd name="connsiteX1508" fmla="*/ 5118661 w 5955852"/>
              <a:gd name="connsiteY1508" fmla="*/ 3814891 h 5956325"/>
              <a:gd name="connsiteX1509" fmla="*/ 5111169 w 5955852"/>
              <a:gd name="connsiteY1509" fmla="*/ 3813643 h 5956325"/>
              <a:gd name="connsiteX1510" fmla="*/ 5098682 w 5955852"/>
              <a:gd name="connsiteY1510" fmla="*/ 3785565 h 5956325"/>
              <a:gd name="connsiteX1511" fmla="*/ 5126776 w 5955852"/>
              <a:gd name="connsiteY1511" fmla="*/ 3773086 h 5956325"/>
              <a:gd name="connsiteX1512" fmla="*/ 1849186 w 5955852"/>
              <a:gd name="connsiteY1512" fmla="*/ 3745243 h 5956325"/>
              <a:gd name="connsiteX1513" fmla="*/ 1871037 w 5955852"/>
              <a:gd name="connsiteY1513" fmla="*/ 3759360 h 5956325"/>
              <a:gd name="connsiteX1514" fmla="*/ 1862921 w 5955852"/>
              <a:gd name="connsiteY1514" fmla="*/ 3806781 h 5956325"/>
              <a:gd name="connsiteX1515" fmla="*/ 1842943 w 5955852"/>
              <a:gd name="connsiteY1515" fmla="*/ 3813021 h 5956325"/>
              <a:gd name="connsiteX1516" fmla="*/ 1815474 w 5955852"/>
              <a:gd name="connsiteY1516" fmla="*/ 3798669 h 5956325"/>
              <a:gd name="connsiteX1517" fmla="*/ 1823590 w 5955852"/>
              <a:gd name="connsiteY1517" fmla="*/ 3751249 h 5956325"/>
              <a:gd name="connsiteX1518" fmla="*/ 1849186 w 5955852"/>
              <a:gd name="connsiteY1518" fmla="*/ 3745243 h 5956325"/>
              <a:gd name="connsiteX1519" fmla="*/ 4109009 w 5955852"/>
              <a:gd name="connsiteY1519" fmla="*/ 3741499 h 5956325"/>
              <a:gd name="connsiteX1520" fmla="*/ 4134136 w 5955852"/>
              <a:gd name="connsiteY1520" fmla="*/ 3747505 h 5956325"/>
              <a:gd name="connsiteX1521" fmla="*/ 4142252 w 5955852"/>
              <a:gd name="connsiteY1521" fmla="*/ 3794926 h 5956325"/>
              <a:gd name="connsiteX1522" fmla="*/ 4114159 w 5955852"/>
              <a:gd name="connsiteY1522" fmla="*/ 3809277 h 5956325"/>
              <a:gd name="connsiteX1523" fmla="*/ 4095430 w 5955852"/>
              <a:gd name="connsiteY1523" fmla="*/ 3803038 h 5956325"/>
              <a:gd name="connsiteX1524" fmla="*/ 4086689 w 5955852"/>
              <a:gd name="connsiteY1524" fmla="*/ 3755616 h 5956325"/>
              <a:gd name="connsiteX1525" fmla="*/ 4109009 w 5955852"/>
              <a:gd name="connsiteY1525" fmla="*/ 3741499 h 5956325"/>
              <a:gd name="connsiteX1526" fmla="*/ 578730 w 5955852"/>
              <a:gd name="connsiteY1526" fmla="*/ 3738769 h 5956325"/>
              <a:gd name="connsiteX1527" fmla="*/ 601829 w 5955852"/>
              <a:gd name="connsiteY1527" fmla="*/ 3750624 h 5956325"/>
              <a:gd name="connsiteX1528" fmla="*/ 589968 w 5955852"/>
              <a:gd name="connsiteY1528" fmla="*/ 3774334 h 5956325"/>
              <a:gd name="connsiteX1529" fmla="*/ 584349 w 5955852"/>
              <a:gd name="connsiteY1529" fmla="*/ 3774959 h 5956325"/>
              <a:gd name="connsiteX1530" fmla="*/ 566868 w 5955852"/>
              <a:gd name="connsiteY1530" fmla="*/ 3762479 h 5956325"/>
              <a:gd name="connsiteX1531" fmla="*/ 578730 w 5955852"/>
              <a:gd name="connsiteY1531" fmla="*/ 3738769 h 5956325"/>
              <a:gd name="connsiteX1532" fmla="*/ 5378373 w 5955852"/>
              <a:gd name="connsiteY1532" fmla="*/ 3732530 h 5956325"/>
              <a:gd name="connsiteX1533" fmla="*/ 5390235 w 5955852"/>
              <a:gd name="connsiteY1533" fmla="*/ 3756239 h 5956325"/>
              <a:gd name="connsiteX1534" fmla="*/ 5372130 w 5955852"/>
              <a:gd name="connsiteY1534" fmla="*/ 3769342 h 5956325"/>
              <a:gd name="connsiteX1535" fmla="*/ 5367760 w 5955852"/>
              <a:gd name="connsiteY1535" fmla="*/ 3768094 h 5956325"/>
              <a:gd name="connsiteX1536" fmla="*/ 5355274 w 5955852"/>
              <a:gd name="connsiteY1536" fmla="*/ 3745009 h 5956325"/>
              <a:gd name="connsiteX1537" fmla="*/ 5378373 w 5955852"/>
              <a:gd name="connsiteY1537" fmla="*/ 3732530 h 5956325"/>
              <a:gd name="connsiteX1538" fmla="*/ 2123723 w 5955852"/>
              <a:gd name="connsiteY1538" fmla="*/ 3729018 h 5956325"/>
              <a:gd name="connsiteX1539" fmla="*/ 2149475 w 5955852"/>
              <a:gd name="connsiteY1539" fmla="*/ 3741264 h 5956325"/>
              <a:gd name="connsiteX1540" fmla="*/ 2146979 w 5955852"/>
              <a:gd name="connsiteY1540" fmla="*/ 3793676 h 5956325"/>
              <a:gd name="connsiteX1541" fmla="*/ 2122007 w 5955852"/>
              <a:gd name="connsiteY1541" fmla="*/ 3803660 h 5956325"/>
              <a:gd name="connsiteX1542" fmla="*/ 2094537 w 5955852"/>
              <a:gd name="connsiteY1542" fmla="*/ 3791181 h 5956325"/>
              <a:gd name="connsiteX1543" fmla="*/ 2097034 w 5955852"/>
              <a:gd name="connsiteY1543" fmla="*/ 3738768 h 5956325"/>
              <a:gd name="connsiteX1544" fmla="*/ 2123723 w 5955852"/>
              <a:gd name="connsiteY1544" fmla="*/ 3729018 h 5956325"/>
              <a:gd name="connsiteX1545" fmla="*/ 1573088 w 5955852"/>
              <a:gd name="connsiteY1545" fmla="*/ 3728006 h 5956325"/>
              <a:gd name="connsiteX1546" fmla="*/ 1591973 w 5955852"/>
              <a:gd name="connsiteY1546" fmla="*/ 3743137 h 5956325"/>
              <a:gd name="connsiteX1547" fmla="*/ 1579487 w 5955852"/>
              <a:gd name="connsiteY1547" fmla="*/ 3785566 h 5956325"/>
              <a:gd name="connsiteX1548" fmla="*/ 1564503 w 5955852"/>
              <a:gd name="connsiteY1548" fmla="*/ 3789309 h 5956325"/>
              <a:gd name="connsiteX1549" fmla="*/ 1537034 w 5955852"/>
              <a:gd name="connsiteY1549" fmla="*/ 3773087 h 5956325"/>
              <a:gd name="connsiteX1550" fmla="*/ 1549520 w 5955852"/>
              <a:gd name="connsiteY1550" fmla="*/ 3730658 h 5956325"/>
              <a:gd name="connsiteX1551" fmla="*/ 1573088 w 5955852"/>
              <a:gd name="connsiteY1551" fmla="*/ 3728006 h 5956325"/>
              <a:gd name="connsiteX1552" fmla="*/ 3834627 w 5955852"/>
              <a:gd name="connsiteY1552" fmla="*/ 3725509 h 5956325"/>
              <a:gd name="connsiteX1553" fmla="*/ 3861316 w 5955852"/>
              <a:gd name="connsiteY1553" fmla="*/ 3735025 h 5956325"/>
              <a:gd name="connsiteX1554" fmla="*/ 3863813 w 5955852"/>
              <a:gd name="connsiteY1554" fmla="*/ 3787437 h 5956325"/>
              <a:gd name="connsiteX1555" fmla="*/ 3836343 w 5955852"/>
              <a:gd name="connsiteY1555" fmla="*/ 3799916 h 5956325"/>
              <a:gd name="connsiteX1556" fmla="*/ 3811372 w 5955852"/>
              <a:gd name="connsiteY1556" fmla="*/ 3789933 h 5956325"/>
              <a:gd name="connsiteX1557" fmla="*/ 3808875 w 5955852"/>
              <a:gd name="connsiteY1557" fmla="*/ 3737520 h 5956325"/>
              <a:gd name="connsiteX1558" fmla="*/ 3834627 w 5955852"/>
              <a:gd name="connsiteY1558" fmla="*/ 3725509 h 5956325"/>
              <a:gd name="connsiteX1559" fmla="*/ 4385339 w 5955852"/>
              <a:gd name="connsiteY1559" fmla="*/ 3723872 h 5956325"/>
              <a:gd name="connsiteX1560" fmla="*/ 4408829 w 5955852"/>
              <a:gd name="connsiteY1560" fmla="*/ 3726290 h 5956325"/>
              <a:gd name="connsiteX1561" fmla="*/ 4421314 w 5955852"/>
              <a:gd name="connsiteY1561" fmla="*/ 3768095 h 5956325"/>
              <a:gd name="connsiteX1562" fmla="*/ 4393846 w 5955852"/>
              <a:gd name="connsiteY1562" fmla="*/ 3784318 h 5956325"/>
              <a:gd name="connsiteX1563" fmla="*/ 4378863 w 5955852"/>
              <a:gd name="connsiteY1563" fmla="*/ 3781199 h 5956325"/>
              <a:gd name="connsiteX1564" fmla="*/ 4367000 w 5955852"/>
              <a:gd name="connsiteY1564" fmla="*/ 3738769 h 5956325"/>
              <a:gd name="connsiteX1565" fmla="*/ 4385339 w 5955852"/>
              <a:gd name="connsiteY1565" fmla="*/ 3723872 h 5956325"/>
              <a:gd name="connsiteX1566" fmla="*/ 2449064 w 5955852"/>
              <a:gd name="connsiteY1566" fmla="*/ 3718569 h 5956325"/>
              <a:gd name="connsiteX1567" fmla="*/ 2479733 w 5955852"/>
              <a:gd name="connsiteY1567" fmla="*/ 3724419 h 5956325"/>
              <a:gd name="connsiteX1568" fmla="*/ 2490970 w 5955852"/>
              <a:gd name="connsiteY1568" fmla="*/ 3780575 h 5956325"/>
              <a:gd name="connsiteX1569" fmla="*/ 2457258 w 5955852"/>
              <a:gd name="connsiteY1569" fmla="*/ 3798670 h 5956325"/>
              <a:gd name="connsiteX1570" fmla="*/ 2434783 w 5955852"/>
              <a:gd name="connsiteY1570" fmla="*/ 3791806 h 5956325"/>
              <a:gd name="connsiteX1571" fmla="*/ 2423545 w 5955852"/>
              <a:gd name="connsiteY1571" fmla="*/ 3735649 h 5956325"/>
              <a:gd name="connsiteX1572" fmla="*/ 2449064 w 5955852"/>
              <a:gd name="connsiteY1572" fmla="*/ 3718569 h 5956325"/>
              <a:gd name="connsiteX1573" fmla="*/ 3509677 w 5955852"/>
              <a:gd name="connsiteY1573" fmla="*/ 3715839 h 5956325"/>
              <a:gd name="connsiteX1574" fmla="*/ 3535430 w 5955852"/>
              <a:gd name="connsiteY1574" fmla="*/ 3733154 h 5956325"/>
              <a:gd name="connsiteX1575" fmla="*/ 3524193 w 5955852"/>
              <a:gd name="connsiteY1575" fmla="*/ 3789310 h 5956325"/>
              <a:gd name="connsiteX1576" fmla="*/ 3501718 w 5955852"/>
              <a:gd name="connsiteY1576" fmla="*/ 3796173 h 5956325"/>
              <a:gd name="connsiteX1577" fmla="*/ 3468005 w 5955852"/>
              <a:gd name="connsiteY1577" fmla="*/ 3778079 h 5956325"/>
              <a:gd name="connsiteX1578" fmla="*/ 3479243 w 5955852"/>
              <a:gd name="connsiteY1578" fmla="*/ 3721922 h 5956325"/>
              <a:gd name="connsiteX1579" fmla="*/ 3509677 w 5955852"/>
              <a:gd name="connsiteY1579" fmla="*/ 3715839 h 5956325"/>
              <a:gd name="connsiteX1580" fmla="*/ 1307524 w 5955852"/>
              <a:gd name="connsiteY1580" fmla="*/ 3700785 h 5956325"/>
              <a:gd name="connsiteX1581" fmla="*/ 1322898 w 5955852"/>
              <a:gd name="connsiteY1581" fmla="*/ 3715682 h 5956325"/>
              <a:gd name="connsiteX1582" fmla="*/ 1308539 w 5955852"/>
              <a:gd name="connsiteY1582" fmla="*/ 3752496 h 5956325"/>
              <a:gd name="connsiteX1583" fmla="*/ 1297301 w 5955852"/>
              <a:gd name="connsiteY1583" fmla="*/ 3754991 h 5956325"/>
              <a:gd name="connsiteX1584" fmla="*/ 1271705 w 5955852"/>
              <a:gd name="connsiteY1584" fmla="*/ 3738145 h 5956325"/>
              <a:gd name="connsiteX1585" fmla="*/ 1286064 w 5955852"/>
              <a:gd name="connsiteY1585" fmla="*/ 3701330 h 5956325"/>
              <a:gd name="connsiteX1586" fmla="*/ 1307524 w 5955852"/>
              <a:gd name="connsiteY1586" fmla="*/ 3700785 h 5956325"/>
              <a:gd name="connsiteX1587" fmla="*/ 331505 w 5955852"/>
              <a:gd name="connsiteY1587" fmla="*/ 3697588 h 5956325"/>
              <a:gd name="connsiteX1588" fmla="*/ 350858 w 5955852"/>
              <a:gd name="connsiteY1588" fmla="*/ 3708819 h 5956325"/>
              <a:gd name="connsiteX1589" fmla="*/ 340245 w 5955852"/>
              <a:gd name="connsiteY1589" fmla="*/ 3728162 h 5956325"/>
              <a:gd name="connsiteX1590" fmla="*/ 335874 w 5955852"/>
              <a:gd name="connsiteY1590" fmla="*/ 3728786 h 5956325"/>
              <a:gd name="connsiteX1591" fmla="*/ 320892 w 5955852"/>
              <a:gd name="connsiteY1591" fmla="*/ 3716931 h 5956325"/>
              <a:gd name="connsiteX1592" fmla="*/ 331505 w 5955852"/>
              <a:gd name="connsiteY1592" fmla="*/ 3697588 h 5956325"/>
              <a:gd name="connsiteX1593" fmla="*/ 4650199 w 5955852"/>
              <a:gd name="connsiteY1593" fmla="*/ 3697041 h 5956325"/>
              <a:gd name="connsiteX1594" fmla="*/ 4671659 w 5955852"/>
              <a:gd name="connsiteY1594" fmla="*/ 3697587 h 5956325"/>
              <a:gd name="connsiteX1595" fmla="*/ 4686018 w 5955852"/>
              <a:gd name="connsiteY1595" fmla="*/ 3734400 h 5956325"/>
              <a:gd name="connsiteX1596" fmla="*/ 4660422 w 5955852"/>
              <a:gd name="connsiteY1596" fmla="*/ 3751248 h 5956325"/>
              <a:gd name="connsiteX1597" fmla="*/ 4649184 w 5955852"/>
              <a:gd name="connsiteY1597" fmla="*/ 3748751 h 5956325"/>
              <a:gd name="connsiteX1598" fmla="*/ 4634825 w 5955852"/>
              <a:gd name="connsiteY1598" fmla="*/ 3711937 h 5956325"/>
              <a:gd name="connsiteX1599" fmla="*/ 4650199 w 5955852"/>
              <a:gd name="connsiteY1599" fmla="*/ 3697041 h 5956325"/>
              <a:gd name="connsiteX1600" fmla="*/ 5625596 w 5955852"/>
              <a:gd name="connsiteY1600" fmla="*/ 3691349 h 5956325"/>
              <a:gd name="connsiteX1601" fmla="*/ 5636209 w 5955852"/>
              <a:gd name="connsiteY1601" fmla="*/ 3710691 h 5956325"/>
              <a:gd name="connsiteX1602" fmla="*/ 5621226 w 5955852"/>
              <a:gd name="connsiteY1602" fmla="*/ 3721922 h 5956325"/>
              <a:gd name="connsiteX1603" fmla="*/ 5617480 w 5955852"/>
              <a:gd name="connsiteY1603" fmla="*/ 3721298 h 5956325"/>
              <a:gd name="connsiteX1604" fmla="*/ 5606242 w 5955852"/>
              <a:gd name="connsiteY1604" fmla="*/ 3702580 h 5956325"/>
              <a:gd name="connsiteX1605" fmla="*/ 5625596 w 5955852"/>
              <a:gd name="connsiteY1605" fmla="*/ 3691349 h 5956325"/>
              <a:gd name="connsiteX1606" fmla="*/ 1030100 w 5955852"/>
              <a:gd name="connsiteY1606" fmla="*/ 3667014 h 5956325"/>
              <a:gd name="connsiteX1607" fmla="*/ 1061939 w 5955852"/>
              <a:gd name="connsiteY1607" fmla="*/ 3681989 h 5956325"/>
              <a:gd name="connsiteX1608" fmla="*/ 1046957 w 5955852"/>
              <a:gd name="connsiteY1608" fmla="*/ 3713811 h 5956325"/>
              <a:gd name="connsiteX1609" fmla="*/ 1038216 w 5955852"/>
              <a:gd name="connsiteY1609" fmla="*/ 3715059 h 5956325"/>
              <a:gd name="connsiteX1610" fmla="*/ 1015741 w 5955852"/>
              <a:gd name="connsiteY1610" fmla="*/ 3698835 h 5956325"/>
              <a:gd name="connsiteX1611" fmla="*/ 1030100 w 5955852"/>
              <a:gd name="connsiteY1611" fmla="*/ 3667014 h 5956325"/>
              <a:gd name="connsiteX1612" fmla="*/ 4927624 w 5955852"/>
              <a:gd name="connsiteY1612" fmla="*/ 3662021 h 5956325"/>
              <a:gd name="connsiteX1613" fmla="*/ 4942607 w 5955852"/>
              <a:gd name="connsiteY1613" fmla="*/ 3693844 h 5956325"/>
              <a:gd name="connsiteX1614" fmla="*/ 4919508 w 5955852"/>
              <a:gd name="connsiteY1614" fmla="*/ 3710066 h 5956325"/>
              <a:gd name="connsiteX1615" fmla="*/ 4910144 w 5955852"/>
              <a:gd name="connsiteY1615" fmla="*/ 3708819 h 5956325"/>
              <a:gd name="connsiteX1616" fmla="*/ 4895785 w 5955852"/>
              <a:gd name="connsiteY1616" fmla="*/ 3676997 h 5956325"/>
              <a:gd name="connsiteX1617" fmla="*/ 4927624 w 5955852"/>
              <a:gd name="connsiteY1617" fmla="*/ 3662021 h 5956325"/>
              <a:gd name="connsiteX1618" fmla="*/ 91148 w 5955852"/>
              <a:gd name="connsiteY1618" fmla="*/ 3653910 h 5956325"/>
              <a:gd name="connsiteX1619" fmla="*/ 103635 w 5955852"/>
              <a:gd name="connsiteY1619" fmla="*/ 3663894 h 5956325"/>
              <a:gd name="connsiteX1620" fmla="*/ 95519 w 5955852"/>
              <a:gd name="connsiteY1620" fmla="*/ 3678245 h 5956325"/>
              <a:gd name="connsiteX1621" fmla="*/ 91148 w 5955852"/>
              <a:gd name="connsiteY1621" fmla="*/ 3679493 h 5956325"/>
              <a:gd name="connsiteX1622" fmla="*/ 79287 w 5955852"/>
              <a:gd name="connsiteY1622" fmla="*/ 3670757 h 5956325"/>
              <a:gd name="connsiteX1623" fmla="*/ 78663 w 5955852"/>
              <a:gd name="connsiteY1623" fmla="*/ 3666390 h 5956325"/>
              <a:gd name="connsiteX1624" fmla="*/ 91148 w 5955852"/>
              <a:gd name="connsiteY1624" fmla="*/ 3653910 h 5956325"/>
              <a:gd name="connsiteX1625" fmla="*/ 5869698 w 5955852"/>
              <a:gd name="connsiteY1625" fmla="*/ 3648294 h 5956325"/>
              <a:gd name="connsiteX1626" fmla="*/ 5877814 w 5955852"/>
              <a:gd name="connsiteY1626" fmla="*/ 3662646 h 5956325"/>
              <a:gd name="connsiteX1627" fmla="*/ 5865952 w 5955852"/>
              <a:gd name="connsiteY1627" fmla="*/ 3673253 h 5956325"/>
              <a:gd name="connsiteX1628" fmla="*/ 5853466 w 5955852"/>
              <a:gd name="connsiteY1628" fmla="*/ 3660774 h 5956325"/>
              <a:gd name="connsiteX1629" fmla="*/ 5854090 w 5955852"/>
              <a:gd name="connsiteY1629" fmla="*/ 3656406 h 5956325"/>
              <a:gd name="connsiteX1630" fmla="*/ 5869698 w 5955852"/>
              <a:gd name="connsiteY1630" fmla="*/ 3648294 h 5956325"/>
              <a:gd name="connsiteX1631" fmla="*/ 2977926 w 5955852"/>
              <a:gd name="connsiteY1631" fmla="*/ 3646424 h 5956325"/>
              <a:gd name="connsiteX1632" fmla="*/ 2978550 w 5955852"/>
              <a:gd name="connsiteY1632" fmla="*/ 3646424 h 5956325"/>
              <a:gd name="connsiteX1633" fmla="*/ 2981048 w 5955852"/>
              <a:gd name="connsiteY1633" fmla="*/ 3646424 h 5956325"/>
              <a:gd name="connsiteX1634" fmla="*/ 3024750 w 5955852"/>
              <a:gd name="connsiteY1634" fmla="*/ 3689478 h 5956325"/>
              <a:gd name="connsiteX1635" fmla="*/ 2981672 w 5955852"/>
              <a:gd name="connsiteY1635" fmla="*/ 3733155 h 5956325"/>
              <a:gd name="connsiteX1636" fmla="*/ 2980424 w 5955852"/>
              <a:gd name="connsiteY1636" fmla="*/ 3733155 h 5956325"/>
              <a:gd name="connsiteX1637" fmla="*/ 2979176 w 5955852"/>
              <a:gd name="connsiteY1637" fmla="*/ 3733155 h 5956325"/>
              <a:gd name="connsiteX1638" fmla="*/ 2934226 w 5955852"/>
              <a:gd name="connsiteY1638" fmla="*/ 3690102 h 5956325"/>
              <a:gd name="connsiteX1639" fmla="*/ 2977926 w 5955852"/>
              <a:gd name="connsiteY1639" fmla="*/ 3646424 h 5956325"/>
              <a:gd name="connsiteX1640" fmla="*/ 2804994 w 5955852"/>
              <a:gd name="connsiteY1640" fmla="*/ 3624585 h 5956325"/>
              <a:gd name="connsiteX1641" fmla="*/ 2835585 w 5955852"/>
              <a:gd name="connsiteY1641" fmla="*/ 3677623 h 5956325"/>
              <a:gd name="connsiteX1642" fmla="*/ 2793757 w 5955852"/>
              <a:gd name="connsiteY1642" fmla="*/ 3710068 h 5956325"/>
              <a:gd name="connsiteX1643" fmla="*/ 2782519 w 5955852"/>
              <a:gd name="connsiteY1643" fmla="*/ 3708196 h 5956325"/>
              <a:gd name="connsiteX1644" fmla="*/ 2751928 w 5955852"/>
              <a:gd name="connsiteY1644" fmla="*/ 3655160 h 5956325"/>
              <a:gd name="connsiteX1645" fmla="*/ 2804994 w 5955852"/>
              <a:gd name="connsiteY1645" fmla="*/ 3624585 h 5956325"/>
              <a:gd name="connsiteX1646" fmla="*/ 3153356 w 5955852"/>
              <a:gd name="connsiteY1646" fmla="*/ 3622714 h 5956325"/>
              <a:gd name="connsiteX1647" fmla="*/ 3207046 w 5955852"/>
              <a:gd name="connsiteY1647" fmla="*/ 3653288 h 5956325"/>
              <a:gd name="connsiteX1648" fmla="*/ 3176455 w 5955852"/>
              <a:gd name="connsiteY1648" fmla="*/ 3706325 h 5956325"/>
              <a:gd name="connsiteX1649" fmla="*/ 3165217 w 5955852"/>
              <a:gd name="connsiteY1649" fmla="*/ 3707573 h 5956325"/>
              <a:gd name="connsiteX1650" fmla="*/ 3122765 w 5955852"/>
              <a:gd name="connsiteY1650" fmla="*/ 3676375 h 5956325"/>
              <a:gd name="connsiteX1651" fmla="*/ 3153356 w 5955852"/>
              <a:gd name="connsiteY1651" fmla="*/ 3622714 h 5956325"/>
              <a:gd name="connsiteX1652" fmla="*/ 2315541 w 5955852"/>
              <a:gd name="connsiteY1652" fmla="*/ 3601030 h 5956325"/>
              <a:gd name="connsiteX1653" fmla="*/ 2344258 w 5955852"/>
              <a:gd name="connsiteY1653" fmla="*/ 3612729 h 5956325"/>
              <a:gd name="connsiteX1654" fmla="*/ 2344258 w 5955852"/>
              <a:gd name="connsiteY1654" fmla="*/ 3670134 h 5956325"/>
              <a:gd name="connsiteX1655" fmla="*/ 2316166 w 5955852"/>
              <a:gd name="connsiteY1655" fmla="*/ 3681989 h 5956325"/>
              <a:gd name="connsiteX1656" fmla="*/ 2286823 w 5955852"/>
              <a:gd name="connsiteY1656" fmla="*/ 3670134 h 5956325"/>
              <a:gd name="connsiteX1657" fmla="*/ 2286823 w 5955852"/>
              <a:gd name="connsiteY1657" fmla="*/ 3612729 h 5956325"/>
              <a:gd name="connsiteX1658" fmla="*/ 2315541 w 5955852"/>
              <a:gd name="connsiteY1658" fmla="*/ 3601030 h 5956325"/>
              <a:gd name="connsiteX1659" fmla="*/ 3643200 w 5955852"/>
              <a:gd name="connsiteY1659" fmla="*/ 3597443 h 5956325"/>
              <a:gd name="connsiteX1660" fmla="*/ 3672153 w 5955852"/>
              <a:gd name="connsiteY1660" fmla="*/ 3609610 h 5956325"/>
              <a:gd name="connsiteX1661" fmla="*/ 3672153 w 5955852"/>
              <a:gd name="connsiteY1661" fmla="*/ 3667014 h 5956325"/>
              <a:gd name="connsiteX1662" fmla="*/ 3643435 w 5955852"/>
              <a:gd name="connsiteY1662" fmla="*/ 3678869 h 5956325"/>
              <a:gd name="connsiteX1663" fmla="*/ 3614717 w 5955852"/>
              <a:gd name="connsiteY1663" fmla="*/ 3667014 h 5956325"/>
              <a:gd name="connsiteX1664" fmla="*/ 3614717 w 5955852"/>
              <a:gd name="connsiteY1664" fmla="*/ 3609610 h 5956325"/>
              <a:gd name="connsiteX1665" fmla="*/ 3643200 w 5955852"/>
              <a:gd name="connsiteY1665" fmla="*/ 3597443 h 5956325"/>
              <a:gd name="connsiteX1666" fmla="*/ 769765 w 5955852"/>
              <a:gd name="connsiteY1666" fmla="*/ 3590890 h 5956325"/>
              <a:gd name="connsiteX1667" fmla="*/ 796611 w 5955852"/>
              <a:gd name="connsiteY1667" fmla="*/ 3605864 h 5956325"/>
              <a:gd name="connsiteX1668" fmla="*/ 781628 w 5955852"/>
              <a:gd name="connsiteY1668" fmla="*/ 3632696 h 5956325"/>
              <a:gd name="connsiteX1669" fmla="*/ 775384 w 5955852"/>
              <a:gd name="connsiteY1669" fmla="*/ 3633319 h 5956325"/>
              <a:gd name="connsiteX1670" fmla="*/ 754782 w 5955852"/>
              <a:gd name="connsiteY1670" fmla="*/ 3617720 h 5956325"/>
              <a:gd name="connsiteX1671" fmla="*/ 769765 w 5955852"/>
              <a:gd name="connsiteY1671" fmla="*/ 3590890 h 5956325"/>
              <a:gd name="connsiteX1672" fmla="*/ 5187334 w 5955852"/>
              <a:gd name="connsiteY1672" fmla="*/ 3585274 h 5956325"/>
              <a:gd name="connsiteX1673" fmla="*/ 5202317 w 5955852"/>
              <a:gd name="connsiteY1673" fmla="*/ 3612104 h 5956325"/>
              <a:gd name="connsiteX1674" fmla="*/ 5181715 w 5955852"/>
              <a:gd name="connsiteY1674" fmla="*/ 3627703 h 5956325"/>
              <a:gd name="connsiteX1675" fmla="*/ 5175473 w 5955852"/>
              <a:gd name="connsiteY1675" fmla="*/ 3627079 h 5956325"/>
              <a:gd name="connsiteX1676" fmla="*/ 5160489 w 5955852"/>
              <a:gd name="connsiteY1676" fmla="*/ 3600249 h 5956325"/>
              <a:gd name="connsiteX1677" fmla="*/ 5187334 w 5955852"/>
              <a:gd name="connsiteY1677" fmla="*/ 3585274 h 5956325"/>
              <a:gd name="connsiteX1678" fmla="*/ 1754838 w 5955852"/>
              <a:gd name="connsiteY1678" fmla="*/ 3584963 h 5956325"/>
              <a:gd name="connsiteX1679" fmla="*/ 1774894 w 5955852"/>
              <a:gd name="connsiteY1679" fmla="*/ 3601498 h 5956325"/>
              <a:gd name="connsiteX1680" fmla="*/ 1760535 w 5955852"/>
              <a:gd name="connsiteY1680" fmla="*/ 3647671 h 5956325"/>
              <a:gd name="connsiteX1681" fmla="*/ 1744927 w 5955852"/>
              <a:gd name="connsiteY1681" fmla="*/ 3651416 h 5956325"/>
              <a:gd name="connsiteX1682" fmla="*/ 1714336 w 5955852"/>
              <a:gd name="connsiteY1682" fmla="*/ 3633320 h 5956325"/>
              <a:gd name="connsiteX1683" fmla="*/ 1728696 w 5955852"/>
              <a:gd name="connsiteY1683" fmla="*/ 3587147 h 5956325"/>
              <a:gd name="connsiteX1684" fmla="*/ 1754838 w 5955852"/>
              <a:gd name="connsiteY1684" fmla="*/ 3584963 h 5956325"/>
              <a:gd name="connsiteX1685" fmla="*/ 4202264 w 5955852"/>
              <a:gd name="connsiteY1685" fmla="*/ 3580284 h 5956325"/>
              <a:gd name="connsiteX1686" fmla="*/ 4228406 w 5955852"/>
              <a:gd name="connsiteY1686" fmla="*/ 3582156 h 5956325"/>
              <a:gd name="connsiteX1687" fmla="*/ 4243389 w 5955852"/>
              <a:gd name="connsiteY1687" fmla="*/ 3628329 h 5956325"/>
              <a:gd name="connsiteX1688" fmla="*/ 4212799 w 5955852"/>
              <a:gd name="connsiteY1688" fmla="*/ 3646423 h 5956325"/>
              <a:gd name="connsiteX1689" fmla="*/ 4197191 w 5955852"/>
              <a:gd name="connsiteY1689" fmla="*/ 3643304 h 5956325"/>
              <a:gd name="connsiteX1690" fmla="*/ 4182208 w 5955852"/>
              <a:gd name="connsiteY1690" fmla="*/ 3597131 h 5956325"/>
              <a:gd name="connsiteX1691" fmla="*/ 4202264 w 5955852"/>
              <a:gd name="connsiteY1691" fmla="*/ 3580284 h 5956325"/>
              <a:gd name="connsiteX1692" fmla="*/ 2011661 w 5955852"/>
              <a:gd name="connsiteY1692" fmla="*/ 3578177 h 5956325"/>
              <a:gd name="connsiteX1693" fmla="*/ 2035228 w 5955852"/>
              <a:gd name="connsiteY1693" fmla="*/ 3594009 h 5956325"/>
              <a:gd name="connsiteX1694" fmla="*/ 2024616 w 5955852"/>
              <a:gd name="connsiteY1694" fmla="*/ 3645798 h 5956325"/>
              <a:gd name="connsiteX1695" fmla="*/ 2004013 w 5955852"/>
              <a:gd name="connsiteY1695" fmla="*/ 3652038 h 5956325"/>
              <a:gd name="connsiteX1696" fmla="*/ 1972798 w 5955852"/>
              <a:gd name="connsiteY1696" fmla="*/ 3635190 h 5956325"/>
              <a:gd name="connsiteX1697" fmla="*/ 1983411 w 5955852"/>
              <a:gd name="connsiteY1697" fmla="*/ 3583402 h 5956325"/>
              <a:gd name="connsiteX1698" fmla="*/ 2011661 w 5955852"/>
              <a:gd name="connsiteY1698" fmla="*/ 3578177 h 5956325"/>
              <a:gd name="connsiteX1699" fmla="*/ 3945987 w 5955852"/>
              <a:gd name="connsiteY1699" fmla="*/ 3574744 h 5956325"/>
              <a:gd name="connsiteX1700" fmla="*/ 3973691 w 5955852"/>
              <a:gd name="connsiteY1700" fmla="*/ 3579658 h 5956325"/>
              <a:gd name="connsiteX1701" fmla="*/ 3984928 w 5955852"/>
              <a:gd name="connsiteY1701" fmla="*/ 3631447 h 5956325"/>
              <a:gd name="connsiteX1702" fmla="*/ 3953713 w 5955852"/>
              <a:gd name="connsiteY1702" fmla="*/ 3648295 h 5956325"/>
              <a:gd name="connsiteX1703" fmla="*/ 3933735 w 5955852"/>
              <a:gd name="connsiteY1703" fmla="*/ 3642054 h 5956325"/>
              <a:gd name="connsiteX1704" fmla="*/ 3922498 w 5955852"/>
              <a:gd name="connsiteY1704" fmla="*/ 3590890 h 5956325"/>
              <a:gd name="connsiteX1705" fmla="*/ 3945987 w 5955852"/>
              <a:gd name="connsiteY1705" fmla="*/ 3574744 h 5956325"/>
              <a:gd name="connsiteX1706" fmla="*/ 1469609 w 5955852"/>
              <a:gd name="connsiteY1706" fmla="*/ 3556573 h 5956325"/>
              <a:gd name="connsiteX1707" fmla="*/ 1510190 w 5955852"/>
              <a:gd name="connsiteY1707" fmla="*/ 3574044 h 5956325"/>
              <a:gd name="connsiteX1708" fmla="*/ 1492709 w 5955852"/>
              <a:gd name="connsiteY1708" fmla="*/ 3614601 h 5956325"/>
              <a:gd name="connsiteX1709" fmla="*/ 1480847 w 5955852"/>
              <a:gd name="connsiteY1709" fmla="*/ 3617096 h 5956325"/>
              <a:gd name="connsiteX1710" fmla="*/ 1452753 w 5955852"/>
              <a:gd name="connsiteY1710" fmla="*/ 3597130 h 5956325"/>
              <a:gd name="connsiteX1711" fmla="*/ 1469609 w 5955852"/>
              <a:gd name="connsiteY1711" fmla="*/ 3556573 h 5956325"/>
              <a:gd name="connsiteX1712" fmla="*/ 2610992 w 5955852"/>
              <a:gd name="connsiteY1712" fmla="*/ 3553220 h 5956325"/>
              <a:gd name="connsiteX1713" fmla="*/ 2643924 w 5955852"/>
              <a:gd name="connsiteY1713" fmla="*/ 3557822 h 5956325"/>
              <a:gd name="connsiteX1714" fmla="*/ 2659532 w 5955852"/>
              <a:gd name="connsiteY1714" fmla="*/ 3617099 h 5956325"/>
              <a:gd name="connsiteX1715" fmla="*/ 2621450 w 5955852"/>
              <a:gd name="connsiteY1715" fmla="*/ 3638938 h 5956325"/>
              <a:gd name="connsiteX1716" fmla="*/ 2600223 w 5955852"/>
              <a:gd name="connsiteY1716" fmla="*/ 3632697 h 5956325"/>
              <a:gd name="connsiteX1717" fmla="*/ 2584616 w 5955852"/>
              <a:gd name="connsiteY1717" fmla="*/ 3573421 h 5956325"/>
              <a:gd name="connsiteX1718" fmla="*/ 2610992 w 5955852"/>
              <a:gd name="connsiteY1718" fmla="*/ 3553220 h 5956325"/>
              <a:gd name="connsiteX1719" fmla="*/ 4486866 w 5955852"/>
              <a:gd name="connsiteY1719" fmla="*/ 3552205 h 5956325"/>
              <a:gd name="connsiteX1720" fmla="*/ 4504347 w 5955852"/>
              <a:gd name="connsiteY1720" fmla="*/ 3592763 h 5956325"/>
              <a:gd name="connsiteX1721" fmla="*/ 4475630 w 5955852"/>
              <a:gd name="connsiteY1721" fmla="*/ 3612105 h 5956325"/>
              <a:gd name="connsiteX1722" fmla="*/ 4463767 w 5955852"/>
              <a:gd name="connsiteY1722" fmla="*/ 3609610 h 5956325"/>
              <a:gd name="connsiteX1723" fmla="*/ 4446287 w 5955852"/>
              <a:gd name="connsiteY1723" fmla="*/ 3569052 h 5956325"/>
              <a:gd name="connsiteX1724" fmla="*/ 4486866 w 5955852"/>
              <a:gd name="connsiteY1724" fmla="*/ 3552205 h 5956325"/>
              <a:gd name="connsiteX1725" fmla="*/ 3347436 w 5955852"/>
              <a:gd name="connsiteY1725" fmla="*/ 3551582 h 5956325"/>
              <a:gd name="connsiteX1726" fmla="*/ 3374359 w 5955852"/>
              <a:gd name="connsiteY1726" fmla="*/ 3571549 h 5956325"/>
              <a:gd name="connsiteX1727" fmla="*/ 3358751 w 5955852"/>
              <a:gd name="connsiteY1727" fmla="*/ 3631450 h 5956325"/>
              <a:gd name="connsiteX1728" fmla="*/ 3336900 w 5955852"/>
              <a:gd name="connsiteY1728" fmla="*/ 3637065 h 5956325"/>
              <a:gd name="connsiteX1729" fmla="*/ 3298818 w 5955852"/>
              <a:gd name="connsiteY1729" fmla="*/ 3615851 h 5956325"/>
              <a:gd name="connsiteX1730" fmla="*/ 3314426 w 5955852"/>
              <a:gd name="connsiteY1730" fmla="*/ 3555950 h 5956325"/>
              <a:gd name="connsiteX1731" fmla="*/ 3347436 w 5955852"/>
              <a:gd name="connsiteY1731" fmla="*/ 3551582 h 5956325"/>
              <a:gd name="connsiteX1732" fmla="*/ 526288 w 5955852"/>
              <a:gd name="connsiteY1732" fmla="*/ 3548462 h 5956325"/>
              <a:gd name="connsiteX1733" fmla="*/ 548763 w 5955852"/>
              <a:gd name="connsiteY1733" fmla="*/ 3562188 h 5956325"/>
              <a:gd name="connsiteX1734" fmla="*/ 535028 w 5955852"/>
              <a:gd name="connsiteY1734" fmla="*/ 3584650 h 5956325"/>
              <a:gd name="connsiteX1735" fmla="*/ 530659 w 5955852"/>
              <a:gd name="connsiteY1735" fmla="*/ 3585275 h 5956325"/>
              <a:gd name="connsiteX1736" fmla="*/ 512553 w 5955852"/>
              <a:gd name="connsiteY1736" fmla="*/ 3570923 h 5956325"/>
              <a:gd name="connsiteX1737" fmla="*/ 526288 w 5955852"/>
              <a:gd name="connsiteY1737" fmla="*/ 3548462 h 5956325"/>
              <a:gd name="connsiteX1738" fmla="*/ 5430814 w 5955852"/>
              <a:gd name="connsiteY1738" fmla="*/ 3542845 h 5956325"/>
              <a:gd name="connsiteX1739" fmla="*/ 5444549 w 5955852"/>
              <a:gd name="connsiteY1739" fmla="*/ 3565308 h 5956325"/>
              <a:gd name="connsiteX1740" fmla="*/ 5426444 w 5955852"/>
              <a:gd name="connsiteY1740" fmla="*/ 3579659 h 5956325"/>
              <a:gd name="connsiteX1741" fmla="*/ 5422074 w 5955852"/>
              <a:gd name="connsiteY1741" fmla="*/ 3579035 h 5956325"/>
              <a:gd name="connsiteX1742" fmla="*/ 5408339 w 5955852"/>
              <a:gd name="connsiteY1742" fmla="*/ 3556572 h 5956325"/>
              <a:gd name="connsiteX1743" fmla="*/ 5430814 w 5955852"/>
              <a:gd name="connsiteY1743" fmla="*/ 3542845 h 5956325"/>
              <a:gd name="connsiteX1744" fmla="*/ 1219263 w 5955852"/>
              <a:gd name="connsiteY1744" fmla="*/ 3520382 h 5956325"/>
              <a:gd name="connsiteX1745" fmla="*/ 1254849 w 5955852"/>
              <a:gd name="connsiteY1745" fmla="*/ 3538477 h 5956325"/>
              <a:gd name="connsiteX1746" fmla="*/ 1236744 w 5955852"/>
              <a:gd name="connsiteY1746" fmla="*/ 3574043 h 5956325"/>
              <a:gd name="connsiteX1747" fmla="*/ 1228004 w 5955852"/>
              <a:gd name="connsiteY1747" fmla="*/ 3575290 h 5956325"/>
              <a:gd name="connsiteX1748" fmla="*/ 1201158 w 5955852"/>
              <a:gd name="connsiteY1748" fmla="*/ 3555948 h 5956325"/>
              <a:gd name="connsiteX1749" fmla="*/ 1219263 w 5955852"/>
              <a:gd name="connsiteY1749" fmla="*/ 3520382 h 5956325"/>
              <a:gd name="connsiteX1750" fmla="*/ 4737211 w 5955852"/>
              <a:gd name="connsiteY1750" fmla="*/ 3516638 h 5956325"/>
              <a:gd name="connsiteX1751" fmla="*/ 4755315 w 5955852"/>
              <a:gd name="connsiteY1751" fmla="*/ 3551580 h 5956325"/>
              <a:gd name="connsiteX1752" fmla="*/ 4728471 w 5955852"/>
              <a:gd name="connsiteY1752" fmla="*/ 3570923 h 5956325"/>
              <a:gd name="connsiteX1753" fmla="*/ 4720355 w 5955852"/>
              <a:gd name="connsiteY1753" fmla="*/ 3570299 h 5956325"/>
              <a:gd name="connsiteX1754" fmla="*/ 4702250 w 5955852"/>
              <a:gd name="connsiteY1754" fmla="*/ 3534733 h 5956325"/>
              <a:gd name="connsiteX1755" fmla="*/ 4737211 w 5955852"/>
              <a:gd name="connsiteY1755" fmla="*/ 3516638 h 5956325"/>
              <a:gd name="connsiteX1756" fmla="*/ 287179 w 5955852"/>
              <a:gd name="connsiteY1756" fmla="*/ 3505409 h 5956325"/>
              <a:gd name="connsiteX1757" fmla="*/ 305284 w 5955852"/>
              <a:gd name="connsiteY1757" fmla="*/ 3517264 h 5956325"/>
              <a:gd name="connsiteX1758" fmla="*/ 292798 w 5955852"/>
              <a:gd name="connsiteY1758" fmla="*/ 3535358 h 5956325"/>
              <a:gd name="connsiteX1759" fmla="*/ 289676 w 5955852"/>
              <a:gd name="connsiteY1759" fmla="*/ 3535982 h 5956325"/>
              <a:gd name="connsiteX1760" fmla="*/ 274693 w 5955852"/>
              <a:gd name="connsiteY1760" fmla="*/ 3523503 h 5956325"/>
              <a:gd name="connsiteX1761" fmla="*/ 287179 w 5955852"/>
              <a:gd name="connsiteY1761" fmla="*/ 3505409 h 5956325"/>
              <a:gd name="connsiteX1762" fmla="*/ 5669920 w 5955852"/>
              <a:gd name="connsiteY1762" fmla="*/ 3498545 h 5956325"/>
              <a:gd name="connsiteX1763" fmla="*/ 5682408 w 5955852"/>
              <a:gd name="connsiteY1763" fmla="*/ 3516640 h 5956325"/>
              <a:gd name="connsiteX1764" fmla="*/ 5667424 w 5955852"/>
              <a:gd name="connsiteY1764" fmla="*/ 3529119 h 5956325"/>
              <a:gd name="connsiteX1765" fmla="*/ 5664303 w 5955852"/>
              <a:gd name="connsiteY1765" fmla="*/ 3529119 h 5956325"/>
              <a:gd name="connsiteX1766" fmla="*/ 5651816 w 5955852"/>
              <a:gd name="connsiteY1766" fmla="*/ 3511024 h 5956325"/>
              <a:gd name="connsiteX1767" fmla="*/ 5669920 w 5955852"/>
              <a:gd name="connsiteY1767" fmla="*/ 3498545 h 5956325"/>
              <a:gd name="connsiteX1768" fmla="*/ 973913 w 5955852"/>
              <a:gd name="connsiteY1768" fmla="*/ 3481074 h 5956325"/>
              <a:gd name="connsiteX1769" fmla="*/ 1004504 w 5955852"/>
              <a:gd name="connsiteY1769" fmla="*/ 3498544 h 5956325"/>
              <a:gd name="connsiteX1770" fmla="*/ 986399 w 5955852"/>
              <a:gd name="connsiteY1770" fmla="*/ 3529119 h 5956325"/>
              <a:gd name="connsiteX1771" fmla="*/ 980155 w 5955852"/>
              <a:gd name="connsiteY1771" fmla="*/ 3529743 h 5956325"/>
              <a:gd name="connsiteX1772" fmla="*/ 956432 w 5955852"/>
              <a:gd name="connsiteY1772" fmla="*/ 3511647 h 5956325"/>
              <a:gd name="connsiteX1773" fmla="*/ 973913 w 5955852"/>
              <a:gd name="connsiteY1773" fmla="*/ 3481074 h 5956325"/>
              <a:gd name="connsiteX1774" fmla="*/ 4982562 w 5955852"/>
              <a:gd name="connsiteY1774" fmla="*/ 3477329 h 5956325"/>
              <a:gd name="connsiteX1775" fmla="*/ 5000044 w 5955852"/>
              <a:gd name="connsiteY1775" fmla="*/ 3507904 h 5956325"/>
              <a:gd name="connsiteX1776" fmla="*/ 4976319 w 5955852"/>
              <a:gd name="connsiteY1776" fmla="*/ 3525998 h 5956325"/>
              <a:gd name="connsiteX1777" fmla="*/ 4970077 w 5955852"/>
              <a:gd name="connsiteY1777" fmla="*/ 3525374 h 5956325"/>
              <a:gd name="connsiteX1778" fmla="*/ 4951971 w 5955852"/>
              <a:gd name="connsiteY1778" fmla="*/ 3494801 h 5956325"/>
              <a:gd name="connsiteX1779" fmla="*/ 4982562 w 5955852"/>
              <a:gd name="connsiteY1779" fmla="*/ 3477329 h 5956325"/>
              <a:gd name="connsiteX1780" fmla="*/ 51817 w 5955852"/>
              <a:gd name="connsiteY1780" fmla="*/ 3459859 h 5956325"/>
              <a:gd name="connsiteX1781" fmla="*/ 64304 w 5955852"/>
              <a:gd name="connsiteY1781" fmla="*/ 3469842 h 5956325"/>
              <a:gd name="connsiteX1782" fmla="*/ 56188 w 5955852"/>
              <a:gd name="connsiteY1782" fmla="*/ 3484193 h 5956325"/>
              <a:gd name="connsiteX1783" fmla="*/ 51817 w 5955852"/>
              <a:gd name="connsiteY1783" fmla="*/ 3485441 h 5956325"/>
              <a:gd name="connsiteX1784" fmla="*/ 39955 w 5955852"/>
              <a:gd name="connsiteY1784" fmla="*/ 3476705 h 5956325"/>
              <a:gd name="connsiteX1785" fmla="*/ 39331 w 5955852"/>
              <a:gd name="connsiteY1785" fmla="*/ 3472338 h 5956325"/>
              <a:gd name="connsiteX1786" fmla="*/ 51817 w 5955852"/>
              <a:gd name="connsiteY1786" fmla="*/ 3459859 h 5956325"/>
              <a:gd name="connsiteX1787" fmla="*/ 2206132 w 5955852"/>
              <a:gd name="connsiteY1787" fmla="*/ 3459391 h 5956325"/>
              <a:gd name="connsiteX1788" fmla="*/ 2231884 w 5955852"/>
              <a:gd name="connsiteY1788" fmla="*/ 3476706 h 5956325"/>
              <a:gd name="connsiteX1789" fmla="*/ 2220647 w 5955852"/>
              <a:gd name="connsiteY1789" fmla="*/ 3532863 h 5956325"/>
              <a:gd name="connsiteX1790" fmla="*/ 2198172 w 5955852"/>
              <a:gd name="connsiteY1790" fmla="*/ 3539727 h 5956325"/>
              <a:gd name="connsiteX1791" fmla="*/ 2164459 w 5955852"/>
              <a:gd name="connsiteY1791" fmla="*/ 3521631 h 5956325"/>
              <a:gd name="connsiteX1792" fmla="*/ 2175697 w 5955852"/>
              <a:gd name="connsiteY1792" fmla="*/ 3465474 h 5956325"/>
              <a:gd name="connsiteX1793" fmla="*/ 2206132 w 5955852"/>
              <a:gd name="connsiteY1793" fmla="*/ 3459391 h 5956325"/>
              <a:gd name="connsiteX1794" fmla="*/ 3751595 w 5955852"/>
              <a:gd name="connsiteY1794" fmla="*/ 3456272 h 5956325"/>
              <a:gd name="connsiteX1795" fmla="*/ 3782030 w 5955852"/>
              <a:gd name="connsiteY1795" fmla="*/ 3462355 h 5956325"/>
              <a:gd name="connsiteX1796" fmla="*/ 3793267 w 5955852"/>
              <a:gd name="connsiteY1796" fmla="*/ 3518512 h 5956325"/>
              <a:gd name="connsiteX1797" fmla="*/ 3759554 w 5955852"/>
              <a:gd name="connsiteY1797" fmla="*/ 3536606 h 5956325"/>
              <a:gd name="connsiteX1798" fmla="*/ 3737080 w 5955852"/>
              <a:gd name="connsiteY1798" fmla="*/ 3529743 h 5956325"/>
              <a:gd name="connsiteX1799" fmla="*/ 3725843 w 5955852"/>
              <a:gd name="connsiteY1799" fmla="*/ 3473586 h 5956325"/>
              <a:gd name="connsiteX1800" fmla="*/ 3751595 w 5955852"/>
              <a:gd name="connsiteY1800" fmla="*/ 3456272 h 5956325"/>
              <a:gd name="connsiteX1801" fmla="*/ 5909029 w 5955852"/>
              <a:gd name="connsiteY1801" fmla="*/ 3453620 h 5956325"/>
              <a:gd name="connsiteX1802" fmla="*/ 5917146 w 5955852"/>
              <a:gd name="connsiteY1802" fmla="*/ 3467971 h 5956325"/>
              <a:gd name="connsiteX1803" fmla="*/ 5905284 w 5955852"/>
              <a:gd name="connsiteY1803" fmla="*/ 3478578 h 5956325"/>
              <a:gd name="connsiteX1804" fmla="*/ 5892798 w 5955852"/>
              <a:gd name="connsiteY1804" fmla="*/ 3466099 h 5956325"/>
              <a:gd name="connsiteX1805" fmla="*/ 5893422 w 5955852"/>
              <a:gd name="connsiteY1805" fmla="*/ 3461730 h 5956325"/>
              <a:gd name="connsiteX1806" fmla="*/ 5909029 w 5955852"/>
              <a:gd name="connsiteY1806" fmla="*/ 3453620 h 5956325"/>
              <a:gd name="connsiteX1807" fmla="*/ 2474114 w 5955852"/>
              <a:gd name="connsiteY1807" fmla="*/ 3438490 h 5956325"/>
              <a:gd name="connsiteX1808" fmla="*/ 2504704 w 5955852"/>
              <a:gd name="connsiteY1808" fmla="*/ 3451125 h 5956325"/>
              <a:gd name="connsiteX1809" fmla="*/ 2504704 w 5955852"/>
              <a:gd name="connsiteY1809" fmla="*/ 3512897 h 5956325"/>
              <a:gd name="connsiteX1810" fmla="*/ 2474114 w 5955852"/>
              <a:gd name="connsiteY1810" fmla="*/ 3525376 h 5956325"/>
              <a:gd name="connsiteX1811" fmla="*/ 2443523 w 5955852"/>
              <a:gd name="connsiteY1811" fmla="*/ 3512897 h 5956325"/>
              <a:gd name="connsiteX1812" fmla="*/ 2443523 w 5955852"/>
              <a:gd name="connsiteY1812" fmla="*/ 3451125 h 5956325"/>
              <a:gd name="connsiteX1813" fmla="*/ 2474114 w 5955852"/>
              <a:gd name="connsiteY1813" fmla="*/ 3438490 h 5956325"/>
              <a:gd name="connsiteX1814" fmla="*/ 3483066 w 5955852"/>
              <a:gd name="connsiteY1814" fmla="*/ 3436150 h 5956325"/>
              <a:gd name="connsiteX1815" fmla="*/ 3514203 w 5955852"/>
              <a:gd name="connsiteY1815" fmla="*/ 3449253 h 5956325"/>
              <a:gd name="connsiteX1816" fmla="*/ 3514203 w 5955852"/>
              <a:gd name="connsiteY1816" fmla="*/ 3510401 h 5956325"/>
              <a:gd name="connsiteX1817" fmla="*/ 3482988 w 5955852"/>
              <a:gd name="connsiteY1817" fmla="*/ 3523504 h 5956325"/>
              <a:gd name="connsiteX1818" fmla="*/ 3452397 w 5955852"/>
              <a:gd name="connsiteY1818" fmla="*/ 3510401 h 5956325"/>
              <a:gd name="connsiteX1819" fmla="*/ 3452397 w 5955852"/>
              <a:gd name="connsiteY1819" fmla="*/ 3449253 h 5956325"/>
              <a:gd name="connsiteX1820" fmla="*/ 3483066 w 5955852"/>
              <a:gd name="connsiteY1820" fmla="*/ 3436150 h 5956325"/>
              <a:gd name="connsiteX1821" fmla="*/ 2977926 w 5955852"/>
              <a:gd name="connsiteY1821" fmla="*/ 3418677 h 5956325"/>
              <a:gd name="connsiteX1822" fmla="*/ 2979174 w 5955852"/>
              <a:gd name="connsiteY1822" fmla="*/ 3418677 h 5956325"/>
              <a:gd name="connsiteX1823" fmla="*/ 2979799 w 5955852"/>
              <a:gd name="connsiteY1823" fmla="*/ 3418677 h 5956325"/>
              <a:gd name="connsiteX1824" fmla="*/ 3026622 w 5955852"/>
              <a:gd name="connsiteY1824" fmla="*/ 3464850 h 5956325"/>
              <a:gd name="connsiteX1825" fmla="*/ 2980424 w 5955852"/>
              <a:gd name="connsiteY1825" fmla="*/ 3511647 h 5956325"/>
              <a:gd name="connsiteX1826" fmla="*/ 2979174 w 5955852"/>
              <a:gd name="connsiteY1826" fmla="*/ 3511647 h 5956325"/>
              <a:gd name="connsiteX1827" fmla="*/ 2977926 w 5955852"/>
              <a:gd name="connsiteY1827" fmla="*/ 3511647 h 5956325"/>
              <a:gd name="connsiteX1828" fmla="*/ 2931103 w 5955852"/>
              <a:gd name="connsiteY1828" fmla="*/ 3465474 h 5956325"/>
              <a:gd name="connsiteX1829" fmla="*/ 2977926 w 5955852"/>
              <a:gd name="connsiteY1829" fmla="*/ 3418677 h 5956325"/>
              <a:gd name="connsiteX1830" fmla="*/ 1657526 w 5955852"/>
              <a:gd name="connsiteY1830" fmla="*/ 3411814 h 5956325"/>
              <a:gd name="connsiteX1831" fmla="*/ 1701227 w 5955852"/>
              <a:gd name="connsiteY1831" fmla="*/ 3432405 h 5956325"/>
              <a:gd name="connsiteX1832" fmla="*/ 1680625 w 5955852"/>
              <a:gd name="connsiteY1832" fmla="*/ 3476082 h 5956325"/>
              <a:gd name="connsiteX1833" fmla="*/ 1668762 w 5955852"/>
              <a:gd name="connsiteY1833" fmla="*/ 3477954 h 5956325"/>
              <a:gd name="connsiteX1834" fmla="*/ 1636923 w 5955852"/>
              <a:gd name="connsiteY1834" fmla="*/ 3455491 h 5956325"/>
              <a:gd name="connsiteX1835" fmla="*/ 1657526 w 5955852"/>
              <a:gd name="connsiteY1835" fmla="*/ 3411814 h 5956325"/>
              <a:gd name="connsiteX1836" fmla="*/ 1926210 w 5955852"/>
              <a:gd name="connsiteY1836" fmla="*/ 3411189 h 5956325"/>
              <a:gd name="connsiteX1837" fmla="*/ 1946577 w 5955852"/>
              <a:gd name="connsiteY1837" fmla="*/ 3431156 h 5956325"/>
              <a:gd name="connsiteX1838" fmla="*/ 1927848 w 5955852"/>
              <a:gd name="connsiteY1838" fmla="*/ 3480449 h 5956325"/>
              <a:gd name="connsiteX1839" fmla="*/ 1912865 w 5955852"/>
              <a:gd name="connsiteY1839" fmla="*/ 3483568 h 5956325"/>
              <a:gd name="connsiteX1840" fmla="*/ 1878528 w 5955852"/>
              <a:gd name="connsiteY1840" fmla="*/ 3461106 h 5956325"/>
              <a:gd name="connsiteX1841" fmla="*/ 1897882 w 5955852"/>
              <a:gd name="connsiteY1841" fmla="*/ 3411813 h 5956325"/>
              <a:gd name="connsiteX1842" fmla="*/ 1926210 w 5955852"/>
              <a:gd name="connsiteY1842" fmla="*/ 3411189 h 5956325"/>
              <a:gd name="connsiteX1843" fmla="*/ 4031517 w 5955852"/>
              <a:gd name="connsiteY1843" fmla="*/ 3407055 h 5956325"/>
              <a:gd name="connsiteX1844" fmla="*/ 4059844 w 5955852"/>
              <a:gd name="connsiteY1844" fmla="*/ 3407445 h 5956325"/>
              <a:gd name="connsiteX1845" fmla="*/ 4079198 w 5955852"/>
              <a:gd name="connsiteY1845" fmla="*/ 3456114 h 5956325"/>
              <a:gd name="connsiteX1846" fmla="*/ 4044861 w 5955852"/>
              <a:gd name="connsiteY1846" fmla="*/ 3478577 h 5956325"/>
              <a:gd name="connsiteX1847" fmla="*/ 4030502 w 5955852"/>
              <a:gd name="connsiteY1847" fmla="*/ 3476080 h 5956325"/>
              <a:gd name="connsiteX1848" fmla="*/ 4011149 w 5955852"/>
              <a:gd name="connsiteY1848" fmla="*/ 3426788 h 5956325"/>
              <a:gd name="connsiteX1849" fmla="*/ 4031517 w 5955852"/>
              <a:gd name="connsiteY1849" fmla="*/ 3407055 h 5956325"/>
              <a:gd name="connsiteX1850" fmla="*/ 4300201 w 5955852"/>
              <a:gd name="connsiteY1850" fmla="*/ 3406823 h 5956325"/>
              <a:gd name="connsiteX1851" fmla="*/ 4320803 w 5955852"/>
              <a:gd name="connsiteY1851" fmla="*/ 3450500 h 5956325"/>
              <a:gd name="connsiteX1852" fmla="*/ 4288339 w 5955852"/>
              <a:gd name="connsiteY1852" fmla="*/ 3473587 h 5956325"/>
              <a:gd name="connsiteX1853" fmla="*/ 4277102 w 5955852"/>
              <a:gd name="connsiteY1853" fmla="*/ 3471091 h 5956325"/>
              <a:gd name="connsiteX1854" fmla="*/ 4256500 w 5955852"/>
              <a:gd name="connsiteY1854" fmla="*/ 3427413 h 5956325"/>
              <a:gd name="connsiteX1855" fmla="*/ 4300201 w 5955852"/>
              <a:gd name="connsiteY1855" fmla="*/ 3406823 h 5956325"/>
              <a:gd name="connsiteX1856" fmla="*/ 726064 w 5955852"/>
              <a:gd name="connsiteY1856" fmla="*/ 3398711 h 5956325"/>
              <a:gd name="connsiteX1857" fmla="*/ 751661 w 5955852"/>
              <a:gd name="connsiteY1857" fmla="*/ 3415557 h 5956325"/>
              <a:gd name="connsiteX1858" fmla="*/ 734180 w 5955852"/>
              <a:gd name="connsiteY1858" fmla="*/ 3441139 h 5956325"/>
              <a:gd name="connsiteX1859" fmla="*/ 729810 w 5955852"/>
              <a:gd name="connsiteY1859" fmla="*/ 3441763 h 5956325"/>
              <a:gd name="connsiteX1860" fmla="*/ 708584 w 5955852"/>
              <a:gd name="connsiteY1860" fmla="*/ 3424293 h 5956325"/>
              <a:gd name="connsiteX1861" fmla="*/ 726064 w 5955852"/>
              <a:gd name="connsiteY1861" fmla="*/ 3398711 h 5956325"/>
              <a:gd name="connsiteX1862" fmla="*/ 5231035 w 5955852"/>
              <a:gd name="connsiteY1862" fmla="*/ 3393094 h 5956325"/>
              <a:gd name="connsiteX1863" fmla="*/ 5248515 w 5955852"/>
              <a:gd name="connsiteY1863" fmla="*/ 3418676 h 5956325"/>
              <a:gd name="connsiteX1864" fmla="*/ 5227289 w 5955852"/>
              <a:gd name="connsiteY1864" fmla="*/ 3436148 h 5956325"/>
              <a:gd name="connsiteX1865" fmla="*/ 5222919 w 5955852"/>
              <a:gd name="connsiteY1865" fmla="*/ 3436148 h 5956325"/>
              <a:gd name="connsiteX1866" fmla="*/ 5205439 w 5955852"/>
              <a:gd name="connsiteY1866" fmla="*/ 3410566 h 5956325"/>
              <a:gd name="connsiteX1867" fmla="*/ 5231035 w 5955852"/>
              <a:gd name="connsiteY1867" fmla="*/ 3393094 h 5956325"/>
              <a:gd name="connsiteX1868" fmla="*/ 2791562 w 5955852"/>
              <a:gd name="connsiteY1868" fmla="*/ 3381337 h 5956325"/>
              <a:gd name="connsiteX1869" fmla="*/ 2809989 w 5955852"/>
              <a:gd name="connsiteY1869" fmla="*/ 3384984 h 5956325"/>
              <a:gd name="connsiteX1870" fmla="*/ 2834960 w 5955852"/>
              <a:gd name="connsiteY1870" fmla="*/ 3446132 h 5956325"/>
              <a:gd name="connsiteX1871" fmla="*/ 2791884 w 5955852"/>
              <a:gd name="connsiteY1871" fmla="*/ 3474833 h 5956325"/>
              <a:gd name="connsiteX1872" fmla="*/ 2773779 w 5955852"/>
              <a:gd name="connsiteY1872" fmla="*/ 3471090 h 5956325"/>
              <a:gd name="connsiteX1873" fmla="*/ 2748806 w 5955852"/>
              <a:gd name="connsiteY1873" fmla="*/ 3409942 h 5956325"/>
              <a:gd name="connsiteX1874" fmla="*/ 2791562 w 5955852"/>
              <a:gd name="connsiteY1874" fmla="*/ 3381337 h 5956325"/>
              <a:gd name="connsiteX1875" fmla="*/ 3165900 w 5955852"/>
              <a:gd name="connsiteY1875" fmla="*/ 3380713 h 5956325"/>
              <a:gd name="connsiteX1876" fmla="*/ 3208918 w 5955852"/>
              <a:gd name="connsiteY1876" fmla="*/ 3409318 h 5956325"/>
              <a:gd name="connsiteX1877" fmla="*/ 3183946 w 5955852"/>
              <a:gd name="connsiteY1877" fmla="*/ 3470466 h 5956325"/>
              <a:gd name="connsiteX1878" fmla="*/ 3165841 w 5955852"/>
              <a:gd name="connsiteY1878" fmla="*/ 3474210 h 5956325"/>
              <a:gd name="connsiteX1879" fmla="*/ 3122765 w 5955852"/>
              <a:gd name="connsiteY1879" fmla="*/ 3445508 h 5956325"/>
              <a:gd name="connsiteX1880" fmla="*/ 3147737 w 5955852"/>
              <a:gd name="connsiteY1880" fmla="*/ 3384359 h 5956325"/>
              <a:gd name="connsiteX1881" fmla="*/ 3165900 w 5955852"/>
              <a:gd name="connsiteY1881" fmla="*/ 3380713 h 5956325"/>
              <a:gd name="connsiteX1882" fmla="*/ 1412174 w 5955852"/>
              <a:gd name="connsiteY1882" fmla="*/ 3374377 h 5956325"/>
              <a:gd name="connsiteX1883" fmla="*/ 1450256 w 5955852"/>
              <a:gd name="connsiteY1883" fmla="*/ 3396215 h 5956325"/>
              <a:gd name="connsiteX1884" fmla="*/ 1428406 w 5955852"/>
              <a:gd name="connsiteY1884" fmla="*/ 3434277 h 5956325"/>
              <a:gd name="connsiteX1885" fmla="*/ 1420290 w 5955852"/>
              <a:gd name="connsiteY1885" fmla="*/ 3435525 h 5956325"/>
              <a:gd name="connsiteX1886" fmla="*/ 1390323 w 5955852"/>
              <a:gd name="connsiteY1886" fmla="*/ 3412438 h 5956325"/>
              <a:gd name="connsiteX1887" fmla="*/ 1412174 w 5955852"/>
              <a:gd name="connsiteY1887" fmla="*/ 3374377 h 5956325"/>
              <a:gd name="connsiteX1888" fmla="*/ 4544927 w 5955852"/>
              <a:gd name="connsiteY1888" fmla="*/ 3370008 h 5956325"/>
              <a:gd name="connsiteX1889" fmla="*/ 4566778 w 5955852"/>
              <a:gd name="connsiteY1889" fmla="*/ 3408071 h 5956325"/>
              <a:gd name="connsiteX1890" fmla="*/ 4536811 w 5955852"/>
              <a:gd name="connsiteY1890" fmla="*/ 3431156 h 5956325"/>
              <a:gd name="connsiteX1891" fmla="*/ 4528695 w 5955852"/>
              <a:gd name="connsiteY1891" fmla="*/ 3429909 h 5956325"/>
              <a:gd name="connsiteX1892" fmla="*/ 4506845 w 5955852"/>
              <a:gd name="connsiteY1892" fmla="*/ 3391847 h 5956325"/>
              <a:gd name="connsiteX1893" fmla="*/ 4544927 w 5955852"/>
              <a:gd name="connsiteY1893" fmla="*/ 3370008 h 5956325"/>
              <a:gd name="connsiteX1894" fmla="*/ 489454 w 5955852"/>
              <a:gd name="connsiteY1894" fmla="*/ 3355034 h 5956325"/>
              <a:gd name="connsiteX1895" fmla="*/ 510681 w 5955852"/>
              <a:gd name="connsiteY1895" fmla="*/ 3370632 h 5956325"/>
              <a:gd name="connsiteX1896" fmla="*/ 495073 w 5955852"/>
              <a:gd name="connsiteY1896" fmla="*/ 3391847 h 5956325"/>
              <a:gd name="connsiteX1897" fmla="*/ 492576 w 5955852"/>
              <a:gd name="connsiteY1897" fmla="*/ 3391847 h 5956325"/>
              <a:gd name="connsiteX1898" fmla="*/ 473847 w 5955852"/>
              <a:gd name="connsiteY1898" fmla="*/ 3376247 h 5956325"/>
              <a:gd name="connsiteX1899" fmla="*/ 489454 w 5955852"/>
              <a:gd name="connsiteY1899" fmla="*/ 3355034 h 5956325"/>
              <a:gd name="connsiteX1900" fmla="*/ 5467024 w 5955852"/>
              <a:gd name="connsiteY1900" fmla="*/ 3348169 h 5956325"/>
              <a:gd name="connsiteX1901" fmla="*/ 5482631 w 5955852"/>
              <a:gd name="connsiteY1901" fmla="*/ 3369385 h 5956325"/>
              <a:gd name="connsiteX1902" fmla="*/ 5464526 w 5955852"/>
              <a:gd name="connsiteY1902" fmla="*/ 3384983 h 5956325"/>
              <a:gd name="connsiteX1903" fmla="*/ 5461406 w 5955852"/>
              <a:gd name="connsiteY1903" fmla="*/ 3384983 h 5956325"/>
              <a:gd name="connsiteX1904" fmla="*/ 5445798 w 5955852"/>
              <a:gd name="connsiteY1904" fmla="*/ 3363768 h 5956325"/>
              <a:gd name="connsiteX1905" fmla="*/ 5467024 w 5955852"/>
              <a:gd name="connsiteY1905" fmla="*/ 3348169 h 5956325"/>
              <a:gd name="connsiteX1906" fmla="*/ 1171817 w 5955852"/>
              <a:gd name="connsiteY1906" fmla="*/ 3334442 h 5956325"/>
              <a:gd name="connsiteX1907" fmla="*/ 1204904 w 5955852"/>
              <a:gd name="connsiteY1907" fmla="*/ 3356280 h 5956325"/>
              <a:gd name="connsiteX1908" fmla="*/ 1183054 w 5955852"/>
              <a:gd name="connsiteY1908" fmla="*/ 3389350 h 5956325"/>
              <a:gd name="connsiteX1909" fmla="*/ 1177435 w 5955852"/>
              <a:gd name="connsiteY1909" fmla="*/ 3389974 h 5956325"/>
              <a:gd name="connsiteX1910" fmla="*/ 1150590 w 5955852"/>
              <a:gd name="connsiteY1910" fmla="*/ 3367512 h 5956325"/>
              <a:gd name="connsiteX1911" fmla="*/ 1171817 w 5955852"/>
              <a:gd name="connsiteY1911" fmla="*/ 3334442 h 5956325"/>
              <a:gd name="connsiteX1912" fmla="*/ 4784034 w 5955852"/>
              <a:gd name="connsiteY1912" fmla="*/ 3330074 h 5956325"/>
              <a:gd name="connsiteX1913" fmla="*/ 4805885 w 5955852"/>
              <a:gd name="connsiteY1913" fmla="*/ 3363144 h 5956325"/>
              <a:gd name="connsiteX1914" fmla="*/ 4778416 w 5955852"/>
              <a:gd name="connsiteY1914" fmla="*/ 3385607 h 5956325"/>
              <a:gd name="connsiteX1915" fmla="*/ 4772797 w 5955852"/>
              <a:gd name="connsiteY1915" fmla="*/ 3384983 h 5956325"/>
              <a:gd name="connsiteX1916" fmla="*/ 4750946 w 5955852"/>
              <a:gd name="connsiteY1916" fmla="*/ 3351913 h 5956325"/>
              <a:gd name="connsiteX1917" fmla="*/ 4784034 w 5955852"/>
              <a:gd name="connsiteY1917" fmla="*/ 3330074 h 5956325"/>
              <a:gd name="connsiteX1918" fmla="*/ 256589 w 5955852"/>
              <a:gd name="connsiteY1918" fmla="*/ 3309485 h 5956325"/>
              <a:gd name="connsiteX1919" fmla="*/ 274069 w 5955852"/>
              <a:gd name="connsiteY1919" fmla="*/ 3323212 h 5956325"/>
              <a:gd name="connsiteX1920" fmla="*/ 260334 w 5955852"/>
              <a:gd name="connsiteY1920" fmla="*/ 3340682 h 5956325"/>
              <a:gd name="connsiteX1921" fmla="*/ 258461 w 5955852"/>
              <a:gd name="connsiteY1921" fmla="*/ 3340682 h 5956325"/>
              <a:gd name="connsiteX1922" fmla="*/ 242854 w 5955852"/>
              <a:gd name="connsiteY1922" fmla="*/ 3326956 h 5956325"/>
              <a:gd name="connsiteX1923" fmla="*/ 256589 w 5955852"/>
              <a:gd name="connsiteY1923" fmla="*/ 3309485 h 5956325"/>
              <a:gd name="connsiteX1924" fmla="*/ 5700512 w 5955852"/>
              <a:gd name="connsiteY1924" fmla="*/ 3302621 h 5956325"/>
              <a:gd name="connsiteX1925" fmla="*/ 5714246 w 5955852"/>
              <a:gd name="connsiteY1925" fmla="*/ 3320091 h 5956325"/>
              <a:gd name="connsiteX1926" fmla="*/ 5698640 w 5955852"/>
              <a:gd name="connsiteY1926" fmla="*/ 3333819 h 5956325"/>
              <a:gd name="connsiteX1927" fmla="*/ 5696766 w 5955852"/>
              <a:gd name="connsiteY1927" fmla="*/ 3333819 h 5956325"/>
              <a:gd name="connsiteX1928" fmla="*/ 5683032 w 5955852"/>
              <a:gd name="connsiteY1928" fmla="*/ 3316348 h 5956325"/>
              <a:gd name="connsiteX1929" fmla="*/ 5700512 w 5955852"/>
              <a:gd name="connsiteY1929" fmla="*/ 3302621 h 5956325"/>
              <a:gd name="connsiteX1930" fmla="*/ 2126767 w 5955852"/>
              <a:gd name="connsiteY1930" fmla="*/ 3300671 h 5956325"/>
              <a:gd name="connsiteX1931" fmla="*/ 2148852 w 5955852"/>
              <a:gd name="connsiteY1931" fmla="*/ 3322588 h 5956325"/>
              <a:gd name="connsiteX1932" fmla="*/ 2127001 w 5955852"/>
              <a:gd name="connsiteY1932" fmla="*/ 3375000 h 5956325"/>
              <a:gd name="connsiteX1933" fmla="*/ 2111393 w 5955852"/>
              <a:gd name="connsiteY1933" fmla="*/ 3378120 h 5956325"/>
              <a:gd name="connsiteX1934" fmla="*/ 2073935 w 5955852"/>
              <a:gd name="connsiteY1934" fmla="*/ 3353162 h 5956325"/>
              <a:gd name="connsiteX1935" fmla="*/ 2095786 w 5955852"/>
              <a:gd name="connsiteY1935" fmla="*/ 3300749 h 5956325"/>
              <a:gd name="connsiteX1936" fmla="*/ 2126767 w 5955852"/>
              <a:gd name="connsiteY1936" fmla="*/ 3300671 h 5956325"/>
              <a:gd name="connsiteX1937" fmla="*/ 3830023 w 5955852"/>
              <a:gd name="connsiteY1937" fmla="*/ 3296928 h 5956325"/>
              <a:gd name="connsiteX1938" fmla="*/ 3860692 w 5955852"/>
              <a:gd name="connsiteY1938" fmla="*/ 3297006 h 5956325"/>
              <a:gd name="connsiteX1939" fmla="*/ 3882543 w 5955852"/>
              <a:gd name="connsiteY1939" fmla="*/ 3349418 h 5956325"/>
              <a:gd name="connsiteX1940" fmla="*/ 3845085 w 5955852"/>
              <a:gd name="connsiteY1940" fmla="*/ 3374377 h 5956325"/>
              <a:gd name="connsiteX1941" fmla="*/ 3830102 w 5955852"/>
              <a:gd name="connsiteY1941" fmla="*/ 3371257 h 5956325"/>
              <a:gd name="connsiteX1942" fmla="*/ 3808251 w 5955852"/>
              <a:gd name="connsiteY1942" fmla="*/ 3318845 h 5956325"/>
              <a:gd name="connsiteX1943" fmla="*/ 3830023 w 5955852"/>
              <a:gd name="connsiteY1943" fmla="*/ 3296928 h 5956325"/>
              <a:gd name="connsiteX1944" fmla="*/ 2371572 w 5955852"/>
              <a:gd name="connsiteY1944" fmla="*/ 3292717 h 5956325"/>
              <a:gd name="connsiteX1945" fmla="*/ 2397949 w 5955852"/>
              <a:gd name="connsiteY1945" fmla="*/ 3313230 h 5956325"/>
              <a:gd name="connsiteX1946" fmla="*/ 2381717 w 5955852"/>
              <a:gd name="connsiteY1946" fmla="*/ 3372506 h 5956325"/>
              <a:gd name="connsiteX1947" fmla="*/ 2359866 w 5955852"/>
              <a:gd name="connsiteY1947" fmla="*/ 3378745 h 5956325"/>
              <a:gd name="connsiteX1948" fmla="*/ 2323032 w 5955852"/>
              <a:gd name="connsiteY1948" fmla="*/ 3356282 h 5956325"/>
              <a:gd name="connsiteX1949" fmla="*/ 2338640 w 5955852"/>
              <a:gd name="connsiteY1949" fmla="*/ 3297006 h 5956325"/>
              <a:gd name="connsiteX1950" fmla="*/ 2371572 w 5955852"/>
              <a:gd name="connsiteY1950" fmla="*/ 3292717 h 5956325"/>
              <a:gd name="connsiteX1951" fmla="*/ 935830 w 5955852"/>
              <a:gd name="connsiteY1951" fmla="*/ 3292013 h 5956325"/>
              <a:gd name="connsiteX1952" fmla="*/ 964548 w 5955852"/>
              <a:gd name="connsiteY1952" fmla="*/ 3312604 h 5956325"/>
              <a:gd name="connsiteX1953" fmla="*/ 943947 w 5955852"/>
              <a:gd name="connsiteY1953" fmla="*/ 3341306 h 5956325"/>
              <a:gd name="connsiteX1954" fmla="*/ 940200 w 5955852"/>
              <a:gd name="connsiteY1954" fmla="*/ 3341930 h 5956325"/>
              <a:gd name="connsiteX1955" fmla="*/ 915228 w 5955852"/>
              <a:gd name="connsiteY1955" fmla="*/ 3320716 h 5956325"/>
              <a:gd name="connsiteX1956" fmla="*/ 935830 w 5955852"/>
              <a:gd name="connsiteY1956" fmla="*/ 3292013 h 5956325"/>
              <a:gd name="connsiteX1957" fmla="*/ 3584905 w 5955852"/>
              <a:gd name="connsiteY1957" fmla="*/ 3290455 h 5956325"/>
              <a:gd name="connsiteX1958" fmla="*/ 3617837 w 5955852"/>
              <a:gd name="connsiteY1958" fmla="*/ 3294510 h 5956325"/>
              <a:gd name="connsiteX1959" fmla="*/ 3634069 w 5955852"/>
              <a:gd name="connsiteY1959" fmla="*/ 3353787 h 5956325"/>
              <a:gd name="connsiteX1960" fmla="*/ 3595987 w 5955852"/>
              <a:gd name="connsiteY1960" fmla="*/ 3375626 h 5956325"/>
              <a:gd name="connsiteX1961" fmla="*/ 3574760 w 5955852"/>
              <a:gd name="connsiteY1961" fmla="*/ 3370009 h 5956325"/>
              <a:gd name="connsiteX1962" fmla="*/ 3558528 w 5955852"/>
              <a:gd name="connsiteY1962" fmla="*/ 3310734 h 5956325"/>
              <a:gd name="connsiteX1963" fmla="*/ 3584905 w 5955852"/>
              <a:gd name="connsiteY1963" fmla="*/ 3290455 h 5956325"/>
              <a:gd name="connsiteX1964" fmla="*/ 5020645 w 5955852"/>
              <a:gd name="connsiteY1964" fmla="*/ 3287022 h 5956325"/>
              <a:gd name="connsiteX1965" fmla="*/ 5041247 w 5955852"/>
              <a:gd name="connsiteY1965" fmla="*/ 3315724 h 5956325"/>
              <a:gd name="connsiteX1966" fmla="*/ 5016899 w 5955852"/>
              <a:gd name="connsiteY1966" fmla="*/ 3336315 h 5956325"/>
              <a:gd name="connsiteX1967" fmla="*/ 5012529 w 5955852"/>
              <a:gd name="connsiteY1967" fmla="*/ 3336315 h 5956325"/>
              <a:gd name="connsiteX1968" fmla="*/ 4991927 w 5955852"/>
              <a:gd name="connsiteY1968" fmla="*/ 3307612 h 5956325"/>
              <a:gd name="connsiteX1969" fmla="*/ 5020645 w 5955852"/>
              <a:gd name="connsiteY1969" fmla="*/ 3287022 h 5956325"/>
              <a:gd name="connsiteX1970" fmla="*/ 2633935 w 5955852"/>
              <a:gd name="connsiteY1970" fmla="*/ 3275322 h 5956325"/>
              <a:gd name="connsiteX1971" fmla="*/ 2667023 w 5955852"/>
              <a:gd name="connsiteY1971" fmla="*/ 3288893 h 5956325"/>
              <a:gd name="connsiteX1972" fmla="*/ 2667023 w 5955852"/>
              <a:gd name="connsiteY1972" fmla="*/ 3355033 h 5956325"/>
              <a:gd name="connsiteX1973" fmla="*/ 2633935 w 5955852"/>
              <a:gd name="connsiteY1973" fmla="*/ 3368761 h 5956325"/>
              <a:gd name="connsiteX1974" fmla="*/ 2600846 w 5955852"/>
              <a:gd name="connsiteY1974" fmla="*/ 3355033 h 5956325"/>
              <a:gd name="connsiteX1975" fmla="*/ 2600846 w 5955852"/>
              <a:gd name="connsiteY1975" fmla="*/ 3288893 h 5956325"/>
              <a:gd name="connsiteX1976" fmla="*/ 2633935 w 5955852"/>
              <a:gd name="connsiteY1976" fmla="*/ 3275322 h 5956325"/>
              <a:gd name="connsiteX1977" fmla="*/ 3323556 w 5955852"/>
              <a:gd name="connsiteY1977" fmla="*/ 3274074 h 5956325"/>
              <a:gd name="connsiteX1978" fmla="*/ 3356878 w 5955852"/>
              <a:gd name="connsiteY1978" fmla="*/ 3287645 h 5956325"/>
              <a:gd name="connsiteX1979" fmla="*/ 3356878 w 5955852"/>
              <a:gd name="connsiteY1979" fmla="*/ 3353785 h 5956325"/>
              <a:gd name="connsiteX1980" fmla="*/ 3323791 w 5955852"/>
              <a:gd name="connsiteY1980" fmla="*/ 3367512 h 5956325"/>
              <a:gd name="connsiteX1981" fmla="*/ 3290702 w 5955852"/>
              <a:gd name="connsiteY1981" fmla="*/ 3353785 h 5956325"/>
              <a:gd name="connsiteX1982" fmla="*/ 3290702 w 5955852"/>
              <a:gd name="connsiteY1982" fmla="*/ 3287645 h 5956325"/>
              <a:gd name="connsiteX1983" fmla="*/ 3323556 w 5955852"/>
              <a:gd name="connsiteY1983" fmla="*/ 3274074 h 5956325"/>
              <a:gd name="connsiteX1984" fmla="*/ 22475 w 5955852"/>
              <a:gd name="connsiteY1984" fmla="*/ 3263935 h 5956325"/>
              <a:gd name="connsiteX1985" fmla="*/ 37458 w 5955852"/>
              <a:gd name="connsiteY1985" fmla="*/ 3273295 h 5956325"/>
              <a:gd name="connsiteX1986" fmla="*/ 38082 w 5955852"/>
              <a:gd name="connsiteY1986" fmla="*/ 3276414 h 5956325"/>
              <a:gd name="connsiteX1987" fmla="*/ 25597 w 5955852"/>
              <a:gd name="connsiteY1987" fmla="*/ 3288893 h 5956325"/>
              <a:gd name="connsiteX1988" fmla="*/ 13111 w 5955852"/>
              <a:gd name="connsiteY1988" fmla="*/ 3277662 h 5956325"/>
              <a:gd name="connsiteX1989" fmla="*/ 22475 w 5955852"/>
              <a:gd name="connsiteY1989" fmla="*/ 3263935 h 5956325"/>
              <a:gd name="connsiteX1990" fmla="*/ 5930880 w 5955852"/>
              <a:gd name="connsiteY1990" fmla="*/ 3257072 h 5956325"/>
              <a:gd name="connsiteX1991" fmla="*/ 5943366 w 5955852"/>
              <a:gd name="connsiteY1991" fmla="*/ 3269551 h 5956325"/>
              <a:gd name="connsiteX1992" fmla="*/ 5942742 w 5955852"/>
              <a:gd name="connsiteY1992" fmla="*/ 3272671 h 5956325"/>
              <a:gd name="connsiteX1993" fmla="*/ 5930880 w 5955852"/>
              <a:gd name="connsiteY1993" fmla="*/ 3282654 h 5956325"/>
              <a:gd name="connsiteX1994" fmla="*/ 5927758 w 5955852"/>
              <a:gd name="connsiteY1994" fmla="*/ 3282031 h 5956325"/>
              <a:gd name="connsiteX1995" fmla="*/ 5918394 w 5955852"/>
              <a:gd name="connsiteY1995" fmla="*/ 3268304 h 5956325"/>
              <a:gd name="connsiteX1996" fmla="*/ 5930880 w 5955852"/>
              <a:gd name="connsiteY1996" fmla="*/ 3257072 h 5956325"/>
              <a:gd name="connsiteX1997" fmla="*/ 1841070 w 5955852"/>
              <a:gd name="connsiteY1997" fmla="*/ 3228368 h 5956325"/>
              <a:gd name="connsiteX1998" fmla="*/ 1886644 w 5955852"/>
              <a:gd name="connsiteY1998" fmla="*/ 3255200 h 5956325"/>
              <a:gd name="connsiteX1999" fmla="*/ 1859800 w 5955852"/>
              <a:gd name="connsiteY1999" fmla="*/ 3300748 h 5956325"/>
              <a:gd name="connsiteX2000" fmla="*/ 1850434 w 5955852"/>
              <a:gd name="connsiteY2000" fmla="*/ 3301996 h 5956325"/>
              <a:gd name="connsiteX2001" fmla="*/ 1814225 w 5955852"/>
              <a:gd name="connsiteY2001" fmla="*/ 3273918 h 5956325"/>
              <a:gd name="connsiteX2002" fmla="*/ 1841070 w 5955852"/>
              <a:gd name="connsiteY2002" fmla="*/ 3228368 h 5956325"/>
              <a:gd name="connsiteX2003" fmla="*/ 1611326 w 5955852"/>
              <a:gd name="connsiteY2003" fmla="*/ 3227746 h 5956325"/>
              <a:gd name="connsiteX2004" fmla="*/ 1651282 w 5955852"/>
              <a:gd name="connsiteY2004" fmla="*/ 3254576 h 5956325"/>
              <a:gd name="connsiteX2005" fmla="*/ 1625061 w 5955852"/>
              <a:gd name="connsiteY2005" fmla="*/ 3295133 h 5956325"/>
              <a:gd name="connsiteX2006" fmla="*/ 1617569 w 5955852"/>
              <a:gd name="connsiteY2006" fmla="*/ 3295757 h 5956325"/>
              <a:gd name="connsiteX2007" fmla="*/ 1584482 w 5955852"/>
              <a:gd name="connsiteY2007" fmla="*/ 3268303 h 5956325"/>
              <a:gd name="connsiteX2008" fmla="*/ 1611326 w 5955852"/>
              <a:gd name="connsiteY2008" fmla="*/ 3227746 h 5956325"/>
              <a:gd name="connsiteX2009" fmla="*/ 4116032 w 5955852"/>
              <a:gd name="connsiteY2009" fmla="*/ 3224001 h 5956325"/>
              <a:gd name="connsiteX2010" fmla="*/ 4142876 w 5955852"/>
              <a:gd name="connsiteY2010" fmla="*/ 3268926 h 5956325"/>
              <a:gd name="connsiteX2011" fmla="*/ 4106667 w 5955852"/>
              <a:gd name="connsiteY2011" fmla="*/ 3297004 h 5956325"/>
              <a:gd name="connsiteX2012" fmla="*/ 4097927 w 5955852"/>
              <a:gd name="connsiteY2012" fmla="*/ 3295757 h 5956325"/>
              <a:gd name="connsiteX2013" fmla="*/ 4070457 w 5955852"/>
              <a:gd name="connsiteY2013" fmla="*/ 3250831 h 5956325"/>
              <a:gd name="connsiteX2014" fmla="*/ 4116032 w 5955852"/>
              <a:gd name="connsiteY2014" fmla="*/ 3224001 h 5956325"/>
              <a:gd name="connsiteX2015" fmla="*/ 4345775 w 5955852"/>
              <a:gd name="connsiteY2015" fmla="*/ 3222754 h 5956325"/>
              <a:gd name="connsiteX2016" fmla="*/ 4372621 w 5955852"/>
              <a:gd name="connsiteY2016" fmla="*/ 3263312 h 5956325"/>
              <a:gd name="connsiteX2017" fmla="*/ 4338908 w 5955852"/>
              <a:gd name="connsiteY2017" fmla="*/ 3290766 h 5956325"/>
              <a:gd name="connsiteX2018" fmla="*/ 4332040 w 5955852"/>
              <a:gd name="connsiteY2018" fmla="*/ 3290142 h 5956325"/>
              <a:gd name="connsiteX2019" fmla="*/ 4305196 w 5955852"/>
              <a:gd name="connsiteY2019" fmla="*/ 3249585 h 5956325"/>
              <a:gd name="connsiteX2020" fmla="*/ 4345775 w 5955852"/>
              <a:gd name="connsiteY2020" fmla="*/ 3222754 h 5956325"/>
              <a:gd name="connsiteX2021" fmla="*/ 697971 w 5955852"/>
              <a:gd name="connsiteY2021" fmla="*/ 3204035 h 5956325"/>
              <a:gd name="connsiteX2022" fmla="*/ 721693 w 5955852"/>
              <a:gd name="connsiteY2022" fmla="*/ 3223377 h 5956325"/>
              <a:gd name="connsiteX2023" fmla="*/ 702341 w 5955852"/>
              <a:gd name="connsiteY2023" fmla="*/ 3247711 h 5956325"/>
              <a:gd name="connsiteX2024" fmla="*/ 699844 w 5955852"/>
              <a:gd name="connsiteY2024" fmla="*/ 3247711 h 5956325"/>
              <a:gd name="connsiteX2025" fmla="*/ 678617 w 5955852"/>
              <a:gd name="connsiteY2025" fmla="*/ 3227745 h 5956325"/>
              <a:gd name="connsiteX2026" fmla="*/ 697971 w 5955852"/>
              <a:gd name="connsiteY2026" fmla="*/ 3204035 h 5956325"/>
              <a:gd name="connsiteX2027" fmla="*/ 5258505 w 5955852"/>
              <a:gd name="connsiteY2027" fmla="*/ 3197795 h 5956325"/>
              <a:gd name="connsiteX2028" fmla="*/ 5277858 w 5955852"/>
              <a:gd name="connsiteY2028" fmla="*/ 3221505 h 5956325"/>
              <a:gd name="connsiteX2029" fmla="*/ 5256631 w 5955852"/>
              <a:gd name="connsiteY2029" fmla="*/ 3240848 h 5956325"/>
              <a:gd name="connsiteX2030" fmla="*/ 5253510 w 5955852"/>
              <a:gd name="connsiteY2030" fmla="*/ 3241472 h 5956325"/>
              <a:gd name="connsiteX2031" fmla="*/ 5234156 w 5955852"/>
              <a:gd name="connsiteY2031" fmla="*/ 3217138 h 5956325"/>
              <a:gd name="connsiteX2032" fmla="*/ 5258505 w 5955852"/>
              <a:gd name="connsiteY2032" fmla="*/ 3197795 h 5956325"/>
              <a:gd name="connsiteX2033" fmla="*/ 2976052 w 5955852"/>
              <a:gd name="connsiteY2033" fmla="*/ 3189059 h 5956325"/>
              <a:gd name="connsiteX2034" fmla="*/ 2978550 w 5955852"/>
              <a:gd name="connsiteY2034" fmla="*/ 3189059 h 5956325"/>
              <a:gd name="connsiteX2035" fmla="*/ 3028493 w 5955852"/>
              <a:gd name="connsiteY2035" fmla="*/ 3238352 h 5956325"/>
              <a:gd name="connsiteX2036" fmla="*/ 2979174 w 5955852"/>
              <a:gd name="connsiteY2036" fmla="*/ 3288269 h 5956325"/>
              <a:gd name="connsiteX2037" fmla="*/ 2978550 w 5955852"/>
              <a:gd name="connsiteY2037" fmla="*/ 3288269 h 5956325"/>
              <a:gd name="connsiteX2038" fmla="*/ 2978550 w 5955852"/>
              <a:gd name="connsiteY2038" fmla="*/ 3288893 h 5956325"/>
              <a:gd name="connsiteX2039" fmla="*/ 2928605 w 5955852"/>
              <a:gd name="connsiteY2039" fmla="*/ 3238976 h 5956325"/>
              <a:gd name="connsiteX2040" fmla="*/ 2976052 w 5955852"/>
              <a:gd name="connsiteY2040" fmla="*/ 3189059 h 5956325"/>
              <a:gd name="connsiteX2041" fmla="*/ 1376588 w 5955852"/>
              <a:gd name="connsiteY2041" fmla="*/ 3186565 h 5956325"/>
              <a:gd name="connsiteX2042" fmla="*/ 1412174 w 5955852"/>
              <a:gd name="connsiteY2042" fmla="*/ 3212771 h 5956325"/>
              <a:gd name="connsiteX2043" fmla="*/ 1385953 w 5955852"/>
              <a:gd name="connsiteY2043" fmla="*/ 3248337 h 5956325"/>
              <a:gd name="connsiteX2044" fmla="*/ 1380959 w 5955852"/>
              <a:gd name="connsiteY2044" fmla="*/ 3248961 h 5956325"/>
              <a:gd name="connsiteX2045" fmla="*/ 1350368 w 5955852"/>
              <a:gd name="connsiteY2045" fmla="*/ 3222130 h 5956325"/>
              <a:gd name="connsiteX2046" fmla="*/ 1376588 w 5955852"/>
              <a:gd name="connsiteY2046" fmla="*/ 3186565 h 5956325"/>
              <a:gd name="connsiteX2047" fmla="*/ 4579887 w 5955852"/>
              <a:gd name="connsiteY2047" fmla="*/ 3181572 h 5956325"/>
              <a:gd name="connsiteX2048" fmla="*/ 4606109 w 5955852"/>
              <a:gd name="connsiteY2048" fmla="*/ 3217138 h 5956325"/>
              <a:gd name="connsiteX2049" fmla="*/ 4575518 w 5955852"/>
              <a:gd name="connsiteY2049" fmla="*/ 3243968 h 5956325"/>
              <a:gd name="connsiteX2050" fmla="*/ 4570523 w 5955852"/>
              <a:gd name="connsiteY2050" fmla="*/ 3243345 h 5956325"/>
              <a:gd name="connsiteX2051" fmla="*/ 4544303 w 5955852"/>
              <a:gd name="connsiteY2051" fmla="*/ 3207779 h 5956325"/>
              <a:gd name="connsiteX2052" fmla="*/ 4579887 w 5955852"/>
              <a:gd name="connsiteY2052" fmla="*/ 3181572 h 5956325"/>
              <a:gd name="connsiteX2053" fmla="*/ 467604 w 5955852"/>
              <a:gd name="connsiteY2053" fmla="*/ 3158486 h 5956325"/>
              <a:gd name="connsiteX2054" fmla="*/ 487582 w 5955852"/>
              <a:gd name="connsiteY2054" fmla="*/ 3175332 h 5956325"/>
              <a:gd name="connsiteX2055" fmla="*/ 470101 w 5955852"/>
              <a:gd name="connsiteY2055" fmla="*/ 3195300 h 5956325"/>
              <a:gd name="connsiteX2056" fmla="*/ 468853 w 5955852"/>
              <a:gd name="connsiteY2056" fmla="*/ 3195300 h 5956325"/>
              <a:gd name="connsiteX2057" fmla="*/ 450748 w 5955852"/>
              <a:gd name="connsiteY2057" fmla="*/ 3178452 h 5956325"/>
              <a:gd name="connsiteX2058" fmla="*/ 467604 w 5955852"/>
              <a:gd name="connsiteY2058" fmla="*/ 3158486 h 5956325"/>
              <a:gd name="connsiteX2059" fmla="*/ 5488250 w 5955852"/>
              <a:gd name="connsiteY2059" fmla="*/ 3152246 h 5956325"/>
              <a:gd name="connsiteX2060" fmla="*/ 5505731 w 5955852"/>
              <a:gd name="connsiteY2060" fmla="*/ 3172213 h 5956325"/>
              <a:gd name="connsiteX2061" fmla="*/ 5487626 w 5955852"/>
              <a:gd name="connsiteY2061" fmla="*/ 3189684 h 5956325"/>
              <a:gd name="connsiteX2062" fmla="*/ 5485128 w 5955852"/>
              <a:gd name="connsiteY2062" fmla="*/ 3189060 h 5956325"/>
              <a:gd name="connsiteX2063" fmla="*/ 5468272 w 5955852"/>
              <a:gd name="connsiteY2063" fmla="*/ 3169093 h 5956325"/>
              <a:gd name="connsiteX2064" fmla="*/ 5488250 w 5955852"/>
              <a:gd name="connsiteY2064" fmla="*/ 3152246 h 5956325"/>
              <a:gd name="connsiteX2065" fmla="*/ 1144972 w 5955852"/>
              <a:gd name="connsiteY2065" fmla="*/ 3143510 h 5956325"/>
              <a:gd name="connsiteX2066" fmla="*/ 1175562 w 5955852"/>
              <a:gd name="connsiteY2066" fmla="*/ 3168468 h 5956325"/>
              <a:gd name="connsiteX2067" fmla="*/ 1150590 w 5955852"/>
              <a:gd name="connsiteY2067" fmla="*/ 3199043 h 5956325"/>
              <a:gd name="connsiteX2068" fmla="*/ 1147468 w 5955852"/>
              <a:gd name="connsiteY2068" fmla="*/ 3199043 h 5956325"/>
              <a:gd name="connsiteX2069" fmla="*/ 1120000 w 5955852"/>
              <a:gd name="connsiteY2069" fmla="*/ 3174085 h 5956325"/>
              <a:gd name="connsiteX2070" fmla="*/ 1144972 w 5955852"/>
              <a:gd name="connsiteY2070" fmla="*/ 3143510 h 5956325"/>
              <a:gd name="connsiteX2071" fmla="*/ 4810879 w 5955852"/>
              <a:gd name="connsiteY2071" fmla="*/ 3139767 h 5956325"/>
              <a:gd name="connsiteX2072" fmla="*/ 4835851 w 5955852"/>
              <a:gd name="connsiteY2072" fmla="*/ 3170340 h 5956325"/>
              <a:gd name="connsiteX2073" fmla="*/ 4807757 w 5955852"/>
              <a:gd name="connsiteY2073" fmla="*/ 3195298 h 5956325"/>
              <a:gd name="connsiteX2074" fmla="*/ 4805260 w 5955852"/>
              <a:gd name="connsiteY2074" fmla="*/ 3195298 h 5956325"/>
              <a:gd name="connsiteX2075" fmla="*/ 4780288 w 5955852"/>
              <a:gd name="connsiteY2075" fmla="*/ 3164725 h 5956325"/>
              <a:gd name="connsiteX2076" fmla="*/ 4810879 w 5955852"/>
              <a:gd name="connsiteY2076" fmla="*/ 3139767 h 5956325"/>
              <a:gd name="connsiteX2077" fmla="*/ 2805461 w 5955852"/>
              <a:gd name="connsiteY2077" fmla="*/ 3129002 h 5956325"/>
              <a:gd name="connsiteX2078" fmla="*/ 2841827 w 5955852"/>
              <a:gd name="connsiteY2078" fmla="*/ 3140390 h 5956325"/>
              <a:gd name="connsiteX2079" fmla="*/ 2848070 w 5955852"/>
              <a:gd name="connsiteY2079" fmla="*/ 3210273 h 5956325"/>
              <a:gd name="connsiteX2080" fmla="*/ 2809987 w 5955852"/>
              <a:gd name="connsiteY2080" fmla="*/ 3227745 h 5956325"/>
              <a:gd name="connsiteX2081" fmla="*/ 2778148 w 5955852"/>
              <a:gd name="connsiteY2081" fmla="*/ 3216513 h 5956325"/>
              <a:gd name="connsiteX2082" fmla="*/ 2771905 w 5955852"/>
              <a:gd name="connsiteY2082" fmla="*/ 3146629 h 5956325"/>
              <a:gd name="connsiteX2083" fmla="*/ 2805461 w 5955852"/>
              <a:gd name="connsiteY2083" fmla="*/ 3129002 h 5956325"/>
              <a:gd name="connsiteX2084" fmla="*/ 3150389 w 5955852"/>
              <a:gd name="connsiteY2084" fmla="*/ 3128067 h 5956325"/>
              <a:gd name="connsiteX2085" fmla="*/ 3183945 w 5955852"/>
              <a:gd name="connsiteY2085" fmla="*/ 3145382 h 5956325"/>
              <a:gd name="connsiteX2086" fmla="*/ 3178327 w 5955852"/>
              <a:gd name="connsiteY2086" fmla="*/ 3215265 h 5956325"/>
              <a:gd name="connsiteX2087" fmla="*/ 3146487 w 5955852"/>
              <a:gd name="connsiteY2087" fmla="*/ 3227121 h 5956325"/>
              <a:gd name="connsiteX2088" fmla="*/ 3108405 w 5955852"/>
              <a:gd name="connsiteY2088" fmla="*/ 3209649 h 5956325"/>
              <a:gd name="connsiteX2089" fmla="*/ 3114023 w 5955852"/>
              <a:gd name="connsiteY2089" fmla="*/ 3139767 h 5956325"/>
              <a:gd name="connsiteX2090" fmla="*/ 3150389 w 5955852"/>
              <a:gd name="connsiteY2090" fmla="*/ 3128067 h 5956325"/>
              <a:gd name="connsiteX2091" fmla="*/ 2050212 w 5955852"/>
              <a:gd name="connsiteY2091" fmla="*/ 3122296 h 5956325"/>
              <a:gd name="connsiteX2092" fmla="*/ 2097659 w 5955852"/>
              <a:gd name="connsiteY2092" fmla="*/ 3154119 h 5956325"/>
              <a:gd name="connsiteX2093" fmla="*/ 2065820 w 5955852"/>
              <a:gd name="connsiteY2093" fmla="*/ 3201540 h 5956325"/>
              <a:gd name="connsiteX2094" fmla="*/ 2057703 w 5955852"/>
              <a:gd name="connsiteY2094" fmla="*/ 3202164 h 5956325"/>
              <a:gd name="connsiteX2095" fmla="*/ 2018373 w 5955852"/>
              <a:gd name="connsiteY2095" fmla="*/ 3169717 h 5956325"/>
              <a:gd name="connsiteX2096" fmla="*/ 2050212 w 5955852"/>
              <a:gd name="connsiteY2096" fmla="*/ 3122296 h 5956325"/>
              <a:gd name="connsiteX2097" fmla="*/ 2278083 w 5955852"/>
              <a:gd name="connsiteY2097" fmla="*/ 3120426 h 5956325"/>
              <a:gd name="connsiteX2098" fmla="*/ 2331773 w 5955852"/>
              <a:gd name="connsiteY2098" fmla="*/ 3150999 h 5956325"/>
              <a:gd name="connsiteX2099" fmla="*/ 2301182 w 5955852"/>
              <a:gd name="connsiteY2099" fmla="*/ 3204037 h 5956325"/>
              <a:gd name="connsiteX2100" fmla="*/ 2289944 w 5955852"/>
              <a:gd name="connsiteY2100" fmla="*/ 3205284 h 5956325"/>
              <a:gd name="connsiteX2101" fmla="*/ 2247492 w 5955852"/>
              <a:gd name="connsiteY2101" fmla="*/ 3174086 h 5956325"/>
              <a:gd name="connsiteX2102" fmla="*/ 2278083 w 5955852"/>
              <a:gd name="connsiteY2102" fmla="*/ 3120426 h 5956325"/>
              <a:gd name="connsiteX2103" fmla="*/ 2527861 w 5955852"/>
              <a:gd name="connsiteY2103" fmla="*/ 3118026 h 5956325"/>
              <a:gd name="connsiteX2104" fmla="*/ 2570880 w 5955852"/>
              <a:gd name="connsiteY2104" fmla="*/ 3146630 h 5956325"/>
              <a:gd name="connsiteX2105" fmla="*/ 2545908 w 5955852"/>
              <a:gd name="connsiteY2105" fmla="*/ 3207778 h 5956325"/>
              <a:gd name="connsiteX2106" fmla="*/ 2527804 w 5955852"/>
              <a:gd name="connsiteY2106" fmla="*/ 3211523 h 5956325"/>
              <a:gd name="connsiteX2107" fmla="*/ 2484726 w 5955852"/>
              <a:gd name="connsiteY2107" fmla="*/ 3182820 h 5956325"/>
              <a:gd name="connsiteX2108" fmla="*/ 2509698 w 5955852"/>
              <a:gd name="connsiteY2108" fmla="*/ 3121672 h 5956325"/>
              <a:gd name="connsiteX2109" fmla="*/ 2527861 w 5955852"/>
              <a:gd name="connsiteY2109" fmla="*/ 3118026 h 5956325"/>
              <a:gd name="connsiteX2110" fmla="*/ 3906266 w 5955852"/>
              <a:gd name="connsiteY2110" fmla="*/ 3117929 h 5956325"/>
              <a:gd name="connsiteX2111" fmla="*/ 3938106 w 5955852"/>
              <a:gd name="connsiteY2111" fmla="*/ 3165350 h 5956325"/>
              <a:gd name="connsiteX2112" fmla="*/ 3898775 w 5955852"/>
              <a:gd name="connsiteY2112" fmla="*/ 3198420 h 5956325"/>
              <a:gd name="connsiteX2113" fmla="*/ 3890659 w 5955852"/>
              <a:gd name="connsiteY2113" fmla="*/ 3197172 h 5956325"/>
              <a:gd name="connsiteX2114" fmla="*/ 3858819 w 5955852"/>
              <a:gd name="connsiteY2114" fmla="*/ 3149751 h 5956325"/>
              <a:gd name="connsiteX2115" fmla="*/ 3906266 w 5955852"/>
              <a:gd name="connsiteY2115" fmla="*/ 3117929 h 5956325"/>
              <a:gd name="connsiteX2116" fmla="*/ 3660611 w 5955852"/>
              <a:gd name="connsiteY2116" fmla="*/ 3116925 h 5956325"/>
              <a:gd name="connsiteX2117" fmla="*/ 3677770 w 5955852"/>
              <a:gd name="connsiteY2117" fmla="*/ 3117930 h 5956325"/>
              <a:gd name="connsiteX2118" fmla="*/ 3708361 w 5955852"/>
              <a:gd name="connsiteY2118" fmla="*/ 3170966 h 5956325"/>
              <a:gd name="connsiteX2119" fmla="*/ 3666532 w 5955852"/>
              <a:gd name="connsiteY2119" fmla="*/ 3203412 h 5956325"/>
              <a:gd name="connsiteX2120" fmla="*/ 3655296 w 5955852"/>
              <a:gd name="connsiteY2120" fmla="*/ 3202165 h 5956325"/>
              <a:gd name="connsiteX2121" fmla="*/ 3624705 w 5955852"/>
              <a:gd name="connsiteY2121" fmla="*/ 3149128 h 5956325"/>
              <a:gd name="connsiteX2122" fmla="*/ 3660611 w 5955852"/>
              <a:gd name="connsiteY2122" fmla="*/ 3116925 h 5956325"/>
              <a:gd name="connsiteX2123" fmla="*/ 3427727 w 5955852"/>
              <a:gd name="connsiteY2123" fmla="*/ 3116251 h 5956325"/>
              <a:gd name="connsiteX2124" fmla="*/ 3446154 w 5955852"/>
              <a:gd name="connsiteY2124" fmla="*/ 3119800 h 5956325"/>
              <a:gd name="connsiteX2125" fmla="*/ 3471751 w 5955852"/>
              <a:gd name="connsiteY2125" fmla="*/ 3180948 h 5956325"/>
              <a:gd name="connsiteX2126" fmla="*/ 3428674 w 5955852"/>
              <a:gd name="connsiteY2126" fmla="*/ 3209651 h 5956325"/>
              <a:gd name="connsiteX2127" fmla="*/ 3410568 w 5955852"/>
              <a:gd name="connsiteY2127" fmla="*/ 3205906 h 5956325"/>
              <a:gd name="connsiteX2128" fmla="*/ 3384972 w 5955852"/>
              <a:gd name="connsiteY2128" fmla="*/ 3145382 h 5956325"/>
              <a:gd name="connsiteX2129" fmla="*/ 3427727 w 5955852"/>
              <a:gd name="connsiteY2129" fmla="*/ 3116251 h 5956325"/>
              <a:gd name="connsiteX2130" fmla="*/ 239108 w 5955852"/>
              <a:gd name="connsiteY2130" fmla="*/ 3112937 h 5956325"/>
              <a:gd name="connsiteX2131" fmla="*/ 255340 w 5955852"/>
              <a:gd name="connsiteY2131" fmla="*/ 3127289 h 5956325"/>
              <a:gd name="connsiteX2132" fmla="*/ 240357 w 5955852"/>
              <a:gd name="connsiteY2132" fmla="*/ 3143511 h 5956325"/>
              <a:gd name="connsiteX2133" fmla="*/ 239733 w 5955852"/>
              <a:gd name="connsiteY2133" fmla="*/ 3143511 h 5956325"/>
              <a:gd name="connsiteX2134" fmla="*/ 224749 w 5955852"/>
              <a:gd name="connsiteY2134" fmla="*/ 3129160 h 5956325"/>
              <a:gd name="connsiteX2135" fmla="*/ 239108 w 5955852"/>
              <a:gd name="connsiteY2135" fmla="*/ 3112937 h 5956325"/>
              <a:gd name="connsiteX2136" fmla="*/ 5716120 w 5955852"/>
              <a:gd name="connsiteY2136" fmla="*/ 3106697 h 5956325"/>
              <a:gd name="connsiteX2137" fmla="*/ 5730478 w 5955852"/>
              <a:gd name="connsiteY2137" fmla="*/ 3122920 h 5956325"/>
              <a:gd name="connsiteX2138" fmla="*/ 5714870 w 5955852"/>
              <a:gd name="connsiteY2138" fmla="*/ 3137272 h 5956325"/>
              <a:gd name="connsiteX2139" fmla="*/ 5699888 w 5955852"/>
              <a:gd name="connsiteY2139" fmla="*/ 3121049 h 5956325"/>
              <a:gd name="connsiteX2140" fmla="*/ 5716120 w 5955852"/>
              <a:gd name="connsiteY2140" fmla="*/ 3106697 h 5956325"/>
              <a:gd name="connsiteX2141" fmla="*/ 915853 w 5955852"/>
              <a:gd name="connsiteY2141" fmla="*/ 3099209 h 5956325"/>
              <a:gd name="connsiteX2142" fmla="*/ 942073 w 5955852"/>
              <a:gd name="connsiteY2142" fmla="*/ 3122296 h 5956325"/>
              <a:gd name="connsiteX2143" fmla="*/ 918974 w 5955852"/>
              <a:gd name="connsiteY2143" fmla="*/ 3149127 h 5956325"/>
              <a:gd name="connsiteX2144" fmla="*/ 917101 w 5955852"/>
              <a:gd name="connsiteY2144" fmla="*/ 3149127 h 5956325"/>
              <a:gd name="connsiteX2145" fmla="*/ 892754 w 5955852"/>
              <a:gd name="connsiteY2145" fmla="*/ 3126040 h 5956325"/>
              <a:gd name="connsiteX2146" fmla="*/ 915853 w 5955852"/>
              <a:gd name="connsiteY2146" fmla="*/ 3099209 h 5956325"/>
              <a:gd name="connsiteX2147" fmla="*/ 5039999 w 5955852"/>
              <a:gd name="connsiteY2147" fmla="*/ 3094842 h 5956325"/>
              <a:gd name="connsiteX2148" fmla="*/ 5063098 w 5955852"/>
              <a:gd name="connsiteY2148" fmla="*/ 3121672 h 5956325"/>
              <a:gd name="connsiteX2149" fmla="*/ 5038750 w 5955852"/>
              <a:gd name="connsiteY2149" fmla="*/ 3144759 h 5956325"/>
              <a:gd name="connsiteX2150" fmla="*/ 5036877 w 5955852"/>
              <a:gd name="connsiteY2150" fmla="*/ 3144134 h 5956325"/>
              <a:gd name="connsiteX2151" fmla="*/ 5013777 w 5955852"/>
              <a:gd name="connsiteY2151" fmla="*/ 3117929 h 5956325"/>
              <a:gd name="connsiteX2152" fmla="*/ 5039999 w 5955852"/>
              <a:gd name="connsiteY2152" fmla="*/ 3094842 h 5956325"/>
              <a:gd name="connsiteX2153" fmla="*/ 12486 w 5955852"/>
              <a:gd name="connsiteY2153" fmla="*/ 3066140 h 5956325"/>
              <a:gd name="connsiteX2154" fmla="*/ 24973 w 5955852"/>
              <a:gd name="connsiteY2154" fmla="*/ 3078619 h 5956325"/>
              <a:gd name="connsiteX2155" fmla="*/ 12486 w 5955852"/>
              <a:gd name="connsiteY2155" fmla="*/ 3091098 h 5956325"/>
              <a:gd name="connsiteX2156" fmla="*/ 0 w 5955852"/>
              <a:gd name="connsiteY2156" fmla="*/ 3078619 h 5956325"/>
              <a:gd name="connsiteX2157" fmla="*/ 12486 w 5955852"/>
              <a:gd name="connsiteY2157" fmla="*/ 3066140 h 5956325"/>
              <a:gd name="connsiteX2158" fmla="*/ 5943366 w 5955852"/>
              <a:gd name="connsiteY2158" fmla="*/ 3059901 h 5956325"/>
              <a:gd name="connsiteX2159" fmla="*/ 5955852 w 5955852"/>
              <a:gd name="connsiteY2159" fmla="*/ 3072380 h 5956325"/>
              <a:gd name="connsiteX2160" fmla="*/ 5943366 w 5955852"/>
              <a:gd name="connsiteY2160" fmla="*/ 3084858 h 5956325"/>
              <a:gd name="connsiteX2161" fmla="*/ 5930880 w 5955852"/>
              <a:gd name="connsiteY2161" fmla="*/ 3072380 h 5956325"/>
              <a:gd name="connsiteX2162" fmla="*/ 5943366 w 5955852"/>
              <a:gd name="connsiteY2162" fmla="*/ 3059901 h 5956325"/>
              <a:gd name="connsiteX2163" fmla="*/ 1590101 w 5955852"/>
              <a:gd name="connsiteY2163" fmla="*/ 3040558 h 5956325"/>
              <a:gd name="connsiteX2164" fmla="*/ 1626935 w 5955852"/>
              <a:gd name="connsiteY2164" fmla="*/ 3072380 h 5956325"/>
              <a:gd name="connsiteX2165" fmla="*/ 1595095 w 5955852"/>
              <a:gd name="connsiteY2165" fmla="*/ 3109193 h 5956325"/>
              <a:gd name="connsiteX2166" fmla="*/ 1592598 w 5955852"/>
              <a:gd name="connsiteY2166" fmla="*/ 3109193 h 5956325"/>
              <a:gd name="connsiteX2167" fmla="*/ 1558260 w 5955852"/>
              <a:gd name="connsiteY2167" fmla="*/ 3076748 h 5956325"/>
              <a:gd name="connsiteX2168" fmla="*/ 1590101 w 5955852"/>
              <a:gd name="connsiteY2168" fmla="*/ 3040558 h 5956325"/>
              <a:gd name="connsiteX2169" fmla="*/ 1816098 w 5955852"/>
              <a:gd name="connsiteY2169" fmla="*/ 3038685 h 5956325"/>
              <a:gd name="connsiteX2170" fmla="*/ 1856053 w 5955852"/>
              <a:gd name="connsiteY2170" fmla="*/ 3073003 h 5956325"/>
              <a:gd name="connsiteX2171" fmla="*/ 1821717 w 5955852"/>
              <a:gd name="connsiteY2171" fmla="*/ 3113560 h 5956325"/>
              <a:gd name="connsiteX2172" fmla="*/ 1818595 w 5955852"/>
              <a:gd name="connsiteY2172" fmla="*/ 3113560 h 5956325"/>
              <a:gd name="connsiteX2173" fmla="*/ 1781761 w 5955852"/>
              <a:gd name="connsiteY2173" fmla="*/ 3078618 h 5956325"/>
              <a:gd name="connsiteX2174" fmla="*/ 1816098 w 5955852"/>
              <a:gd name="connsiteY2174" fmla="*/ 3038685 h 5956325"/>
              <a:gd name="connsiteX2175" fmla="*/ 4365753 w 5955852"/>
              <a:gd name="connsiteY2175" fmla="*/ 3034942 h 5956325"/>
              <a:gd name="connsiteX2176" fmla="*/ 4397592 w 5955852"/>
              <a:gd name="connsiteY2176" fmla="*/ 3071132 h 5956325"/>
              <a:gd name="connsiteX2177" fmla="*/ 4363255 w 5955852"/>
              <a:gd name="connsiteY2177" fmla="*/ 3102954 h 5956325"/>
              <a:gd name="connsiteX2178" fmla="*/ 4361382 w 5955852"/>
              <a:gd name="connsiteY2178" fmla="*/ 3102954 h 5956325"/>
              <a:gd name="connsiteX2179" fmla="*/ 4329543 w 5955852"/>
              <a:gd name="connsiteY2179" fmla="*/ 3066765 h 5956325"/>
              <a:gd name="connsiteX2180" fmla="*/ 4365753 w 5955852"/>
              <a:gd name="connsiteY2180" fmla="*/ 3034942 h 5956325"/>
              <a:gd name="connsiteX2181" fmla="*/ 4140379 w 5955852"/>
              <a:gd name="connsiteY2181" fmla="*/ 3033069 h 5956325"/>
              <a:gd name="connsiteX2182" fmla="*/ 4174715 w 5955852"/>
              <a:gd name="connsiteY2182" fmla="*/ 3073003 h 5956325"/>
              <a:gd name="connsiteX2183" fmla="*/ 4137257 w 5955852"/>
              <a:gd name="connsiteY2183" fmla="*/ 3107320 h 5956325"/>
              <a:gd name="connsiteX2184" fmla="*/ 4134761 w 5955852"/>
              <a:gd name="connsiteY2184" fmla="*/ 3107320 h 5956325"/>
              <a:gd name="connsiteX2185" fmla="*/ 4100425 w 5955852"/>
              <a:gd name="connsiteY2185" fmla="*/ 3067387 h 5956325"/>
              <a:gd name="connsiteX2186" fmla="*/ 4140379 w 5955852"/>
              <a:gd name="connsiteY2186" fmla="*/ 3033069 h 5956325"/>
              <a:gd name="connsiteX2187" fmla="*/ 687357 w 5955852"/>
              <a:gd name="connsiteY2187" fmla="*/ 3007487 h 5956325"/>
              <a:gd name="connsiteX2188" fmla="*/ 709208 w 5955852"/>
              <a:gd name="connsiteY2188" fmla="*/ 3028702 h 5956325"/>
              <a:gd name="connsiteX2189" fmla="*/ 687982 w 5955852"/>
              <a:gd name="connsiteY2189" fmla="*/ 3051164 h 5956325"/>
              <a:gd name="connsiteX2190" fmla="*/ 666131 w 5955852"/>
              <a:gd name="connsiteY2190" fmla="*/ 3029326 h 5956325"/>
              <a:gd name="connsiteX2191" fmla="*/ 687357 w 5955852"/>
              <a:gd name="connsiteY2191" fmla="*/ 3007487 h 5956325"/>
              <a:gd name="connsiteX2192" fmla="*/ 5268493 w 5955852"/>
              <a:gd name="connsiteY2192" fmla="*/ 3001871 h 5956325"/>
              <a:gd name="connsiteX2193" fmla="*/ 5289720 w 5955852"/>
              <a:gd name="connsiteY2193" fmla="*/ 3024334 h 5956325"/>
              <a:gd name="connsiteX2194" fmla="*/ 5267869 w 5955852"/>
              <a:gd name="connsiteY2194" fmla="*/ 3044925 h 5956325"/>
              <a:gd name="connsiteX2195" fmla="*/ 5246643 w 5955852"/>
              <a:gd name="connsiteY2195" fmla="*/ 3023086 h 5956325"/>
              <a:gd name="connsiteX2196" fmla="*/ 5268493 w 5955852"/>
              <a:gd name="connsiteY2196" fmla="*/ 3001871 h 5956325"/>
              <a:gd name="connsiteX2197" fmla="*/ 1363478 w 5955852"/>
              <a:gd name="connsiteY2197" fmla="*/ 2996257 h 5956325"/>
              <a:gd name="connsiteX2198" fmla="*/ 1395318 w 5955852"/>
              <a:gd name="connsiteY2198" fmla="*/ 3026206 h 5956325"/>
              <a:gd name="connsiteX2199" fmla="*/ 1365351 w 5955852"/>
              <a:gd name="connsiteY2199" fmla="*/ 3058028 h 5956325"/>
              <a:gd name="connsiteX2200" fmla="*/ 1364102 w 5955852"/>
              <a:gd name="connsiteY2200" fmla="*/ 3058028 h 5956325"/>
              <a:gd name="connsiteX2201" fmla="*/ 1332887 w 5955852"/>
              <a:gd name="connsiteY2201" fmla="*/ 3028079 h 5956325"/>
              <a:gd name="connsiteX2202" fmla="*/ 1363478 w 5955852"/>
              <a:gd name="connsiteY2202" fmla="*/ 2996257 h 5956325"/>
              <a:gd name="connsiteX2203" fmla="*/ 4592373 w 5955852"/>
              <a:gd name="connsiteY2203" fmla="*/ 2990641 h 5956325"/>
              <a:gd name="connsiteX2204" fmla="*/ 4622964 w 5955852"/>
              <a:gd name="connsiteY2204" fmla="*/ 3022463 h 5956325"/>
              <a:gd name="connsiteX2205" fmla="*/ 4591749 w 5955852"/>
              <a:gd name="connsiteY2205" fmla="*/ 3053037 h 5956325"/>
              <a:gd name="connsiteX2206" fmla="*/ 4590501 w 5955852"/>
              <a:gd name="connsiteY2206" fmla="*/ 3053037 h 5956325"/>
              <a:gd name="connsiteX2207" fmla="*/ 4560534 w 5955852"/>
              <a:gd name="connsiteY2207" fmla="*/ 3021215 h 5956325"/>
              <a:gd name="connsiteX2208" fmla="*/ 4592373 w 5955852"/>
              <a:gd name="connsiteY2208" fmla="*/ 2990641 h 5956325"/>
              <a:gd name="connsiteX2209" fmla="*/ 2711972 w 5955852"/>
              <a:gd name="connsiteY2209" fmla="*/ 2975040 h 5956325"/>
              <a:gd name="connsiteX2210" fmla="*/ 2769408 w 5955852"/>
              <a:gd name="connsiteY2210" fmla="*/ 3015598 h 5956325"/>
              <a:gd name="connsiteX2211" fmla="*/ 2728828 w 5955852"/>
              <a:gd name="connsiteY2211" fmla="*/ 3073002 h 5956325"/>
              <a:gd name="connsiteX2212" fmla="*/ 2720088 w 5955852"/>
              <a:gd name="connsiteY2212" fmla="*/ 3073626 h 5956325"/>
              <a:gd name="connsiteX2213" fmla="*/ 2671393 w 5955852"/>
              <a:gd name="connsiteY2213" fmla="*/ 3032445 h 5956325"/>
              <a:gd name="connsiteX2214" fmla="*/ 2711972 w 5955852"/>
              <a:gd name="connsiteY2214" fmla="*/ 2975040 h 5956325"/>
              <a:gd name="connsiteX2215" fmla="*/ 3243878 w 5955852"/>
              <a:gd name="connsiteY2215" fmla="*/ 2973792 h 5956325"/>
              <a:gd name="connsiteX2216" fmla="*/ 3284458 w 5955852"/>
              <a:gd name="connsiteY2216" fmla="*/ 3031197 h 5956325"/>
              <a:gd name="connsiteX2217" fmla="*/ 3235762 w 5955852"/>
              <a:gd name="connsiteY2217" fmla="*/ 3073002 h 5956325"/>
              <a:gd name="connsiteX2218" fmla="*/ 3227022 w 5955852"/>
              <a:gd name="connsiteY2218" fmla="*/ 3071754 h 5956325"/>
              <a:gd name="connsiteX2219" fmla="*/ 3186443 w 5955852"/>
              <a:gd name="connsiteY2219" fmla="*/ 3014351 h 5956325"/>
              <a:gd name="connsiteX2220" fmla="*/ 3243878 w 5955852"/>
              <a:gd name="connsiteY2220" fmla="*/ 2973792 h 5956325"/>
              <a:gd name="connsiteX2221" fmla="*/ 461986 w 5955852"/>
              <a:gd name="connsiteY2221" fmla="*/ 2961315 h 5956325"/>
              <a:gd name="connsiteX2222" fmla="*/ 480714 w 5955852"/>
              <a:gd name="connsiteY2222" fmla="*/ 2980033 h 5956325"/>
              <a:gd name="connsiteX2223" fmla="*/ 461986 w 5955852"/>
              <a:gd name="connsiteY2223" fmla="*/ 2998752 h 5956325"/>
              <a:gd name="connsiteX2224" fmla="*/ 443256 w 5955852"/>
              <a:gd name="connsiteY2224" fmla="*/ 2980033 h 5956325"/>
              <a:gd name="connsiteX2225" fmla="*/ 461986 w 5955852"/>
              <a:gd name="connsiteY2225" fmla="*/ 2961315 h 5956325"/>
              <a:gd name="connsiteX2226" fmla="*/ 5493868 w 5955852"/>
              <a:gd name="connsiteY2226" fmla="*/ 2955076 h 5956325"/>
              <a:gd name="connsiteX2227" fmla="*/ 5512598 w 5955852"/>
              <a:gd name="connsiteY2227" fmla="*/ 2973794 h 5956325"/>
              <a:gd name="connsiteX2228" fmla="*/ 5493868 w 5955852"/>
              <a:gd name="connsiteY2228" fmla="*/ 2992512 h 5956325"/>
              <a:gd name="connsiteX2229" fmla="*/ 5475140 w 5955852"/>
              <a:gd name="connsiteY2229" fmla="*/ 2973794 h 5956325"/>
              <a:gd name="connsiteX2230" fmla="*/ 5493868 w 5955852"/>
              <a:gd name="connsiteY2230" fmla="*/ 2955076 h 5956325"/>
              <a:gd name="connsiteX2231" fmla="*/ 1138104 w 5955852"/>
              <a:gd name="connsiteY2231" fmla="*/ 2951331 h 5956325"/>
              <a:gd name="connsiteX2232" fmla="*/ 1166198 w 5955852"/>
              <a:gd name="connsiteY2232" fmla="*/ 2979409 h 5956325"/>
              <a:gd name="connsiteX2233" fmla="*/ 1138104 w 5955852"/>
              <a:gd name="connsiteY2233" fmla="*/ 3007487 h 5956325"/>
              <a:gd name="connsiteX2234" fmla="*/ 1110010 w 5955852"/>
              <a:gd name="connsiteY2234" fmla="*/ 2979409 h 5956325"/>
              <a:gd name="connsiteX2235" fmla="*/ 1138104 w 5955852"/>
              <a:gd name="connsiteY2235" fmla="*/ 2951331 h 5956325"/>
              <a:gd name="connsiteX2236" fmla="*/ 4817746 w 5955852"/>
              <a:gd name="connsiteY2236" fmla="*/ 2946963 h 5956325"/>
              <a:gd name="connsiteX2237" fmla="*/ 4845839 w 5955852"/>
              <a:gd name="connsiteY2237" fmla="*/ 2975041 h 5956325"/>
              <a:gd name="connsiteX2238" fmla="*/ 4817746 w 5955852"/>
              <a:gd name="connsiteY2238" fmla="*/ 3003119 h 5956325"/>
              <a:gd name="connsiteX2239" fmla="*/ 4789652 w 5955852"/>
              <a:gd name="connsiteY2239" fmla="*/ 2975041 h 5956325"/>
              <a:gd name="connsiteX2240" fmla="*/ 4817746 w 5955852"/>
              <a:gd name="connsiteY2240" fmla="*/ 2946963 h 5956325"/>
              <a:gd name="connsiteX2241" fmla="*/ 2040223 w 5955852"/>
              <a:gd name="connsiteY2241" fmla="*/ 2938853 h 5956325"/>
              <a:gd name="connsiteX2242" fmla="*/ 2080803 w 5955852"/>
              <a:gd name="connsiteY2242" fmla="*/ 2978786 h 5956325"/>
              <a:gd name="connsiteX2243" fmla="*/ 2040848 w 5955852"/>
              <a:gd name="connsiteY2243" fmla="*/ 3019343 h 5956325"/>
              <a:gd name="connsiteX2244" fmla="*/ 1999643 w 5955852"/>
              <a:gd name="connsiteY2244" fmla="*/ 2979410 h 5956325"/>
              <a:gd name="connsiteX2245" fmla="*/ 2040223 w 5955852"/>
              <a:gd name="connsiteY2245" fmla="*/ 2938853 h 5956325"/>
              <a:gd name="connsiteX2246" fmla="*/ 2265596 w 5955852"/>
              <a:gd name="connsiteY2246" fmla="*/ 2935109 h 5956325"/>
              <a:gd name="connsiteX2247" fmla="*/ 2309298 w 5955852"/>
              <a:gd name="connsiteY2247" fmla="*/ 2978786 h 5956325"/>
              <a:gd name="connsiteX2248" fmla="*/ 2265596 w 5955852"/>
              <a:gd name="connsiteY2248" fmla="*/ 3022464 h 5956325"/>
              <a:gd name="connsiteX2249" fmla="*/ 2221895 w 5955852"/>
              <a:gd name="connsiteY2249" fmla="*/ 2978786 h 5956325"/>
              <a:gd name="connsiteX2250" fmla="*/ 2265596 w 5955852"/>
              <a:gd name="connsiteY2250" fmla="*/ 2935109 h 5956325"/>
              <a:gd name="connsiteX2251" fmla="*/ 3916255 w 5955852"/>
              <a:gd name="connsiteY2251" fmla="*/ 2934485 h 5956325"/>
              <a:gd name="connsiteX2252" fmla="*/ 3956835 w 5955852"/>
              <a:gd name="connsiteY2252" fmla="*/ 2975043 h 5956325"/>
              <a:gd name="connsiteX2253" fmla="*/ 3916255 w 5955852"/>
              <a:gd name="connsiteY2253" fmla="*/ 3015600 h 5956325"/>
              <a:gd name="connsiteX2254" fmla="*/ 3875676 w 5955852"/>
              <a:gd name="connsiteY2254" fmla="*/ 2975043 h 5956325"/>
              <a:gd name="connsiteX2255" fmla="*/ 3916255 w 5955852"/>
              <a:gd name="connsiteY2255" fmla="*/ 2934485 h 5956325"/>
              <a:gd name="connsiteX2256" fmla="*/ 3689633 w 5955852"/>
              <a:gd name="connsiteY2256" fmla="*/ 2932614 h 5956325"/>
              <a:gd name="connsiteX2257" fmla="*/ 3733333 w 5955852"/>
              <a:gd name="connsiteY2257" fmla="*/ 2975667 h 5956325"/>
              <a:gd name="connsiteX2258" fmla="*/ 3689633 w 5955852"/>
              <a:gd name="connsiteY2258" fmla="*/ 3019344 h 5956325"/>
              <a:gd name="connsiteX2259" fmla="*/ 3646555 w 5955852"/>
              <a:gd name="connsiteY2259" fmla="*/ 2976291 h 5956325"/>
              <a:gd name="connsiteX2260" fmla="*/ 3689633 w 5955852"/>
              <a:gd name="connsiteY2260" fmla="*/ 2932614 h 5956325"/>
              <a:gd name="connsiteX2261" fmla="*/ 2490969 w 5955852"/>
              <a:gd name="connsiteY2261" fmla="*/ 2931988 h 5956325"/>
              <a:gd name="connsiteX2262" fmla="*/ 2537168 w 5955852"/>
              <a:gd name="connsiteY2262" fmla="*/ 2978162 h 5956325"/>
              <a:gd name="connsiteX2263" fmla="*/ 2490969 w 5955852"/>
              <a:gd name="connsiteY2263" fmla="*/ 3024959 h 5956325"/>
              <a:gd name="connsiteX2264" fmla="*/ 2444146 w 5955852"/>
              <a:gd name="connsiteY2264" fmla="*/ 2978785 h 5956325"/>
              <a:gd name="connsiteX2265" fmla="*/ 2490969 w 5955852"/>
              <a:gd name="connsiteY2265" fmla="*/ 2931988 h 5956325"/>
              <a:gd name="connsiteX2266" fmla="*/ 3464259 w 5955852"/>
              <a:gd name="connsiteY2266" fmla="*/ 2930116 h 5956325"/>
              <a:gd name="connsiteX2267" fmla="*/ 3511082 w 5955852"/>
              <a:gd name="connsiteY2267" fmla="*/ 2976290 h 5956325"/>
              <a:gd name="connsiteX2268" fmla="*/ 3464883 w 5955852"/>
              <a:gd name="connsiteY2268" fmla="*/ 3023086 h 5956325"/>
              <a:gd name="connsiteX2269" fmla="*/ 3418061 w 5955852"/>
              <a:gd name="connsiteY2269" fmla="*/ 2976914 h 5956325"/>
              <a:gd name="connsiteX2270" fmla="*/ 3464259 w 5955852"/>
              <a:gd name="connsiteY2270" fmla="*/ 2930116 h 5956325"/>
              <a:gd name="connsiteX2271" fmla="*/ 236610 w 5955852"/>
              <a:gd name="connsiteY2271" fmla="*/ 2914518 h 5956325"/>
              <a:gd name="connsiteX2272" fmla="*/ 251594 w 5955852"/>
              <a:gd name="connsiteY2272" fmla="*/ 2930117 h 5956325"/>
              <a:gd name="connsiteX2273" fmla="*/ 236610 w 5955852"/>
              <a:gd name="connsiteY2273" fmla="*/ 2945717 h 5956325"/>
              <a:gd name="connsiteX2274" fmla="*/ 221003 w 5955852"/>
              <a:gd name="connsiteY2274" fmla="*/ 2929493 h 5956325"/>
              <a:gd name="connsiteX2275" fmla="*/ 236610 w 5955852"/>
              <a:gd name="connsiteY2275" fmla="*/ 2914518 h 5956325"/>
              <a:gd name="connsiteX2276" fmla="*/ 5718617 w 5955852"/>
              <a:gd name="connsiteY2276" fmla="*/ 2908278 h 5956325"/>
              <a:gd name="connsiteX2277" fmla="*/ 5734224 w 5955852"/>
              <a:gd name="connsiteY2277" fmla="*/ 2923253 h 5956325"/>
              <a:gd name="connsiteX2278" fmla="*/ 5719241 w 5955852"/>
              <a:gd name="connsiteY2278" fmla="*/ 2938852 h 5956325"/>
              <a:gd name="connsiteX2279" fmla="*/ 5718617 w 5955852"/>
              <a:gd name="connsiteY2279" fmla="*/ 2938852 h 5956325"/>
              <a:gd name="connsiteX2280" fmla="*/ 5703633 w 5955852"/>
              <a:gd name="connsiteY2280" fmla="*/ 2923877 h 5956325"/>
              <a:gd name="connsiteX2281" fmla="*/ 5718617 w 5955852"/>
              <a:gd name="connsiteY2281" fmla="*/ 2908278 h 5956325"/>
              <a:gd name="connsiteX2282" fmla="*/ 913980 w 5955852"/>
              <a:gd name="connsiteY2282" fmla="*/ 2905782 h 5956325"/>
              <a:gd name="connsiteX2283" fmla="*/ 938328 w 5955852"/>
              <a:gd name="connsiteY2283" fmla="*/ 2931365 h 5956325"/>
              <a:gd name="connsiteX2284" fmla="*/ 912731 w 5955852"/>
              <a:gd name="connsiteY2284" fmla="*/ 2955699 h 5956325"/>
              <a:gd name="connsiteX2285" fmla="*/ 888383 w 5955852"/>
              <a:gd name="connsiteY2285" fmla="*/ 2930117 h 5956325"/>
              <a:gd name="connsiteX2286" fmla="*/ 913980 w 5955852"/>
              <a:gd name="connsiteY2286" fmla="*/ 2905782 h 5956325"/>
              <a:gd name="connsiteX2287" fmla="*/ 5041871 w 5955852"/>
              <a:gd name="connsiteY2287" fmla="*/ 2901415 h 5956325"/>
              <a:gd name="connsiteX2288" fmla="*/ 5067467 w 5955852"/>
              <a:gd name="connsiteY2288" fmla="*/ 2925748 h 5956325"/>
              <a:gd name="connsiteX2289" fmla="*/ 5043120 w 5955852"/>
              <a:gd name="connsiteY2289" fmla="*/ 2951332 h 5956325"/>
              <a:gd name="connsiteX2290" fmla="*/ 5042495 w 5955852"/>
              <a:gd name="connsiteY2290" fmla="*/ 2951332 h 5956325"/>
              <a:gd name="connsiteX2291" fmla="*/ 5017524 w 5955852"/>
              <a:gd name="connsiteY2291" fmla="*/ 2926996 h 5956325"/>
              <a:gd name="connsiteX2292" fmla="*/ 5041871 w 5955852"/>
              <a:gd name="connsiteY2292" fmla="*/ 2901415 h 5956325"/>
              <a:gd name="connsiteX2293" fmla="*/ 12486 w 5955852"/>
              <a:gd name="connsiteY2293" fmla="*/ 2868345 h 5956325"/>
              <a:gd name="connsiteX2294" fmla="*/ 24973 w 5955852"/>
              <a:gd name="connsiteY2294" fmla="*/ 2880824 h 5956325"/>
              <a:gd name="connsiteX2295" fmla="*/ 12486 w 5955852"/>
              <a:gd name="connsiteY2295" fmla="*/ 2893304 h 5956325"/>
              <a:gd name="connsiteX2296" fmla="*/ 0 w 5955852"/>
              <a:gd name="connsiteY2296" fmla="*/ 2880824 h 5956325"/>
              <a:gd name="connsiteX2297" fmla="*/ 12486 w 5955852"/>
              <a:gd name="connsiteY2297" fmla="*/ 2868345 h 5956325"/>
              <a:gd name="connsiteX2298" fmla="*/ 5943366 w 5955852"/>
              <a:gd name="connsiteY2298" fmla="*/ 2861482 h 5956325"/>
              <a:gd name="connsiteX2299" fmla="*/ 5955852 w 5955852"/>
              <a:gd name="connsiteY2299" fmla="*/ 2873960 h 5956325"/>
              <a:gd name="connsiteX2300" fmla="*/ 5943366 w 5955852"/>
              <a:gd name="connsiteY2300" fmla="*/ 2886439 h 5956325"/>
              <a:gd name="connsiteX2301" fmla="*/ 5930880 w 5955852"/>
              <a:gd name="connsiteY2301" fmla="*/ 2873960 h 5956325"/>
              <a:gd name="connsiteX2302" fmla="*/ 5943366 w 5955852"/>
              <a:gd name="connsiteY2302" fmla="*/ 2861482 h 5956325"/>
              <a:gd name="connsiteX2303" fmla="*/ 1595095 w 5955852"/>
              <a:gd name="connsiteY2303" fmla="*/ 2850874 h 5956325"/>
              <a:gd name="connsiteX2304" fmla="*/ 1626935 w 5955852"/>
              <a:gd name="connsiteY2304" fmla="*/ 2887064 h 5956325"/>
              <a:gd name="connsiteX2305" fmla="*/ 1592598 w 5955852"/>
              <a:gd name="connsiteY2305" fmla="*/ 2918886 h 5956325"/>
              <a:gd name="connsiteX2306" fmla="*/ 1590101 w 5955852"/>
              <a:gd name="connsiteY2306" fmla="*/ 2918886 h 5956325"/>
              <a:gd name="connsiteX2307" fmla="*/ 1558260 w 5955852"/>
              <a:gd name="connsiteY2307" fmla="*/ 2882696 h 5956325"/>
              <a:gd name="connsiteX2308" fmla="*/ 1595095 w 5955852"/>
              <a:gd name="connsiteY2308" fmla="*/ 2850874 h 5956325"/>
              <a:gd name="connsiteX2309" fmla="*/ 1821092 w 5955852"/>
              <a:gd name="connsiteY2309" fmla="*/ 2845881 h 5956325"/>
              <a:gd name="connsiteX2310" fmla="*/ 1855429 w 5955852"/>
              <a:gd name="connsiteY2310" fmla="*/ 2886438 h 5956325"/>
              <a:gd name="connsiteX2311" fmla="*/ 1817971 w 5955852"/>
              <a:gd name="connsiteY2311" fmla="*/ 2920756 h 5956325"/>
              <a:gd name="connsiteX2312" fmla="*/ 1815474 w 5955852"/>
              <a:gd name="connsiteY2312" fmla="*/ 2920756 h 5956325"/>
              <a:gd name="connsiteX2313" fmla="*/ 1781137 w 5955852"/>
              <a:gd name="connsiteY2313" fmla="*/ 2880199 h 5956325"/>
              <a:gd name="connsiteX2314" fmla="*/ 1821092 w 5955852"/>
              <a:gd name="connsiteY2314" fmla="*/ 2845881 h 5956325"/>
              <a:gd name="connsiteX2315" fmla="*/ 4360758 w 5955852"/>
              <a:gd name="connsiteY2315" fmla="*/ 2845259 h 5956325"/>
              <a:gd name="connsiteX2316" fmla="*/ 4397592 w 5955852"/>
              <a:gd name="connsiteY2316" fmla="*/ 2877080 h 5956325"/>
              <a:gd name="connsiteX2317" fmla="*/ 4365753 w 5955852"/>
              <a:gd name="connsiteY2317" fmla="*/ 2913270 h 5956325"/>
              <a:gd name="connsiteX2318" fmla="*/ 4363255 w 5955852"/>
              <a:gd name="connsiteY2318" fmla="*/ 2913270 h 5956325"/>
              <a:gd name="connsiteX2319" fmla="*/ 4328919 w 5955852"/>
              <a:gd name="connsiteY2319" fmla="*/ 2882072 h 5956325"/>
              <a:gd name="connsiteX2320" fmla="*/ 4360758 w 5955852"/>
              <a:gd name="connsiteY2320" fmla="*/ 2845259 h 5956325"/>
              <a:gd name="connsiteX2321" fmla="*/ 4134136 w 5955852"/>
              <a:gd name="connsiteY2321" fmla="*/ 2841513 h 5956325"/>
              <a:gd name="connsiteX2322" fmla="*/ 4174715 w 5955852"/>
              <a:gd name="connsiteY2322" fmla="*/ 2875831 h 5956325"/>
              <a:gd name="connsiteX2323" fmla="*/ 4141004 w 5955852"/>
              <a:gd name="connsiteY2323" fmla="*/ 2916388 h 5956325"/>
              <a:gd name="connsiteX2324" fmla="*/ 4137883 w 5955852"/>
              <a:gd name="connsiteY2324" fmla="*/ 2916388 h 5956325"/>
              <a:gd name="connsiteX2325" fmla="*/ 4099799 w 5955852"/>
              <a:gd name="connsiteY2325" fmla="*/ 2881447 h 5956325"/>
              <a:gd name="connsiteX2326" fmla="*/ 4134136 w 5955852"/>
              <a:gd name="connsiteY2326" fmla="*/ 2841513 h 5956325"/>
              <a:gd name="connsiteX2327" fmla="*/ 693600 w 5955852"/>
              <a:gd name="connsiteY2327" fmla="*/ 2810316 h 5956325"/>
              <a:gd name="connsiteX2328" fmla="*/ 714203 w 5955852"/>
              <a:gd name="connsiteY2328" fmla="*/ 2833402 h 5956325"/>
              <a:gd name="connsiteX2329" fmla="*/ 692352 w 5955852"/>
              <a:gd name="connsiteY2329" fmla="*/ 2853370 h 5956325"/>
              <a:gd name="connsiteX2330" fmla="*/ 690478 w 5955852"/>
              <a:gd name="connsiteY2330" fmla="*/ 2853370 h 5956325"/>
              <a:gd name="connsiteX2331" fmla="*/ 670502 w 5955852"/>
              <a:gd name="connsiteY2331" fmla="*/ 2830283 h 5956325"/>
              <a:gd name="connsiteX2332" fmla="*/ 693600 w 5955852"/>
              <a:gd name="connsiteY2332" fmla="*/ 2810316 h 5956325"/>
              <a:gd name="connsiteX2333" fmla="*/ 1372219 w 5955852"/>
              <a:gd name="connsiteY2333" fmla="*/ 2805325 h 5956325"/>
              <a:gd name="connsiteX2334" fmla="*/ 1400312 w 5955852"/>
              <a:gd name="connsiteY2334" fmla="*/ 2839019 h 5956325"/>
              <a:gd name="connsiteX2335" fmla="*/ 1369097 w 5955852"/>
              <a:gd name="connsiteY2335" fmla="*/ 2867096 h 5956325"/>
              <a:gd name="connsiteX2336" fmla="*/ 1366600 w 5955852"/>
              <a:gd name="connsiteY2336" fmla="*/ 2867096 h 5956325"/>
              <a:gd name="connsiteX2337" fmla="*/ 1338506 w 5955852"/>
              <a:gd name="connsiteY2337" fmla="*/ 2833403 h 5956325"/>
              <a:gd name="connsiteX2338" fmla="*/ 1372219 w 5955852"/>
              <a:gd name="connsiteY2338" fmla="*/ 2805325 h 5956325"/>
              <a:gd name="connsiteX2339" fmla="*/ 5262250 w 5955852"/>
              <a:gd name="connsiteY2339" fmla="*/ 2804701 h 5956325"/>
              <a:gd name="connsiteX2340" fmla="*/ 5285349 w 5955852"/>
              <a:gd name="connsiteY2340" fmla="*/ 2825291 h 5956325"/>
              <a:gd name="connsiteX2341" fmla="*/ 5264747 w 5955852"/>
              <a:gd name="connsiteY2341" fmla="*/ 2848377 h 5956325"/>
              <a:gd name="connsiteX2342" fmla="*/ 5263498 w 5955852"/>
              <a:gd name="connsiteY2342" fmla="*/ 2848377 h 5956325"/>
              <a:gd name="connsiteX2343" fmla="*/ 5241648 w 5955852"/>
              <a:gd name="connsiteY2343" fmla="*/ 2827787 h 5956325"/>
              <a:gd name="connsiteX2344" fmla="*/ 5262250 w 5955852"/>
              <a:gd name="connsiteY2344" fmla="*/ 2804701 h 5956325"/>
              <a:gd name="connsiteX2345" fmla="*/ 4582385 w 5955852"/>
              <a:gd name="connsiteY2345" fmla="*/ 2800333 h 5956325"/>
              <a:gd name="connsiteX2346" fmla="*/ 4616097 w 5955852"/>
              <a:gd name="connsiteY2346" fmla="*/ 2828411 h 5956325"/>
              <a:gd name="connsiteX2347" fmla="*/ 4588003 w 5955852"/>
              <a:gd name="connsiteY2347" fmla="*/ 2862105 h 5956325"/>
              <a:gd name="connsiteX2348" fmla="*/ 4585506 w 5955852"/>
              <a:gd name="connsiteY2348" fmla="*/ 2862105 h 5956325"/>
              <a:gd name="connsiteX2349" fmla="*/ 4554291 w 5955852"/>
              <a:gd name="connsiteY2349" fmla="*/ 2834027 h 5956325"/>
              <a:gd name="connsiteX2350" fmla="*/ 4582385 w 5955852"/>
              <a:gd name="connsiteY2350" fmla="*/ 2800333 h 5956325"/>
              <a:gd name="connsiteX2351" fmla="*/ 2757566 w 5955852"/>
              <a:gd name="connsiteY2351" fmla="*/ 2798401 h 5956325"/>
              <a:gd name="connsiteX2352" fmla="*/ 2776276 w 5955852"/>
              <a:gd name="connsiteY2352" fmla="*/ 2804699 h 5956325"/>
              <a:gd name="connsiteX2353" fmla="*/ 2794380 w 5955852"/>
              <a:gd name="connsiteY2353" fmla="*/ 2872711 h 5956325"/>
              <a:gd name="connsiteX2354" fmla="*/ 2751303 w 5955852"/>
              <a:gd name="connsiteY2354" fmla="*/ 2897669 h 5956325"/>
              <a:gd name="connsiteX2355" fmla="*/ 2726331 w 5955852"/>
              <a:gd name="connsiteY2355" fmla="*/ 2890807 h 5956325"/>
              <a:gd name="connsiteX2356" fmla="*/ 2708227 w 5955852"/>
              <a:gd name="connsiteY2356" fmla="*/ 2822794 h 5956325"/>
              <a:gd name="connsiteX2357" fmla="*/ 2757566 w 5955852"/>
              <a:gd name="connsiteY2357" fmla="*/ 2798401 h 5956325"/>
              <a:gd name="connsiteX2358" fmla="*/ 3197661 w 5955852"/>
              <a:gd name="connsiteY2358" fmla="*/ 2797777 h 5956325"/>
              <a:gd name="connsiteX2359" fmla="*/ 3247000 w 5955852"/>
              <a:gd name="connsiteY2359" fmla="*/ 2822171 h 5956325"/>
              <a:gd name="connsiteX2360" fmla="*/ 3228895 w 5955852"/>
              <a:gd name="connsiteY2360" fmla="*/ 2890182 h 5956325"/>
              <a:gd name="connsiteX2361" fmla="*/ 3203923 w 5955852"/>
              <a:gd name="connsiteY2361" fmla="*/ 2897046 h 5956325"/>
              <a:gd name="connsiteX2362" fmla="*/ 3160846 w 5955852"/>
              <a:gd name="connsiteY2362" fmla="*/ 2872087 h 5956325"/>
              <a:gd name="connsiteX2363" fmla="*/ 3178951 w 5955852"/>
              <a:gd name="connsiteY2363" fmla="*/ 2804075 h 5956325"/>
              <a:gd name="connsiteX2364" fmla="*/ 3197661 w 5955852"/>
              <a:gd name="connsiteY2364" fmla="*/ 2797777 h 5956325"/>
              <a:gd name="connsiteX2365" fmla="*/ 470101 w 5955852"/>
              <a:gd name="connsiteY2365" fmla="*/ 2764143 h 5956325"/>
              <a:gd name="connsiteX2366" fmla="*/ 486957 w 5955852"/>
              <a:gd name="connsiteY2366" fmla="*/ 2784111 h 5956325"/>
              <a:gd name="connsiteX2367" fmla="*/ 468228 w 5955852"/>
              <a:gd name="connsiteY2367" fmla="*/ 2801581 h 5956325"/>
              <a:gd name="connsiteX2368" fmla="*/ 467604 w 5955852"/>
              <a:gd name="connsiteY2368" fmla="*/ 2800957 h 5956325"/>
              <a:gd name="connsiteX2369" fmla="*/ 450123 w 5955852"/>
              <a:gd name="connsiteY2369" fmla="*/ 2780990 h 5956325"/>
              <a:gd name="connsiteX2370" fmla="*/ 470101 w 5955852"/>
              <a:gd name="connsiteY2370" fmla="*/ 2764143 h 5956325"/>
              <a:gd name="connsiteX2371" fmla="*/ 1150590 w 5955852"/>
              <a:gd name="connsiteY2371" fmla="*/ 2759152 h 5956325"/>
              <a:gd name="connsiteX2372" fmla="*/ 1175562 w 5955852"/>
              <a:gd name="connsiteY2372" fmla="*/ 2789725 h 5956325"/>
              <a:gd name="connsiteX2373" fmla="*/ 1148093 w 5955852"/>
              <a:gd name="connsiteY2373" fmla="*/ 2814684 h 5956325"/>
              <a:gd name="connsiteX2374" fmla="*/ 1144972 w 5955852"/>
              <a:gd name="connsiteY2374" fmla="*/ 2814684 h 5956325"/>
              <a:gd name="connsiteX2375" fmla="*/ 1120000 w 5955852"/>
              <a:gd name="connsiteY2375" fmla="*/ 2784109 h 5956325"/>
              <a:gd name="connsiteX2376" fmla="*/ 1150590 w 5955852"/>
              <a:gd name="connsiteY2376" fmla="*/ 2759152 h 5956325"/>
              <a:gd name="connsiteX2377" fmla="*/ 5485128 w 5955852"/>
              <a:gd name="connsiteY2377" fmla="*/ 2757904 h 5956325"/>
              <a:gd name="connsiteX2378" fmla="*/ 5505107 w 5955852"/>
              <a:gd name="connsiteY2378" fmla="*/ 2774751 h 5956325"/>
              <a:gd name="connsiteX2379" fmla="*/ 5488250 w 5955852"/>
              <a:gd name="connsiteY2379" fmla="*/ 2794717 h 5956325"/>
              <a:gd name="connsiteX2380" fmla="*/ 5487002 w 5955852"/>
              <a:gd name="connsiteY2380" fmla="*/ 2794717 h 5956325"/>
              <a:gd name="connsiteX2381" fmla="*/ 5467648 w 5955852"/>
              <a:gd name="connsiteY2381" fmla="*/ 2777870 h 5956325"/>
              <a:gd name="connsiteX2382" fmla="*/ 5485128 w 5955852"/>
              <a:gd name="connsiteY2382" fmla="*/ 2757904 h 5956325"/>
              <a:gd name="connsiteX2383" fmla="*/ 2065195 w 5955852"/>
              <a:gd name="connsiteY2383" fmla="*/ 2756656 h 5956325"/>
              <a:gd name="connsiteX2384" fmla="*/ 2097034 w 5955852"/>
              <a:gd name="connsiteY2384" fmla="*/ 2804077 h 5956325"/>
              <a:gd name="connsiteX2385" fmla="*/ 2057703 w 5955852"/>
              <a:gd name="connsiteY2385" fmla="*/ 2837147 h 5956325"/>
              <a:gd name="connsiteX2386" fmla="*/ 2049588 w 5955852"/>
              <a:gd name="connsiteY2386" fmla="*/ 2835899 h 5956325"/>
              <a:gd name="connsiteX2387" fmla="*/ 2017749 w 5955852"/>
              <a:gd name="connsiteY2387" fmla="*/ 2788478 h 5956325"/>
              <a:gd name="connsiteX2388" fmla="*/ 2065195 w 5955852"/>
              <a:gd name="connsiteY2388" fmla="*/ 2756656 h 5956325"/>
              <a:gd name="connsiteX2389" fmla="*/ 4804636 w 5955852"/>
              <a:gd name="connsiteY2389" fmla="*/ 2755407 h 5956325"/>
              <a:gd name="connsiteX2390" fmla="*/ 4835227 w 5955852"/>
              <a:gd name="connsiteY2390" fmla="*/ 2780366 h 5956325"/>
              <a:gd name="connsiteX2391" fmla="*/ 4810255 w 5955852"/>
              <a:gd name="connsiteY2391" fmla="*/ 2810939 h 5956325"/>
              <a:gd name="connsiteX2392" fmla="*/ 4807133 w 5955852"/>
              <a:gd name="connsiteY2392" fmla="*/ 2810939 h 5956325"/>
              <a:gd name="connsiteX2393" fmla="*/ 4779664 w 5955852"/>
              <a:gd name="connsiteY2393" fmla="*/ 2785981 h 5956325"/>
              <a:gd name="connsiteX2394" fmla="*/ 4804636 w 5955852"/>
              <a:gd name="connsiteY2394" fmla="*/ 2755407 h 5956325"/>
              <a:gd name="connsiteX2395" fmla="*/ 2300558 w 5955852"/>
              <a:gd name="connsiteY2395" fmla="*/ 2752913 h 5956325"/>
              <a:gd name="connsiteX2396" fmla="*/ 2331148 w 5955852"/>
              <a:gd name="connsiteY2396" fmla="*/ 2805949 h 5956325"/>
              <a:gd name="connsiteX2397" fmla="*/ 2289320 w 5955852"/>
              <a:gd name="connsiteY2397" fmla="*/ 2838395 h 5956325"/>
              <a:gd name="connsiteX2398" fmla="*/ 2278083 w 5955852"/>
              <a:gd name="connsiteY2398" fmla="*/ 2836524 h 5956325"/>
              <a:gd name="connsiteX2399" fmla="*/ 2247492 w 5955852"/>
              <a:gd name="connsiteY2399" fmla="*/ 2783488 h 5956325"/>
              <a:gd name="connsiteX2400" fmla="*/ 2300558 w 5955852"/>
              <a:gd name="connsiteY2400" fmla="*/ 2752913 h 5956325"/>
              <a:gd name="connsiteX2401" fmla="*/ 3889410 w 5955852"/>
              <a:gd name="connsiteY2401" fmla="*/ 2752912 h 5956325"/>
              <a:gd name="connsiteX2402" fmla="*/ 3936857 w 5955852"/>
              <a:gd name="connsiteY2402" fmla="*/ 2784734 h 5956325"/>
              <a:gd name="connsiteX2403" fmla="*/ 3905018 w 5955852"/>
              <a:gd name="connsiteY2403" fmla="*/ 2832155 h 5956325"/>
              <a:gd name="connsiteX2404" fmla="*/ 3896902 w 5955852"/>
              <a:gd name="connsiteY2404" fmla="*/ 2832779 h 5956325"/>
              <a:gd name="connsiteX2405" fmla="*/ 3857570 w 5955852"/>
              <a:gd name="connsiteY2405" fmla="*/ 2800333 h 5956325"/>
              <a:gd name="connsiteX2406" fmla="*/ 3889410 w 5955852"/>
              <a:gd name="connsiteY2406" fmla="*/ 2752912 h 5956325"/>
              <a:gd name="connsiteX2407" fmla="*/ 3654047 w 5955852"/>
              <a:gd name="connsiteY2407" fmla="*/ 2749794 h 5956325"/>
              <a:gd name="connsiteX2408" fmla="*/ 3707113 w 5955852"/>
              <a:gd name="connsiteY2408" fmla="*/ 2780367 h 5956325"/>
              <a:gd name="connsiteX2409" fmla="*/ 3676522 w 5955852"/>
              <a:gd name="connsiteY2409" fmla="*/ 2834027 h 5956325"/>
              <a:gd name="connsiteX2410" fmla="*/ 3665284 w 5955852"/>
              <a:gd name="connsiteY2410" fmla="*/ 2835276 h 5956325"/>
              <a:gd name="connsiteX2411" fmla="*/ 3623456 w 5955852"/>
              <a:gd name="connsiteY2411" fmla="*/ 2803454 h 5956325"/>
              <a:gd name="connsiteX2412" fmla="*/ 3654047 w 5955852"/>
              <a:gd name="connsiteY2412" fmla="*/ 2749794 h 5956325"/>
              <a:gd name="connsiteX2413" fmla="*/ 2526857 w 5955852"/>
              <a:gd name="connsiteY2413" fmla="*/ 2745882 h 5956325"/>
              <a:gd name="connsiteX2414" fmla="*/ 2545284 w 5955852"/>
              <a:gd name="connsiteY2414" fmla="*/ 2749168 h 5956325"/>
              <a:gd name="connsiteX2415" fmla="*/ 2570880 w 5955852"/>
              <a:gd name="connsiteY2415" fmla="*/ 2810316 h 5956325"/>
              <a:gd name="connsiteX2416" fmla="*/ 2527804 w 5955852"/>
              <a:gd name="connsiteY2416" fmla="*/ 2839019 h 5956325"/>
              <a:gd name="connsiteX2417" fmla="*/ 2509698 w 5955852"/>
              <a:gd name="connsiteY2417" fmla="*/ 2835898 h 5956325"/>
              <a:gd name="connsiteX2418" fmla="*/ 2484102 w 5955852"/>
              <a:gd name="connsiteY2418" fmla="*/ 2774750 h 5956325"/>
              <a:gd name="connsiteX2419" fmla="*/ 2526857 w 5955852"/>
              <a:gd name="connsiteY2419" fmla="*/ 2745882 h 5956325"/>
              <a:gd name="connsiteX2420" fmla="*/ 3427484 w 5955852"/>
              <a:gd name="connsiteY2420" fmla="*/ 2743650 h 5956325"/>
              <a:gd name="connsiteX2421" fmla="*/ 3470502 w 5955852"/>
              <a:gd name="connsiteY2421" fmla="*/ 2772254 h 5956325"/>
              <a:gd name="connsiteX2422" fmla="*/ 3445530 w 5955852"/>
              <a:gd name="connsiteY2422" fmla="*/ 2833402 h 5956325"/>
              <a:gd name="connsiteX2423" fmla="*/ 3427425 w 5955852"/>
              <a:gd name="connsiteY2423" fmla="*/ 2837146 h 5956325"/>
              <a:gd name="connsiteX2424" fmla="*/ 3384348 w 5955852"/>
              <a:gd name="connsiteY2424" fmla="*/ 2808444 h 5956325"/>
              <a:gd name="connsiteX2425" fmla="*/ 3409320 w 5955852"/>
              <a:gd name="connsiteY2425" fmla="*/ 2747296 h 5956325"/>
              <a:gd name="connsiteX2426" fmla="*/ 3427484 w 5955852"/>
              <a:gd name="connsiteY2426" fmla="*/ 2743650 h 5956325"/>
              <a:gd name="connsiteX2427" fmla="*/ 247849 w 5955852"/>
              <a:gd name="connsiteY2427" fmla="*/ 2717970 h 5956325"/>
              <a:gd name="connsiteX2428" fmla="*/ 262208 w 5955852"/>
              <a:gd name="connsiteY2428" fmla="*/ 2734817 h 5956325"/>
              <a:gd name="connsiteX2429" fmla="*/ 246600 w 5955852"/>
              <a:gd name="connsiteY2429" fmla="*/ 2749168 h 5956325"/>
              <a:gd name="connsiteX2430" fmla="*/ 245351 w 5955852"/>
              <a:gd name="connsiteY2430" fmla="*/ 2748545 h 5956325"/>
              <a:gd name="connsiteX2431" fmla="*/ 230993 w 5955852"/>
              <a:gd name="connsiteY2431" fmla="*/ 2731698 h 5956325"/>
              <a:gd name="connsiteX2432" fmla="*/ 247849 w 5955852"/>
              <a:gd name="connsiteY2432" fmla="*/ 2717970 h 5956325"/>
              <a:gd name="connsiteX2433" fmla="*/ 928963 w 5955852"/>
              <a:gd name="connsiteY2433" fmla="*/ 2712978 h 5956325"/>
              <a:gd name="connsiteX2434" fmla="*/ 950813 w 5955852"/>
              <a:gd name="connsiteY2434" fmla="*/ 2740432 h 5956325"/>
              <a:gd name="connsiteX2435" fmla="*/ 926466 w 5955852"/>
              <a:gd name="connsiteY2435" fmla="*/ 2762272 h 5956325"/>
              <a:gd name="connsiteX2436" fmla="*/ 923345 w 5955852"/>
              <a:gd name="connsiteY2436" fmla="*/ 2762272 h 5956325"/>
              <a:gd name="connsiteX2437" fmla="*/ 901494 w 5955852"/>
              <a:gd name="connsiteY2437" fmla="*/ 2734817 h 5956325"/>
              <a:gd name="connsiteX2438" fmla="*/ 928963 w 5955852"/>
              <a:gd name="connsiteY2438" fmla="*/ 2712978 h 5956325"/>
              <a:gd name="connsiteX2439" fmla="*/ 5706754 w 5955852"/>
              <a:gd name="connsiteY2439" fmla="*/ 2711107 h 5956325"/>
              <a:gd name="connsiteX2440" fmla="*/ 5723612 w 5955852"/>
              <a:gd name="connsiteY2440" fmla="*/ 2724834 h 5956325"/>
              <a:gd name="connsiteX2441" fmla="*/ 5709252 w 5955852"/>
              <a:gd name="connsiteY2441" fmla="*/ 2741680 h 5956325"/>
              <a:gd name="connsiteX2442" fmla="*/ 5708004 w 5955852"/>
              <a:gd name="connsiteY2442" fmla="*/ 2741680 h 5956325"/>
              <a:gd name="connsiteX2443" fmla="*/ 5692396 w 5955852"/>
              <a:gd name="connsiteY2443" fmla="*/ 2727954 h 5956325"/>
              <a:gd name="connsiteX2444" fmla="*/ 5706754 w 5955852"/>
              <a:gd name="connsiteY2444" fmla="*/ 2711107 h 5956325"/>
              <a:gd name="connsiteX2445" fmla="*/ 5026264 w 5955852"/>
              <a:gd name="connsiteY2445" fmla="*/ 2708611 h 5956325"/>
              <a:gd name="connsiteX2446" fmla="*/ 5053734 w 5955852"/>
              <a:gd name="connsiteY2446" fmla="*/ 2730450 h 5956325"/>
              <a:gd name="connsiteX2447" fmla="*/ 5031883 w 5955852"/>
              <a:gd name="connsiteY2447" fmla="*/ 2758528 h 5956325"/>
              <a:gd name="connsiteX2448" fmla="*/ 5028761 w 5955852"/>
              <a:gd name="connsiteY2448" fmla="*/ 2758528 h 5956325"/>
              <a:gd name="connsiteX2449" fmla="*/ 5004413 w 5955852"/>
              <a:gd name="connsiteY2449" fmla="*/ 2736065 h 5956325"/>
              <a:gd name="connsiteX2450" fmla="*/ 5026264 w 5955852"/>
              <a:gd name="connsiteY2450" fmla="*/ 2708611 h 5956325"/>
              <a:gd name="connsiteX2451" fmla="*/ 2889977 w 5955852"/>
              <a:gd name="connsiteY2451" fmla="*/ 2683183 h 5956325"/>
              <a:gd name="connsiteX2452" fmla="*/ 2934224 w 5955852"/>
              <a:gd name="connsiteY2452" fmla="*/ 2715473 h 5956325"/>
              <a:gd name="connsiteX2453" fmla="*/ 2904882 w 5955852"/>
              <a:gd name="connsiteY2453" fmla="*/ 2779117 h 5956325"/>
              <a:gd name="connsiteX2454" fmla="*/ 2888026 w 5955852"/>
              <a:gd name="connsiteY2454" fmla="*/ 2782237 h 5956325"/>
              <a:gd name="connsiteX2455" fmla="*/ 2841202 w 5955852"/>
              <a:gd name="connsiteY2455" fmla="*/ 2749791 h 5956325"/>
              <a:gd name="connsiteX2456" fmla="*/ 2870545 w 5955852"/>
              <a:gd name="connsiteY2456" fmla="*/ 2686147 h 5956325"/>
              <a:gd name="connsiteX2457" fmla="*/ 2889977 w 5955852"/>
              <a:gd name="connsiteY2457" fmla="*/ 2683183 h 5956325"/>
              <a:gd name="connsiteX2458" fmla="*/ 3064001 w 5955852"/>
              <a:gd name="connsiteY2458" fmla="*/ 2682920 h 5956325"/>
              <a:gd name="connsiteX2459" fmla="*/ 3083433 w 5955852"/>
              <a:gd name="connsiteY2459" fmla="*/ 2686147 h 5956325"/>
              <a:gd name="connsiteX2460" fmla="*/ 3113399 w 5955852"/>
              <a:gd name="connsiteY2460" fmla="*/ 2749791 h 5956325"/>
              <a:gd name="connsiteX2461" fmla="*/ 3066577 w 5955852"/>
              <a:gd name="connsiteY2461" fmla="*/ 2782861 h 5956325"/>
              <a:gd name="connsiteX2462" fmla="*/ 3049720 w 5955852"/>
              <a:gd name="connsiteY2462" fmla="*/ 2779117 h 5956325"/>
              <a:gd name="connsiteX2463" fmla="*/ 3019753 w 5955852"/>
              <a:gd name="connsiteY2463" fmla="*/ 2715473 h 5956325"/>
              <a:gd name="connsiteX2464" fmla="*/ 3064001 w 5955852"/>
              <a:gd name="connsiteY2464" fmla="*/ 2682920 h 5956325"/>
              <a:gd name="connsiteX2465" fmla="*/ 28094 w 5955852"/>
              <a:gd name="connsiteY2465" fmla="*/ 2670549 h 5956325"/>
              <a:gd name="connsiteX2466" fmla="*/ 37458 w 5955852"/>
              <a:gd name="connsiteY2466" fmla="*/ 2684276 h 5956325"/>
              <a:gd name="connsiteX2467" fmla="*/ 24973 w 5955852"/>
              <a:gd name="connsiteY2467" fmla="*/ 2695508 h 5956325"/>
              <a:gd name="connsiteX2468" fmla="*/ 12486 w 5955852"/>
              <a:gd name="connsiteY2468" fmla="*/ 2683029 h 5956325"/>
              <a:gd name="connsiteX2469" fmla="*/ 13111 w 5955852"/>
              <a:gd name="connsiteY2469" fmla="*/ 2679909 h 5956325"/>
              <a:gd name="connsiteX2470" fmla="*/ 28094 w 5955852"/>
              <a:gd name="connsiteY2470" fmla="*/ 2670549 h 5956325"/>
              <a:gd name="connsiteX2471" fmla="*/ 5929632 w 5955852"/>
              <a:gd name="connsiteY2471" fmla="*/ 2663685 h 5956325"/>
              <a:gd name="connsiteX2472" fmla="*/ 5942118 w 5955852"/>
              <a:gd name="connsiteY2472" fmla="*/ 2674917 h 5956325"/>
              <a:gd name="connsiteX2473" fmla="*/ 5932753 w 5955852"/>
              <a:gd name="connsiteY2473" fmla="*/ 2688645 h 5956325"/>
              <a:gd name="connsiteX2474" fmla="*/ 5929632 w 5955852"/>
              <a:gd name="connsiteY2474" fmla="*/ 2688645 h 5956325"/>
              <a:gd name="connsiteX2475" fmla="*/ 5917770 w 5955852"/>
              <a:gd name="connsiteY2475" fmla="*/ 2679285 h 5956325"/>
              <a:gd name="connsiteX2476" fmla="*/ 5917146 w 5955852"/>
              <a:gd name="connsiteY2476" fmla="*/ 2676164 h 5956325"/>
              <a:gd name="connsiteX2477" fmla="*/ 5929632 w 5955852"/>
              <a:gd name="connsiteY2477" fmla="*/ 2663685 h 5956325"/>
              <a:gd name="connsiteX2478" fmla="*/ 1624437 w 5955852"/>
              <a:gd name="connsiteY2478" fmla="*/ 2663062 h 5956325"/>
              <a:gd name="connsiteX2479" fmla="*/ 1651282 w 5955852"/>
              <a:gd name="connsiteY2479" fmla="*/ 2703619 h 5956325"/>
              <a:gd name="connsiteX2480" fmla="*/ 1617569 w 5955852"/>
              <a:gd name="connsiteY2480" fmla="*/ 2731073 h 5956325"/>
              <a:gd name="connsiteX2481" fmla="*/ 1610702 w 5955852"/>
              <a:gd name="connsiteY2481" fmla="*/ 2730449 h 5956325"/>
              <a:gd name="connsiteX2482" fmla="*/ 1583858 w 5955852"/>
              <a:gd name="connsiteY2482" fmla="*/ 2689892 h 5956325"/>
              <a:gd name="connsiteX2483" fmla="*/ 1624437 w 5955852"/>
              <a:gd name="connsiteY2483" fmla="*/ 2663062 h 5956325"/>
              <a:gd name="connsiteX2484" fmla="*/ 1858550 w 5955852"/>
              <a:gd name="connsiteY2484" fmla="*/ 2658693 h 5956325"/>
              <a:gd name="connsiteX2485" fmla="*/ 1885396 w 5955852"/>
              <a:gd name="connsiteY2485" fmla="*/ 2704242 h 5956325"/>
              <a:gd name="connsiteX2486" fmla="*/ 1849186 w 5955852"/>
              <a:gd name="connsiteY2486" fmla="*/ 2732320 h 5956325"/>
              <a:gd name="connsiteX2487" fmla="*/ 1840446 w 5955852"/>
              <a:gd name="connsiteY2487" fmla="*/ 2730449 h 5956325"/>
              <a:gd name="connsiteX2488" fmla="*/ 1813600 w 5955852"/>
              <a:gd name="connsiteY2488" fmla="*/ 2685523 h 5956325"/>
              <a:gd name="connsiteX2489" fmla="*/ 1858550 w 5955852"/>
              <a:gd name="connsiteY2489" fmla="*/ 2658693 h 5956325"/>
              <a:gd name="connsiteX2490" fmla="*/ 4329543 w 5955852"/>
              <a:gd name="connsiteY2490" fmla="*/ 2658070 h 5956325"/>
              <a:gd name="connsiteX2491" fmla="*/ 4370123 w 5955852"/>
              <a:gd name="connsiteY2491" fmla="*/ 2684277 h 5956325"/>
              <a:gd name="connsiteX2492" fmla="*/ 4343903 w 5955852"/>
              <a:gd name="connsiteY2492" fmla="*/ 2724834 h 5956325"/>
              <a:gd name="connsiteX2493" fmla="*/ 4337035 w 5955852"/>
              <a:gd name="connsiteY2493" fmla="*/ 2725458 h 5956325"/>
              <a:gd name="connsiteX2494" fmla="*/ 4303322 w 5955852"/>
              <a:gd name="connsiteY2494" fmla="*/ 2698628 h 5956325"/>
              <a:gd name="connsiteX2495" fmla="*/ 4329543 w 5955852"/>
              <a:gd name="connsiteY2495" fmla="*/ 2658070 h 5956325"/>
              <a:gd name="connsiteX2496" fmla="*/ 4095430 w 5955852"/>
              <a:gd name="connsiteY2496" fmla="*/ 2653077 h 5956325"/>
              <a:gd name="connsiteX2497" fmla="*/ 4141004 w 5955852"/>
              <a:gd name="connsiteY2497" fmla="*/ 2679908 h 5956325"/>
              <a:gd name="connsiteX2498" fmla="*/ 4114158 w 5955852"/>
              <a:gd name="connsiteY2498" fmla="*/ 2724833 h 5956325"/>
              <a:gd name="connsiteX2499" fmla="*/ 4104794 w 5955852"/>
              <a:gd name="connsiteY2499" fmla="*/ 2726080 h 5956325"/>
              <a:gd name="connsiteX2500" fmla="*/ 4068584 w 5955852"/>
              <a:gd name="connsiteY2500" fmla="*/ 2698626 h 5956325"/>
              <a:gd name="connsiteX2501" fmla="*/ 4095430 w 5955852"/>
              <a:gd name="connsiteY2501" fmla="*/ 2653077 h 5956325"/>
              <a:gd name="connsiteX2502" fmla="*/ 1404058 w 5955852"/>
              <a:gd name="connsiteY2502" fmla="*/ 2616265 h 5956325"/>
              <a:gd name="connsiteX2503" fmla="*/ 1428406 w 5955852"/>
              <a:gd name="connsiteY2503" fmla="*/ 2653078 h 5956325"/>
              <a:gd name="connsiteX2504" fmla="*/ 1397815 w 5955852"/>
              <a:gd name="connsiteY2504" fmla="*/ 2678037 h 5956325"/>
              <a:gd name="connsiteX2505" fmla="*/ 1391572 w 5955852"/>
              <a:gd name="connsiteY2505" fmla="*/ 2677413 h 5956325"/>
              <a:gd name="connsiteX2506" fmla="*/ 1367224 w 5955852"/>
              <a:gd name="connsiteY2506" fmla="*/ 2640599 h 5956325"/>
              <a:gd name="connsiteX2507" fmla="*/ 1404058 w 5955852"/>
              <a:gd name="connsiteY2507" fmla="*/ 2616265 h 5956325"/>
              <a:gd name="connsiteX2508" fmla="*/ 716076 w 5955852"/>
              <a:gd name="connsiteY2508" fmla="*/ 2614392 h 5956325"/>
              <a:gd name="connsiteX2509" fmla="*/ 734180 w 5955852"/>
              <a:gd name="connsiteY2509" fmla="*/ 2639351 h 5956325"/>
              <a:gd name="connsiteX2510" fmla="*/ 712329 w 5955852"/>
              <a:gd name="connsiteY2510" fmla="*/ 2658070 h 5956325"/>
              <a:gd name="connsiteX2511" fmla="*/ 709208 w 5955852"/>
              <a:gd name="connsiteY2511" fmla="*/ 2657446 h 5956325"/>
              <a:gd name="connsiteX2512" fmla="*/ 691103 w 5955852"/>
              <a:gd name="connsiteY2512" fmla="*/ 2632486 h 5956325"/>
              <a:gd name="connsiteX2513" fmla="*/ 716076 w 5955852"/>
              <a:gd name="connsiteY2513" fmla="*/ 2614392 h 5956325"/>
              <a:gd name="connsiteX2514" fmla="*/ 4550546 w 5955852"/>
              <a:gd name="connsiteY2514" fmla="*/ 2611897 h 5956325"/>
              <a:gd name="connsiteX2515" fmla="*/ 4587379 w 5955852"/>
              <a:gd name="connsiteY2515" fmla="*/ 2636232 h 5956325"/>
              <a:gd name="connsiteX2516" fmla="*/ 4563031 w 5955852"/>
              <a:gd name="connsiteY2516" fmla="*/ 2673045 h 5956325"/>
              <a:gd name="connsiteX2517" fmla="*/ 4556788 w 5955852"/>
              <a:gd name="connsiteY2517" fmla="*/ 2673669 h 5956325"/>
              <a:gd name="connsiteX2518" fmla="*/ 4526821 w 5955852"/>
              <a:gd name="connsiteY2518" fmla="*/ 2648711 h 5956325"/>
              <a:gd name="connsiteX2519" fmla="*/ 4550546 w 5955852"/>
              <a:gd name="connsiteY2519" fmla="*/ 2611897 h 5956325"/>
              <a:gd name="connsiteX2520" fmla="*/ 5239151 w 5955852"/>
              <a:gd name="connsiteY2520" fmla="*/ 2608777 h 5956325"/>
              <a:gd name="connsiteX2521" fmla="*/ 5263498 w 5955852"/>
              <a:gd name="connsiteY2521" fmla="*/ 2626872 h 5956325"/>
              <a:gd name="connsiteX2522" fmla="*/ 5245394 w 5955852"/>
              <a:gd name="connsiteY2522" fmla="*/ 2651206 h 5956325"/>
              <a:gd name="connsiteX2523" fmla="*/ 5242272 w 5955852"/>
              <a:gd name="connsiteY2523" fmla="*/ 2651206 h 5956325"/>
              <a:gd name="connsiteX2524" fmla="*/ 5221047 w 5955852"/>
              <a:gd name="connsiteY2524" fmla="*/ 2633735 h 5956325"/>
              <a:gd name="connsiteX2525" fmla="*/ 5239151 w 5955852"/>
              <a:gd name="connsiteY2525" fmla="*/ 2608777 h 5956325"/>
              <a:gd name="connsiteX2526" fmla="*/ 2633076 w 5955852"/>
              <a:gd name="connsiteY2526" fmla="*/ 2587718 h 5956325"/>
              <a:gd name="connsiteX2527" fmla="*/ 2666398 w 5955852"/>
              <a:gd name="connsiteY2527" fmla="*/ 2601289 h 5956325"/>
              <a:gd name="connsiteX2528" fmla="*/ 2666398 w 5955852"/>
              <a:gd name="connsiteY2528" fmla="*/ 2667429 h 5956325"/>
              <a:gd name="connsiteX2529" fmla="*/ 2633311 w 5955852"/>
              <a:gd name="connsiteY2529" fmla="*/ 2681157 h 5956325"/>
              <a:gd name="connsiteX2530" fmla="*/ 2600222 w 5955852"/>
              <a:gd name="connsiteY2530" fmla="*/ 2667429 h 5956325"/>
              <a:gd name="connsiteX2531" fmla="*/ 2600222 w 5955852"/>
              <a:gd name="connsiteY2531" fmla="*/ 2601289 h 5956325"/>
              <a:gd name="connsiteX2532" fmla="*/ 2633076 w 5955852"/>
              <a:gd name="connsiteY2532" fmla="*/ 2587718 h 5956325"/>
              <a:gd name="connsiteX2533" fmla="*/ 3321059 w 5955852"/>
              <a:gd name="connsiteY2533" fmla="*/ 2586471 h 5956325"/>
              <a:gd name="connsiteX2534" fmla="*/ 3354381 w 5955852"/>
              <a:gd name="connsiteY2534" fmla="*/ 2600042 h 5956325"/>
              <a:gd name="connsiteX2535" fmla="*/ 3354381 w 5955852"/>
              <a:gd name="connsiteY2535" fmla="*/ 2666181 h 5956325"/>
              <a:gd name="connsiteX2536" fmla="*/ 3321293 w 5955852"/>
              <a:gd name="connsiteY2536" fmla="*/ 2679909 h 5956325"/>
              <a:gd name="connsiteX2537" fmla="*/ 3288205 w 5955852"/>
              <a:gd name="connsiteY2537" fmla="*/ 2666181 h 5956325"/>
              <a:gd name="connsiteX2538" fmla="*/ 3288205 w 5955852"/>
              <a:gd name="connsiteY2538" fmla="*/ 2600042 h 5956325"/>
              <a:gd name="connsiteX2539" fmla="*/ 3321059 w 5955852"/>
              <a:gd name="connsiteY2539" fmla="*/ 2586471 h 5956325"/>
              <a:gd name="connsiteX2540" fmla="*/ 2095396 w 5955852"/>
              <a:gd name="connsiteY2540" fmla="*/ 2583741 h 5956325"/>
              <a:gd name="connsiteX2541" fmla="*/ 2126377 w 5955852"/>
              <a:gd name="connsiteY2541" fmla="*/ 2583819 h 5956325"/>
              <a:gd name="connsiteX2542" fmla="*/ 2148227 w 5955852"/>
              <a:gd name="connsiteY2542" fmla="*/ 2636856 h 5956325"/>
              <a:gd name="connsiteX2543" fmla="*/ 2110769 w 5955852"/>
              <a:gd name="connsiteY2543" fmla="*/ 2661814 h 5956325"/>
              <a:gd name="connsiteX2544" fmla="*/ 2095162 w 5955852"/>
              <a:gd name="connsiteY2544" fmla="*/ 2658071 h 5956325"/>
              <a:gd name="connsiteX2545" fmla="*/ 2073311 w 5955852"/>
              <a:gd name="connsiteY2545" fmla="*/ 2605658 h 5956325"/>
              <a:gd name="connsiteX2546" fmla="*/ 2095396 w 5955852"/>
              <a:gd name="connsiteY2546" fmla="*/ 2583741 h 5956325"/>
              <a:gd name="connsiteX2547" fmla="*/ 2348785 w 5955852"/>
              <a:gd name="connsiteY2547" fmla="*/ 2581011 h 5956325"/>
              <a:gd name="connsiteX2548" fmla="*/ 2381717 w 5955852"/>
              <a:gd name="connsiteY2548" fmla="*/ 2585067 h 5956325"/>
              <a:gd name="connsiteX2549" fmla="*/ 2397325 w 5955852"/>
              <a:gd name="connsiteY2549" fmla="*/ 2644344 h 5956325"/>
              <a:gd name="connsiteX2550" fmla="*/ 2359242 w 5955852"/>
              <a:gd name="connsiteY2550" fmla="*/ 2666183 h 5956325"/>
              <a:gd name="connsiteX2551" fmla="*/ 2338640 w 5955852"/>
              <a:gd name="connsiteY2551" fmla="*/ 2660566 h 5956325"/>
              <a:gd name="connsiteX2552" fmla="*/ 2322408 w 5955852"/>
              <a:gd name="connsiteY2552" fmla="*/ 2601290 h 5956325"/>
              <a:gd name="connsiteX2553" fmla="*/ 2348785 w 5955852"/>
              <a:gd name="connsiteY2553" fmla="*/ 2581011 h 5956325"/>
              <a:gd name="connsiteX2554" fmla="*/ 3859209 w 5955852"/>
              <a:gd name="connsiteY2554" fmla="*/ 2579373 h 5956325"/>
              <a:gd name="connsiteX2555" fmla="*/ 3881294 w 5955852"/>
              <a:gd name="connsiteY2555" fmla="*/ 2601290 h 5956325"/>
              <a:gd name="connsiteX2556" fmla="*/ 3859444 w 5955852"/>
              <a:gd name="connsiteY2556" fmla="*/ 2654326 h 5956325"/>
              <a:gd name="connsiteX2557" fmla="*/ 3843836 w 5955852"/>
              <a:gd name="connsiteY2557" fmla="*/ 2657447 h 5956325"/>
              <a:gd name="connsiteX2558" fmla="*/ 3806378 w 5955852"/>
              <a:gd name="connsiteY2558" fmla="*/ 2632488 h 5956325"/>
              <a:gd name="connsiteX2559" fmla="*/ 3828228 w 5955852"/>
              <a:gd name="connsiteY2559" fmla="*/ 2579451 h 5956325"/>
              <a:gd name="connsiteX2560" fmla="*/ 3859209 w 5955852"/>
              <a:gd name="connsiteY2560" fmla="*/ 2579373 h 5956325"/>
              <a:gd name="connsiteX2561" fmla="*/ 3604649 w 5955852"/>
              <a:gd name="connsiteY2561" fmla="*/ 2578594 h 5956325"/>
              <a:gd name="connsiteX2562" fmla="*/ 3631572 w 5955852"/>
              <a:gd name="connsiteY2562" fmla="*/ 2598794 h 5956325"/>
              <a:gd name="connsiteX2563" fmla="*/ 3615340 w 5955852"/>
              <a:gd name="connsiteY2563" fmla="*/ 2658695 h 5956325"/>
              <a:gd name="connsiteX2564" fmla="*/ 3593490 w 5955852"/>
              <a:gd name="connsiteY2564" fmla="*/ 2664310 h 5956325"/>
              <a:gd name="connsiteX2565" fmla="*/ 3556031 w 5955852"/>
              <a:gd name="connsiteY2565" fmla="*/ 2642472 h 5956325"/>
              <a:gd name="connsiteX2566" fmla="*/ 3571639 w 5955852"/>
              <a:gd name="connsiteY2566" fmla="*/ 2583196 h 5956325"/>
              <a:gd name="connsiteX2567" fmla="*/ 3604649 w 5955852"/>
              <a:gd name="connsiteY2567" fmla="*/ 2578594 h 5956325"/>
              <a:gd name="connsiteX2568" fmla="*/ 1183054 w 5955852"/>
              <a:gd name="connsiteY2568" fmla="*/ 2570091 h 5956325"/>
              <a:gd name="connsiteX2569" fmla="*/ 1204904 w 5955852"/>
              <a:gd name="connsiteY2569" fmla="*/ 2603162 h 5956325"/>
              <a:gd name="connsiteX2570" fmla="*/ 1177435 w 5955852"/>
              <a:gd name="connsiteY2570" fmla="*/ 2624999 h 5956325"/>
              <a:gd name="connsiteX2571" fmla="*/ 1171817 w 5955852"/>
              <a:gd name="connsiteY2571" fmla="*/ 2624375 h 5956325"/>
              <a:gd name="connsiteX2572" fmla="*/ 1149966 w 5955852"/>
              <a:gd name="connsiteY2572" fmla="*/ 2591305 h 5956325"/>
              <a:gd name="connsiteX2573" fmla="*/ 1183054 w 5955852"/>
              <a:gd name="connsiteY2573" fmla="*/ 2570091 h 5956325"/>
              <a:gd name="connsiteX2574" fmla="*/ 494449 w 5955852"/>
              <a:gd name="connsiteY2574" fmla="*/ 2567596 h 5956325"/>
              <a:gd name="connsiteX2575" fmla="*/ 510057 w 5955852"/>
              <a:gd name="connsiteY2575" fmla="*/ 2588811 h 5956325"/>
              <a:gd name="connsiteX2576" fmla="*/ 491952 w 5955852"/>
              <a:gd name="connsiteY2576" fmla="*/ 2604409 h 5956325"/>
              <a:gd name="connsiteX2577" fmla="*/ 488830 w 5955852"/>
              <a:gd name="connsiteY2577" fmla="*/ 2604409 h 5956325"/>
              <a:gd name="connsiteX2578" fmla="*/ 473222 w 5955852"/>
              <a:gd name="connsiteY2578" fmla="*/ 2583195 h 5956325"/>
              <a:gd name="connsiteX2579" fmla="*/ 494449 w 5955852"/>
              <a:gd name="connsiteY2579" fmla="*/ 2567596 h 5956325"/>
              <a:gd name="connsiteX2580" fmla="*/ 4771548 w 5955852"/>
              <a:gd name="connsiteY2580" fmla="*/ 2565723 h 5956325"/>
              <a:gd name="connsiteX2581" fmla="*/ 4804636 w 5955852"/>
              <a:gd name="connsiteY2581" fmla="*/ 2586938 h 5956325"/>
              <a:gd name="connsiteX2582" fmla="*/ 4783409 w 5955852"/>
              <a:gd name="connsiteY2582" fmla="*/ 2620008 h 5956325"/>
              <a:gd name="connsiteX2583" fmla="*/ 4777166 w 5955852"/>
              <a:gd name="connsiteY2583" fmla="*/ 2620632 h 5956325"/>
              <a:gd name="connsiteX2584" fmla="*/ 4749698 w 5955852"/>
              <a:gd name="connsiteY2584" fmla="*/ 2598793 h 5956325"/>
              <a:gd name="connsiteX2585" fmla="*/ 4771548 w 5955852"/>
              <a:gd name="connsiteY2585" fmla="*/ 2565723 h 5956325"/>
              <a:gd name="connsiteX2586" fmla="*/ 5460156 w 5955852"/>
              <a:gd name="connsiteY2586" fmla="*/ 2561981 h 5956325"/>
              <a:gd name="connsiteX2587" fmla="*/ 5481383 w 5955852"/>
              <a:gd name="connsiteY2587" fmla="*/ 2577579 h 5956325"/>
              <a:gd name="connsiteX2588" fmla="*/ 5465775 w 5955852"/>
              <a:gd name="connsiteY2588" fmla="*/ 2598794 h 5956325"/>
              <a:gd name="connsiteX2589" fmla="*/ 5462654 w 5955852"/>
              <a:gd name="connsiteY2589" fmla="*/ 2598794 h 5956325"/>
              <a:gd name="connsiteX2590" fmla="*/ 5444549 w 5955852"/>
              <a:gd name="connsiteY2590" fmla="*/ 2583195 h 5956325"/>
              <a:gd name="connsiteX2591" fmla="*/ 5460156 w 5955852"/>
              <a:gd name="connsiteY2591" fmla="*/ 2561981 h 5956325"/>
              <a:gd name="connsiteX2592" fmla="*/ 962675 w 5955852"/>
              <a:gd name="connsiteY2592" fmla="*/ 2522671 h 5956325"/>
              <a:gd name="connsiteX2593" fmla="*/ 982029 w 5955852"/>
              <a:gd name="connsiteY2593" fmla="*/ 2551997 h 5956325"/>
              <a:gd name="connsiteX2594" fmla="*/ 957681 w 5955852"/>
              <a:gd name="connsiteY2594" fmla="*/ 2571340 h 5956325"/>
              <a:gd name="connsiteX2595" fmla="*/ 952687 w 5955852"/>
              <a:gd name="connsiteY2595" fmla="*/ 2571340 h 5956325"/>
              <a:gd name="connsiteX2596" fmla="*/ 933333 w 5955852"/>
              <a:gd name="connsiteY2596" fmla="*/ 2542013 h 5956325"/>
              <a:gd name="connsiteX2597" fmla="*/ 962675 w 5955852"/>
              <a:gd name="connsiteY2597" fmla="*/ 2522671 h 5956325"/>
              <a:gd name="connsiteX2598" fmla="*/ 274069 w 5955852"/>
              <a:gd name="connsiteY2598" fmla="*/ 2521423 h 5956325"/>
              <a:gd name="connsiteX2599" fmla="*/ 287179 w 5955852"/>
              <a:gd name="connsiteY2599" fmla="*/ 2538894 h 5956325"/>
              <a:gd name="connsiteX2600" fmla="*/ 272196 w 5955852"/>
              <a:gd name="connsiteY2600" fmla="*/ 2551997 h 5956325"/>
              <a:gd name="connsiteX2601" fmla="*/ 269075 w 5955852"/>
              <a:gd name="connsiteY2601" fmla="*/ 2551997 h 5956325"/>
              <a:gd name="connsiteX2602" fmla="*/ 256589 w 5955852"/>
              <a:gd name="connsiteY2602" fmla="*/ 2533903 h 5956325"/>
              <a:gd name="connsiteX2603" fmla="*/ 274069 w 5955852"/>
              <a:gd name="connsiteY2603" fmla="*/ 2521423 h 5956325"/>
              <a:gd name="connsiteX2604" fmla="*/ 4991927 w 5955852"/>
              <a:gd name="connsiteY2604" fmla="*/ 2518302 h 5956325"/>
              <a:gd name="connsiteX2605" fmla="*/ 5021269 w 5955852"/>
              <a:gd name="connsiteY2605" fmla="*/ 2537646 h 5956325"/>
              <a:gd name="connsiteX2606" fmla="*/ 5001916 w 5955852"/>
              <a:gd name="connsiteY2606" fmla="*/ 2566971 h 5956325"/>
              <a:gd name="connsiteX2607" fmla="*/ 4996922 w 5955852"/>
              <a:gd name="connsiteY2607" fmla="*/ 2567595 h 5956325"/>
              <a:gd name="connsiteX2608" fmla="*/ 4972574 w 5955852"/>
              <a:gd name="connsiteY2608" fmla="*/ 2547629 h 5956325"/>
              <a:gd name="connsiteX2609" fmla="*/ 4991927 w 5955852"/>
              <a:gd name="connsiteY2609" fmla="*/ 2518302 h 5956325"/>
              <a:gd name="connsiteX2610" fmla="*/ 5680534 w 5955852"/>
              <a:gd name="connsiteY2610" fmla="*/ 2514559 h 5956325"/>
              <a:gd name="connsiteX2611" fmla="*/ 5698640 w 5955852"/>
              <a:gd name="connsiteY2611" fmla="*/ 2527662 h 5956325"/>
              <a:gd name="connsiteX2612" fmla="*/ 5685528 w 5955852"/>
              <a:gd name="connsiteY2612" fmla="*/ 2545134 h 5956325"/>
              <a:gd name="connsiteX2613" fmla="*/ 5683032 w 5955852"/>
              <a:gd name="connsiteY2613" fmla="*/ 2545134 h 5956325"/>
              <a:gd name="connsiteX2614" fmla="*/ 5667424 w 5955852"/>
              <a:gd name="connsiteY2614" fmla="*/ 2532655 h 5956325"/>
              <a:gd name="connsiteX2615" fmla="*/ 5680534 w 5955852"/>
              <a:gd name="connsiteY2615" fmla="*/ 2514559 h 5956325"/>
              <a:gd name="connsiteX2616" fmla="*/ 1680000 w 5955852"/>
              <a:gd name="connsiteY2616" fmla="*/ 2482737 h 5956325"/>
              <a:gd name="connsiteX2617" fmla="*/ 1700602 w 5955852"/>
              <a:gd name="connsiteY2617" fmla="*/ 2526415 h 5956325"/>
              <a:gd name="connsiteX2618" fmla="*/ 1668138 w 5955852"/>
              <a:gd name="connsiteY2618" fmla="*/ 2548877 h 5956325"/>
              <a:gd name="connsiteX2619" fmla="*/ 1656901 w 5955852"/>
              <a:gd name="connsiteY2619" fmla="*/ 2547005 h 5956325"/>
              <a:gd name="connsiteX2620" fmla="*/ 1636299 w 5955852"/>
              <a:gd name="connsiteY2620" fmla="*/ 2503329 h 5956325"/>
              <a:gd name="connsiteX2621" fmla="*/ 1680000 w 5955852"/>
              <a:gd name="connsiteY2621" fmla="*/ 2482737 h 5956325"/>
              <a:gd name="connsiteX2622" fmla="*/ 2790693 w 5955852"/>
              <a:gd name="connsiteY2622" fmla="*/ 2482210 h 5956325"/>
              <a:gd name="connsiteX2623" fmla="*/ 2833712 w 5955852"/>
              <a:gd name="connsiteY2623" fmla="*/ 2510814 h 5956325"/>
              <a:gd name="connsiteX2624" fmla="*/ 2808740 w 5955852"/>
              <a:gd name="connsiteY2624" fmla="*/ 2571964 h 5956325"/>
              <a:gd name="connsiteX2625" fmla="*/ 2790635 w 5955852"/>
              <a:gd name="connsiteY2625" fmla="*/ 2575707 h 5956325"/>
              <a:gd name="connsiteX2626" fmla="*/ 2747558 w 5955852"/>
              <a:gd name="connsiteY2626" fmla="*/ 2547004 h 5956325"/>
              <a:gd name="connsiteX2627" fmla="*/ 2772529 w 5955852"/>
              <a:gd name="connsiteY2627" fmla="*/ 2485856 h 5956325"/>
              <a:gd name="connsiteX2628" fmla="*/ 2790693 w 5955852"/>
              <a:gd name="connsiteY2628" fmla="*/ 2482210 h 5956325"/>
              <a:gd name="connsiteX2629" fmla="*/ 3162135 w 5955852"/>
              <a:gd name="connsiteY2629" fmla="*/ 2481323 h 5956325"/>
              <a:gd name="connsiteX2630" fmla="*/ 3180200 w 5955852"/>
              <a:gd name="connsiteY2630" fmla="*/ 2484608 h 5956325"/>
              <a:gd name="connsiteX2631" fmla="*/ 3205797 w 5955852"/>
              <a:gd name="connsiteY2631" fmla="*/ 2545756 h 5956325"/>
              <a:gd name="connsiteX2632" fmla="*/ 3162720 w 5955852"/>
              <a:gd name="connsiteY2632" fmla="*/ 2574459 h 5956325"/>
              <a:gd name="connsiteX2633" fmla="*/ 3145240 w 5955852"/>
              <a:gd name="connsiteY2633" fmla="*/ 2571339 h 5956325"/>
              <a:gd name="connsiteX2634" fmla="*/ 3119643 w 5955852"/>
              <a:gd name="connsiteY2634" fmla="*/ 2510190 h 5956325"/>
              <a:gd name="connsiteX2635" fmla="*/ 3162135 w 5955852"/>
              <a:gd name="connsiteY2635" fmla="*/ 2481323 h 5956325"/>
              <a:gd name="connsiteX2636" fmla="*/ 4273981 w 5955852"/>
              <a:gd name="connsiteY2636" fmla="*/ 2477746 h 5956325"/>
              <a:gd name="connsiteX2637" fmla="*/ 4317681 w 5955852"/>
              <a:gd name="connsiteY2637" fmla="*/ 2498336 h 5956325"/>
              <a:gd name="connsiteX2638" fmla="*/ 4297080 w 5955852"/>
              <a:gd name="connsiteY2638" fmla="*/ 2542014 h 5956325"/>
              <a:gd name="connsiteX2639" fmla="*/ 4285842 w 5955852"/>
              <a:gd name="connsiteY2639" fmla="*/ 2543886 h 5956325"/>
              <a:gd name="connsiteX2640" fmla="*/ 4253379 w 5955852"/>
              <a:gd name="connsiteY2640" fmla="*/ 2521423 h 5956325"/>
              <a:gd name="connsiteX2641" fmla="*/ 4273981 w 5955852"/>
              <a:gd name="connsiteY2641" fmla="*/ 2477746 h 5956325"/>
              <a:gd name="connsiteX2642" fmla="*/ 1897648 w 5955852"/>
              <a:gd name="connsiteY2642" fmla="*/ 2477355 h 5956325"/>
              <a:gd name="connsiteX2643" fmla="*/ 1925976 w 5955852"/>
              <a:gd name="connsiteY2643" fmla="*/ 2477744 h 5956325"/>
              <a:gd name="connsiteX2644" fmla="*/ 1945329 w 5955852"/>
              <a:gd name="connsiteY2644" fmla="*/ 2527037 h 5956325"/>
              <a:gd name="connsiteX2645" fmla="*/ 1910991 w 5955852"/>
              <a:gd name="connsiteY2645" fmla="*/ 2548876 h 5956325"/>
              <a:gd name="connsiteX2646" fmla="*/ 1896633 w 5955852"/>
              <a:gd name="connsiteY2646" fmla="*/ 2546380 h 5956325"/>
              <a:gd name="connsiteX2647" fmla="*/ 1877280 w 5955852"/>
              <a:gd name="connsiteY2647" fmla="*/ 2497088 h 5956325"/>
              <a:gd name="connsiteX2648" fmla="*/ 1897648 w 5955852"/>
              <a:gd name="connsiteY2648" fmla="*/ 2477355 h 5956325"/>
              <a:gd name="connsiteX2649" fmla="*/ 51817 w 5955852"/>
              <a:gd name="connsiteY2649" fmla="*/ 2474002 h 5956325"/>
              <a:gd name="connsiteX2650" fmla="*/ 64304 w 5955852"/>
              <a:gd name="connsiteY2650" fmla="*/ 2486481 h 5956325"/>
              <a:gd name="connsiteX2651" fmla="*/ 63679 w 5955852"/>
              <a:gd name="connsiteY2651" fmla="*/ 2490849 h 5956325"/>
              <a:gd name="connsiteX2652" fmla="*/ 51193 w 5955852"/>
              <a:gd name="connsiteY2652" fmla="*/ 2498960 h 5956325"/>
              <a:gd name="connsiteX2653" fmla="*/ 47447 w 5955852"/>
              <a:gd name="connsiteY2653" fmla="*/ 2498336 h 5956325"/>
              <a:gd name="connsiteX2654" fmla="*/ 39331 w 5955852"/>
              <a:gd name="connsiteY2654" fmla="*/ 2483985 h 5956325"/>
              <a:gd name="connsiteX2655" fmla="*/ 51817 w 5955852"/>
              <a:gd name="connsiteY2655" fmla="*/ 2474002 h 5956325"/>
              <a:gd name="connsiteX2656" fmla="*/ 4055786 w 5955852"/>
              <a:gd name="connsiteY2656" fmla="*/ 2472753 h 5956325"/>
              <a:gd name="connsiteX2657" fmla="*/ 4076700 w 5955852"/>
              <a:gd name="connsiteY2657" fmla="*/ 2492720 h 5956325"/>
              <a:gd name="connsiteX2658" fmla="*/ 4057347 w 5955852"/>
              <a:gd name="connsiteY2658" fmla="*/ 2542013 h 5956325"/>
              <a:gd name="connsiteX2659" fmla="*/ 4042364 w 5955852"/>
              <a:gd name="connsiteY2659" fmla="*/ 2545132 h 5956325"/>
              <a:gd name="connsiteX2660" fmla="*/ 4008027 w 5955852"/>
              <a:gd name="connsiteY2660" fmla="*/ 2522670 h 5956325"/>
              <a:gd name="connsiteX2661" fmla="*/ 4027381 w 5955852"/>
              <a:gd name="connsiteY2661" fmla="*/ 2473377 h 5956325"/>
              <a:gd name="connsiteX2662" fmla="*/ 4055786 w 5955852"/>
              <a:gd name="connsiteY2662" fmla="*/ 2472753 h 5956325"/>
              <a:gd name="connsiteX2663" fmla="*/ 5899040 w 5955852"/>
              <a:gd name="connsiteY2663" fmla="*/ 2468387 h 5956325"/>
              <a:gd name="connsiteX2664" fmla="*/ 5914648 w 5955852"/>
              <a:gd name="connsiteY2664" fmla="*/ 2476497 h 5956325"/>
              <a:gd name="connsiteX2665" fmla="*/ 5915272 w 5955852"/>
              <a:gd name="connsiteY2665" fmla="*/ 2480866 h 5956325"/>
              <a:gd name="connsiteX2666" fmla="*/ 5903410 w 5955852"/>
              <a:gd name="connsiteY2666" fmla="*/ 2492720 h 5956325"/>
              <a:gd name="connsiteX2667" fmla="*/ 5890924 w 5955852"/>
              <a:gd name="connsiteY2667" fmla="*/ 2482737 h 5956325"/>
              <a:gd name="connsiteX2668" fmla="*/ 5899040 w 5955852"/>
              <a:gd name="connsiteY2668" fmla="*/ 2468387 h 5956325"/>
              <a:gd name="connsiteX2669" fmla="*/ 2976053 w 5955852"/>
              <a:gd name="connsiteY2669" fmla="*/ 2444675 h 5956325"/>
              <a:gd name="connsiteX2670" fmla="*/ 3022876 w 5955852"/>
              <a:gd name="connsiteY2670" fmla="*/ 2490848 h 5956325"/>
              <a:gd name="connsiteX2671" fmla="*/ 2976677 w 5955852"/>
              <a:gd name="connsiteY2671" fmla="*/ 2537646 h 5956325"/>
              <a:gd name="connsiteX2672" fmla="*/ 2929855 w 5955852"/>
              <a:gd name="connsiteY2672" fmla="*/ 2491472 h 5956325"/>
              <a:gd name="connsiteX2673" fmla="*/ 2976053 w 5955852"/>
              <a:gd name="connsiteY2673" fmla="*/ 2444675 h 5956325"/>
              <a:gd name="connsiteX2674" fmla="*/ 1457748 w 5955852"/>
              <a:gd name="connsiteY2674" fmla="*/ 2433444 h 5956325"/>
              <a:gd name="connsiteX2675" fmla="*/ 1477102 w 5955852"/>
              <a:gd name="connsiteY2675" fmla="*/ 2472753 h 5956325"/>
              <a:gd name="connsiteX2676" fmla="*/ 1447760 w 5955852"/>
              <a:gd name="connsiteY2676" fmla="*/ 2493969 h 5956325"/>
              <a:gd name="connsiteX2677" fmla="*/ 1437770 w 5955852"/>
              <a:gd name="connsiteY2677" fmla="*/ 2492097 h 5956325"/>
              <a:gd name="connsiteX2678" fmla="*/ 1418417 w 5955852"/>
              <a:gd name="connsiteY2678" fmla="*/ 2452787 h 5956325"/>
              <a:gd name="connsiteX2679" fmla="*/ 1457748 w 5955852"/>
              <a:gd name="connsiteY2679" fmla="*/ 2433444 h 5956325"/>
              <a:gd name="connsiteX2680" fmla="*/ 2473802 w 5955852"/>
              <a:gd name="connsiteY2680" fmla="*/ 2432041 h 5956325"/>
              <a:gd name="connsiteX2681" fmla="*/ 2504704 w 5955852"/>
              <a:gd name="connsiteY2681" fmla="*/ 2444676 h 5956325"/>
              <a:gd name="connsiteX2682" fmla="*/ 2504704 w 5955852"/>
              <a:gd name="connsiteY2682" fmla="*/ 2505824 h 5956325"/>
              <a:gd name="connsiteX2683" fmla="*/ 2474114 w 5955852"/>
              <a:gd name="connsiteY2683" fmla="*/ 2518927 h 5956325"/>
              <a:gd name="connsiteX2684" fmla="*/ 2442899 w 5955852"/>
              <a:gd name="connsiteY2684" fmla="*/ 2506448 h 5956325"/>
              <a:gd name="connsiteX2685" fmla="*/ 2442899 w 5955852"/>
              <a:gd name="connsiteY2685" fmla="*/ 2444676 h 5956325"/>
              <a:gd name="connsiteX2686" fmla="*/ 2473802 w 5955852"/>
              <a:gd name="connsiteY2686" fmla="*/ 2432041 h 5956325"/>
              <a:gd name="connsiteX2687" fmla="*/ 3480568 w 5955852"/>
              <a:gd name="connsiteY2687" fmla="*/ 2430170 h 5956325"/>
              <a:gd name="connsiteX2688" fmla="*/ 3511706 w 5955852"/>
              <a:gd name="connsiteY2688" fmla="*/ 2442804 h 5956325"/>
              <a:gd name="connsiteX2689" fmla="*/ 3511706 w 5955852"/>
              <a:gd name="connsiteY2689" fmla="*/ 2503952 h 5956325"/>
              <a:gd name="connsiteX2690" fmla="*/ 3481115 w 5955852"/>
              <a:gd name="connsiteY2690" fmla="*/ 2517055 h 5956325"/>
              <a:gd name="connsiteX2691" fmla="*/ 3449899 w 5955852"/>
              <a:gd name="connsiteY2691" fmla="*/ 2504576 h 5956325"/>
              <a:gd name="connsiteX2692" fmla="*/ 3449899 w 5955852"/>
              <a:gd name="connsiteY2692" fmla="*/ 2442804 h 5956325"/>
              <a:gd name="connsiteX2693" fmla="*/ 3480568 w 5955852"/>
              <a:gd name="connsiteY2693" fmla="*/ 2430170 h 5956325"/>
              <a:gd name="connsiteX2694" fmla="*/ 4496230 w 5955852"/>
              <a:gd name="connsiteY2694" fmla="*/ 2428453 h 5956325"/>
              <a:gd name="connsiteX2695" fmla="*/ 4535563 w 5955852"/>
              <a:gd name="connsiteY2695" fmla="*/ 2447795 h 5956325"/>
              <a:gd name="connsiteX2696" fmla="*/ 4516209 w 5955852"/>
              <a:gd name="connsiteY2696" fmla="*/ 2487105 h 5956325"/>
              <a:gd name="connsiteX2697" fmla="*/ 4506221 w 5955852"/>
              <a:gd name="connsiteY2697" fmla="*/ 2488977 h 5956325"/>
              <a:gd name="connsiteX2698" fmla="*/ 4476878 w 5955852"/>
              <a:gd name="connsiteY2698" fmla="*/ 2467762 h 5956325"/>
              <a:gd name="connsiteX2699" fmla="*/ 4496230 w 5955852"/>
              <a:gd name="connsiteY2699" fmla="*/ 2428453 h 5956325"/>
              <a:gd name="connsiteX2700" fmla="*/ 754782 w 5955852"/>
              <a:gd name="connsiteY2700" fmla="*/ 2421588 h 5956325"/>
              <a:gd name="connsiteX2701" fmla="*/ 771014 w 5955852"/>
              <a:gd name="connsiteY2701" fmla="*/ 2447795 h 5956325"/>
              <a:gd name="connsiteX2702" fmla="*/ 749787 w 5955852"/>
              <a:gd name="connsiteY2702" fmla="*/ 2464642 h 5956325"/>
              <a:gd name="connsiteX2703" fmla="*/ 744794 w 5955852"/>
              <a:gd name="connsiteY2703" fmla="*/ 2464018 h 5956325"/>
              <a:gd name="connsiteX2704" fmla="*/ 728561 w 5955852"/>
              <a:gd name="connsiteY2704" fmla="*/ 2437812 h 5956325"/>
              <a:gd name="connsiteX2705" fmla="*/ 754782 w 5955852"/>
              <a:gd name="connsiteY2705" fmla="*/ 2421588 h 5956325"/>
              <a:gd name="connsiteX2706" fmla="*/ 2188963 w 5955852"/>
              <a:gd name="connsiteY2706" fmla="*/ 2418860 h 5956325"/>
              <a:gd name="connsiteX2707" fmla="*/ 2219398 w 5955852"/>
              <a:gd name="connsiteY2707" fmla="*/ 2424709 h 5956325"/>
              <a:gd name="connsiteX2708" fmla="*/ 2230635 w 5955852"/>
              <a:gd name="connsiteY2708" fmla="*/ 2480865 h 5956325"/>
              <a:gd name="connsiteX2709" fmla="*/ 2196924 w 5955852"/>
              <a:gd name="connsiteY2709" fmla="*/ 2498961 h 5956325"/>
              <a:gd name="connsiteX2710" fmla="*/ 2174449 w 5955852"/>
              <a:gd name="connsiteY2710" fmla="*/ 2492097 h 5956325"/>
              <a:gd name="connsiteX2711" fmla="*/ 2163211 w 5955852"/>
              <a:gd name="connsiteY2711" fmla="*/ 2435941 h 5956325"/>
              <a:gd name="connsiteX2712" fmla="*/ 2188963 w 5955852"/>
              <a:gd name="connsiteY2712" fmla="*/ 2418860 h 5956325"/>
              <a:gd name="connsiteX2713" fmla="*/ 5198571 w 5955852"/>
              <a:gd name="connsiteY2713" fmla="*/ 2416597 h 5956325"/>
              <a:gd name="connsiteX2714" fmla="*/ 5224792 w 5955852"/>
              <a:gd name="connsiteY2714" fmla="*/ 2432819 h 5956325"/>
              <a:gd name="connsiteX2715" fmla="*/ 5208560 w 5955852"/>
              <a:gd name="connsiteY2715" fmla="*/ 2459027 h 5956325"/>
              <a:gd name="connsiteX2716" fmla="*/ 5203565 w 5955852"/>
              <a:gd name="connsiteY2716" fmla="*/ 2459651 h 5956325"/>
              <a:gd name="connsiteX2717" fmla="*/ 5182964 w 5955852"/>
              <a:gd name="connsiteY2717" fmla="*/ 2442803 h 5956325"/>
              <a:gd name="connsiteX2718" fmla="*/ 5198571 w 5955852"/>
              <a:gd name="connsiteY2718" fmla="*/ 2416597 h 5956325"/>
              <a:gd name="connsiteX2719" fmla="*/ 3764393 w 5955852"/>
              <a:gd name="connsiteY2719" fmla="*/ 2415506 h 5956325"/>
              <a:gd name="connsiteX2720" fmla="*/ 3790145 w 5955852"/>
              <a:gd name="connsiteY2720" fmla="*/ 2432820 h 5956325"/>
              <a:gd name="connsiteX2721" fmla="*/ 3778909 w 5955852"/>
              <a:gd name="connsiteY2721" fmla="*/ 2488977 h 5956325"/>
              <a:gd name="connsiteX2722" fmla="*/ 3756433 w 5955852"/>
              <a:gd name="connsiteY2722" fmla="*/ 2495840 h 5956325"/>
              <a:gd name="connsiteX2723" fmla="*/ 3722721 w 5955852"/>
              <a:gd name="connsiteY2723" fmla="*/ 2477746 h 5956325"/>
              <a:gd name="connsiteX2724" fmla="*/ 3733959 w 5955852"/>
              <a:gd name="connsiteY2724" fmla="*/ 2421589 h 5956325"/>
              <a:gd name="connsiteX2725" fmla="*/ 3764393 w 5955852"/>
              <a:gd name="connsiteY2725" fmla="*/ 2415506 h 5956325"/>
              <a:gd name="connsiteX2726" fmla="*/ 1236119 w 5955852"/>
              <a:gd name="connsiteY2726" fmla="*/ 2384151 h 5956325"/>
              <a:gd name="connsiteX2727" fmla="*/ 1254225 w 5955852"/>
              <a:gd name="connsiteY2727" fmla="*/ 2419717 h 5956325"/>
              <a:gd name="connsiteX2728" fmla="*/ 1227379 w 5955852"/>
              <a:gd name="connsiteY2728" fmla="*/ 2439059 h 5956325"/>
              <a:gd name="connsiteX2729" fmla="*/ 1218639 w 5955852"/>
              <a:gd name="connsiteY2729" fmla="*/ 2437812 h 5956325"/>
              <a:gd name="connsiteX2730" fmla="*/ 1200534 w 5955852"/>
              <a:gd name="connsiteY2730" fmla="*/ 2402247 h 5956325"/>
              <a:gd name="connsiteX2731" fmla="*/ 1236119 w 5955852"/>
              <a:gd name="connsiteY2731" fmla="*/ 2384151 h 5956325"/>
              <a:gd name="connsiteX2732" fmla="*/ 4718483 w 5955852"/>
              <a:gd name="connsiteY2732" fmla="*/ 2380407 h 5956325"/>
              <a:gd name="connsiteX2733" fmla="*/ 4754067 w 5955852"/>
              <a:gd name="connsiteY2733" fmla="*/ 2398502 h 5956325"/>
              <a:gd name="connsiteX2734" fmla="*/ 4735963 w 5955852"/>
              <a:gd name="connsiteY2734" fmla="*/ 2434068 h 5956325"/>
              <a:gd name="connsiteX2735" fmla="*/ 4727222 w 5955852"/>
              <a:gd name="connsiteY2735" fmla="*/ 2435316 h 5956325"/>
              <a:gd name="connsiteX2736" fmla="*/ 4700377 w 5955852"/>
              <a:gd name="connsiteY2736" fmla="*/ 2415973 h 5956325"/>
              <a:gd name="connsiteX2737" fmla="*/ 4718483 w 5955852"/>
              <a:gd name="connsiteY2737" fmla="*/ 2380407 h 5956325"/>
              <a:gd name="connsiteX2738" fmla="*/ 534404 w 5955852"/>
              <a:gd name="connsiteY2738" fmla="*/ 2374792 h 5956325"/>
              <a:gd name="connsiteX2739" fmla="*/ 548139 w 5955852"/>
              <a:gd name="connsiteY2739" fmla="*/ 2397255 h 5956325"/>
              <a:gd name="connsiteX2740" fmla="*/ 530035 w 5955852"/>
              <a:gd name="connsiteY2740" fmla="*/ 2411606 h 5956325"/>
              <a:gd name="connsiteX2741" fmla="*/ 525664 w 5955852"/>
              <a:gd name="connsiteY2741" fmla="*/ 2410981 h 5956325"/>
              <a:gd name="connsiteX2742" fmla="*/ 511929 w 5955852"/>
              <a:gd name="connsiteY2742" fmla="*/ 2388519 h 5956325"/>
              <a:gd name="connsiteX2743" fmla="*/ 534404 w 5955852"/>
              <a:gd name="connsiteY2743" fmla="*/ 2374792 h 5956325"/>
              <a:gd name="connsiteX2744" fmla="*/ 5419576 w 5955852"/>
              <a:gd name="connsiteY2744" fmla="*/ 2368553 h 5956325"/>
              <a:gd name="connsiteX2745" fmla="*/ 5442052 w 5955852"/>
              <a:gd name="connsiteY2745" fmla="*/ 2382280 h 5956325"/>
              <a:gd name="connsiteX2746" fmla="*/ 5428317 w 5955852"/>
              <a:gd name="connsiteY2746" fmla="*/ 2404742 h 5956325"/>
              <a:gd name="connsiteX2747" fmla="*/ 5423948 w 5955852"/>
              <a:gd name="connsiteY2747" fmla="*/ 2405366 h 5956325"/>
              <a:gd name="connsiteX2748" fmla="*/ 5405842 w 5955852"/>
              <a:gd name="connsiteY2748" fmla="*/ 2391016 h 5956325"/>
              <a:gd name="connsiteX2749" fmla="*/ 5419576 w 5955852"/>
              <a:gd name="connsiteY2749" fmla="*/ 2368553 h 5956325"/>
              <a:gd name="connsiteX2750" fmla="*/ 1014492 w 5955852"/>
              <a:gd name="connsiteY2750" fmla="*/ 2336106 h 5956325"/>
              <a:gd name="connsiteX2751" fmla="*/ 1030724 w 5955852"/>
              <a:gd name="connsiteY2751" fmla="*/ 2367304 h 5956325"/>
              <a:gd name="connsiteX2752" fmla="*/ 1007001 w 5955852"/>
              <a:gd name="connsiteY2752" fmla="*/ 2384775 h 5956325"/>
              <a:gd name="connsiteX2753" fmla="*/ 999509 w 5955852"/>
              <a:gd name="connsiteY2753" fmla="*/ 2383527 h 5956325"/>
              <a:gd name="connsiteX2754" fmla="*/ 983277 w 5955852"/>
              <a:gd name="connsiteY2754" fmla="*/ 2352330 h 5956325"/>
              <a:gd name="connsiteX2755" fmla="*/ 1014492 w 5955852"/>
              <a:gd name="connsiteY2755" fmla="*/ 2336106 h 5956325"/>
              <a:gd name="connsiteX2756" fmla="*/ 4940111 w 5955852"/>
              <a:gd name="connsiteY2756" fmla="*/ 2331740 h 5956325"/>
              <a:gd name="connsiteX2757" fmla="*/ 4971326 w 5955852"/>
              <a:gd name="connsiteY2757" fmla="*/ 2347961 h 5956325"/>
              <a:gd name="connsiteX2758" fmla="*/ 4955094 w 5955852"/>
              <a:gd name="connsiteY2758" fmla="*/ 2379160 h 5956325"/>
              <a:gd name="connsiteX2759" fmla="*/ 4947602 w 5955852"/>
              <a:gd name="connsiteY2759" fmla="*/ 2380408 h 5956325"/>
              <a:gd name="connsiteX2760" fmla="*/ 4923878 w 5955852"/>
              <a:gd name="connsiteY2760" fmla="*/ 2362937 h 5956325"/>
              <a:gd name="connsiteX2761" fmla="*/ 4940111 w 5955852"/>
              <a:gd name="connsiteY2761" fmla="*/ 2331740 h 5956325"/>
              <a:gd name="connsiteX2762" fmla="*/ 314025 w 5955852"/>
              <a:gd name="connsiteY2762" fmla="*/ 2327372 h 5956325"/>
              <a:gd name="connsiteX2763" fmla="*/ 325886 w 5955852"/>
              <a:gd name="connsiteY2763" fmla="*/ 2346090 h 5956325"/>
              <a:gd name="connsiteX2764" fmla="*/ 310903 w 5955852"/>
              <a:gd name="connsiteY2764" fmla="*/ 2357945 h 5956325"/>
              <a:gd name="connsiteX2765" fmla="*/ 306533 w 5955852"/>
              <a:gd name="connsiteY2765" fmla="*/ 2357945 h 5956325"/>
              <a:gd name="connsiteX2766" fmla="*/ 295295 w 5955852"/>
              <a:gd name="connsiteY2766" fmla="*/ 2339227 h 5956325"/>
              <a:gd name="connsiteX2767" fmla="*/ 314025 w 5955852"/>
              <a:gd name="connsiteY2767" fmla="*/ 2327372 h 5956325"/>
              <a:gd name="connsiteX2768" fmla="*/ 5639954 w 5955852"/>
              <a:gd name="connsiteY2768" fmla="*/ 2321133 h 5956325"/>
              <a:gd name="connsiteX2769" fmla="*/ 5658684 w 5955852"/>
              <a:gd name="connsiteY2769" fmla="*/ 2332363 h 5956325"/>
              <a:gd name="connsiteX2770" fmla="*/ 5647446 w 5955852"/>
              <a:gd name="connsiteY2770" fmla="*/ 2351081 h 5956325"/>
              <a:gd name="connsiteX2771" fmla="*/ 5643700 w 5955852"/>
              <a:gd name="connsiteY2771" fmla="*/ 2351706 h 5956325"/>
              <a:gd name="connsiteX2772" fmla="*/ 5628717 w 5955852"/>
              <a:gd name="connsiteY2772" fmla="*/ 2339851 h 5956325"/>
              <a:gd name="connsiteX2773" fmla="*/ 5639954 w 5955852"/>
              <a:gd name="connsiteY2773" fmla="*/ 2321133 h 5956325"/>
              <a:gd name="connsiteX2774" fmla="*/ 2631360 w 5955852"/>
              <a:gd name="connsiteY2774" fmla="*/ 2319962 h 5956325"/>
              <a:gd name="connsiteX2775" fmla="*/ 2658283 w 5955852"/>
              <a:gd name="connsiteY2775" fmla="*/ 2340475 h 5956325"/>
              <a:gd name="connsiteX2776" fmla="*/ 2642676 w 5955852"/>
              <a:gd name="connsiteY2776" fmla="*/ 2399751 h 5956325"/>
              <a:gd name="connsiteX2777" fmla="*/ 2620825 w 5955852"/>
              <a:gd name="connsiteY2777" fmla="*/ 2405990 h 5956325"/>
              <a:gd name="connsiteX2778" fmla="*/ 2582742 w 5955852"/>
              <a:gd name="connsiteY2778" fmla="*/ 2383528 h 5956325"/>
              <a:gd name="connsiteX2779" fmla="*/ 2598350 w 5955852"/>
              <a:gd name="connsiteY2779" fmla="*/ 2324252 h 5956325"/>
              <a:gd name="connsiteX2780" fmla="*/ 2631360 w 5955852"/>
              <a:gd name="connsiteY2780" fmla="*/ 2319962 h 5956325"/>
              <a:gd name="connsiteX2781" fmla="*/ 3321449 w 5955852"/>
              <a:gd name="connsiteY2781" fmla="*/ 2318402 h 5956325"/>
              <a:gd name="connsiteX2782" fmla="*/ 3354382 w 5955852"/>
              <a:gd name="connsiteY2782" fmla="*/ 2323004 h 5956325"/>
              <a:gd name="connsiteX2783" fmla="*/ 3369989 w 5955852"/>
              <a:gd name="connsiteY2783" fmla="*/ 2382280 h 5956325"/>
              <a:gd name="connsiteX2784" fmla="*/ 3331907 w 5955852"/>
              <a:gd name="connsiteY2784" fmla="*/ 2404119 h 5956325"/>
              <a:gd name="connsiteX2785" fmla="*/ 3310680 w 5955852"/>
              <a:gd name="connsiteY2785" fmla="*/ 2398503 h 5956325"/>
              <a:gd name="connsiteX2786" fmla="*/ 3295073 w 5955852"/>
              <a:gd name="connsiteY2786" fmla="*/ 2338603 h 5956325"/>
              <a:gd name="connsiteX2787" fmla="*/ 3321449 w 5955852"/>
              <a:gd name="connsiteY2787" fmla="*/ 2318402 h 5956325"/>
              <a:gd name="connsiteX2788" fmla="*/ 1733769 w 5955852"/>
              <a:gd name="connsiteY2788" fmla="*/ 2308107 h 5956325"/>
              <a:gd name="connsiteX2789" fmla="*/ 1759911 w 5955852"/>
              <a:gd name="connsiteY2789" fmla="*/ 2310524 h 5956325"/>
              <a:gd name="connsiteX2790" fmla="*/ 1774270 w 5955852"/>
              <a:gd name="connsiteY2790" fmla="*/ 2356698 h 5956325"/>
              <a:gd name="connsiteX2791" fmla="*/ 1743679 w 5955852"/>
              <a:gd name="connsiteY2791" fmla="*/ 2374792 h 5956325"/>
              <a:gd name="connsiteX2792" fmla="*/ 1728071 w 5955852"/>
              <a:gd name="connsiteY2792" fmla="*/ 2371049 h 5956325"/>
              <a:gd name="connsiteX2793" fmla="*/ 1713712 w 5955852"/>
              <a:gd name="connsiteY2793" fmla="*/ 2324875 h 5956325"/>
              <a:gd name="connsiteX2794" fmla="*/ 1733769 w 5955852"/>
              <a:gd name="connsiteY2794" fmla="*/ 2308107 h 5956325"/>
              <a:gd name="connsiteX2795" fmla="*/ 1995039 w 5955852"/>
              <a:gd name="connsiteY2795" fmla="*/ 2307716 h 5956325"/>
              <a:gd name="connsiteX2796" fmla="*/ 2022742 w 5955852"/>
              <a:gd name="connsiteY2796" fmla="*/ 2312395 h 5956325"/>
              <a:gd name="connsiteX2797" fmla="*/ 2033980 w 5955852"/>
              <a:gd name="connsiteY2797" fmla="*/ 2364184 h 5956325"/>
              <a:gd name="connsiteX2798" fmla="*/ 2002765 w 5955852"/>
              <a:gd name="connsiteY2798" fmla="*/ 2381030 h 5956325"/>
              <a:gd name="connsiteX2799" fmla="*/ 1982787 w 5955852"/>
              <a:gd name="connsiteY2799" fmla="*/ 2374791 h 5956325"/>
              <a:gd name="connsiteX2800" fmla="*/ 1971550 w 5955852"/>
              <a:gd name="connsiteY2800" fmla="*/ 2323627 h 5956325"/>
              <a:gd name="connsiteX2801" fmla="*/ 1995039 w 5955852"/>
              <a:gd name="connsiteY2801" fmla="*/ 2307716 h 5956325"/>
              <a:gd name="connsiteX2802" fmla="*/ 4219588 w 5955852"/>
              <a:gd name="connsiteY2802" fmla="*/ 2303738 h 5956325"/>
              <a:gd name="connsiteX2803" fmla="*/ 4239644 w 5955852"/>
              <a:gd name="connsiteY2803" fmla="*/ 2320508 h 5956325"/>
              <a:gd name="connsiteX2804" fmla="*/ 4225285 w 5955852"/>
              <a:gd name="connsiteY2804" fmla="*/ 2366680 h 5956325"/>
              <a:gd name="connsiteX2805" fmla="*/ 4209053 w 5955852"/>
              <a:gd name="connsiteY2805" fmla="*/ 2370425 h 5956325"/>
              <a:gd name="connsiteX2806" fmla="*/ 4179086 w 5955852"/>
              <a:gd name="connsiteY2806" fmla="*/ 2352329 h 5956325"/>
              <a:gd name="connsiteX2807" fmla="*/ 4193445 w 5955852"/>
              <a:gd name="connsiteY2807" fmla="*/ 2306157 h 5956325"/>
              <a:gd name="connsiteX2808" fmla="*/ 4219588 w 5955852"/>
              <a:gd name="connsiteY2808" fmla="*/ 2303738 h 5956325"/>
              <a:gd name="connsiteX2809" fmla="*/ 3957615 w 5955852"/>
              <a:gd name="connsiteY2809" fmla="*/ 2303191 h 5956325"/>
              <a:gd name="connsiteX2810" fmla="*/ 3981181 w 5955852"/>
              <a:gd name="connsiteY2810" fmla="*/ 2319258 h 5956325"/>
              <a:gd name="connsiteX2811" fmla="*/ 3970569 w 5955852"/>
              <a:gd name="connsiteY2811" fmla="*/ 2371048 h 5956325"/>
              <a:gd name="connsiteX2812" fmla="*/ 3949966 w 5955852"/>
              <a:gd name="connsiteY2812" fmla="*/ 2377287 h 5956325"/>
              <a:gd name="connsiteX2813" fmla="*/ 3918751 w 5955852"/>
              <a:gd name="connsiteY2813" fmla="*/ 2359816 h 5956325"/>
              <a:gd name="connsiteX2814" fmla="*/ 3929365 w 5955852"/>
              <a:gd name="connsiteY2814" fmla="*/ 2308652 h 5956325"/>
              <a:gd name="connsiteX2815" fmla="*/ 3957615 w 5955852"/>
              <a:gd name="connsiteY2815" fmla="*/ 2303191 h 5956325"/>
              <a:gd name="connsiteX2816" fmla="*/ 91148 w 5955852"/>
              <a:gd name="connsiteY2816" fmla="*/ 2279950 h 5956325"/>
              <a:gd name="connsiteX2817" fmla="*/ 103635 w 5955852"/>
              <a:gd name="connsiteY2817" fmla="*/ 2292429 h 5956325"/>
              <a:gd name="connsiteX2818" fmla="*/ 103010 w 5955852"/>
              <a:gd name="connsiteY2818" fmla="*/ 2296796 h 5956325"/>
              <a:gd name="connsiteX2819" fmla="*/ 90524 w 5955852"/>
              <a:gd name="connsiteY2819" fmla="*/ 2304908 h 5956325"/>
              <a:gd name="connsiteX2820" fmla="*/ 86779 w 5955852"/>
              <a:gd name="connsiteY2820" fmla="*/ 2304284 h 5956325"/>
              <a:gd name="connsiteX2821" fmla="*/ 78663 w 5955852"/>
              <a:gd name="connsiteY2821" fmla="*/ 2289934 h 5956325"/>
              <a:gd name="connsiteX2822" fmla="*/ 91148 w 5955852"/>
              <a:gd name="connsiteY2822" fmla="*/ 2279950 h 5956325"/>
              <a:gd name="connsiteX2823" fmla="*/ 2313434 w 5955852"/>
              <a:gd name="connsiteY2823" fmla="*/ 2275739 h 5956325"/>
              <a:gd name="connsiteX2824" fmla="*/ 2342386 w 5955852"/>
              <a:gd name="connsiteY2824" fmla="*/ 2287437 h 5956325"/>
              <a:gd name="connsiteX2825" fmla="*/ 2342386 w 5955852"/>
              <a:gd name="connsiteY2825" fmla="*/ 2344842 h 5956325"/>
              <a:gd name="connsiteX2826" fmla="*/ 2313667 w 5955852"/>
              <a:gd name="connsiteY2826" fmla="*/ 2356697 h 5956325"/>
              <a:gd name="connsiteX2827" fmla="*/ 2284951 w 5955852"/>
              <a:gd name="connsiteY2827" fmla="*/ 2344842 h 5956325"/>
              <a:gd name="connsiteX2828" fmla="*/ 2284951 w 5955852"/>
              <a:gd name="connsiteY2828" fmla="*/ 2287437 h 5956325"/>
              <a:gd name="connsiteX2829" fmla="*/ 2313434 w 5955852"/>
              <a:gd name="connsiteY2829" fmla="*/ 2275739 h 5956325"/>
              <a:gd name="connsiteX2830" fmla="*/ 5859710 w 5955852"/>
              <a:gd name="connsiteY2830" fmla="*/ 2274334 h 5956325"/>
              <a:gd name="connsiteX2831" fmla="*/ 5875316 w 5955852"/>
              <a:gd name="connsiteY2831" fmla="*/ 2282446 h 5956325"/>
              <a:gd name="connsiteX2832" fmla="*/ 5875942 w 5955852"/>
              <a:gd name="connsiteY2832" fmla="*/ 2286813 h 5956325"/>
              <a:gd name="connsiteX2833" fmla="*/ 5864080 w 5955852"/>
              <a:gd name="connsiteY2833" fmla="*/ 2298669 h 5956325"/>
              <a:gd name="connsiteX2834" fmla="*/ 5851594 w 5955852"/>
              <a:gd name="connsiteY2834" fmla="*/ 2288686 h 5956325"/>
              <a:gd name="connsiteX2835" fmla="*/ 5859710 w 5955852"/>
              <a:gd name="connsiteY2835" fmla="*/ 2274334 h 5956325"/>
              <a:gd name="connsiteX2836" fmla="*/ 3639455 w 5955852"/>
              <a:gd name="connsiteY2836" fmla="*/ 2273243 h 5956325"/>
              <a:gd name="connsiteX2837" fmla="*/ 3668406 w 5955852"/>
              <a:gd name="connsiteY2837" fmla="*/ 2284942 h 5956325"/>
              <a:gd name="connsiteX2838" fmla="*/ 3668406 w 5955852"/>
              <a:gd name="connsiteY2838" fmla="*/ 2342347 h 5956325"/>
              <a:gd name="connsiteX2839" fmla="*/ 3639688 w 5955852"/>
              <a:gd name="connsiteY2839" fmla="*/ 2354202 h 5956325"/>
              <a:gd name="connsiteX2840" fmla="*/ 3610971 w 5955852"/>
              <a:gd name="connsiteY2840" fmla="*/ 2342347 h 5956325"/>
              <a:gd name="connsiteX2841" fmla="*/ 3610971 w 5955852"/>
              <a:gd name="connsiteY2841" fmla="*/ 2284942 h 5956325"/>
              <a:gd name="connsiteX2842" fmla="*/ 3639455 w 5955852"/>
              <a:gd name="connsiteY2842" fmla="*/ 2273243 h 5956325"/>
              <a:gd name="connsiteX2843" fmla="*/ 1509643 w 5955852"/>
              <a:gd name="connsiteY2843" fmla="*/ 2256630 h 5956325"/>
              <a:gd name="connsiteX2844" fmla="*/ 1533288 w 5955852"/>
              <a:gd name="connsiteY2844" fmla="*/ 2258112 h 5956325"/>
              <a:gd name="connsiteX2845" fmla="*/ 1547648 w 5955852"/>
              <a:gd name="connsiteY2845" fmla="*/ 2299293 h 5956325"/>
              <a:gd name="connsiteX2846" fmla="*/ 1519554 w 5955852"/>
              <a:gd name="connsiteY2846" fmla="*/ 2316764 h 5956325"/>
              <a:gd name="connsiteX2847" fmla="*/ 1506443 w 5955852"/>
              <a:gd name="connsiteY2847" fmla="*/ 2313645 h 5956325"/>
              <a:gd name="connsiteX2848" fmla="*/ 1492084 w 5955852"/>
              <a:gd name="connsiteY2848" fmla="*/ 2272463 h 5956325"/>
              <a:gd name="connsiteX2849" fmla="*/ 1509643 w 5955852"/>
              <a:gd name="connsiteY2849" fmla="*/ 2256630 h 5956325"/>
              <a:gd name="connsiteX2850" fmla="*/ 4444648 w 5955852"/>
              <a:gd name="connsiteY2850" fmla="*/ 2251638 h 5956325"/>
              <a:gd name="connsiteX2851" fmla="*/ 4462519 w 5955852"/>
              <a:gd name="connsiteY2851" fmla="*/ 2267471 h 5956325"/>
              <a:gd name="connsiteX2852" fmla="*/ 4448160 w 5955852"/>
              <a:gd name="connsiteY2852" fmla="*/ 2309276 h 5956325"/>
              <a:gd name="connsiteX2853" fmla="*/ 4434425 w 5955852"/>
              <a:gd name="connsiteY2853" fmla="*/ 2312397 h 5956325"/>
              <a:gd name="connsiteX2854" fmla="*/ 4406331 w 5955852"/>
              <a:gd name="connsiteY2854" fmla="*/ 2294301 h 5956325"/>
              <a:gd name="connsiteX2855" fmla="*/ 4420690 w 5955852"/>
              <a:gd name="connsiteY2855" fmla="*/ 2253120 h 5956325"/>
              <a:gd name="connsiteX2856" fmla="*/ 4444648 w 5955852"/>
              <a:gd name="connsiteY2856" fmla="*/ 2251638 h 5956325"/>
              <a:gd name="connsiteX2857" fmla="*/ 3171460 w 5955852"/>
              <a:gd name="connsiteY2857" fmla="*/ 2248128 h 5956325"/>
              <a:gd name="connsiteX2858" fmla="*/ 3202675 w 5955852"/>
              <a:gd name="connsiteY2858" fmla="*/ 2301166 h 5956325"/>
              <a:gd name="connsiteX2859" fmla="*/ 3160223 w 5955852"/>
              <a:gd name="connsiteY2859" fmla="*/ 2333612 h 5956325"/>
              <a:gd name="connsiteX2860" fmla="*/ 3149609 w 5955852"/>
              <a:gd name="connsiteY2860" fmla="*/ 2331739 h 5956325"/>
              <a:gd name="connsiteX2861" fmla="*/ 3118394 w 5955852"/>
              <a:gd name="connsiteY2861" fmla="*/ 2278703 h 5956325"/>
              <a:gd name="connsiteX2862" fmla="*/ 3171460 w 5955852"/>
              <a:gd name="connsiteY2862" fmla="*/ 2248128 h 5956325"/>
              <a:gd name="connsiteX2863" fmla="*/ 2780647 w 5955852"/>
              <a:gd name="connsiteY2863" fmla="*/ 2248128 h 5956325"/>
              <a:gd name="connsiteX2864" fmla="*/ 2833712 w 5955852"/>
              <a:gd name="connsiteY2864" fmla="*/ 2278703 h 5956325"/>
              <a:gd name="connsiteX2865" fmla="*/ 2803122 w 5955852"/>
              <a:gd name="connsiteY2865" fmla="*/ 2331739 h 5956325"/>
              <a:gd name="connsiteX2866" fmla="*/ 2791884 w 5955852"/>
              <a:gd name="connsiteY2866" fmla="*/ 2332987 h 5956325"/>
              <a:gd name="connsiteX2867" fmla="*/ 2750056 w 5955852"/>
              <a:gd name="connsiteY2867" fmla="*/ 2301790 h 5956325"/>
              <a:gd name="connsiteX2868" fmla="*/ 2780647 w 5955852"/>
              <a:gd name="connsiteY2868" fmla="*/ 2248128 h 5956325"/>
              <a:gd name="connsiteX2869" fmla="*/ 810969 w 5955852"/>
              <a:gd name="connsiteY2869" fmla="*/ 2233154 h 5956325"/>
              <a:gd name="connsiteX2870" fmla="*/ 824705 w 5955852"/>
              <a:gd name="connsiteY2870" fmla="*/ 2260607 h 5956325"/>
              <a:gd name="connsiteX2871" fmla="*/ 804101 w 5955852"/>
              <a:gd name="connsiteY2871" fmla="*/ 2275581 h 5956325"/>
              <a:gd name="connsiteX2872" fmla="*/ 797235 w 5955852"/>
              <a:gd name="connsiteY2872" fmla="*/ 2274334 h 5956325"/>
              <a:gd name="connsiteX2873" fmla="*/ 783500 w 5955852"/>
              <a:gd name="connsiteY2873" fmla="*/ 2246881 h 5956325"/>
              <a:gd name="connsiteX2874" fmla="*/ 810969 w 5955852"/>
              <a:gd name="connsiteY2874" fmla="*/ 2233154 h 5956325"/>
              <a:gd name="connsiteX2875" fmla="*/ 5143008 w 5955852"/>
              <a:gd name="connsiteY2875" fmla="*/ 2227538 h 5956325"/>
              <a:gd name="connsiteX2876" fmla="*/ 5170477 w 5955852"/>
              <a:gd name="connsiteY2876" fmla="*/ 2241264 h 5956325"/>
              <a:gd name="connsiteX2877" fmla="*/ 5156743 w 5955852"/>
              <a:gd name="connsiteY2877" fmla="*/ 2268718 h 5956325"/>
              <a:gd name="connsiteX2878" fmla="*/ 5149876 w 5955852"/>
              <a:gd name="connsiteY2878" fmla="*/ 2269966 h 5956325"/>
              <a:gd name="connsiteX2879" fmla="*/ 5129273 w 5955852"/>
              <a:gd name="connsiteY2879" fmla="*/ 2254991 h 5956325"/>
              <a:gd name="connsiteX2880" fmla="*/ 5143008 w 5955852"/>
              <a:gd name="connsiteY2880" fmla="*/ 2227538 h 5956325"/>
              <a:gd name="connsiteX2881" fmla="*/ 2976678 w 5955852"/>
              <a:gd name="connsiteY2881" fmla="*/ 2222546 h 5956325"/>
              <a:gd name="connsiteX2882" fmla="*/ 3020379 w 5955852"/>
              <a:gd name="connsiteY2882" fmla="*/ 2266224 h 5956325"/>
              <a:gd name="connsiteX2883" fmla="*/ 2977302 w 5955852"/>
              <a:gd name="connsiteY2883" fmla="*/ 2309900 h 5956325"/>
              <a:gd name="connsiteX2884" fmla="*/ 2932976 w 5955852"/>
              <a:gd name="connsiteY2884" fmla="*/ 2266224 h 5956325"/>
              <a:gd name="connsiteX2885" fmla="*/ 2976678 w 5955852"/>
              <a:gd name="connsiteY2885" fmla="*/ 2222546 h 5956325"/>
              <a:gd name="connsiteX2886" fmla="*/ 1286064 w 5955852"/>
              <a:gd name="connsiteY2886" fmla="*/ 2205386 h 5956325"/>
              <a:gd name="connsiteX2887" fmla="*/ 1307291 w 5955852"/>
              <a:gd name="connsiteY2887" fmla="*/ 2205698 h 5956325"/>
              <a:gd name="connsiteX2888" fmla="*/ 1321650 w 5955852"/>
              <a:gd name="connsiteY2888" fmla="*/ 2242512 h 5956325"/>
              <a:gd name="connsiteX2889" fmla="*/ 1296052 w 5955852"/>
              <a:gd name="connsiteY2889" fmla="*/ 2259359 h 5956325"/>
              <a:gd name="connsiteX2890" fmla="*/ 1284816 w 5955852"/>
              <a:gd name="connsiteY2890" fmla="*/ 2256863 h 5956325"/>
              <a:gd name="connsiteX2891" fmla="*/ 1270457 w 5955852"/>
              <a:gd name="connsiteY2891" fmla="*/ 2220049 h 5956325"/>
              <a:gd name="connsiteX2892" fmla="*/ 1286064 w 5955852"/>
              <a:gd name="connsiteY2892" fmla="*/ 2205386 h 5956325"/>
              <a:gd name="connsiteX2893" fmla="*/ 4667914 w 5955852"/>
              <a:gd name="connsiteY2893" fmla="*/ 2202033 h 5956325"/>
              <a:gd name="connsiteX2894" fmla="*/ 4683521 w 5955852"/>
              <a:gd name="connsiteY2894" fmla="*/ 2216930 h 5956325"/>
              <a:gd name="connsiteX2895" fmla="*/ 4669786 w 5955852"/>
              <a:gd name="connsiteY2895" fmla="*/ 2253743 h 5956325"/>
              <a:gd name="connsiteX2896" fmla="*/ 4658548 w 5955852"/>
              <a:gd name="connsiteY2896" fmla="*/ 2256239 h 5956325"/>
              <a:gd name="connsiteX2897" fmla="*/ 4632328 w 5955852"/>
              <a:gd name="connsiteY2897" fmla="*/ 2239392 h 5956325"/>
              <a:gd name="connsiteX2898" fmla="*/ 4646688 w 5955852"/>
              <a:gd name="connsiteY2898" fmla="*/ 2202579 h 5956325"/>
              <a:gd name="connsiteX2899" fmla="*/ 4667914 w 5955852"/>
              <a:gd name="connsiteY2899" fmla="*/ 2202033 h 5956325"/>
              <a:gd name="connsiteX2900" fmla="*/ 589344 w 5955852"/>
              <a:gd name="connsiteY2900" fmla="*/ 2185108 h 5956325"/>
              <a:gd name="connsiteX2901" fmla="*/ 601205 w 5955852"/>
              <a:gd name="connsiteY2901" fmla="*/ 2208819 h 5956325"/>
              <a:gd name="connsiteX2902" fmla="*/ 583724 w 5955852"/>
              <a:gd name="connsiteY2902" fmla="*/ 2221298 h 5956325"/>
              <a:gd name="connsiteX2903" fmla="*/ 578105 w 5955852"/>
              <a:gd name="connsiteY2903" fmla="*/ 2220674 h 5956325"/>
              <a:gd name="connsiteX2904" fmla="*/ 566244 w 5955852"/>
              <a:gd name="connsiteY2904" fmla="*/ 2196964 h 5956325"/>
              <a:gd name="connsiteX2905" fmla="*/ 589344 w 5955852"/>
              <a:gd name="connsiteY2905" fmla="*/ 2185108 h 5956325"/>
              <a:gd name="connsiteX2906" fmla="*/ 5364638 w 5955852"/>
              <a:gd name="connsiteY2906" fmla="*/ 2178869 h 5956325"/>
              <a:gd name="connsiteX2907" fmla="*/ 5387738 w 5955852"/>
              <a:gd name="connsiteY2907" fmla="*/ 2190723 h 5956325"/>
              <a:gd name="connsiteX2908" fmla="*/ 5375876 w 5955852"/>
              <a:gd name="connsiteY2908" fmla="*/ 2214434 h 5956325"/>
              <a:gd name="connsiteX2909" fmla="*/ 5370256 w 5955852"/>
              <a:gd name="connsiteY2909" fmla="*/ 2215682 h 5956325"/>
              <a:gd name="connsiteX2910" fmla="*/ 5352777 w 5955852"/>
              <a:gd name="connsiteY2910" fmla="*/ 2202579 h 5956325"/>
              <a:gd name="connsiteX2911" fmla="*/ 5364638 w 5955852"/>
              <a:gd name="connsiteY2911" fmla="*/ 2178869 h 5956325"/>
              <a:gd name="connsiteX2912" fmla="*/ 2463111 w 5955852"/>
              <a:gd name="connsiteY2912" fmla="*/ 2159682 h 5956325"/>
              <a:gd name="connsiteX2913" fmla="*/ 2489097 w 5955852"/>
              <a:gd name="connsiteY2913" fmla="*/ 2176998 h 5956325"/>
              <a:gd name="connsiteX2914" fmla="*/ 2477860 w 5955852"/>
              <a:gd name="connsiteY2914" fmla="*/ 2233153 h 5956325"/>
              <a:gd name="connsiteX2915" fmla="*/ 2455384 w 5955852"/>
              <a:gd name="connsiteY2915" fmla="*/ 2240017 h 5956325"/>
              <a:gd name="connsiteX2916" fmla="*/ 2421673 w 5955852"/>
              <a:gd name="connsiteY2916" fmla="*/ 2221922 h 5956325"/>
              <a:gd name="connsiteX2917" fmla="*/ 2432910 w 5955852"/>
              <a:gd name="connsiteY2917" fmla="*/ 2165766 h 5956325"/>
              <a:gd name="connsiteX2918" fmla="*/ 2463111 w 5955852"/>
              <a:gd name="connsiteY2918" fmla="*/ 2159682 h 5956325"/>
              <a:gd name="connsiteX2919" fmla="*/ 3488764 w 5955852"/>
              <a:gd name="connsiteY2919" fmla="*/ 2157187 h 5956325"/>
              <a:gd name="connsiteX2920" fmla="*/ 3519198 w 5955852"/>
              <a:gd name="connsiteY2920" fmla="*/ 2163269 h 5956325"/>
              <a:gd name="connsiteX2921" fmla="*/ 3530436 w 5955852"/>
              <a:gd name="connsiteY2921" fmla="*/ 2219426 h 5956325"/>
              <a:gd name="connsiteX2922" fmla="*/ 3496723 w 5955852"/>
              <a:gd name="connsiteY2922" fmla="*/ 2237521 h 5956325"/>
              <a:gd name="connsiteX2923" fmla="*/ 3474248 w 5955852"/>
              <a:gd name="connsiteY2923" fmla="*/ 2230658 h 5956325"/>
              <a:gd name="connsiteX2924" fmla="*/ 3463010 w 5955852"/>
              <a:gd name="connsiteY2924" fmla="*/ 2174501 h 5956325"/>
              <a:gd name="connsiteX2925" fmla="*/ 3488764 w 5955852"/>
              <a:gd name="connsiteY2925" fmla="*/ 2157187 h 5956325"/>
              <a:gd name="connsiteX2926" fmla="*/ 1082542 w 5955852"/>
              <a:gd name="connsiteY2926" fmla="*/ 2155158 h 5956325"/>
              <a:gd name="connsiteX2927" fmla="*/ 1096276 w 5955852"/>
              <a:gd name="connsiteY2927" fmla="*/ 2187603 h 5956325"/>
              <a:gd name="connsiteX2928" fmla="*/ 1073177 w 5955852"/>
              <a:gd name="connsiteY2928" fmla="*/ 2202579 h 5956325"/>
              <a:gd name="connsiteX2929" fmla="*/ 1063813 w 5955852"/>
              <a:gd name="connsiteY2929" fmla="*/ 2201332 h 5956325"/>
              <a:gd name="connsiteX2930" fmla="*/ 1050078 w 5955852"/>
              <a:gd name="connsiteY2930" fmla="*/ 2168885 h 5956325"/>
              <a:gd name="connsiteX2931" fmla="*/ 1082542 w 5955852"/>
              <a:gd name="connsiteY2931" fmla="*/ 2155158 h 5956325"/>
              <a:gd name="connsiteX2932" fmla="*/ 2119041 w 5955852"/>
              <a:gd name="connsiteY2932" fmla="*/ 2154768 h 5956325"/>
              <a:gd name="connsiteX2933" fmla="*/ 2145730 w 5955852"/>
              <a:gd name="connsiteY2933" fmla="*/ 2164517 h 5956325"/>
              <a:gd name="connsiteX2934" fmla="*/ 2148227 w 5955852"/>
              <a:gd name="connsiteY2934" fmla="*/ 2216929 h 5956325"/>
              <a:gd name="connsiteX2935" fmla="*/ 2120758 w 5955852"/>
              <a:gd name="connsiteY2935" fmla="*/ 2228784 h 5956325"/>
              <a:gd name="connsiteX2936" fmla="*/ 2095786 w 5955852"/>
              <a:gd name="connsiteY2936" fmla="*/ 2219425 h 5956325"/>
              <a:gd name="connsiteX2937" fmla="*/ 2093289 w 5955852"/>
              <a:gd name="connsiteY2937" fmla="*/ 2167012 h 5956325"/>
              <a:gd name="connsiteX2938" fmla="*/ 2119041 w 5955852"/>
              <a:gd name="connsiteY2938" fmla="*/ 2154768 h 5956325"/>
              <a:gd name="connsiteX2939" fmla="*/ 3833144 w 5955852"/>
              <a:gd name="connsiteY2939" fmla="*/ 2151569 h 5956325"/>
              <a:gd name="connsiteX2940" fmla="*/ 3859442 w 5955852"/>
              <a:gd name="connsiteY2940" fmla="*/ 2163269 h 5956325"/>
              <a:gd name="connsiteX2941" fmla="*/ 3856946 w 5955852"/>
              <a:gd name="connsiteY2941" fmla="*/ 2215681 h 5956325"/>
              <a:gd name="connsiteX2942" fmla="*/ 3831348 w 5955852"/>
              <a:gd name="connsiteY2942" fmla="*/ 2225665 h 5956325"/>
              <a:gd name="connsiteX2943" fmla="*/ 3804504 w 5955852"/>
              <a:gd name="connsiteY2943" fmla="*/ 2213810 h 5956325"/>
              <a:gd name="connsiteX2944" fmla="*/ 3806377 w 5955852"/>
              <a:gd name="connsiteY2944" fmla="*/ 2161396 h 5956325"/>
              <a:gd name="connsiteX2945" fmla="*/ 3833144 w 5955852"/>
              <a:gd name="connsiteY2945" fmla="*/ 2151569 h 5956325"/>
              <a:gd name="connsiteX2946" fmla="*/ 4889620 w 5955852"/>
              <a:gd name="connsiteY2946" fmla="*/ 2151181 h 5956325"/>
              <a:gd name="connsiteX2947" fmla="*/ 4903277 w 5955852"/>
              <a:gd name="connsiteY2947" fmla="*/ 2164517 h 5956325"/>
              <a:gd name="connsiteX2948" fmla="*/ 4890166 w 5955852"/>
              <a:gd name="connsiteY2948" fmla="*/ 2196963 h 5956325"/>
              <a:gd name="connsiteX2949" fmla="*/ 4880176 w 5955852"/>
              <a:gd name="connsiteY2949" fmla="*/ 2198835 h 5956325"/>
              <a:gd name="connsiteX2950" fmla="*/ 4857701 w 5955852"/>
              <a:gd name="connsiteY2950" fmla="*/ 2183860 h 5956325"/>
              <a:gd name="connsiteX2951" fmla="*/ 4870812 w 5955852"/>
              <a:gd name="connsiteY2951" fmla="*/ 2151414 h 5956325"/>
              <a:gd name="connsiteX2952" fmla="*/ 4889620 w 5955852"/>
              <a:gd name="connsiteY2952" fmla="*/ 2151181 h 5956325"/>
              <a:gd name="connsiteX2953" fmla="*/ 1836076 w 5955852"/>
              <a:gd name="connsiteY2953" fmla="*/ 2145409 h 5956325"/>
              <a:gd name="connsiteX2954" fmla="*/ 1861672 w 5955852"/>
              <a:gd name="connsiteY2954" fmla="*/ 2151414 h 5956325"/>
              <a:gd name="connsiteX2955" fmla="*/ 1869788 w 5955852"/>
              <a:gd name="connsiteY2955" fmla="*/ 2198836 h 5956325"/>
              <a:gd name="connsiteX2956" fmla="*/ 1841694 w 5955852"/>
              <a:gd name="connsiteY2956" fmla="*/ 2213186 h 5956325"/>
              <a:gd name="connsiteX2957" fmla="*/ 1822342 w 5955852"/>
              <a:gd name="connsiteY2957" fmla="*/ 2206946 h 5956325"/>
              <a:gd name="connsiteX2958" fmla="*/ 1814226 w 5955852"/>
              <a:gd name="connsiteY2958" fmla="*/ 2159525 h 5956325"/>
              <a:gd name="connsiteX2959" fmla="*/ 1836076 w 5955852"/>
              <a:gd name="connsiteY2959" fmla="*/ 2145409 h 5956325"/>
              <a:gd name="connsiteX2960" fmla="*/ 4116656 w 5955852"/>
              <a:gd name="connsiteY2960" fmla="*/ 2141041 h 5956325"/>
              <a:gd name="connsiteX2961" fmla="*/ 4138506 w 5955852"/>
              <a:gd name="connsiteY2961" fmla="*/ 2155158 h 5956325"/>
              <a:gd name="connsiteX2962" fmla="*/ 4130390 w 5955852"/>
              <a:gd name="connsiteY2962" fmla="*/ 2202579 h 5956325"/>
              <a:gd name="connsiteX2963" fmla="*/ 4110413 w 5955852"/>
              <a:gd name="connsiteY2963" fmla="*/ 2208819 h 5956325"/>
              <a:gd name="connsiteX2964" fmla="*/ 4082944 w 5955852"/>
              <a:gd name="connsiteY2964" fmla="*/ 2194468 h 5956325"/>
              <a:gd name="connsiteX2965" fmla="*/ 4091060 w 5955852"/>
              <a:gd name="connsiteY2965" fmla="*/ 2147046 h 5956325"/>
              <a:gd name="connsiteX2966" fmla="*/ 4116656 w 5955852"/>
              <a:gd name="connsiteY2966" fmla="*/ 2141041 h 5956325"/>
              <a:gd name="connsiteX2967" fmla="*/ 367715 w 5955852"/>
              <a:gd name="connsiteY2967" fmla="*/ 2137687 h 5956325"/>
              <a:gd name="connsiteX2968" fmla="*/ 377703 w 5955852"/>
              <a:gd name="connsiteY2968" fmla="*/ 2157030 h 5956325"/>
              <a:gd name="connsiteX2969" fmla="*/ 362720 w 5955852"/>
              <a:gd name="connsiteY2969" fmla="*/ 2167638 h 5956325"/>
              <a:gd name="connsiteX2970" fmla="*/ 358349 w 5955852"/>
              <a:gd name="connsiteY2970" fmla="*/ 2167014 h 5956325"/>
              <a:gd name="connsiteX2971" fmla="*/ 348361 w 5955852"/>
              <a:gd name="connsiteY2971" fmla="*/ 2147671 h 5956325"/>
              <a:gd name="connsiteX2972" fmla="*/ 367715 w 5955852"/>
              <a:gd name="connsiteY2972" fmla="*/ 2137687 h 5956325"/>
              <a:gd name="connsiteX2973" fmla="*/ 5585640 w 5955852"/>
              <a:gd name="connsiteY2973" fmla="*/ 2130824 h 5956325"/>
              <a:gd name="connsiteX2974" fmla="*/ 5604994 w 5955852"/>
              <a:gd name="connsiteY2974" fmla="*/ 2140808 h 5956325"/>
              <a:gd name="connsiteX2975" fmla="*/ 5595004 w 5955852"/>
              <a:gd name="connsiteY2975" fmla="*/ 2160150 h 5956325"/>
              <a:gd name="connsiteX2976" fmla="*/ 5590011 w 5955852"/>
              <a:gd name="connsiteY2976" fmla="*/ 2160774 h 5956325"/>
              <a:gd name="connsiteX2977" fmla="*/ 5575651 w 5955852"/>
              <a:gd name="connsiteY2977" fmla="*/ 2150166 h 5956325"/>
              <a:gd name="connsiteX2978" fmla="*/ 5585640 w 5955852"/>
              <a:gd name="connsiteY2978" fmla="*/ 2130824 h 5956325"/>
              <a:gd name="connsiteX2979" fmla="*/ 145463 w 5955852"/>
              <a:gd name="connsiteY2979" fmla="*/ 2088395 h 5956325"/>
              <a:gd name="connsiteX2980" fmla="*/ 154827 w 5955852"/>
              <a:gd name="connsiteY2980" fmla="*/ 2103994 h 5956325"/>
              <a:gd name="connsiteX2981" fmla="*/ 130480 w 5955852"/>
              <a:gd name="connsiteY2981" fmla="*/ 2097753 h 5956325"/>
              <a:gd name="connsiteX2982" fmla="*/ 145463 w 5955852"/>
              <a:gd name="connsiteY2982" fmla="*/ 2088395 h 5956325"/>
              <a:gd name="connsiteX2983" fmla="*/ 1604537 w 5955852"/>
              <a:gd name="connsiteY2983" fmla="*/ 2087849 h 5956325"/>
              <a:gd name="connsiteX2984" fmla="*/ 1628183 w 5955852"/>
              <a:gd name="connsiteY2984" fmla="*/ 2091514 h 5956325"/>
              <a:gd name="connsiteX2985" fmla="*/ 1637547 w 5955852"/>
              <a:gd name="connsiteY2985" fmla="*/ 2134568 h 5956325"/>
              <a:gd name="connsiteX2986" fmla="*/ 1611326 w 5955852"/>
              <a:gd name="connsiteY2986" fmla="*/ 2148919 h 5956325"/>
              <a:gd name="connsiteX2987" fmla="*/ 1595094 w 5955852"/>
              <a:gd name="connsiteY2987" fmla="*/ 2144551 h 5956325"/>
              <a:gd name="connsiteX2988" fmla="*/ 1585106 w 5955852"/>
              <a:gd name="connsiteY2988" fmla="*/ 2101497 h 5956325"/>
              <a:gd name="connsiteX2989" fmla="*/ 1604537 w 5955852"/>
              <a:gd name="connsiteY2989" fmla="*/ 2087849 h 5956325"/>
              <a:gd name="connsiteX2990" fmla="*/ 4347959 w 5955852"/>
              <a:gd name="connsiteY2990" fmla="*/ 2083559 h 5956325"/>
              <a:gd name="connsiteX2991" fmla="*/ 4367624 w 5955852"/>
              <a:gd name="connsiteY2991" fmla="*/ 2097131 h 5956325"/>
              <a:gd name="connsiteX2992" fmla="*/ 4357636 w 5955852"/>
              <a:gd name="connsiteY2992" fmla="*/ 2140183 h 5956325"/>
              <a:gd name="connsiteX2993" fmla="*/ 4340780 w 5955852"/>
              <a:gd name="connsiteY2993" fmla="*/ 2145175 h 5956325"/>
              <a:gd name="connsiteX2994" fmla="*/ 4315183 w 5955852"/>
              <a:gd name="connsiteY2994" fmla="*/ 2130824 h 5956325"/>
              <a:gd name="connsiteX2995" fmla="*/ 4324547 w 5955852"/>
              <a:gd name="connsiteY2995" fmla="*/ 2087770 h 5956325"/>
              <a:gd name="connsiteX2996" fmla="*/ 4347959 w 5955852"/>
              <a:gd name="connsiteY2996" fmla="*/ 2083559 h 5956325"/>
              <a:gd name="connsiteX2997" fmla="*/ 5807892 w 5955852"/>
              <a:gd name="connsiteY2997" fmla="*/ 2082779 h 5956325"/>
              <a:gd name="connsiteX2998" fmla="*/ 5822876 w 5955852"/>
              <a:gd name="connsiteY2998" fmla="*/ 2090890 h 5956325"/>
              <a:gd name="connsiteX2999" fmla="*/ 5823500 w 5955852"/>
              <a:gd name="connsiteY2999" fmla="*/ 2092138 h 5956325"/>
              <a:gd name="connsiteX3000" fmla="*/ 5814135 w 5955852"/>
              <a:gd name="connsiteY3000" fmla="*/ 2107113 h 5956325"/>
              <a:gd name="connsiteX3001" fmla="*/ 5811014 w 5955852"/>
              <a:gd name="connsiteY3001" fmla="*/ 2107113 h 5956325"/>
              <a:gd name="connsiteX3002" fmla="*/ 5799152 w 5955852"/>
              <a:gd name="connsiteY3002" fmla="*/ 2097753 h 5956325"/>
              <a:gd name="connsiteX3003" fmla="*/ 5807892 w 5955852"/>
              <a:gd name="connsiteY3003" fmla="*/ 2082779 h 5956325"/>
              <a:gd name="connsiteX3004" fmla="*/ 2633077 w 5955852"/>
              <a:gd name="connsiteY3004" fmla="*/ 2075214 h 5956325"/>
              <a:gd name="connsiteX3005" fmla="*/ 2655162 w 5955852"/>
              <a:gd name="connsiteY3005" fmla="*/ 2097130 h 5956325"/>
              <a:gd name="connsiteX3006" fmla="*/ 2633311 w 5955852"/>
              <a:gd name="connsiteY3006" fmla="*/ 2150166 h 5956325"/>
              <a:gd name="connsiteX3007" fmla="*/ 2617704 w 5955852"/>
              <a:gd name="connsiteY3007" fmla="*/ 2153287 h 5956325"/>
              <a:gd name="connsiteX3008" fmla="*/ 2580245 w 5955852"/>
              <a:gd name="connsiteY3008" fmla="*/ 2127705 h 5956325"/>
              <a:gd name="connsiteX3009" fmla="*/ 2602096 w 5955852"/>
              <a:gd name="connsiteY3009" fmla="*/ 2075291 h 5956325"/>
              <a:gd name="connsiteX3010" fmla="*/ 2633077 w 5955852"/>
              <a:gd name="connsiteY3010" fmla="*/ 2075214 h 5956325"/>
              <a:gd name="connsiteX3011" fmla="*/ 3319343 w 5955852"/>
              <a:gd name="connsiteY3011" fmla="*/ 2073966 h 5956325"/>
              <a:gd name="connsiteX3012" fmla="*/ 3350011 w 5955852"/>
              <a:gd name="connsiteY3012" fmla="*/ 2074043 h 5956325"/>
              <a:gd name="connsiteX3013" fmla="*/ 3371862 w 5955852"/>
              <a:gd name="connsiteY3013" fmla="*/ 2126457 h 5956325"/>
              <a:gd name="connsiteX3014" fmla="*/ 3334404 w 5955852"/>
              <a:gd name="connsiteY3014" fmla="*/ 2151414 h 5956325"/>
              <a:gd name="connsiteX3015" fmla="*/ 3319421 w 5955852"/>
              <a:gd name="connsiteY3015" fmla="*/ 2148295 h 5956325"/>
              <a:gd name="connsiteX3016" fmla="*/ 3297570 w 5955852"/>
              <a:gd name="connsiteY3016" fmla="*/ 2095882 h 5956325"/>
              <a:gd name="connsiteX3017" fmla="*/ 3319343 w 5955852"/>
              <a:gd name="connsiteY3017" fmla="*/ 2073966 h 5956325"/>
              <a:gd name="connsiteX3018" fmla="*/ 866689 w 5955852"/>
              <a:gd name="connsiteY3018" fmla="*/ 2048616 h 5956325"/>
              <a:gd name="connsiteX3019" fmla="*/ 883388 w 5955852"/>
              <a:gd name="connsiteY3019" fmla="*/ 2049085 h 5956325"/>
              <a:gd name="connsiteX3020" fmla="*/ 894626 w 5955852"/>
              <a:gd name="connsiteY3020" fmla="*/ 2077787 h 5956325"/>
              <a:gd name="connsiteX3021" fmla="*/ 874648 w 5955852"/>
              <a:gd name="connsiteY3021" fmla="*/ 2090889 h 5956325"/>
              <a:gd name="connsiteX3022" fmla="*/ 865908 w 5955852"/>
              <a:gd name="connsiteY3022" fmla="*/ 2089018 h 5956325"/>
              <a:gd name="connsiteX3023" fmla="*/ 854670 w 5955852"/>
              <a:gd name="connsiteY3023" fmla="*/ 2060317 h 5956325"/>
              <a:gd name="connsiteX3024" fmla="*/ 866689 w 5955852"/>
              <a:gd name="connsiteY3024" fmla="*/ 2048616 h 5956325"/>
              <a:gd name="connsiteX3025" fmla="*/ 5086665 w 5955852"/>
              <a:gd name="connsiteY3025" fmla="*/ 2044249 h 5956325"/>
              <a:gd name="connsiteX3026" fmla="*/ 5098682 w 5955852"/>
              <a:gd name="connsiteY3026" fmla="*/ 2055948 h 5956325"/>
              <a:gd name="connsiteX3027" fmla="*/ 5087446 w 5955852"/>
              <a:gd name="connsiteY3027" fmla="*/ 2084650 h 5956325"/>
              <a:gd name="connsiteX3028" fmla="*/ 5078705 w 5955852"/>
              <a:gd name="connsiteY3028" fmla="*/ 2086522 h 5956325"/>
              <a:gd name="connsiteX3029" fmla="*/ 5058728 w 5955852"/>
              <a:gd name="connsiteY3029" fmla="*/ 2073420 h 5956325"/>
              <a:gd name="connsiteX3030" fmla="*/ 5069964 w 5955852"/>
              <a:gd name="connsiteY3030" fmla="*/ 2044718 h 5956325"/>
              <a:gd name="connsiteX3031" fmla="*/ 5086665 w 5955852"/>
              <a:gd name="connsiteY3031" fmla="*/ 2044249 h 5956325"/>
              <a:gd name="connsiteX3032" fmla="*/ 1376666 w 5955852"/>
              <a:gd name="connsiteY3032" fmla="*/ 2032783 h 5956325"/>
              <a:gd name="connsiteX3033" fmla="*/ 1397815 w 5955852"/>
              <a:gd name="connsiteY3033" fmla="*/ 2035982 h 5956325"/>
              <a:gd name="connsiteX3034" fmla="*/ 1407803 w 5955852"/>
              <a:gd name="connsiteY3034" fmla="*/ 2074042 h 5956325"/>
              <a:gd name="connsiteX3035" fmla="*/ 1383455 w 5955852"/>
              <a:gd name="connsiteY3035" fmla="*/ 2087769 h 5956325"/>
              <a:gd name="connsiteX3036" fmla="*/ 1369721 w 5955852"/>
              <a:gd name="connsiteY3036" fmla="*/ 2084026 h 5956325"/>
              <a:gd name="connsiteX3037" fmla="*/ 1359732 w 5955852"/>
              <a:gd name="connsiteY3037" fmla="*/ 2045964 h 5956325"/>
              <a:gd name="connsiteX3038" fmla="*/ 1376666 w 5955852"/>
              <a:gd name="connsiteY3038" fmla="*/ 2032783 h 5956325"/>
              <a:gd name="connsiteX3039" fmla="*/ 4576922 w 5955852"/>
              <a:gd name="connsiteY3039" fmla="*/ 2029274 h 5956325"/>
              <a:gd name="connsiteX3040" fmla="*/ 4593622 w 5955852"/>
              <a:gd name="connsiteY3040" fmla="*/ 2042221 h 5956325"/>
              <a:gd name="connsiteX3041" fmla="*/ 4583633 w 5955852"/>
              <a:gd name="connsiteY3041" fmla="*/ 2080282 h 5956325"/>
              <a:gd name="connsiteX3042" fmla="*/ 4569898 w 5955852"/>
              <a:gd name="connsiteY3042" fmla="*/ 2084026 h 5956325"/>
              <a:gd name="connsiteX3043" fmla="*/ 4545550 w 5955852"/>
              <a:gd name="connsiteY3043" fmla="*/ 2070300 h 5956325"/>
              <a:gd name="connsiteX3044" fmla="*/ 4555539 w 5955852"/>
              <a:gd name="connsiteY3044" fmla="*/ 2032238 h 5956325"/>
              <a:gd name="connsiteX3045" fmla="*/ 4576922 w 5955852"/>
              <a:gd name="connsiteY3045" fmla="*/ 2029274 h 5956325"/>
              <a:gd name="connsiteX3046" fmla="*/ 2266377 w 5955852"/>
              <a:gd name="connsiteY3046" fmla="*/ 2024593 h 5956325"/>
              <a:gd name="connsiteX3047" fmla="*/ 2291192 w 5955852"/>
              <a:gd name="connsiteY3047" fmla="*/ 2038476 h 5956325"/>
              <a:gd name="connsiteX3048" fmla="*/ 2284950 w 5955852"/>
              <a:gd name="connsiteY3048" fmla="*/ 2090889 h 5956325"/>
              <a:gd name="connsiteX3049" fmla="*/ 2261850 w 5955852"/>
              <a:gd name="connsiteY3049" fmla="*/ 2099001 h 5956325"/>
              <a:gd name="connsiteX3050" fmla="*/ 2232509 w 5955852"/>
              <a:gd name="connsiteY3050" fmla="*/ 2084649 h 5956325"/>
              <a:gd name="connsiteX3051" fmla="*/ 2238751 w 5955852"/>
              <a:gd name="connsiteY3051" fmla="*/ 2032237 h 5956325"/>
              <a:gd name="connsiteX3052" fmla="*/ 2266377 w 5955852"/>
              <a:gd name="connsiteY3052" fmla="*/ 2024593 h 5956325"/>
              <a:gd name="connsiteX3053" fmla="*/ 3685106 w 5955852"/>
              <a:gd name="connsiteY3053" fmla="*/ 2021863 h 5956325"/>
              <a:gd name="connsiteX3054" fmla="*/ 3712732 w 5955852"/>
              <a:gd name="connsiteY3054" fmla="*/ 2029741 h 5956325"/>
              <a:gd name="connsiteX3055" fmla="*/ 3719600 w 5955852"/>
              <a:gd name="connsiteY3055" fmla="*/ 2082154 h 5956325"/>
              <a:gd name="connsiteX3056" fmla="*/ 3690257 w 5955852"/>
              <a:gd name="connsiteY3056" fmla="*/ 2096505 h 5956325"/>
              <a:gd name="connsiteX3057" fmla="*/ 3667158 w 5955852"/>
              <a:gd name="connsiteY3057" fmla="*/ 2088393 h 5956325"/>
              <a:gd name="connsiteX3058" fmla="*/ 3660290 w 5955852"/>
              <a:gd name="connsiteY3058" fmla="*/ 2035980 h 5956325"/>
              <a:gd name="connsiteX3059" fmla="*/ 3685106 w 5955852"/>
              <a:gd name="connsiteY3059" fmla="*/ 2021863 h 5956325"/>
              <a:gd name="connsiteX3060" fmla="*/ 2785017 w 5955852"/>
              <a:gd name="connsiteY3060" fmla="*/ 2019135 h 5956325"/>
              <a:gd name="connsiteX3061" fmla="*/ 2832464 w 5955852"/>
              <a:gd name="connsiteY3061" fmla="*/ 2050957 h 5956325"/>
              <a:gd name="connsiteX3062" fmla="*/ 2800625 w 5955852"/>
              <a:gd name="connsiteY3062" fmla="*/ 2098379 h 5956325"/>
              <a:gd name="connsiteX3063" fmla="*/ 2792509 w 5955852"/>
              <a:gd name="connsiteY3063" fmla="*/ 2099002 h 5956325"/>
              <a:gd name="connsiteX3064" fmla="*/ 2753177 w 5955852"/>
              <a:gd name="connsiteY3064" fmla="*/ 2066556 h 5956325"/>
              <a:gd name="connsiteX3065" fmla="*/ 2785017 w 5955852"/>
              <a:gd name="connsiteY3065" fmla="*/ 2019135 h 5956325"/>
              <a:gd name="connsiteX3066" fmla="*/ 3166467 w 5955852"/>
              <a:gd name="connsiteY3066" fmla="*/ 2018512 h 5956325"/>
              <a:gd name="connsiteX3067" fmla="*/ 3198306 w 5955852"/>
              <a:gd name="connsiteY3067" fmla="*/ 2065932 h 5956325"/>
              <a:gd name="connsiteX3068" fmla="*/ 3158975 w 5955852"/>
              <a:gd name="connsiteY3068" fmla="*/ 2099002 h 5956325"/>
              <a:gd name="connsiteX3069" fmla="*/ 3150859 w 5955852"/>
              <a:gd name="connsiteY3069" fmla="*/ 2097754 h 5956325"/>
              <a:gd name="connsiteX3070" fmla="*/ 3119019 w 5955852"/>
              <a:gd name="connsiteY3070" fmla="*/ 2050333 h 5956325"/>
              <a:gd name="connsiteX3071" fmla="*/ 3166467 w 5955852"/>
              <a:gd name="connsiteY3071" fmla="*/ 2018512 h 5956325"/>
              <a:gd name="connsiteX3072" fmla="*/ 2975429 w 5955852"/>
              <a:gd name="connsiteY3072" fmla="*/ 2001040 h 5956325"/>
              <a:gd name="connsiteX3073" fmla="*/ 3016010 w 5955852"/>
              <a:gd name="connsiteY3073" fmla="*/ 2040974 h 5956325"/>
              <a:gd name="connsiteX3074" fmla="*/ 2975429 w 5955852"/>
              <a:gd name="connsiteY3074" fmla="*/ 2081531 h 5956325"/>
              <a:gd name="connsiteX3075" fmla="*/ 2935475 w 5955852"/>
              <a:gd name="connsiteY3075" fmla="*/ 2040974 h 5956325"/>
              <a:gd name="connsiteX3076" fmla="*/ 2975429 w 5955852"/>
              <a:gd name="connsiteY3076" fmla="*/ 2001040 h 5956325"/>
              <a:gd name="connsiteX3077" fmla="*/ 644984 w 5955852"/>
              <a:gd name="connsiteY3077" fmla="*/ 2000026 h 5956325"/>
              <a:gd name="connsiteX3078" fmla="*/ 659265 w 5955852"/>
              <a:gd name="connsiteY3078" fmla="*/ 2000416 h 5956325"/>
              <a:gd name="connsiteX3079" fmla="*/ 669254 w 5955852"/>
              <a:gd name="connsiteY3079" fmla="*/ 2024751 h 5956325"/>
              <a:gd name="connsiteX3080" fmla="*/ 652398 w 5955852"/>
              <a:gd name="connsiteY3080" fmla="*/ 2035982 h 5956325"/>
              <a:gd name="connsiteX3081" fmla="*/ 644906 w 5955852"/>
              <a:gd name="connsiteY3081" fmla="*/ 2034734 h 5956325"/>
              <a:gd name="connsiteX3082" fmla="*/ 634918 w 5955852"/>
              <a:gd name="connsiteY3082" fmla="*/ 2010400 h 5956325"/>
              <a:gd name="connsiteX3083" fmla="*/ 644984 w 5955852"/>
              <a:gd name="connsiteY3083" fmla="*/ 2000026 h 5956325"/>
              <a:gd name="connsiteX3084" fmla="*/ 1960390 w 5955852"/>
              <a:gd name="connsiteY3084" fmla="*/ 1998154 h 5956325"/>
              <a:gd name="connsiteX3085" fmla="*/ 1984660 w 5955852"/>
              <a:gd name="connsiteY3085" fmla="*/ 2007279 h 5956325"/>
              <a:gd name="connsiteX3086" fmla="*/ 1986533 w 5955852"/>
              <a:gd name="connsiteY3086" fmla="*/ 2055324 h 5956325"/>
              <a:gd name="connsiteX3087" fmla="*/ 1961561 w 5955852"/>
              <a:gd name="connsiteY3087" fmla="*/ 2066556 h 5956325"/>
              <a:gd name="connsiteX3088" fmla="*/ 1938461 w 5955852"/>
              <a:gd name="connsiteY3088" fmla="*/ 2057196 h 5956325"/>
              <a:gd name="connsiteX3089" fmla="*/ 1936589 w 5955852"/>
              <a:gd name="connsiteY3089" fmla="*/ 2009151 h 5956325"/>
              <a:gd name="connsiteX3090" fmla="*/ 1960390 w 5955852"/>
              <a:gd name="connsiteY3090" fmla="*/ 1998154 h 5956325"/>
              <a:gd name="connsiteX3091" fmla="*/ 5294716 w 5955852"/>
              <a:gd name="connsiteY3091" fmla="*/ 1994801 h 5956325"/>
              <a:gd name="connsiteX3092" fmla="*/ 5319064 w 5955852"/>
              <a:gd name="connsiteY3092" fmla="*/ 2004785 h 5956325"/>
              <a:gd name="connsiteX3093" fmla="*/ 5309075 w 5955852"/>
              <a:gd name="connsiteY3093" fmla="*/ 2029119 h 5956325"/>
              <a:gd name="connsiteX3094" fmla="*/ 5301583 w 5955852"/>
              <a:gd name="connsiteY3094" fmla="*/ 2030367 h 5956325"/>
              <a:gd name="connsiteX3095" fmla="*/ 5284728 w 5955852"/>
              <a:gd name="connsiteY3095" fmla="*/ 2019135 h 5956325"/>
              <a:gd name="connsiteX3096" fmla="*/ 5294716 w 5955852"/>
              <a:gd name="connsiteY3096" fmla="*/ 1994801 h 5956325"/>
              <a:gd name="connsiteX3097" fmla="*/ 3991405 w 5955852"/>
              <a:gd name="connsiteY3097" fmla="*/ 1994099 h 5956325"/>
              <a:gd name="connsiteX3098" fmla="*/ 4015519 w 5955852"/>
              <a:gd name="connsiteY3098" fmla="*/ 2004784 h 5956325"/>
              <a:gd name="connsiteX3099" fmla="*/ 4014270 w 5955852"/>
              <a:gd name="connsiteY3099" fmla="*/ 2052829 h 5956325"/>
              <a:gd name="connsiteX3100" fmla="*/ 3991171 w 5955852"/>
              <a:gd name="connsiteY3100" fmla="*/ 2062189 h 5956325"/>
              <a:gd name="connsiteX3101" fmla="*/ 3965574 w 5955852"/>
              <a:gd name="connsiteY3101" fmla="*/ 2051581 h 5956325"/>
              <a:gd name="connsiteX3102" fmla="*/ 3966823 w 5955852"/>
              <a:gd name="connsiteY3102" fmla="*/ 2003536 h 5956325"/>
              <a:gd name="connsiteX3103" fmla="*/ 3991405 w 5955852"/>
              <a:gd name="connsiteY3103" fmla="*/ 1994099 h 5956325"/>
              <a:gd name="connsiteX3104" fmla="*/ 1149732 w 5955852"/>
              <a:gd name="connsiteY3104" fmla="*/ 1979669 h 5956325"/>
              <a:gd name="connsiteX3105" fmla="*/ 1168696 w 5955852"/>
              <a:gd name="connsiteY3105" fmla="*/ 1981697 h 5956325"/>
              <a:gd name="connsiteX3106" fmla="*/ 1178684 w 5955852"/>
              <a:gd name="connsiteY3106" fmla="*/ 2015392 h 5956325"/>
              <a:gd name="connsiteX3107" fmla="*/ 1156834 w 5955852"/>
              <a:gd name="connsiteY3107" fmla="*/ 2028494 h 5956325"/>
              <a:gd name="connsiteX3108" fmla="*/ 1144973 w 5955852"/>
              <a:gd name="connsiteY3108" fmla="*/ 2025374 h 5956325"/>
              <a:gd name="connsiteX3109" fmla="*/ 1134983 w 5955852"/>
              <a:gd name="connsiteY3109" fmla="*/ 1991680 h 5956325"/>
              <a:gd name="connsiteX3110" fmla="*/ 1149732 w 5955852"/>
              <a:gd name="connsiteY3110" fmla="*/ 1979669 h 5956325"/>
              <a:gd name="connsiteX3111" fmla="*/ 4803856 w 5955852"/>
              <a:gd name="connsiteY3111" fmla="*/ 1975692 h 5956325"/>
              <a:gd name="connsiteX3112" fmla="*/ 4818371 w 5955852"/>
              <a:gd name="connsiteY3112" fmla="*/ 1987937 h 5956325"/>
              <a:gd name="connsiteX3113" fmla="*/ 4808382 w 5955852"/>
              <a:gd name="connsiteY3113" fmla="*/ 2021631 h 5956325"/>
              <a:gd name="connsiteX3114" fmla="*/ 4796520 w 5955852"/>
              <a:gd name="connsiteY3114" fmla="*/ 2024750 h 5956325"/>
              <a:gd name="connsiteX3115" fmla="*/ 4774671 w 5955852"/>
              <a:gd name="connsiteY3115" fmla="*/ 2011647 h 5956325"/>
              <a:gd name="connsiteX3116" fmla="*/ 4784659 w 5955852"/>
              <a:gd name="connsiteY3116" fmla="*/ 1977953 h 5956325"/>
              <a:gd name="connsiteX3117" fmla="*/ 4803856 w 5955852"/>
              <a:gd name="connsiteY3117" fmla="*/ 1975692 h 5956325"/>
              <a:gd name="connsiteX3118" fmla="*/ 435764 w 5955852"/>
              <a:gd name="connsiteY3118" fmla="*/ 1951123 h 5956325"/>
              <a:gd name="connsiteX3119" fmla="*/ 444504 w 5955852"/>
              <a:gd name="connsiteY3119" fmla="*/ 1971090 h 5956325"/>
              <a:gd name="connsiteX3120" fmla="*/ 430145 w 5955852"/>
              <a:gd name="connsiteY3120" fmla="*/ 1981074 h 5956325"/>
              <a:gd name="connsiteX3121" fmla="*/ 423901 w 5955852"/>
              <a:gd name="connsiteY3121" fmla="*/ 1979825 h 5956325"/>
              <a:gd name="connsiteX3122" fmla="*/ 415161 w 5955852"/>
              <a:gd name="connsiteY3122" fmla="*/ 1959859 h 5956325"/>
              <a:gd name="connsiteX3123" fmla="*/ 435764 w 5955852"/>
              <a:gd name="connsiteY3123" fmla="*/ 1951123 h 5956325"/>
              <a:gd name="connsiteX3124" fmla="*/ 5518216 w 5955852"/>
              <a:gd name="connsiteY3124" fmla="*/ 1945508 h 5956325"/>
              <a:gd name="connsiteX3125" fmla="*/ 5538817 w 5955852"/>
              <a:gd name="connsiteY3125" fmla="*/ 1954244 h 5956325"/>
              <a:gd name="connsiteX3126" fmla="*/ 5530078 w 5955852"/>
              <a:gd name="connsiteY3126" fmla="*/ 1974210 h 5956325"/>
              <a:gd name="connsiteX3127" fmla="*/ 5524458 w 5955852"/>
              <a:gd name="connsiteY3127" fmla="*/ 1975458 h 5956325"/>
              <a:gd name="connsiteX3128" fmla="*/ 5509475 w 5955852"/>
              <a:gd name="connsiteY3128" fmla="*/ 1965475 h 5956325"/>
              <a:gd name="connsiteX3129" fmla="*/ 5518216 w 5955852"/>
              <a:gd name="connsiteY3129" fmla="*/ 1945508 h 5956325"/>
              <a:gd name="connsiteX3130" fmla="*/ 1720268 w 5955852"/>
              <a:gd name="connsiteY3130" fmla="*/ 1931702 h 5956325"/>
              <a:gd name="connsiteX3131" fmla="*/ 1743054 w 5955852"/>
              <a:gd name="connsiteY3131" fmla="*/ 1938644 h 5956325"/>
              <a:gd name="connsiteX3132" fmla="*/ 1747425 w 5955852"/>
              <a:gd name="connsiteY3132" fmla="*/ 1982322 h 5956325"/>
              <a:gd name="connsiteX3133" fmla="*/ 1723076 w 5955852"/>
              <a:gd name="connsiteY3133" fmla="*/ 1993553 h 5956325"/>
              <a:gd name="connsiteX3134" fmla="*/ 1703724 w 5955852"/>
              <a:gd name="connsiteY3134" fmla="*/ 1986689 h 5956325"/>
              <a:gd name="connsiteX3135" fmla="*/ 1699353 w 5955852"/>
              <a:gd name="connsiteY3135" fmla="*/ 1943011 h 5956325"/>
              <a:gd name="connsiteX3136" fmla="*/ 1720268 w 5955852"/>
              <a:gd name="connsiteY3136" fmla="*/ 1931702 h 5956325"/>
              <a:gd name="connsiteX3137" fmla="*/ 4232463 w 5955852"/>
              <a:gd name="connsiteY3137" fmla="*/ 1927959 h 5956325"/>
              <a:gd name="connsiteX3138" fmla="*/ 4253378 w 5955852"/>
              <a:gd name="connsiteY3138" fmla="*/ 1939268 h 5956325"/>
              <a:gd name="connsiteX3139" fmla="*/ 4249007 w 5955852"/>
              <a:gd name="connsiteY3139" fmla="*/ 1982946 h 5956325"/>
              <a:gd name="connsiteX3140" fmla="*/ 4229654 w 5955852"/>
              <a:gd name="connsiteY3140" fmla="*/ 1989810 h 5956325"/>
              <a:gd name="connsiteX3141" fmla="*/ 4205305 w 5955852"/>
              <a:gd name="connsiteY3141" fmla="*/ 1978577 h 5956325"/>
              <a:gd name="connsiteX3142" fmla="*/ 4209676 w 5955852"/>
              <a:gd name="connsiteY3142" fmla="*/ 1934901 h 5956325"/>
              <a:gd name="connsiteX3143" fmla="*/ 4232463 w 5955852"/>
              <a:gd name="connsiteY3143" fmla="*/ 1927959 h 5956325"/>
              <a:gd name="connsiteX3144" fmla="*/ 2432520 w 5955852"/>
              <a:gd name="connsiteY3144" fmla="*/ 1920626 h 5956325"/>
              <a:gd name="connsiteX3145" fmla="*/ 2454760 w 5955852"/>
              <a:gd name="connsiteY3145" fmla="*/ 1938644 h 5956325"/>
              <a:gd name="connsiteX3146" fmla="*/ 2439777 w 5955852"/>
              <a:gd name="connsiteY3146" fmla="*/ 1989184 h 5956325"/>
              <a:gd name="connsiteX3147" fmla="*/ 2421673 w 5955852"/>
              <a:gd name="connsiteY3147" fmla="*/ 1993552 h 5956325"/>
              <a:gd name="connsiteX3148" fmla="*/ 2389209 w 5955852"/>
              <a:gd name="connsiteY3148" fmla="*/ 1974209 h 5956325"/>
              <a:gd name="connsiteX3149" fmla="*/ 2404191 w 5955852"/>
              <a:gd name="connsiteY3149" fmla="*/ 1923668 h 5956325"/>
              <a:gd name="connsiteX3150" fmla="*/ 2432520 w 5955852"/>
              <a:gd name="connsiteY3150" fmla="*/ 1920626 h 5956325"/>
              <a:gd name="connsiteX3151" fmla="*/ 3518963 w 5955852"/>
              <a:gd name="connsiteY3151" fmla="*/ 1918131 h 5956325"/>
              <a:gd name="connsiteX3152" fmla="*/ 3547292 w 5955852"/>
              <a:gd name="connsiteY3152" fmla="*/ 1921172 h 5956325"/>
              <a:gd name="connsiteX3153" fmla="*/ 3562275 w 5955852"/>
              <a:gd name="connsiteY3153" fmla="*/ 1971713 h 5956325"/>
              <a:gd name="connsiteX3154" fmla="*/ 3529186 w 5955852"/>
              <a:gd name="connsiteY3154" fmla="*/ 1991056 h 5956325"/>
              <a:gd name="connsiteX3155" fmla="*/ 3511706 w 5955852"/>
              <a:gd name="connsiteY3155" fmla="*/ 1986689 h 5956325"/>
              <a:gd name="connsiteX3156" fmla="*/ 3496723 w 5955852"/>
              <a:gd name="connsiteY3156" fmla="*/ 1936147 h 5956325"/>
              <a:gd name="connsiteX3157" fmla="*/ 3518963 w 5955852"/>
              <a:gd name="connsiteY3157" fmla="*/ 1918131 h 5956325"/>
              <a:gd name="connsiteX3158" fmla="*/ 203913 w 5955852"/>
              <a:gd name="connsiteY3158" fmla="*/ 1901753 h 5956325"/>
              <a:gd name="connsiteX3159" fmla="*/ 213512 w 5955852"/>
              <a:gd name="connsiteY3159" fmla="*/ 1902454 h 5956325"/>
              <a:gd name="connsiteX3160" fmla="*/ 219130 w 5955852"/>
              <a:gd name="connsiteY3160" fmla="*/ 1919301 h 5956325"/>
              <a:gd name="connsiteX3161" fmla="*/ 207893 w 5955852"/>
              <a:gd name="connsiteY3161" fmla="*/ 1926788 h 5956325"/>
              <a:gd name="connsiteX3162" fmla="*/ 203523 w 5955852"/>
              <a:gd name="connsiteY3162" fmla="*/ 1926165 h 5956325"/>
              <a:gd name="connsiteX3163" fmla="*/ 196031 w 5955852"/>
              <a:gd name="connsiteY3163" fmla="*/ 1909942 h 5956325"/>
              <a:gd name="connsiteX3164" fmla="*/ 196655 w 5955852"/>
              <a:gd name="connsiteY3164" fmla="*/ 1908070 h 5956325"/>
              <a:gd name="connsiteX3165" fmla="*/ 203913 w 5955852"/>
              <a:gd name="connsiteY3165" fmla="*/ 1901753 h 5956325"/>
              <a:gd name="connsiteX3166" fmla="*/ 5742340 w 5955852"/>
              <a:gd name="connsiteY3166" fmla="*/ 1896839 h 5956325"/>
              <a:gd name="connsiteX3167" fmla="*/ 5757324 w 5955852"/>
              <a:gd name="connsiteY3167" fmla="*/ 1903079 h 5956325"/>
              <a:gd name="connsiteX3168" fmla="*/ 5751705 w 5955852"/>
              <a:gd name="connsiteY3168" fmla="*/ 1918678 h 5956325"/>
              <a:gd name="connsiteX3169" fmla="*/ 5746086 w 5955852"/>
              <a:gd name="connsiteY3169" fmla="*/ 1920549 h 5956325"/>
              <a:gd name="connsiteX3170" fmla="*/ 5734848 w 5955852"/>
              <a:gd name="connsiteY3170" fmla="*/ 1913686 h 5956325"/>
              <a:gd name="connsiteX3171" fmla="*/ 5742340 w 5955852"/>
              <a:gd name="connsiteY3171" fmla="*/ 1896839 h 5956325"/>
              <a:gd name="connsiteX3172" fmla="*/ 954247 w 5955852"/>
              <a:gd name="connsiteY3172" fmla="*/ 1871412 h 5956325"/>
              <a:gd name="connsiteX3173" fmla="*/ 970791 w 5955852"/>
              <a:gd name="connsiteY3173" fmla="*/ 1873128 h 5956325"/>
              <a:gd name="connsiteX3174" fmla="*/ 979531 w 5955852"/>
              <a:gd name="connsiteY3174" fmla="*/ 1902454 h 5956325"/>
              <a:gd name="connsiteX3175" fmla="*/ 960177 w 5955852"/>
              <a:gd name="connsiteY3175" fmla="*/ 1913686 h 5956325"/>
              <a:gd name="connsiteX3176" fmla="*/ 950189 w 5955852"/>
              <a:gd name="connsiteY3176" fmla="*/ 1911189 h 5956325"/>
              <a:gd name="connsiteX3177" fmla="*/ 941449 w 5955852"/>
              <a:gd name="connsiteY3177" fmla="*/ 1881864 h 5956325"/>
              <a:gd name="connsiteX3178" fmla="*/ 954247 w 5955852"/>
              <a:gd name="connsiteY3178" fmla="*/ 1871412 h 5956325"/>
              <a:gd name="connsiteX3179" fmla="*/ 1484358 w 5955852"/>
              <a:gd name="connsiteY3179" fmla="*/ 1870788 h 5956325"/>
              <a:gd name="connsiteX3180" fmla="*/ 1505194 w 5955852"/>
              <a:gd name="connsiteY3180" fmla="*/ 1875623 h 5956325"/>
              <a:gd name="connsiteX3181" fmla="*/ 1511437 w 5955852"/>
              <a:gd name="connsiteY3181" fmla="*/ 1914933 h 5956325"/>
              <a:gd name="connsiteX3182" fmla="*/ 1488962 w 5955852"/>
              <a:gd name="connsiteY3182" fmla="*/ 1926788 h 5956325"/>
              <a:gd name="connsiteX3183" fmla="*/ 1472105 w 5955852"/>
              <a:gd name="connsiteY3183" fmla="*/ 1921173 h 5956325"/>
              <a:gd name="connsiteX3184" fmla="*/ 1465863 w 5955852"/>
              <a:gd name="connsiteY3184" fmla="*/ 1881863 h 5956325"/>
              <a:gd name="connsiteX3185" fmla="*/ 1484358 w 5955852"/>
              <a:gd name="connsiteY3185" fmla="*/ 1870788 h 5956325"/>
              <a:gd name="connsiteX3186" fmla="*/ 2103278 w 5955852"/>
              <a:gd name="connsiteY3186" fmla="*/ 1868683 h 5956325"/>
              <a:gd name="connsiteX3187" fmla="*/ 2126376 w 5955852"/>
              <a:gd name="connsiteY3187" fmla="*/ 1881240 h 5956325"/>
              <a:gd name="connsiteX3188" fmla="*/ 2121383 w 5955852"/>
              <a:gd name="connsiteY3188" fmla="*/ 1929285 h 5956325"/>
              <a:gd name="connsiteX3189" fmla="*/ 2099532 w 5955852"/>
              <a:gd name="connsiteY3189" fmla="*/ 1936773 h 5956325"/>
              <a:gd name="connsiteX3190" fmla="*/ 2073311 w 5955852"/>
              <a:gd name="connsiteY3190" fmla="*/ 1924292 h 5956325"/>
              <a:gd name="connsiteX3191" fmla="*/ 2078306 w 5955852"/>
              <a:gd name="connsiteY3191" fmla="*/ 1876248 h 5956325"/>
              <a:gd name="connsiteX3192" fmla="*/ 2103278 w 5955852"/>
              <a:gd name="connsiteY3192" fmla="*/ 1868683 h 5956325"/>
              <a:gd name="connsiteX3193" fmla="*/ 4469619 w 5955852"/>
              <a:gd name="connsiteY3193" fmla="*/ 1867434 h 5956325"/>
              <a:gd name="connsiteX3194" fmla="*/ 4488115 w 5955852"/>
              <a:gd name="connsiteY3194" fmla="*/ 1878744 h 5956325"/>
              <a:gd name="connsiteX3195" fmla="*/ 4481871 w 5955852"/>
              <a:gd name="connsiteY3195" fmla="*/ 1918053 h 5956325"/>
              <a:gd name="connsiteX3196" fmla="*/ 4465640 w 5955852"/>
              <a:gd name="connsiteY3196" fmla="*/ 1923044 h 5956325"/>
              <a:gd name="connsiteX3197" fmla="*/ 4442540 w 5955852"/>
              <a:gd name="connsiteY3197" fmla="*/ 1911813 h 5956325"/>
              <a:gd name="connsiteX3198" fmla="*/ 4448782 w 5955852"/>
              <a:gd name="connsiteY3198" fmla="*/ 1872503 h 5956325"/>
              <a:gd name="connsiteX3199" fmla="*/ 4469619 w 5955852"/>
              <a:gd name="connsiteY3199" fmla="*/ 1867434 h 5956325"/>
              <a:gd name="connsiteX3200" fmla="*/ 4998482 w 5955852"/>
              <a:gd name="connsiteY3200" fmla="*/ 1867045 h 5956325"/>
              <a:gd name="connsiteX3201" fmla="*/ 5011280 w 5955852"/>
              <a:gd name="connsiteY3201" fmla="*/ 1877496 h 5956325"/>
              <a:gd name="connsiteX3202" fmla="*/ 5002541 w 5955852"/>
              <a:gd name="connsiteY3202" fmla="*/ 1906822 h 5956325"/>
              <a:gd name="connsiteX3203" fmla="*/ 4991927 w 5955852"/>
              <a:gd name="connsiteY3203" fmla="*/ 1909318 h 5956325"/>
              <a:gd name="connsiteX3204" fmla="*/ 4973198 w 5955852"/>
              <a:gd name="connsiteY3204" fmla="*/ 1898086 h 5956325"/>
              <a:gd name="connsiteX3205" fmla="*/ 4981938 w 5955852"/>
              <a:gd name="connsiteY3205" fmla="*/ 1868761 h 5956325"/>
              <a:gd name="connsiteX3206" fmla="*/ 4998482 w 5955852"/>
              <a:gd name="connsiteY3206" fmla="*/ 1867045 h 5956325"/>
              <a:gd name="connsiteX3207" fmla="*/ 3847971 w 5955852"/>
              <a:gd name="connsiteY3207" fmla="*/ 1865797 h 5956325"/>
              <a:gd name="connsiteX3208" fmla="*/ 3873178 w 5955852"/>
              <a:gd name="connsiteY3208" fmla="*/ 1873128 h 5956325"/>
              <a:gd name="connsiteX3209" fmla="*/ 3878172 w 5955852"/>
              <a:gd name="connsiteY3209" fmla="*/ 1921174 h 5956325"/>
              <a:gd name="connsiteX3210" fmla="*/ 3851327 w 5955852"/>
              <a:gd name="connsiteY3210" fmla="*/ 1933652 h 5956325"/>
              <a:gd name="connsiteX3211" fmla="*/ 3830100 w 5955852"/>
              <a:gd name="connsiteY3211" fmla="*/ 1926165 h 5956325"/>
              <a:gd name="connsiteX3212" fmla="*/ 3825105 w 5955852"/>
              <a:gd name="connsiteY3212" fmla="*/ 1878120 h 5956325"/>
              <a:gd name="connsiteX3213" fmla="*/ 3847971 w 5955852"/>
              <a:gd name="connsiteY3213" fmla="*/ 1865797 h 5956325"/>
              <a:gd name="connsiteX3214" fmla="*/ 2585864 w 5955852"/>
              <a:gd name="connsiteY3214" fmla="*/ 1843801 h 5956325"/>
              <a:gd name="connsiteX3215" fmla="*/ 2633311 w 5955852"/>
              <a:gd name="connsiteY3215" fmla="*/ 1866888 h 5956325"/>
              <a:gd name="connsiteX3216" fmla="*/ 2610212 w 5955852"/>
              <a:gd name="connsiteY3216" fmla="*/ 1914308 h 5956325"/>
              <a:gd name="connsiteX3217" fmla="*/ 2597725 w 5955852"/>
              <a:gd name="connsiteY3217" fmla="*/ 1916804 h 5956325"/>
              <a:gd name="connsiteX3218" fmla="*/ 2562765 w 5955852"/>
              <a:gd name="connsiteY3218" fmla="*/ 1891222 h 5956325"/>
              <a:gd name="connsiteX3219" fmla="*/ 2585864 w 5955852"/>
              <a:gd name="connsiteY3219" fmla="*/ 1843801 h 5956325"/>
              <a:gd name="connsiteX3220" fmla="*/ 3365619 w 5955852"/>
              <a:gd name="connsiteY3220" fmla="*/ 1841929 h 5956325"/>
              <a:gd name="connsiteX3221" fmla="*/ 3388718 w 5955852"/>
              <a:gd name="connsiteY3221" fmla="*/ 1889350 h 5956325"/>
              <a:gd name="connsiteX3222" fmla="*/ 3353132 w 5955852"/>
              <a:gd name="connsiteY3222" fmla="*/ 1914308 h 5956325"/>
              <a:gd name="connsiteX3223" fmla="*/ 3341271 w 5955852"/>
              <a:gd name="connsiteY3223" fmla="*/ 1912436 h 5956325"/>
              <a:gd name="connsiteX3224" fmla="*/ 3318172 w 5955852"/>
              <a:gd name="connsiteY3224" fmla="*/ 1865015 h 5956325"/>
              <a:gd name="connsiteX3225" fmla="*/ 3365619 w 5955852"/>
              <a:gd name="connsiteY3225" fmla="*/ 1841929 h 5956325"/>
              <a:gd name="connsiteX3226" fmla="*/ 729031 w 5955852"/>
              <a:gd name="connsiteY3226" fmla="*/ 1820481 h 5956325"/>
              <a:gd name="connsiteX3227" fmla="*/ 742922 w 5955852"/>
              <a:gd name="connsiteY3227" fmla="*/ 1821339 h 5956325"/>
              <a:gd name="connsiteX3228" fmla="*/ 751037 w 5955852"/>
              <a:gd name="connsiteY3228" fmla="*/ 1846298 h 5956325"/>
              <a:gd name="connsiteX3229" fmla="*/ 734181 w 5955852"/>
              <a:gd name="connsiteY3229" fmla="*/ 1856281 h 5956325"/>
              <a:gd name="connsiteX3230" fmla="*/ 726065 w 5955852"/>
              <a:gd name="connsiteY3230" fmla="*/ 1854409 h 5956325"/>
              <a:gd name="connsiteX3231" fmla="*/ 717950 w 5955852"/>
              <a:gd name="connsiteY3231" fmla="*/ 1829451 h 5956325"/>
              <a:gd name="connsiteX3232" fmla="*/ 729031 w 5955852"/>
              <a:gd name="connsiteY3232" fmla="*/ 1820481 h 5956325"/>
              <a:gd name="connsiteX3233" fmla="*/ 5224170 w 5955852"/>
              <a:gd name="connsiteY3233" fmla="*/ 1815022 h 5956325"/>
              <a:gd name="connsiteX3234" fmla="*/ 5234783 w 5955852"/>
              <a:gd name="connsiteY3234" fmla="*/ 1824459 h 5956325"/>
              <a:gd name="connsiteX3235" fmla="*/ 5226667 w 5955852"/>
              <a:gd name="connsiteY3235" fmla="*/ 1849418 h 5956325"/>
              <a:gd name="connsiteX3236" fmla="*/ 5217927 w 5955852"/>
              <a:gd name="connsiteY3236" fmla="*/ 1851290 h 5956325"/>
              <a:gd name="connsiteX3237" fmla="*/ 5201695 w 5955852"/>
              <a:gd name="connsiteY3237" fmla="*/ 1841306 h 5956325"/>
              <a:gd name="connsiteX3238" fmla="*/ 5209811 w 5955852"/>
              <a:gd name="connsiteY3238" fmla="*/ 1816348 h 5956325"/>
              <a:gd name="connsiteX3239" fmla="*/ 5224170 w 5955852"/>
              <a:gd name="connsiteY3239" fmla="*/ 1815022 h 5956325"/>
              <a:gd name="connsiteX3240" fmla="*/ 1250635 w 5955852"/>
              <a:gd name="connsiteY3240" fmla="*/ 1813384 h 5956325"/>
              <a:gd name="connsiteX3241" fmla="*/ 1269208 w 5955852"/>
              <a:gd name="connsiteY3241" fmla="*/ 1816971 h 5956325"/>
              <a:gd name="connsiteX3242" fmla="*/ 1276076 w 5955852"/>
              <a:gd name="connsiteY3242" fmla="*/ 1851289 h 5956325"/>
              <a:gd name="connsiteX3243" fmla="*/ 1255473 w 5955852"/>
              <a:gd name="connsiteY3243" fmla="*/ 1862521 h 5956325"/>
              <a:gd name="connsiteX3244" fmla="*/ 1242363 w 5955852"/>
              <a:gd name="connsiteY3244" fmla="*/ 1858153 h 5956325"/>
              <a:gd name="connsiteX3245" fmla="*/ 1234871 w 5955852"/>
              <a:gd name="connsiteY3245" fmla="*/ 1823835 h 5956325"/>
              <a:gd name="connsiteX3246" fmla="*/ 1250635 w 5955852"/>
              <a:gd name="connsiteY3246" fmla="*/ 1813384 h 5956325"/>
              <a:gd name="connsiteX3247" fmla="*/ 4702095 w 5955852"/>
              <a:gd name="connsiteY3247" fmla="*/ 1809406 h 5956325"/>
              <a:gd name="connsiteX3248" fmla="*/ 4717858 w 5955852"/>
              <a:gd name="connsiteY3248" fmla="*/ 1820091 h 5956325"/>
              <a:gd name="connsiteX3249" fmla="*/ 4710991 w 5955852"/>
              <a:gd name="connsiteY3249" fmla="*/ 1854409 h 5956325"/>
              <a:gd name="connsiteX3250" fmla="*/ 4697256 w 5955852"/>
              <a:gd name="connsiteY3250" fmla="*/ 1858776 h 5956325"/>
              <a:gd name="connsiteX3251" fmla="*/ 4676654 w 5955852"/>
              <a:gd name="connsiteY3251" fmla="*/ 1847546 h 5956325"/>
              <a:gd name="connsiteX3252" fmla="*/ 4683521 w 5955852"/>
              <a:gd name="connsiteY3252" fmla="*/ 1813228 h 5956325"/>
              <a:gd name="connsiteX3253" fmla="*/ 4702095 w 5955852"/>
              <a:gd name="connsiteY3253" fmla="*/ 1809406 h 5956325"/>
              <a:gd name="connsiteX3254" fmla="*/ 2778150 w 5955852"/>
              <a:gd name="connsiteY3254" fmla="*/ 1794508 h 5956325"/>
              <a:gd name="connsiteX3255" fmla="*/ 2821226 w 5955852"/>
              <a:gd name="connsiteY3255" fmla="*/ 1825082 h 5956325"/>
              <a:gd name="connsiteX3256" fmla="*/ 2790635 w 5955852"/>
              <a:gd name="connsiteY3256" fmla="*/ 1868136 h 5956325"/>
              <a:gd name="connsiteX3257" fmla="*/ 2784392 w 5955852"/>
              <a:gd name="connsiteY3257" fmla="*/ 1868760 h 5956325"/>
              <a:gd name="connsiteX3258" fmla="*/ 2747558 w 5955852"/>
              <a:gd name="connsiteY3258" fmla="*/ 1837561 h 5956325"/>
              <a:gd name="connsiteX3259" fmla="*/ 2778150 w 5955852"/>
              <a:gd name="connsiteY3259" fmla="*/ 1794508 h 5956325"/>
              <a:gd name="connsiteX3260" fmla="*/ 3173333 w 5955852"/>
              <a:gd name="connsiteY3260" fmla="*/ 1793884 h 5956325"/>
              <a:gd name="connsiteX3261" fmla="*/ 3203925 w 5955852"/>
              <a:gd name="connsiteY3261" fmla="*/ 1836937 h 5956325"/>
              <a:gd name="connsiteX3262" fmla="*/ 3167091 w 5955852"/>
              <a:gd name="connsiteY3262" fmla="*/ 1868136 h 5956325"/>
              <a:gd name="connsiteX3263" fmla="*/ 3160848 w 5955852"/>
              <a:gd name="connsiteY3263" fmla="*/ 1867512 h 5956325"/>
              <a:gd name="connsiteX3264" fmla="*/ 3130257 w 5955852"/>
              <a:gd name="connsiteY3264" fmla="*/ 1824458 h 5956325"/>
              <a:gd name="connsiteX3265" fmla="*/ 3173333 w 5955852"/>
              <a:gd name="connsiteY3265" fmla="*/ 1793884 h 5956325"/>
              <a:gd name="connsiteX3266" fmla="*/ 1852542 w 5955852"/>
              <a:gd name="connsiteY3266" fmla="*/ 1790064 h 5956325"/>
              <a:gd name="connsiteX3267" fmla="*/ 1874158 w 5955852"/>
              <a:gd name="connsiteY3267" fmla="*/ 1799501 h 5956325"/>
              <a:gd name="connsiteX3268" fmla="*/ 1873533 w 5955852"/>
              <a:gd name="connsiteY3268" fmla="*/ 1843178 h 5956325"/>
              <a:gd name="connsiteX3269" fmla="*/ 1851683 w 5955852"/>
              <a:gd name="connsiteY3269" fmla="*/ 1851914 h 5956325"/>
              <a:gd name="connsiteX3270" fmla="*/ 1829833 w 5955852"/>
              <a:gd name="connsiteY3270" fmla="*/ 1843178 h 5956325"/>
              <a:gd name="connsiteX3271" fmla="*/ 1830457 w 5955852"/>
              <a:gd name="connsiteY3271" fmla="*/ 1798877 h 5956325"/>
              <a:gd name="connsiteX3272" fmla="*/ 1852542 w 5955852"/>
              <a:gd name="connsiteY3272" fmla="*/ 1790064 h 5956325"/>
              <a:gd name="connsiteX3273" fmla="*/ 4099877 w 5955852"/>
              <a:gd name="connsiteY3273" fmla="*/ 1786945 h 5956325"/>
              <a:gd name="connsiteX3274" fmla="*/ 4122273 w 5955852"/>
              <a:gd name="connsiteY3274" fmla="*/ 1795757 h 5956325"/>
              <a:gd name="connsiteX3275" fmla="*/ 4122897 w 5955852"/>
              <a:gd name="connsiteY3275" fmla="*/ 1840058 h 5956325"/>
              <a:gd name="connsiteX3276" fmla="*/ 4100423 w 5955852"/>
              <a:gd name="connsiteY3276" fmla="*/ 1849418 h 5956325"/>
              <a:gd name="connsiteX3277" fmla="*/ 4078573 w 5955852"/>
              <a:gd name="connsiteY3277" fmla="*/ 1840682 h 5956325"/>
              <a:gd name="connsiteX3278" fmla="*/ 4077947 w 5955852"/>
              <a:gd name="connsiteY3278" fmla="*/ 1796382 h 5956325"/>
              <a:gd name="connsiteX3279" fmla="*/ 4099877 w 5955852"/>
              <a:gd name="connsiteY3279" fmla="*/ 1786945 h 5956325"/>
              <a:gd name="connsiteX3280" fmla="*/ 2975429 w 5955852"/>
              <a:gd name="connsiteY3280" fmla="*/ 1777661 h 5956325"/>
              <a:gd name="connsiteX3281" fmla="*/ 3012887 w 5955852"/>
              <a:gd name="connsiteY3281" fmla="*/ 1814475 h 5956325"/>
              <a:gd name="connsiteX3282" fmla="*/ 2975429 w 5955852"/>
              <a:gd name="connsiteY3282" fmla="*/ 1852536 h 5956325"/>
              <a:gd name="connsiteX3283" fmla="*/ 2937971 w 5955852"/>
              <a:gd name="connsiteY3283" fmla="*/ 1815099 h 5956325"/>
              <a:gd name="connsiteX3284" fmla="*/ 2975429 w 5955852"/>
              <a:gd name="connsiteY3284" fmla="*/ 1777661 h 5956325"/>
              <a:gd name="connsiteX3285" fmla="*/ 503969 w 5955852"/>
              <a:gd name="connsiteY3285" fmla="*/ 1769706 h 5956325"/>
              <a:gd name="connsiteX3286" fmla="*/ 515675 w 5955852"/>
              <a:gd name="connsiteY3286" fmla="*/ 1770174 h 5956325"/>
              <a:gd name="connsiteX3287" fmla="*/ 523165 w 5955852"/>
              <a:gd name="connsiteY3287" fmla="*/ 1790766 h 5956325"/>
              <a:gd name="connsiteX3288" fmla="*/ 509431 w 5955852"/>
              <a:gd name="connsiteY3288" fmla="*/ 1799501 h 5956325"/>
              <a:gd name="connsiteX3289" fmla="*/ 502564 w 5955852"/>
              <a:gd name="connsiteY3289" fmla="*/ 1798253 h 5956325"/>
              <a:gd name="connsiteX3290" fmla="*/ 495072 w 5955852"/>
              <a:gd name="connsiteY3290" fmla="*/ 1777662 h 5956325"/>
              <a:gd name="connsiteX3291" fmla="*/ 503969 w 5955852"/>
              <a:gd name="connsiteY3291" fmla="*/ 1769706 h 5956325"/>
              <a:gd name="connsiteX3292" fmla="*/ 5448762 w 5955852"/>
              <a:gd name="connsiteY3292" fmla="*/ 1764481 h 5956325"/>
              <a:gd name="connsiteX3293" fmla="*/ 5457658 w 5955852"/>
              <a:gd name="connsiteY3293" fmla="*/ 1772671 h 5956325"/>
              <a:gd name="connsiteX3294" fmla="*/ 5450166 w 5955852"/>
              <a:gd name="connsiteY3294" fmla="*/ 1793261 h 5956325"/>
              <a:gd name="connsiteX3295" fmla="*/ 5443300 w 5955852"/>
              <a:gd name="connsiteY3295" fmla="*/ 1794509 h 5956325"/>
              <a:gd name="connsiteX3296" fmla="*/ 5429564 w 5955852"/>
              <a:gd name="connsiteY3296" fmla="*/ 1785773 h 5956325"/>
              <a:gd name="connsiteX3297" fmla="*/ 5437056 w 5955852"/>
              <a:gd name="connsiteY3297" fmla="*/ 1765183 h 5956325"/>
              <a:gd name="connsiteX3298" fmla="*/ 5448762 w 5955852"/>
              <a:gd name="connsiteY3298" fmla="*/ 1764481 h 5956325"/>
              <a:gd name="connsiteX3299" fmla="*/ 2262007 w 5955852"/>
              <a:gd name="connsiteY3299" fmla="*/ 1759723 h 5956325"/>
              <a:gd name="connsiteX3300" fmla="*/ 2283077 w 5955852"/>
              <a:gd name="connsiteY3300" fmla="*/ 1775166 h 5956325"/>
              <a:gd name="connsiteX3301" fmla="*/ 2271840 w 5955852"/>
              <a:gd name="connsiteY3301" fmla="*/ 1821963 h 5956325"/>
              <a:gd name="connsiteX3302" fmla="*/ 2254360 w 5955852"/>
              <a:gd name="connsiteY3302" fmla="*/ 1826955 h 5956325"/>
              <a:gd name="connsiteX3303" fmla="*/ 2225017 w 5955852"/>
              <a:gd name="connsiteY3303" fmla="*/ 1810732 h 5956325"/>
              <a:gd name="connsiteX3304" fmla="*/ 2236254 w 5955852"/>
              <a:gd name="connsiteY3304" fmla="*/ 1763935 h 5956325"/>
              <a:gd name="connsiteX3305" fmla="*/ 2262007 w 5955852"/>
              <a:gd name="connsiteY3305" fmla="*/ 1759723 h 5956325"/>
              <a:gd name="connsiteX3306" fmla="*/ 3688852 w 5955852"/>
              <a:gd name="connsiteY3306" fmla="*/ 1757228 h 5956325"/>
              <a:gd name="connsiteX3307" fmla="*/ 3714605 w 5955852"/>
              <a:gd name="connsiteY3307" fmla="*/ 1761439 h 5956325"/>
              <a:gd name="connsiteX3308" fmla="*/ 3725842 w 5955852"/>
              <a:gd name="connsiteY3308" fmla="*/ 1808236 h 5956325"/>
              <a:gd name="connsiteX3309" fmla="*/ 3696499 w 5955852"/>
              <a:gd name="connsiteY3309" fmla="*/ 1824459 h 5956325"/>
              <a:gd name="connsiteX3310" fmla="*/ 3679019 w 5955852"/>
              <a:gd name="connsiteY3310" fmla="*/ 1819468 h 5956325"/>
              <a:gd name="connsiteX3311" fmla="*/ 3667781 w 5955852"/>
              <a:gd name="connsiteY3311" fmla="*/ 1772670 h 5956325"/>
              <a:gd name="connsiteX3312" fmla="*/ 3688852 w 5955852"/>
              <a:gd name="connsiteY3312" fmla="*/ 1757228 h 5956325"/>
              <a:gd name="connsiteX3313" fmla="*/ 1608048 w 5955852"/>
              <a:gd name="connsiteY3313" fmla="*/ 1721116 h 5956325"/>
              <a:gd name="connsiteX3314" fmla="*/ 1628181 w 5955852"/>
              <a:gd name="connsiteY3314" fmla="*/ 1728369 h 5956325"/>
              <a:gd name="connsiteX3315" fmla="*/ 1630055 w 5955852"/>
              <a:gd name="connsiteY3315" fmla="*/ 1767679 h 5956325"/>
              <a:gd name="connsiteX3316" fmla="*/ 1609453 w 5955852"/>
              <a:gd name="connsiteY3316" fmla="*/ 1777038 h 5956325"/>
              <a:gd name="connsiteX3317" fmla="*/ 1590723 w 5955852"/>
              <a:gd name="connsiteY3317" fmla="*/ 1769550 h 5956325"/>
              <a:gd name="connsiteX3318" fmla="*/ 1588851 w 5955852"/>
              <a:gd name="connsiteY3318" fmla="*/ 1730241 h 5956325"/>
              <a:gd name="connsiteX3319" fmla="*/ 1608048 w 5955852"/>
              <a:gd name="connsiteY3319" fmla="*/ 1721116 h 5956325"/>
              <a:gd name="connsiteX3320" fmla="*/ 282107 w 5955852"/>
              <a:gd name="connsiteY3320" fmla="*/ 1719244 h 5956325"/>
              <a:gd name="connsiteX3321" fmla="*/ 291550 w 5955852"/>
              <a:gd name="connsiteY3321" fmla="*/ 1720881 h 5956325"/>
              <a:gd name="connsiteX3322" fmla="*/ 295920 w 5955852"/>
              <a:gd name="connsiteY3322" fmla="*/ 1736481 h 5956325"/>
              <a:gd name="connsiteX3323" fmla="*/ 284682 w 5955852"/>
              <a:gd name="connsiteY3323" fmla="*/ 1743968 h 5956325"/>
              <a:gd name="connsiteX3324" fmla="*/ 280937 w 5955852"/>
              <a:gd name="connsiteY3324" fmla="*/ 1743344 h 5956325"/>
              <a:gd name="connsiteX3325" fmla="*/ 272821 w 5955852"/>
              <a:gd name="connsiteY3325" fmla="*/ 1727745 h 5956325"/>
              <a:gd name="connsiteX3326" fmla="*/ 274069 w 5955852"/>
              <a:gd name="connsiteY3326" fmla="*/ 1724626 h 5956325"/>
              <a:gd name="connsiteX3327" fmla="*/ 282107 w 5955852"/>
              <a:gd name="connsiteY3327" fmla="*/ 1719244 h 5956325"/>
              <a:gd name="connsiteX3328" fmla="*/ 4344681 w 5955852"/>
              <a:gd name="connsiteY3328" fmla="*/ 1718229 h 5956325"/>
              <a:gd name="connsiteX3329" fmla="*/ 4363878 w 5955852"/>
              <a:gd name="connsiteY3329" fmla="*/ 1727121 h 5956325"/>
              <a:gd name="connsiteX3330" fmla="*/ 4362005 w 5955852"/>
              <a:gd name="connsiteY3330" fmla="*/ 1766430 h 5956325"/>
              <a:gd name="connsiteX3331" fmla="*/ 4343275 w 5955852"/>
              <a:gd name="connsiteY3331" fmla="*/ 1773918 h 5956325"/>
              <a:gd name="connsiteX3332" fmla="*/ 4322674 w 5955852"/>
              <a:gd name="connsiteY3332" fmla="*/ 1764558 h 5956325"/>
              <a:gd name="connsiteX3333" fmla="*/ 4324547 w 5955852"/>
              <a:gd name="connsiteY3333" fmla="*/ 1725249 h 5956325"/>
              <a:gd name="connsiteX3334" fmla="*/ 4344681 w 5955852"/>
              <a:gd name="connsiteY3334" fmla="*/ 1718229 h 5956325"/>
              <a:gd name="connsiteX3335" fmla="*/ 5664304 w 5955852"/>
              <a:gd name="connsiteY3335" fmla="*/ 1714018 h 5956325"/>
              <a:gd name="connsiteX3336" fmla="*/ 5679910 w 5955852"/>
              <a:gd name="connsiteY3336" fmla="*/ 1720881 h 5956325"/>
              <a:gd name="connsiteX3337" fmla="*/ 5675540 w 5955852"/>
              <a:gd name="connsiteY3337" fmla="*/ 1736481 h 5956325"/>
              <a:gd name="connsiteX3338" fmla="*/ 5668048 w 5955852"/>
              <a:gd name="connsiteY3338" fmla="*/ 1738353 h 5956325"/>
              <a:gd name="connsiteX3339" fmla="*/ 5657436 w 5955852"/>
              <a:gd name="connsiteY3339" fmla="*/ 1732736 h 5956325"/>
              <a:gd name="connsiteX3340" fmla="*/ 5656186 w 5955852"/>
              <a:gd name="connsiteY3340" fmla="*/ 1729617 h 5956325"/>
              <a:gd name="connsiteX3341" fmla="*/ 5664304 w 5955852"/>
              <a:gd name="connsiteY3341" fmla="*/ 1714018 h 5956325"/>
              <a:gd name="connsiteX3342" fmla="*/ 1057413 w 5955852"/>
              <a:gd name="connsiteY3342" fmla="*/ 1701460 h 5956325"/>
              <a:gd name="connsiteX3343" fmla="*/ 1073800 w 5955852"/>
              <a:gd name="connsiteY3343" fmla="*/ 1704658 h 5956325"/>
              <a:gd name="connsiteX3344" fmla="*/ 1080044 w 5955852"/>
              <a:gd name="connsiteY3344" fmla="*/ 1734609 h 5956325"/>
              <a:gd name="connsiteX3345" fmla="*/ 1061939 w 5955852"/>
              <a:gd name="connsiteY3345" fmla="*/ 1744592 h 5956325"/>
              <a:gd name="connsiteX3346" fmla="*/ 1050077 w 5955852"/>
              <a:gd name="connsiteY3346" fmla="*/ 1740848 h 5956325"/>
              <a:gd name="connsiteX3347" fmla="*/ 1043835 w 5955852"/>
              <a:gd name="connsiteY3347" fmla="*/ 1710898 h 5956325"/>
              <a:gd name="connsiteX3348" fmla="*/ 1057413 w 5955852"/>
              <a:gd name="connsiteY3348" fmla="*/ 1701460 h 5956325"/>
              <a:gd name="connsiteX3349" fmla="*/ 4895706 w 5955852"/>
              <a:gd name="connsiteY3349" fmla="*/ 1697717 h 5956325"/>
              <a:gd name="connsiteX3350" fmla="*/ 4909519 w 5955852"/>
              <a:gd name="connsiteY3350" fmla="*/ 1707155 h 5956325"/>
              <a:gd name="connsiteX3351" fmla="*/ 4903276 w 5955852"/>
              <a:gd name="connsiteY3351" fmla="*/ 1737105 h 5956325"/>
              <a:gd name="connsiteX3352" fmla="*/ 4891415 w 5955852"/>
              <a:gd name="connsiteY3352" fmla="*/ 1740848 h 5956325"/>
              <a:gd name="connsiteX3353" fmla="*/ 4873309 w 5955852"/>
              <a:gd name="connsiteY3353" fmla="*/ 1730865 h 5956325"/>
              <a:gd name="connsiteX3354" fmla="*/ 4879552 w 5955852"/>
              <a:gd name="connsiteY3354" fmla="*/ 1700915 h 5956325"/>
              <a:gd name="connsiteX3355" fmla="*/ 4895706 w 5955852"/>
              <a:gd name="connsiteY3355" fmla="*/ 1697717 h 5956325"/>
              <a:gd name="connsiteX3356" fmla="*/ 2434783 w 5955852"/>
              <a:gd name="connsiteY3356" fmla="*/ 1673773 h 5956325"/>
              <a:gd name="connsiteX3357" fmla="*/ 2453512 w 5955852"/>
              <a:gd name="connsiteY3357" fmla="*/ 1692179 h 5956325"/>
              <a:gd name="connsiteX3358" fmla="*/ 2436032 w 5955852"/>
              <a:gd name="connsiteY3358" fmla="*/ 1737105 h 5956325"/>
              <a:gd name="connsiteX3359" fmla="*/ 2422297 w 5955852"/>
              <a:gd name="connsiteY3359" fmla="*/ 1739600 h 5956325"/>
              <a:gd name="connsiteX3360" fmla="*/ 2391082 w 5955852"/>
              <a:gd name="connsiteY3360" fmla="*/ 1719634 h 5956325"/>
              <a:gd name="connsiteX3361" fmla="*/ 2408562 w 5955852"/>
              <a:gd name="connsiteY3361" fmla="*/ 1674085 h 5956325"/>
              <a:gd name="connsiteX3362" fmla="*/ 2434783 w 5955852"/>
              <a:gd name="connsiteY3362" fmla="*/ 1673773 h 5956325"/>
              <a:gd name="connsiteX3363" fmla="*/ 3515452 w 5955852"/>
              <a:gd name="connsiteY3363" fmla="*/ 1671277 h 5956325"/>
              <a:gd name="connsiteX3364" fmla="*/ 3541673 w 5955852"/>
              <a:gd name="connsiteY3364" fmla="*/ 1671589 h 5956325"/>
              <a:gd name="connsiteX3365" fmla="*/ 3559153 w 5955852"/>
              <a:gd name="connsiteY3365" fmla="*/ 1716514 h 5956325"/>
              <a:gd name="connsiteX3366" fmla="*/ 3527938 w 5955852"/>
              <a:gd name="connsiteY3366" fmla="*/ 1737105 h 5956325"/>
              <a:gd name="connsiteX3367" fmla="*/ 3514827 w 5955852"/>
              <a:gd name="connsiteY3367" fmla="*/ 1734609 h 5956325"/>
              <a:gd name="connsiteX3368" fmla="*/ 3496723 w 5955852"/>
              <a:gd name="connsiteY3368" fmla="*/ 1689684 h 5956325"/>
              <a:gd name="connsiteX3369" fmla="*/ 3515452 w 5955852"/>
              <a:gd name="connsiteY3369" fmla="*/ 1671277 h 5956325"/>
              <a:gd name="connsiteX3370" fmla="*/ 2000814 w 5955852"/>
              <a:gd name="connsiteY3370" fmla="*/ 1666207 h 5956325"/>
              <a:gd name="connsiteX3371" fmla="*/ 2021493 w 5955852"/>
              <a:gd name="connsiteY3371" fmla="*/ 1678453 h 5956325"/>
              <a:gd name="connsiteX3372" fmla="*/ 2015250 w 5955852"/>
              <a:gd name="connsiteY3372" fmla="*/ 1722131 h 5956325"/>
              <a:gd name="connsiteX3373" fmla="*/ 1996522 w 5955852"/>
              <a:gd name="connsiteY3373" fmla="*/ 1728370 h 5956325"/>
              <a:gd name="connsiteX3374" fmla="*/ 1972174 w 5955852"/>
              <a:gd name="connsiteY3374" fmla="*/ 1715890 h 5956325"/>
              <a:gd name="connsiteX3375" fmla="*/ 1977792 w 5955852"/>
              <a:gd name="connsiteY3375" fmla="*/ 1672213 h 5956325"/>
              <a:gd name="connsiteX3376" fmla="*/ 2000814 w 5955852"/>
              <a:gd name="connsiteY3376" fmla="*/ 1666207 h 5956325"/>
              <a:gd name="connsiteX3377" fmla="*/ 3951058 w 5955852"/>
              <a:gd name="connsiteY3377" fmla="*/ 1662698 h 5956325"/>
              <a:gd name="connsiteX3378" fmla="*/ 3974314 w 5955852"/>
              <a:gd name="connsiteY3378" fmla="*/ 1668469 h 5956325"/>
              <a:gd name="connsiteX3379" fmla="*/ 3979932 w 5955852"/>
              <a:gd name="connsiteY3379" fmla="*/ 1712146 h 5956325"/>
              <a:gd name="connsiteX3380" fmla="*/ 3955584 w 5955852"/>
              <a:gd name="connsiteY3380" fmla="*/ 1724625 h 5956325"/>
              <a:gd name="connsiteX3381" fmla="*/ 3936232 w 5955852"/>
              <a:gd name="connsiteY3381" fmla="*/ 1718386 h 5956325"/>
              <a:gd name="connsiteX3382" fmla="*/ 3930612 w 5955852"/>
              <a:gd name="connsiteY3382" fmla="*/ 1674708 h 5956325"/>
              <a:gd name="connsiteX3383" fmla="*/ 3951058 w 5955852"/>
              <a:gd name="connsiteY3383" fmla="*/ 1662698 h 5956325"/>
              <a:gd name="connsiteX3384" fmla="*/ 1367770 w 5955852"/>
              <a:gd name="connsiteY3384" fmla="*/ 1656848 h 5956325"/>
              <a:gd name="connsiteX3385" fmla="*/ 1385953 w 5955852"/>
              <a:gd name="connsiteY3385" fmla="*/ 1662230 h 5956325"/>
              <a:gd name="connsiteX3386" fmla="*/ 1389698 w 5955852"/>
              <a:gd name="connsiteY3386" fmla="*/ 1697171 h 5956325"/>
              <a:gd name="connsiteX3387" fmla="*/ 1370346 w 5955852"/>
              <a:gd name="connsiteY3387" fmla="*/ 1706530 h 5956325"/>
              <a:gd name="connsiteX3388" fmla="*/ 1354737 w 5955852"/>
              <a:gd name="connsiteY3388" fmla="*/ 1700915 h 5956325"/>
              <a:gd name="connsiteX3389" fmla="*/ 1350992 w 5955852"/>
              <a:gd name="connsiteY3389" fmla="*/ 1665973 h 5956325"/>
              <a:gd name="connsiteX3390" fmla="*/ 1367770 w 5955852"/>
              <a:gd name="connsiteY3390" fmla="*/ 1656848 h 5956325"/>
              <a:gd name="connsiteX3391" fmla="*/ 4584960 w 5955852"/>
              <a:gd name="connsiteY3391" fmla="*/ 1653728 h 5956325"/>
              <a:gd name="connsiteX3392" fmla="*/ 4601737 w 5955852"/>
              <a:gd name="connsiteY3392" fmla="*/ 1662853 h 5956325"/>
              <a:gd name="connsiteX3393" fmla="*/ 4597992 w 5955852"/>
              <a:gd name="connsiteY3393" fmla="*/ 1697795 h 5956325"/>
              <a:gd name="connsiteX3394" fmla="*/ 4582385 w 5955852"/>
              <a:gd name="connsiteY3394" fmla="*/ 1703411 h 5956325"/>
              <a:gd name="connsiteX3395" fmla="*/ 4563031 w 5955852"/>
              <a:gd name="connsiteY3395" fmla="*/ 1694051 h 5956325"/>
              <a:gd name="connsiteX3396" fmla="*/ 4566777 w 5955852"/>
              <a:gd name="connsiteY3396" fmla="*/ 1659109 h 5956325"/>
              <a:gd name="connsiteX3397" fmla="*/ 4584960 w 5955852"/>
              <a:gd name="connsiteY3397" fmla="*/ 1653728 h 5956325"/>
              <a:gd name="connsiteX3398" fmla="*/ 826735 w 5955852"/>
              <a:gd name="connsiteY3398" fmla="*/ 1647723 h 5956325"/>
              <a:gd name="connsiteX3399" fmla="*/ 840937 w 5955852"/>
              <a:gd name="connsiteY3399" fmla="*/ 1649750 h 5956325"/>
              <a:gd name="connsiteX3400" fmla="*/ 847180 w 5955852"/>
              <a:gd name="connsiteY3400" fmla="*/ 1675332 h 5956325"/>
              <a:gd name="connsiteX3401" fmla="*/ 831573 w 5955852"/>
              <a:gd name="connsiteY3401" fmla="*/ 1684068 h 5956325"/>
              <a:gd name="connsiteX3402" fmla="*/ 821584 w 5955852"/>
              <a:gd name="connsiteY3402" fmla="*/ 1681573 h 5956325"/>
              <a:gd name="connsiteX3403" fmla="*/ 815341 w 5955852"/>
              <a:gd name="connsiteY3403" fmla="*/ 1655990 h 5956325"/>
              <a:gd name="connsiteX3404" fmla="*/ 826735 w 5955852"/>
              <a:gd name="connsiteY3404" fmla="*/ 1647723 h 5956325"/>
              <a:gd name="connsiteX3405" fmla="*/ 5126623 w 5955852"/>
              <a:gd name="connsiteY3405" fmla="*/ 1642498 h 5956325"/>
              <a:gd name="connsiteX3406" fmla="*/ 5138016 w 5955852"/>
              <a:gd name="connsiteY3406" fmla="*/ 1650998 h 5956325"/>
              <a:gd name="connsiteX3407" fmla="*/ 5131773 w 5955852"/>
              <a:gd name="connsiteY3407" fmla="*/ 1676580 h 5956325"/>
              <a:gd name="connsiteX3408" fmla="*/ 5121784 w 5955852"/>
              <a:gd name="connsiteY3408" fmla="*/ 1679077 h 5956325"/>
              <a:gd name="connsiteX3409" fmla="*/ 5106177 w 5955852"/>
              <a:gd name="connsiteY3409" fmla="*/ 1670341 h 5956325"/>
              <a:gd name="connsiteX3410" fmla="*/ 5112420 w 5955852"/>
              <a:gd name="connsiteY3410" fmla="*/ 1644760 h 5956325"/>
              <a:gd name="connsiteX3411" fmla="*/ 5126623 w 5955852"/>
              <a:gd name="connsiteY3411" fmla="*/ 1642498 h 5956325"/>
              <a:gd name="connsiteX3412" fmla="*/ 2591483 w 5955852"/>
              <a:gd name="connsiteY3412" fmla="*/ 1609193 h 5956325"/>
              <a:gd name="connsiteX3413" fmla="*/ 2633935 w 5955852"/>
              <a:gd name="connsiteY3413" fmla="*/ 1632904 h 5956325"/>
              <a:gd name="connsiteX3414" fmla="*/ 2610212 w 5955852"/>
              <a:gd name="connsiteY3414" fmla="*/ 1675333 h 5956325"/>
              <a:gd name="connsiteX3415" fmla="*/ 2600848 w 5955852"/>
              <a:gd name="connsiteY3415" fmla="*/ 1676580 h 5956325"/>
              <a:gd name="connsiteX3416" fmla="*/ 2567759 w 5955852"/>
              <a:gd name="connsiteY3416" fmla="*/ 1650998 h 5956325"/>
              <a:gd name="connsiteX3417" fmla="*/ 2591483 w 5955852"/>
              <a:gd name="connsiteY3417" fmla="*/ 1609193 h 5956325"/>
              <a:gd name="connsiteX3418" fmla="*/ 3358752 w 5955852"/>
              <a:gd name="connsiteY3418" fmla="*/ 1607945 h 5956325"/>
              <a:gd name="connsiteX3419" fmla="*/ 3382475 w 5955852"/>
              <a:gd name="connsiteY3419" fmla="*/ 1649750 h 5956325"/>
              <a:gd name="connsiteX3420" fmla="*/ 3349387 w 5955852"/>
              <a:gd name="connsiteY3420" fmla="*/ 1674709 h 5956325"/>
              <a:gd name="connsiteX3421" fmla="*/ 3340647 w 5955852"/>
              <a:gd name="connsiteY3421" fmla="*/ 1673461 h 5956325"/>
              <a:gd name="connsiteX3422" fmla="*/ 3316924 w 5955852"/>
              <a:gd name="connsiteY3422" fmla="*/ 1631656 h 5956325"/>
              <a:gd name="connsiteX3423" fmla="*/ 3358752 w 5955852"/>
              <a:gd name="connsiteY3423" fmla="*/ 1607945 h 5956325"/>
              <a:gd name="connsiteX3424" fmla="*/ 598160 w 5955852"/>
              <a:gd name="connsiteY3424" fmla="*/ 1594453 h 5956325"/>
              <a:gd name="connsiteX3425" fmla="*/ 609944 w 5955852"/>
              <a:gd name="connsiteY3425" fmla="*/ 1596091 h 5956325"/>
              <a:gd name="connsiteX3426" fmla="*/ 615563 w 5955852"/>
              <a:gd name="connsiteY3426" fmla="*/ 1617306 h 5956325"/>
              <a:gd name="connsiteX3427" fmla="*/ 601828 w 5955852"/>
              <a:gd name="connsiteY3427" fmla="*/ 1624794 h 5956325"/>
              <a:gd name="connsiteX3428" fmla="*/ 594337 w 5955852"/>
              <a:gd name="connsiteY3428" fmla="*/ 1622921 h 5956325"/>
              <a:gd name="connsiteX3429" fmla="*/ 588717 w 5955852"/>
              <a:gd name="connsiteY3429" fmla="*/ 1601706 h 5956325"/>
              <a:gd name="connsiteX3430" fmla="*/ 598160 w 5955852"/>
              <a:gd name="connsiteY3430" fmla="*/ 1594453 h 5956325"/>
              <a:gd name="connsiteX3431" fmla="*/ 5354570 w 5955852"/>
              <a:gd name="connsiteY3431" fmla="*/ 1589461 h 5956325"/>
              <a:gd name="connsiteX3432" fmla="*/ 5364013 w 5955852"/>
              <a:gd name="connsiteY3432" fmla="*/ 1596715 h 5956325"/>
              <a:gd name="connsiteX3433" fmla="*/ 5358394 w 5955852"/>
              <a:gd name="connsiteY3433" fmla="*/ 1617930 h 5956325"/>
              <a:gd name="connsiteX3434" fmla="*/ 5350278 w 5955852"/>
              <a:gd name="connsiteY3434" fmla="*/ 1619801 h 5956325"/>
              <a:gd name="connsiteX3435" fmla="*/ 5337168 w 5955852"/>
              <a:gd name="connsiteY3435" fmla="*/ 1612313 h 5956325"/>
              <a:gd name="connsiteX3436" fmla="*/ 5342787 w 5955852"/>
              <a:gd name="connsiteY3436" fmla="*/ 1591100 h 5956325"/>
              <a:gd name="connsiteX3437" fmla="*/ 5354570 w 5955852"/>
              <a:gd name="connsiteY3437" fmla="*/ 1589461 h 5956325"/>
              <a:gd name="connsiteX3438" fmla="*/ 1746956 w 5955852"/>
              <a:gd name="connsiteY3438" fmla="*/ 1585093 h 5956325"/>
              <a:gd name="connsiteX3439" fmla="*/ 1766153 w 5955852"/>
              <a:gd name="connsiteY3439" fmla="*/ 1594218 h 5956325"/>
              <a:gd name="connsiteX3440" fmla="*/ 1764279 w 5955852"/>
              <a:gd name="connsiteY3440" fmla="*/ 1633527 h 5956325"/>
              <a:gd name="connsiteX3441" fmla="*/ 1745551 w 5955852"/>
              <a:gd name="connsiteY3441" fmla="*/ 1641015 h 5956325"/>
              <a:gd name="connsiteX3442" fmla="*/ 1724949 w 5955852"/>
              <a:gd name="connsiteY3442" fmla="*/ 1631656 h 5956325"/>
              <a:gd name="connsiteX3443" fmla="*/ 1726821 w 5955852"/>
              <a:gd name="connsiteY3443" fmla="*/ 1592346 h 5956325"/>
              <a:gd name="connsiteX3444" fmla="*/ 1746956 w 5955852"/>
              <a:gd name="connsiteY3444" fmla="*/ 1585093 h 5956325"/>
              <a:gd name="connsiteX3445" fmla="*/ 4205383 w 5955852"/>
              <a:gd name="connsiteY3445" fmla="*/ 1582519 h 5956325"/>
              <a:gd name="connsiteX3446" fmla="*/ 4225283 w 5955852"/>
              <a:gd name="connsiteY3446" fmla="*/ 1589227 h 5956325"/>
              <a:gd name="connsiteX3447" fmla="*/ 4227780 w 5955852"/>
              <a:gd name="connsiteY3447" fmla="*/ 1628536 h 5956325"/>
              <a:gd name="connsiteX3448" fmla="*/ 4207178 w 5955852"/>
              <a:gd name="connsiteY3448" fmla="*/ 1637896 h 5956325"/>
              <a:gd name="connsiteX3449" fmla="*/ 4188449 w 5955852"/>
              <a:gd name="connsiteY3449" fmla="*/ 1631032 h 5956325"/>
              <a:gd name="connsiteX3450" fmla="*/ 4185951 w 5955852"/>
              <a:gd name="connsiteY3450" fmla="*/ 1591722 h 5956325"/>
              <a:gd name="connsiteX3451" fmla="*/ 4205383 w 5955852"/>
              <a:gd name="connsiteY3451" fmla="*/ 1582519 h 5956325"/>
              <a:gd name="connsiteX3452" fmla="*/ 2781895 w 5955852"/>
              <a:gd name="connsiteY3452" fmla="*/ 1569260 h 5956325"/>
              <a:gd name="connsiteX3453" fmla="*/ 2820602 w 5955852"/>
              <a:gd name="connsiteY3453" fmla="*/ 1598586 h 5956325"/>
              <a:gd name="connsiteX3454" fmla="*/ 2791260 w 5955852"/>
              <a:gd name="connsiteY3454" fmla="*/ 1637271 h 5956325"/>
              <a:gd name="connsiteX3455" fmla="*/ 2786266 w 5955852"/>
              <a:gd name="connsiteY3455" fmla="*/ 1637271 h 5956325"/>
              <a:gd name="connsiteX3456" fmla="*/ 2752553 w 5955852"/>
              <a:gd name="connsiteY3456" fmla="*/ 1607945 h 5956325"/>
              <a:gd name="connsiteX3457" fmla="*/ 2781895 w 5955852"/>
              <a:gd name="connsiteY3457" fmla="*/ 1569260 h 5956325"/>
              <a:gd name="connsiteX3458" fmla="*/ 3168339 w 5955852"/>
              <a:gd name="connsiteY3458" fmla="*/ 1568636 h 5956325"/>
              <a:gd name="connsiteX3459" fmla="*/ 3197682 w 5955852"/>
              <a:gd name="connsiteY3459" fmla="*/ 1607321 h 5956325"/>
              <a:gd name="connsiteX3460" fmla="*/ 3163969 w 5955852"/>
              <a:gd name="connsiteY3460" fmla="*/ 1636647 h 5956325"/>
              <a:gd name="connsiteX3461" fmla="*/ 3159598 w 5955852"/>
              <a:gd name="connsiteY3461" fmla="*/ 1636647 h 5956325"/>
              <a:gd name="connsiteX3462" fmla="*/ 3130257 w 5955852"/>
              <a:gd name="connsiteY3462" fmla="*/ 1597962 h 5956325"/>
              <a:gd name="connsiteX3463" fmla="*/ 3168339 w 5955852"/>
              <a:gd name="connsiteY3463" fmla="*/ 1568636 h 5956325"/>
              <a:gd name="connsiteX3464" fmla="*/ 2163054 w 5955852"/>
              <a:gd name="connsiteY3464" fmla="*/ 1559667 h 5956325"/>
              <a:gd name="connsiteX3465" fmla="*/ 2181940 w 5955852"/>
              <a:gd name="connsiteY3465" fmla="*/ 1573628 h 5956325"/>
              <a:gd name="connsiteX3466" fmla="*/ 2171326 w 5955852"/>
              <a:gd name="connsiteY3466" fmla="*/ 1616057 h 5956325"/>
              <a:gd name="connsiteX3467" fmla="*/ 2155719 w 5955852"/>
              <a:gd name="connsiteY3467" fmla="*/ 1620425 h 5956325"/>
              <a:gd name="connsiteX3468" fmla="*/ 2128249 w 5955852"/>
              <a:gd name="connsiteY3468" fmla="*/ 1605449 h 5956325"/>
              <a:gd name="connsiteX3469" fmla="*/ 2139487 w 5955852"/>
              <a:gd name="connsiteY3469" fmla="*/ 1563021 h 5956325"/>
              <a:gd name="connsiteX3470" fmla="*/ 2163054 w 5955852"/>
              <a:gd name="connsiteY3470" fmla="*/ 1559667 h 5956325"/>
              <a:gd name="connsiteX3471" fmla="*/ 3788662 w 5955852"/>
              <a:gd name="connsiteY3471" fmla="*/ 1557717 h 5956325"/>
              <a:gd name="connsiteX3472" fmla="*/ 3811995 w 5955852"/>
              <a:gd name="connsiteY3472" fmla="*/ 1560525 h 5956325"/>
              <a:gd name="connsiteX3473" fmla="*/ 3823232 w 5955852"/>
              <a:gd name="connsiteY3473" fmla="*/ 1602954 h 5956325"/>
              <a:gd name="connsiteX3474" fmla="*/ 3796387 w 5955852"/>
              <a:gd name="connsiteY3474" fmla="*/ 1618553 h 5956325"/>
              <a:gd name="connsiteX3475" fmla="*/ 3780780 w 5955852"/>
              <a:gd name="connsiteY3475" fmla="*/ 1614185 h 5956325"/>
              <a:gd name="connsiteX3476" fmla="*/ 3769542 w 5955852"/>
              <a:gd name="connsiteY3476" fmla="*/ 1571755 h 5956325"/>
              <a:gd name="connsiteX3477" fmla="*/ 3788662 w 5955852"/>
              <a:gd name="connsiteY3477" fmla="*/ 1557717 h 5956325"/>
              <a:gd name="connsiteX3478" fmla="*/ 2975429 w 5955852"/>
              <a:gd name="connsiteY3478" fmla="*/ 1555533 h 5956325"/>
              <a:gd name="connsiteX3479" fmla="*/ 3009767 w 5955852"/>
              <a:gd name="connsiteY3479" fmla="*/ 1589850 h 5956325"/>
              <a:gd name="connsiteX3480" fmla="*/ 2975429 w 5955852"/>
              <a:gd name="connsiteY3480" fmla="*/ 1624168 h 5956325"/>
              <a:gd name="connsiteX3481" fmla="*/ 2941092 w 5955852"/>
              <a:gd name="connsiteY3481" fmla="*/ 1589850 h 5956325"/>
              <a:gd name="connsiteX3482" fmla="*/ 2975429 w 5955852"/>
              <a:gd name="connsiteY3482" fmla="*/ 1555533 h 5956325"/>
              <a:gd name="connsiteX3483" fmla="*/ 378952 w 5955852"/>
              <a:gd name="connsiteY3483" fmla="*/ 1542430 h 5956325"/>
              <a:gd name="connsiteX3484" fmla="*/ 387068 w 5955852"/>
              <a:gd name="connsiteY3484" fmla="*/ 1558029 h 5956325"/>
              <a:gd name="connsiteX3485" fmla="*/ 385196 w 5955852"/>
              <a:gd name="connsiteY3485" fmla="*/ 1561148 h 5956325"/>
              <a:gd name="connsiteX3486" fmla="*/ 374582 w 5955852"/>
              <a:gd name="connsiteY3486" fmla="*/ 1566764 h 5956325"/>
              <a:gd name="connsiteX3487" fmla="*/ 367714 w 5955852"/>
              <a:gd name="connsiteY3487" fmla="*/ 1564893 h 5956325"/>
              <a:gd name="connsiteX3488" fmla="*/ 363969 w 5955852"/>
              <a:gd name="connsiteY3488" fmla="*/ 1548669 h 5956325"/>
              <a:gd name="connsiteX3489" fmla="*/ 378952 w 5955852"/>
              <a:gd name="connsiteY3489" fmla="*/ 1542430 h 5956325"/>
              <a:gd name="connsiteX3490" fmla="*/ 1174548 w 5955852"/>
              <a:gd name="connsiteY3490" fmla="*/ 1541727 h 5956325"/>
              <a:gd name="connsiteX3491" fmla="*/ 1190546 w 5955852"/>
              <a:gd name="connsiteY3491" fmla="*/ 1546173 h 5956325"/>
              <a:gd name="connsiteX3492" fmla="*/ 1194292 w 5955852"/>
              <a:gd name="connsiteY3492" fmla="*/ 1576747 h 5956325"/>
              <a:gd name="connsiteX3493" fmla="*/ 1176811 w 5955852"/>
              <a:gd name="connsiteY3493" fmla="*/ 1584859 h 5956325"/>
              <a:gd name="connsiteX3494" fmla="*/ 1163701 w 5955852"/>
              <a:gd name="connsiteY3494" fmla="*/ 1580491 h 5956325"/>
              <a:gd name="connsiteX3495" fmla="*/ 1159955 w 5955852"/>
              <a:gd name="connsiteY3495" fmla="*/ 1549917 h 5956325"/>
              <a:gd name="connsiteX3496" fmla="*/ 1174548 w 5955852"/>
              <a:gd name="connsiteY3496" fmla="*/ 1541727 h 5956325"/>
              <a:gd name="connsiteX3497" fmla="*/ 5571282 w 5955852"/>
              <a:gd name="connsiteY3497" fmla="*/ 1538686 h 5956325"/>
              <a:gd name="connsiteX3498" fmla="*/ 5588761 w 5955852"/>
              <a:gd name="connsiteY3498" fmla="*/ 1542430 h 5956325"/>
              <a:gd name="connsiteX3499" fmla="*/ 5590634 w 5955852"/>
              <a:gd name="connsiteY3499" fmla="*/ 1545550 h 5956325"/>
              <a:gd name="connsiteX3500" fmla="*/ 5582518 w 5955852"/>
              <a:gd name="connsiteY3500" fmla="*/ 1561148 h 5956325"/>
              <a:gd name="connsiteX3501" fmla="*/ 5578772 w 5955852"/>
              <a:gd name="connsiteY3501" fmla="*/ 1561773 h 5956325"/>
              <a:gd name="connsiteX3502" fmla="*/ 5567536 w 5955852"/>
              <a:gd name="connsiteY3502" fmla="*/ 1554909 h 5956325"/>
              <a:gd name="connsiteX3503" fmla="*/ 5571282 w 5955852"/>
              <a:gd name="connsiteY3503" fmla="*/ 1538686 h 5956325"/>
              <a:gd name="connsiteX3504" fmla="*/ 4778181 w 5955852"/>
              <a:gd name="connsiteY3504" fmla="*/ 1537984 h 5956325"/>
              <a:gd name="connsiteX3505" fmla="*/ 4792774 w 5955852"/>
              <a:gd name="connsiteY3505" fmla="*/ 1546173 h 5956325"/>
              <a:gd name="connsiteX3506" fmla="*/ 4789028 w 5955852"/>
              <a:gd name="connsiteY3506" fmla="*/ 1576747 h 5956325"/>
              <a:gd name="connsiteX3507" fmla="*/ 4775294 w 5955852"/>
              <a:gd name="connsiteY3507" fmla="*/ 1581739 h 5956325"/>
              <a:gd name="connsiteX3508" fmla="*/ 4758437 w 5955852"/>
              <a:gd name="connsiteY3508" fmla="*/ 1573003 h 5956325"/>
              <a:gd name="connsiteX3509" fmla="*/ 4762183 w 5955852"/>
              <a:gd name="connsiteY3509" fmla="*/ 1542430 h 5956325"/>
              <a:gd name="connsiteX3510" fmla="*/ 4778181 w 5955852"/>
              <a:gd name="connsiteY3510" fmla="*/ 1537984 h 5956325"/>
              <a:gd name="connsiteX3511" fmla="*/ 1498952 w 5955852"/>
              <a:gd name="connsiteY3511" fmla="*/ 1511855 h 5956325"/>
              <a:gd name="connsiteX3512" fmla="*/ 1516432 w 5955852"/>
              <a:gd name="connsiteY3512" fmla="*/ 1519343 h 5956325"/>
              <a:gd name="connsiteX3513" fmla="*/ 1517056 w 5955852"/>
              <a:gd name="connsiteY3513" fmla="*/ 1554284 h 5956325"/>
              <a:gd name="connsiteX3514" fmla="*/ 1498952 w 5955852"/>
              <a:gd name="connsiteY3514" fmla="*/ 1561772 h 5956325"/>
              <a:gd name="connsiteX3515" fmla="*/ 1482095 w 5955852"/>
              <a:gd name="connsiteY3515" fmla="*/ 1554908 h 5956325"/>
              <a:gd name="connsiteX3516" fmla="*/ 1481471 w 5955852"/>
              <a:gd name="connsiteY3516" fmla="*/ 1519343 h 5956325"/>
              <a:gd name="connsiteX3517" fmla="*/ 1498952 w 5955852"/>
              <a:gd name="connsiteY3517" fmla="*/ 1511855 h 5956325"/>
              <a:gd name="connsiteX3518" fmla="*/ 4454012 w 5955852"/>
              <a:gd name="connsiteY3518" fmla="*/ 1508969 h 5956325"/>
              <a:gd name="connsiteX3519" fmla="*/ 4471258 w 5955852"/>
              <a:gd name="connsiteY3519" fmla="*/ 1516223 h 5956325"/>
              <a:gd name="connsiteX3520" fmla="*/ 4471258 w 5955852"/>
              <a:gd name="connsiteY3520" fmla="*/ 1551789 h 5956325"/>
              <a:gd name="connsiteX3521" fmla="*/ 4453778 w 5955852"/>
              <a:gd name="connsiteY3521" fmla="*/ 1558653 h 5956325"/>
              <a:gd name="connsiteX3522" fmla="*/ 4435673 w 5955852"/>
              <a:gd name="connsiteY3522" fmla="*/ 1551165 h 5956325"/>
              <a:gd name="connsiteX3523" fmla="*/ 4436297 w 5955852"/>
              <a:gd name="connsiteY3523" fmla="*/ 1516223 h 5956325"/>
              <a:gd name="connsiteX3524" fmla="*/ 4454012 w 5955852"/>
              <a:gd name="connsiteY3524" fmla="*/ 1508969 h 5956325"/>
              <a:gd name="connsiteX3525" fmla="*/ 938016 w 5955852"/>
              <a:gd name="connsiteY3525" fmla="*/ 1483388 h 5956325"/>
              <a:gd name="connsiteX3526" fmla="*/ 952063 w 5955852"/>
              <a:gd name="connsiteY3526" fmla="*/ 1486898 h 5956325"/>
              <a:gd name="connsiteX3527" fmla="*/ 955809 w 5955852"/>
              <a:gd name="connsiteY3527" fmla="*/ 1513104 h 5956325"/>
              <a:gd name="connsiteX3528" fmla="*/ 940826 w 5955852"/>
              <a:gd name="connsiteY3528" fmla="*/ 1520591 h 5956325"/>
              <a:gd name="connsiteX3529" fmla="*/ 930212 w 5955852"/>
              <a:gd name="connsiteY3529" fmla="*/ 1516224 h 5956325"/>
              <a:gd name="connsiteX3530" fmla="*/ 925843 w 5955852"/>
              <a:gd name="connsiteY3530" fmla="*/ 1490641 h 5956325"/>
              <a:gd name="connsiteX3531" fmla="*/ 938016 w 5955852"/>
              <a:gd name="connsiteY3531" fmla="*/ 1483388 h 5956325"/>
              <a:gd name="connsiteX3532" fmla="*/ 5014482 w 5955852"/>
              <a:gd name="connsiteY3532" fmla="*/ 1478396 h 5956325"/>
              <a:gd name="connsiteX3533" fmla="*/ 5026889 w 5955852"/>
              <a:gd name="connsiteY3533" fmla="*/ 1485650 h 5956325"/>
              <a:gd name="connsiteX3534" fmla="*/ 5023144 w 5955852"/>
              <a:gd name="connsiteY3534" fmla="*/ 1511856 h 5956325"/>
              <a:gd name="connsiteX3535" fmla="*/ 5011908 w 5955852"/>
              <a:gd name="connsiteY3535" fmla="*/ 1515600 h 5956325"/>
              <a:gd name="connsiteX3536" fmla="*/ 4996299 w 5955852"/>
              <a:gd name="connsiteY3536" fmla="*/ 1508113 h 5956325"/>
              <a:gd name="connsiteX3537" fmla="*/ 5000670 w 5955852"/>
              <a:gd name="connsiteY3537" fmla="*/ 1481907 h 5956325"/>
              <a:gd name="connsiteX3538" fmla="*/ 5014482 w 5955852"/>
              <a:gd name="connsiteY3538" fmla="*/ 1478396 h 5956325"/>
              <a:gd name="connsiteX3539" fmla="*/ 2336299 w 5955852"/>
              <a:gd name="connsiteY3539" fmla="*/ 1472547 h 5956325"/>
              <a:gd name="connsiteX3540" fmla="*/ 2353622 w 5955852"/>
              <a:gd name="connsiteY3540" fmla="*/ 1488769 h 5956325"/>
              <a:gd name="connsiteX3541" fmla="*/ 2338015 w 5955852"/>
              <a:gd name="connsiteY3541" fmla="*/ 1529950 h 5956325"/>
              <a:gd name="connsiteX3542" fmla="*/ 2325529 w 5955852"/>
              <a:gd name="connsiteY3542" fmla="*/ 1532446 h 5956325"/>
              <a:gd name="connsiteX3543" fmla="*/ 2296812 w 5955852"/>
              <a:gd name="connsiteY3543" fmla="*/ 1514352 h 5956325"/>
              <a:gd name="connsiteX3544" fmla="*/ 2312419 w 5955852"/>
              <a:gd name="connsiteY3544" fmla="*/ 1473171 h 5956325"/>
              <a:gd name="connsiteX3545" fmla="*/ 2336299 w 5955852"/>
              <a:gd name="connsiteY3545" fmla="*/ 1472547 h 5956325"/>
              <a:gd name="connsiteX3546" fmla="*/ 3614871 w 5955852"/>
              <a:gd name="connsiteY3546" fmla="*/ 1471689 h 5956325"/>
              <a:gd name="connsiteX3547" fmla="*/ 3638439 w 5955852"/>
              <a:gd name="connsiteY3547" fmla="*/ 1472547 h 5956325"/>
              <a:gd name="connsiteX3548" fmla="*/ 3654671 w 5955852"/>
              <a:gd name="connsiteY3548" fmla="*/ 1513104 h 5956325"/>
              <a:gd name="connsiteX3549" fmla="*/ 3625952 w 5955852"/>
              <a:gd name="connsiteY3549" fmla="*/ 1531822 h 5956325"/>
              <a:gd name="connsiteX3550" fmla="*/ 3613466 w 5955852"/>
              <a:gd name="connsiteY3550" fmla="*/ 1528703 h 5956325"/>
              <a:gd name="connsiteX3551" fmla="*/ 3597858 w 5955852"/>
              <a:gd name="connsiteY3551" fmla="*/ 1488146 h 5956325"/>
              <a:gd name="connsiteX3552" fmla="*/ 3614871 w 5955852"/>
              <a:gd name="connsiteY3552" fmla="*/ 1471689 h 5956325"/>
              <a:gd name="connsiteX3553" fmla="*/ 1899364 w 5955852"/>
              <a:gd name="connsiteY3553" fmla="*/ 1463732 h 5956325"/>
              <a:gd name="connsiteX3554" fmla="*/ 1917859 w 5955852"/>
              <a:gd name="connsiteY3554" fmla="*/ 1475041 h 5956325"/>
              <a:gd name="connsiteX3555" fmla="*/ 1911615 w 5955852"/>
              <a:gd name="connsiteY3555" fmla="*/ 1514351 h 5956325"/>
              <a:gd name="connsiteX3556" fmla="*/ 1895383 w 5955852"/>
              <a:gd name="connsiteY3556" fmla="*/ 1519967 h 5956325"/>
              <a:gd name="connsiteX3557" fmla="*/ 1872285 w 5955852"/>
              <a:gd name="connsiteY3557" fmla="*/ 1508111 h 5956325"/>
              <a:gd name="connsiteX3558" fmla="*/ 1878528 w 5955852"/>
              <a:gd name="connsiteY3558" fmla="*/ 1468802 h 5956325"/>
              <a:gd name="connsiteX3559" fmla="*/ 1899364 w 5955852"/>
              <a:gd name="connsiteY3559" fmla="*/ 1463732 h 5956325"/>
              <a:gd name="connsiteX3560" fmla="*/ 4053131 w 5955852"/>
              <a:gd name="connsiteY3560" fmla="*/ 1461471 h 5956325"/>
              <a:gd name="connsiteX3561" fmla="*/ 4074202 w 5955852"/>
              <a:gd name="connsiteY3561" fmla="*/ 1466307 h 5956325"/>
              <a:gd name="connsiteX3562" fmla="*/ 4080444 w 5955852"/>
              <a:gd name="connsiteY3562" fmla="*/ 1505616 h 5956325"/>
              <a:gd name="connsiteX3563" fmla="*/ 4057969 w 5955852"/>
              <a:gd name="connsiteY3563" fmla="*/ 1517471 h 5956325"/>
              <a:gd name="connsiteX3564" fmla="*/ 4041113 w 5955852"/>
              <a:gd name="connsiteY3564" fmla="*/ 1511855 h 5956325"/>
              <a:gd name="connsiteX3565" fmla="*/ 4034870 w 5955852"/>
              <a:gd name="connsiteY3565" fmla="*/ 1472546 h 5956325"/>
              <a:gd name="connsiteX3566" fmla="*/ 4053131 w 5955852"/>
              <a:gd name="connsiteY3566" fmla="*/ 1461471 h 5956325"/>
              <a:gd name="connsiteX3567" fmla="*/ 704214 w 5955852"/>
              <a:gd name="connsiteY3567" fmla="*/ 1425983 h 5956325"/>
              <a:gd name="connsiteX3568" fmla="*/ 716075 w 5955852"/>
              <a:gd name="connsiteY3568" fmla="*/ 1428245 h 5956325"/>
              <a:gd name="connsiteX3569" fmla="*/ 719822 w 5955852"/>
              <a:gd name="connsiteY3569" fmla="*/ 1450084 h 5956325"/>
              <a:gd name="connsiteX3570" fmla="*/ 707335 w 5955852"/>
              <a:gd name="connsiteY3570" fmla="*/ 1456947 h 5956325"/>
              <a:gd name="connsiteX3571" fmla="*/ 698595 w 5955852"/>
              <a:gd name="connsiteY3571" fmla="*/ 1454451 h 5956325"/>
              <a:gd name="connsiteX3572" fmla="*/ 694225 w 5955852"/>
              <a:gd name="connsiteY3572" fmla="*/ 1432613 h 5956325"/>
              <a:gd name="connsiteX3573" fmla="*/ 704214 w 5955852"/>
              <a:gd name="connsiteY3573" fmla="*/ 1425983 h 5956325"/>
              <a:gd name="connsiteX3574" fmla="*/ 5247893 w 5955852"/>
              <a:gd name="connsiteY3574" fmla="*/ 1421304 h 5956325"/>
              <a:gd name="connsiteX3575" fmla="*/ 5257881 w 5955852"/>
              <a:gd name="connsiteY3575" fmla="*/ 1427621 h 5956325"/>
              <a:gd name="connsiteX3576" fmla="*/ 5254135 w 5955852"/>
              <a:gd name="connsiteY3576" fmla="*/ 1449460 h 5956325"/>
              <a:gd name="connsiteX3577" fmla="*/ 5245395 w 5955852"/>
              <a:gd name="connsiteY3577" fmla="*/ 1451956 h 5956325"/>
              <a:gd name="connsiteX3578" fmla="*/ 5232284 w 5955852"/>
              <a:gd name="connsiteY3578" fmla="*/ 1445717 h 5956325"/>
              <a:gd name="connsiteX3579" fmla="*/ 5236031 w 5955852"/>
              <a:gd name="connsiteY3579" fmla="*/ 1423878 h 5956325"/>
              <a:gd name="connsiteX3580" fmla="*/ 5247893 w 5955852"/>
              <a:gd name="connsiteY3580" fmla="*/ 1421304 h 5956325"/>
              <a:gd name="connsiteX3581" fmla="*/ 2495339 w 5955852"/>
              <a:gd name="connsiteY3581" fmla="*/ 1405782 h 5956325"/>
              <a:gd name="connsiteX3582" fmla="*/ 2534046 w 5955852"/>
              <a:gd name="connsiteY3582" fmla="*/ 1426373 h 5956325"/>
              <a:gd name="connsiteX3583" fmla="*/ 2513445 w 5955852"/>
              <a:gd name="connsiteY3583" fmla="*/ 1465683 h 5956325"/>
              <a:gd name="connsiteX3584" fmla="*/ 2504079 w 5955852"/>
              <a:gd name="connsiteY3584" fmla="*/ 1466930 h 5956325"/>
              <a:gd name="connsiteX3585" fmla="*/ 2474738 w 5955852"/>
              <a:gd name="connsiteY3585" fmla="*/ 1444468 h 5956325"/>
              <a:gd name="connsiteX3586" fmla="*/ 2495339 w 5955852"/>
              <a:gd name="connsiteY3586" fmla="*/ 1405782 h 5956325"/>
              <a:gd name="connsiteX3587" fmla="*/ 3455517 w 5955852"/>
              <a:gd name="connsiteY3587" fmla="*/ 1404535 h 5956325"/>
              <a:gd name="connsiteX3588" fmla="*/ 3476119 w 5955852"/>
              <a:gd name="connsiteY3588" fmla="*/ 1443220 h 5956325"/>
              <a:gd name="connsiteX3589" fmla="*/ 3446777 w 5955852"/>
              <a:gd name="connsiteY3589" fmla="*/ 1465059 h 5956325"/>
              <a:gd name="connsiteX3590" fmla="*/ 3437413 w 5955852"/>
              <a:gd name="connsiteY3590" fmla="*/ 1463811 h 5956325"/>
              <a:gd name="connsiteX3591" fmla="*/ 3416811 w 5955852"/>
              <a:gd name="connsiteY3591" fmla="*/ 1425126 h 5956325"/>
              <a:gd name="connsiteX3592" fmla="*/ 3455517 w 5955852"/>
              <a:gd name="connsiteY3592" fmla="*/ 1404535 h 5956325"/>
              <a:gd name="connsiteX3593" fmla="*/ 1304247 w 5955852"/>
              <a:gd name="connsiteY3593" fmla="*/ 1391977 h 5956325"/>
              <a:gd name="connsiteX3594" fmla="*/ 1319776 w 5955852"/>
              <a:gd name="connsiteY3594" fmla="*/ 1397671 h 5956325"/>
              <a:gd name="connsiteX3595" fmla="*/ 1321024 w 5955852"/>
              <a:gd name="connsiteY3595" fmla="*/ 1428246 h 5956325"/>
              <a:gd name="connsiteX3596" fmla="*/ 1305417 w 5955852"/>
              <a:gd name="connsiteY3596" fmla="*/ 1435109 h 5956325"/>
              <a:gd name="connsiteX3597" fmla="*/ 1290434 w 5955852"/>
              <a:gd name="connsiteY3597" fmla="*/ 1429493 h 5956325"/>
              <a:gd name="connsiteX3598" fmla="*/ 1289185 w 5955852"/>
              <a:gd name="connsiteY3598" fmla="*/ 1398919 h 5956325"/>
              <a:gd name="connsiteX3599" fmla="*/ 1304247 w 5955852"/>
              <a:gd name="connsiteY3599" fmla="*/ 1391977 h 5956325"/>
              <a:gd name="connsiteX3600" fmla="*/ 4647858 w 5955852"/>
              <a:gd name="connsiteY3600" fmla="*/ 1388858 h 5956325"/>
              <a:gd name="connsiteX3601" fmla="*/ 4662919 w 5955852"/>
              <a:gd name="connsiteY3601" fmla="*/ 1395798 h 5956325"/>
              <a:gd name="connsiteX3602" fmla="*/ 4662295 w 5955852"/>
              <a:gd name="connsiteY3602" fmla="*/ 1426373 h 5956325"/>
              <a:gd name="connsiteX3603" fmla="*/ 4647312 w 5955852"/>
              <a:gd name="connsiteY3603" fmla="*/ 1432613 h 5956325"/>
              <a:gd name="connsiteX3604" fmla="*/ 4631080 w 5955852"/>
              <a:gd name="connsiteY3604" fmla="*/ 1425125 h 5956325"/>
              <a:gd name="connsiteX3605" fmla="*/ 4632328 w 5955852"/>
              <a:gd name="connsiteY3605" fmla="*/ 1394550 h 5956325"/>
              <a:gd name="connsiteX3606" fmla="*/ 4647858 w 5955852"/>
              <a:gd name="connsiteY3606" fmla="*/ 1388858 h 5956325"/>
              <a:gd name="connsiteX3607" fmla="*/ 1642620 w 5955852"/>
              <a:gd name="connsiteY3607" fmla="*/ 1380668 h 5956325"/>
              <a:gd name="connsiteX3608" fmla="*/ 1659397 w 5955852"/>
              <a:gd name="connsiteY3608" fmla="*/ 1388935 h 5956325"/>
              <a:gd name="connsiteX3609" fmla="*/ 1656901 w 5955852"/>
              <a:gd name="connsiteY3609" fmla="*/ 1423877 h 5956325"/>
              <a:gd name="connsiteX3610" fmla="*/ 1640669 w 5955852"/>
              <a:gd name="connsiteY3610" fmla="*/ 1430116 h 5956325"/>
              <a:gd name="connsiteX3611" fmla="*/ 1621939 w 5955852"/>
              <a:gd name="connsiteY3611" fmla="*/ 1421382 h 5956325"/>
              <a:gd name="connsiteX3612" fmla="*/ 1624436 w 5955852"/>
              <a:gd name="connsiteY3612" fmla="*/ 1386439 h 5956325"/>
              <a:gd name="connsiteX3613" fmla="*/ 1642620 w 5955852"/>
              <a:gd name="connsiteY3613" fmla="*/ 1380668 h 5956325"/>
              <a:gd name="connsiteX3614" fmla="*/ 4308862 w 5955852"/>
              <a:gd name="connsiteY3614" fmla="*/ 1377002 h 5956325"/>
              <a:gd name="connsiteX3615" fmla="*/ 4327045 w 5955852"/>
              <a:gd name="connsiteY3615" fmla="*/ 1382695 h 5956325"/>
              <a:gd name="connsiteX3616" fmla="*/ 4330166 w 5955852"/>
              <a:gd name="connsiteY3616" fmla="*/ 1417637 h 5956325"/>
              <a:gd name="connsiteX3617" fmla="*/ 4310813 w 5955852"/>
              <a:gd name="connsiteY3617" fmla="*/ 1426373 h 5956325"/>
              <a:gd name="connsiteX3618" fmla="*/ 4295206 w 5955852"/>
              <a:gd name="connsiteY3618" fmla="*/ 1420758 h 5956325"/>
              <a:gd name="connsiteX3619" fmla="*/ 4292083 w 5955852"/>
              <a:gd name="connsiteY3619" fmla="*/ 1385816 h 5956325"/>
              <a:gd name="connsiteX3620" fmla="*/ 4308862 w 5955852"/>
              <a:gd name="connsiteY3620" fmla="*/ 1377002 h 5956325"/>
              <a:gd name="connsiteX3621" fmla="*/ 480089 w 5955852"/>
              <a:gd name="connsiteY3621" fmla="*/ 1371465 h 5956325"/>
              <a:gd name="connsiteX3622" fmla="*/ 488206 w 5955852"/>
              <a:gd name="connsiteY3622" fmla="*/ 1387064 h 5956325"/>
              <a:gd name="connsiteX3623" fmla="*/ 486332 w 5955852"/>
              <a:gd name="connsiteY3623" fmla="*/ 1390183 h 5956325"/>
              <a:gd name="connsiteX3624" fmla="*/ 475720 w 5955852"/>
              <a:gd name="connsiteY3624" fmla="*/ 1395799 h 5956325"/>
              <a:gd name="connsiteX3625" fmla="*/ 468852 w 5955852"/>
              <a:gd name="connsiteY3625" fmla="*/ 1393927 h 5956325"/>
              <a:gd name="connsiteX3626" fmla="*/ 465106 w 5955852"/>
              <a:gd name="connsiteY3626" fmla="*/ 1377704 h 5956325"/>
              <a:gd name="connsiteX3627" fmla="*/ 480089 w 5955852"/>
              <a:gd name="connsiteY3627" fmla="*/ 1371465 h 5956325"/>
              <a:gd name="connsiteX3628" fmla="*/ 5469520 w 5955852"/>
              <a:gd name="connsiteY3628" fmla="*/ 1368345 h 5956325"/>
              <a:gd name="connsiteX3629" fmla="*/ 5487000 w 5955852"/>
              <a:gd name="connsiteY3629" fmla="*/ 1372089 h 5956325"/>
              <a:gd name="connsiteX3630" fmla="*/ 5488872 w 5955852"/>
              <a:gd name="connsiteY3630" fmla="*/ 1375208 h 5956325"/>
              <a:gd name="connsiteX3631" fmla="*/ 5480758 w 5955852"/>
              <a:gd name="connsiteY3631" fmla="*/ 1390808 h 5956325"/>
              <a:gd name="connsiteX3632" fmla="*/ 5477012 w 5955852"/>
              <a:gd name="connsiteY3632" fmla="*/ 1391431 h 5956325"/>
              <a:gd name="connsiteX3633" fmla="*/ 5465774 w 5955852"/>
              <a:gd name="connsiteY3633" fmla="*/ 1384568 h 5956325"/>
              <a:gd name="connsiteX3634" fmla="*/ 5469520 w 5955852"/>
              <a:gd name="connsiteY3634" fmla="*/ 1368345 h 5956325"/>
              <a:gd name="connsiteX3635" fmla="*/ 2684504 w 5955852"/>
              <a:gd name="connsiteY3635" fmla="*/ 1359609 h 5956325"/>
              <a:gd name="connsiteX3636" fmla="*/ 2720713 w 5955852"/>
              <a:gd name="connsiteY3636" fmla="*/ 1384569 h 5956325"/>
              <a:gd name="connsiteX3637" fmla="*/ 2695741 w 5955852"/>
              <a:gd name="connsiteY3637" fmla="*/ 1420757 h 5956325"/>
              <a:gd name="connsiteX3638" fmla="*/ 2690122 w 5955852"/>
              <a:gd name="connsiteY3638" fmla="*/ 1421381 h 5956325"/>
              <a:gd name="connsiteX3639" fmla="*/ 2659531 w 5955852"/>
              <a:gd name="connsiteY3639" fmla="*/ 1395799 h 5956325"/>
              <a:gd name="connsiteX3640" fmla="*/ 2684504 w 5955852"/>
              <a:gd name="connsiteY3640" fmla="*/ 1359609 h 5956325"/>
              <a:gd name="connsiteX3641" fmla="*/ 2063477 w 5955852"/>
              <a:gd name="connsiteY3641" fmla="*/ 1359375 h 5956325"/>
              <a:gd name="connsiteX3642" fmla="*/ 2080178 w 5955852"/>
              <a:gd name="connsiteY3642" fmla="*/ 1372088 h 5956325"/>
              <a:gd name="connsiteX3643" fmla="*/ 2070188 w 5955852"/>
              <a:gd name="connsiteY3643" fmla="*/ 1410150 h 5956325"/>
              <a:gd name="connsiteX3644" fmla="*/ 2056453 w 5955852"/>
              <a:gd name="connsiteY3644" fmla="*/ 1413893 h 5956325"/>
              <a:gd name="connsiteX3645" fmla="*/ 2032106 w 5955852"/>
              <a:gd name="connsiteY3645" fmla="*/ 1400166 h 5956325"/>
              <a:gd name="connsiteX3646" fmla="*/ 2042095 w 5955852"/>
              <a:gd name="connsiteY3646" fmla="*/ 1362105 h 5956325"/>
              <a:gd name="connsiteX3647" fmla="*/ 2063477 w 5955852"/>
              <a:gd name="connsiteY3647" fmla="*/ 1359375 h 5956325"/>
              <a:gd name="connsiteX3648" fmla="*/ 3266354 w 5955852"/>
              <a:gd name="connsiteY3648" fmla="*/ 1358361 h 5956325"/>
              <a:gd name="connsiteX3649" fmla="*/ 3291327 w 5955852"/>
              <a:gd name="connsiteY3649" fmla="*/ 1394551 h 5956325"/>
              <a:gd name="connsiteX3650" fmla="*/ 3260735 w 5955852"/>
              <a:gd name="connsiteY3650" fmla="*/ 1420133 h 5956325"/>
              <a:gd name="connsiteX3651" fmla="*/ 3255117 w 5955852"/>
              <a:gd name="connsiteY3651" fmla="*/ 1420133 h 5956325"/>
              <a:gd name="connsiteX3652" fmla="*/ 3230144 w 5955852"/>
              <a:gd name="connsiteY3652" fmla="*/ 1383944 h 5956325"/>
              <a:gd name="connsiteX3653" fmla="*/ 3266354 w 5955852"/>
              <a:gd name="connsiteY3653" fmla="*/ 1358361 h 5956325"/>
              <a:gd name="connsiteX3654" fmla="*/ 3888861 w 5955852"/>
              <a:gd name="connsiteY3654" fmla="*/ 1356957 h 5956325"/>
              <a:gd name="connsiteX3655" fmla="*/ 3910010 w 5955852"/>
              <a:gd name="connsiteY3655" fmla="*/ 1359609 h 5956325"/>
              <a:gd name="connsiteX3656" fmla="*/ 3919999 w 5955852"/>
              <a:gd name="connsiteY3656" fmla="*/ 1397671 h 5956325"/>
              <a:gd name="connsiteX3657" fmla="*/ 3895651 w 5955852"/>
              <a:gd name="connsiteY3657" fmla="*/ 1411397 h 5956325"/>
              <a:gd name="connsiteX3658" fmla="*/ 3881916 w 5955852"/>
              <a:gd name="connsiteY3658" fmla="*/ 1408278 h 5956325"/>
              <a:gd name="connsiteX3659" fmla="*/ 3871927 w 5955852"/>
              <a:gd name="connsiteY3659" fmla="*/ 1370216 h 5956325"/>
              <a:gd name="connsiteX3660" fmla="*/ 3888861 w 5955852"/>
              <a:gd name="connsiteY3660" fmla="*/ 1356957 h 5956325"/>
              <a:gd name="connsiteX3661" fmla="*/ 3072820 w 5955852"/>
              <a:gd name="connsiteY3661" fmla="*/ 1336522 h 5956325"/>
              <a:gd name="connsiteX3662" fmla="*/ 3102162 w 5955852"/>
              <a:gd name="connsiteY3662" fmla="*/ 1369593 h 5956325"/>
              <a:gd name="connsiteX3663" fmla="*/ 3070947 w 5955852"/>
              <a:gd name="connsiteY3663" fmla="*/ 1398918 h 5956325"/>
              <a:gd name="connsiteX3664" fmla="*/ 3069074 w 5955852"/>
              <a:gd name="connsiteY3664" fmla="*/ 1398294 h 5956325"/>
              <a:gd name="connsiteX3665" fmla="*/ 3039732 w 5955852"/>
              <a:gd name="connsiteY3665" fmla="*/ 1365849 h 5956325"/>
              <a:gd name="connsiteX3666" fmla="*/ 3072820 w 5955852"/>
              <a:gd name="connsiteY3666" fmla="*/ 1336522 h 5956325"/>
              <a:gd name="connsiteX3667" fmla="*/ 2878037 w 5955852"/>
              <a:gd name="connsiteY3667" fmla="*/ 1336522 h 5956325"/>
              <a:gd name="connsiteX3668" fmla="*/ 2911126 w 5955852"/>
              <a:gd name="connsiteY3668" fmla="*/ 1365849 h 5956325"/>
              <a:gd name="connsiteX3669" fmla="*/ 2881783 w 5955852"/>
              <a:gd name="connsiteY3669" fmla="*/ 1398918 h 5956325"/>
              <a:gd name="connsiteX3670" fmla="*/ 2879911 w 5955852"/>
              <a:gd name="connsiteY3670" fmla="*/ 1398918 h 5956325"/>
              <a:gd name="connsiteX3671" fmla="*/ 2848695 w 5955852"/>
              <a:gd name="connsiteY3671" fmla="*/ 1369593 h 5956325"/>
              <a:gd name="connsiteX3672" fmla="*/ 2878037 w 5955852"/>
              <a:gd name="connsiteY3672" fmla="*/ 1336522 h 5956325"/>
              <a:gd name="connsiteX3673" fmla="*/ 1061472 w 5955852"/>
              <a:gd name="connsiteY3673" fmla="*/ 1327398 h 5956325"/>
              <a:gd name="connsiteX3674" fmla="*/ 1075052 w 5955852"/>
              <a:gd name="connsiteY3674" fmla="*/ 1331531 h 5956325"/>
              <a:gd name="connsiteX3675" fmla="*/ 1076924 w 5955852"/>
              <a:gd name="connsiteY3675" fmla="*/ 1357737 h 5956325"/>
              <a:gd name="connsiteX3676" fmla="*/ 1062565 w 5955852"/>
              <a:gd name="connsiteY3676" fmla="*/ 1364601 h 5956325"/>
              <a:gd name="connsiteX3677" fmla="*/ 1051327 w 5955852"/>
              <a:gd name="connsiteY3677" fmla="*/ 1360234 h 5956325"/>
              <a:gd name="connsiteX3678" fmla="*/ 1048830 w 5955852"/>
              <a:gd name="connsiteY3678" fmla="*/ 1334027 h 5956325"/>
              <a:gd name="connsiteX3679" fmla="*/ 1061472 w 5955852"/>
              <a:gd name="connsiteY3679" fmla="*/ 1327398 h 5956325"/>
              <a:gd name="connsiteX3680" fmla="*/ 4890012 w 5955852"/>
              <a:gd name="connsiteY3680" fmla="*/ 1323966 h 5956325"/>
              <a:gd name="connsiteX3681" fmla="*/ 4902654 w 5955852"/>
              <a:gd name="connsiteY3681" fmla="*/ 1330283 h 5956325"/>
              <a:gd name="connsiteX3682" fmla="*/ 4900781 w 5955852"/>
              <a:gd name="connsiteY3682" fmla="*/ 1356490 h 5956325"/>
              <a:gd name="connsiteX3683" fmla="*/ 4888295 w 5955852"/>
              <a:gd name="connsiteY3683" fmla="*/ 1360858 h 5956325"/>
              <a:gd name="connsiteX3684" fmla="*/ 4874560 w 5955852"/>
              <a:gd name="connsiteY3684" fmla="*/ 1354618 h 5956325"/>
              <a:gd name="connsiteX3685" fmla="*/ 4876433 w 5955852"/>
              <a:gd name="connsiteY3685" fmla="*/ 1328412 h 5956325"/>
              <a:gd name="connsiteX3686" fmla="*/ 4890012 w 5955852"/>
              <a:gd name="connsiteY3686" fmla="*/ 1323966 h 5956325"/>
              <a:gd name="connsiteX3687" fmla="*/ 2238361 w 5955852"/>
              <a:gd name="connsiteY3687" fmla="*/ 1272956 h 5956325"/>
              <a:gd name="connsiteX3688" fmla="*/ 2253734 w 5955852"/>
              <a:gd name="connsiteY3688" fmla="*/ 1287853 h 5956325"/>
              <a:gd name="connsiteX3689" fmla="*/ 2239375 w 5955852"/>
              <a:gd name="connsiteY3689" fmla="*/ 1324667 h 5956325"/>
              <a:gd name="connsiteX3690" fmla="*/ 2228137 w 5955852"/>
              <a:gd name="connsiteY3690" fmla="*/ 1327163 h 5956325"/>
              <a:gd name="connsiteX3691" fmla="*/ 2202541 w 5955852"/>
              <a:gd name="connsiteY3691" fmla="*/ 1310316 h 5956325"/>
              <a:gd name="connsiteX3692" fmla="*/ 2216900 w 5955852"/>
              <a:gd name="connsiteY3692" fmla="*/ 1273502 h 5956325"/>
              <a:gd name="connsiteX3693" fmla="*/ 2238361 w 5955852"/>
              <a:gd name="connsiteY3693" fmla="*/ 1272956 h 5956325"/>
              <a:gd name="connsiteX3694" fmla="*/ 3713978 w 5955852"/>
              <a:gd name="connsiteY3694" fmla="*/ 1270461 h 5956325"/>
              <a:gd name="connsiteX3695" fmla="*/ 3735205 w 5955852"/>
              <a:gd name="connsiteY3695" fmla="*/ 1271007 h 5956325"/>
              <a:gd name="connsiteX3696" fmla="*/ 3749563 w 5955852"/>
              <a:gd name="connsiteY3696" fmla="*/ 1307820 h 5956325"/>
              <a:gd name="connsiteX3697" fmla="*/ 3723967 w 5955852"/>
              <a:gd name="connsiteY3697" fmla="*/ 1324667 h 5956325"/>
              <a:gd name="connsiteX3698" fmla="*/ 3712729 w 5955852"/>
              <a:gd name="connsiteY3698" fmla="*/ 1322171 h 5956325"/>
              <a:gd name="connsiteX3699" fmla="*/ 3698371 w 5955852"/>
              <a:gd name="connsiteY3699" fmla="*/ 1285358 h 5956325"/>
              <a:gd name="connsiteX3700" fmla="*/ 3713978 w 5955852"/>
              <a:gd name="connsiteY3700" fmla="*/ 1270461 h 5956325"/>
              <a:gd name="connsiteX3701" fmla="*/ 822441 w 5955852"/>
              <a:gd name="connsiteY3701" fmla="*/ 1266328 h 5956325"/>
              <a:gd name="connsiteX3702" fmla="*/ 834069 w 5955852"/>
              <a:gd name="connsiteY3702" fmla="*/ 1269759 h 5956325"/>
              <a:gd name="connsiteX3703" fmla="*/ 836566 w 5955852"/>
              <a:gd name="connsiteY3703" fmla="*/ 1291598 h 5956325"/>
              <a:gd name="connsiteX3704" fmla="*/ 824080 w 5955852"/>
              <a:gd name="connsiteY3704" fmla="*/ 1297838 h 5956325"/>
              <a:gd name="connsiteX3705" fmla="*/ 814715 w 5955852"/>
              <a:gd name="connsiteY3705" fmla="*/ 1294095 h 5956325"/>
              <a:gd name="connsiteX3706" fmla="*/ 812218 w 5955852"/>
              <a:gd name="connsiteY3706" fmla="*/ 1272256 h 5956325"/>
              <a:gd name="connsiteX3707" fmla="*/ 822441 w 5955852"/>
              <a:gd name="connsiteY3707" fmla="*/ 1266328 h 5956325"/>
              <a:gd name="connsiteX3708" fmla="*/ 1798462 w 5955852"/>
              <a:gd name="connsiteY3708" fmla="*/ 1262505 h 5956325"/>
              <a:gd name="connsiteX3709" fmla="*/ 1814225 w 5955852"/>
              <a:gd name="connsiteY3709" fmla="*/ 1272879 h 5956325"/>
              <a:gd name="connsiteX3710" fmla="*/ 1807982 w 5955852"/>
              <a:gd name="connsiteY3710" fmla="*/ 1307196 h 5956325"/>
              <a:gd name="connsiteX3711" fmla="*/ 1793623 w 5955852"/>
              <a:gd name="connsiteY3711" fmla="*/ 1311565 h 5956325"/>
              <a:gd name="connsiteX3712" fmla="*/ 1773645 w 5955852"/>
              <a:gd name="connsiteY3712" fmla="*/ 1300957 h 5956325"/>
              <a:gd name="connsiteX3713" fmla="*/ 1779888 w 5955852"/>
              <a:gd name="connsiteY3713" fmla="*/ 1266639 h 5956325"/>
              <a:gd name="connsiteX3714" fmla="*/ 1798462 w 5955852"/>
              <a:gd name="connsiteY3714" fmla="*/ 1262505 h 5956325"/>
              <a:gd name="connsiteX3715" fmla="*/ 5129665 w 5955852"/>
              <a:gd name="connsiteY3715" fmla="*/ 1261960 h 5956325"/>
              <a:gd name="connsiteX3716" fmla="*/ 5139888 w 5955852"/>
              <a:gd name="connsiteY3716" fmla="*/ 1267887 h 5956325"/>
              <a:gd name="connsiteX3717" fmla="*/ 5137391 w 5955852"/>
              <a:gd name="connsiteY3717" fmla="*/ 1289726 h 5956325"/>
              <a:gd name="connsiteX3718" fmla="*/ 5127402 w 5955852"/>
              <a:gd name="connsiteY3718" fmla="*/ 1292847 h 5956325"/>
              <a:gd name="connsiteX3719" fmla="*/ 5115540 w 5955852"/>
              <a:gd name="connsiteY3719" fmla="*/ 1287231 h 5956325"/>
              <a:gd name="connsiteX3720" fmla="*/ 5118038 w 5955852"/>
              <a:gd name="connsiteY3720" fmla="*/ 1265392 h 5956325"/>
              <a:gd name="connsiteX3721" fmla="*/ 5129665 w 5955852"/>
              <a:gd name="connsiteY3721" fmla="*/ 1261960 h 5956325"/>
              <a:gd name="connsiteX3722" fmla="*/ 4153020 w 5955852"/>
              <a:gd name="connsiteY3722" fmla="*/ 1259620 h 5956325"/>
              <a:gd name="connsiteX3723" fmla="*/ 4171593 w 5955852"/>
              <a:gd name="connsiteY3723" fmla="*/ 1263520 h 5956325"/>
              <a:gd name="connsiteX3724" fmla="*/ 4177836 w 5955852"/>
              <a:gd name="connsiteY3724" fmla="*/ 1297838 h 5956325"/>
              <a:gd name="connsiteX3725" fmla="*/ 4157234 w 5955852"/>
              <a:gd name="connsiteY3725" fmla="*/ 1308444 h 5956325"/>
              <a:gd name="connsiteX3726" fmla="*/ 4143499 w 5955852"/>
              <a:gd name="connsiteY3726" fmla="*/ 1304077 h 5956325"/>
              <a:gd name="connsiteX3727" fmla="*/ 4137256 w 5955852"/>
              <a:gd name="connsiteY3727" fmla="*/ 1269759 h 5956325"/>
              <a:gd name="connsiteX3728" fmla="*/ 4153020 w 5955852"/>
              <a:gd name="connsiteY3728" fmla="*/ 1259620 h 5956325"/>
              <a:gd name="connsiteX3729" fmla="*/ 1447056 w 5955852"/>
              <a:gd name="connsiteY3729" fmla="*/ 1254082 h 5956325"/>
              <a:gd name="connsiteX3730" fmla="*/ 1462117 w 5955852"/>
              <a:gd name="connsiteY3730" fmla="*/ 1261024 h 5956325"/>
              <a:gd name="connsiteX3731" fmla="*/ 1460245 w 5955852"/>
              <a:gd name="connsiteY3731" fmla="*/ 1291598 h 5956325"/>
              <a:gd name="connsiteX3732" fmla="*/ 1445885 w 5955852"/>
              <a:gd name="connsiteY3732" fmla="*/ 1297214 h 5956325"/>
              <a:gd name="connsiteX3733" fmla="*/ 1430278 w 5955852"/>
              <a:gd name="connsiteY3733" fmla="*/ 1290350 h 5956325"/>
              <a:gd name="connsiteX3734" fmla="*/ 1431526 w 5955852"/>
              <a:gd name="connsiteY3734" fmla="*/ 1259776 h 5956325"/>
              <a:gd name="connsiteX3735" fmla="*/ 1447056 w 5955852"/>
              <a:gd name="connsiteY3735" fmla="*/ 1254082 h 5956325"/>
              <a:gd name="connsiteX3736" fmla="*/ 4505049 w 5955852"/>
              <a:gd name="connsiteY3736" fmla="*/ 1250650 h 5956325"/>
              <a:gd name="connsiteX3737" fmla="*/ 4520578 w 5955852"/>
              <a:gd name="connsiteY3737" fmla="*/ 1256031 h 5956325"/>
              <a:gd name="connsiteX3738" fmla="*/ 4522451 w 5955852"/>
              <a:gd name="connsiteY3738" fmla="*/ 1286606 h 5956325"/>
              <a:gd name="connsiteX3739" fmla="*/ 4506219 w 5955852"/>
              <a:gd name="connsiteY3739" fmla="*/ 1294094 h 5956325"/>
              <a:gd name="connsiteX3740" fmla="*/ 4491236 w 5955852"/>
              <a:gd name="connsiteY3740" fmla="*/ 1288478 h 5956325"/>
              <a:gd name="connsiteX3741" fmla="*/ 4489987 w 5955852"/>
              <a:gd name="connsiteY3741" fmla="*/ 1257904 h 5956325"/>
              <a:gd name="connsiteX3742" fmla="*/ 4505049 w 5955852"/>
              <a:gd name="connsiteY3742" fmla="*/ 1250650 h 5956325"/>
              <a:gd name="connsiteX3743" fmla="*/ 579978 w 5955852"/>
              <a:gd name="connsiteY3743" fmla="*/ 1211107 h 5956325"/>
              <a:gd name="connsiteX3744" fmla="*/ 597458 w 5955852"/>
              <a:gd name="connsiteY3744" fmla="*/ 1211107 h 5956325"/>
              <a:gd name="connsiteX3745" fmla="*/ 597458 w 5955852"/>
              <a:gd name="connsiteY3745" fmla="*/ 1228579 h 5956325"/>
              <a:gd name="connsiteX3746" fmla="*/ 588094 w 5955852"/>
              <a:gd name="connsiteY3746" fmla="*/ 1233570 h 5956325"/>
              <a:gd name="connsiteX3747" fmla="*/ 580602 w 5955852"/>
              <a:gd name="connsiteY3747" fmla="*/ 1231074 h 5956325"/>
              <a:gd name="connsiteX3748" fmla="*/ 578104 w 5955852"/>
              <a:gd name="connsiteY3748" fmla="*/ 1212979 h 5956325"/>
              <a:gd name="connsiteX3749" fmla="*/ 579978 w 5955852"/>
              <a:gd name="connsiteY3749" fmla="*/ 1211107 h 5956325"/>
              <a:gd name="connsiteX3750" fmla="*/ 5357769 w 5955852"/>
              <a:gd name="connsiteY3750" fmla="*/ 1205492 h 5956325"/>
              <a:gd name="connsiteX3751" fmla="*/ 5374626 w 5955852"/>
              <a:gd name="connsiteY3751" fmla="*/ 1208612 h 5956325"/>
              <a:gd name="connsiteX3752" fmla="*/ 5373378 w 5955852"/>
              <a:gd name="connsiteY3752" fmla="*/ 1224834 h 5956325"/>
              <a:gd name="connsiteX3753" fmla="*/ 5364637 w 5955852"/>
              <a:gd name="connsiteY3753" fmla="*/ 1228579 h 5956325"/>
              <a:gd name="connsiteX3754" fmla="*/ 5355897 w 5955852"/>
              <a:gd name="connsiteY3754" fmla="*/ 1224834 h 5956325"/>
              <a:gd name="connsiteX3755" fmla="*/ 5354024 w 5955852"/>
              <a:gd name="connsiteY3755" fmla="*/ 1222963 h 5956325"/>
              <a:gd name="connsiteX3756" fmla="*/ 5357769 w 5955852"/>
              <a:gd name="connsiteY3756" fmla="*/ 1205492 h 5956325"/>
              <a:gd name="connsiteX3757" fmla="*/ 2398572 w 5955852"/>
              <a:gd name="connsiteY3757" fmla="*/ 1202371 h 5956325"/>
              <a:gd name="connsiteX3758" fmla="*/ 2434157 w 5955852"/>
              <a:gd name="connsiteY3758" fmla="*/ 1220466 h 5956325"/>
              <a:gd name="connsiteX3759" fmla="*/ 2416052 w 5955852"/>
              <a:gd name="connsiteY3759" fmla="*/ 1256031 h 5956325"/>
              <a:gd name="connsiteX3760" fmla="*/ 2407312 w 5955852"/>
              <a:gd name="connsiteY3760" fmla="*/ 1257280 h 5956325"/>
              <a:gd name="connsiteX3761" fmla="*/ 2381092 w 5955852"/>
              <a:gd name="connsiteY3761" fmla="*/ 1237937 h 5956325"/>
              <a:gd name="connsiteX3762" fmla="*/ 2398572 w 5955852"/>
              <a:gd name="connsiteY3762" fmla="*/ 1202371 h 5956325"/>
              <a:gd name="connsiteX3763" fmla="*/ 3552908 w 5955852"/>
              <a:gd name="connsiteY3763" fmla="*/ 1201123 h 5956325"/>
              <a:gd name="connsiteX3764" fmla="*/ 3571013 w 5955852"/>
              <a:gd name="connsiteY3764" fmla="*/ 1236065 h 5956325"/>
              <a:gd name="connsiteX3765" fmla="*/ 3544168 w 5955852"/>
              <a:gd name="connsiteY3765" fmla="*/ 1255408 h 5956325"/>
              <a:gd name="connsiteX3766" fmla="*/ 3535428 w 5955852"/>
              <a:gd name="connsiteY3766" fmla="*/ 1254783 h 5956325"/>
              <a:gd name="connsiteX3767" fmla="*/ 3517323 w 5955852"/>
              <a:gd name="connsiteY3767" fmla="*/ 1219218 h 5956325"/>
              <a:gd name="connsiteX3768" fmla="*/ 3552908 w 5955852"/>
              <a:gd name="connsiteY3768" fmla="*/ 1201123 h 5956325"/>
              <a:gd name="connsiteX3769" fmla="*/ 1197649 w 5955852"/>
              <a:gd name="connsiteY3769" fmla="*/ 1182405 h 5956325"/>
              <a:gd name="connsiteX3770" fmla="*/ 1210525 w 5955852"/>
              <a:gd name="connsiteY3770" fmla="*/ 1188021 h 5956325"/>
              <a:gd name="connsiteX3771" fmla="*/ 1210525 w 5955852"/>
              <a:gd name="connsiteY3771" fmla="*/ 1214226 h 5956325"/>
              <a:gd name="connsiteX3772" fmla="*/ 1197414 w 5955852"/>
              <a:gd name="connsiteY3772" fmla="*/ 1219843 h 5956325"/>
              <a:gd name="connsiteX3773" fmla="*/ 1184304 w 5955852"/>
              <a:gd name="connsiteY3773" fmla="*/ 1214226 h 5956325"/>
              <a:gd name="connsiteX3774" fmla="*/ 1184304 w 5955852"/>
              <a:gd name="connsiteY3774" fmla="*/ 1188021 h 5956325"/>
              <a:gd name="connsiteX3775" fmla="*/ 1197649 w 5955852"/>
              <a:gd name="connsiteY3775" fmla="*/ 1182405 h 5956325"/>
              <a:gd name="connsiteX3776" fmla="*/ 4754694 w 5955852"/>
              <a:gd name="connsiteY3776" fmla="*/ 1178661 h 5956325"/>
              <a:gd name="connsiteX3777" fmla="*/ 4767804 w 5955852"/>
              <a:gd name="connsiteY3777" fmla="*/ 1184277 h 5956325"/>
              <a:gd name="connsiteX3778" fmla="*/ 4767804 w 5955852"/>
              <a:gd name="connsiteY3778" fmla="*/ 1210483 h 5956325"/>
              <a:gd name="connsiteX3779" fmla="*/ 4754694 w 5955852"/>
              <a:gd name="connsiteY3779" fmla="*/ 1216099 h 5956325"/>
              <a:gd name="connsiteX3780" fmla="*/ 4741583 w 5955852"/>
              <a:gd name="connsiteY3780" fmla="*/ 1211108 h 5956325"/>
              <a:gd name="connsiteX3781" fmla="*/ 4741583 w 5955852"/>
              <a:gd name="connsiteY3781" fmla="*/ 1184277 h 5956325"/>
              <a:gd name="connsiteX3782" fmla="*/ 4754694 w 5955852"/>
              <a:gd name="connsiteY3782" fmla="*/ 1178661 h 5956325"/>
              <a:gd name="connsiteX3783" fmla="*/ 1964136 w 5955852"/>
              <a:gd name="connsiteY3783" fmla="*/ 1159473 h 5956325"/>
              <a:gd name="connsiteX3784" fmla="*/ 1979665 w 5955852"/>
              <a:gd name="connsiteY3784" fmla="*/ 1171173 h 5956325"/>
              <a:gd name="connsiteX3785" fmla="*/ 1970300 w 5955852"/>
              <a:gd name="connsiteY3785" fmla="*/ 1205491 h 5956325"/>
              <a:gd name="connsiteX3786" fmla="*/ 1957814 w 5955852"/>
              <a:gd name="connsiteY3786" fmla="*/ 1208612 h 5956325"/>
              <a:gd name="connsiteX3787" fmla="*/ 1935964 w 5955852"/>
              <a:gd name="connsiteY3787" fmla="*/ 1195507 h 5956325"/>
              <a:gd name="connsiteX3788" fmla="*/ 1945328 w 5955852"/>
              <a:gd name="connsiteY3788" fmla="*/ 1161813 h 5956325"/>
              <a:gd name="connsiteX3789" fmla="*/ 1964136 w 5955852"/>
              <a:gd name="connsiteY3789" fmla="*/ 1159473 h 5956325"/>
              <a:gd name="connsiteX3790" fmla="*/ 3987424 w 5955852"/>
              <a:gd name="connsiteY3790" fmla="*/ 1156354 h 5956325"/>
              <a:gd name="connsiteX3791" fmla="*/ 4006153 w 5955852"/>
              <a:gd name="connsiteY3791" fmla="*/ 1158694 h 5956325"/>
              <a:gd name="connsiteX3792" fmla="*/ 4015517 w 5955852"/>
              <a:gd name="connsiteY3792" fmla="*/ 1193012 h 5956325"/>
              <a:gd name="connsiteX3793" fmla="*/ 3993666 w 5955852"/>
              <a:gd name="connsiteY3793" fmla="*/ 1205491 h 5956325"/>
              <a:gd name="connsiteX3794" fmla="*/ 3981805 w 5955852"/>
              <a:gd name="connsiteY3794" fmla="*/ 1202372 h 5956325"/>
              <a:gd name="connsiteX3795" fmla="*/ 3972440 w 5955852"/>
              <a:gd name="connsiteY3795" fmla="*/ 1168053 h 5956325"/>
              <a:gd name="connsiteX3796" fmla="*/ 3987424 w 5955852"/>
              <a:gd name="connsiteY3796" fmla="*/ 1156354 h 5956325"/>
              <a:gd name="connsiteX3797" fmla="*/ 2587735 w 5955852"/>
              <a:gd name="connsiteY3797" fmla="*/ 1152454 h 5956325"/>
              <a:gd name="connsiteX3798" fmla="*/ 2620824 w 5955852"/>
              <a:gd name="connsiteY3798" fmla="*/ 1174293 h 5956325"/>
              <a:gd name="connsiteX3799" fmla="*/ 2599598 w 5955852"/>
              <a:gd name="connsiteY3799" fmla="*/ 1207362 h 5956325"/>
              <a:gd name="connsiteX3800" fmla="*/ 2593979 w 5955852"/>
              <a:gd name="connsiteY3800" fmla="*/ 1207987 h 5956325"/>
              <a:gd name="connsiteX3801" fmla="*/ 2565885 w 5955852"/>
              <a:gd name="connsiteY3801" fmla="*/ 1185524 h 5956325"/>
              <a:gd name="connsiteX3802" fmla="*/ 2587735 w 5955852"/>
              <a:gd name="connsiteY3802" fmla="*/ 1152454 h 5956325"/>
              <a:gd name="connsiteX3803" fmla="*/ 3363744 w 5955852"/>
              <a:gd name="connsiteY3803" fmla="*/ 1151206 h 5956325"/>
              <a:gd name="connsiteX3804" fmla="*/ 3385595 w 5955852"/>
              <a:gd name="connsiteY3804" fmla="*/ 1184276 h 5956325"/>
              <a:gd name="connsiteX3805" fmla="*/ 3358126 w 5955852"/>
              <a:gd name="connsiteY3805" fmla="*/ 1206114 h 5956325"/>
              <a:gd name="connsiteX3806" fmla="*/ 3352507 w 5955852"/>
              <a:gd name="connsiteY3806" fmla="*/ 1206114 h 5956325"/>
              <a:gd name="connsiteX3807" fmla="*/ 3330656 w 5955852"/>
              <a:gd name="connsiteY3807" fmla="*/ 1173045 h 5956325"/>
              <a:gd name="connsiteX3808" fmla="*/ 3363744 w 5955852"/>
              <a:gd name="connsiteY3808" fmla="*/ 1151206 h 5956325"/>
              <a:gd name="connsiteX3809" fmla="*/ 1601337 w 5955852"/>
              <a:gd name="connsiteY3809" fmla="*/ 1128120 h 5956325"/>
              <a:gd name="connsiteX3810" fmla="*/ 1615696 w 5955852"/>
              <a:gd name="connsiteY3810" fmla="*/ 1136856 h 5956325"/>
              <a:gd name="connsiteX3811" fmla="*/ 1611326 w 5955852"/>
              <a:gd name="connsiteY3811" fmla="*/ 1167430 h 5956325"/>
              <a:gd name="connsiteX3812" fmla="*/ 1598215 w 5955852"/>
              <a:gd name="connsiteY3812" fmla="*/ 1171798 h 5956325"/>
              <a:gd name="connsiteX3813" fmla="*/ 1580735 w 5955852"/>
              <a:gd name="connsiteY3813" fmla="*/ 1163062 h 5956325"/>
              <a:gd name="connsiteX3814" fmla="*/ 1585106 w 5955852"/>
              <a:gd name="connsiteY3814" fmla="*/ 1132488 h 5956325"/>
              <a:gd name="connsiteX3815" fmla="*/ 1601337 w 5955852"/>
              <a:gd name="connsiteY3815" fmla="*/ 1128120 h 5956325"/>
              <a:gd name="connsiteX3816" fmla="*/ 4350768 w 5955852"/>
              <a:gd name="connsiteY3816" fmla="*/ 1126093 h 5956325"/>
              <a:gd name="connsiteX3817" fmla="*/ 4367000 w 5955852"/>
              <a:gd name="connsiteY3817" fmla="*/ 1129992 h 5956325"/>
              <a:gd name="connsiteX3818" fmla="*/ 4371369 w 5955852"/>
              <a:gd name="connsiteY3818" fmla="*/ 1160566 h 5956325"/>
              <a:gd name="connsiteX3819" fmla="*/ 4353889 w 5955852"/>
              <a:gd name="connsiteY3819" fmla="*/ 1169302 h 5956325"/>
              <a:gd name="connsiteX3820" fmla="*/ 4340779 w 5955852"/>
              <a:gd name="connsiteY3820" fmla="*/ 1164934 h 5956325"/>
              <a:gd name="connsiteX3821" fmla="*/ 4336409 w 5955852"/>
              <a:gd name="connsiteY3821" fmla="*/ 1134359 h 5956325"/>
              <a:gd name="connsiteX3822" fmla="*/ 4350768 w 5955852"/>
              <a:gd name="connsiteY3822" fmla="*/ 1126093 h 5956325"/>
              <a:gd name="connsiteX3823" fmla="*/ 2780645 w 5955852"/>
              <a:gd name="connsiteY3823" fmla="*/ 1121881 h 5956325"/>
              <a:gd name="connsiteX3824" fmla="*/ 2811236 w 5955852"/>
              <a:gd name="connsiteY3824" fmla="*/ 1146839 h 5956325"/>
              <a:gd name="connsiteX3825" fmla="*/ 2786264 w 5955852"/>
              <a:gd name="connsiteY3825" fmla="*/ 1177412 h 5956325"/>
              <a:gd name="connsiteX3826" fmla="*/ 2783142 w 5955852"/>
              <a:gd name="connsiteY3826" fmla="*/ 1177412 h 5956325"/>
              <a:gd name="connsiteX3827" fmla="*/ 2755674 w 5955852"/>
              <a:gd name="connsiteY3827" fmla="*/ 1152454 h 5956325"/>
              <a:gd name="connsiteX3828" fmla="*/ 2780645 w 5955852"/>
              <a:gd name="connsiteY3828" fmla="*/ 1121881 h 5956325"/>
              <a:gd name="connsiteX3829" fmla="*/ 3170835 w 5955852"/>
              <a:gd name="connsiteY3829" fmla="*/ 1121257 h 5956325"/>
              <a:gd name="connsiteX3830" fmla="*/ 3195808 w 5955852"/>
              <a:gd name="connsiteY3830" fmla="*/ 1151830 h 5956325"/>
              <a:gd name="connsiteX3831" fmla="*/ 3167714 w 5955852"/>
              <a:gd name="connsiteY3831" fmla="*/ 1176788 h 5956325"/>
              <a:gd name="connsiteX3832" fmla="*/ 3165216 w 5955852"/>
              <a:gd name="connsiteY3832" fmla="*/ 1176788 h 5956325"/>
              <a:gd name="connsiteX3833" fmla="*/ 3140244 w 5955852"/>
              <a:gd name="connsiteY3833" fmla="*/ 1146215 h 5956325"/>
              <a:gd name="connsiteX3834" fmla="*/ 3170835 w 5955852"/>
              <a:gd name="connsiteY3834" fmla="*/ 1121257 h 5956325"/>
              <a:gd name="connsiteX3835" fmla="*/ 951516 w 5955852"/>
              <a:gd name="connsiteY3835" fmla="*/ 1115564 h 5956325"/>
              <a:gd name="connsiteX3836" fmla="*/ 962675 w 5955852"/>
              <a:gd name="connsiteY3836" fmla="*/ 1119385 h 5956325"/>
              <a:gd name="connsiteX3837" fmla="*/ 963924 w 5955852"/>
              <a:gd name="connsiteY3837" fmla="*/ 1141224 h 5956325"/>
              <a:gd name="connsiteX3838" fmla="*/ 952687 w 5955852"/>
              <a:gd name="connsiteY3838" fmla="*/ 1146216 h 5956325"/>
              <a:gd name="connsiteX3839" fmla="*/ 942073 w 5955852"/>
              <a:gd name="connsiteY3839" fmla="*/ 1142472 h 5956325"/>
              <a:gd name="connsiteX3840" fmla="*/ 940825 w 5955852"/>
              <a:gd name="connsiteY3840" fmla="*/ 1120634 h 5956325"/>
              <a:gd name="connsiteX3841" fmla="*/ 951516 w 5955852"/>
              <a:gd name="connsiteY3841" fmla="*/ 1115564 h 5956325"/>
              <a:gd name="connsiteX3842" fmla="*/ 4999966 w 5955852"/>
              <a:gd name="connsiteY3842" fmla="*/ 1111586 h 5956325"/>
              <a:gd name="connsiteX3843" fmla="*/ 5010657 w 5955852"/>
              <a:gd name="connsiteY3843" fmla="*/ 1116889 h 5956325"/>
              <a:gd name="connsiteX3844" fmla="*/ 5009409 w 5955852"/>
              <a:gd name="connsiteY3844" fmla="*/ 1138728 h 5956325"/>
              <a:gd name="connsiteX3845" fmla="*/ 4998795 w 5955852"/>
              <a:gd name="connsiteY3845" fmla="*/ 1142472 h 5956325"/>
              <a:gd name="connsiteX3846" fmla="*/ 4988183 w 5955852"/>
              <a:gd name="connsiteY3846" fmla="*/ 1137480 h 5956325"/>
              <a:gd name="connsiteX3847" fmla="*/ 4988807 w 5955852"/>
              <a:gd name="connsiteY3847" fmla="*/ 1115642 h 5956325"/>
              <a:gd name="connsiteX3848" fmla="*/ 4999966 w 5955852"/>
              <a:gd name="connsiteY3848" fmla="*/ 1111586 h 5956325"/>
              <a:gd name="connsiteX3849" fmla="*/ 2976052 w 5955852"/>
              <a:gd name="connsiteY3849" fmla="*/ 1111273 h 5956325"/>
              <a:gd name="connsiteX3850" fmla="*/ 3004146 w 5955852"/>
              <a:gd name="connsiteY3850" fmla="*/ 1139351 h 5956325"/>
              <a:gd name="connsiteX3851" fmla="*/ 2976052 w 5955852"/>
              <a:gd name="connsiteY3851" fmla="*/ 1167430 h 5956325"/>
              <a:gd name="connsiteX3852" fmla="*/ 2947958 w 5955852"/>
              <a:gd name="connsiteY3852" fmla="*/ 1139351 h 5956325"/>
              <a:gd name="connsiteX3853" fmla="*/ 2976052 w 5955852"/>
              <a:gd name="connsiteY3853" fmla="*/ 1111273 h 5956325"/>
              <a:gd name="connsiteX3854" fmla="*/ 2138628 w 5955852"/>
              <a:gd name="connsiteY3854" fmla="*/ 1072041 h 5956325"/>
              <a:gd name="connsiteX3855" fmla="*/ 2152597 w 5955852"/>
              <a:gd name="connsiteY3855" fmla="*/ 1085067 h 5956325"/>
              <a:gd name="connsiteX3856" fmla="*/ 2140111 w 5955852"/>
              <a:gd name="connsiteY3856" fmla="*/ 1118137 h 5956325"/>
              <a:gd name="connsiteX3857" fmla="*/ 2129498 w 5955852"/>
              <a:gd name="connsiteY3857" fmla="*/ 1120632 h 5956325"/>
              <a:gd name="connsiteX3858" fmla="*/ 2107023 w 5955852"/>
              <a:gd name="connsiteY3858" fmla="*/ 1105658 h 5956325"/>
              <a:gd name="connsiteX3859" fmla="*/ 2119509 w 5955852"/>
              <a:gd name="connsiteY3859" fmla="*/ 1072587 h 5956325"/>
              <a:gd name="connsiteX3860" fmla="*/ 2138628 w 5955852"/>
              <a:gd name="connsiteY3860" fmla="*/ 1072041 h 5956325"/>
              <a:gd name="connsiteX3861" fmla="*/ 3812853 w 5955852"/>
              <a:gd name="connsiteY3861" fmla="*/ 1070170 h 5956325"/>
              <a:gd name="connsiteX3862" fmla="*/ 3831973 w 5955852"/>
              <a:gd name="connsiteY3862" fmla="*/ 1070716 h 5956325"/>
              <a:gd name="connsiteX3863" fmla="*/ 3844458 w 5955852"/>
              <a:gd name="connsiteY3863" fmla="*/ 1103786 h 5956325"/>
              <a:gd name="connsiteX3864" fmla="*/ 3821359 w 5955852"/>
              <a:gd name="connsiteY3864" fmla="*/ 1118137 h 5956325"/>
              <a:gd name="connsiteX3865" fmla="*/ 3811370 w 5955852"/>
              <a:gd name="connsiteY3865" fmla="*/ 1116265 h 5956325"/>
              <a:gd name="connsiteX3866" fmla="*/ 3798884 w 5955852"/>
              <a:gd name="connsiteY3866" fmla="*/ 1083195 h 5956325"/>
              <a:gd name="connsiteX3867" fmla="*/ 3812853 w 5955852"/>
              <a:gd name="connsiteY3867" fmla="*/ 1070170 h 5956325"/>
              <a:gd name="connsiteX3868" fmla="*/ 704214 w 5955852"/>
              <a:gd name="connsiteY3868" fmla="*/ 1053869 h 5956325"/>
              <a:gd name="connsiteX3869" fmla="*/ 721694 w 5955852"/>
              <a:gd name="connsiteY3869" fmla="*/ 1057613 h 5956325"/>
              <a:gd name="connsiteX3870" fmla="*/ 720446 w 5955852"/>
              <a:gd name="connsiteY3870" fmla="*/ 1072588 h 5956325"/>
              <a:gd name="connsiteX3871" fmla="*/ 711081 w 5955852"/>
              <a:gd name="connsiteY3871" fmla="*/ 1076956 h 5956325"/>
              <a:gd name="connsiteX3872" fmla="*/ 704214 w 5955852"/>
              <a:gd name="connsiteY3872" fmla="*/ 1075084 h 5956325"/>
              <a:gd name="connsiteX3873" fmla="*/ 700469 w 5955852"/>
              <a:gd name="connsiteY3873" fmla="*/ 1057613 h 5956325"/>
              <a:gd name="connsiteX3874" fmla="*/ 704214 w 5955852"/>
              <a:gd name="connsiteY3874" fmla="*/ 1053869 h 5956325"/>
              <a:gd name="connsiteX3875" fmla="*/ 5234782 w 5955852"/>
              <a:gd name="connsiteY3875" fmla="*/ 1050126 h 5956325"/>
              <a:gd name="connsiteX3876" fmla="*/ 5251014 w 5955852"/>
              <a:gd name="connsiteY3876" fmla="*/ 1051997 h 5956325"/>
              <a:gd name="connsiteX3877" fmla="*/ 5252264 w 5955852"/>
              <a:gd name="connsiteY3877" fmla="*/ 1066972 h 5956325"/>
              <a:gd name="connsiteX3878" fmla="*/ 5241649 w 5955852"/>
              <a:gd name="connsiteY3878" fmla="*/ 1073212 h 5956325"/>
              <a:gd name="connsiteX3879" fmla="*/ 5234782 w 5955852"/>
              <a:gd name="connsiteY3879" fmla="*/ 1071339 h 5956325"/>
              <a:gd name="connsiteX3880" fmla="*/ 5231037 w 5955852"/>
              <a:gd name="connsiteY3880" fmla="*/ 1067596 h 5956325"/>
              <a:gd name="connsiteX3881" fmla="*/ 5234782 w 5955852"/>
              <a:gd name="connsiteY3881" fmla="*/ 1050126 h 5956325"/>
              <a:gd name="connsiteX3882" fmla="*/ 1343112 w 5955852"/>
              <a:gd name="connsiteY3882" fmla="*/ 1048176 h 5956325"/>
              <a:gd name="connsiteX3883" fmla="*/ 1355987 w 5955852"/>
              <a:gd name="connsiteY3883" fmla="*/ 1054494 h 5956325"/>
              <a:gd name="connsiteX3884" fmla="*/ 1354115 w 5955852"/>
              <a:gd name="connsiteY3884" fmla="*/ 1080700 h 5956325"/>
              <a:gd name="connsiteX3885" fmla="*/ 1341628 w 5955852"/>
              <a:gd name="connsiteY3885" fmla="*/ 1085067 h 5956325"/>
              <a:gd name="connsiteX3886" fmla="*/ 1327894 w 5955852"/>
              <a:gd name="connsiteY3886" fmla="*/ 1078828 h 5956325"/>
              <a:gd name="connsiteX3887" fmla="*/ 1329767 w 5955852"/>
              <a:gd name="connsiteY3887" fmla="*/ 1052622 h 5956325"/>
              <a:gd name="connsiteX3888" fmla="*/ 1343112 w 5955852"/>
              <a:gd name="connsiteY3888" fmla="*/ 1048176 h 5956325"/>
              <a:gd name="connsiteX3889" fmla="*/ 4608139 w 5955852"/>
              <a:gd name="connsiteY3889" fmla="*/ 1045056 h 5956325"/>
              <a:gd name="connsiteX3890" fmla="*/ 4621717 w 5955852"/>
              <a:gd name="connsiteY3890" fmla="*/ 1049501 h 5956325"/>
              <a:gd name="connsiteX3891" fmla="*/ 4624215 w 5955852"/>
              <a:gd name="connsiteY3891" fmla="*/ 1075707 h 5956325"/>
              <a:gd name="connsiteX3892" fmla="*/ 4609856 w 5955852"/>
              <a:gd name="connsiteY3892" fmla="*/ 1082571 h 5956325"/>
              <a:gd name="connsiteX3893" fmla="*/ 4597370 w 5955852"/>
              <a:gd name="connsiteY3893" fmla="*/ 1077580 h 5956325"/>
              <a:gd name="connsiteX3894" fmla="*/ 4595497 w 5955852"/>
              <a:gd name="connsiteY3894" fmla="*/ 1051373 h 5956325"/>
              <a:gd name="connsiteX3895" fmla="*/ 4608139 w 5955852"/>
              <a:gd name="connsiteY3895" fmla="*/ 1045056 h 5956325"/>
              <a:gd name="connsiteX3896" fmla="*/ 1765061 w 5955852"/>
              <a:gd name="connsiteY3896" fmla="*/ 1017289 h 5956325"/>
              <a:gd name="connsiteX3897" fmla="*/ 1778640 w 5955852"/>
              <a:gd name="connsiteY3897" fmla="*/ 1027039 h 5956325"/>
              <a:gd name="connsiteX3898" fmla="*/ 1771772 w 5955852"/>
              <a:gd name="connsiteY3898" fmla="*/ 1056988 h 5956325"/>
              <a:gd name="connsiteX3899" fmla="*/ 1759910 w 5955852"/>
              <a:gd name="connsiteY3899" fmla="*/ 1060109 h 5956325"/>
              <a:gd name="connsiteX3900" fmla="*/ 1741806 w 5955852"/>
              <a:gd name="connsiteY3900" fmla="*/ 1050125 h 5956325"/>
              <a:gd name="connsiteX3901" fmla="*/ 1748673 w 5955852"/>
              <a:gd name="connsiteY3901" fmla="*/ 1020175 h 5956325"/>
              <a:gd name="connsiteX3902" fmla="*/ 1765061 w 5955852"/>
              <a:gd name="connsiteY3902" fmla="*/ 1017289 h 5956325"/>
              <a:gd name="connsiteX3903" fmla="*/ 4186420 w 5955852"/>
              <a:gd name="connsiteY3903" fmla="*/ 1014793 h 5956325"/>
              <a:gd name="connsiteX3904" fmla="*/ 4202808 w 5955852"/>
              <a:gd name="connsiteY3904" fmla="*/ 1017679 h 5956325"/>
              <a:gd name="connsiteX3905" fmla="*/ 4209676 w 5955852"/>
              <a:gd name="connsiteY3905" fmla="*/ 1047630 h 5956325"/>
              <a:gd name="connsiteX3906" fmla="*/ 4191570 w 5955852"/>
              <a:gd name="connsiteY3906" fmla="*/ 1057613 h 5956325"/>
              <a:gd name="connsiteX3907" fmla="*/ 4179709 w 5955852"/>
              <a:gd name="connsiteY3907" fmla="*/ 1054493 h 5956325"/>
              <a:gd name="connsiteX3908" fmla="*/ 4172842 w 5955852"/>
              <a:gd name="connsiteY3908" fmla="*/ 1024543 h 5956325"/>
              <a:gd name="connsiteX3909" fmla="*/ 4186420 w 5955852"/>
              <a:gd name="connsiteY3909" fmla="*/ 1014793 h 5956325"/>
              <a:gd name="connsiteX3910" fmla="*/ 2301806 w 5955852"/>
              <a:gd name="connsiteY3910" fmla="*/ 1000832 h 5956325"/>
              <a:gd name="connsiteX3911" fmla="*/ 2333645 w 5955852"/>
              <a:gd name="connsiteY3911" fmla="*/ 1016432 h 5956325"/>
              <a:gd name="connsiteX3912" fmla="*/ 2318037 w 5955852"/>
              <a:gd name="connsiteY3912" fmla="*/ 1048253 h 5956325"/>
              <a:gd name="connsiteX3913" fmla="*/ 2309922 w 5955852"/>
              <a:gd name="connsiteY3913" fmla="*/ 1049501 h 5956325"/>
              <a:gd name="connsiteX3914" fmla="*/ 2286198 w 5955852"/>
              <a:gd name="connsiteY3914" fmla="*/ 1032654 h 5956325"/>
              <a:gd name="connsiteX3915" fmla="*/ 2301806 w 5955852"/>
              <a:gd name="connsiteY3915" fmla="*/ 1000832 h 5956325"/>
              <a:gd name="connsiteX3916" fmla="*/ 3649675 w 5955852"/>
              <a:gd name="connsiteY3916" fmla="*/ 998960 h 5956325"/>
              <a:gd name="connsiteX3917" fmla="*/ 3665284 w 5955852"/>
              <a:gd name="connsiteY3917" fmla="*/ 1030782 h 5956325"/>
              <a:gd name="connsiteX3918" fmla="*/ 3642184 w 5955852"/>
              <a:gd name="connsiteY3918" fmla="*/ 1047629 h 5956325"/>
              <a:gd name="connsiteX3919" fmla="*/ 3633444 w 5955852"/>
              <a:gd name="connsiteY3919" fmla="*/ 1046381 h 5956325"/>
              <a:gd name="connsiteX3920" fmla="*/ 3617836 w 5955852"/>
              <a:gd name="connsiteY3920" fmla="*/ 1014559 h 5956325"/>
              <a:gd name="connsiteX3921" fmla="*/ 3649675 w 5955852"/>
              <a:gd name="connsiteY3921" fmla="*/ 998960 h 5956325"/>
              <a:gd name="connsiteX3922" fmla="*/ 1091828 w 5955852"/>
              <a:gd name="connsiteY3922" fmla="*/ 974626 h 5956325"/>
              <a:gd name="connsiteX3923" fmla="*/ 1102519 w 5955852"/>
              <a:gd name="connsiteY3923" fmla="*/ 979618 h 5956325"/>
              <a:gd name="connsiteX3924" fmla="*/ 1101895 w 5955852"/>
              <a:gd name="connsiteY3924" fmla="*/ 1001456 h 5956325"/>
              <a:gd name="connsiteX3925" fmla="*/ 1091281 w 5955852"/>
              <a:gd name="connsiteY3925" fmla="*/ 1005824 h 5956325"/>
              <a:gd name="connsiteX3926" fmla="*/ 1080044 w 5955852"/>
              <a:gd name="connsiteY3926" fmla="*/ 1000832 h 5956325"/>
              <a:gd name="connsiteX3927" fmla="*/ 1080669 w 5955852"/>
              <a:gd name="connsiteY3927" fmla="*/ 978994 h 5956325"/>
              <a:gd name="connsiteX3928" fmla="*/ 1091828 w 5955852"/>
              <a:gd name="connsiteY3928" fmla="*/ 974626 h 5956325"/>
              <a:gd name="connsiteX3929" fmla="*/ 4860278 w 5955852"/>
              <a:gd name="connsiteY3929" fmla="*/ 971117 h 5956325"/>
              <a:gd name="connsiteX3930" fmla="*/ 4871438 w 5955852"/>
              <a:gd name="connsiteY3930" fmla="*/ 975251 h 5956325"/>
              <a:gd name="connsiteX3931" fmla="*/ 4872062 w 5955852"/>
              <a:gd name="connsiteY3931" fmla="*/ 997089 h 5956325"/>
              <a:gd name="connsiteX3932" fmla="*/ 4860825 w 5955852"/>
              <a:gd name="connsiteY3932" fmla="*/ 1002081 h 5956325"/>
              <a:gd name="connsiteX3933" fmla="*/ 4850211 w 5955852"/>
              <a:gd name="connsiteY3933" fmla="*/ 997714 h 5956325"/>
              <a:gd name="connsiteX3934" fmla="*/ 4849587 w 5955852"/>
              <a:gd name="connsiteY3934" fmla="*/ 975874 h 5956325"/>
              <a:gd name="connsiteX3935" fmla="*/ 4860278 w 5955852"/>
              <a:gd name="connsiteY3935" fmla="*/ 971117 h 5956325"/>
              <a:gd name="connsiteX3936" fmla="*/ 2490345 w 5955852"/>
              <a:gd name="connsiteY3936" fmla="*/ 946548 h 5956325"/>
              <a:gd name="connsiteX3937" fmla="*/ 2520312 w 5955852"/>
              <a:gd name="connsiteY3937" fmla="*/ 964642 h 5956325"/>
              <a:gd name="connsiteX3938" fmla="*/ 2502206 w 5955852"/>
              <a:gd name="connsiteY3938" fmla="*/ 994593 h 5956325"/>
              <a:gd name="connsiteX3939" fmla="*/ 2496588 w 5955852"/>
              <a:gd name="connsiteY3939" fmla="*/ 995217 h 5956325"/>
              <a:gd name="connsiteX3940" fmla="*/ 2471616 w 5955852"/>
              <a:gd name="connsiteY3940" fmla="*/ 976497 h 5956325"/>
              <a:gd name="connsiteX3941" fmla="*/ 2490345 w 5955852"/>
              <a:gd name="connsiteY3941" fmla="*/ 946548 h 5956325"/>
              <a:gd name="connsiteX3942" fmla="*/ 3461136 w 5955852"/>
              <a:gd name="connsiteY3942" fmla="*/ 944676 h 5956325"/>
              <a:gd name="connsiteX3943" fmla="*/ 3479241 w 5955852"/>
              <a:gd name="connsiteY3943" fmla="*/ 974626 h 5956325"/>
              <a:gd name="connsiteX3944" fmla="*/ 3454893 w 5955852"/>
              <a:gd name="connsiteY3944" fmla="*/ 993969 h 5956325"/>
              <a:gd name="connsiteX3945" fmla="*/ 3449275 w 5955852"/>
              <a:gd name="connsiteY3945" fmla="*/ 993345 h 5956325"/>
              <a:gd name="connsiteX3946" fmla="*/ 3431169 w 5955852"/>
              <a:gd name="connsiteY3946" fmla="*/ 963394 h 5956325"/>
              <a:gd name="connsiteX3947" fmla="*/ 3461136 w 5955852"/>
              <a:gd name="connsiteY3947" fmla="*/ 944676 h 5956325"/>
              <a:gd name="connsiteX3948" fmla="*/ 1500279 w 5955852"/>
              <a:gd name="connsiteY3948" fmla="*/ 925645 h 5956325"/>
              <a:gd name="connsiteX3949" fmla="*/ 1512687 w 5955852"/>
              <a:gd name="connsiteY3949" fmla="*/ 933445 h 5956325"/>
              <a:gd name="connsiteX3950" fmla="*/ 1508317 w 5955852"/>
              <a:gd name="connsiteY3950" fmla="*/ 959027 h 5956325"/>
              <a:gd name="connsiteX3951" fmla="*/ 1497080 w 5955852"/>
              <a:gd name="connsiteY3951" fmla="*/ 962771 h 5956325"/>
              <a:gd name="connsiteX3952" fmla="*/ 1482097 w 5955852"/>
              <a:gd name="connsiteY3952" fmla="*/ 955284 h 5956325"/>
              <a:gd name="connsiteX3953" fmla="*/ 1486467 w 5955852"/>
              <a:gd name="connsiteY3953" fmla="*/ 929077 h 5956325"/>
              <a:gd name="connsiteX3954" fmla="*/ 1500279 w 5955852"/>
              <a:gd name="connsiteY3954" fmla="*/ 925645 h 5956325"/>
              <a:gd name="connsiteX3955" fmla="*/ 4450971 w 5955852"/>
              <a:gd name="connsiteY3955" fmla="*/ 923072 h 5956325"/>
              <a:gd name="connsiteX3956" fmla="*/ 4465017 w 5955852"/>
              <a:gd name="connsiteY3956" fmla="*/ 926581 h 5956325"/>
              <a:gd name="connsiteX3957" fmla="*/ 4469388 w 5955852"/>
              <a:gd name="connsiteY3957" fmla="*/ 952787 h 5956325"/>
              <a:gd name="connsiteX3958" fmla="*/ 4454404 w 5955852"/>
              <a:gd name="connsiteY3958" fmla="*/ 960275 h 5956325"/>
              <a:gd name="connsiteX3959" fmla="*/ 4443166 w 5955852"/>
              <a:gd name="connsiteY3959" fmla="*/ 956532 h 5956325"/>
              <a:gd name="connsiteX3960" fmla="*/ 4438797 w 5955852"/>
              <a:gd name="connsiteY3960" fmla="*/ 930325 h 5956325"/>
              <a:gd name="connsiteX3961" fmla="*/ 4450971 w 5955852"/>
              <a:gd name="connsiteY3961" fmla="*/ 923072 h 5956325"/>
              <a:gd name="connsiteX3962" fmla="*/ 1938149 w 5955852"/>
              <a:gd name="connsiteY3962" fmla="*/ 920185 h 5956325"/>
              <a:gd name="connsiteX3963" fmla="*/ 1950946 w 5955852"/>
              <a:gd name="connsiteY3963" fmla="*/ 930949 h 5956325"/>
              <a:gd name="connsiteX3964" fmla="*/ 1941582 w 5955852"/>
              <a:gd name="connsiteY3964" fmla="*/ 960274 h 5956325"/>
              <a:gd name="connsiteX3965" fmla="*/ 1931594 w 5955852"/>
              <a:gd name="connsiteY3965" fmla="*/ 962771 h 5956325"/>
              <a:gd name="connsiteX3966" fmla="*/ 1912240 w 5955852"/>
              <a:gd name="connsiteY3966" fmla="*/ 950916 h 5956325"/>
              <a:gd name="connsiteX3967" fmla="*/ 1921605 w 5955852"/>
              <a:gd name="connsiteY3967" fmla="*/ 921589 h 5956325"/>
              <a:gd name="connsiteX3968" fmla="*/ 1938149 w 5955852"/>
              <a:gd name="connsiteY3968" fmla="*/ 920185 h 5956325"/>
              <a:gd name="connsiteX3969" fmla="*/ 4013098 w 5955852"/>
              <a:gd name="connsiteY3969" fmla="*/ 917690 h 5956325"/>
              <a:gd name="connsiteX3970" fmla="*/ 4029876 w 5955852"/>
              <a:gd name="connsiteY3970" fmla="*/ 919093 h 5956325"/>
              <a:gd name="connsiteX3971" fmla="*/ 4039241 w 5955852"/>
              <a:gd name="connsiteY3971" fmla="*/ 948420 h 5956325"/>
              <a:gd name="connsiteX3972" fmla="*/ 4019887 w 5955852"/>
              <a:gd name="connsiteY3972" fmla="*/ 960274 h 5956325"/>
              <a:gd name="connsiteX3973" fmla="*/ 4009898 w 5955852"/>
              <a:gd name="connsiteY3973" fmla="*/ 957779 h 5956325"/>
              <a:gd name="connsiteX3974" fmla="*/ 4000534 w 5955852"/>
              <a:gd name="connsiteY3974" fmla="*/ 928453 h 5956325"/>
              <a:gd name="connsiteX3975" fmla="*/ 4013098 w 5955852"/>
              <a:gd name="connsiteY3975" fmla="*/ 917690 h 5956325"/>
              <a:gd name="connsiteX3976" fmla="*/ 2682631 w 5955852"/>
              <a:gd name="connsiteY3976" fmla="*/ 909734 h 5956325"/>
              <a:gd name="connsiteX3977" fmla="*/ 2710724 w 5955852"/>
              <a:gd name="connsiteY3977" fmla="*/ 930948 h 5956325"/>
              <a:gd name="connsiteX3978" fmla="*/ 2689497 w 5955852"/>
              <a:gd name="connsiteY3978" fmla="*/ 959027 h 5956325"/>
              <a:gd name="connsiteX3979" fmla="*/ 2685752 w 5955852"/>
              <a:gd name="connsiteY3979" fmla="*/ 959027 h 5956325"/>
              <a:gd name="connsiteX3980" fmla="*/ 2661404 w 5955852"/>
              <a:gd name="connsiteY3980" fmla="*/ 937812 h 5956325"/>
              <a:gd name="connsiteX3981" fmla="*/ 2682631 w 5955852"/>
              <a:gd name="connsiteY3981" fmla="*/ 909734 h 5956325"/>
              <a:gd name="connsiteX3982" fmla="*/ 3268227 w 5955852"/>
              <a:gd name="connsiteY3982" fmla="*/ 909110 h 5956325"/>
              <a:gd name="connsiteX3983" fmla="*/ 3289453 w 5955852"/>
              <a:gd name="connsiteY3983" fmla="*/ 937188 h 5956325"/>
              <a:gd name="connsiteX3984" fmla="*/ 3265105 w 5955852"/>
              <a:gd name="connsiteY3984" fmla="*/ 958403 h 5956325"/>
              <a:gd name="connsiteX3985" fmla="*/ 3261360 w 5955852"/>
              <a:gd name="connsiteY3985" fmla="*/ 958403 h 5956325"/>
              <a:gd name="connsiteX3986" fmla="*/ 3240133 w 5955852"/>
              <a:gd name="connsiteY3986" fmla="*/ 930325 h 5956325"/>
              <a:gd name="connsiteX3987" fmla="*/ 3268227 w 5955852"/>
              <a:gd name="connsiteY3987" fmla="*/ 909110 h 5956325"/>
              <a:gd name="connsiteX3988" fmla="*/ 835318 w 5955852"/>
              <a:gd name="connsiteY3988" fmla="*/ 908486 h 5956325"/>
              <a:gd name="connsiteX3989" fmla="*/ 852798 w 5955852"/>
              <a:gd name="connsiteY3989" fmla="*/ 908486 h 5956325"/>
              <a:gd name="connsiteX3990" fmla="*/ 852798 w 5955852"/>
              <a:gd name="connsiteY3990" fmla="*/ 925958 h 5956325"/>
              <a:gd name="connsiteX3991" fmla="*/ 844058 w 5955852"/>
              <a:gd name="connsiteY3991" fmla="*/ 929701 h 5956325"/>
              <a:gd name="connsiteX3992" fmla="*/ 835318 w 5955852"/>
              <a:gd name="connsiteY3992" fmla="*/ 925958 h 5956325"/>
              <a:gd name="connsiteX3993" fmla="*/ 835318 w 5955852"/>
              <a:gd name="connsiteY3993" fmla="*/ 908486 h 5956325"/>
              <a:gd name="connsiteX3994" fmla="*/ 5099933 w 5955852"/>
              <a:gd name="connsiteY3994" fmla="*/ 905367 h 5956325"/>
              <a:gd name="connsiteX3995" fmla="*/ 5117413 w 5955852"/>
              <a:gd name="connsiteY3995" fmla="*/ 905367 h 5956325"/>
              <a:gd name="connsiteX3996" fmla="*/ 5117413 w 5955852"/>
              <a:gd name="connsiteY3996" fmla="*/ 922838 h 5956325"/>
              <a:gd name="connsiteX3997" fmla="*/ 5108673 w 5955852"/>
              <a:gd name="connsiteY3997" fmla="*/ 926581 h 5956325"/>
              <a:gd name="connsiteX3998" fmla="*/ 5099933 w 5955852"/>
              <a:gd name="connsiteY3998" fmla="*/ 922838 h 5956325"/>
              <a:gd name="connsiteX3999" fmla="*/ 5099933 w 5955852"/>
              <a:gd name="connsiteY3999" fmla="*/ 905367 h 5956325"/>
              <a:gd name="connsiteX4000" fmla="*/ 3072819 w 5955852"/>
              <a:gd name="connsiteY4000" fmla="*/ 891639 h 5956325"/>
              <a:gd name="connsiteX4001" fmla="*/ 3096543 w 5955852"/>
              <a:gd name="connsiteY4001" fmla="*/ 917845 h 5956325"/>
              <a:gd name="connsiteX4002" fmla="*/ 3072195 w 5955852"/>
              <a:gd name="connsiteY4002" fmla="*/ 941556 h 5956325"/>
              <a:gd name="connsiteX4003" fmla="*/ 3070947 w 5955852"/>
              <a:gd name="connsiteY4003" fmla="*/ 940933 h 5956325"/>
              <a:gd name="connsiteX4004" fmla="*/ 3047223 w 5955852"/>
              <a:gd name="connsiteY4004" fmla="*/ 915349 h 5956325"/>
              <a:gd name="connsiteX4005" fmla="*/ 3072819 w 5955852"/>
              <a:gd name="connsiteY4005" fmla="*/ 891639 h 5956325"/>
              <a:gd name="connsiteX4006" fmla="*/ 2877412 w 5955852"/>
              <a:gd name="connsiteY4006" fmla="*/ 891639 h 5956325"/>
              <a:gd name="connsiteX4007" fmla="*/ 2903633 w 5955852"/>
              <a:gd name="connsiteY4007" fmla="*/ 915349 h 5956325"/>
              <a:gd name="connsiteX4008" fmla="*/ 2879910 w 5955852"/>
              <a:gd name="connsiteY4008" fmla="*/ 941556 h 5956325"/>
              <a:gd name="connsiteX4009" fmla="*/ 2878662 w 5955852"/>
              <a:gd name="connsiteY4009" fmla="*/ 941556 h 5956325"/>
              <a:gd name="connsiteX4010" fmla="*/ 2853689 w 5955852"/>
              <a:gd name="connsiteY4010" fmla="*/ 917845 h 5956325"/>
              <a:gd name="connsiteX4011" fmla="*/ 2877412 w 5955852"/>
              <a:gd name="connsiteY4011" fmla="*/ 891639 h 5956325"/>
              <a:gd name="connsiteX4012" fmla="*/ 1241037 w 5955852"/>
              <a:gd name="connsiteY4012" fmla="*/ 843829 h 5956325"/>
              <a:gd name="connsiteX4013" fmla="*/ 1251728 w 5955852"/>
              <a:gd name="connsiteY4013" fmla="*/ 849210 h 5956325"/>
              <a:gd name="connsiteX4014" fmla="*/ 1249231 w 5955852"/>
              <a:gd name="connsiteY4014" fmla="*/ 871049 h 5956325"/>
              <a:gd name="connsiteX4015" fmla="*/ 1239242 w 5955852"/>
              <a:gd name="connsiteY4015" fmla="*/ 874792 h 5956325"/>
              <a:gd name="connsiteX4016" fmla="*/ 1227380 w 5955852"/>
              <a:gd name="connsiteY4016" fmla="*/ 869177 h 5956325"/>
              <a:gd name="connsiteX4017" fmla="*/ 1229877 w 5955852"/>
              <a:gd name="connsiteY4017" fmla="*/ 847338 h 5956325"/>
              <a:gd name="connsiteX4018" fmla="*/ 1241037 w 5955852"/>
              <a:gd name="connsiteY4018" fmla="*/ 843829 h 5956325"/>
              <a:gd name="connsiteX4019" fmla="*/ 4710211 w 5955852"/>
              <a:gd name="connsiteY4019" fmla="*/ 840397 h 5956325"/>
              <a:gd name="connsiteX4020" fmla="*/ 4721605 w 5955852"/>
              <a:gd name="connsiteY4020" fmla="*/ 843594 h 5956325"/>
              <a:gd name="connsiteX4021" fmla="*/ 4724101 w 5955852"/>
              <a:gd name="connsiteY4021" fmla="*/ 865434 h 5956325"/>
              <a:gd name="connsiteX4022" fmla="*/ 4711616 w 5955852"/>
              <a:gd name="connsiteY4022" fmla="*/ 871049 h 5956325"/>
              <a:gd name="connsiteX4023" fmla="*/ 4702251 w 5955852"/>
              <a:gd name="connsiteY4023" fmla="*/ 867929 h 5956325"/>
              <a:gd name="connsiteX4024" fmla="*/ 4699754 w 5955852"/>
              <a:gd name="connsiteY4024" fmla="*/ 846091 h 5956325"/>
              <a:gd name="connsiteX4025" fmla="*/ 4710211 w 5955852"/>
              <a:gd name="connsiteY4025" fmla="*/ 840397 h 5956325"/>
              <a:gd name="connsiteX4026" fmla="*/ 2118650 w 5955852"/>
              <a:gd name="connsiteY4026" fmla="*/ 838447 h 5956325"/>
              <a:gd name="connsiteX4027" fmla="*/ 2130121 w 5955852"/>
              <a:gd name="connsiteY4027" fmla="*/ 850458 h 5956325"/>
              <a:gd name="connsiteX4028" fmla="*/ 2118260 w 5955852"/>
              <a:gd name="connsiteY4028" fmla="*/ 878536 h 5956325"/>
              <a:gd name="connsiteX4029" fmla="*/ 2109520 w 5955852"/>
              <a:gd name="connsiteY4029" fmla="*/ 880408 h 5956325"/>
              <a:gd name="connsiteX4030" fmla="*/ 2090166 w 5955852"/>
              <a:gd name="connsiteY4030" fmla="*/ 866681 h 5956325"/>
              <a:gd name="connsiteX4031" fmla="*/ 2102029 w 5955852"/>
              <a:gd name="connsiteY4031" fmla="*/ 838603 h 5956325"/>
              <a:gd name="connsiteX4032" fmla="*/ 2118650 w 5955852"/>
              <a:gd name="connsiteY4032" fmla="*/ 838447 h 5956325"/>
              <a:gd name="connsiteX4033" fmla="*/ 3832206 w 5955852"/>
              <a:gd name="connsiteY4033" fmla="*/ 836575 h 5956325"/>
              <a:gd name="connsiteX4034" fmla="*/ 3848827 w 5955852"/>
              <a:gd name="connsiteY4034" fmla="*/ 836730 h 5956325"/>
              <a:gd name="connsiteX4035" fmla="*/ 3860690 w 5955852"/>
              <a:gd name="connsiteY4035" fmla="*/ 864808 h 5956325"/>
              <a:gd name="connsiteX4036" fmla="*/ 3840711 w 5955852"/>
              <a:gd name="connsiteY4036" fmla="*/ 878536 h 5956325"/>
              <a:gd name="connsiteX4037" fmla="*/ 3832596 w 5955852"/>
              <a:gd name="connsiteY4037" fmla="*/ 876665 h 5956325"/>
              <a:gd name="connsiteX4038" fmla="*/ 3820735 w 5955852"/>
              <a:gd name="connsiteY4038" fmla="*/ 848586 h 5956325"/>
              <a:gd name="connsiteX4039" fmla="*/ 3832206 w 5955852"/>
              <a:gd name="connsiteY4039" fmla="*/ 836575 h 5956325"/>
              <a:gd name="connsiteX4040" fmla="*/ 1666110 w 5955852"/>
              <a:gd name="connsiteY4040" fmla="*/ 816608 h 5956325"/>
              <a:gd name="connsiteX4041" fmla="*/ 1677504 w 5955852"/>
              <a:gd name="connsiteY4041" fmla="*/ 824876 h 5956325"/>
              <a:gd name="connsiteX4042" fmla="*/ 1671260 w 5955852"/>
              <a:gd name="connsiteY4042" fmla="*/ 850458 h 5956325"/>
              <a:gd name="connsiteX4043" fmla="*/ 1661272 w 5955852"/>
              <a:gd name="connsiteY4043" fmla="*/ 852954 h 5956325"/>
              <a:gd name="connsiteX4044" fmla="*/ 1645664 w 5955852"/>
              <a:gd name="connsiteY4044" fmla="*/ 844219 h 5956325"/>
              <a:gd name="connsiteX4045" fmla="*/ 1651907 w 5955852"/>
              <a:gd name="connsiteY4045" fmla="*/ 818637 h 5956325"/>
              <a:gd name="connsiteX4046" fmla="*/ 1666110 w 5955852"/>
              <a:gd name="connsiteY4046" fmla="*/ 816608 h 5956325"/>
              <a:gd name="connsiteX4047" fmla="*/ 4285609 w 5955852"/>
              <a:gd name="connsiteY4047" fmla="*/ 813878 h 5956325"/>
              <a:gd name="connsiteX4048" fmla="*/ 4299576 w 5955852"/>
              <a:gd name="connsiteY4048" fmla="*/ 816140 h 5956325"/>
              <a:gd name="connsiteX4049" fmla="*/ 4305820 w 5955852"/>
              <a:gd name="connsiteY4049" fmla="*/ 841722 h 5956325"/>
              <a:gd name="connsiteX4050" fmla="*/ 4290212 w 5955852"/>
              <a:gd name="connsiteY4050" fmla="*/ 850458 h 5956325"/>
              <a:gd name="connsiteX4051" fmla="*/ 4280224 w 5955852"/>
              <a:gd name="connsiteY4051" fmla="*/ 847963 h 5956325"/>
              <a:gd name="connsiteX4052" fmla="*/ 4273981 w 5955852"/>
              <a:gd name="connsiteY4052" fmla="*/ 822380 h 5956325"/>
              <a:gd name="connsiteX4053" fmla="*/ 4285609 w 5955852"/>
              <a:gd name="connsiteY4053" fmla="*/ 813878 h 5956325"/>
              <a:gd name="connsiteX4054" fmla="*/ 2289319 w 5955852"/>
              <a:gd name="connsiteY4054" fmla="*/ 771215 h 5956325"/>
              <a:gd name="connsiteX4055" fmla="*/ 2316788 w 5955852"/>
              <a:gd name="connsiteY4055" fmla="*/ 785566 h 5956325"/>
              <a:gd name="connsiteX4056" fmla="*/ 2302429 w 5955852"/>
              <a:gd name="connsiteY4056" fmla="*/ 813021 h 5956325"/>
              <a:gd name="connsiteX4057" fmla="*/ 2296187 w 5955852"/>
              <a:gd name="connsiteY4057" fmla="*/ 814269 h 5956325"/>
              <a:gd name="connsiteX4058" fmla="*/ 2274961 w 5955852"/>
              <a:gd name="connsiteY4058" fmla="*/ 798045 h 5956325"/>
              <a:gd name="connsiteX4059" fmla="*/ 2289319 w 5955852"/>
              <a:gd name="connsiteY4059" fmla="*/ 771215 h 5956325"/>
              <a:gd name="connsiteX4060" fmla="*/ 3660912 w 5955852"/>
              <a:gd name="connsiteY4060" fmla="*/ 769343 h 5956325"/>
              <a:gd name="connsiteX4061" fmla="*/ 3675271 w 5955852"/>
              <a:gd name="connsiteY4061" fmla="*/ 796797 h 5956325"/>
              <a:gd name="connsiteX4062" fmla="*/ 3654670 w 5955852"/>
              <a:gd name="connsiteY4062" fmla="*/ 811772 h 5956325"/>
              <a:gd name="connsiteX4063" fmla="*/ 3648427 w 5955852"/>
              <a:gd name="connsiteY4063" fmla="*/ 811148 h 5956325"/>
              <a:gd name="connsiteX4064" fmla="*/ 3634068 w 5955852"/>
              <a:gd name="connsiteY4064" fmla="*/ 783694 h 5956325"/>
              <a:gd name="connsiteX4065" fmla="*/ 3660912 w 5955852"/>
              <a:gd name="connsiteY4065" fmla="*/ 769343 h 5956325"/>
              <a:gd name="connsiteX4066" fmla="*/ 993267 w 5955852"/>
              <a:gd name="connsiteY4066" fmla="*/ 769343 h 5956325"/>
              <a:gd name="connsiteX4067" fmla="*/ 997012 w 5955852"/>
              <a:gd name="connsiteY4067" fmla="*/ 786814 h 5956325"/>
              <a:gd name="connsiteX4068" fmla="*/ 993267 w 5955852"/>
              <a:gd name="connsiteY4068" fmla="*/ 790558 h 5956325"/>
              <a:gd name="connsiteX4069" fmla="*/ 986399 w 5955852"/>
              <a:gd name="connsiteY4069" fmla="*/ 792430 h 5956325"/>
              <a:gd name="connsiteX4070" fmla="*/ 975785 w 5955852"/>
              <a:gd name="connsiteY4070" fmla="*/ 786814 h 5956325"/>
              <a:gd name="connsiteX4071" fmla="*/ 978283 w 5955852"/>
              <a:gd name="connsiteY4071" fmla="*/ 770591 h 5956325"/>
              <a:gd name="connsiteX4072" fmla="*/ 993267 w 5955852"/>
              <a:gd name="connsiteY4072" fmla="*/ 769343 h 5956325"/>
              <a:gd name="connsiteX4073" fmla="*/ 4963522 w 5955852"/>
              <a:gd name="connsiteY4073" fmla="*/ 763961 h 5956325"/>
              <a:gd name="connsiteX4074" fmla="*/ 4973199 w 5955852"/>
              <a:gd name="connsiteY4074" fmla="*/ 765600 h 5956325"/>
              <a:gd name="connsiteX4075" fmla="*/ 4976945 w 5955852"/>
              <a:gd name="connsiteY4075" fmla="*/ 769343 h 5956325"/>
              <a:gd name="connsiteX4076" fmla="*/ 4973199 w 5955852"/>
              <a:gd name="connsiteY4076" fmla="*/ 786814 h 5956325"/>
              <a:gd name="connsiteX4077" fmla="*/ 4965708 w 5955852"/>
              <a:gd name="connsiteY4077" fmla="*/ 788686 h 5956325"/>
              <a:gd name="connsiteX4078" fmla="*/ 4957591 w 5955852"/>
              <a:gd name="connsiteY4078" fmla="*/ 785566 h 5956325"/>
              <a:gd name="connsiteX4079" fmla="*/ 4955719 w 5955852"/>
              <a:gd name="connsiteY4079" fmla="*/ 769343 h 5956325"/>
              <a:gd name="connsiteX4080" fmla="*/ 4963522 w 5955852"/>
              <a:gd name="connsiteY4080" fmla="*/ 763961 h 5956325"/>
              <a:gd name="connsiteX4081" fmla="*/ 1399454 w 5955852"/>
              <a:gd name="connsiteY4081" fmla="*/ 723483 h 5956325"/>
              <a:gd name="connsiteX4082" fmla="*/ 1409676 w 5955852"/>
              <a:gd name="connsiteY4082" fmla="*/ 730034 h 5956325"/>
              <a:gd name="connsiteX4083" fmla="*/ 1405930 w 5955852"/>
              <a:gd name="connsiteY4083" fmla="*/ 751872 h 5956325"/>
              <a:gd name="connsiteX4084" fmla="*/ 1397190 w 5955852"/>
              <a:gd name="connsiteY4084" fmla="*/ 754368 h 5956325"/>
              <a:gd name="connsiteX4085" fmla="*/ 1384081 w 5955852"/>
              <a:gd name="connsiteY4085" fmla="*/ 748129 h 5956325"/>
              <a:gd name="connsiteX4086" fmla="*/ 1387826 w 5955852"/>
              <a:gd name="connsiteY4086" fmla="*/ 726290 h 5956325"/>
              <a:gd name="connsiteX4087" fmla="*/ 1399454 w 5955852"/>
              <a:gd name="connsiteY4087" fmla="*/ 723483 h 5956325"/>
              <a:gd name="connsiteX4088" fmla="*/ 2481604 w 5955852"/>
              <a:gd name="connsiteY4088" fmla="*/ 720674 h 5956325"/>
              <a:gd name="connsiteX4089" fmla="*/ 2507825 w 5955852"/>
              <a:gd name="connsiteY4089" fmla="*/ 737521 h 5956325"/>
              <a:gd name="connsiteX4090" fmla="*/ 2490968 w 5955852"/>
              <a:gd name="connsiteY4090" fmla="*/ 763104 h 5956325"/>
              <a:gd name="connsiteX4091" fmla="*/ 2485975 w 5955852"/>
              <a:gd name="connsiteY4091" fmla="*/ 763728 h 5956325"/>
              <a:gd name="connsiteX4092" fmla="*/ 2464748 w 5955852"/>
              <a:gd name="connsiteY4092" fmla="*/ 746257 h 5956325"/>
              <a:gd name="connsiteX4093" fmla="*/ 2481604 w 5955852"/>
              <a:gd name="connsiteY4093" fmla="*/ 720674 h 5956325"/>
              <a:gd name="connsiteX4094" fmla="*/ 4551795 w 5955852"/>
              <a:gd name="connsiteY4094" fmla="*/ 720597 h 5956325"/>
              <a:gd name="connsiteX4095" fmla="*/ 4563656 w 5955852"/>
              <a:gd name="connsiteY4095" fmla="*/ 723171 h 5956325"/>
              <a:gd name="connsiteX4096" fmla="*/ 4567402 w 5955852"/>
              <a:gd name="connsiteY4096" fmla="*/ 745009 h 5956325"/>
              <a:gd name="connsiteX4097" fmla="*/ 4554292 w 5955852"/>
              <a:gd name="connsiteY4097" fmla="*/ 751248 h 5956325"/>
              <a:gd name="connsiteX4098" fmla="*/ 4545551 w 5955852"/>
              <a:gd name="connsiteY4098" fmla="*/ 748753 h 5956325"/>
              <a:gd name="connsiteX4099" fmla="*/ 4541805 w 5955852"/>
              <a:gd name="connsiteY4099" fmla="*/ 726914 h 5956325"/>
              <a:gd name="connsiteX4100" fmla="*/ 4551795 w 5955852"/>
              <a:gd name="connsiteY4100" fmla="*/ 720597 h 5956325"/>
              <a:gd name="connsiteX4101" fmla="*/ 1839199 w 5955852"/>
              <a:gd name="connsiteY4101" fmla="*/ 719973 h 5956325"/>
              <a:gd name="connsiteX4102" fmla="*/ 1849811 w 5955852"/>
              <a:gd name="connsiteY4102" fmla="*/ 729410 h 5956325"/>
              <a:gd name="connsiteX4103" fmla="*/ 1841695 w 5955852"/>
              <a:gd name="connsiteY4103" fmla="*/ 754368 h 5956325"/>
              <a:gd name="connsiteX4104" fmla="*/ 1832955 w 5955852"/>
              <a:gd name="connsiteY4104" fmla="*/ 756240 h 5956325"/>
              <a:gd name="connsiteX4105" fmla="*/ 1816724 w 5955852"/>
              <a:gd name="connsiteY4105" fmla="*/ 746257 h 5956325"/>
              <a:gd name="connsiteX4106" fmla="*/ 1824839 w 5955852"/>
              <a:gd name="connsiteY4106" fmla="*/ 721299 h 5956325"/>
              <a:gd name="connsiteX4107" fmla="*/ 1839199 w 5955852"/>
              <a:gd name="connsiteY4107" fmla="*/ 719973 h 5956325"/>
              <a:gd name="connsiteX4108" fmla="*/ 3468003 w 5955852"/>
              <a:gd name="connsiteY4108" fmla="*/ 719426 h 5956325"/>
              <a:gd name="connsiteX4109" fmla="*/ 3484859 w 5955852"/>
              <a:gd name="connsiteY4109" fmla="*/ 745009 h 5956325"/>
              <a:gd name="connsiteX4110" fmla="*/ 3463633 w 5955852"/>
              <a:gd name="connsiteY4110" fmla="*/ 762479 h 5956325"/>
              <a:gd name="connsiteX4111" fmla="*/ 3459263 w 5955852"/>
              <a:gd name="connsiteY4111" fmla="*/ 761855 h 5956325"/>
              <a:gd name="connsiteX4112" fmla="*/ 3442407 w 5955852"/>
              <a:gd name="connsiteY4112" fmla="*/ 736273 h 5956325"/>
              <a:gd name="connsiteX4113" fmla="*/ 3468003 w 5955852"/>
              <a:gd name="connsiteY4113" fmla="*/ 719426 h 5956325"/>
              <a:gd name="connsiteX4114" fmla="*/ 4111662 w 5955852"/>
              <a:gd name="connsiteY4114" fmla="*/ 717476 h 5956325"/>
              <a:gd name="connsiteX4115" fmla="*/ 4126021 w 5955852"/>
              <a:gd name="connsiteY4115" fmla="*/ 718802 h 5956325"/>
              <a:gd name="connsiteX4116" fmla="*/ 4134136 w 5955852"/>
              <a:gd name="connsiteY4116" fmla="*/ 743761 h 5956325"/>
              <a:gd name="connsiteX4117" fmla="*/ 4117281 w 5955852"/>
              <a:gd name="connsiteY4117" fmla="*/ 753744 h 5956325"/>
              <a:gd name="connsiteX4118" fmla="*/ 4109164 w 5955852"/>
              <a:gd name="connsiteY4118" fmla="*/ 751872 h 5956325"/>
              <a:gd name="connsiteX4119" fmla="*/ 4101049 w 5955852"/>
              <a:gd name="connsiteY4119" fmla="*/ 726914 h 5956325"/>
              <a:gd name="connsiteX4120" fmla="*/ 4111662 w 5955852"/>
              <a:gd name="connsiteY4120" fmla="*/ 717476 h 5956325"/>
              <a:gd name="connsiteX4121" fmla="*/ 2677635 w 5955852"/>
              <a:gd name="connsiteY4121" fmla="*/ 686356 h 5956325"/>
              <a:gd name="connsiteX4122" fmla="*/ 2701984 w 5955852"/>
              <a:gd name="connsiteY4122" fmla="*/ 705075 h 5956325"/>
              <a:gd name="connsiteX4123" fmla="*/ 2683254 w 5955852"/>
              <a:gd name="connsiteY4123" fmla="*/ 729410 h 5956325"/>
              <a:gd name="connsiteX4124" fmla="*/ 2680757 w 5955852"/>
              <a:gd name="connsiteY4124" fmla="*/ 729410 h 5956325"/>
              <a:gd name="connsiteX4125" fmla="*/ 2658907 w 5955852"/>
              <a:gd name="connsiteY4125" fmla="*/ 710691 h 5956325"/>
              <a:gd name="connsiteX4126" fmla="*/ 2677635 w 5955852"/>
              <a:gd name="connsiteY4126" fmla="*/ 686356 h 5956325"/>
              <a:gd name="connsiteX4127" fmla="*/ 3273221 w 5955852"/>
              <a:gd name="connsiteY4127" fmla="*/ 685732 h 5956325"/>
              <a:gd name="connsiteX4128" fmla="*/ 3291949 w 5955852"/>
              <a:gd name="connsiteY4128" fmla="*/ 710067 h 5956325"/>
              <a:gd name="connsiteX4129" fmla="*/ 3270099 w 5955852"/>
              <a:gd name="connsiteY4129" fmla="*/ 729410 h 5956325"/>
              <a:gd name="connsiteX4130" fmla="*/ 3267602 w 5955852"/>
              <a:gd name="connsiteY4130" fmla="*/ 728786 h 5956325"/>
              <a:gd name="connsiteX4131" fmla="*/ 3248873 w 5955852"/>
              <a:gd name="connsiteY4131" fmla="*/ 704452 h 5956325"/>
              <a:gd name="connsiteX4132" fmla="*/ 3273221 w 5955852"/>
              <a:gd name="connsiteY4132" fmla="*/ 685732 h 5956325"/>
              <a:gd name="connsiteX4133" fmla="*/ 2875540 w 5955852"/>
              <a:gd name="connsiteY4133" fmla="*/ 669510 h 5956325"/>
              <a:gd name="connsiteX4134" fmla="*/ 2898015 w 5955852"/>
              <a:gd name="connsiteY4134" fmla="*/ 690100 h 5956325"/>
              <a:gd name="connsiteX4135" fmla="*/ 2877413 w 5955852"/>
              <a:gd name="connsiteY4135" fmla="*/ 712562 h 5956325"/>
              <a:gd name="connsiteX4136" fmla="*/ 2876164 w 5955852"/>
              <a:gd name="connsiteY4136" fmla="*/ 712562 h 5956325"/>
              <a:gd name="connsiteX4137" fmla="*/ 2854937 w 5955852"/>
              <a:gd name="connsiteY4137" fmla="*/ 691971 h 5956325"/>
              <a:gd name="connsiteX4138" fmla="*/ 2875540 w 5955852"/>
              <a:gd name="connsiteY4138" fmla="*/ 669510 h 5956325"/>
              <a:gd name="connsiteX4139" fmla="*/ 3074692 w 5955852"/>
              <a:gd name="connsiteY4139" fmla="*/ 668886 h 5956325"/>
              <a:gd name="connsiteX4140" fmla="*/ 3095294 w 5955852"/>
              <a:gd name="connsiteY4140" fmla="*/ 691348 h 5956325"/>
              <a:gd name="connsiteX4141" fmla="*/ 3072819 w 5955852"/>
              <a:gd name="connsiteY4141" fmla="*/ 711938 h 5956325"/>
              <a:gd name="connsiteX4142" fmla="*/ 3052217 w 5955852"/>
              <a:gd name="connsiteY4142" fmla="*/ 689476 h 5956325"/>
              <a:gd name="connsiteX4143" fmla="*/ 3074692 w 5955852"/>
              <a:gd name="connsiteY4143" fmla="*/ 668886 h 5956325"/>
              <a:gd name="connsiteX4144" fmla="*/ 1129989 w 5955852"/>
              <a:gd name="connsiteY4144" fmla="*/ 641431 h 5956325"/>
              <a:gd name="connsiteX4145" fmla="*/ 1146220 w 5955852"/>
              <a:gd name="connsiteY4145" fmla="*/ 642680 h 5956325"/>
              <a:gd name="connsiteX4146" fmla="*/ 1146220 w 5955852"/>
              <a:gd name="connsiteY4146" fmla="*/ 660150 h 5956325"/>
              <a:gd name="connsiteX4147" fmla="*/ 1144348 w 5955852"/>
              <a:gd name="connsiteY4147" fmla="*/ 662022 h 5956325"/>
              <a:gd name="connsiteX4148" fmla="*/ 1137481 w 5955852"/>
              <a:gd name="connsiteY4148" fmla="*/ 663894 h 5956325"/>
              <a:gd name="connsiteX4149" fmla="*/ 1126868 w 5955852"/>
              <a:gd name="connsiteY4149" fmla="*/ 658278 h 5956325"/>
              <a:gd name="connsiteX4150" fmla="*/ 1129989 w 5955852"/>
              <a:gd name="connsiteY4150" fmla="*/ 641431 h 5956325"/>
              <a:gd name="connsiteX4151" fmla="*/ 2005263 w 5955852"/>
              <a:gd name="connsiteY4151" fmla="*/ 637688 h 5956325"/>
              <a:gd name="connsiteX4152" fmla="*/ 2029610 w 5955852"/>
              <a:gd name="connsiteY4152" fmla="*/ 647672 h 5956325"/>
              <a:gd name="connsiteX4153" fmla="*/ 2019622 w 5955852"/>
              <a:gd name="connsiteY4153" fmla="*/ 672006 h 5956325"/>
              <a:gd name="connsiteX4154" fmla="*/ 2012130 w 5955852"/>
              <a:gd name="connsiteY4154" fmla="*/ 673254 h 5956325"/>
              <a:gd name="connsiteX4155" fmla="*/ 1995273 w 5955852"/>
              <a:gd name="connsiteY4155" fmla="*/ 662022 h 5956325"/>
              <a:gd name="connsiteX4156" fmla="*/ 2005263 w 5955852"/>
              <a:gd name="connsiteY4156" fmla="*/ 637688 h 5956325"/>
              <a:gd name="connsiteX4157" fmla="*/ 4811114 w 5955852"/>
              <a:gd name="connsiteY4157" fmla="*/ 636440 h 5956325"/>
              <a:gd name="connsiteX4158" fmla="*/ 4820869 w 5955852"/>
              <a:gd name="connsiteY4158" fmla="*/ 638935 h 5956325"/>
              <a:gd name="connsiteX4159" fmla="*/ 4822742 w 5955852"/>
              <a:gd name="connsiteY4159" fmla="*/ 640808 h 5956325"/>
              <a:gd name="connsiteX4160" fmla="*/ 4822742 w 5955852"/>
              <a:gd name="connsiteY4160" fmla="*/ 658278 h 5956325"/>
              <a:gd name="connsiteX4161" fmla="*/ 4814002 w 5955852"/>
              <a:gd name="connsiteY4161" fmla="*/ 661398 h 5956325"/>
              <a:gd name="connsiteX4162" fmla="*/ 4805262 w 5955852"/>
              <a:gd name="connsiteY4162" fmla="*/ 657655 h 5956325"/>
              <a:gd name="connsiteX4163" fmla="*/ 4802764 w 5955852"/>
              <a:gd name="connsiteY4163" fmla="*/ 641431 h 5956325"/>
              <a:gd name="connsiteX4164" fmla="*/ 4811114 w 5955852"/>
              <a:gd name="connsiteY4164" fmla="*/ 636440 h 5956325"/>
              <a:gd name="connsiteX4165" fmla="*/ 3944973 w 5955852"/>
              <a:gd name="connsiteY4165" fmla="*/ 635816 h 5956325"/>
              <a:gd name="connsiteX4166" fmla="*/ 3954961 w 5955852"/>
              <a:gd name="connsiteY4166" fmla="*/ 660151 h 5956325"/>
              <a:gd name="connsiteX4167" fmla="*/ 3937481 w 5955852"/>
              <a:gd name="connsiteY4167" fmla="*/ 672006 h 5956325"/>
              <a:gd name="connsiteX4168" fmla="*/ 3930614 w 5955852"/>
              <a:gd name="connsiteY4168" fmla="*/ 670133 h 5956325"/>
              <a:gd name="connsiteX4169" fmla="*/ 3920625 w 5955852"/>
              <a:gd name="connsiteY4169" fmla="*/ 645800 h 5956325"/>
              <a:gd name="connsiteX4170" fmla="*/ 3944973 w 5955852"/>
              <a:gd name="connsiteY4170" fmla="*/ 635816 h 5956325"/>
              <a:gd name="connsiteX4171" fmla="*/ 1565674 w 5955852"/>
              <a:gd name="connsiteY4171" fmla="*/ 615771 h 5956325"/>
              <a:gd name="connsiteX4172" fmla="*/ 1575117 w 5955852"/>
              <a:gd name="connsiteY4172" fmla="*/ 622713 h 5956325"/>
              <a:gd name="connsiteX4173" fmla="*/ 1570122 w 5955852"/>
              <a:gd name="connsiteY4173" fmla="*/ 643928 h 5956325"/>
              <a:gd name="connsiteX4174" fmla="*/ 1562006 w 5955852"/>
              <a:gd name="connsiteY4174" fmla="*/ 646424 h 5956325"/>
              <a:gd name="connsiteX4175" fmla="*/ 1548895 w 5955852"/>
              <a:gd name="connsiteY4175" fmla="*/ 638936 h 5956325"/>
              <a:gd name="connsiteX4176" fmla="*/ 1553890 w 5955852"/>
              <a:gd name="connsiteY4176" fmla="*/ 617721 h 5956325"/>
              <a:gd name="connsiteX4177" fmla="*/ 1565674 w 5955852"/>
              <a:gd name="connsiteY4177" fmla="*/ 615771 h 5956325"/>
              <a:gd name="connsiteX4178" fmla="*/ 4385183 w 5955852"/>
              <a:gd name="connsiteY4178" fmla="*/ 613041 h 5956325"/>
              <a:gd name="connsiteX4179" fmla="*/ 4396968 w 5955852"/>
              <a:gd name="connsiteY4179" fmla="*/ 615225 h 5956325"/>
              <a:gd name="connsiteX4180" fmla="*/ 4401961 w 5955852"/>
              <a:gd name="connsiteY4180" fmla="*/ 636440 h 5956325"/>
              <a:gd name="connsiteX4181" fmla="*/ 4388227 w 5955852"/>
              <a:gd name="connsiteY4181" fmla="*/ 643928 h 5956325"/>
              <a:gd name="connsiteX4182" fmla="*/ 4380735 w 5955852"/>
              <a:gd name="connsiteY4182" fmla="*/ 641431 h 5956325"/>
              <a:gd name="connsiteX4183" fmla="*/ 4375741 w 5955852"/>
              <a:gd name="connsiteY4183" fmla="*/ 620216 h 5956325"/>
              <a:gd name="connsiteX4184" fmla="*/ 4385183 w 5955852"/>
              <a:gd name="connsiteY4184" fmla="*/ 613041 h 5956325"/>
              <a:gd name="connsiteX4185" fmla="*/ 2191930 w 5955852"/>
              <a:gd name="connsiteY4185" fmla="*/ 569052 h 5956325"/>
              <a:gd name="connsiteX4186" fmla="*/ 2215029 w 5955852"/>
              <a:gd name="connsiteY4186" fmla="*/ 580907 h 5956325"/>
              <a:gd name="connsiteX4187" fmla="*/ 2203167 w 5955852"/>
              <a:gd name="connsiteY4187" fmla="*/ 604618 h 5956325"/>
              <a:gd name="connsiteX4188" fmla="*/ 2197549 w 5955852"/>
              <a:gd name="connsiteY4188" fmla="*/ 605866 h 5956325"/>
              <a:gd name="connsiteX4189" fmla="*/ 2180068 w 5955852"/>
              <a:gd name="connsiteY4189" fmla="*/ 592763 h 5956325"/>
              <a:gd name="connsiteX4190" fmla="*/ 2191930 w 5955852"/>
              <a:gd name="connsiteY4190" fmla="*/ 569052 h 5956325"/>
              <a:gd name="connsiteX4191" fmla="*/ 3757682 w 5955852"/>
              <a:gd name="connsiteY4191" fmla="*/ 566556 h 5956325"/>
              <a:gd name="connsiteX4192" fmla="*/ 3769543 w 5955852"/>
              <a:gd name="connsiteY4192" fmla="*/ 590267 h 5956325"/>
              <a:gd name="connsiteX4193" fmla="*/ 3752063 w 5955852"/>
              <a:gd name="connsiteY4193" fmla="*/ 603370 h 5956325"/>
              <a:gd name="connsiteX4194" fmla="*/ 3746444 w 5955852"/>
              <a:gd name="connsiteY4194" fmla="*/ 602122 h 5956325"/>
              <a:gd name="connsiteX4195" fmla="*/ 3734583 w 5955852"/>
              <a:gd name="connsiteY4195" fmla="*/ 579036 h 5956325"/>
              <a:gd name="connsiteX4196" fmla="*/ 3757682 w 5955852"/>
              <a:gd name="connsiteY4196" fmla="*/ 566556 h 5956325"/>
              <a:gd name="connsiteX4197" fmla="*/ 1289186 w 5955852"/>
              <a:gd name="connsiteY4197" fmla="*/ 524127 h 5956325"/>
              <a:gd name="connsiteX4198" fmla="*/ 1305417 w 5955852"/>
              <a:gd name="connsiteY4198" fmla="*/ 525375 h 5956325"/>
              <a:gd name="connsiteX4199" fmla="*/ 1305417 w 5955852"/>
              <a:gd name="connsiteY4199" fmla="*/ 542845 h 5956325"/>
              <a:gd name="connsiteX4200" fmla="*/ 1303545 w 5955852"/>
              <a:gd name="connsiteY4200" fmla="*/ 544717 h 5956325"/>
              <a:gd name="connsiteX4201" fmla="*/ 1296678 w 5955852"/>
              <a:gd name="connsiteY4201" fmla="*/ 546590 h 5956325"/>
              <a:gd name="connsiteX4202" fmla="*/ 1286065 w 5955852"/>
              <a:gd name="connsiteY4202" fmla="*/ 540973 h 5956325"/>
              <a:gd name="connsiteX4203" fmla="*/ 1289186 w 5955852"/>
              <a:gd name="connsiteY4203" fmla="*/ 524127 h 5956325"/>
              <a:gd name="connsiteX4204" fmla="*/ 1739777 w 5955852"/>
              <a:gd name="connsiteY4204" fmla="*/ 520617 h 5956325"/>
              <a:gd name="connsiteX4205" fmla="*/ 1748673 w 5955852"/>
              <a:gd name="connsiteY4205" fmla="*/ 528495 h 5956325"/>
              <a:gd name="connsiteX4206" fmla="*/ 1741805 w 5955852"/>
              <a:gd name="connsiteY4206" fmla="*/ 549086 h 5956325"/>
              <a:gd name="connsiteX4207" fmla="*/ 1734938 w 5955852"/>
              <a:gd name="connsiteY4207" fmla="*/ 550958 h 5956325"/>
              <a:gd name="connsiteX4208" fmla="*/ 1721203 w 5955852"/>
              <a:gd name="connsiteY4208" fmla="*/ 542222 h 5956325"/>
              <a:gd name="connsiteX4209" fmla="*/ 1728071 w 5955852"/>
              <a:gd name="connsiteY4209" fmla="*/ 521631 h 5956325"/>
              <a:gd name="connsiteX4210" fmla="*/ 1739777 w 5955852"/>
              <a:gd name="connsiteY4210" fmla="*/ 520617 h 5956325"/>
              <a:gd name="connsiteX4211" fmla="*/ 4651917 w 5955852"/>
              <a:gd name="connsiteY4211" fmla="*/ 518511 h 5956325"/>
              <a:gd name="connsiteX4212" fmla="*/ 4661672 w 5955852"/>
              <a:gd name="connsiteY4212" fmla="*/ 521006 h 5956325"/>
              <a:gd name="connsiteX4213" fmla="*/ 4663545 w 5955852"/>
              <a:gd name="connsiteY4213" fmla="*/ 522879 h 5956325"/>
              <a:gd name="connsiteX4214" fmla="*/ 4663545 w 5955852"/>
              <a:gd name="connsiteY4214" fmla="*/ 540350 h 5956325"/>
              <a:gd name="connsiteX4215" fmla="*/ 4654805 w 5955852"/>
              <a:gd name="connsiteY4215" fmla="*/ 543469 h 5956325"/>
              <a:gd name="connsiteX4216" fmla="*/ 4646065 w 5955852"/>
              <a:gd name="connsiteY4216" fmla="*/ 539726 h 5956325"/>
              <a:gd name="connsiteX4217" fmla="*/ 4643567 w 5955852"/>
              <a:gd name="connsiteY4217" fmla="*/ 523503 h 5956325"/>
              <a:gd name="connsiteX4218" fmla="*/ 4651917 w 5955852"/>
              <a:gd name="connsiteY4218" fmla="*/ 518511 h 5956325"/>
              <a:gd name="connsiteX4219" fmla="*/ 4210456 w 5955852"/>
              <a:gd name="connsiteY4219" fmla="*/ 517731 h 5956325"/>
              <a:gd name="connsiteX4220" fmla="*/ 4222162 w 5955852"/>
              <a:gd name="connsiteY4220" fmla="*/ 518511 h 5956325"/>
              <a:gd name="connsiteX4221" fmla="*/ 4229029 w 5955852"/>
              <a:gd name="connsiteY4221" fmla="*/ 539102 h 5956325"/>
              <a:gd name="connsiteX4222" fmla="*/ 4215294 w 5955852"/>
              <a:gd name="connsiteY4222" fmla="*/ 547837 h 5956325"/>
              <a:gd name="connsiteX4223" fmla="*/ 4208428 w 5955852"/>
              <a:gd name="connsiteY4223" fmla="*/ 545965 h 5956325"/>
              <a:gd name="connsiteX4224" fmla="*/ 4201560 w 5955852"/>
              <a:gd name="connsiteY4224" fmla="*/ 525374 h 5956325"/>
              <a:gd name="connsiteX4225" fmla="*/ 4210456 w 5955852"/>
              <a:gd name="connsiteY4225" fmla="*/ 517731 h 5956325"/>
              <a:gd name="connsiteX4226" fmla="*/ 2382966 w 5955852"/>
              <a:gd name="connsiteY4226" fmla="*/ 514768 h 5956325"/>
              <a:gd name="connsiteX4227" fmla="*/ 2405441 w 5955852"/>
              <a:gd name="connsiteY4227" fmla="*/ 528495 h 5956325"/>
              <a:gd name="connsiteX4228" fmla="*/ 2391706 w 5955852"/>
              <a:gd name="connsiteY4228" fmla="*/ 550958 h 5956325"/>
              <a:gd name="connsiteX4229" fmla="*/ 2387337 w 5955852"/>
              <a:gd name="connsiteY4229" fmla="*/ 551582 h 5956325"/>
              <a:gd name="connsiteX4230" fmla="*/ 2369231 w 5955852"/>
              <a:gd name="connsiteY4230" fmla="*/ 537230 h 5956325"/>
              <a:gd name="connsiteX4231" fmla="*/ 2382966 w 5955852"/>
              <a:gd name="connsiteY4231" fmla="*/ 514768 h 5956325"/>
              <a:gd name="connsiteX4232" fmla="*/ 3566645 w 5955852"/>
              <a:gd name="connsiteY4232" fmla="*/ 513519 h 5956325"/>
              <a:gd name="connsiteX4233" fmla="*/ 3580380 w 5955852"/>
              <a:gd name="connsiteY4233" fmla="*/ 535982 h 5956325"/>
              <a:gd name="connsiteX4234" fmla="*/ 3562275 w 5955852"/>
              <a:gd name="connsiteY4234" fmla="*/ 550334 h 5956325"/>
              <a:gd name="connsiteX4235" fmla="*/ 3557905 w 5955852"/>
              <a:gd name="connsiteY4235" fmla="*/ 549709 h 5956325"/>
              <a:gd name="connsiteX4236" fmla="*/ 3544170 w 5955852"/>
              <a:gd name="connsiteY4236" fmla="*/ 527247 h 5956325"/>
              <a:gd name="connsiteX4237" fmla="*/ 3566645 w 5955852"/>
              <a:gd name="connsiteY4237" fmla="*/ 513519 h 5956325"/>
              <a:gd name="connsiteX4238" fmla="*/ 2578373 w 5955852"/>
              <a:gd name="connsiteY4238" fmla="*/ 476081 h 5956325"/>
              <a:gd name="connsiteX4239" fmla="*/ 2599599 w 5955852"/>
              <a:gd name="connsiteY4239" fmla="*/ 491681 h 5956325"/>
              <a:gd name="connsiteX4240" fmla="*/ 2583992 w 5955852"/>
              <a:gd name="connsiteY4240" fmla="*/ 512895 h 5956325"/>
              <a:gd name="connsiteX4241" fmla="*/ 2580871 w 5955852"/>
              <a:gd name="connsiteY4241" fmla="*/ 512895 h 5956325"/>
              <a:gd name="connsiteX4242" fmla="*/ 2562765 w 5955852"/>
              <a:gd name="connsiteY4242" fmla="*/ 497296 h 5956325"/>
              <a:gd name="connsiteX4243" fmla="*/ 2578373 w 5955852"/>
              <a:gd name="connsiteY4243" fmla="*/ 476081 h 5956325"/>
              <a:gd name="connsiteX4244" fmla="*/ 3371238 w 5955852"/>
              <a:gd name="connsiteY4244" fmla="*/ 474834 h 5956325"/>
              <a:gd name="connsiteX4245" fmla="*/ 3386845 w 5955852"/>
              <a:gd name="connsiteY4245" fmla="*/ 496049 h 5956325"/>
              <a:gd name="connsiteX4246" fmla="*/ 3368741 w 5955852"/>
              <a:gd name="connsiteY4246" fmla="*/ 511647 h 5956325"/>
              <a:gd name="connsiteX4247" fmla="*/ 3365619 w 5955852"/>
              <a:gd name="connsiteY4247" fmla="*/ 511647 h 5956325"/>
              <a:gd name="connsiteX4248" fmla="*/ 3350011 w 5955852"/>
              <a:gd name="connsiteY4248" fmla="*/ 490433 h 5956325"/>
              <a:gd name="connsiteX4249" fmla="*/ 3371238 w 5955852"/>
              <a:gd name="connsiteY4249" fmla="*/ 474834 h 5956325"/>
              <a:gd name="connsiteX4250" fmla="*/ 2776278 w 5955852"/>
              <a:gd name="connsiteY4250" fmla="*/ 452372 h 5956325"/>
              <a:gd name="connsiteX4251" fmla="*/ 2796255 w 5955852"/>
              <a:gd name="connsiteY4251" fmla="*/ 469218 h 5956325"/>
              <a:gd name="connsiteX4252" fmla="*/ 2779399 w 5955852"/>
              <a:gd name="connsiteY4252" fmla="*/ 489186 h 5956325"/>
              <a:gd name="connsiteX4253" fmla="*/ 2778150 w 5955852"/>
              <a:gd name="connsiteY4253" fmla="*/ 489186 h 5956325"/>
              <a:gd name="connsiteX4254" fmla="*/ 2758796 w 5955852"/>
              <a:gd name="connsiteY4254" fmla="*/ 472338 h 5956325"/>
              <a:gd name="connsiteX4255" fmla="*/ 2776278 w 5955852"/>
              <a:gd name="connsiteY4255" fmla="*/ 452372 h 5956325"/>
              <a:gd name="connsiteX4256" fmla="*/ 3173334 w 5955852"/>
              <a:gd name="connsiteY4256" fmla="*/ 451747 h 5956325"/>
              <a:gd name="connsiteX4257" fmla="*/ 3190814 w 5955852"/>
              <a:gd name="connsiteY4257" fmla="*/ 471714 h 5956325"/>
              <a:gd name="connsiteX4258" fmla="*/ 3172086 w 5955852"/>
              <a:gd name="connsiteY4258" fmla="*/ 488561 h 5956325"/>
              <a:gd name="connsiteX4259" fmla="*/ 3170836 w 5955852"/>
              <a:gd name="connsiteY4259" fmla="*/ 489186 h 5956325"/>
              <a:gd name="connsiteX4260" fmla="*/ 3153356 w 5955852"/>
              <a:gd name="connsiteY4260" fmla="*/ 469218 h 5956325"/>
              <a:gd name="connsiteX4261" fmla="*/ 3173334 w 5955852"/>
              <a:gd name="connsiteY4261" fmla="*/ 451747 h 5956325"/>
              <a:gd name="connsiteX4262" fmla="*/ 2974805 w 5955852"/>
              <a:gd name="connsiteY4262" fmla="*/ 444884 h 5956325"/>
              <a:gd name="connsiteX4263" fmla="*/ 2993535 w 5955852"/>
              <a:gd name="connsiteY4263" fmla="*/ 463602 h 5956325"/>
              <a:gd name="connsiteX4264" fmla="*/ 2974805 w 5955852"/>
              <a:gd name="connsiteY4264" fmla="*/ 482322 h 5956325"/>
              <a:gd name="connsiteX4265" fmla="*/ 2956077 w 5955852"/>
              <a:gd name="connsiteY4265" fmla="*/ 463602 h 5956325"/>
              <a:gd name="connsiteX4266" fmla="*/ 2974805 w 5955852"/>
              <a:gd name="connsiteY4266" fmla="*/ 444884 h 5956325"/>
              <a:gd name="connsiteX4267" fmla="*/ 1921059 w 5955852"/>
              <a:gd name="connsiteY4267" fmla="*/ 437007 h 5956325"/>
              <a:gd name="connsiteX4268" fmla="*/ 1929720 w 5955852"/>
              <a:gd name="connsiteY4268" fmla="*/ 445508 h 5956325"/>
              <a:gd name="connsiteX4269" fmla="*/ 1920981 w 5955852"/>
              <a:gd name="connsiteY4269" fmla="*/ 466099 h 5956325"/>
              <a:gd name="connsiteX4270" fmla="*/ 1914737 w 5955852"/>
              <a:gd name="connsiteY4270" fmla="*/ 467347 h 5956325"/>
              <a:gd name="connsiteX4271" fmla="*/ 1900378 w 5955852"/>
              <a:gd name="connsiteY4271" fmla="*/ 457987 h 5956325"/>
              <a:gd name="connsiteX4272" fmla="*/ 1909119 w 5955852"/>
              <a:gd name="connsiteY4272" fmla="*/ 437396 h 5956325"/>
              <a:gd name="connsiteX4273" fmla="*/ 1921059 w 5955852"/>
              <a:gd name="connsiteY4273" fmla="*/ 437007 h 5956325"/>
              <a:gd name="connsiteX4274" fmla="*/ 4041114 w 5955852"/>
              <a:gd name="connsiteY4274" fmla="*/ 434900 h 5956325"/>
              <a:gd name="connsiteX4275" fmla="*/ 4049854 w 5955852"/>
              <a:gd name="connsiteY4275" fmla="*/ 455491 h 5956325"/>
              <a:gd name="connsiteX4276" fmla="*/ 4035495 w 5955852"/>
              <a:gd name="connsiteY4276" fmla="*/ 464851 h 5956325"/>
              <a:gd name="connsiteX4277" fmla="*/ 4029253 w 5955852"/>
              <a:gd name="connsiteY4277" fmla="*/ 463602 h 5956325"/>
              <a:gd name="connsiteX4278" fmla="*/ 4020512 w 5955852"/>
              <a:gd name="connsiteY4278" fmla="*/ 443636 h 5956325"/>
              <a:gd name="connsiteX4279" fmla="*/ 4041114 w 5955852"/>
              <a:gd name="connsiteY4279" fmla="*/ 434900 h 5956325"/>
              <a:gd name="connsiteX4280" fmla="*/ 1460245 w 5955852"/>
              <a:gd name="connsiteY4280" fmla="*/ 414934 h 5956325"/>
              <a:gd name="connsiteX4281" fmla="*/ 1475853 w 5955852"/>
              <a:gd name="connsiteY4281" fmla="*/ 423045 h 5956325"/>
              <a:gd name="connsiteX4282" fmla="*/ 1469610 w 5955852"/>
              <a:gd name="connsiteY4282" fmla="*/ 438020 h 5956325"/>
              <a:gd name="connsiteX4283" fmla="*/ 1463991 w 5955852"/>
              <a:gd name="connsiteY4283" fmla="*/ 439892 h 5956325"/>
              <a:gd name="connsiteX4284" fmla="*/ 1453378 w 5955852"/>
              <a:gd name="connsiteY4284" fmla="*/ 434276 h 5956325"/>
              <a:gd name="connsiteX4285" fmla="*/ 1457124 w 5955852"/>
              <a:gd name="connsiteY4285" fmla="*/ 416806 h 5956325"/>
              <a:gd name="connsiteX4286" fmla="*/ 1460245 w 5955852"/>
              <a:gd name="connsiteY4286" fmla="*/ 414934 h 5956325"/>
              <a:gd name="connsiteX4287" fmla="*/ 4493110 w 5955852"/>
              <a:gd name="connsiteY4287" fmla="*/ 413062 h 5956325"/>
              <a:gd name="connsiteX4288" fmla="*/ 4499353 w 5955852"/>
              <a:gd name="connsiteY4288" fmla="*/ 428037 h 5956325"/>
              <a:gd name="connsiteX4289" fmla="*/ 4487491 w 5955852"/>
              <a:gd name="connsiteY4289" fmla="*/ 436773 h 5956325"/>
              <a:gd name="connsiteX4290" fmla="*/ 4483745 w 5955852"/>
              <a:gd name="connsiteY4290" fmla="*/ 436148 h 5956325"/>
              <a:gd name="connsiteX4291" fmla="*/ 4480623 w 5955852"/>
              <a:gd name="connsiteY4291" fmla="*/ 434276 h 5956325"/>
              <a:gd name="connsiteX4292" fmla="*/ 4476878 w 5955852"/>
              <a:gd name="connsiteY4292" fmla="*/ 416806 h 5956325"/>
              <a:gd name="connsiteX4293" fmla="*/ 4493110 w 5955852"/>
              <a:gd name="connsiteY4293" fmla="*/ 413062 h 5956325"/>
              <a:gd name="connsiteX4294" fmla="*/ 2094537 w 5955852"/>
              <a:gd name="connsiteY4294" fmla="*/ 367513 h 5956325"/>
              <a:gd name="connsiteX4295" fmla="*/ 2113890 w 5955852"/>
              <a:gd name="connsiteY4295" fmla="*/ 377497 h 5956325"/>
              <a:gd name="connsiteX4296" fmla="*/ 2103902 w 5955852"/>
              <a:gd name="connsiteY4296" fmla="*/ 396839 h 5956325"/>
              <a:gd name="connsiteX4297" fmla="*/ 2098907 w 5955852"/>
              <a:gd name="connsiteY4297" fmla="*/ 397463 h 5956325"/>
              <a:gd name="connsiteX4298" fmla="*/ 2084548 w 5955852"/>
              <a:gd name="connsiteY4298" fmla="*/ 386855 h 5956325"/>
              <a:gd name="connsiteX4299" fmla="*/ 2094537 w 5955852"/>
              <a:gd name="connsiteY4299" fmla="*/ 367513 h 5956325"/>
              <a:gd name="connsiteX4300" fmla="*/ 3854447 w 5955852"/>
              <a:gd name="connsiteY4300" fmla="*/ 365016 h 5956325"/>
              <a:gd name="connsiteX4301" fmla="*/ 3864437 w 5955852"/>
              <a:gd name="connsiteY4301" fmla="*/ 384360 h 5956325"/>
              <a:gd name="connsiteX4302" fmla="*/ 3849453 w 5955852"/>
              <a:gd name="connsiteY4302" fmla="*/ 394967 h 5956325"/>
              <a:gd name="connsiteX4303" fmla="*/ 3845083 w 5955852"/>
              <a:gd name="connsiteY4303" fmla="*/ 394343 h 5956325"/>
              <a:gd name="connsiteX4304" fmla="*/ 3835095 w 5955852"/>
              <a:gd name="connsiteY4304" fmla="*/ 375000 h 5956325"/>
              <a:gd name="connsiteX4305" fmla="*/ 3854447 w 5955852"/>
              <a:gd name="connsiteY4305" fmla="*/ 365016 h 5956325"/>
              <a:gd name="connsiteX4306" fmla="*/ 1633801 w 5955852"/>
              <a:gd name="connsiteY4306" fmla="*/ 319468 h 5956325"/>
              <a:gd name="connsiteX4307" fmla="*/ 1649409 w 5955852"/>
              <a:gd name="connsiteY4307" fmla="*/ 327579 h 5956325"/>
              <a:gd name="connsiteX4308" fmla="*/ 1643167 w 5955852"/>
              <a:gd name="connsiteY4308" fmla="*/ 342554 h 5956325"/>
              <a:gd name="connsiteX4309" fmla="*/ 1637547 w 5955852"/>
              <a:gd name="connsiteY4309" fmla="*/ 344426 h 5956325"/>
              <a:gd name="connsiteX4310" fmla="*/ 1626934 w 5955852"/>
              <a:gd name="connsiteY4310" fmla="*/ 338811 h 5956325"/>
              <a:gd name="connsiteX4311" fmla="*/ 1630680 w 5955852"/>
              <a:gd name="connsiteY4311" fmla="*/ 321339 h 5956325"/>
              <a:gd name="connsiteX4312" fmla="*/ 1633801 w 5955852"/>
              <a:gd name="connsiteY4312" fmla="*/ 319468 h 5956325"/>
              <a:gd name="connsiteX4313" fmla="*/ 4318930 w 5955852"/>
              <a:gd name="connsiteY4313" fmla="*/ 318220 h 5956325"/>
              <a:gd name="connsiteX4314" fmla="*/ 4325173 w 5955852"/>
              <a:gd name="connsiteY4314" fmla="*/ 333195 h 5956325"/>
              <a:gd name="connsiteX4315" fmla="*/ 4313311 w 5955852"/>
              <a:gd name="connsiteY4315" fmla="*/ 341930 h 5956325"/>
              <a:gd name="connsiteX4316" fmla="*/ 4309566 w 5955852"/>
              <a:gd name="connsiteY4316" fmla="*/ 341306 h 5956325"/>
              <a:gd name="connsiteX4317" fmla="*/ 4306443 w 5955852"/>
              <a:gd name="connsiteY4317" fmla="*/ 339435 h 5956325"/>
              <a:gd name="connsiteX4318" fmla="*/ 4302698 w 5955852"/>
              <a:gd name="connsiteY4318" fmla="*/ 321963 h 5956325"/>
              <a:gd name="connsiteX4319" fmla="*/ 4318930 w 5955852"/>
              <a:gd name="connsiteY4319" fmla="*/ 318220 h 5956325"/>
              <a:gd name="connsiteX4320" fmla="*/ 2285574 w 5955852"/>
              <a:gd name="connsiteY4320" fmla="*/ 310108 h 5956325"/>
              <a:gd name="connsiteX4321" fmla="*/ 2304302 w 5955852"/>
              <a:gd name="connsiteY4321" fmla="*/ 321340 h 5956325"/>
              <a:gd name="connsiteX4322" fmla="*/ 2293065 w 5955852"/>
              <a:gd name="connsiteY4322" fmla="*/ 340058 h 5956325"/>
              <a:gd name="connsiteX4323" fmla="*/ 2289319 w 5955852"/>
              <a:gd name="connsiteY4323" fmla="*/ 340682 h 5956325"/>
              <a:gd name="connsiteX4324" fmla="*/ 2274336 w 5955852"/>
              <a:gd name="connsiteY4324" fmla="*/ 328828 h 5956325"/>
              <a:gd name="connsiteX4325" fmla="*/ 2285574 w 5955852"/>
              <a:gd name="connsiteY4325" fmla="*/ 310108 h 5956325"/>
              <a:gd name="connsiteX4326" fmla="*/ 3664659 w 5955852"/>
              <a:gd name="connsiteY4326" fmla="*/ 308237 h 5956325"/>
              <a:gd name="connsiteX4327" fmla="*/ 3675896 w 5955852"/>
              <a:gd name="connsiteY4327" fmla="*/ 326955 h 5956325"/>
              <a:gd name="connsiteX4328" fmla="*/ 3660913 w 5955852"/>
              <a:gd name="connsiteY4328" fmla="*/ 338810 h 5956325"/>
              <a:gd name="connsiteX4329" fmla="*/ 3656544 w 5955852"/>
              <a:gd name="connsiteY4329" fmla="*/ 338186 h 5956325"/>
              <a:gd name="connsiteX4330" fmla="*/ 3645306 w 5955852"/>
              <a:gd name="connsiteY4330" fmla="*/ 319468 h 5956325"/>
              <a:gd name="connsiteX4331" fmla="*/ 3664659 w 5955852"/>
              <a:gd name="connsiteY4331" fmla="*/ 308237 h 5956325"/>
              <a:gd name="connsiteX4332" fmla="*/ 2479732 w 5955852"/>
              <a:gd name="connsiteY4332" fmla="*/ 267680 h 5956325"/>
              <a:gd name="connsiteX4333" fmla="*/ 2497836 w 5955852"/>
              <a:gd name="connsiteY4333" fmla="*/ 280159 h 5956325"/>
              <a:gd name="connsiteX4334" fmla="*/ 2485350 w 5955852"/>
              <a:gd name="connsiteY4334" fmla="*/ 298253 h 5956325"/>
              <a:gd name="connsiteX4335" fmla="*/ 2482853 w 5955852"/>
              <a:gd name="connsiteY4335" fmla="*/ 298253 h 5956325"/>
              <a:gd name="connsiteX4336" fmla="*/ 2467246 w 5955852"/>
              <a:gd name="connsiteY4336" fmla="*/ 285774 h 5956325"/>
              <a:gd name="connsiteX4337" fmla="*/ 2479732 w 5955852"/>
              <a:gd name="connsiteY4337" fmla="*/ 267680 h 5956325"/>
              <a:gd name="connsiteX4338" fmla="*/ 3469253 w 5955852"/>
              <a:gd name="connsiteY4338" fmla="*/ 265807 h 5956325"/>
              <a:gd name="connsiteX4339" fmla="*/ 3481739 w 5955852"/>
              <a:gd name="connsiteY4339" fmla="*/ 283902 h 5956325"/>
              <a:gd name="connsiteX4340" fmla="*/ 3466756 w 5955852"/>
              <a:gd name="connsiteY4340" fmla="*/ 296381 h 5956325"/>
              <a:gd name="connsiteX4341" fmla="*/ 3463634 w 5955852"/>
              <a:gd name="connsiteY4341" fmla="*/ 296381 h 5956325"/>
              <a:gd name="connsiteX4342" fmla="*/ 3451147 w 5955852"/>
              <a:gd name="connsiteY4342" fmla="*/ 278286 h 5956325"/>
              <a:gd name="connsiteX4343" fmla="*/ 3469253 w 5955852"/>
              <a:gd name="connsiteY4343" fmla="*/ 265807 h 5956325"/>
              <a:gd name="connsiteX4344" fmla="*/ 2676388 w 5955852"/>
              <a:gd name="connsiteY4344" fmla="*/ 238353 h 5956325"/>
              <a:gd name="connsiteX4345" fmla="*/ 2693244 w 5955852"/>
              <a:gd name="connsiteY4345" fmla="*/ 252080 h 5956325"/>
              <a:gd name="connsiteX4346" fmla="*/ 2679509 w 5955852"/>
              <a:gd name="connsiteY4346" fmla="*/ 268927 h 5956325"/>
              <a:gd name="connsiteX4347" fmla="*/ 2678260 w 5955852"/>
              <a:gd name="connsiteY4347" fmla="*/ 268927 h 5956325"/>
              <a:gd name="connsiteX4348" fmla="*/ 2662653 w 5955852"/>
              <a:gd name="connsiteY4348" fmla="*/ 255824 h 5956325"/>
              <a:gd name="connsiteX4349" fmla="*/ 2676388 w 5955852"/>
              <a:gd name="connsiteY4349" fmla="*/ 238353 h 5956325"/>
              <a:gd name="connsiteX4350" fmla="*/ 3271972 w 5955852"/>
              <a:gd name="connsiteY4350" fmla="*/ 237729 h 5956325"/>
              <a:gd name="connsiteX4351" fmla="*/ 3285707 w 5955852"/>
              <a:gd name="connsiteY4351" fmla="*/ 254577 h 5956325"/>
              <a:gd name="connsiteX4352" fmla="*/ 3270099 w 5955852"/>
              <a:gd name="connsiteY4352" fmla="*/ 268927 h 5956325"/>
              <a:gd name="connsiteX4353" fmla="*/ 3268851 w 5955852"/>
              <a:gd name="connsiteY4353" fmla="*/ 268927 h 5956325"/>
              <a:gd name="connsiteX4354" fmla="*/ 3255116 w 5955852"/>
              <a:gd name="connsiteY4354" fmla="*/ 251456 h 5956325"/>
              <a:gd name="connsiteX4355" fmla="*/ 3271972 w 5955852"/>
              <a:gd name="connsiteY4355" fmla="*/ 237729 h 5956325"/>
              <a:gd name="connsiteX4356" fmla="*/ 1811728 w 5955852"/>
              <a:gd name="connsiteY4356" fmla="*/ 236481 h 5956325"/>
              <a:gd name="connsiteX4357" fmla="*/ 1827335 w 5955852"/>
              <a:gd name="connsiteY4357" fmla="*/ 240849 h 5956325"/>
              <a:gd name="connsiteX4358" fmla="*/ 1823590 w 5955852"/>
              <a:gd name="connsiteY4358" fmla="*/ 258320 h 5956325"/>
              <a:gd name="connsiteX4359" fmla="*/ 1820468 w 5955852"/>
              <a:gd name="connsiteY4359" fmla="*/ 259567 h 5956325"/>
              <a:gd name="connsiteX4360" fmla="*/ 1816723 w 5955852"/>
              <a:gd name="connsiteY4360" fmla="*/ 260815 h 5956325"/>
              <a:gd name="connsiteX4361" fmla="*/ 1804860 w 5955852"/>
              <a:gd name="connsiteY4361" fmla="*/ 252079 h 5956325"/>
              <a:gd name="connsiteX4362" fmla="*/ 1811728 w 5955852"/>
              <a:gd name="connsiteY4362" fmla="*/ 236481 h 5956325"/>
              <a:gd name="connsiteX4363" fmla="*/ 4137256 w 5955852"/>
              <a:gd name="connsiteY4363" fmla="*/ 233361 h 5956325"/>
              <a:gd name="connsiteX4364" fmla="*/ 4140378 w 5955852"/>
              <a:gd name="connsiteY4364" fmla="*/ 234609 h 5956325"/>
              <a:gd name="connsiteX4365" fmla="*/ 4144124 w 5955852"/>
              <a:gd name="connsiteY4365" fmla="*/ 252079 h 5956325"/>
              <a:gd name="connsiteX4366" fmla="*/ 4133511 w 5955852"/>
              <a:gd name="connsiteY4366" fmla="*/ 258320 h 5956325"/>
              <a:gd name="connsiteX4367" fmla="*/ 4128517 w 5955852"/>
              <a:gd name="connsiteY4367" fmla="*/ 257072 h 5956325"/>
              <a:gd name="connsiteX4368" fmla="*/ 4121649 w 5955852"/>
              <a:gd name="connsiteY4368" fmla="*/ 241473 h 5956325"/>
              <a:gd name="connsiteX4369" fmla="*/ 4137256 w 5955852"/>
              <a:gd name="connsiteY4369" fmla="*/ 233361 h 5956325"/>
              <a:gd name="connsiteX4370" fmla="*/ 3074069 w 5955852"/>
              <a:gd name="connsiteY4370" fmla="*/ 224002 h 5956325"/>
              <a:gd name="connsiteX4371" fmla="*/ 3089052 w 5955852"/>
              <a:gd name="connsiteY4371" fmla="*/ 240225 h 5956325"/>
              <a:gd name="connsiteX4372" fmla="*/ 3072820 w 5955852"/>
              <a:gd name="connsiteY4372" fmla="*/ 255199 h 5956325"/>
              <a:gd name="connsiteX4373" fmla="*/ 3057837 w 5955852"/>
              <a:gd name="connsiteY4373" fmla="*/ 238977 h 5956325"/>
              <a:gd name="connsiteX4374" fmla="*/ 3074069 w 5955852"/>
              <a:gd name="connsiteY4374" fmla="*/ 224002 h 5956325"/>
              <a:gd name="connsiteX4375" fmla="*/ 2874915 w 5955852"/>
              <a:gd name="connsiteY4375" fmla="*/ 224002 h 5956325"/>
              <a:gd name="connsiteX4376" fmla="*/ 2891148 w 5955852"/>
              <a:gd name="connsiteY4376" fmla="*/ 238977 h 5956325"/>
              <a:gd name="connsiteX4377" fmla="*/ 2876165 w 5955852"/>
              <a:gd name="connsiteY4377" fmla="*/ 255199 h 5956325"/>
              <a:gd name="connsiteX4378" fmla="*/ 2875541 w 5955852"/>
              <a:gd name="connsiteY4378" fmla="*/ 255199 h 5956325"/>
              <a:gd name="connsiteX4379" fmla="*/ 2859932 w 5955852"/>
              <a:gd name="connsiteY4379" fmla="*/ 240225 h 5956325"/>
              <a:gd name="connsiteX4380" fmla="*/ 2874915 w 5955852"/>
              <a:gd name="connsiteY4380" fmla="*/ 224002 h 5956325"/>
              <a:gd name="connsiteX4381" fmla="*/ 1999019 w 5955852"/>
              <a:gd name="connsiteY4381" fmla="*/ 164725 h 5956325"/>
              <a:gd name="connsiteX4382" fmla="*/ 2014002 w 5955852"/>
              <a:gd name="connsiteY4382" fmla="*/ 174085 h 5956325"/>
              <a:gd name="connsiteX4383" fmla="*/ 2004638 w 5955852"/>
              <a:gd name="connsiteY4383" fmla="*/ 189060 h 5956325"/>
              <a:gd name="connsiteX4384" fmla="*/ 2001516 w 5955852"/>
              <a:gd name="connsiteY4384" fmla="*/ 189060 h 5956325"/>
              <a:gd name="connsiteX4385" fmla="*/ 1989655 w 5955852"/>
              <a:gd name="connsiteY4385" fmla="*/ 180325 h 5956325"/>
              <a:gd name="connsiteX4386" fmla="*/ 1997770 w 5955852"/>
              <a:gd name="connsiteY4386" fmla="*/ 165349 h 5956325"/>
              <a:gd name="connsiteX4387" fmla="*/ 1999019 w 5955852"/>
              <a:gd name="connsiteY4387" fmla="*/ 164725 h 5956325"/>
              <a:gd name="connsiteX4388" fmla="*/ 3951215 w 5955852"/>
              <a:gd name="connsiteY4388" fmla="*/ 162229 h 5956325"/>
              <a:gd name="connsiteX4389" fmla="*/ 3960580 w 5955852"/>
              <a:gd name="connsiteY4389" fmla="*/ 177204 h 5956325"/>
              <a:gd name="connsiteX4390" fmla="*/ 3948093 w 5955852"/>
              <a:gd name="connsiteY4390" fmla="*/ 187188 h 5956325"/>
              <a:gd name="connsiteX4391" fmla="*/ 3944972 w 5955852"/>
              <a:gd name="connsiteY4391" fmla="*/ 186564 h 5956325"/>
              <a:gd name="connsiteX4392" fmla="*/ 2188182 w 5955852"/>
              <a:gd name="connsiteY4392" fmla="*/ 106074 h 5956325"/>
              <a:gd name="connsiteX4393" fmla="*/ 2203166 w 5955852"/>
              <a:gd name="connsiteY4393" fmla="*/ 115432 h 5956325"/>
              <a:gd name="connsiteX4394" fmla="*/ 2193802 w 5955852"/>
              <a:gd name="connsiteY4394" fmla="*/ 130408 h 5956325"/>
              <a:gd name="connsiteX4395" fmla="*/ 2190680 w 5955852"/>
              <a:gd name="connsiteY4395" fmla="*/ 130408 h 5956325"/>
              <a:gd name="connsiteX4396" fmla="*/ 2178818 w 5955852"/>
              <a:gd name="connsiteY4396" fmla="*/ 121672 h 5956325"/>
              <a:gd name="connsiteX4397" fmla="*/ 2186934 w 5955852"/>
              <a:gd name="connsiteY4397" fmla="*/ 106698 h 5956325"/>
              <a:gd name="connsiteX4398" fmla="*/ 2188182 w 5955852"/>
              <a:gd name="connsiteY4398" fmla="*/ 106074 h 5956325"/>
              <a:gd name="connsiteX4399" fmla="*/ 3761426 w 5955852"/>
              <a:gd name="connsiteY4399" fmla="*/ 103577 h 5956325"/>
              <a:gd name="connsiteX4400" fmla="*/ 3770792 w 5955852"/>
              <a:gd name="connsiteY4400" fmla="*/ 118553 h 5956325"/>
              <a:gd name="connsiteX4401" fmla="*/ 3758305 w 5955852"/>
              <a:gd name="connsiteY4401" fmla="*/ 128535 h 5956325"/>
              <a:gd name="connsiteX4402" fmla="*/ 3755183 w 5955852"/>
              <a:gd name="connsiteY4402" fmla="*/ 127911 h 5956325"/>
              <a:gd name="connsiteX4403" fmla="*/ 2379844 w 5955852"/>
              <a:gd name="connsiteY4403" fmla="*/ 60524 h 5956325"/>
              <a:gd name="connsiteX4404" fmla="*/ 2396700 w 5955852"/>
              <a:gd name="connsiteY4404" fmla="*/ 72380 h 5956325"/>
              <a:gd name="connsiteX4405" fmla="*/ 2386711 w 5955852"/>
              <a:gd name="connsiteY4405" fmla="*/ 84859 h 5956325"/>
              <a:gd name="connsiteX4406" fmla="*/ 2383589 w 5955852"/>
              <a:gd name="connsiteY4406" fmla="*/ 84859 h 5956325"/>
              <a:gd name="connsiteX4407" fmla="*/ 2371728 w 5955852"/>
              <a:gd name="connsiteY4407" fmla="*/ 76123 h 5956325"/>
              <a:gd name="connsiteX4408" fmla="*/ 2379844 w 5955852"/>
              <a:gd name="connsiteY4408" fmla="*/ 60524 h 5956325"/>
              <a:gd name="connsiteX4409" fmla="*/ 3567268 w 5955852"/>
              <a:gd name="connsiteY4409" fmla="*/ 58653 h 5956325"/>
              <a:gd name="connsiteX4410" fmla="*/ 3577257 w 5955852"/>
              <a:gd name="connsiteY4410" fmla="*/ 71132 h 5956325"/>
              <a:gd name="connsiteX4411" fmla="*/ 3565395 w 5955852"/>
              <a:gd name="connsiteY4411" fmla="*/ 82987 h 5956325"/>
              <a:gd name="connsiteX4412" fmla="*/ 3561026 w 5955852"/>
              <a:gd name="connsiteY4412" fmla="*/ 82363 h 5956325"/>
              <a:gd name="connsiteX4413" fmla="*/ 3552909 w 5955852"/>
              <a:gd name="connsiteY4413" fmla="*/ 66763 h 5956325"/>
              <a:gd name="connsiteX4414" fmla="*/ 3567268 w 5955852"/>
              <a:gd name="connsiteY4414" fmla="*/ 58653 h 5956325"/>
              <a:gd name="connsiteX4415" fmla="*/ 2577748 w 5955852"/>
              <a:gd name="connsiteY4415" fmla="*/ 26830 h 5956325"/>
              <a:gd name="connsiteX4416" fmla="*/ 2591482 w 5955852"/>
              <a:gd name="connsiteY4416" fmla="*/ 36190 h 5956325"/>
              <a:gd name="connsiteX4417" fmla="*/ 2582118 w 5955852"/>
              <a:gd name="connsiteY4417" fmla="*/ 51165 h 5956325"/>
              <a:gd name="connsiteX4418" fmla="*/ 2578996 w 5955852"/>
              <a:gd name="connsiteY4418" fmla="*/ 51788 h 5956325"/>
              <a:gd name="connsiteX4419" fmla="*/ 2566511 w 5955852"/>
              <a:gd name="connsiteY4419" fmla="*/ 39309 h 5956325"/>
              <a:gd name="connsiteX4420" fmla="*/ 2577748 w 5955852"/>
              <a:gd name="connsiteY4420" fmla="*/ 26830 h 5956325"/>
              <a:gd name="connsiteX4421" fmla="*/ 3373110 w 5955852"/>
              <a:gd name="connsiteY4421" fmla="*/ 26206 h 5956325"/>
              <a:gd name="connsiteX4422" fmla="*/ 3382475 w 5955852"/>
              <a:gd name="connsiteY4422" fmla="*/ 41181 h 5956325"/>
              <a:gd name="connsiteX4423" fmla="*/ 3369988 w 5955852"/>
              <a:gd name="connsiteY4423" fmla="*/ 50541 h 5956325"/>
              <a:gd name="connsiteX4424" fmla="*/ 3368740 w 5955852"/>
              <a:gd name="connsiteY4424" fmla="*/ 50541 h 5956325"/>
              <a:gd name="connsiteX4425" fmla="*/ 3357502 w 5955852"/>
              <a:gd name="connsiteY4425" fmla="*/ 38062 h 5956325"/>
              <a:gd name="connsiteX4426" fmla="*/ 3373110 w 5955852"/>
              <a:gd name="connsiteY4426" fmla="*/ 26206 h 5956325"/>
              <a:gd name="connsiteX4427" fmla="*/ 3175830 w 5955852"/>
              <a:gd name="connsiteY4427" fmla="*/ 6864 h 5956325"/>
              <a:gd name="connsiteX4428" fmla="*/ 3185195 w 5955852"/>
              <a:gd name="connsiteY4428" fmla="*/ 21839 h 5956325"/>
              <a:gd name="connsiteX4429" fmla="*/ 3172709 w 5955852"/>
              <a:gd name="connsiteY4429" fmla="*/ 31198 h 5956325"/>
              <a:gd name="connsiteX4430" fmla="*/ 3171461 w 5955852"/>
              <a:gd name="connsiteY4430" fmla="*/ 31198 h 5956325"/>
              <a:gd name="connsiteX4431" fmla="*/ 3160223 w 5955852"/>
              <a:gd name="connsiteY4431" fmla="*/ 18719 h 5956325"/>
              <a:gd name="connsiteX4432" fmla="*/ 3175830 w 5955852"/>
              <a:gd name="connsiteY4432" fmla="*/ 6864 h 5956325"/>
              <a:gd name="connsiteX4433" fmla="*/ 2775028 w 5955852"/>
              <a:gd name="connsiteY4433" fmla="*/ 6864 h 5956325"/>
              <a:gd name="connsiteX4434" fmla="*/ 2788762 w 5955852"/>
              <a:gd name="connsiteY4434" fmla="*/ 16223 h 5956325"/>
              <a:gd name="connsiteX4435" fmla="*/ 2779398 w 5955852"/>
              <a:gd name="connsiteY4435" fmla="*/ 31198 h 5956325"/>
              <a:gd name="connsiteX4436" fmla="*/ 2776277 w 5955852"/>
              <a:gd name="connsiteY4436" fmla="*/ 31822 h 5956325"/>
              <a:gd name="connsiteX4437" fmla="*/ 2763790 w 5955852"/>
              <a:gd name="connsiteY4437" fmla="*/ 19343 h 5956325"/>
              <a:gd name="connsiteX4438" fmla="*/ 2775028 w 5955852"/>
              <a:gd name="connsiteY4438" fmla="*/ 6864 h 5956325"/>
              <a:gd name="connsiteX4439" fmla="*/ 2974804 w 5955852"/>
              <a:gd name="connsiteY4439" fmla="*/ 0 h 5956325"/>
              <a:gd name="connsiteX4440" fmla="*/ 2987291 w 5955852"/>
              <a:gd name="connsiteY4440" fmla="*/ 12479 h 5956325"/>
              <a:gd name="connsiteX4441" fmla="*/ 2974804 w 5955852"/>
              <a:gd name="connsiteY4441" fmla="*/ 24958 h 5956325"/>
              <a:gd name="connsiteX4442" fmla="*/ 2962319 w 5955852"/>
              <a:gd name="connsiteY4442" fmla="*/ 12479 h 5956325"/>
              <a:gd name="connsiteX4443" fmla="*/ 2974804 w 5955852"/>
              <a:gd name="connsiteY4443" fmla="*/ 0 h 595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Lst>
            <a:rect l="l" t="t" r="r" b="b"/>
            <a:pathLst>
              <a:path w="5955852" h="5956325">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w="5652" cap="flat">
            <a:noFill/>
            <a:prstDash val="solid"/>
            <a:miter/>
          </a:ln>
        </p:spPr>
        <p:txBody>
          <a:bodyPr rtlCol="0" anchor="ctr"/>
          <a:lstStyle/>
          <a:p>
            <a:endParaRPr lang="en-US" sz="1351"/>
          </a:p>
        </p:txBody>
      </p:sp>
      <p:pic>
        <p:nvPicPr>
          <p:cNvPr id="9" name="Gráfico 8">
            <a:extLst>
              <a:ext uri="{FF2B5EF4-FFF2-40B4-BE49-F238E27FC236}">
                <a16:creationId xmlns:a16="http://schemas.microsoft.com/office/drawing/2014/main" id="{5592B3D7-91F0-9378-667A-669795B763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3730" y="4213391"/>
            <a:ext cx="3248025" cy="2162175"/>
          </a:xfrm>
          <a:prstGeom prst="rect">
            <a:avLst/>
          </a:prstGeom>
        </p:spPr>
      </p:pic>
      <p:sp>
        <p:nvSpPr>
          <p:cNvPr id="10" name="Freeform 12">
            <a:extLst>
              <a:ext uri="{FF2B5EF4-FFF2-40B4-BE49-F238E27FC236}">
                <a16:creationId xmlns:a16="http://schemas.microsoft.com/office/drawing/2014/main" id="{D6E36FAD-5105-49BF-505A-AFF13028A5D7}"/>
              </a:ext>
            </a:extLst>
          </p:cNvPr>
          <p:cNvSpPr/>
          <p:nvPr/>
        </p:nvSpPr>
        <p:spPr>
          <a:xfrm rot="10800000">
            <a:off x="-1026378" y="-600281"/>
            <a:ext cx="1923636" cy="3718340"/>
          </a:xfrm>
          <a:custGeom>
            <a:avLst/>
            <a:gdLst>
              <a:gd name="connsiteX0" fmla="*/ 1448093 w 2896186"/>
              <a:gd name="connsiteY0" fmla="*/ 841150 h 5598254"/>
              <a:gd name="connsiteX1" fmla="*/ 2055139 w 2896186"/>
              <a:gd name="connsiteY1" fmla="*/ 1447863 h 5598254"/>
              <a:gd name="connsiteX2" fmla="*/ 2055139 w 2896186"/>
              <a:gd name="connsiteY2" fmla="*/ 5597687 h 5598254"/>
              <a:gd name="connsiteX3" fmla="*/ 2042705 w 2896186"/>
              <a:gd name="connsiteY3" fmla="*/ 5597687 h 5598254"/>
              <a:gd name="connsiteX4" fmla="*/ 2042705 w 2896186"/>
              <a:gd name="connsiteY4" fmla="*/ 1447863 h 5598254"/>
              <a:gd name="connsiteX5" fmla="*/ 1448093 w 2896186"/>
              <a:gd name="connsiteY5" fmla="*/ 853578 h 5598254"/>
              <a:gd name="connsiteX6" fmla="*/ 853482 w 2896186"/>
              <a:gd name="connsiteY6" fmla="*/ 1447863 h 5598254"/>
              <a:gd name="connsiteX7" fmla="*/ 853482 w 2896186"/>
              <a:gd name="connsiteY7" fmla="*/ 5598252 h 5598254"/>
              <a:gd name="connsiteX8" fmla="*/ 841047 w 2896186"/>
              <a:gd name="connsiteY8" fmla="*/ 5598252 h 5598254"/>
              <a:gd name="connsiteX9" fmla="*/ 841047 w 2896186"/>
              <a:gd name="connsiteY9" fmla="*/ 1447863 h 5598254"/>
              <a:gd name="connsiteX10" fmla="*/ 1448093 w 2896186"/>
              <a:gd name="connsiteY10" fmla="*/ 841150 h 5598254"/>
              <a:gd name="connsiteX11" fmla="*/ 1448093 w 2896186"/>
              <a:gd name="connsiteY11" fmla="*/ 631004 h 5598254"/>
              <a:gd name="connsiteX12" fmla="*/ 2265400 w 2896186"/>
              <a:gd name="connsiteY12" fmla="*/ 1447863 h 5598254"/>
              <a:gd name="connsiteX13" fmla="*/ 2265400 w 2896186"/>
              <a:gd name="connsiteY13" fmla="*/ 5597689 h 5598254"/>
              <a:gd name="connsiteX14" fmla="*/ 2252966 w 2896186"/>
              <a:gd name="connsiteY14" fmla="*/ 5597689 h 5598254"/>
              <a:gd name="connsiteX15" fmla="*/ 2252966 w 2896186"/>
              <a:gd name="connsiteY15" fmla="*/ 1447863 h 5598254"/>
              <a:gd name="connsiteX16" fmla="*/ 1448093 w 2896186"/>
              <a:gd name="connsiteY16" fmla="*/ 643432 h 5598254"/>
              <a:gd name="connsiteX17" fmla="*/ 643220 w 2896186"/>
              <a:gd name="connsiteY17" fmla="*/ 1447863 h 5598254"/>
              <a:gd name="connsiteX18" fmla="*/ 643220 w 2896186"/>
              <a:gd name="connsiteY18" fmla="*/ 5598254 h 5598254"/>
              <a:gd name="connsiteX19" fmla="*/ 630785 w 2896186"/>
              <a:gd name="connsiteY19" fmla="*/ 5598254 h 5598254"/>
              <a:gd name="connsiteX20" fmla="*/ 630785 w 2896186"/>
              <a:gd name="connsiteY20" fmla="*/ 1447863 h 5598254"/>
              <a:gd name="connsiteX21" fmla="*/ 1448093 w 2896186"/>
              <a:gd name="connsiteY21" fmla="*/ 631004 h 5598254"/>
              <a:gd name="connsiteX22" fmla="*/ 1448095 w 2896186"/>
              <a:gd name="connsiteY22" fmla="*/ 420858 h 5598254"/>
              <a:gd name="connsiteX23" fmla="*/ 2475664 w 2896186"/>
              <a:gd name="connsiteY23" fmla="*/ 1447863 h 5598254"/>
              <a:gd name="connsiteX24" fmla="*/ 2475664 w 2896186"/>
              <a:gd name="connsiteY24" fmla="*/ 5597688 h 5598254"/>
              <a:gd name="connsiteX25" fmla="*/ 2463229 w 2896186"/>
              <a:gd name="connsiteY25" fmla="*/ 5597688 h 5598254"/>
              <a:gd name="connsiteX26" fmla="*/ 2463229 w 2896186"/>
              <a:gd name="connsiteY26" fmla="*/ 1447863 h 5598254"/>
              <a:gd name="connsiteX27" fmla="*/ 1448095 w 2896186"/>
              <a:gd name="connsiteY27" fmla="*/ 433286 h 5598254"/>
              <a:gd name="connsiteX28" fmla="*/ 432959 w 2896186"/>
              <a:gd name="connsiteY28" fmla="*/ 1447863 h 5598254"/>
              <a:gd name="connsiteX29" fmla="*/ 432959 w 2896186"/>
              <a:gd name="connsiteY29" fmla="*/ 5598253 h 5598254"/>
              <a:gd name="connsiteX30" fmla="*/ 420524 w 2896186"/>
              <a:gd name="connsiteY30" fmla="*/ 5598253 h 5598254"/>
              <a:gd name="connsiteX31" fmla="*/ 420524 w 2896186"/>
              <a:gd name="connsiteY31" fmla="*/ 1447863 h 5598254"/>
              <a:gd name="connsiteX32" fmla="*/ 1448095 w 2896186"/>
              <a:gd name="connsiteY32" fmla="*/ 420858 h 5598254"/>
              <a:gd name="connsiteX33" fmla="*/ 1448094 w 2896186"/>
              <a:gd name="connsiteY33" fmla="*/ 210711 h 5598254"/>
              <a:gd name="connsiteX34" fmla="*/ 2685926 w 2896186"/>
              <a:gd name="connsiteY34" fmla="*/ 1447863 h 5598254"/>
              <a:gd name="connsiteX35" fmla="*/ 2685926 w 2896186"/>
              <a:gd name="connsiteY35" fmla="*/ 5597687 h 5598254"/>
              <a:gd name="connsiteX36" fmla="*/ 2673491 w 2896186"/>
              <a:gd name="connsiteY36" fmla="*/ 5597687 h 5598254"/>
              <a:gd name="connsiteX37" fmla="*/ 2673491 w 2896186"/>
              <a:gd name="connsiteY37" fmla="*/ 1447863 h 5598254"/>
              <a:gd name="connsiteX38" fmla="*/ 1448094 w 2896186"/>
              <a:gd name="connsiteY38" fmla="*/ 223139 h 5598254"/>
              <a:gd name="connsiteX39" fmla="*/ 222697 w 2896186"/>
              <a:gd name="connsiteY39" fmla="*/ 1447863 h 5598254"/>
              <a:gd name="connsiteX40" fmla="*/ 222697 w 2896186"/>
              <a:gd name="connsiteY40" fmla="*/ 5598252 h 5598254"/>
              <a:gd name="connsiteX41" fmla="*/ 210262 w 2896186"/>
              <a:gd name="connsiteY41" fmla="*/ 5598252 h 5598254"/>
              <a:gd name="connsiteX42" fmla="*/ 210262 w 2896186"/>
              <a:gd name="connsiteY42" fmla="*/ 1447863 h 5598254"/>
              <a:gd name="connsiteX43" fmla="*/ 1448094 w 2896186"/>
              <a:gd name="connsiteY43" fmla="*/ 210711 h 5598254"/>
              <a:gd name="connsiteX44" fmla="*/ 1448093 w 2896186"/>
              <a:gd name="connsiteY44" fmla="*/ 0 h 5598254"/>
              <a:gd name="connsiteX45" fmla="*/ 2896186 w 2896186"/>
              <a:gd name="connsiteY45" fmla="*/ 1447298 h 5598254"/>
              <a:gd name="connsiteX46" fmla="*/ 2896186 w 2896186"/>
              <a:gd name="connsiteY46" fmla="*/ 5597688 h 5598254"/>
              <a:gd name="connsiteX47" fmla="*/ 2883752 w 2896186"/>
              <a:gd name="connsiteY47" fmla="*/ 5597688 h 5598254"/>
              <a:gd name="connsiteX48" fmla="*/ 2883752 w 2896186"/>
              <a:gd name="connsiteY48" fmla="*/ 1447863 h 5598254"/>
              <a:gd name="connsiteX49" fmla="*/ 1448093 w 2896186"/>
              <a:gd name="connsiteY49" fmla="*/ 12993 h 5598254"/>
              <a:gd name="connsiteX50" fmla="*/ 12435 w 2896186"/>
              <a:gd name="connsiteY50" fmla="*/ 1447863 h 5598254"/>
              <a:gd name="connsiteX51" fmla="*/ 12435 w 2896186"/>
              <a:gd name="connsiteY51" fmla="*/ 5598252 h 5598254"/>
              <a:gd name="connsiteX52" fmla="*/ 0 w 2896186"/>
              <a:gd name="connsiteY52" fmla="*/ 5598252 h 5598254"/>
              <a:gd name="connsiteX53" fmla="*/ 0 w 2896186"/>
              <a:gd name="connsiteY53" fmla="*/ 1447863 h 5598254"/>
              <a:gd name="connsiteX54" fmla="*/ 1448093 w 2896186"/>
              <a:gd name="connsiteY54" fmla="*/ 0 h 559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6186" h="5598254">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3000"/>
            </a:srgbClr>
          </a:solidFill>
          <a:ln w="5652" cap="flat">
            <a:noFill/>
            <a:prstDash val="solid"/>
            <a:miter/>
          </a:ln>
        </p:spPr>
        <p:txBody>
          <a:bodyPr rtlCol="0" anchor="ctr"/>
          <a:lstStyle/>
          <a:p>
            <a:endParaRPr lang="en-US" sz="1351"/>
          </a:p>
        </p:txBody>
      </p:sp>
      <p:sp>
        <p:nvSpPr>
          <p:cNvPr id="13" name="Rectángulo 12">
            <a:extLst>
              <a:ext uri="{FF2B5EF4-FFF2-40B4-BE49-F238E27FC236}">
                <a16:creationId xmlns:a16="http://schemas.microsoft.com/office/drawing/2014/main" id="{8B74F624-421D-CD48-6129-7E0B3F047E50}"/>
              </a:ext>
            </a:extLst>
          </p:cNvPr>
          <p:cNvSpPr/>
          <p:nvPr/>
        </p:nvSpPr>
        <p:spPr>
          <a:xfrm>
            <a:off x="-241760" y="2"/>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5" name="Rectángulo 14">
            <a:extLst>
              <a:ext uri="{FF2B5EF4-FFF2-40B4-BE49-F238E27FC236}">
                <a16:creationId xmlns:a16="http://schemas.microsoft.com/office/drawing/2014/main" id="{F7949BBD-5D35-AA59-7277-FD8A163A52C9}"/>
              </a:ext>
            </a:extLst>
          </p:cNvPr>
          <p:cNvSpPr/>
          <p:nvPr/>
        </p:nvSpPr>
        <p:spPr>
          <a:xfrm>
            <a:off x="2" y="6724013"/>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0" name="Freeform 13">
            <a:extLst>
              <a:ext uri="{FF2B5EF4-FFF2-40B4-BE49-F238E27FC236}">
                <a16:creationId xmlns:a16="http://schemas.microsoft.com/office/drawing/2014/main" id="{499C5D44-7004-21A9-C4CE-0BF8B03811FB}"/>
              </a:ext>
            </a:extLst>
          </p:cNvPr>
          <p:cNvSpPr/>
          <p:nvPr/>
        </p:nvSpPr>
        <p:spPr>
          <a:xfrm>
            <a:off x="2" y="71911"/>
            <a:ext cx="4483364" cy="6882276"/>
          </a:xfrm>
          <a:custGeom>
            <a:avLst/>
            <a:gdLst>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6850742 h 6858000"/>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0 h 6858000"/>
              <a:gd name="connsiteX0" fmla="*/ 4892 w 8054610"/>
              <a:gd name="connsiteY0" fmla="*/ 0 h 6882276"/>
              <a:gd name="connsiteX1" fmla="*/ 8054610 w 8054610"/>
              <a:gd name="connsiteY1" fmla="*/ 0 h 6882276"/>
              <a:gd name="connsiteX2" fmla="*/ 5208273 w 8054610"/>
              <a:gd name="connsiteY2" fmla="*/ 6858000 h 6882276"/>
              <a:gd name="connsiteX3" fmla="*/ 0 w 8054610"/>
              <a:gd name="connsiteY3" fmla="*/ 6882276 h 6882276"/>
              <a:gd name="connsiteX4" fmla="*/ 4892 w 8054610"/>
              <a:gd name="connsiteY4" fmla="*/ 0 h 6882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4610" h="6882276">
                <a:moveTo>
                  <a:pt x="4892" y="0"/>
                </a:moveTo>
                <a:lnTo>
                  <a:pt x="8054610" y="0"/>
                </a:lnTo>
                <a:lnTo>
                  <a:pt x="5208273" y="6858000"/>
                </a:lnTo>
                <a:lnTo>
                  <a:pt x="0" y="6882276"/>
                </a:lnTo>
                <a:cubicBezTo>
                  <a:pt x="1631" y="4588184"/>
                  <a:pt x="3261" y="2294092"/>
                  <a:pt x="4892" y="0"/>
                </a:cubicBezTo>
                <a:close/>
              </a:path>
            </a:pathLst>
          </a:custGeom>
          <a:solidFill>
            <a:srgbClr val="68B0C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srgbClr val="C5E0E9"/>
              </a:solidFill>
            </a:endParaRPr>
          </a:p>
        </p:txBody>
      </p:sp>
      <p:pic>
        <p:nvPicPr>
          <p:cNvPr id="23" name="Imagen 22" descr="Texto&#10;&#10;Descripción generada automáticamente con confianza media">
            <a:extLst>
              <a:ext uri="{FF2B5EF4-FFF2-40B4-BE49-F238E27FC236}">
                <a16:creationId xmlns:a16="http://schemas.microsoft.com/office/drawing/2014/main" id="{134DDFE8-E159-E17D-4CD9-30C9457056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6186" y="5702909"/>
            <a:ext cx="2781591" cy="1019627"/>
          </a:xfrm>
          <a:prstGeom prst="rect">
            <a:avLst/>
          </a:prstGeom>
        </p:spPr>
      </p:pic>
      <p:sp>
        <p:nvSpPr>
          <p:cNvPr id="16" name="Elipse 15">
            <a:extLst>
              <a:ext uri="{FF2B5EF4-FFF2-40B4-BE49-F238E27FC236}">
                <a16:creationId xmlns:a16="http://schemas.microsoft.com/office/drawing/2014/main" id="{27A389F0-3369-03C3-D1AC-45657C526C14}"/>
              </a:ext>
            </a:extLst>
          </p:cNvPr>
          <p:cNvSpPr>
            <a:spLocks/>
          </p:cNvSpPr>
          <p:nvPr/>
        </p:nvSpPr>
        <p:spPr>
          <a:xfrm>
            <a:off x="2676267" y="-180122"/>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8" name="Elipse 17">
            <a:extLst>
              <a:ext uri="{FF2B5EF4-FFF2-40B4-BE49-F238E27FC236}">
                <a16:creationId xmlns:a16="http://schemas.microsoft.com/office/drawing/2014/main" id="{2900899D-1239-944E-939F-F26B0B3863F9}"/>
              </a:ext>
            </a:extLst>
          </p:cNvPr>
          <p:cNvSpPr>
            <a:spLocks/>
          </p:cNvSpPr>
          <p:nvPr/>
        </p:nvSpPr>
        <p:spPr>
          <a:xfrm>
            <a:off x="-2754870" y="4114671"/>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 name="Imagen 1" descr="Texto&#10;&#10;Descripción generada automáticamente">
            <a:extLst>
              <a:ext uri="{FF2B5EF4-FFF2-40B4-BE49-F238E27FC236}">
                <a16:creationId xmlns:a16="http://schemas.microsoft.com/office/drawing/2014/main" id="{794F239B-DAE1-C78B-A949-67311C825D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3" name="Imagen 2" descr="Texto&#10;&#10;Descripción generada automáticamente">
            <a:extLst>
              <a:ext uri="{FF2B5EF4-FFF2-40B4-BE49-F238E27FC236}">
                <a16:creationId xmlns:a16="http://schemas.microsoft.com/office/drawing/2014/main" id="{2E8377F1-7CCD-44D9-E28D-4A816CCE2CE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6" name="Imagen 5" descr="Imagen que contiene exterior, firmar, foto, diferente&#10;&#10;Descripción generada automáticamente">
            <a:extLst>
              <a:ext uri="{FF2B5EF4-FFF2-40B4-BE49-F238E27FC236}">
                <a16:creationId xmlns:a16="http://schemas.microsoft.com/office/drawing/2014/main" id="{987C13E2-4D14-98DD-DE70-1157E89455EB}"/>
              </a:ext>
            </a:extLst>
          </p:cNvPr>
          <p:cNvPicPr>
            <a:picLocks noChangeAspect="1"/>
          </p:cNvPicPr>
          <p:nvPr userDrawn="1"/>
        </p:nvPicPr>
        <p:blipFill>
          <a:blip r:embed="rId6"/>
          <a:stretch>
            <a:fillRect/>
          </a:stretch>
        </p:blipFill>
        <p:spPr>
          <a:xfrm>
            <a:off x="10771872" y="227037"/>
            <a:ext cx="1263108" cy="1277332"/>
          </a:xfrm>
          <a:prstGeom prst="rect">
            <a:avLst/>
          </a:prstGeom>
        </p:spPr>
      </p:pic>
    </p:spTree>
    <p:extLst>
      <p:ext uri="{BB962C8B-B14F-4D97-AF65-F5344CB8AC3E}">
        <p14:creationId xmlns:p14="http://schemas.microsoft.com/office/powerpoint/2010/main" val="305453586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_Encabezado de sección">
    <p:bg>
      <p:bgPr>
        <a:solidFill>
          <a:schemeClr val="bg1"/>
        </a:solidFill>
        <a:effectLst/>
      </p:bgPr>
    </p:bg>
    <p:spTree>
      <p:nvGrpSpPr>
        <p:cNvPr id="1" name=""/>
        <p:cNvGrpSpPr/>
        <p:nvPr/>
      </p:nvGrpSpPr>
      <p:grpSpPr>
        <a:xfrm>
          <a:off x="0" y="0"/>
          <a:ext cx="0" cy="0"/>
          <a:chOff x="0" y="0"/>
          <a:chExt cx="0" cy="0"/>
        </a:xfrm>
      </p:grpSpPr>
      <p:sp>
        <p:nvSpPr>
          <p:cNvPr id="25" name="Rectángulo 24">
            <a:extLst>
              <a:ext uri="{FF2B5EF4-FFF2-40B4-BE49-F238E27FC236}">
                <a16:creationId xmlns:a16="http://schemas.microsoft.com/office/drawing/2014/main" id="{11136304-2896-3BD3-9BB2-867F9DFE782A}"/>
              </a:ext>
            </a:extLst>
          </p:cNvPr>
          <p:cNvSpPr>
            <a:spLocks/>
          </p:cNvSpPr>
          <p:nvPr/>
        </p:nvSpPr>
        <p:spPr>
          <a:xfrm>
            <a:off x="2" y="-16001"/>
            <a:ext cx="12214425" cy="681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4" name="Date Placeholder 3">
            <a:extLst>
              <a:ext uri="{FF2B5EF4-FFF2-40B4-BE49-F238E27FC236}">
                <a16:creationId xmlns:a16="http://schemas.microsoft.com/office/drawing/2014/main" id="{2F03F5FB-B094-474B-99E7-A12F2260B761}"/>
              </a:ext>
            </a:extLst>
          </p:cNvPr>
          <p:cNvSpPr>
            <a:spLocks noGrp="1"/>
          </p:cNvSpPr>
          <p:nvPr>
            <p:ph type="dt" sz="half" idx="10"/>
          </p:nvPr>
        </p:nvSpPr>
        <p:spPr>
          <a:xfrm>
            <a:off x="838200" y="6356354"/>
            <a:ext cx="2743200" cy="366183"/>
          </a:xfrm>
          <a:prstGeom prst="rect">
            <a:avLst/>
          </a:prstGeom>
        </p:spPr>
        <p:txBody>
          <a:bodyPr/>
          <a:lstStyle/>
          <a:p>
            <a:fld id="{49F39DF6-1A1D-0646-920B-54AD545C247B}" type="datetimeFigureOut">
              <a:rPr lang="x-none" smtClean="0"/>
              <a:t>29/07/2025</a:t>
            </a:fld>
            <a:endParaRPr lang="x-none"/>
          </a:p>
        </p:txBody>
      </p:sp>
      <p:sp>
        <p:nvSpPr>
          <p:cNvPr id="5" name="Footer Placeholder 4">
            <a:extLst>
              <a:ext uri="{FF2B5EF4-FFF2-40B4-BE49-F238E27FC236}">
                <a16:creationId xmlns:a16="http://schemas.microsoft.com/office/drawing/2014/main" id="{7ABF00AF-4309-FC48-A0F7-BFB578709F52}"/>
              </a:ext>
            </a:extLst>
          </p:cNvPr>
          <p:cNvSpPr>
            <a:spLocks noGrp="1"/>
          </p:cNvSpPr>
          <p:nvPr>
            <p:ph type="ftr" sz="quarter" idx="11"/>
          </p:nvPr>
        </p:nvSpPr>
        <p:spPr>
          <a:xfrm>
            <a:off x="4038600" y="6356354"/>
            <a:ext cx="4114800" cy="366183"/>
          </a:xfrm>
          <a:prstGeom prst="rect">
            <a:avLst/>
          </a:prstGeom>
        </p:spPr>
        <p:txBody>
          <a:bodyPr/>
          <a:lstStyle/>
          <a:p>
            <a:endParaRPr lang="x-none"/>
          </a:p>
        </p:txBody>
      </p:sp>
      <p:sp>
        <p:nvSpPr>
          <p:cNvPr id="8" name="Freeform 11">
            <a:extLst>
              <a:ext uri="{FF2B5EF4-FFF2-40B4-BE49-F238E27FC236}">
                <a16:creationId xmlns:a16="http://schemas.microsoft.com/office/drawing/2014/main" id="{1F5A5275-7C10-4D42-6129-F094E314B265}"/>
              </a:ext>
            </a:extLst>
          </p:cNvPr>
          <p:cNvSpPr/>
          <p:nvPr/>
        </p:nvSpPr>
        <p:spPr>
          <a:xfrm>
            <a:off x="9745275" y="4366588"/>
            <a:ext cx="4306376" cy="4306717"/>
          </a:xfrm>
          <a:custGeom>
            <a:avLst/>
            <a:gdLst>
              <a:gd name="connsiteX0" fmla="*/ 2981048 w 5955852"/>
              <a:gd name="connsiteY0" fmla="*/ 5931990 h 5956325"/>
              <a:gd name="connsiteX1" fmla="*/ 2997279 w 5955852"/>
              <a:gd name="connsiteY1" fmla="*/ 5943845 h 5956325"/>
              <a:gd name="connsiteX2" fmla="*/ 2984794 w 5955852"/>
              <a:gd name="connsiteY2" fmla="*/ 5956325 h 5956325"/>
              <a:gd name="connsiteX3" fmla="*/ 2981672 w 5955852"/>
              <a:gd name="connsiteY3" fmla="*/ 5955700 h 5956325"/>
              <a:gd name="connsiteX4" fmla="*/ 2977926 w 5955852"/>
              <a:gd name="connsiteY4" fmla="*/ 5956325 h 5956325"/>
              <a:gd name="connsiteX5" fmla="*/ 2965440 w 5955852"/>
              <a:gd name="connsiteY5" fmla="*/ 5943845 h 5956325"/>
              <a:gd name="connsiteX6" fmla="*/ 2981048 w 5955852"/>
              <a:gd name="connsiteY6" fmla="*/ 5931990 h 5956325"/>
              <a:gd name="connsiteX7" fmla="*/ 3180201 w 5955852"/>
              <a:gd name="connsiteY7" fmla="*/ 5925126 h 5956325"/>
              <a:gd name="connsiteX8" fmla="*/ 3195808 w 5955852"/>
              <a:gd name="connsiteY8" fmla="*/ 5936981 h 5956325"/>
              <a:gd name="connsiteX9" fmla="*/ 3184570 w 5955852"/>
              <a:gd name="connsiteY9" fmla="*/ 5949460 h 5956325"/>
              <a:gd name="connsiteX10" fmla="*/ 3182697 w 5955852"/>
              <a:gd name="connsiteY10" fmla="*/ 5949460 h 5956325"/>
              <a:gd name="connsiteX11" fmla="*/ 3170836 w 5955852"/>
              <a:gd name="connsiteY11" fmla="*/ 5940100 h 5956325"/>
              <a:gd name="connsiteX12" fmla="*/ 3180201 w 5955852"/>
              <a:gd name="connsiteY12" fmla="*/ 5925126 h 5956325"/>
              <a:gd name="connsiteX13" fmla="*/ 2781270 w 5955852"/>
              <a:gd name="connsiteY13" fmla="*/ 5924502 h 5956325"/>
              <a:gd name="connsiteX14" fmla="*/ 2792508 w 5955852"/>
              <a:gd name="connsiteY14" fmla="*/ 5936981 h 5956325"/>
              <a:gd name="connsiteX15" fmla="*/ 2780022 w 5955852"/>
              <a:gd name="connsiteY15" fmla="*/ 5949460 h 5956325"/>
              <a:gd name="connsiteX16" fmla="*/ 2776901 w 5955852"/>
              <a:gd name="connsiteY16" fmla="*/ 5948836 h 5956325"/>
              <a:gd name="connsiteX17" fmla="*/ 2767536 w 5955852"/>
              <a:gd name="connsiteY17" fmla="*/ 5933861 h 5956325"/>
              <a:gd name="connsiteX18" fmla="*/ 2781270 w 5955852"/>
              <a:gd name="connsiteY18" fmla="*/ 5924502 h 5956325"/>
              <a:gd name="connsiteX19" fmla="*/ 2583991 w 5955852"/>
              <a:gd name="connsiteY19" fmla="*/ 5905160 h 5956325"/>
              <a:gd name="connsiteX20" fmla="*/ 2595229 w 5955852"/>
              <a:gd name="connsiteY20" fmla="*/ 5917638 h 5956325"/>
              <a:gd name="connsiteX21" fmla="*/ 2582742 w 5955852"/>
              <a:gd name="connsiteY21" fmla="*/ 5930117 h 5956325"/>
              <a:gd name="connsiteX22" fmla="*/ 2579620 w 5955852"/>
              <a:gd name="connsiteY22" fmla="*/ 5929493 h 5956325"/>
              <a:gd name="connsiteX23" fmla="*/ 2570256 w 5955852"/>
              <a:gd name="connsiteY23" fmla="*/ 5914518 h 5956325"/>
              <a:gd name="connsiteX24" fmla="*/ 2583991 w 5955852"/>
              <a:gd name="connsiteY24" fmla="*/ 5905160 h 5956325"/>
              <a:gd name="connsiteX25" fmla="*/ 3377480 w 5955852"/>
              <a:gd name="connsiteY25" fmla="*/ 5904535 h 5956325"/>
              <a:gd name="connsiteX26" fmla="*/ 3393088 w 5955852"/>
              <a:gd name="connsiteY26" fmla="*/ 5916390 h 5956325"/>
              <a:gd name="connsiteX27" fmla="*/ 3381851 w 5955852"/>
              <a:gd name="connsiteY27" fmla="*/ 5928869 h 5956325"/>
              <a:gd name="connsiteX28" fmla="*/ 3379977 w 5955852"/>
              <a:gd name="connsiteY28" fmla="*/ 5928869 h 5956325"/>
              <a:gd name="connsiteX29" fmla="*/ 3368116 w 5955852"/>
              <a:gd name="connsiteY29" fmla="*/ 5919511 h 5956325"/>
              <a:gd name="connsiteX30" fmla="*/ 3377480 w 5955852"/>
              <a:gd name="connsiteY30" fmla="*/ 5904535 h 5956325"/>
              <a:gd name="connsiteX31" fmla="*/ 2391081 w 5955852"/>
              <a:gd name="connsiteY31" fmla="*/ 5872714 h 5956325"/>
              <a:gd name="connsiteX32" fmla="*/ 2399197 w 5955852"/>
              <a:gd name="connsiteY32" fmla="*/ 5888312 h 5956325"/>
              <a:gd name="connsiteX33" fmla="*/ 2386711 w 5955852"/>
              <a:gd name="connsiteY33" fmla="*/ 5897048 h 5956325"/>
              <a:gd name="connsiteX34" fmla="*/ 2384214 w 5955852"/>
              <a:gd name="connsiteY34" fmla="*/ 5897048 h 5956325"/>
              <a:gd name="connsiteX35" fmla="*/ 2374225 w 5955852"/>
              <a:gd name="connsiteY35" fmla="*/ 5884569 h 5956325"/>
              <a:gd name="connsiteX36" fmla="*/ 2391081 w 5955852"/>
              <a:gd name="connsiteY36" fmla="*/ 5872714 h 5956325"/>
              <a:gd name="connsiteX37" fmla="*/ 3572887 w 5955852"/>
              <a:gd name="connsiteY37" fmla="*/ 5870842 h 5956325"/>
              <a:gd name="connsiteX38" fmla="*/ 3587246 w 5955852"/>
              <a:gd name="connsiteY38" fmla="*/ 5878953 h 5956325"/>
              <a:gd name="connsiteX39" fmla="*/ 3579130 w 5955852"/>
              <a:gd name="connsiteY39" fmla="*/ 5894552 h 5956325"/>
              <a:gd name="connsiteX40" fmla="*/ 3575384 w 5955852"/>
              <a:gd name="connsiteY40" fmla="*/ 5895800 h 5956325"/>
              <a:gd name="connsiteX41" fmla="*/ 3562898 w 5955852"/>
              <a:gd name="connsiteY41" fmla="*/ 5883321 h 5956325"/>
              <a:gd name="connsiteX42" fmla="*/ 3572887 w 5955852"/>
              <a:gd name="connsiteY42" fmla="*/ 5870842 h 5956325"/>
              <a:gd name="connsiteX43" fmla="*/ 2196298 w 5955852"/>
              <a:gd name="connsiteY43" fmla="*/ 5826540 h 5956325"/>
              <a:gd name="connsiteX44" fmla="*/ 2190680 w 5955852"/>
              <a:gd name="connsiteY44" fmla="*/ 5850875 h 5956325"/>
              <a:gd name="connsiteX45" fmla="*/ 2181315 w 5955852"/>
              <a:gd name="connsiteY45" fmla="*/ 5835900 h 5956325"/>
              <a:gd name="connsiteX46" fmla="*/ 2196298 w 5955852"/>
              <a:gd name="connsiteY46" fmla="*/ 5826540 h 5956325"/>
              <a:gd name="connsiteX47" fmla="*/ 3765797 w 5955852"/>
              <a:gd name="connsiteY47" fmla="*/ 5825293 h 5956325"/>
              <a:gd name="connsiteX48" fmla="*/ 3780780 w 5955852"/>
              <a:gd name="connsiteY48" fmla="*/ 5834028 h 5956325"/>
              <a:gd name="connsiteX49" fmla="*/ 3772665 w 5955852"/>
              <a:gd name="connsiteY49" fmla="*/ 5849003 h 5956325"/>
              <a:gd name="connsiteX50" fmla="*/ 3771416 w 5955852"/>
              <a:gd name="connsiteY50" fmla="*/ 5849627 h 5956325"/>
              <a:gd name="connsiteX51" fmla="*/ 3768294 w 5955852"/>
              <a:gd name="connsiteY51" fmla="*/ 5849627 h 5956325"/>
              <a:gd name="connsiteX52" fmla="*/ 3756432 w 5955852"/>
              <a:gd name="connsiteY52" fmla="*/ 5840267 h 5956325"/>
              <a:gd name="connsiteX53" fmla="*/ 3765797 w 5955852"/>
              <a:gd name="connsiteY53" fmla="*/ 5825293 h 5956325"/>
              <a:gd name="connsiteX54" fmla="*/ 2007135 w 5955852"/>
              <a:gd name="connsiteY54" fmla="*/ 5767888 h 5956325"/>
              <a:gd name="connsiteX55" fmla="*/ 2001516 w 5955852"/>
              <a:gd name="connsiteY55" fmla="*/ 5792222 h 5956325"/>
              <a:gd name="connsiteX56" fmla="*/ 1992151 w 5955852"/>
              <a:gd name="connsiteY56" fmla="*/ 5777247 h 5956325"/>
              <a:gd name="connsiteX57" fmla="*/ 2007135 w 5955852"/>
              <a:gd name="connsiteY57" fmla="*/ 5767888 h 5956325"/>
              <a:gd name="connsiteX58" fmla="*/ 3954960 w 5955852"/>
              <a:gd name="connsiteY58" fmla="*/ 5766640 h 5956325"/>
              <a:gd name="connsiteX59" fmla="*/ 3969944 w 5955852"/>
              <a:gd name="connsiteY59" fmla="*/ 5775376 h 5956325"/>
              <a:gd name="connsiteX60" fmla="*/ 3961828 w 5955852"/>
              <a:gd name="connsiteY60" fmla="*/ 5790350 h 5956325"/>
              <a:gd name="connsiteX61" fmla="*/ 3960580 w 5955852"/>
              <a:gd name="connsiteY61" fmla="*/ 5790975 h 5956325"/>
              <a:gd name="connsiteX62" fmla="*/ 3957457 w 5955852"/>
              <a:gd name="connsiteY62" fmla="*/ 5790975 h 5956325"/>
              <a:gd name="connsiteX63" fmla="*/ 3945596 w 5955852"/>
              <a:gd name="connsiteY63" fmla="*/ 5781615 h 5956325"/>
              <a:gd name="connsiteX64" fmla="*/ 3954960 w 5955852"/>
              <a:gd name="connsiteY64" fmla="*/ 5766640 h 5956325"/>
              <a:gd name="connsiteX65" fmla="*/ 2977926 w 5955852"/>
              <a:gd name="connsiteY65" fmla="*/ 5702373 h 5956325"/>
              <a:gd name="connsiteX66" fmla="*/ 2981048 w 5955852"/>
              <a:gd name="connsiteY66" fmla="*/ 5702373 h 5956325"/>
              <a:gd name="connsiteX67" fmla="*/ 2984169 w 5955852"/>
              <a:gd name="connsiteY67" fmla="*/ 5702373 h 5956325"/>
              <a:gd name="connsiteX68" fmla="*/ 2999776 w 5955852"/>
              <a:gd name="connsiteY68" fmla="*/ 5717971 h 5956325"/>
              <a:gd name="connsiteX69" fmla="*/ 2984169 w 5955852"/>
              <a:gd name="connsiteY69" fmla="*/ 5733570 h 5956325"/>
              <a:gd name="connsiteX70" fmla="*/ 2981048 w 5955852"/>
              <a:gd name="connsiteY70" fmla="*/ 5732946 h 5956325"/>
              <a:gd name="connsiteX71" fmla="*/ 2977926 w 5955852"/>
              <a:gd name="connsiteY71" fmla="*/ 5733570 h 5956325"/>
              <a:gd name="connsiteX72" fmla="*/ 2962318 w 5955852"/>
              <a:gd name="connsiteY72" fmla="*/ 5717971 h 5956325"/>
              <a:gd name="connsiteX73" fmla="*/ 2977926 w 5955852"/>
              <a:gd name="connsiteY73" fmla="*/ 5702373 h 5956325"/>
              <a:gd name="connsiteX74" fmla="*/ 1824214 w 5955852"/>
              <a:gd name="connsiteY74" fmla="*/ 5698005 h 5956325"/>
              <a:gd name="connsiteX75" fmla="*/ 1831082 w 5955852"/>
              <a:gd name="connsiteY75" fmla="*/ 5713604 h 5956325"/>
              <a:gd name="connsiteX76" fmla="*/ 1819220 w 5955852"/>
              <a:gd name="connsiteY76" fmla="*/ 5721714 h 5956325"/>
              <a:gd name="connsiteX77" fmla="*/ 1815474 w 5955852"/>
              <a:gd name="connsiteY77" fmla="*/ 5721090 h 5956325"/>
              <a:gd name="connsiteX78" fmla="*/ 1812352 w 5955852"/>
              <a:gd name="connsiteY78" fmla="*/ 5719843 h 5956325"/>
              <a:gd name="connsiteX79" fmla="*/ 1808607 w 5955852"/>
              <a:gd name="connsiteY79" fmla="*/ 5702372 h 5956325"/>
              <a:gd name="connsiteX80" fmla="*/ 1824214 w 5955852"/>
              <a:gd name="connsiteY80" fmla="*/ 5698005 h 5956325"/>
              <a:gd name="connsiteX81" fmla="*/ 3180824 w 5955852"/>
              <a:gd name="connsiteY81" fmla="*/ 5695509 h 5956325"/>
              <a:gd name="connsiteX82" fmla="*/ 3197681 w 5955852"/>
              <a:gd name="connsiteY82" fmla="*/ 5709860 h 5956325"/>
              <a:gd name="connsiteX83" fmla="*/ 3183322 w 5955852"/>
              <a:gd name="connsiteY83" fmla="*/ 5726707 h 5956325"/>
              <a:gd name="connsiteX84" fmla="*/ 3182074 w 5955852"/>
              <a:gd name="connsiteY84" fmla="*/ 5726707 h 5956325"/>
              <a:gd name="connsiteX85" fmla="*/ 3166465 w 5955852"/>
              <a:gd name="connsiteY85" fmla="*/ 5712356 h 5956325"/>
              <a:gd name="connsiteX86" fmla="*/ 3180824 w 5955852"/>
              <a:gd name="connsiteY86" fmla="*/ 5695509 h 5956325"/>
              <a:gd name="connsiteX87" fmla="*/ 2781270 w 5955852"/>
              <a:gd name="connsiteY87" fmla="*/ 5695509 h 5956325"/>
              <a:gd name="connsiteX88" fmla="*/ 2795629 w 5955852"/>
              <a:gd name="connsiteY88" fmla="*/ 5711732 h 5956325"/>
              <a:gd name="connsiteX89" fmla="*/ 2780022 w 5955852"/>
              <a:gd name="connsiteY89" fmla="*/ 5726083 h 5956325"/>
              <a:gd name="connsiteX90" fmla="*/ 2778773 w 5955852"/>
              <a:gd name="connsiteY90" fmla="*/ 5726707 h 5956325"/>
              <a:gd name="connsiteX91" fmla="*/ 2764414 w 5955852"/>
              <a:gd name="connsiteY91" fmla="*/ 5709860 h 5956325"/>
              <a:gd name="connsiteX92" fmla="*/ 2781270 w 5955852"/>
              <a:gd name="connsiteY92" fmla="*/ 5695509 h 5956325"/>
              <a:gd name="connsiteX93" fmla="*/ 4137882 w 5955852"/>
              <a:gd name="connsiteY93" fmla="*/ 5694884 h 5956325"/>
              <a:gd name="connsiteX94" fmla="*/ 4153490 w 5955852"/>
              <a:gd name="connsiteY94" fmla="*/ 5702996 h 5956325"/>
              <a:gd name="connsiteX95" fmla="*/ 4146622 w 5955852"/>
              <a:gd name="connsiteY95" fmla="*/ 5718595 h 5956325"/>
              <a:gd name="connsiteX96" fmla="*/ 4141627 w 5955852"/>
              <a:gd name="connsiteY96" fmla="*/ 5719219 h 5956325"/>
              <a:gd name="connsiteX97" fmla="*/ 4131014 w 5955852"/>
              <a:gd name="connsiteY97" fmla="*/ 5713604 h 5956325"/>
              <a:gd name="connsiteX98" fmla="*/ 4134760 w 5955852"/>
              <a:gd name="connsiteY98" fmla="*/ 5696132 h 5956325"/>
              <a:gd name="connsiteX99" fmla="*/ 4137882 w 5955852"/>
              <a:gd name="connsiteY99" fmla="*/ 5694884 h 5956325"/>
              <a:gd name="connsiteX100" fmla="*/ 2585864 w 5955852"/>
              <a:gd name="connsiteY100" fmla="*/ 5674918 h 5956325"/>
              <a:gd name="connsiteX101" fmla="*/ 2598974 w 5955852"/>
              <a:gd name="connsiteY101" fmla="*/ 5692389 h 5956325"/>
              <a:gd name="connsiteX102" fmla="*/ 2583991 w 5955852"/>
              <a:gd name="connsiteY102" fmla="*/ 5705492 h 5956325"/>
              <a:gd name="connsiteX103" fmla="*/ 2581493 w 5955852"/>
              <a:gd name="connsiteY103" fmla="*/ 5705492 h 5956325"/>
              <a:gd name="connsiteX104" fmla="*/ 2568384 w 5955852"/>
              <a:gd name="connsiteY104" fmla="*/ 5688022 h 5956325"/>
              <a:gd name="connsiteX105" fmla="*/ 2585864 w 5955852"/>
              <a:gd name="connsiteY105" fmla="*/ 5674918 h 5956325"/>
              <a:gd name="connsiteX106" fmla="*/ 3376856 w 5955852"/>
              <a:gd name="connsiteY106" fmla="*/ 5673671 h 5956325"/>
              <a:gd name="connsiteX107" fmla="*/ 3394336 w 5955852"/>
              <a:gd name="connsiteY107" fmla="*/ 5686774 h 5956325"/>
              <a:gd name="connsiteX108" fmla="*/ 3381226 w 5955852"/>
              <a:gd name="connsiteY108" fmla="*/ 5704245 h 5956325"/>
              <a:gd name="connsiteX109" fmla="*/ 3378729 w 5955852"/>
              <a:gd name="connsiteY109" fmla="*/ 5704245 h 5956325"/>
              <a:gd name="connsiteX110" fmla="*/ 3363745 w 5955852"/>
              <a:gd name="connsiteY110" fmla="*/ 5691142 h 5956325"/>
              <a:gd name="connsiteX111" fmla="*/ 3376856 w 5955852"/>
              <a:gd name="connsiteY111" fmla="*/ 5673671 h 5956325"/>
              <a:gd name="connsiteX112" fmla="*/ 2392330 w 5955852"/>
              <a:gd name="connsiteY112" fmla="*/ 5639977 h 5956325"/>
              <a:gd name="connsiteX113" fmla="*/ 2404192 w 5955852"/>
              <a:gd name="connsiteY113" fmla="*/ 5658071 h 5956325"/>
              <a:gd name="connsiteX114" fmla="*/ 2389208 w 5955852"/>
              <a:gd name="connsiteY114" fmla="*/ 5670550 h 5956325"/>
              <a:gd name="connsiteX115" fmla="*/ 2385462 w 5955852"/>
              <a:gd name="connsiteY115" fmla="*/ 5669927 h 5956325"/>
              <a:gd name="connsiteX116" fmla="*/ 2373601 w 5955852"/>
              <a:gd name="connsiteY116" fmla="*/ 5651832 h 5956325"/>
              <a:gd name="connsiteX117" fmla="*/ 2392330 w 5955852"/>
              <a:gd name="connsiteY117" fmla="*/ 5639977 h 5956325"/>
              <a:gd name="connsiteX118" fmla="*/ 3570389 w 5955852"/>
              <a:gd name="connsiteY118" fmla="*/ 5638105 h 5956325"/>
              <a:gd name="connsiteX119" fmla="*/ 3588495 w 5955852"/>
              <a:gd name="connsiteY119" fmla="*/ 5649960 h 5956325"/>
              <a:gd name="connsiteX120" fmla="*/ 3576633 w 5955852"/>
              <a:gd name="connsiteY120" fmla="*/ 5668055 h 5956325"/>
              <a:gd name="connsiteX121" fmla="*/ 3572887 w 5955852"/>
              <a:gd name="connsiteY121" fmla="*/ 5668678 h 5956325"/>
              <a:gd name="connsiteX122" fmla="*/ 3558528 w 5955852"/>
              <a:gd name="connsiteY122" fmla="*/ 5656824 h 5956325"/>
              <a:gd name="connsiteX123" fmla="*/ 3570389 w 5955852"/>
              <a:gd name="connsiteY123" fmla="*/ 5638105 h 5956325"/>
              <a:gd name="connsiteX124" fmla="*/ 1642541 w 5955852"/>
              <a:gd name="connsiteY124" fmla="*/ 5613146 h 5956325"/>
              <a:gd name="connsiteX125" fmla="*/ 1645663 w 5955852"/>
              <a:gd name="connsiteY125" fmla="*/ 5615018 h 5956325"/>
              <a:gd name="connsiteX126" fmla="*/ 1649409 w 5955852"/>
              <a:gd name="connsiteY126" fmla="*/ 5632488 h 5956325"/>
              <a:gd name="connsiteX127" fmla="*/ 1639420 w 5955852"/>
              <a:gd name="connsiteY127" fmla="*/ 5638105 h 5956325"/>
              <a:gd name="connsiteX128" fmla="*/ 1633177 w 5955852"/>
              <a:gd name="connsiteY128" fmla="*/ 5636233 h 5956325"/>
              <a:gd name="connsiteX129" fmla="*/ 1626934 w 5955852"/>
              <a:gd name="connsiteY129" fmla="*/ 5621257 h 5956325"/>
              <a:gd name="connsiteX130" fmla="*/ 1642541 w 5955852"/>
              <a:gd name="connsiteY130" fmla="*/ 5613146 h 5956325"/>
              <a:gd name="connsiteX131" fmla="*/ 4315808 w 5955852"/>
              <a:gd name="connsiteY131" fmla="*/ 5611898 h 5956325"/>
              <a:gd name="connsiteX132" fmla="*/ 4332040 w 5955852"/>
              <a:gd name="connsiteY132" fmla="*/ 5615642 h 5956325"/>
              <a:gd name="connsiteX133" fmla="*/ 4328294 w 5955852"/>
              <a:gd name="connsiteY133" fmla="*/ 5633112 h 5956325"/>
              <a:gd name="connsiteX134" fmla="*/ 4325173 w 5955852"/>
              <a:gd name="connsiteY134" fmla="*/ 5634984 h 5956325"/>
              <a:gd name="connsiteX135" fmla="*/ 4321426 w 5955852"/>
              <a:gd name="connsiteY135" fmla="*/ 5635609 h 5956325"/>
              <a:gd name="connsiteX136" fmla="*/ 4309566 w 5955852"/>
              <a:gd name="connsiteY136" fmla="*/ 5626873 h 5956325"/>
              <a:gd name="connsiteX137" fmla="*/ 4315808 w 5955852"/>
              <a:gd name="connsiteY137" fmla="*/ 5611898 h 5956325"/>
              <a:gd name="connsiteX138" fmla="*/ 2201293 w 5955852"/>
              <a:gd name="connsiteY138" fmla="*/ 5590684 h 5956325"/>
              <a:gd name="connsiteX139" fmla="*/ 2211906 w 5955852"/>
              <a:gd name="connsiteY139" fmla="*/ 5610026 h 5956325"/>
              <a:gd name="connsiteX140" fmla="*/ 2196923 w 5955852"/>
              <a:gd name="connsiteY140" fmla="*/ 5621257 h 5956325"/>
              <a:gd name="connsiteX141" fmla="*/ 2192552 w 5955852"/>
              <a:gd name="connsiteY141" fmla="*/ 5620634 h 5956325"/>
              <a:gd name="connsiteX142" fmla="*/ 2181939 w 5955852"/>
              <a:gd name="connsiteY142" fmla="*/ 5601291 h 5956325"/>
              <a:gd name="connsiteX143" fmla="*/ 2201293 w 5955852"/>
              <a:gd name="connsiteY143" fmla="*/ 5590684 h 5956325"/>
              <a:gd name="connsiteX144" fmla="*/ 3760802 w 5955852"/>
              <a:gd name="connsiteY144" fmla="*/ 5588812 h 5956325"/>
              <a:gd name="connsiteX145" fmla="*/ 3780155 w 5955852"/>
              <a:gd name="connsiteY145" fmla="*/ 5599418 h 5956325"/>
              <a:gd name="connsiteX146" fmla="*/ 3769543 w 5955852"/>
              <a:gd name="connsiteY146" fmla="*/ 5618762 h 5956325"/>
              <a:gd name="connsiteX147" fmla="*/ 3765172 w 5955852"/>
              <a:gd name="connsiteY147" fmla="*/ 5619386 h 5956325"/>
              <a:gd name="connsiteX148" fmla="*/ 3750188 w 5955852"/>
              <a:gd name="connsiteY148" fmla="*/ 5608154 h 5956325"/>
              <a:gd name="connsiteX149" fmla="*/ 3760802 w 5955852"/>
              <a:gd name="connsiteY149" fmla="*/ 5588812 h 5956325"/>
              <a:gd name="connsiteX150" fmla="*/ 2015251 w 5955852"/>
              <a:gd name="connsiteY150" fmla="*/ 5527664 h 5956325"/>
              <a:gd name="connsiteX151" fmla="*/ 2023991 w 5955852"/>
              <a:gd name="connsiteY151" fmla="*/ 5547630 h 5956325"/>
              <a:gd name="connsiteX152" fmla="*/ 2009632 w 5955852"/>
              <a:gd name="connsiteY152" fmla="*/ 5557614 h 5956325"/>
              <a:gd name="connsiteX153" fmla="*/ 2004013 w 5955852"/>
              <a:gd name="connsiteY153" fmla="*/ 5556990 h 5956325"/>
              <a:gd name="connsiteX154" fmla="*/ 1995273 w 5955852"/>
              <a:gd name="connsiteY154" fmla="*/ 5537023 h 5956325"/>
              <a:gd name="connsiteX155" fmla="*/ 2015251 w 5955852"/>
              <a:gd name="connsiteY155" fmla="*/ 5527664 h 5956325"/>
              <a:gd name="connsiteX156" fmla="*/ 3947469 w 5955852"/>
              <a:gd name="connsiteY156" fmla="*/ 5525791 h 5956325"/>
              <a:gd name="connsiteX157" fmla="*/ 3967446 w 5955852"/>
              <a:gd name="connsiteY157" fmla="*/ 5534527 h 5956325"/>
              <a:gd name="connsiteX158" fmla="*/ 3958706 w 5955852"/>
              <a:gd name="connsiteY158" fmla="*/ 5554494 h 5956325"/>
              <a:gd name="connsiteX159" fmla="*/ 3953087 w 5955852"/>
              <a:gd name="connsiteY159" fmla="*/ 5555742 h 5956325"/>
              <a:gd name="connsiteX160" fmla="*/ 3938104 w 5955852"/>
              <a:gd name="connsiteY160" fmla="*/ 5545758 h 5956325"/>
              <a:gd name="connsiteX161" fmla="*/ 3947469 w 5955852"/>
              <a:gd name="connsiteY161" fmla="*/ 5525791 h 5956325"/>
              <a:gd name="connsiteX162" fmla="*/ 1468985 w 5955852"/>
              <a:gd name="connsiteY162" fmla="*/ 5517680 h 5956325"/>
              <a:gd name="connsiteX163" fmla="*/ 1472107 w 5955852"/>
              <a:gd name="connsiteY163" fmla="*/ 5519552 h 5956325"/>
              <a:gd name="connsiteX164" fmla="*/ 1475853 w 5955852"/>
              <a:gd name="connsiteY164" fmla="*/ 5537022 h 5956325"/>
              <a:gd name="connsiteX165" fmla="*/ 1465864 w 5955852"/>
              <a:gd name="connsiteY165" fmla="*/ 5542638 h 5956325"/>
              <a:gd name="connsiteX166" fmla="*/ 1459621 w 5955852"/>
              <a:gd name="connsiteY166" fmla="*/ 5540767 h 5956325"/>
              <a:gd name="connsiteX167" fmla="*/ 1453378 w 5955852"/>
              <a:gd name="connsiteY167" fmla="*/ 5525792 h 5956325"/>
              <a:gd name="connsiteX168" fmla="*/ 1468985 w 5955852"/>
              <a:gd name="connsiteY168" fmla="*/ 5517680 h 5956325"/>
              <a:gd name="connsiteX169" fmla="*/ 4489364 w 5955852"/>
              <a:gd name="connsiteY169" fmla="*/ 5516432 h 5956325"/>
              <a:gd name="connsiteX170" fmla="*/ 4505596 w 5955852"/>
              <a:gd name="connsiteY170" fmla="*/ 5520176 h 5956325"/>
              <a:gd name="connsiteX171" fmla="*/ 4501850 w 5955852"/>
              <a:gd name="connsiteY171" fmla="*/ 5537647 h 5956325"/>
              <a:gd name="connsiteX172" fmla="*/ 4498729 w 5955852"/>
              <a:gd name="connsiteY172" fmla="*/ 5539519 h 5956325"/>
              <a:gd name="connsiteX173" fmla="*/ 4494983 w 5955852"/>
              <a:gd name="connsiteY173" fmla="*/ 5540143 h 5956325"/>
              <a:gd name="connsiteX174" fmla="*/ 4483121 w 5955852"/>
              <a:gd name="connsiteY174" fmla="*/ 5531407 h 5956325"/>
              <a:gd name="connsiteX175" fmla="*/ 4489364 w 5955852"/>
              <a:gd name="connsiteY175" fmla="*/ 5516432 h 5956325"/>
              <a:gd name="connsiteX176" fmla="*/ 2984171 w 5955852"/>
              <a:gd name="connsiteY176" fmla="*/ 5474002 h 5956325"/>
              <a:gd name="connsiteX177" fmla="*/ 3002899 w 5955852"/>
              <a:gd name="connsiteY177" fmla="*/ 5492721 h 5956325"/>
              <a:gd name="connsiteX178" fmla="*/ 2984171 w 5955852"/>
              <a:gd name="connsiteY178" fmla="*/ 5511440 h 5956325"/>
              <a:gd name="connsiteX179" fmla="*/ 2981049 w 5955852"/>
              <a:gd name="connsiteY179" fmla="*/ 5511440 h 5956325"/>
              <a:gd name="connsiteX180" fmla="*/ 2977927 w 5955852"/>
              <a:gd name="connsiteY180" fmla="*/ 5511440 h 5956325"/>
              <a:gd name="connsiteX181" fmla="*/ 2959198 w 5955852"/>
              <a:gd name="connsiteY181" fmla="*/ 5493345 h 5956325"/>
              <a:gd name="connsiteX182" fmla="*/ 2977927 w 5955852"/>
              <a:gd name="connsiteY182" fmla="*/ 5474626 h 5956325"/>
              <a:gd name="connsiteX183" fmla="*/ 2981049 w 5955852"/>
              <a:gd name="connsiteY183" fmla="*/ 5474626 h 5956325"/>
              <a:gd name="connsiteX184" fmla="*/ 2984171 w 5955852"/>
              <a:gd name="connsiteY184" fmla="*/ 5474002 h 5956325"/>
              <a:gd name="connsiteX185" fmla="*/ 2781895 w 5955852"/>
              <a:gd name="connsiteY185" fmla="*/ 5467139 h 5956325"/>
              <a:gd name="connsiteX186" fmla="*/ 2799377 w 5955852"/>
              <a:gd name="connsiteY186" fmla="*/ 5487105 h 5956325"/>
              <a:gd name="connsiteX187" fmla="*/ 2781271 w 5955852"/>
              <a:gd name="connsiteY187" fmla="*/ 5504577 h 5956325"/>
              <a:gd name="connsiteX188" fmla="*/ 2778774 w 5955852"/>
              <a:gd name="connsiteY188" fmla="*/ 5503953 h 5956325"/>
              <a:gd name="connsiteX189" fmla="*/ 2761919 w 5955852"/>
              <a:gd name="connsiteY189" fmla="*/ 5483985 h 5956325"/>
              <a:gd name="connsiteX190" fmla="*/ 2781895 w 5955852"/>
              <a:gd name="connsiteY190" fmla="*/ 5467139 h 5956325"/>
              <a:gd name="connsiteX191" fmla="*/ 3179577 w 5955852"/>
              <a:gd name="connsiteY191" fmla="*/ 5466515 h 5956325"/>
              <a:gd name="connsiteX192" fmla="*/ 3199554 w 5955852"/>
              <a:gd name="connsiteY192" fmla="*/ 5483985 h 5956325"/>
              <a:gd name="connsiteX193" fmla="*/ 3182074 w 5955852"/>
              <a:gd name="connsiteY193" fmla="*/ 5503953 h 5956325"/>
              <a:gd name="connsiteX194" fmla="*/ 3180826 w 5955852"/>
              <a:gd name="connsiteY194" fmla="*/ 5503953 h 5956325"/>
              <a:gd name="connsiteX195" fmla="*/ 3162720 w 5955852"/>
              <a:gd name="connsiteY195" fmla="*/ 5486481 h 5956325"/>
              <a:gd name="connsiteX196" fmla="*/ 3179577 w 5955852"/>
              <a:gd name="connsiteY196" fmla="*/ 5466515 h 5956325"/>
              <a:gd name="connsiteX197" fmla="*/ 1821873 w 5955852"/>
              <a:gd name="connsiteY197" fmla="*/ 5451073 h 5956325"/>
              <a:gd name="connsiteX198" fmla="*/ 1833579 w 5955852"/>
              <a:gd name="connsiteY198" fmla="*/ 5451540 h 5956325"/>
              <a:gd name="connsiteX199" fmla="*/ 1841071 w 5955852"/>
              <a:gd name="connsiteY199" fmla="*/ 5472131 h 5956325"/>
              <a:gd name="connsiteX200" fmla="*/ 1826711 w 5955852"/>
              <a:gd name="connsiteY200" fmla="*/ 5480867 h 5956325"/>
              <a:gd name="connsiteX201" fmla="*/ 1820468 w 5955852"/>
              <a:gd name="connsiteY201" fmla="*/ 5479619 h 5956325"/>
              <a:gd name="connsiteX202" fmla="*/ 1812977 w 5955852"/>
              <a:gd name="connsiteY202" fmla="*/ 5459028 h 5956325"/>
              <a:gd name="connsiteX203" fmla="*/ 1821873 w 5955852"/>
              <a:gd name="connsiteY203" fmla="*/ 5451073 h 5956325"/>
              <a:gd name="connsiteX204" fmla="*/ 4139598 w 5955852"/>
              <a:gd name="connsiteY204" fmla="*/ 5448576 h 5956325"/>
              <a:gd name="connsiteX205" fmla="*/ 4148495 w 5955852"/>
              <a:gd name="connsiteY205" fmla="*/ 5456532 h 5956325"/>
              <a:gd name="connsiteX206" fmla="*/ 4141003 w 5955852"/>
              <a:gd name="connsiteY206" fmla="*/ 5477122 h 5956325"/>
              <a:gd name="connsiteX207" fmla="*/ 4134135 w 5955852"/>
              <a:gd name="connsiteY207" fmla="*/ 5478371 h 5956325"/>
              <a:gd name="connsiteX208" fmla="*/ 4120401 w 5955852"/>
              <a:gd name="connsiteY208" fmla="*/ 5469635 h 5956325"/>
              <a:gd name="connsiteX209" fmla="*/ 4127892 w 5955852"/>
              <a:gd name="connsiteY209" fmla="*/ 5449044 h 5956325"/>
              <a:gd name="connsiteX210" fmla="*/ 4139598 w 5955852"/>
              <a:gd name="connsiteY210" fmla="*/ 5448576 h 5956325"/>
              <a:gd name="connsiteX211" fmla="*/ 2587113 w 5955852"/>
              <a:gd name="connsiteY211" fmla="*/ 5444052 h 5956325"/>
              <a:gd name="connsiteX212" fmla="*/ 2602721 w 5955852"/>
              <a:gd name="connsiteY212" fmla="*/ 5465267 h 5956325"/>
              <a:gd name="connsiteX213" fmla="*/ 2584616 w 5955852"/>
              <a:gd name="connsiteY213" fmla="*/ 5481490 h 5956325"/>
              <a:gd name="connsiteX214" fmla="*/ 2581495 w 5955852"/>
              <a:gd name="connsiteY214" fmla="*/ 5480866 h 5956325"/>
              <a:gd name="connsiteX215" fmla="*/ 2565887 w 5955852"/>
              <a:gd name="connsiteY215" fmla="*/ 5459651 h 5956325"/>
              <a:gd name="connsiteX216" fmla="*/ 2587113 w 5955852"/>
              <a:gd name="connsiteY216" fmla="*/ 5444052 h 5956325"/>
              <a:gd name="connsiteX217" fmla="*/ 3374984 w 5955852"/>
              <a:gd name="connsiteY217" fmla="*/ 5442804 h 5956325"/>
              <a:gd name="connsiteX218" fmla="*/ 3396211 w 5955852"/>
              <a:gd name="connsiteY218" fmla="*/ 5458403 h 5956325"/>
              <a:gd name="connsiteX219" fmla="*/ 3380602 w 5955852"/>
              <a:gd name="connsiteY219" fmla="*/ 5479618 h 5956325"/>
              <a:gd name="connsiteX220" fmla="*/ 3377481 w 5955852"/>
              <a:gd name="connsiteY220" fmla="*/ 5479618 h 5956325"/>
              <a:gd name="connsiteX221" fmla="*/ 3359377 w 5955852"/>
              <a:gd name="connsiteY221" fmla="*/ 5464020 h 5956325"/>
              <a:gd name="connsiteX222" fmla="*/ 3374984 w 5955852"/>
              <a:gd name="connsiteY222" fmla="*/ 5442804 h 5956325"/>
              <a:gd name="connsiteX223" fmla="*/ 1289186 w 5955852"/>
              <a:gd name="connsiteY223" fmla="*/ 5414102 h 5956325"/>
              <a:gd name="connsiteX224" fmla="*/ 1306667 w 5955852"/>
              <a:gd name="connsiteY224" fmla="*/ 5414102 h 5956325"/>
              <a:gd name="connsiteX225" fmla="*/ 1309164 w 5955852"/>
              <a:gd name="connsiteY225" fmla="*/ 5430326 h 5956325"/>
              <a:gd name="connsiteX226" fmla="*/ 1299175 w 5955852"/>
              <a:gd name="connsiteY226" fmla="*/ 5435941 h 5956325"/>
              <a:gd name="connsiteX227" fmla="*/ 1291058 w 5955852"/>
              <a:gd name="connsiteY227" fmla="*/ 5433445 h 5956325"/>
              <a:gd name="connsiteX228" fmla="*/ 1289186 w 5955852"/>
              <a:gd name="connsiteY228" fmla="*/ 5431574 h 5956325"/>
              <a:gd name="connsiteX229" fmla="*/ 1289186 w 5955852"/>
              <a:gd name="connsiteY229" fmla="*/ 5414102 h 5956325"/>
              <a:gd name="connsiteX230" fmla="*/ 4654805 w 5955852"/>
              <a:gd name="connsiteY230" fmla="*/ 5409735 h 5956325"/>
              <a:gd name="connsiteX231" fmla="*/ 4672285 w 5955852"/>
              <a:gd name="connsiteY231" fmla="*/ 5413478 h 5956325"/>
              <a:gd name="connsiteX232" fmla="*/ 4669164 w 5955852"/>
              <a:gd name="connsiteY232" fmla="*/ 5430326 h 5956325"/>
              <a:gd name="connsiteX233" fmla="*/ 4661672 w 5955852"/>
              <a:gd name="connsiteY233" fmla="*/ 5432821 h 5956325"/>
              <a:gd name="connsiteX234" fmla="*/ 4652932 w 5955852"/>
              <a:gd name="connsiteY234" fmla="*/ 5429078 h 5956325"/>
              <a:gd name="connsiteX235" fmla="*/ 4652932 w 5955852"/>
              <a:gd name="connsiteY235" fmla="*/ 5411606 h 5956325"/>
              <a:gd name="connsiteX236" fmla="*/ 4654805 w 5955852"/>
              <a:gd name="connsiteY236" fmla="*/ 5409735 h 5956325"/>
              <a:gd name="connsiteX237" fmla="*/ 2394828 w 5955852"/>
              <a:gd name="connsiteY237" fmla="*/ 5405991 h 5956325"/>
              <a:gd name="connsiteX238" fmla="*/ 2408563 w 5955852"/>
              <a:gd name="connsiteY238" fmla="*/ 5428454 h 5956325"/>
              <a:gd name="connsiteX239" fmla="*/ 2390458 w 5955852"/>
              <a:gd name="connsiteY239" fmla="*/ 5442804 h 5956325"/>
              <a:gd name="connsiteX240" fmla="*/ 2386088 w 5955852"/>
              <a:gd name="connsiteY240" fmla="*/ 5442181 h 5956325"/>
              <a:gd name="connsiteX241" fmla="*/ 2372353 w 5955852"/>
              <a:gd name="connsiteY241" fmla="*/ 5419718 h 5956325"/>
              <a:gd name="connsiteX242" fmla="*/ 2394828 w 5955852"/>
              <a:gd name="connsiteY242" fmla="*/ 5405991 h 5956325"/>
              <a:gd name="connsiteX243" fmla="*/ 3566645 w 5955852"/>
              <a:gd name="connsiteY243" fmla="*/ 5404743 h 5956325"/>
              <a:gd name="connsiteX244" fmla="*/ 3589120 w 5955852"/>
              <a:gd name="connsiteY244" fmla="*/ 5418470 h 5956325"/>
              <a:gd name="connsiteX245" fmla="*/ 3575385 w 5955852"/>
              <a:gd name="connsiteY245" fmla="*/ 5440933 h 5956325"/>
              <a:gd name="connsiteX246" fmla="*/ 3571015 w 5955852"/>
              <a:gd name="connsiteY246" fmla="*/ 5441557 h 5956325"/>
              <a:gd name="connsiteX247" fmla="*/ 3552910 w 5955852"/>
              <a:gd name="connsiteY247" fmla="*/ 5427205 h 5956325"/>
              <a:gd name="connsiteX248" fmla="*/ 3566645 w 5955852"/>
              <a:gd name="connsiteY248" fmla="*/ 5404743 h 5956325"/>
              <a:gd name="connsiteX249" fmla="*/ 1645741 w 5955852"/>
              <a:gd name="connsiteY249" fmla="*/ 5361222 h 5956325"/>
              <a:gd name="connsiteX250" fmla="*/ 1657525 w 5955852"/>
              <a:gd name="connsiteY250" fmla="*/ 5362314 h 5956325"/>
              <a:gd name="connsiteX251" fmla="*/ 1663768 w 5955852"/>
              <a:gd name="connsiteY251" fmla="*/ 5383529 h 5956325"/>
              <a:gd name="connsiteX252" fmla="*/ 1650033 w 5955852"/>
              <a:gd name="connsiteY252" fmla="*/ 5391641 h 5956325"/>
              <a:gd name="connsiteX253" fmla="*/ 1642541 w 5955852"/>
              <a:gd name="connsiteY253" fmla="*/ 5389768 h 5956325"/>
              <a:gd name="connsiteX254" fmla="*/ 1636298 w 5955852"/>
              <a:gd name="connsiteY254" fmla="*/ 5368554 h 5956325"/>
              <a:gd name="connsiteX255" fmla="*/ 1645741 w 5955852"/>
              <a:gd name="connsiteY255" fmla="*/ 5361222 h 5956325"/>
              <a:gd name="connsiteX256" fmla="*/ 4315105 w 5955852"/>
              <a:gd name="connsiteY256" fmla="*/ 5358727 h 5956325"/>
              <a:gd name="connsiteX257" fmla="*/ 4324547 w 5955852"/>
              <a:gd name="connsiteY257" fmla="*/ 5366058 h 5956325"/>
              <a:gd name="connsiteX258" fmla="*/ 4318304 w 5955852"/>
              <a:gd name="connsiteY258" fmla="*/ 5387272 h 5956325"/>
              <a:gd name="connsiteX259" fmla="*/ 4310813 w 5955852"/>
              <a:gd name="connsiteY259" fmla="*/ 5389144 h 5956325"/>
              <a:gd name="connsiteX260" fmla="*/ 4297078 w 5955852"/>
              <a:gd name="connsiteY260" fmla="*/ 5381033 h 5956325"/>
              <a:gd name="connsiteX261" fmla="*/ 4303322 w 5955852"/>
              <a:gd name="connsiteY261" fmla="*/ 5359818 h 5956325"/>
              <a:gd name="connsiteX262" fmla="*/ 4315105 w 5955852"/>
              <a:gd name="connsiteY262" fmla="*/ 5358727 h 5956325"/>
              <a:gd name="connsiteX263" fmla="*/ 2206289 w 5955852"/>
              <a:gd name="connsiteY263" fmla="*/ 5352953 h 5956325"/>
              <a:gd name="connsiteX264" fmla="*/ 2218150 w 5955852"/>
              <a:gd name="connsiteY264" fmla="*/ 5376040 h 5956325"/>
              <a:gd name="connsiteX265" fmla="*/ 2200670 w 5955852"/>
              <a:gd name="connsiteY265" fmla="*/ 5389143 h 5956325"/>
              <a:gd name="connsiteX266" fmla="*/ 2195051 w 5955852"/>
              <a:gd name="connsiteY266" fmla="*/ 5388519 h 5956325"/>
              <a:gd name="connsiteX267" fmla="*/ 2183190 w 5955852"/>
              <a:gd name="connsiteY267" fmla="*/ 5364809 h 5956325"/>
              <a:gd name="connsiteX268" fmla="*/ 2206289 w 5955852"/>
              <a:gd name="connsiteY268" fmla="*/ 5352953 h 5956325"/>
              <a:gd name="connsiteX269" fmla="*/ 3755184 w 5955852"/>
              <a:gd name="connsiteY269" fmla="*/ 5351082 h 5956325"/>
              <a:gd name="connsiteX270" fmla="*/ 3778909 w 5955852"/>
              <a:gd name="connsiteY270" fmla="*/ 5362937 h 5956325"/>
              <a:gd name="connsiteX271" fmla="*/ 3767046 w 5955852"/>
              <a:gd name="connsiteY271" fmla="*/ 5386648 h 5956325"/>
              <a:gd name="connsiteX272" fmla="*/ 3761427 w 5955852"/>
              <a:gd name="connsiteY272" fmla="*/ 5387896 h 5956325"/>
              <a:gd name="connsiteX273" fmla="*/ 3743323 w 5955852"/>
              <a:gd name="connsiteY273" fmla="*/ 5374792 h 5956325"/>
              <a:gd name="connsiteX274" fmla="*/ 3755184 w 5955852"/>
              <a:gd name="connsiteY274" fmla="*/ 5351082 h 5956325"/>
              <a:gd name="connsiteX275" fmla="*/ 1129989 w 5955852"/>
              <a:gd name="connsiteY275" fmla="*/ 5296174 h 5956325"/>
              <a:gd name="connsiteX276" fmla="*/ 1147469 w 5955852"/>
              <a:gd name="connsiteY276" fmla="*/ 5296174 h 5956325"/>
              <a:gd name="connsiteX277" fmla="*/ 1149967 w 5955852"/>
              <a:gd name="connsiteY277" fmla="*/ 5312397 h 5956325"/>
              <a:gd name="connsiteX278" fmla="*/ 1139977 w 5955852"/>
              <a:gd name="connsiteY278" fmla="*/ 5318013 h 5956325"/>
              <a:gd name="connsiteX279" fmla="*/ 1131861 w 5955852"/>
              <a:gd name="connsiteY279" fmla="*/ 5315516 h 5956325"/>
              <a:gd name="connsiteX280" fmla="*/ 1129989 w 5955852"/>
              <a:gd name="connsiteY280" fmla="*/ 5313645 h 5956325"/>
              <a:gd name="connsiteX281" fmla="*/ 1129989 w 5955852"/>
              <a:gd name="connsiteY281" fmla="*/ 5296174 h 5956325"/>
              <a:gd name="connsiteX282" fmla="*/ 4814002 w 5955852"/>
              <a:gd name="connsiteY282" fmla="*/ 5291807 h 5956325"/>
              <a:gd name="connsiteX283" fmla="*/ 4831482 w 5955852"/>
              <a:gd name="connsiteY283" fmla="*/ 5295550 h 5956325"/>
              <a:gd name="connsiteX284" fmla="*/ 4828361 w 5955852"/>
              <a:gd name="connsiteY284" fmla="*/ 5312397 h 5956325"/>
              <a:gd name="connsiteX285" fmla="*/ 4820869 w 5955852"/>
              <a:gd name="connsiteY285" fmla="*/ 5314892 h 5956325"/>
              <a:gd name="connsiteX286" fmla="*/ 4812130 w 5955852"/>
              <a:gd name="connsiteY286" fmla="*/ 5311149 h 5956325"/>
              <a:gd name="connsiteX287" fmla="*/ 4812130 w 5955852"/>
              <a:gd name="connsiteY287" fmla="*/ 5293678 h 5956325"/>
              <a:gd name="connsiteX288" fmla="*/ 4814002 w 5955852"/>
              <a:gd name="connsiteY288" fmla="*/ 5291807 h 5956325"/>
              <a:gd name="connsiteX289" fmla="*/ 2007604 w 5955852"/>
              <a:gd name="connsiteY289" fmla="*/ 5285176 h 5956325"/>
              <a:gd name="connsiteX290" fmla="*/ 2022119 w 5955852"/>
              <a:gd name="connsiteY290" fmla="*/ 5285566 h 5956325"/>
              <a:gd name="connsiteX291" fmla="*/ 2032107 w 5955852"/>
              <a:gd name="connsiteY291" fmla="*/ 5309901 h 5956325"/>
              <a:gd name="connsiteX292" fmla="*/ 2014627 w 5955852"/>
              <a:gd name="connsiteY292" fmla="*/ 5321132 h 5956325"/>
              <a:gd name="connsiteX293" fmla="*/ 2007760 w 5955852"/>
              <a:gd name="connsiteY293" fmla="*/ 5319884 h 5956325"/>
              <a:gd name="connsiteX294" fmla="*/ 1997771 w 5955852"/>
              <a:gd name="connsiteY294" fmla="*/ 5295550 h 5956325"/>
              <a:gd name="connsiteX295" fmla="*/ 2007604 w 5955852"/>
              <a:gd name="connsiteY295" fmla="*/ 5285176 h 5956325"/>
              <a:gd name="connsiteX296" fmla="*/ 3938730 w 5955852"/>
              <a:gd name="connsiteY296" fmla="*/ 5283071 h 5956325"/>
              <a:gd name="connsiteX297" fmla="*/ 3963078 w 5955852"/>
              <a:gd name="connsiteY297" fmla="*/ 5293054 h 5956325"/>
              <a:gd name="connsiteX298" fmla="*/ 3953088 w 5955852"/>
              <a:gd name="connsiteY298" fmla="*/ 5317389 h 5956325"/>
              <a:gd name="connsiteX299" fmla="*/ 3946221 w 5955852"/>
              <a:gd name="connsiteY299" fmla="*/ 5318636 h 5956325"/>
              <a:gd name="connsiteX300" fmla="*/ 3928741 w 5955852"/>
              <a:gd name="connsiteY300" fmla="*/ 5307405 h 5956325"/>
              <a:gd name="connsiteX301" fmla="*/ 3938730 w 5955852"/>
              <a:gd name="connsiteY301" fmla="*/ 5283071 h 5956325"/>
              <a:gd name="connsiteX302" fmla="*/ 1477101 w 5955852"/>
              <a:gd name="connsiteY302" fmla="*/ 5258113 h 5956325"/>
              <a:gd name="connsiteX303" fmla="*/ 1488962 w 5955852"/>
              <a:gd name="connsiteY303" fmla="*/ 5260609 h 5956325"/>
              <a:gd name="connsiteX304" fmla="*/ 1493333 w 5955852"/>
              <a:gd name="connsiteY304" fmla="*/ 5281824 h 5956325"/>
              <a:gd name="connsiteX305" fmla="*/ 1480222 w 5955852"/>
              <a:gd name="connsiteY305" fmla="*/ 5289311 h 5956325"/>
              <a:gd name="connsiteX306" fmla="*/ 1472106 w 5955852"/>
              <a:gd name="connsiteY306" fmla="*/ 5286815 h 5956325"/>
              <a:gd name="connsiteX307" fmla="*/ 1467113 w 5955852"/>
              <a:gd name="connsiteY307" fmla="*/ 5264976 h 5956325"/>
              <a:gd name="connsiteX308" fmla="*/ 1477101 w 5955852"/>
              <a:gd name="connsiteY308" fmla="*/ 5258113 h 5956325"/>
              <a:gd name="connsiteX309" fmla="*/ 4483121 w 5955852"/>
              <a:gd name="connsiteY309" fmla="*/ 5255851 h 5956325"/>
              <a:gd name="connsiteX310" fmla="*/ 4493110 w 5955852"/>
              <a:gd name="connsiteY310" fmla="*/ 5262480 h 5956325"/>
              <a:gd name="connsiteX311" fmla="*/ 4488740 w 5955852"/>
              <a:gd name="connsiteY311" fmla="*/ 5283695 h 5956325"/>
              <a:gd name="connsiteX312" fmla="*/ 4479999 w 5955852"/>
              <a:gd name="connsiteY312" fmla="*/ 5286191 h 5956325"/>
              <a:gd name="connsiteX313" fmla="*/ 4466889 w 5955852"/>
              <a:gd name="connsiteY313" fmla="*/ 5279327 h 5956325"/>
              <a:gd name="connsiteX314" fmla="*/ 4471259 w 5955852"/>
              <a:gd name="connsiteY314" fmla="*/ 5258113 h 5956325"/>
              <a:gd name="connsiteX315" fmla="*/ 4483121 w 5955852"/>
              <a:gd name="connsiteY315" fmla="*/ 5255851 h 5956325"/>
              <a:gd name="connsiteX316" fmla="*/ 2977925 w 5955852"/>
              <a:gd name="connsiteY316" fmla="*/ 5245632 h 5956325"/>
              <a:gd name="connsiteX317" fmla="*/ 2980423 w 5955852"/>
              <a:gd name="connsiteY317" fmla="*/ 5245632 h 5956325"/>
              <a:gd name="connsiteX318" fmla="*/ 2982920 w 5955852"/>
              <a:gd name="connsiteY318" fmla="*/ 5245632 h 5956325"/>
              <a:gd name="connsiteX319" fmla="*/ 3004770 w 5955852"/>
              <a:gd name="connsiteY319" fmla="*/ 5267471 h 5956325"/>
              <a:gd name="connsiteX320" fmla="*/ 2982920 w 5955852"/>
              <a:gd name="connsiteY320" fmla="*/ 5289309 h 5956325"/>
              <a:gd name="connsiteX321" fmla="*/ 2980423 w 5955852"/>
              <a:gd name="connsiteY321" fmla="*/ 5289309 h 5956325"/>
              <a:gd name="connsiteX322" fmla="*/ 2977925 w 5955852"/>
              <a:gd name="connsiteY322" fmla="*/ 5289309 h 5956325"/>
              <a:gd name="connsiteX323" fmla="*/ 2956074 w 5955852"/>
              <a:gd name="connsiteY323" fmla="*/ 5267471 h 5956325"/>
              <a:gd name="connsiteX324" fmla="*/ 2977925 w 5955852"/>
              <a:gd name="connsiteY324" fmla="*/ 5245632 h 5956325"/>
              <a:gd name="connsiteX325" fmla="*/ 2783142 w 5955852"/>
              <a:gd name="connsiteY325" fmla="*/ 5237520 h 5956325"/>
              <a:gd name="connsiteX326" fmla="*/ 2802496 w 5955852"/>
              <a:gd name="connsiteY326" fmla="*/ 5261231 h 5956325"/>
              <a:gd name="connsiteX327" fmla="*/ 2780646 w 5955852"/>
              <a:gd name="connsiteY327" fmla="*/ 5281198 h 5956325"/>
              <a:gd name="connsiteX328" fmla="*/ 2779397 w 5955852"/>
              <a:gd name="connsiteY328" fmla="*/ 5281198 h 5956325"/>
              <a:gd name="connsiteX329" fmla="*/ 2759419 w 5955852"/>
              <a:gd name="connsiteY329" fmla="*/ 5257487 h 5956325"/>
              <a:gd name="connsiteX330" fmla="*/ 2783142 w 5955852"/>
              <a:gd name="connsiteY330" fmla="*/ 5237520 h 5956325"/>
              <a:gd name="connsiteX331" fmla="*/ 3177702 w 5955852"/>
              <a:gd name="connsiteY331" fmla="*/ 5236896 h 5956325"/>
              <a:gd name="connsiteX332" fmla="*/ 3201426 w 5955852"/>
              <a:gd name="connsiteY332" fmla="*/ 5256864 h 5956325"/>
              <a:gd name="connsiteX333" fmla="*/ 3182073 w 5955852"/>
              <a:gd name="connsiteY333" fmla="*/ 5280574 h 5956325"/>
              <a:gd name="connsiteX334" fmla="*/ 3180199 w 5955852"/>
              <a:gd name="connsiteY334" fmla="*/ 5280574 h 5956325"/>
              <a:gd name="connsiteX335" fmla="*/ 3158350 w 5955852"/>
              <a:gd name="connsiteY335" fmla="*/ 5260607 h 5956325"/>
              <a:gd name="connsiteX336" fmla="*/ 3177702 w 5955852"/>
              <a:gd name="connsiteY336" fmla="*/ 5236896 h 5956325"/>
              <a:gd name="connsiteX337" fmla="*/ 2588985 w 5955852"/>
              <a:gd name="connsiteY337" fmla="*/ 5212562 h 5956325"/>
              <a:gd name="connsiteX338" fmla="*/ 2607089 w 5955852"/>
              <a:gd name="connsiteY338" fmla="*/ 5237520 h 5956325"/>
              <a:gd name="connsiteX339" fmla="*/ 2585238 w 5955852"/>
              <a:gd name="connsiteY339" fmla="*/ 5255616 h 5956325"/>
              <a:gd name="connsiteX340" fmla="*/ 2582117 w 5955852"/>
              <a:gd name="connsiteY340" fmla="*/ 5255616 h 5956325"/>
              <a:gd name="connsiteX341" fmla="*/ 2564012 w 5955852"/>
              <a:gd name="connsiteY341" fmla="*/ 5230657 h 5956325"/>
              <a:gd name="connsiteX342" fmla="*/ 2588985 w 5955852"/>
              <a:gd name="connsiteY342" fmla="*/ 5212562 h 5956325"/>
              <a:gd name="connsiteX343" fmla="*/ 3371236 w 5955852"/>
              <a:gd name="connsiteY343" fmla="*/ 5211314 h 5956325"/>
              <a:gd name="connsiteX344" fmla="*/ 3396832 w 5955852"/>
              <a:gd name="connsiteY344" fmla="*/ 5228785 h 5956325"/>
              <a:gd name="connsiteX345" fmla="*/ 3379352 w 5955852"/>
              <a:gd name="connsiteY345" fmla="*/ 5254368 h 5956325"/>
              <a:gd name="connsiteX346" fmla="*/ 3375606 w 5955852"/>
              <a:gd name="connsiteY346" fmla="*/ 5254368 h 5956325"/>
              <a:gd name="connsiteX347" fmla="*/ 3353755 w 5955852"/>
              <a:gd name="connsiteY347" fmla="*/ 5236896 h 5956325"/>
              <a:gd name="connsiteX348" fmla="*/ 3371236 w 5955852"/>
              <a:gd name="connsiteY348" fmla="*/ 5211314 h 5956325"/>
              <a:gd name="connsiteX349" fmla="*/ 1829444 w 5955852"/>
              <a:gd name="connsiteY349" fmla="*/ 5201878 h 5956325"/>
              <a:gd name="connsiteX350" fmla="*/ 1843568 w 5955852"/>
              <a:gd name="connsiteY350" fmla="*/ 5203203 h 5956325"/>
              <a:gd name="connsiteX351" fmla="*/ 1851684 w 5955852"/>
              <a:gd name="connsiteY351" fmla="*/ 5228161 h 5956325"/>
              <a:gd name="connsiteX352" fmla="*/ 1834828 w 5955852"/>
              <a:gd name="connsiteY352" fmla="*/ 5238145 h 5956325"/>
              <a:gd name="connsiteX353" fmla="*/ 1826712 w 5955852"/>
              <a:gd name="connsiteY353" fmla="*/ 5236274 h 5956325"/>
              <a:gd name="connsiteX354" fmla="*/ 1818596 w 5955852"/>
              <a:gd name="connsiteY354" fmla="*/ 5211315 h 5956325"/>
              <a:gd name="connsiteX355" fmla="*/ 1829444 w 5955852"/>
              <a:gd name="connsiteY355" fmla="*/ 5201878 h 5956325"/>
              <a:gd name="connsiteX356" fmla="*/ 4131015 w 5955852"/>
              <a:gd name="connsiteY356" fmla="*/ 5199382 h 5956325"/>
              <a:gd name="connsiteX357" fmla="*/ 4141628 w 5955852"/>
              <a:gd name="connsiteY357" fmla="*/ 5208819 h 5956325"/>
              <a:gd name="connsiteX358" fmla="*/ 4133512 w 5955852"/>
              <a:gd name="connsiteY358" fmla="*/ 5233778 h 5956325"/>
              <a:gd name="connsiteX359" fmla="*/ 4124772 w 5955852"/>
              <a:gd name="connsiteY359" fmla="*/ 5235649 h 5956325"/>
              <a:gd name="connsiteX360" fmla="*/ 4108540 w 5955852"/>
              <a:gd name="connsiteY360" fmla="*/ 5225666 h 5956325"/>
              <a:gd name="connsiteX361" fmla="*/ 4116656 w 5955852"/>
              <a:gd name="connsiteY361" fmla="*/ 5200708 h 5956325"/>
              <a:gd name="connsiteX362" fmla="*/ 4131015 w 5955852"/>
              <a:gd name="connsiteY362" fmla="*/ 5199382 h 5956325"/>
              <a:gd name="connsiteX363" fmla="*/ 2397948 w 5955852"/>
              <a:gd name="connsiteY363" fmla="*/ 5170757 h 5956325"/>
              <a:gd name="connsiteX364" fmla="*/ 2413555 w 5955852"/>
              <a:gd name="connsiteY364" fmla="*/ 5197587 h 5956325"/>
              <a:gd name="connsiteX365" fmla="*/ 2392329 w 5955852"/>
              <a:gd name="connsiteY365" fmla="*/ 5213810 h 5956325"/>
              <a:gd name="connsiteX366" fmla="*/ 2387335 w 5955852"/>
              <a:gd name="connsiteY366" fmla="*/ 5213186 h 5956325"/>
              <a:gd name="connsiteX367" fmla="*/ 2371728 w 5955852"/>
              <a:gd name="connsiteY367" fmla="*/ 5186356 h 5956325"/>
              <a:gd name="connsiteX368" fmla="*/ 2397948 w 5955852"/>
              <a:gd name="connsiteY368" fmla="*/ 5170757 h 5956325"/>
              <a:gd name="connsiteX369" fmla="*/ 3562272 w 5955852"/>
              <a:gd name="connsiteY369" fmla="*/ 5169509 h 5956325"/>
              <a:gd name="connsiteX370" fmla="*/ 3589118 w 5955852"/>
              <a:gd name="connsiteY370" fmla="*/ 5185108 h 5956325"/>
              <a:gd name="connsiteX371" fmla="*/ 3573511 w 5955852"/>
              <a:gd name="connsiteY371" fmla="*/ 5211938 h 5956325"/>
              <a:gd name="connsiteX372" fmla="*/ 3567892 w 5955852"/>
              <a:gd name="connsiteY372" fmla="*/ 5212562 h 5956325"/>
              <a:gd name="connsiteX373" fmla="*/ 3546665 w 5955852"/>
              <a:gd name="connsiteY373" fmla="*/ 5196339 h 5956325"/>
              <a:gd name="connsiteX374" fmla="*/ 3562272 w 5955852"/>
              <a:gd name="connsiteY374" fmla="*/ 5169509 h 5956325"/>
              <a:gd name="connsiteX375" fmla="*/ 980780 w 5955852"/>
              <a:gd name="connsiteY375" fmla="*/ 5167014 h 5956325"/>
              <a:gd name="connsiteX376" fmla="*/ 995764 w 5955852"/>
              <a:gd name="connsiteY376" fmla="*/ 5168262 h 5956325"/>
              <a:gd name="connsiteX377" fmla="*/ 997636 w 5955852"/>
              <a:gd name="connsiteY377" fmla="*/ 5184485 h 5956325"/>
              <a:gd name="connsiteX378" fmla="*/ 987648 w 5955852"/>
              <a:gd name="connsiteY378" fmla="*/ 5190101 h 5956325"/>
              <a:gd name="connsiteX379" fmla="*/ 980780 w 5955852"/>
              <a:gd name="connsiteY379" fmla="*/ 5188229 h 5956325"/>
              <a:gd name="connsiteX380" fmla="*/ 977035 w 5955852"/>
              <a:gd name="connsiteY380" fmla="*/ 5184485 h 5956325"/>
              <a:gd name="connsiteX381" fmla="*/ 980780 w 5955852"/>
              <a:gd name="connsiteY381" fmla="*/ 5167014 h 5956325"/>
              <a:gd name="connsiteX382" fmla="*/ 4965083 w 5955852"/>
              <a:gd name="connsiteY382" fmla="*/ 5163894 h 5956325"/>
              <a:gd name="connsiteX383" fmla="*/ 4982563 w 5955852"/>
              <a:gd name="connsiteY383" fmla="*/ 5167638 h 5956325"/>
              <a:gd name="connsiteX384" fmla="*/ 4980691 w 5955852"/>
              <a:gd name="connsiteY384" fmla="*/ 5183861 h 5956325"/>
              <a:gd name="connsiteX385" fmla="*/ 4971951 w 5955852"/>
              <a:gd name="connsiteY385" fmla="*/ 5186981 h 5956325"/>
              <a:gd name="connsiteX386" fmla="*/ 4965083 w 5955852"/>
              <a:gd name="connsiteY386" fmla="*/ 5185109 h 5956325"/>
              <a:gd name="connsiteX387" fmla="*/ 4961338 w 5955852"/>
              <a:gd name="connsiteY387" fmla="*/ 5167638 h 5956325"/>
              <a:gd name="connsiteX388" fmla="*/ 4965083 w 5955852"/>
              <a:gd name="connsiteY388" fmla="*/ 5163894 h 5956325"/>
              <a:gd name="connsiteX389" fmla="*/ 1316265 w 5955852"/>
              <a:gd name="connsiteY389" fmla="*/ 5144162 h 5956325"/>
              <a:gd name="connsiteX390" fmla="*/ 1327893 w 5955852"/>
              <a:gd name="connsiteY390" fmla="*/ 5147048 h 5956325"/>
              <a:gd name="connsiteX391" fmla="*/ 1331014 w 5955852"/>
              <a:gd name="connsiteY391" fmla="*/ 5168886 h 5956325"/>
              <a:gd name="connsiteX392" fmla="*/ 1318529 w 5955852"/>
              <a:gd name="connsiteY392" fmla="*/ 5175126 h 5956325"/>
              <a:gd name="connsiteX393" fmla="*/ 1309163 w 5955852"/>
              <a:gd name="connsiteY393" fmla="*/ 5172007 h 5956325"/>
              <a:gd name="connsiteX394" fmla="*/ 1306042 w 5955852"/>
              <a:gd name="connsiteY394" fmla="*/ 5150168 h 5956325"/>
              <a:gd name="connsiteX395" fmla="*/ 1316265 w 5955852"/>
              <a:gd name="connsiteY395" fmla="*/ 5144162 h 5956325"/>
              <a:gd name="connsiteX396" fmla="*/ 4643723 w 5955852"/>
              <a:gd name="connsiteY396" fmla="*/ 5141042 h 5956325"/>
              <a:gd name="connsiteX397" fmla="*/ 4654180 w 5955852"/>
              <a:gd name="connsiteY397" fmla="*/ 5147048 h 5956325"/>
              <a:gd name="connsiteX398" fmla="*/ 4651683 w 5955852"/>
              <a:gd name="connsiteY398" fmla="*/ 5168886 h 5956325"/>
              <a:gd name="connsiteX399" fmla="*/ 4642319 w 5955852"/>
              <a:gd name="connsiteY399" fmla="*/ 5172007 h 5956325"/>
              <a:gd name="connsiteX400" fmla="*/ 4629208 w 5955852"/>
              <a:gd name="connsiteY400" fmla="*/ 5165766 h 5956325"/>
              <a:gd name="connsiteX401" fmla="*/ 4632329 w 5955852"/>
              <a:gd name="connsiteY401" fmla="*/ 5143928 h 5956325"/>
              <a:gd name="connsiteX402" fmla="*/ 4643723 w 5955852"/>
              <a:gd name="connsiteY402" fmla="*/ 5141042 h 5956325"/>
              <a:gd name="connsiteX403" fmla="*/ 2212530 w 5955852"/>
              <a:gd name="connsiteY403" fmla="*/ 5113976 h 5956325"/>
              <a:gd name="connsiteX404" fmla="*/ 2225640 w 5955852"/>
              <a:gd name="connsiteY404" fmla="*/ 5142054 h 5956325"/>
              <a:gd name="connsiteX405" fmla="*/ 2205038 w 5955852"/>
              <a:gd name="connsiteY405" fmla="*/ 5156406 h 5956325"/>
              <a:gd name="connsiteX406" fmla="*/ 2197546 w 5955852"/>
              <a:gd name="connsiteY406" fmla="*/ 5154533 h 5956325"/>
              <a:gd name="connsiteX407" fmla="*/ 2184437 w 5955852"/>
              <a:gd name="connsiteY407" fmla="*/ 5127080 h 5956325"/>
              <a:gd name="connsiteX408" fmla="*/ 2212530 w 5955852"/>
              <a:gd name="connsiteY408" fmla="*/ 5113976 h 5956325"/>
              <a:gd name="connsiteX409" fmla="*/ 3748315 w 5955852"/>
              <a:gd name="connsiteY409" fmla="*/ 5111481 h 5956325"/>
              <a:gd name="connsiteX410" fmla="*/ 3776409 w 5955852"/>
              <a:gd name="connsiteY410" fmla="*/ 5124584 h 5956325"/>
              <a:gd name="connsiteX411" fmla="*/ 3763299 w 5955852"/>
              <a:gd name="connsiteY411" fmla="*/ 5152662 h 5956325"/>
              <a:gd name="connsiteX412" fmla="*/ 3755807 w 5955852"/>
              <a:gd name="connsiteY412" fmla="*/ 5153910 h 5956325"/>
              <a:gd name="connsiteX413" fmla="*/ 3735205 w 5955852"/>
              <a:gd name="connsiteY413" fmla="*/ 5139559 h 5956325"/>
              <a:gd name="connsiteX414" fmla="*/ 3748315 w 5955852"/>
              <a:gd name="connsiteY414" fmla="*/ 5111481 h 5956325"/>
              <a:gd name="connsiteX415" fmla="*/ 1658541 w 5955852"/>
              <a:gd name="connsiteY415" fmla="*/ 5105086 h 5956325"/>
              <a:gd name="connsiteX416" fmla="*/ 1672509 w 5955852"/>
              <a:gd name="connsiteY416" fmla="*/ 5107113 h 5956325"/>
              <a:gd name="connsiteX417" fmla="*/ 1678752 w 5955852"/>
              <a:gd name="connsiteY417" fmla="*/ 5132695 h 5956325"/>
              <a:gd name="connsiteX418" fmla="*/ 1663145 w 5955852"/>
              <a:gd name="connsiteY418" fmla="*/ 5141431 h 5956325"/>
              <a:gd name="connsiteX419" fmla="*/ 1653156 w 5955852"/>
              <a:gd name="connsiteY419" fmla="*/ 5138936 h 5956325"/>
              <a:gd name="connsiteX420" fmla="*/ 1646913 w 5955852"/>
              <a:gd name="connsiteY420" fmla="*/ 5113353 h 5956325"/>
              <a:gd name="connsiteX421" fmla="*/ 1658541 w 5955852"/>
              <a:gd name="connsiteY421" fmla="*/ 5105086 h 5956325"/>
              <a:gd name="connsiteX422" fmla="*/ 4301918 w 5955852"/>
              <a:gd name="connsiteY422" fmla="*/ 5101732 h 5956325"/>
              <a:gd name="connsiteX423" fmla="*/ 4313312 w 5955852"/>
              <a:gd name="connsiteY423" fmla="*/ 5110234 h 5956325"/>
              <a:gd name="connsiteX424" fmla="*/ 4307068 w 5955852"/>
              <a:gd name="connsiteY424" fmla="*/ 5135816 h 5956325"/>
              <a:gd name="connsiteX425" fmla="*/ 4297080 w 5955852"/>
              <a:gd name="connsiteY425" fmla="*/ 5138312 h 5956325"/>
              <a:gd name="connsiteX426" fmla="*/ 4281473 w 5955852"/>
              <a:gd name="connsiteY426" fmla="*/ 5129576 h 5956325"/>
              <a:gd name="connsiteX427" fmla="*/ 4287716 w 5955852"/>
              <a:gd name="connsiteY427" fmla="*/ 5103994 h 5956325"/>
              <a:gd name="connsiteX428" fmla="*/ 4301918 w 5955852"/>
              <a:gd name="connsiteY428" fmla="*/ 5101732 h 5956325"/>
              <a:gd name="connsiteX429" fmla="*/ 2015016 w 5955852"/>
              <a:gd name="connsiteY429" fmla="*/ 5038945 h 5956325"/>
              <a:gd name="connsiteX430" fmla="*/ 2031482 w 5955852"/>
              <a:gd name="connsiteY430" fmla="*/ 5039725 h 5956325"/>
              <a:gd name="connsiteX431" fmla="*/ 2042095 w 5955852"/>
              <a:gd name="connsiteY431" fmla="*/ 5068427 h 5956325"/>
              <a:gd name="connsiteX432" fmla="*/ 2022117 w 5955852"/>
              <a:gd name="connsiteY432" fmla="*/ 5080906 h 5956325"/>
              <a:gd name="connsiteX433" fmla="*/ 2013377 w 5955852"/>
              <a:gd name="connsiteY433" fmla="*/ 5079034 h 5956325"/>
              <a:gd name="connsiteX434" fmla="*/ 2002763 w 5955852"/>
              <a:gd name="connsiteY434" fmla="*/ 5050332 h 5956325"/>
              <a:gd name="connsiteX435" fmla="*/ 2015016 w 5955852"/>
              <a:gd name="connsiteY435" fmla="*/ 5038945 h 5956325"/>
              <a:gd name="connsiteX436" fmla="*/ 3945517 w 5955852"/>
              <a:gd name="connsiteY436" fmla="*/ 5037307 h 5956325"/>
              <a:gd name="connsiteX437" fmla="*/ 3958081 w 5955852"/>
              <a:gd name="connsiteY437" fmla="*/ 5048461 h 5956325"/>
              <a:gd name="connsiteX438" fmla="*/ 3947468 w 5955852"/>
              <a:gd name="connsiteY438" fmla="*/ 5077163 h 5956325"/>
              <a:gd name="connsiteX439" fmla="*/ 3938103 w 5955852"/>
              <a:gd name="connsiteY439" fmla="*/ 5079034 h 5956325"/>
              <a:gd name="connsiteX440" fmla="*/ 3918126 w 5955852"/>
              <a:gd name="connsiteY440" fmla="*/ 5066555 h 5956325"/>
              <a:gd name="connsiteX441" fmla="*/ 3928739 w 5955852"/>
              <a:gd name="connsiteY441" fmla="*/ 5037853 h 5956325"/>
              <a:gd name="connsiteX442" fmla="*/ 3945517 w 5955852"/>
              <a:gd name="connsiteY442" fmla="*/ 5037307 h 5956325"/>
              <a:gd name="connsiteX443" fmla="*/ 835942 w 5955852"/>
              <a:gd name="connsiteY443" fmla="*/ 5030991 h 5956325"/>
              <a:gd name="connsiteX444" fmla="*/ 853423 w 5955852"/>
              <a:gd name="connsiteY444" fmla="*/ 5030991 h 5956325"/>
              <a:gd name="connsiteX445" fmla="*/ 853423 w 5955852"/>
              <a:gd name="connsiteY445" fmla="*/ 5048462 h 5956325"/>
              <a:gd name="connsiteX446" fmla="*/ 844682 w 5955852"/>
              <a:gd name="connsiteY446" fmla="*/ 5052206 h 5956325"/>
              <a:gd name="connsiteX447" fmla="*/ 835942 w 5955852"/>
              <a:gd name="connsiteY447" fmla="*/ 5048462 h 5956325"/>
              <a:gd name="connsiteX448" fmla="*/ 835942 w 5955852"/>
              <a:gd name="connsiteY448" fmla="*/ 5030991 h 5956325"/>
              <a:gd name="connsiteX449" fmla="*/ 5105552 w 5955852"/>
              <a:gd name="connsiteY449" fmla="*/ 5027247 h 5956325"/>
              <a:gd name="connsiteX450" fmla="*/ 5123032 w 5955852"/>
              <a:gd name="connsiteY450" fmla="*/ 5027247 h 5956325"/>
              <a:gd name="connsiteX451" fmla="*/ 5123032 w 5955852"/>
              <a:gd name="connsiteY451" fmla="*/ 5044718 h 5956325"/>
              <a:gd name="connsiteX452" fmla="*/ 5114291 w 5955852"/>
              <a:gd name="connsiteY452" fmla="*/ 5048462 h 5956325"/>
              <a:gd name="connsiteX453" fmla="*/ 5105552 w 5955852"/>
              <a:gd name="connsiteY453" fmla="*/ 5044718 h 5956325"/>
              <a:gd name="connsiteX454" fmla="*/ 5105552 w 5955852"/>
              <a:gd name="connsiteY454" fmla="*/ 5027247 h 5956325"/>
              <a:gd name="connsiteX455" fmla="*/ 1165028 w 5955852"/>
              <a:gd name="connsiteY455" fmla="*/ 5019058 h 5956325"/>
              <a:gd name="connsiteX456" fmla="*/ 1176187 w 5955852"/>
              <a:gd name="connsiteY456" fmla="*/ 5022879 h 5956325"/>
              <a:gd name="connsiteX457" fmla="*/ 1177436 w 5955852"/>
              <a:gd name="connsiteY457" fmla="*/ 5044718 h 5956325"/>
              <a:gd name="connsiteX458" fmla="*/ 1165574 w 5955852"/>
              <a:gd name="connsiteY458" fmla="*/ 5049710 h 5956325"/>
              <a:gd name="connsiteX459" fmla="*/ 1155585 w 5955852"/>
              <a:gd name="connsiteY459" fmla="*/ 5045966 h 5956325"/>
              <a:gd name="connsiteX460" fmla="*/ 1154337 w 5955852"/>
              <a:gd name="connsiteY460" fmla="*/ 5024128 h 5956325"/>
              <a:gd name="connsiteX461" fmla="*/ 1165028 w 5955852"/>
              <a:gd name="connsiteY461" fmla="*/ 5019058 h 5956325"/>
              <a:gd name="connsiteX462" fmla="*/ 2977926 w 5955852"/>
              <a:gd name="connsiteY462" fmla="*/ 5017264 h 5956325"/>
              <a:gd name="connsiteX463" fmla="*/ 2980423 w 5955852"/>
              <a:gd name="connsiteY463" fmla="*/ 5017264 h 5956325"/>
              <a:gd name="connsiteX464" fmla="*/ 2982919 w 5955852"/>
              <a:gd name="connsiteY464" fmla="*/ 5017264 h 5956325"/>
              <a:gd name="connsiteX465" fmla="*/ 3007892 w 5955852"/>
              <a:gd name="connsiteY465" fmla="*/ 5042222 h 5956325"/>
              <a:gd name="connsiteX466" fmla="*/ 2982919 w 5955852"/>
              <a:gd name="connsiteY466" fmla="*/ 5067180 h 5956325"/>
              <a:gd name="connsiteX467" fmla="*/ 2982295 w 5955852"/>
              <a:gd name="connsiteY467" fmla="*/ 5067180 h 5956325"/>
              <a:gd name="connsiteX468" fmla="*/ 2980423 w 5955852"/>
              <a:gd name="connsiteY468" fmla="*/ 5067180 h 5956325"/>
              <a:gd name="connsiteX469" fmla="*/ 2977926 w 5955852"/>
              <a:gd name="connsiteY469" fmla="*/ 5067180 h 5956325"/>
              <a:gd name="connsiteX470" fmla="*/ 2952954 w 5955852"/>
              <a:gd name="connsiteY470" fmla="*/ 5042222 h 5956325"/>
              <a:gd name="connsiteX471" fmla="*/ 2977926 w 5955852"/>
              <a:gd name="connsiteY471" fmla="*/ 5017264 h 5956325"/>
              <a:gd name="connsiteX472" fmla="*/ 4794570 w 5955852"/>
              <a:gd name="connsiteY472" fmla="*/ 5015315 h 5956325"/>
              <a:gd name="connsiteX473" fmla="*/ 4805261 w 5955852"/>
              <a:gd name="connsiteY473" fmla="*/ 5020384 h 5956325"/>
              <a:gd name="connsiteX474" fmla="*/ 4804013 w 5955852"/>
              <a:gd name="connsiteY474" fmla="*/ 5042222 h 5956325"/>
              <a:gd name="connsiteX475" fmla="*/ 4793400 w 5955852"/>
              <a:gd name="connsiteY475" fmla="*/ 5045966 h 5956325"/>
              <a:gd name="connsiteX476" fmla="*/ 4782162 w 5955852"/>
              <a:gd name="connsiteY476" fmla="*/ 5040975 h 5956325"/>
              <a:gd name="connsiteX477" fmla="*/ 4783410 w 5955852"/>
              <a:gd name="connsiteY477" fmla="*/ 5019136 h 5956325"/>
              <a:gd name="connsiteX478" fmla="*/ 4794570 w 5955852"/>
              <a:gd name="connsiteY478" fmla="*/ 5015315 h 5956325"/>
              <a:gd name="connsiteX479" fmla="*/ 3173332 w 5955852"/>
              <a:gd name="connsiteY479" fmla="*/ 5008528 h 5956325"/>
              <a:gd name="connsiteX480" fmla="*/ 3200802 w 5955852"/>
              <a:gd name="connsiteY480" fmla="*/ 5030991 h 5956325"/>
              <a:gd name="connsiteX481" fmla="*/ 3178327 w 5955852"/>
              <a:gd name="connsiteY481" fmla="*/ 5057821 h 5956325"/>
              <a:gd name="connsiteX482" fmla="*/ 3175829 w 5955852"/>
              <a:gd name="connsiteY482" fmla="*/ 5057821 h 5956325"/>
              <a:gd name="connsiteX483" fmla="*/ 3150858 w 5955852"/>
              <a:gd name="connsiteY483" fmla="*/ 5035358 h 5956325"/>
              <a:gd name="connsiteX484" fmla="*/ 3173332 w 5955852"/>
              <a:gd name="connsiteY484" fmla="*/ 5008528 h 5956325"/>
              <a:gd name="connsiteX485" fmla="*/ 2786264 w 5955852"/>
              <a:gd name="connsiteY485" fmla="*/ 5008528 h 5956325"/>
              <a:gd name="connsiteX486" fmla="*/ 2808739 w 5955852"/>
              <a:gd name="connsiteY486" fmla="*/ 5035358 h 5956325"/>
              <a:gd name="connsiteX487" fmla="*/ 2784392 w 5955852"/>
              <a:gd name="connsiteY487" fmla="*/ 5057821 h 5956325"/>
              <a:gd name="connsiteX488" fmla="*/ 2781895 w 5955852"/>
              <a:gd name="connsiteY488" fmla="*/ 5057821 h 5956325"/>
              <a:gd name="connsiteX489" fmla="*/ 2759420 w 5955852"/>
              <a:gd name="connsiteY489" fmla="*/ 5030991 h 5956325"/>
              <a:gd name="connsiteX490" fmla="*/ 2786264 w 5955852"/>
              <a:gd name="connsiteY490" fmla="*/ 5008528 h 5956325"/>
              <a:gd name="connsiteX491" fmla="*/ 1495753 w 5955852"/>
              <a:gd name="connsiteY491" fmla="*/ 4994411 h 5956325"/>
              <a:gd name="connsiteX492" fmla="*/ 1509566 w 5955852"/>
              <a:gd name="connsiteY492" fmla="*/ 4997921 h 5956325"/>
              <a:gd name="connsiteX493" fmla="*/ 1513936 w 5955852"/>
              <a:gd name="connsiteY493" fmla="*/ 5023503 h 5956325"/>
              <a:gd name="connsiteX494" fmla="*/ 1498953 w 5955852"/>
              <a:gd name="connsiteY494" fmla="*/ 5030990 h 5956325"/>
              <a:gd name="connsiteX495" fmla="*/ 1487716 w 5955852"/>
              <a:gd name="connsiteY495" fmla="*/ 5027871 h 5956325"/>
              <a:gd name="connsiteX496" fmla="*/ 1483345 w 5955852"/>
              <a:gd name="connsiteY496" fmla="*/ 5001664 h 5956325"/>
              <a:gd name="connsiteX497" fmla="*/ 1495753 w 5955852"/>
              <a:gd name="connsiteY497" fmla="*/ 4994411 h 5956325"/>
              <a:gd name="connsiteX498" fmla="*/ 4463769 w 5955852"/>
              <a:gd name="connsiteY498" fmla="*/ 4991915 h 5956325"/>
              <a:gd name="connsiteX499" fmla="*/ 4475631 w 5955852"/>
              <a:gd name="connsiteY499" fmla="*/ 4999169 h 5956325"/>
              <a:gd name="connsiteX500" fmla="*/ 4471885 w 5955852"/>
              <a:gd name="connsiteY500" fmla="*/ 5025375 h 5956325"/>
              <a:gd name="connsiteX501" fmla="*/ 4460647 w 5955852"/>
              <a:gd name="connsiteY501" fmla="*/ 5029118 h 5956325"/>
              <a:gd name="connsiteX502" fmla="*/ 4445664 w 5955852"/>
              <a:gd name="connsiteY502" fmla="*/ 5021007 h 5956325"/>
              <a:gd name="connsiteX503" fmla="*/ 4450034 w 5955852"/>
              <a:gd name="connsiteY503" fmla="*/ 4995424 h 5956325"/>
              <a:gd name="connsiteX504" fmla="*/ 4463769 w 5955852"/>
              <a:gd name="connsiteY504" fmla="*/ 4991915 h 5956325"/>
              <a:gd name="connsiteX505" fmla="*/ 2597725 w 5955852"/>
              <a:gd name="connsiteY505" fmla="*/ 4982322 h 5956325"/>
              <a:gd name="connsiteX506" fmla="*/ 2617703 w 5955852"/>
              <a:gd name="connsiteY506" fmla="*/ 5011648 h 5956325"/>
              <a:gd name="connsiteX507" fmla="*/ 2593355 w 5955852"/>
              <a:gd name="connsiteY507" fmla="*/ 5031614 h 5956325"/>
              <a:gd name="connsiteX508" fmla="*/ 2588360 w 5955852"/>
              <a:gd name="connsiteY508" fmla="*/ 5030991 h 5956325"/>
              <a:gd name="connsiteX509" fmla="*/ 2568383 w 5955852"/>
              <a:gd name="connsiteY509" fmla="*/ 5002289 h 5956325"/>
              <a:gd name="connsiteX510" fmla="*/ 2597725 w 5955852"/>
              <a:gd name="connsiteY510" fmla="*/ 4982322 h 5956325"/>
              <a:gd name="connsiteX511" fmla="*/ 3363120 w 5955852"/>
              <a:gd name="connsiteY511" fmla="*/ 4981074 h 5956325"/>
              <a:gd name="connsiteX512" fmla="*/ 3392463 w 5955852"/>
              <a:gd name="connsiteY512" fmla="*/ 5001040 h 5956325"/>
              <a:gd name="connsiteX513" fmla="*/ 3372485 w 5955852"/>
              <a:gd name="connsiteY513" fmla="*/ 5030367 h 5956325"/>
              <a:gd name="connsiteX514" fmla="*/ 3368115 w 5955852"/>
              <a:gd name="connsiteY514" fmla="*/ 5030991 h 5956325"/>
              <a:gd name="connsiteX515" fmla="*/ 3343142 w 5955852"/>
              <a:gd name="connsiteY515" fmla="*/ 5010400 h 5956325"/>
              <a:gd name="connsiteX516" fmla="*/ 3363120 w 5955852"/>
              <a:gd name="connsiteY516" fmla="*/ 4981074 h 5956325"/>
              <a:gd name="connsiteX517" fmla="*/ 1841226 w 5955852"/>
              <a:gd name="connsiteY517" fmla="*/ 4948861 h 5956325"/>
              <a:gd name="connsiteX518" fmla="*/ 1857301 w 5955852"/>
              <a:gd name="connsiteY518" fmla="*/ 4951123 h 5956325"/>
              <a:gd name="connsiteX519" fmla="*/ 1865417 w 5955852"/>
              <a:gd name="connsiteY519" fmla="*/ 4980449 h 5956325"/>
              <a:gd name="connsiteX520" fmla="*/ 1846689 w 5955852"/>
              <a:gd name="connsiteY520" fmla="*/ 4991680 h 5956325"/>
              <a:gd name="connsiteX521" fmla="*/ 1836075 w 5955852"/>
              <a:gd name="connsiteY521" fmla="*/ 4988561 h 5956325"/>
              <a:gd name="connsiteX522" fmla="*/ 1827959 w 5955852"/>
              <a:gd name="connsiteY522" fmla="*/ 4959235 h 5956325"/>
              <a:gd name="connsiteX523" fmla="*/ 1841226 w 5955852"/>
              <a:gd name="connsiteY523" fmla="*/ 4948861 h 5956325"/>
              <a:gd name="connsiteX524" fmla="*/ 4118839 w 5955852"/>
              <a:gd name="connsiteY524" fmla="*/ 4946365 h 5956325"/>
              <a:gd name="connsiteX525" fmla="*/ 4131637 w 5955852"/>
              <a:gd name="connsiteY525" fmla="*/ 4956738 h 5956325"/>
              <a:gd name="connsiteX526" fmla="*/ 4123521 w 5955852"/>
              <a:gd name="connsiteY526" fmla="*/ 4986689 h 5956325"/>
              <a:gd name="connsiteX527" fmla="*/ 4112284 w 5955852"/>
              <a:gd name="connsiteY527" fmla="*/ 4989184 h 5956325"/>
              <a:gd name="connsiteX528" fmla="*/ 4094179 w 5955852"/>
              <a:gd name="connsiteY528" fmla="*/ 4977953 h 5956325"/>
              <a:gd name="connsiteX529" fmla="*/ 4102295 w 5955852"/>
              <a:gd name="connsiteY529" fmla="*/ 4948627 h 5956325"/>
              <a:gd name="connsiteX530" fmla="*/ 4118839 w 5955852"/>
              <a:gd name="connsiteY530" fmla="*/ 4946365 h 5956325"/>
              <a:gd name="connsiteX531" fmla="*/ 2411682 w 5955852"/>
              <a:gd name="connsiteY531" fmla="*/ 4938020 h 5956325"/>
              <a:gd name="connsiteX532" fmla="*/ 2428539 w 5955852"/>
              <a:gd name="connsiteY532" fmla="*/ 4968595 h 5956325"/>
              <a:gd name="connsiteX533" fmla="*/ 2404191 w 5955852"/>
              <a:gd name="connsiteY533" fmla="*/ 4986689 h 5956325"/>
              <a:gd name="connsiteX534" fmla="*/ 2397947 w 5955852"/>
              <a:gd name="connsiteY534" fmla="*/ 4985441 h 5956325"/>
              <a:gd name="connsiteX535" fmla="*/ 2381092 w 5955852"/>
              <a:gd name="connsiteY535" fmla="*/ 4954868 h 5956325"/>
              <a:gd name="connsiteX536" fmla="*/ 2411682 w 5955852"/>
              <a:gd name="connsiteY536" fmla="*/ 4938020 h 5956325"/>
              <a:gd name="connsiteX537" fmla="*/ 3548539 w 5955852"/>
              <a:gd name="connsiteY537" fmla="*/ 4936773 h 5956325"/>
              <a:gd name="connsiteX538" fmla="*/ 3579129 w 5955852"/>
              <a:gd name="connsiteY538" fmla="*/ 4953620 h 5956325"/>
              <a:gd name="connsiteX539" fmla="*/ 3562273 w 5955852"/>
              <a:gd name="connsiteY539" fmla="*/ 4984193 h 5956325"/>
              <a:gd name="connsiteX540" fmla="*/ 3555406 w 5955852"/>
              <a:gd name="connsiteY540" fmla="*/ 4985441 h 5956325"/>
              <a:gd name="connsiteX541" fmla="*/ 3531683 w 5955852"/>
              <a:gd name="connsiteY541" fmla="*/ 4967347 h 5956325"/>
              <a:gd name="connsiteX542" fmla="*/ 3548539 w 5955852"/>
              <a:gd name="connsiteY542" fmla="*/ 4936773 h 5956325"/>
              <a:gd name="connsiteX543" fmla="*/ 1021906 w 5955852"/>
              <a:gd name="connsiteY543" fmla="*/ 4883035 h 5956325"/>
              <a:gd name="connsiteX544" fmla="*/ 1032598 w 5955852"/>
              <a:gd name="connsiteY544" fmla="*/ 4887480 h 5956325"/>
              <a:gd name="connsiteX545" fmla="*/ 1032598 w 5955852"/>
              <a:gd name="connsiteY545" fmla="*/ 4909319 h 5956325"/>
              <a:gd name="connsiteX546" fmla="*/ 1021360 w 5955852"/>
              <a:gd name="connsiteY546" fmla="*/ 4913687 h 5956325"/>
              <a:gd name="connsiteX547" fmla="*/ 1010747 w 5955852"/>
              <a:gd name="connsiteY547" fmla="*/ 4909319 h 5956325"/>
              <a:gd name="connsiteX548" fmla="*/ 1010747 w 5955852"/>
              <a:gd name="connsiteY548" fmla="*/ 4887480 h 5956325"/>
              <a:gd name="connsiteX549" fmla="*/ 1021906 w 5955852"/>
              <a:gd name="connsiteY549" fmla="*/ 4883035 h 5956325"/>
              <a:gd name="connsiteX550" fmla="*/ 709131 w 5955852"/>
              <a:gd name="connsiteY550" fmla="*/ 4880851 h 5956325"/>
              <a:gd name="connsiteX551" fmla="*/ 718573 w 5955852"/>
              <a:gd name="connsiteY551" fmla="*/ 4882488 h 5956325"/>
              <a:gd name="connsiteX552" fmla="*/ 722319 w 5955852"/>
              <a:gd name="connsiteY552" fmla="*/ 4886232 h 5956325"/>
              <a:gd name="connsiteX553" fmla="*/ 718573 w 5955852"/>
              <a:gd name="connsiteY553" fmla="*/ 4903703 h 5956325"/>
              <a:gd name="connsiteX554" fmla="*/ 711706 w 5955852"/>
              <a:gd name="connsiteY554" fmla="*/ 4905575 h 5956325"/>
              <a:gd name="connsiteX555" fmla="*/ 702341 w 5955852"/>
              <a:gd name="connsiteY555" fmla="*/ 4901208 h 5956325"/>
              <a:gd name="connsiteX556" fmla="*/ 701093 w 5955852"/>
              <a:gd name="connsiteY556" fmla="*/ 4886232 h 5956325"/>
              <a:gd name="connsiteX557" fmla="*/ 709131 w 5955852"/>
              <a:gd name="connsiteY557" fmla="*/ 4880851 h 5956325"/>
              <a:gd name="connsiteX558" fmla="*/ 5253512 w 5955852"/>
              <a:gd name="connsiteY558" fmla="*/ 4879369 h 5956325"/>
              <a:gd name="connsiteX559" fmla="*/ 5257257 w 5955852"/>
              <a:gd name="connsiteY559" fmla="*/ 4896839 h 5956325"/>
              <a:gd name="connsiteX560" fmla="*/ 5253512 w 5955852"/>
              <a:gd name="connsiteY560" fmla="*/ 4900583 h 5956325"/>
              <a:gd name="connsiteX561" fmla="*/ 5246644 w 5955852"/>
              <a:gd name="connsiteY561" fmla="*/ 4901831 h 5956325"/>
              <a:gd name="connsiteX562" fmla="*/ 5236030 w 5955852"/>
              <a:gd name="connsiteY562" fmla="*/ 4896215 h 5956325"/>
              <a:gd name="connsiteX563" fmla="*/ 5237279 w 5955852"/>
              <a:gd name="connsiteY563" fmla="*/ 4881240 h 5956325"/>
              <a:gd name="connsiteX564" fmla="*/ 5253512 w 5955852"/>
              <a:gd name="connsiteY564" fmla="*/ 4879369 h 5956325"/>
              <a:gd name="connsiteX565" fmla="*/ 4937301 w 5955852"/>
              <a:gd name="connsiteY565" fmla="*/ 4879058 h 5956325"/>
              <a:gd name="connsiteX566" fmla="*/ 4948226 w 5955852"/>
              <a:gd name="connsiteY566" fmla="*/ 4883737 h 5956325"/>
              <a:gd name="connsiteX567" fmla="*/ 4948226 w 5955852"/>
              <a:gd name="connsiteY567" fmla="*/ 4905576 h 5956325"/>
              <a:gd name="connsiteX568" fmla="*/ 4936990 w 5955852"/>
              <a:gd name="connsiteY568" fmla="*/ 4910567 h 5956325"/>
              <a:gd name="connsiteX569" fmla="*/ 4926377 w 5955852"/>
              <a:gd name="connsiteY569" fmla="*/ 4905576 h 5956325"/>
              <a:gd name="connsiteX570" fmla="*/ 4926377 w 5955852"/>
              <a:gd name="connsiteY570" fmla="*/ 4883737 h 5956325"/>
              <a:gd name="connsiteX571" fmla="*/ 4937301 w 5955852"/>
              <a:gd name="connsiteY571" fmla="*/ 4879058 h 5956325"/>
              <a:gd name="connsiteX572" fmla="*/ 2230011 w 5955852"/>
              <a:gd name="connsiteY572" fmla="*/ 4876248 h 5956325"/>
              <a:gd name="connsiteX573" fmla="*/ 2244369 w 5955852"/>
              <a:gd name="connsiteY573" fmla="*/ 4908695 h 5956325"/>
              <a:gd name="connsiteX574" fmla="*/ 2221270 w 5955852"/>
              <a:gd name="connsiteY574" fmla="*/ 4924293 h 5956325"/>
              <a:gd name="connsiteX575" fmla="*/ 2211906 w 5955852"/>
              <a:gd name="connsiteY575" fmla="*/ 4922421 h 5956325"/>
              <a:gd name="connsiteX576" fmla="*/ 2198171 w 5955852"/>
              <a:gd name="connsiteY576" fmla="*/ 4890599 h 5956325"/>
              <a:gd name="connsiteX577" fmla="*/ 2230011 w 5955852"/>
              <a:gd name="connsiteY577" fmla="*/ 4876248 h 5956325"/>
              <a:gd name="connsiteX578" fmla="*/ 3729587 w 5955852"/>
              <a:gd name="connsiteY578" fmla="*/ 4874377 h 5956325"/>
              <a:gd name="connsiteX579" fmla="*/ 3761426 w 5955852"/>
              <a:gd name="connsiteY579" fmla="*/ 4888103 h 5956325"/>
              <a:gd name="connsiteX580" fmla="*/ 3747692 w 5955852"/>
              <a:gd name="connsiteY580" fmla="*/ 4920550 h 5956325"/>
              <a:gd name="connsiteX581" fmla="*/ 3738951 w 5955852"/>
              <a:gd name="connsiteY581" fmla="*/ 4922421 h 5956325"/>
              <a:gd name="connsiteX582" fmla="*/ 3715227 w 5955852"/>
              <a:gd name="connsiteY582" fmla="*/ 4906823 h 5956325"/>
              <a:gd name="connsiteX583" fmla="*/ 3729587 w 5955852"/>
              <a:gd name="connsiteY583" fmla="*/ 4874377 h 5956325"/>
              <a:gd name="connsiteX584" fmla="*/ 1342409 w 5955852"/>
              <a:gd name="connsiteY584" fmla="*/ 4872426 h 5956325"/>
              <a:gd name="connsiteX585" fmla="*/ 1355987 w 5955852"/>
              <a:gd name="connsiteY585" fmla="*/ 4876872 h 5956325"/>
              <a:gd name="connsiteX586" fmla="*/ 1357860 w 5955852"/>
              <a:gd name="connsiteY586" fmla="*/ 4903079 h 5956325"/>
              <a:gd name="connsiteX587" fmla="*/ 1343501 w 5955852"/>
              <a:gd name="connsiteY587" fmla="*/ 4909318 h 5956325"/>
              <a:gd name="connsiteX588" fmla="*/ 1331640 w 5955852"/>
              <a:gd name="connsiteY588" fmla="*/ 4904950 h 5956325"/>
              <a:gd name="connsiteX589" fmla="*/ 1329767 w 5955852"/>
              <a:gd name="connsiteY589" fmla="*/ 4878744 h 5956325"/>
              <a:gd name="connsiteX590" fmla="*/ 1342409 w 5955852"/>
              <a:gd name="connsiteY590" fmla="*/ 4872426 h 5956325"/>
              <a:gd name="connsiteX591" fmla="*/ 4616957 w 5955852"/>
              <a:gd name="connsiteY591" fmla="*/ 4868449 h 5956325"/>
              <a:gd name="connsiteX592" fmla="*/ 4629833 w 5955852"/>
              <a:gd name="connsiteY592" fmla="*/ 4875001 h 5956325"/>
              <a:gd name="connsiteX593" fmla="*/ 4627961 w 5955852"/>
              <a:gd name="connsiteY593" fmla="*/ 4901207 h 5956325"/>
              <a:gd name="connsiteX594" fmla="*/ 4615474 w 5955852"/>
              <a:gd name="connsiteY594" fmla="*/ 4906198 h 5956325"/>
              <a:gd name="connsiteX595" fmla="*/ 4601740 w 5955852"/>
              <a:gd name="connsiteY595" fmla="*/ 4899334 h 5956325"/>
              <a:gd name="connsiteX596" fmla="*/ 4603613 w 5955852"/>
              <a:gd name="connsiteY596" fmla="*/ 4873128 h 5956325"/>
              <a:gd name="connsiteX597" fmla="*/ 4616957 w 5955852"/>
              <a:gd name="connsiteY597" fmla="*/ 4868449 h 5956325"/>
              <a:gd name="connsiteX598" fmla="*/ 1676020 w 5955852"/>
              <a:gd name="connsiteY598" fmla="*/ 4843412 h 5956325"/>
              <a:gd name="connsiteX599" fmla="*/ 1692485 w 5955852"/>
              <a:gd name="connsiteY599" fmla="*/ 4846921 h 5956325"/>
              <a:gd name="connsiteX600" fmla="*/ 1698104 w 5955852"/>
              <a:gd name="connsiteY600" fmla="*/ 4876872 h 5956325"/>
              <a:gd name="connsiteX601" fmla="*/ 1679999 w 5955852"/>
              <a:gd name="connsiteY601" fmla="*/ 4886231 h 5956325"/>
              <a:gd name="connsiteX602" fmla="*/ 1667513 w 5955852"/>
              <a:gd name="connsiteY602" fmla="*/ 4883111 h 5956325"/>
              <a:gd name="connsiteX603" fmla="*/ 1661895 w 5955852"/>
              <a:gd name="connsiteY603" fmla="*/ 4852537 h 5956325"/>
              <a:gd name="connsiteX604" fmla="*/ 1676020 w 5955852"/>
              <a:gd name="connsiteY604" fmla="*/ 4843412 h 5956325"/>
              <a:gd name="connsiteX605" fmla="*/ 4283889 w 5955852"/>
              <a:gd name="connsiteY605" fmla="*/ 4840292 h 5956325"/>
              <a:gd name="connsiteX606" fmla="*/ 4297702 w 5955852"/>
              <a:gd name="connsiteY606" fmla="*/ 4849418 h 5956325"/>
              <a:gd name="connsiteX607" fmla="*/ 4292084 w 5955852"/>
              <a:gd name="connsiteY607" fmla="*/ 4879991 h 5956325"/>
              <a:gd name="connsiteX608" fmla="*/ 4279597 w 5955852"/>
              <a:gd name="connsiteY608" fmla="*/ 4883735 h 5956325"/>
              <a:gd name="connsiteX609" fmla="*/ 4262117 w 5955852"/>
              <a:gd name="connsiteY609" fmla="*/ 4874376 h 5956325"/>
              <a:gd name="connsiteX610" fmla="*/ 4267735 w 5955852"/>
              <a:gd name="connsiteY610" fmla="*/ 4843802 h 5956325"/>
              <a:gd name="connsiteX611" fmla="*/ 4283889 w 5955852"/>
              <a:gd name="connsiteY611" fmla="*/ 4840292 h 5956325"/>
              <a:gd name="connsiteX612" fmla="*/ 2036633 w 5955852"/>
              <a:gd name="connsiteY612" fmla="*/ 4796694 h 5956325"/>
              <a:gd name="connsiteX613" fmla="*/ 2055830 w 5955852"/>
              <a:gd name="connsiteY613" fmla="*/ 4797629 h 5956325"/>
              <a:gd name="connsiteX614" fmla="*/ 2067067 w 5955852"/>
              <a:gd name="connsiteY614" fmla="*/ 4831324 h 5956325"/>
              <a:gd name="connsiteX615" fmla="*/ 2045216 w 5955852"/>
              <a:gd name="connsiteY615" fmla="*/ 4845051 h 5956325"/>
              <a:gd name="connsiteX616" fmla="*/ 2033355 w 5955852"/>
              <a:gd name="connsiteY616" fmla="*/ 4841930 h 5956325"/>
              <a:gd name="connsiteX617" fmla="*/ 2022117 w 5955852"/>
              <a:gd name="connsiteY617" fmla="*/ 4808861 h 5956325"/>
              <a:gd name="connsiteX618" fmla="*/ 2036633 w 5955852"/>
              <a:gd name="connsiteY618" fmla="*/ 4796694 h 5956325"/>
              <a:gd name="connsiteX619" fmla="*/ 3922964 w 5955852"/>
              <a:gd name="connsiteY619" fmla="*/ 4794900 h 5956325"/>
              <a:gd name="connsiteX620" fmla="*/ 3937479 w 5955852"/>
              <a:gd name="connsiteY620" fmla="*/ 4806989 h 5956325"/>
              <a:gd name="connsiteX621" fmla="*/ 3926242 w 5955852"/>
              <a:gd name="connsiteY621" fmla="*/ 4840682 h 5956325"/>
              <a:gd name="connsiteX622" fmla="*/ 3915005 w 5955852"/>
              <a:gd name="connsiteY622" fmla="*/ 4843179 h 5956325"/>
              <a:gd name="connsiteX623" fmla="*/ 3893154 w 5955852"/>
              <a:gd name="connsiteY623" fmla="*/ 4829451 h 5956325"/>
              <a:gd name="connsiteX624" fmla="*/ 3903767 w 5955852"/>
              <a:gd name="connsiteY624" fmla="*/ 4796382 h 5956325"/>
              <a:gd name="connsiteX625" fmla="*/ 3922964 w 5955852"/>
              <a:gd name="connsiteY625" fmla="*/ 4794900 h 5956325"/>
              <a:gd name="connsiteX626" fmla="*/ 2977925 w 5955852"/>
              <a:gd name="connsiteY626" fmla="*/ 4788893 h 5956325"/>
              <a:gd name="connsiteX627" fmla="*/ 2979174 w 5955852"/>
              <a:gd name="connsiteY627" fmla="*/ 4788893 h 5956325"/>
              <a:gd name="connsiteX628" fmla="*/ 2981671 w 5955852"/>
              <a:gd name="connsiteY628" fmla="*/ 4788893 h 5956325"/>
              <a:gd name="connsiteX629" fmla="*/ 3009765 w 5955852"/>
              <a:gd name="connsiteY629" fmla="*/ 4816971 h 5956325"/>
              <a:gd name="connsiteX630" fmla="*/ 2981671 w 5955852"/>
              <a:gd name="connsiteY630" fmla="*/ 4845049 h 5956325"/>
              <a:gd name="connsiteX631" fmla="*/ 2979798 w 5955852"/>
              <a:gd name="connsiteY631" fmla="*/ 4845049 h 5956325"/>
              <a:gd name="connsiteX632" fmla="*/ 2977925 w 5955852"/>
              <a:gd name="connsiteY632" fmla="*/ 4845049 h 5956325"/>
              <a:gd name="connsiteX633" fmla="*/ 2949832 w 5955852"/>
              <a:gd name="connsiteY633" fmla="*/ 4816971 h 5956325"/>
              <a:gd name="connsiteX634" fmla="*/ 2977925 w 5955852"/>
              <a:gd name="connsiteY634" fmla="*/ 4788893 h 5956325"/>
              <a:gd name="connsiteX635" fmla="*/ 3171459 w 5955852"/>
              <a:gd name="connsiteY635" fmla="*/ 4778909 h 5956325"/>
              <a:gd name="connsiteX636" fmla="*/ 3202050 w 5955852"/>
              <a:gd name="connsiteY636" fmla="*/ 4803868 h 5956325"/>
              <a:gd name="connsiteX637" fmla="*/ 3177078 w 5955852"/>
              <a:gd name="connsiteY637" fmla="*/ 4834443 h 5956325"/>
              <a:gd name="connsiteX638" fmla="*/ 3173957 w 5955852"/>
              <a:gd name="connsiteY638" fmla="*/ 4834443 h 5956325"/>
              <a:gd name="connsiteX639" fmla="*/ 3146487 w 5955852"/>
              <a:gd name="connsiteY639" fmla="*/ 4809483 h 5956325"/>
              <a:gd name="connsiteX640" fmla="*/ 3171459 w 5955852"/>
              <a:gd name="connsiteY640" fmla="*/ 4778909 h 5956325"/>
              <a:gd name="connsiteX641" fmla="*/ 2788137 w 5955852"/>
              <a:gd name="connsiteY641" fmla="*/ 4778909 h 5956325"/>
              <a:gd name="connsiteX642" fmla="*/ 2813109 w 5955852"/>
              <a:gd name="connsiteY642" fmla="*/ 4809483 h 5956325"/>
              <a:gd name="connsiteX643" fmla="*/ 2785016 w 5955852"/>
              <a:gd name="connsiteY643" fmla="*/ 4834443 h 5956325"/>
              <a:gd name="connsiteX644" fmla="*/ 2782518 w 5955852"/>
              <a:gd name="connsiteY644" fmla="*/ 4834443 h 5956325"/>
              <a:gd name="connsiteX645" fmla="*/ 2757546 w 5955852"/>
              <a:gd name="connsiteY645" fmla="*/ 4803868 h 5956325"/>
              <a:gd name="connsiteX646" fmla="*/ 2788137 w 5955852"/>
              <a:gd name="connsiteY646" fmla="*/ 4778909 h 5956325"/>
              <a:gd name="connsiteX647" fmla="*/ 2600846 w 5955852"/>
              <a:gd name="connsiteY647" fmla="*/ 4749584 h 5956325"/>
              <a:gd name="connsiteX648" fmla="*/ 2622697 w 5955852"/>
              <a:gd name="connsiteY648" fmla="*/ 4782653 h 5956325"/>
              <a:gd name="connsiteX649" fmla="*/ 2595227 w 5955852"/>
              <a:gd name="connsiteY649" fmla="*/ 4804492 h 5956325"/>
              <a:gd name="connsiteX650" fmla="*/ 2589609 w 5955852"/>
              <a:gd name="connsiteY650" fmla="*/ 4804492 h 5956325"/>
              <a:gd name="connsiteX651" fmla="*/ 2567758 w 5955852"/>
              <a:gd name="connsiteY651" fmla="*/ 4771422 h 5956325"/>
              <a:gd name="connsiteX652" fmla="*/ 2600846 w 5955852"/>
              <a:gd name="connsiteY652" fmla="*/ 4749584 h 5956325"/>
              <a:gd name="connsiteX653" fmla="*/ 3358126 w 5955852"/>
              <a:gd name="connsiteY653" fmla="*/ 4748960 h 5956325"/>
              <a:gd name="connsiteX654" fmla="*/ 3391213 w 5955852"/>
              <a:gd name="connsiteY654" fmla="*/ 4770798 h 5956325"/>
              <a:gd name="connsiteX655" fmla="*/ 3369364 w 5955852"/>
              <a:gd name="connsiteY655" fmla="*/ 4803868 h 5956325"/>
              <a:gd name="connsiteX656" fmla="*/ 3363744 w 5955852"/>
              <a:gd name="connsiteY656" fmla="*/ 4804492 h 5956325"/>
              <a:gd name="connsiteX657" fmla="*/ 3336899 w 5955852"/>
              <a:gd name="connsiteY657" fmla="*/ 4782029 h 5956325"/>
              <a:gd name="connsiteX658" fmla="*/ 3358126 w 5955852"/>
              <a:gd name="connsiteY658" fmla="*/ 4748960 h 5956325"/>
              <a:gd name="connsiteX659" fmla="*/ 1198897 w 5955852"/>
              <a:gd name="connsiteY659" fmla="*/ 4737729 h 5956325"/>
              <a:gd name="connsiteX660" fmla="*/ 1211773 w 5955852"/>
              <a:gd name="connsiteY660" fmla="*/ 4743345 h 5956325"/>
              <a:gd name="connsiteX661" fmla="*/ 1211773 w 5955852"/>
              <a:gd name="connsiteY661" fmla="*/ 4769551 h 5956325"/>
              <a:gd name="connsiteX662" fmla="*/ 1198663 w 5955852"/>
              <a:gd name="connsiteY662" fmla="*/ 4775166 h 5956325"/>
              <a:gd name="connsiteX663" fmla="*/ 1185552 w 5955852"/>
              <a:gd name="connsiteY663" fmla="*/ 4769551 h 5956325"/>
              <a:gd name="connsiteX664" fmla="*/ 1185552 w 5955852"/>
              <a:gd name="connsiteY664" fmla="*/ 4743345 h 5956325"/>
              <a:gd name="connsiteX665" fmla="*/ 1198897 w 5955852"/>
              <a:gd name="connsiteY665" fmla="*/ 4737729 h 5956325"/>
              <a:gd name="connsiteX666" fmla="*/ 889788 w 5955852"/>
              <a:gd name="connsiteY666" fmla="*/ 4736482 h 5956325"/>
              <a:gd name="connsiteX667" fmla="*/ 900245 w 5955852"/>
              <a:gd name="connsiteY667" fmla="*/ 4742098 h 5956325"/>
              <a:gd name="connsiteX668" fmla="*/ 898373 w 5955852"/>
              <a:gd name="connsiteY668" fmla="*/ 4763936 h 5956325"/>
              <a:gd name="connsiteX669" fmla="*/ 888383 w 5955852"/>
              <a:gd name="connsiteY669" fmla="*/ 4767680 h 5956325"/>
              <a:gd name="connsiteX670" fmla="*/ 876522 w 5955852"/>
              <a:gd name="connsiteY670" fmla="*/ 4762064 h 5956325"/>
              <a:gd name="connsiteX671" fmla="*/ 878395 w 5955852"/>
              <a:gd name="connsiteY671" fmla="*/ 4740225 h 5956325"/>
              <a:gd name="connsiteX672" fmla="*/ 889788 w 5955852"/>
              <a:gd name="connsiteY672" fmla="*/ 4736482 h 5956325"/>
              <a:gd name="connsiteX673" fmla="*/ 4760547 w 5955852"/>
              <a:gd name="connsiteY673" fmla="*/ 4733985 h 5956325"/>
              <a:gd name="connsiteX674" fmla="*/ 4773423 w 5955852"/>
              <a:gd name="connsiteY674" fmla="*/ 4739600 h 5956325"/>
              <a:gd name="connsiteX675" fmla="*/ 4773423 w 5955852"/>
              <a:gd name="connsiteY675" fmla="*/ 4765808 h 5956325"/>
              <a:gd name="connsiteX676" fmla="*/ 4760313 w 5955852"/>
              <a:gd name="connsiteY676" fmla="*/ 4771423 h 5956325"/>
              <a:gd name="connsiteX677" fmla="*/ 4747202 w 5955852"/>
              <a:gd name="connsiteY677" fmla="*/ 4765808 h 5956325"/>
              <a:gd name="connsiteX678" fmla="*/ 4747202 w 5955852"/>
              <a:gd name="connsiteY678" fmla="*/ 4739600 h 5956325"/>
              <a:gd name="connsiteX679" fmla="*/ 4760547 w 5955852"/>
              <a:gd name="connsiteY679" fmla="*/ 4733985 h 5956325"/>
              <a:gd name="connsiteX680" fmla="*/ 5069420 w 5955852"/>
              <a:gd name="connsiteY680" fmla="*/ 4732739 h 5956325"/>
              <a:gd name="connsiteX681" fmla="*/ 5080579 w 5955852"/>
              <a:gd name="connsiteY681" fmla="*/ 4736482 h 5956325"/>
              <a:gd name="connsiteX682" fmla="*/ 5082452 w 5955852"/>
              <a:gd name="connsiteY682" fmla="*/ 4758321 h 5956325"/>
              <a:gd name="connsiteX683" fmla="*/ 5070590 w 5955852"/>
              <a:gd name="connsiteY683" fmla="*/ 4763936 h 5956325"/>
              <a:gd name="connsiteX684" fmla="*/ 5060601 w 5955852"/>
              <a:gd name="connsiteY684" fmla="*/ 4760192 h 5956325"/>
              <a:gd name="connsiteX685" fmla="*/ 5058729 w 5955852"/>
              <a:gd name="connsiteY685" fmla="*/ 4738353 h 5956325"/>
              <a:gd name="connsiteX686" fmla="*/ 5069420 w 5955852"/>
              <a:gd name="connsiteY686" fmla="*/ 4732739 h 5956325"/>
              <a:gd name="connsiteX687" fmla="*/ 580602 w 5955852"/>
              <a:gd name="connsiteY687" fmla="*/ 4728994 h 5956325"/>
              <a:gd name="connsiteX688" fmla="*/ 598083 w 5955852"/>
              <a:gd name="connsiteY688" fmla="*/ 4728994 h 5956325"/>
              <a:gd name="connsiteX689" fmla="*/ 599955 w 5955852"/>
              <a:gd name="connsiteY689" fmla="*/ 4730866 h 5956325"/>
              <a:gd name="connsiteX690" fmla="*/ 596210 w 5955852"/>
              <a:gd name="connsiteY690" fmla="*/ 4748337 h 5956325"/>
              <a:gd name="connsiteX691" fmla="*/ 589343 w 5955852"/>
              <a:gd name="connsiteY691" fmla="*/ 4750208 h 5956325"/>
              <a:gd name="connsiteX692" fmla="*/ 579354 w 5955852"/>
              <a:gd name="connsiteY692" fmla="*/ 4745217 h 5956325"/>
              <a:gd name="connsiteX693" fmla="*/ 580602 w 5955852"/>
              <a:gd name="connsiteY693" fmla="*/ 4728994 h 5956325"/>
              <a:gd name="connsiteX694" fmla="*/ 1520412 w 5955852"/>
              <a:gd name="connsiteY694" fmla="*/ 4724859 h 5956325"/>
              <a:gd name="connsiteX695" fmla="*/ 1536409 w 5955852"/>
              <a:gd name="connsiteY695" fmla="*/ 4729617 h 5956325"/>
              <a:gd name="connsiteX696" fmla="*/ 1539531 w 5955852"/>
              <a:gd name="connsiteY696" fmla="*/ 4760191 h 5956325"/>
              <a:gd name="connsiteX697" fmla="*/ 1522675 w 5955852"/>
              <a:gd name="connsiteY697" fmla="*/ 4768303 h 5956325"/>
              <a:gd name="connsiteX698" fmla="*/ 1508941 w 5955852"/>
              <a:gd name="connsiteY698" fmla="*/ 4763310 h 5956325"/>
              <a:gd name="connsiteX699" fmla="*/ 1505819 w 5955852"/>
              <a:gd name="connsiteY699" fmla="*/ 4732737 h 5956325"/>
              <a:gd name="connsiteX700" fmla="*/ 1520412 w 5955852"/>
              <a:gd name="connsiteY700" fmla="*/ 4724859 h 5956325"/>
              <a:gd name="connsiteX701" fmla="*/ 5377123 w 5955852"/>
              <a:gd name="connsiteY701" fmla="*/ 4722131 h 5956325"/>
              <a:gd name="connsiteX702" fmla="*/ 5379620 w 5955852"/>
              <a:gd name="connsiteY702" fmla="*/ 4740226 h 5956325"/>
              <a:gd name="connsiteX703" fmla="*/ 5377748 w 5955852"/>
              <a:gd name="connsiteY703" fmla="*/ 4742098 h 5956325"/>
              <a:gd name="connsiteX704" fmla="*/ 5369631 w 5955852"/>
              <a:gd name="connsiteY704" fmla="*/ 4745841 h 5956325"/>
              <a:gd name="connsiteX705" fmla="*/ 5360890 w 5955852"/>
              <a:gd name="connsiteY705" fmla="*/ 4742098 h 5956325"/>
              <a:gd name="connsiteX706" fmla="*/ 5360890 w 5955852"/>
              <a:gd name="connsiteY706" fmla="*/ 4724626 h 5956325"/>
              <a:gd name="connsiteX707" fmla="*/ 5377123 w 5955852"/>
              <a:gd name="connsiteY707" fmla="*/ 4722131 h 5956325"/>
              <a:gd name="connsiteX708" fmla="*/ 4438560 w 5955852"/>
              <a:gd name="connsiteY708" fmla="*/ 4721662 h 5956325"/>
              <a:gd name="connsiteX709" fmla="*/ 4453154 w 5955852"/>
              <a:gd name="connsiteY709" fmla="*/ 4728993 h 5956325"/>
              <a:gd name="connsiteX710" fmla="*/ 4450657 w 5955852"/>
              <a:gd name="connsiteY710" fmla="*/ 4759567 h 5956325"/>
              <a:gd name="connsiteX711" fmla="*/ 4436921 w 5955852"/>
              <a:gd name="connsiteY711" fmla="*/ 4764559 h 5956325"/>
              <a:gd name="connsiteX712" fmla="*/ 4420066 w 5955852"/>
              <a:gd name="connsiteY712" fmla="*/ 4757071 h 5956325"/>
              <a:gd name="connsiteX713" fmla="*/ 4422563 w 5955852"/>
              <a:gd name="connsiteY713" fmla="*/ 4726498 h 5956325"/>
              <a:gd name="connsiteX714" fmla="*/ 4438560 w 5955852"/>
              <a:gd name="connsiteY714" fmla="*/ 4721662 h 5956325"/>
              <a:gd name="connsiteX715" fmla="*/ 2417926 w 5955852"/>
              <a:gd name="connsiteY715" fmla="*/ 4700291 h 5956325"/>
              <a:gd name="connsiteX716" fmla="*/ 2436030 w 5955852"/>
              <a:gd name="connsiteY716" fmla="*/ 4735232 h 5956325"/>
              <a:gd name="connsiteX717" fmla="*/ 2409186 w 5955852"/>
              <a:gd name="connsiteY717" fmla="*/ 4754575 h 5956325"/>
              <a:gd name="connsiteX718" fmla="*/ 2400444 w 5955852"/>
              <a:gd name="connsiteY718" fmla="*/ 4753951 h 5956325"/>
              <a:gd name="connsiteX719" fmla="*/ 2382340 w 5955852"/>
              <a:gd name="connsiteY719" fmla="*/ 4718386 h 5956325"/>
              <a:gd name="connsiteX720" fmla="*/ 2417926 w 5955852"/>
              <a:gd name="connsiteY720" fmla="*/ 4700291 h 5956325"/>
              <a:gd name="connsiteX721" fmla="*/ 1871193 w 5955852"/>
              <a:gd name="connsiteY721" fmla="*/ 4700136 h 5956325"/>
              <a:gd name="connsiteX722" fmla="*/ 1889766 w 5955852"/>
              <a:gd name="connsiteY722" fmla="*/ 4703411 h 5956325"/>
              <a:gd name="connsiteX723" fmla="*/ 1897257 w 5955852"/>
              <a:gd name="connsiteY723" fmla="*/ 4737729 h 5956325"/>
              <a:gd name="connsiteX724" fmla="*/ 1876655 w 5955852"/>
              <a:gd name="connsiteY724" fmla="*/ 4749585 h 5956325"/>
              <a:gd name="connsiteX725" fmla="*/ 1862920 w 5955852"/>
              <a:gd name="connsiteY725" fmla="*/ 4745217 h 5956325"/>
              <a:gd name="connsiteX726" fmla="*/ 1855429 w 5955852"/>
              <a:gd name="connsiteY726" fmla="*/ 4710899 h 5956325"/>
              <a:gd name="connsiteX727" fmla="*/ 1871193 w 5955852"/>
              <a:gd name="connsiteY727" fmla="*/ 4700136 h 5956325"/>
              <a:gd name="connsiteX728" fmla="*/ 3541671 w 5955852"/>
              <a:gd name="connsiteY728" fmla="*/ 4699667 h 5956325"/>
              <a:gd name="connsiteX729" fmla="*/ 3577256 w 5955852"/>
              <a:gd name="connsiteY729" fmla="*/ 4717761 h 5956325"/>
              <a:gd name="connsiteX730" fmla="*/ 3559151 w 5955852"/>
              <a:gd name="connsiteY730" fmla="*/ 4753327 h 5956325"/>
              <a:gd name="connsiteX731" fmla="*/ 3550411 w 5955852"/>
              <a:gd name="connsiteY731" fmla="*/ 4754575 h 5956325"/>
              <a:gd name="connsiteX732" fmla="*/ 3523566 w 5955852"/>
              <a:gd name="connsiteY732" fmla="*/ 4735232 h 5956325"/>
              <a:gd name="connsiteX733" fmla="*/ 3541671 w 5955852"/>
              <a:gd name="connsiteY733" fmla="*/ 4699667 h 5956325"/>
              <a:gd name="connsiteX734" fmla="*/ 4088639 w 5955852"/>
              <a:gd name="connsiteY734" fmla="*/ 4697640 h 5956325"/>
              <a:gd name="connsiteX735" fmla="*/ 4104168 w 5955852"/>
              <a:gd name="connsiteY735" fmla="*/ 4708403 h 5956325"/>
              <a:gd name="connsiteX736" fmla="*/ 4096676 w 5955852"/>
              <a:gd name="connsiteY736" fmla="*/ 4742720 h 5956325"/>
              <a:gd name="connsiteX737" fmla="*/ 4083566 w 5955852"/>
              <a:gd name="connsiteY737" fmla="*/ 4746465 h 5956325"/>
              <a:gd name="connsiteX738" fmla="*/ 4062339 w 5955852"/>
              <a:gd name="connsiteY738" fmla="*/ 4735233 h 5956325"/>
              <a:gd name="connsiteX739" fmla="*/ 4069831 w 5955852"/>
              <a:gd name="connsiteY739" fmla="*/ 4700915 h 5956325"/>
              <a:gd name="connsiteX740" fmla="*/ 4088639 w 5955852"/>
              <a:gd name="connsiteY740" fmla="*/ 4697640 h 5956325"/>
              <a:gd name="connsiteX741" fmla="*/ 2219397 w 5955852"/>
              <a:gd name="connsiteY741" fmla="*/ 4632357 h 5956325"/>
              <a:gd name="connsiteX742" fmla="*/ 2240623 w 5955852"/>
              <a:gd name="connsiteY742" fmla="*/ 4632903 h 5956325"/>
              <a:gd name="connsiteX743" fmla="*/ 2254982 w 5955852"/>
              <a:gd name="connsiteY743" fmla="*/ 4669716 h 5956325"/>
              <a:gd name="connsiteX744" fmla="*/ 2229386 w 5955852"/>
              <a:gd name="connsiteY744" fmla="*/ 4686563 h 5956325"/>
              <a:gd name="connsiteX745" fmla="*/ 2218148 w 5955852"/>
              <a:gd name="connsiteY745" fmla="*/ 4684068 h 5956325"/>
              <a:gd name="connsiteX746" fmla="*/ 2203789 w 5955852"/>
              <a:gd name="connsiteY746" fmla="*/ 4647254 h 5956325"/>
              <a:gd name="connsiteX747" fmla="*/ 2219397 w 5955852"/>
              <a:gd name="connsiteY747" fmla="*/ 4632357 h 5956325"/>
              <a:gd name="connsiteX748" fmla="*/ 3739185 w 5955852"/>
              <a:gd name="connsiteY748" fmla="*/ 4631031 h 5956325"/>
              <a:gd name="connsiteX749" fmla="*/ 3754558 w 5955852"/>
              <a:gd name="connsiteY749" fmla="*/ 4645382 h 5956325"/>
              <a:gd name="connsiteX750" fmla="*/ 3740199 w 5955852"/>
              <a:gd name="connsiteY750" fmla="*/ 4682195 h 5956325"/>
              <a:gd name="connsiteX751" fmla="*/ 3728961 w 5955852"/>
              <a:gd name="connsiteY751" fmla="*/ 4684691 h 5956325"/>
              <a:gd name="connsiteX752" fmla="*/ 3703990 w 5955852"/>
              <a:gd name="connsiteY752" fmla="*/ 4668469 h 5956325"/>
              <a:gd name="connsiteX753" fmla="*/ 3717724 w 5955852"/>
              <a:gd name="connsiteY753" fmla="*/ 4631655 h 5956325"/>
              <a:gd name="connsiteX754" fmla="*/ 3739185 w 5955852"/>
              <a:gd name="connsiteY754" fmla="*/ 4631031 h 5956325"/>
              <a:gd name="connsiteX755" fmla="*/ 1375885 w 5955852"/>
              <a:gd name="connsiteY755" fmla="*/ 4593203 h 5956325"/>
              <a:gd name="connsiteX756" fmla="*/ 1390947 w 5955852"/>
              <a:gd name="connsiteY756" fmla="*/ 4599209 h 5956325"/>
              <a:gd name="connsiteX757" fmla="*/ 1391571 w 5955852"/>
              <a:gd name="connsiteY757" fmla="*/ 4629784 h 5956325"/>
              <a:gd name="connsiteX758" fmla="*/ 1375964 w 5955852"/>
              <a:gd name="connsiteY758" fmla="*/ 4636023 h 5956325"/>
              <a:gd name="connsiteX759" fmla="*/ 1360981 w 5955852"/>
              <a:gd name="connsiteY759" fmla="*/ 4630407 h 5956325"/>
              <a:gd name="connsiteX760" fmla="*/ 1360356 w 5955852"/>
              <a:gd name="connsiteY760" fmla="*/ 4599833 h 5956325"/>
              <a:gd name="connsiteX761" fmla="*/ 1375885 w 5955852"/>
              <a:gd name="connsiteY761" fmla="*/ 4593203 h 5956325"/>
              <a:gd name="connsiteX762" fmla="*/ 1065921 w 5955852"/>
              <a:gd name="connsiteY762" fmla="*/ 4592658 h 5956325"/>
              <a:gd name="connsiteX763" fmla="*/ 1078797 w 5955852"/>
              <a:gd name="connsiteY763" fmla="*/ 4599210 h 5956325"/>
              <a:gd name="connsiteX764" fmla="*/ 1076300 w 5955852"/>
              <a:gd name="connsiteY764" fmla="*/ 4625416 h 5956325"/>
              <a:gd name="connsiteX765" fmla="*/ 1064438 w 5955852"/>
              <a:gd name="connsiteY765" fmla="*/ 4630407 h 5956325"/>
              <a:gd name="connsiteX766" fmla="*/ 1050703 w 5955852"/>
              <a:gd name="connsiteY766" fmla="*/ 4623544 h 5956325"/>
              <a:gd name="connsiteX767" fmla="*/ 1052575 w 5955852"/>
              <a:gd name="connsiteY767" fmla="*/ 4597338 h 5956325"/>
              <a:gd name="connsiteX768" fmla="*/ 1065921 w 5955852"/>
              <a:gd name="connsiteY768" fmla="*/ 4592658 h 5956325"/>
              <a:gd name="connsiteX769" fmla="*/ 4583555 w 5955852"/>
              <a:gd name="connsiteY769" fmla="*/ 4589538 h 5956325"/>
              <a:gd name="connsiteX770" fmla="*/ 4598615 w 5955852"/>
              <a:gd name="connsiteY770" fmla="*/ 4596089 h 5956325"/>
              <a:gd name="connsiteX771" fmla="*/ 4598615 w 5955852"/>
              <a:gd name="connsiteY771" fmla="*/ 4626663 h 5956325"/>
              <a:gd name="connsiteX772" fmla="*/ 4583632 w 5955852"/>
              <a:gd name="connsiteY772" fmla="*/ 4632903 h 5956325"/>
              <a:gd name="connsiteX773" fmla="*/ 4568024 w 5955852"/>
              <a:gd name="connsiteY773" fmla="*/ 4626663 h 5956325"/>
              <a:gd name="connsiteX774" fmla="*/ 4568024 w 5955852"/>
              <a:gd name="connsiteY774" fmla="*/ 4596089 h 5956325"/>
              <a:gd name="connsiteX775" fmla="*/ 4583555 w 5955852"/>
              <a:gd name="connsiteY775" fmla="*/ 4589538 h 5956325"/>
              <a:gd name="connsiteX776" fmla="*/ 4892431 w 5955852"/>
              <a:gd name="connsiteY776" fmla="*/ 4589149 h 5956325"/>
              <a:gd name="connsiteX777" fmla="*/ 4905775 w 5955852"/>
              <a:gd name="connsiteY777" fmla="*/ 4593595 h 5956325"/>
              <a:gd name="connsiteX778" fmla="*/ 4908273 w 5955852"/>
              <a:gd name="connsiteY778" fmla="*/ 4619801 h 5956325"/>
              <a:gd name="connsiteX779" fmla="*/ 4893914 w 5955852"/>
              <a:gd name="connsiteY779" fmla="*/ 4626040 h 5956325"/>
              <a:gd name="connsiteX780" fmla="*/ 4882052 w 5955852"/>
              <a:gd name="connsiteY780" fmla="*/ 4621673 h 5956325"/>
              <a:gd name="connsiteX781" fmla="*/ 4879555 w 5955852"/>
              <a:gd name="connsiteY781" fmla="*/ 4595466 h 5956325"/>
              <a:gd name="connsiteX782" fmla="*/ 4892431 w 5955852"/>
              <a:gd name="connsiteY782" fmla="*/ 4589149 h 5956325"/>
              <a:gd name="connsiteX783" fmla="*/ 1714258 w 5955852"/>
              <a:gd name="connsiteY783" fmla="*/ 4588915 h 5956325"/>
              <a:gd name="connsiteX784" fmla="*/ 1732441 w 5955852"/>
              <a:gd name="connsiteY784" fmla="*/ 4594218 h 5956325"/>
              <a:gd name="connsiteX785" fmla="*/ 1736811 w 5955852"/>
              <a:gd name="connsiteY785" fmla="*/ 4629160 h 5956325"/>
              <a:gd name="connsiteX786" fmla="*/ 1717458 w 5955852"/>
              <a:gd name="connsiteY786" fmla="*/ 4639144 h 5956325"/>
              <a:gd name="connsiteX787" fmla="*/ 1702475 w 5955852"/>
              <a:gd name="connsiteY787" fmla="*/ 4633527 h 5956325"/>
              <a:gd name="connsiteX788" fmla="*/ 1697480 w 5955852"/>
              <a:gd name="connsiteY788" fmla="*/ 4598587 h 5956325"/>
              <a:gd name="connsiteX789" fmla="*/ 1714258 w 5955852"/>
              <a:gd name="connsiteY789" fmla="*/ 4588915 h 5956325"/>
              <a:gd name="connsiteX790" fmla="*/ 4245183 w 5955852"/>
              <a:gd name="connsiteY790" fmla="*/ 4586263 h 5956325"/>
              <a:gd name="connsiteX791" fmla="*/ 4261493 w 5955852"/>
              <a:gd name="connsiteY791" fmla="*/ 4595466 h 5956325"/>
              <a:gd name="connsiteX792" fmla="*/ 4257122 w 5955852"/>
              <a:gd name="connsiteY792" fmla="*/ 4630408 h 5956325"/>
              <a:gd name="connsiteX793" fmla="*/ 4242139 w 5955852"/>
              <a:gd name="connsiteY793" fmla="*/ 4635400 h 5956325"/>
              <a:gd name="connsiteX794" fmla="*/ 4222162 w 5955852"/>
              <a:gd name="connsiteY794" fmla="*/ 4626040 h 5956325"/>
              <a:gd name="connsiteX795" fmla="*/ 4226531 w 5955852"/>
              <a:gd name="connsiteY795" fmla="*/ 4591099 h 5956325"/>
              <a:gd name="connsiteX796" fmla="*/ 4245183 w 5955852"/>
              <a:gd name="connsiteY796" fmla="*/ 4586263 h 5956325"/>
              <a:gd name="connsiteX797" fmla="*/ 767659 w 5955852"/>
              <a:gd name="connsiteY797" fmla="*/ 4581427 h 5956325"/>
              <a:gd name="connsiteX798" fmla="*/ 777882 w 5955852"/>
              <a:gd name="connsiteY798" fmla="*/ 4587979 h 5956325"/>
              <a:gd name="connsiteX799" fmla="*/ 774136 w 5955852"/>
              <a:gd name="connsiteY799" fmla="*/ 4609818 h 5956325"/>
              <a:gd name="connsiteX800" fmla="*/ 764771 w 5955852"/>
              <a:gd name="connsiteY800" fmla="*/ 4612938 h 5956325"/>
              <a:gd name="connsiteX801" fmla="*/ 752909 w 5955852"/>
              <a:gd name="connsiteY801" fmla="*/ 4606074 h 5956325"/>
              <a:gd name="connsiteX802" fmla="*/ 756031 w 5955852"/>
              <a:gd name="connsiteY802" fmla="*/ 4584236 h 5956325"/>
              <a:gd name="connsiteX803" fmla="*/ 767659 w 5955852"/>
              <a:gd name="connsiteY803" fmla="*/ 4581427 h 5956325"/>
              <a:gd name="connsiteX804" fmla="*/ 5190690 w 5955852"/>
              <a:gd name="connsiteY804" fmla="*/ 4577294 h 5956325"/>
              <a:gd name="connsiteX805" fmla="*/ 5202318 w 5955852"/>
              <a:gd name="connsiteY805" fmla="*/ 4579868 h 5956325"/>
              <a:gd name="connsiteX806" fmla="*/ 5206064 w 5955852"/>
              <a:gd name="connsiteY806" fmla="*/ 4601706 h 5956325"/>
              <a:gd name="connsiteX807" fmla="*/ 5193578 w 5955852"/>
              <a:gd name="connsiteY807" fmla="*/ 4607947 h 5956325"/>
              <a:gd name="connsiteX808" fmla="*/ 5184214 w 5955852"/>
              <a:gd name="connsiteY808" fmla="*/ 4605450 h 5956325"/>
              <a:gd name="connsiteX809" fmla="*/ 5180467 w 5955852"/>
              <a:gd name="connsiteY809" fmla="*/ 4583612 h 5956325"/>
              <a:gd name="connsiteX810" fmla="*/ 5190690 w 5955852"/>
              <a:gd name="connsiteY810" fmla="*/ 4577294 h 5956325"/>
              <a:gd name="connsiteX811" fmla="*/ 472597 w 5955852"/>
              <a:gd name="connsiteY811" fmla="*/ 4562397 h 5956325"/>
              <a:gd name="connsiteX812" fmla="*/ 487581 w 5955852"/>
              <a:gd name="connsiteY812" fmla="*/ 4568637 h 5956325"/>
              <a:gd name="connsiteX813" fmla="*/ 483835 w 5955852"/>
              <a:gd name="connsiteY813" fmla="*/ 4584859 h 5956325"/>
              <a:gd name="connsiteX814" fmla="*/ 476968 w 5955852"/>
              <a:gd name="connsiteY814" fmla="*/ 4586731 h 5956325"/>
              <a:gd name="connsiteX815" fmla="*/ 466354 w 5955852"/>
              <a:gd name="connsiteY815" fmla="*/ 4581116 h 5956325"/>
              <a:gd name="connsiteX816" fmla="*/ 464481 w 5955852"/>
              <a:gd name="connsiteY816" fmla="*/ 4577995 h 5956325"/>
              <a:gd name="connsiteX817" fmla="*/ 472597 w 5955852"/>
              <a:gd name="connsiteY817" fmla="*/ 4562397 h 5956325"/>
              <a:gd name="connsiteX818" fmla="*/ 2977926 w 5955852"/>
              <a:gd name="connsiteY818" fmla="*/ 4559901 h 5956325"/>
              <a:gd name="connsiteX819" fmla="*/ 2979799 w 5955852"/>
              <a:gd name="connsiteY819" fmla="*/ 4559901 h 5956325"/>
              <a:gd name="connsiteX820" fmla="*/ 2982296 w 5955852"/>
              <a:gd name="connsiteY820" fmla="*/ 4559901 h 5956325"/>
              <a:gd name="connsiteX821" fmla="*/ 3013511 w 5955852"/>
              <a:gd name="connsiteY821" fmla="*/ 4590475 h 5956325"/>
              <a:gd name="connsiteX822" fmla="*/ 2982920 w 5955852"/>
              <a:gd name="connsiteY822" fmla="*/ 4621673 h 5956325"/>
              <a:gd name="connsiteX823" fmla="*/ 2980423 w 5955852"/>
              <a:gd name="connsiteY823" fmla="*/ 4622296 h 5956325"/>
              <a:gd name="connsiteX824" fmla="*/ 2977926 w 5955852"/>
              <a:gd name="connsiteY824" fmla="*/ 4622296 h 5956325"/>
              <a:gd name="connsiteX825" fmla="*/ 2946711 w 5955852"/>
              <a:gd name="connsiteY825" fmla="*/ 4591099 h 5956325"/>
              <a:gd name="connsiteX826" fmla="*/ 2977926 w 5955852"/>
              <a:gd name="connsiteY826" fmla="*/ 4559901 h 5956325"/>
              <a:gd name="connsiteX827" fmla="*/ 5479821 w 5955852"/>
              <a:gd name="connsiteY827" fmla="*/ 4557639 h 5956325"/>
              <a:gd name="connsiteX828" fmla="*/ 5489498 w 5955852"/>
              <a:gd name="connsiteY828" fmla="*/ 4559277 h 5956325"/>
              <a:gd name="connsiteX829" fmla="*/ 5493244 w 5955852"/>
              <a:gd name="connsiteY829" fmla="*/ 4575500 h 5956325"/>
              <a:gd name="connsiteX830" fmla="*/ 5482006 w 5955852"/>
              <a:gd name="connsiteY830" fmla="*/ 4582364 h 5956325"/>
              <a:gd name="connsiteX831" fmla="*/ 5478260 w 5955852"/>
              <a:gd name="connsiteY831" fmla="*/ 4581740 h 5956325"/>
              <a:gd name="connsiteX832" fmla="*/ 5470144 w 5955852"/>
              <a:gd name="connsiteY832" fmla="*/ 4566140 h 5956325"/>
              <a:gd name="connsiteX833" fmla="*/ 5472018 w 5955852"/>
              <a:gd name="connsiteY833" fmla="*/ 4563021 h 5956325"/>
              <a:gd name="connsiteX834" fmla="*/ 5479821 w 5955852"/>
              <a:gd name="connsiteY834" fmla="*/ 4557639 h 5956325"/>
              <a:gd name="connsiteX835" fmla="*/ 2790011 w 5955852"/>
              <a:gd name="connsiteY835" fmla="*/ 4549917 h 5956325"/>
              <a:gd name="connsiteX836" fmla="*/ 2817480 w 5955852"/>
              <a:gd name="connsiteY836" fmla="*/ 4584235 h 5956325"/>
              <a:gd name="connsiteX837" fmla="*/ 2786265 w 5955852"/>
              <a:gd name="connsiteY837" fmla="*/ 4611689 h 5956325"/>
              <a:gd name="connsiteX838" fmla="*/ 2783144 w 5955852"/>
              <a:gd name="connsiteY838" fmla="*/ 4611065 h 5956325"/>
              <a:gd name="connsiteX839" fmla="*/ 2755674 w 5955852"/>
              <a:gd name="connsiteY839" fmla="*/ 4576748 h 5956325"/>
              <a:gd name="connsiteX840" fmla="*/ 2790011 w 5955852"/>
              <a:gd name="connsiteY840" fmla="*/ 4549917 h 5956325"/>
              <a:gd name="connsiteX841" fmla="*/ 3170211 w 5955852"/>
              <a:gd name="connsiteY841" fmla="*/ 4548669 h 5956325"/>
              <a:gd name="connsiteX842" fmla="*/ 3204548 w 5955852"/>
              <a:gd name="connsiteY842" fmla="*/ 4576123 h 5956325"/>
              <a:gd name="connsiteX843" fmla="*/ 3177703 w 5955852"/>
              <a:gd name="connsiteY843" fmla="*/ 4610441 h 5956325"/>
              <a:gd name="connsiteX844" fmla="*/ 3173957 w 5955852"/>
              <a:gd name="connsiteY844" fmla="*/ 4610441 h 5956325"/>
              <a:gd name="connsiteX845" fmla="*/ 3142742 w 5955852"/>
              <a:gd name="connsiteY845" fmla="*/ 4583611 h 5956325"/>
              <a:gd name="connsiteX846" fmla="*/ 3170211 w 5955852"/>
              <a:gd name="connsiteY846" fmla="*/ 4548669 h 5956325"/>
              <a:gd name="connsiteX847" fmla="*/ 2050913 w 5955852"/>
              <a:gd name="connsiteY847" fmla="*/ 4544223 h 5956325"/>
              <a:gd name="connsiteX848" fmla="*/ 2072062 w 5955852"/>
              <a:gd name="connsiteY848" fmla="*/ 4547420 h 5956325"/>
              <a:gd name="connsiteX849" fmla="*/ 2082050 w 5955852"/>
              <a:gd name="connsiteY849" fmla="*/ 4585482 h 5956325"/>
              <a:gd name="connsiteX850" fmla="*/ 2057703 w 5955852"/>
              <a:gd name="connsiteY850" fmla="*/ 4599833 h 5956325"/>
              <a:gd name="connsiteX851" fmla="*/ 2043968 w 5955852"/>
              <a:gd name="connsiteY851" fmla="*/ 4595465 h 5956325"/>
              <a:gd name="connsiteX852" fmla="*/ 2033978 w 5955852"/>
              <a:gd name="connsiteY852" fmla="*/ 4557404 h 5956325"/>
              <a:gd name="connsiteX853" fmla="*/ 2050913 w 5955852"/>
              <a:gd name="connsiteY853" fmla="*/ 4544223 h 5956325"/>
              <a:gd name="connsiteX854" fmla="*/ 3908059 w 5955852"/>
              <a:gd name="connsiteY854" fmla="*/ 4542195 h 5956325"/>
              <a:gd name="connsiteX855" fmla="*/ 3924993 w 5955852"/>
              <a:gd name="connsiteY855" fmla="*/ 4554908 h 5956325"/>
              <a:gd name="connsiteX856" fmla="*/ 3915004 w 5955852"/>
              <a:gd name="connsiteY856" fmla="*/ 4592970 h 5956325"/>
              <a:gd name="connsiteX857" fmla="*/ 3900645 w 5955852"/>
              <a:gd name="connsiteY857" fmla="*/ 4596713 h 5956325"/>
              <a:gd name="connsiteX858" fmla="*/ 3876921 w 5955852"/>
              <a:gd name="connsiteY858" fmla="*/ 4582986 h 5956325"/>
              <a:gd name="connsiteX859" fmla="*/ 3886911 w 5955852"/>
              <a:gd name="connsiteY859" fmla="*/ 4544924 h 5956325"/>
              <a:gd name="connsiteX860" fmla="*/ 3908059 w 5955852"/>
              <a:gd name="connsiteY860" fmla="*/ 4542195 h 5956325"/>
              <a:gd name="connsiteX861" fmla="*/ 2605841 w 5955852"/>
              <a:gd name="connsiteY861" fmla="*/ 4516224 h 5956325"/>
              <a:gd name="connsiteX862" fmla="*/ 2628940 w 5955852"/>
              <a:gd name="connsiteY862" fmla="*/ 4553661 h 5956325"/>
              <a:gd name="connsiteX863" fmla="*/ 2598974 w 5955852"/>
              <a:gd name="connsiteY863" fmla="*/ 4577372 h 5956325"/>
              <a:gd name="connsiteX864" fmla="*/ 2591482 w 5955852"/>
              <a:gd name="connsiteY864" fmla="*/ 4576748 h 5956325"/>
              <a:gd name="connsiteX865" fmla="*/ 2568383 w 5955852"/>
              <a:gd name="connsiteY865" fmla="*/ 4539311 h 5956325"/>
              <a:gd name="connsiteX866" fmla="*/ 2605841 w 5955852"/>
              <a:gd name="connsiteY866" fmla="*/ 4516224 h 5956325"/>
              <a:gd name="connsiteX867" fmla="*/ 3353757 w 5955852"/>
              <a:gd name="connsiteY867" fmla="*/ 4515600 h 5956325"/>
              <a:gd name="connsiteX868" fmla="*/ 3391215 w 5955852"/>
              <a:gd name="connsiteY868" fmla="*/ 4538685 h 5956325"/>
              <a:gd name="connsiteX869" fmla="*/ 3368116 w 5955852"/>
              <a:gd name="connsiteY869" fmla="*/ 4576123 h 5956325"/>
              <a:gd name="connsiteX870" fmla="*/ 3360624 w 5955852"/>
              <a:gd name="connsiteY870" fmla="*/ 4576748 h 5956325"/>
              <a:gd name="connsiteX871" fmla="*/ 3331281 w 5955852"/>
              <a:gd name="connsiteY871" fmla="*/ 4553038 h 5956325"/>
              <a:gd name="connsiteX872" fmla="*/ 3353757 w 5955852"/>
              <a:gd name="connsiteY872" fmla="*/ 4515600 h 5956325"/>
              <a:gd name="connsiteX873" fmla="*/ 1569264 w 5955852"/>
              <a:gd name="connsiteY873" fmla="*/ 4464044 h 5956325"/>
              <a:gd name="connsiteX874" fmla="*/ 1586978 w 5955852"/>
              <a:gd name="connsiteY874" fmla="*/ 4470674 h 5956325"/>
              <a:gd name="connsiteX875" fmla="*/ 1588228 w 5955852"/>
              <a:gd name="connsiteY875" fmla="*/ 4505616 h 5956325"/>
              <a:gd name="connsiteX876" fmla="*/ 1570122 w 5955852"/>
              <a:gd name="connsiteY876" fmla="*/ 4513728 h 5956325"/>
              <a:gd name="connsiteX877" fmla="*/ 1553266 w 5955852"/>
              <a:gd name="connsiteY877" fmla="*/ 4506864 h 5956325"/>
              <a:gd name="connsiteX878" fmla="*/ 1552018 w 5955852"/>
              <a:gd name="connsiteY878" fmla="*/ 4471922 h 5956325"/>
              <a:gd name="connsiteX879" fmla="*/ 1569264 w 5955852"/>
              <a:gd name="connsiteY879" fmla="*/ 4464044 h 5956325"/>
              <a:gd name="connsiteX880" fmla="*/ 2426666 w 5955852"/>
              <a:gd name="connsiteY880" fmla="*/ 4461939 h 5956325"/>
              <a:gd name="connsiteX881" fmla="*/ 2444771 w 5955852"/>
              <a:gd name="connsiteY881" fmla="*/ 4501872 h 5956325"/>
              <a:gd name="connsiteX882" fmla="*/ 2415429 w 5955852"/>
              <a:gd name="connsiteY882" fmla="*/ 4522463 h 5956325"/>
              <a:gd name="connsiteX883" fmla="*/ 2404815 w 5955852"/>
              <a:gd name="connsiteY883" fmla="*/ 4519967 h 5956325"/>
              <a:gd name="connsiteX884" fmla="*/ 2386711 w 5955852"/>
              <a:gd name="connsiteY884" fmla="*/ 4480034 h 5956325"/>
              <a:gd name="connsiteX885" fmla="*/ 2426666 w 5955852"/>
              <a:gd name="connsiteY885" fmla="*/ 4461939 h 5956325"/>
              <a:gd name="connsiteX886" fmla="*/ 3533556 w 5955852"/>
              <a:gd name="connsiteY886" fmla="*/ 4460691 h 5956325"/>
              <a:gd name="connsiteX887" fmla="*/ 3573511 w 5955852"/>
              <a:gd name="connsiteY887" fmla="*/ 4478786 h 5956325"/>
              <a:gd name="connsiteX888" fmla="*/ 3555406 w 5955852"/>
              <a:gd name="connsiteY888" fmla="*/ 4518720 h 5956325"/>
              <a:gd name="connsiteX889" fmla="*/ 3544169 w 5955852"/>
              <a:gd name="connsiteY889" fmla="*/ 4520591 h 5956325"/>
              <a:gd name="connsiteX890" fmla="*/ 3515450 w 5955852"/>
              <a:gd name="connsiteY890" fmla="*/ 4500624 h 5956325"/>
              <a:gd name="connsiteX891" fmla="*/ 3533556 w 5955852"/>
              <a:gd name="connsiteY891" fmla="*/ 4460691 h 5956325"/>
              <a:gd name="connsiteX892" fmla="*/ 4389709 w 5955852"/>
              <a:gd name="connsiteY892" fmla="*/ 4460301 h 5956325"/>
              <a:gd name="connsiteX893" fmla="*/ 4406955 w 5955852"/>
              <a:gd name="connsiteY893" fmla="*/ 4468178 h 5956325"/>
              <a:gd name="connsiteX894" fmla="*/ 4405706 w 5955852"/>
              <a:gd name="connsiteY894" fmla="*/ 4503744 h 5956325"/>
              <a:gd name="connsiteX895" fmla="*/ 4388851 w 5955852"/>
              <a:gd name="connsiteY895" fmla="*/ 4510607 h 5956325"/>
              <a:gd name="connsiteX896" fmla="*/ 4370746 w 5955852"/>
              <a:gd name="connsiteY896" fmla="*/ 4502496 h 5956325"/>
              <a:gd name="connsiteX897" fmla="*/ 4371995 w 5955852"/>
              <a:gd name="connsiteY897" fmla="*/ 4466930 h 5956325"/>
              <a:gd name="connsiteX898" fmla="*/ 4389709 w 5955852"/>
              <a:gd name="connsiteY898" fmla="*/ 4460301 h 5956325"/>
              <a:gd name="connsiteX899" fmla="*/ 1243144 w 5955852"/>
              <a:gd name="connsiteY899" fmla="*/ 4449147 h 5956325"/>
              <a:gd name="connsiteX900" fmla="*/ 1257970 w 5955852"/>
              <a:gd name="connsiteY900" fmla="*/ 4456947 h 5956325"/>
              <a:gd name="connsiteX901" fmla="*/ 1255473 w 5955852"/>
              <a:gd name="connsiteY901" fmla="*/ 4487520 h 5956325"/>
              <a:gd name="connsiteX902" fmla="*/ 1241114 w 5955852"/>
              <a:gd name="connsiteY902" fmla="*/ 4492513 h 5956325"/>
              <a:gd name="connsiteX903" fmla="*/ 1224883 w 5955852"/>
              <a:gd name="connsiteY903" fmla="*/ 4485025 h 5956325"/>
              <a:gd name="connsiteX904" fmla="*/ 1227379 w 5955852"/>
              <a:gd name="connsiteY904" fmla="*/ 4454450 h 5956325"/>
              <a:gd name="connsiteX905" fmla="*/ 1243144 w 5955852"/>
              <a:gd name="connsiteY905" fmla="*/ 4449147 h 5956325"/>
              <a:gd name="connsiteX906" fmla="*/ 4716063 w 5955852"/>
              <a:gd name="connsiteY906" fmla="*/ 4445637 h 5956325"/>
              <a:gd name="connsiteX907" fmla="*/ 4731592 w 5955852"/>
              <a:gd name="connsiteY907" fmla="*/ 4450707 h 5956325"/>
              <a:gd name="connsiteX908" fmla="*/ 4734090 w 5955852"/>
              <a:gd name="connsiteY908" fmla="*/ 4481281 h 5956325"/>
              <a:gd name="connsiteX909" fmla="*/ 4717857 w 5955852"/>
              <a:gd name="connsiteY909" fmla="*/ 4488768 h 5956325"/>
              <a:gd name="connsiteX910" fmla="*/ 4703500 w 5955852"/>
              <a:gd name="connsiteY910" fmla="*/ 4483777 h 5956325"/>
              <a:gd name="connsiteX911" fmla="*/ 4701001 w 5955852"/>
              <a:gd name="connsiteY911" fmla="*/ 4453202 h 5956325"/>
              <a:gd name="connsiteX912" fmla="*/ 4716063 w 5955852"/>
              <a:gd name="connsiteY912" fmla="*/ 4445637 h 5956325"/>
              <a:gd name="connsiteX913" fmla="*/ 944884 w 5955852"/>
              <a:gd name="connsiteY913" fmla="*/ 4438462 h 5956325"/>
              <a:gd name="connsiteX914" fmla="*/ 957058 w 5955852"/>
              <a:gd name="connsiteY914" fmla="*/ 4445715 h 5956325"/>
              <a:gd name="connsiteX915" fmla="*/ 953312 w 5955852"/>
              <a:gd name="connsiteY915" fmla="*/ 4471922 h 5956325"/>
              <a:gd name="connsiteX916" fmla="*/ 942075 w 5955852"/>
              <a:gd name="connsiteY916" fmla="*/ 4475666 h 5956325"/>
              <a:gd name="connsiteX917" fmla="*/ 927091 w 5955852"/>
              <a:gd name="connsiteY917" fmla="*/ 4467554 h 5956325"/>
              <a:gd name="connsiteX918" fmla="*/ 930837 w 5955852"/>
              <a:gd name="connsiteY918" fmla="*/ 4441972 h 5956325"/>
              <a:gd name="connsiteX919" fmla="*/ 944884 w 5955852"/>
              <a:gd name="connsiteY919" fmla="*/ 4438462 h 5956325"/>
              <a:gd name="connsiteX920" fmla="*/ 1892652 w 5955852"/>
              <a:gd name="connsiteY920" fmla="*/ 4438149 h 5956325"/>
              <a:gd name="connsiteX921" fmla="*/ 1913488 w 5955852"/>
              <a:gd name="connsiteY921" fmla="*/ 4443219 h 5956325"/>
              <a:gd name="connsiteX922" fmla="*/ 1919731 w 5955852"/>
              <a:gd name="connsiteY922" fmla="*/ 4482528 h 5956325"/>
              <a:gd name="connsiteX923" fmla="*/ 1897256 w 5955852"/>
              <a:gd name="connsiteY923" fmla="*/ 4493760 h 5956325"/>
              <a:gd name="connsiteX924" fmla="*/ 1880400 w 5955852"/>
              <a:gd name="connsiteY924" fmla="*/ 4488768 h 5956325"/>
              <a:gd name="connsiteX925" fmla="*/ 1874157 w 5955852"/>
              <a:gd name="connsiteY925" fmla="*/ 4449458 h 5956325"/>
              <a:gd name="connsiteX926" fmla="*/ 1892652 w 5955852"/>
              <a:gd name="connsiteY926" fmla="*/ 4438149 h 5956325"/>
              <a:gd name="connsiteX927" fmla="*/ 4066320 w 5955852"/>
              <a:gd name="connsiteY927" fmla="*/ 4435654 h 5956325"/>
              <a:gd name="connsiteX928" fmla="*/ 4084815 w 5955852"/>
              <a:gd name="connsiteY928" fmla="*/ 4446963 h 5956325"/>
              <a:gd name="connsiteX929" fmla="*/ 4078572 w 5955852"/>
              <a:gd name="connsiteY929" fmla="*/ 4486272 h 5956325"/>
              <a:gd name="connsiteX930" fmla="*/ 4062339 w 5955852"/>
              <a:gd name="connsiteY930" fmla="*/ 4491264 h 5956325"/>
              <a:gd name="connsiteX931" fmla="*/ 4039240 w 5955852"/>
              <a:gd name="connsiteY931" fmla="*/ 4480033 h 5956325"/>
              <a:gd name="connsiteX932" fmla="*/ 4045484 w 5955852"/>
              <a:gd name="connsiteY932" fmla="*/ 4440724 h 5956325"/>
              <a:gd name="connsiteX933" fmla="*/ 4066320 w 5955852"/>
              <a:gd name="connsiteY933" fmla="*/ 4435654 h 5956325"/>
              <a:gd name="connsiteX934" fmla="*/ 5013468 w 5955852"/>
              <a:gd name="connsiteY934" fmla="*/ 4434016 h 5956325"/>
              <a:gd name="connsiteX935" fmla="*/ 5027515 w 5955852"/>
              <a:gd name="connsiteY935" fmla="*/ 4436980 h 5956325"/>
              <a:gd name="connsiteX936" fmla="*/ 5031260 w 5955852"/>
              <a:gd name="connsiteY936" fmla="*/ 4463187 h 5956325"/>
              <a:gd name="connsiteX937" fmla="*/ 5016277 w 5955852"/>
              <a:gd name="connsiteY937" fmla="*/ 4470675 h 5956325"/>
              <a:gd name="connsiteX938" fmla="*/ 5005665 w 5955852"/>
              <a:gd name="connsiteY938" fmla="*/ 4467554 h 5956325"/>
              <a:gd name="connsiteX939" fmla="*/ 5001294 w 5955852"/>
              <a:gd name="connsiteY939" fmla="*/ 4441348 h 5956325"/>
              <a:gd name="connsiteX940" fmla="*/ 5013468 w 5955852"/>
              <a:gd name="connsiteY940" fmla="*/ 4434016 h 5956325"/>
              <a:gd name="connsiteX941" fmla="*/ 657937 w 5955852"/>
              <a:gd name="connsiteY941" fmla="*/ 4418185 h 5956325"/>
              <a:gd name="connsiteX942" fmla="*/ 667380 w 5955852"/>
              <a:gd name="connsiteY942" fmla="*/ 4425126 h 5956325"/>
              <a:gd name="connsiteX943" fmla="*/ 662385 w 5955852"/>
              <a:gd name="connsiteY943" fmla="*/ 4446340 h 5956325"/>
              <a:gd name="connsiteX944" fmla="*/ 653645 w 5955852"/>
              <a:gd name="connsiteY944" fmla="*/ 4448837 h 5956325"/>
              <a:gd name="connsiteX945" fmla="*/ 641159 w 5955852"/>
              <a:gd name="connsiteY945" fmla="*/ 4441972 h 5956325"/>
              <a:gd name="connsiteX946" fmla="*/ 646154 w 5955852"/>
              <a:gd name="connsiteY946" fmla="*/ 4420134 h 5956325"/>
              <a:gd name="connsiteX947" fmla="*/ 657937 w 5955852"/>
              <a:gd name="connsiteY947" fmla="*/ 4418185 h 5956325"/>
              <a:gd name="connsiteX948" fmla="*/ 5300411 w 5955852"/>
              <a:gd name="connsiteY948" fmla="*/ 4413817 h 5956325"/>
              <a:gd name="connsiteX949" fmla="*/ 5312196 w 5955852"/>
              <a:gd name="connsiteY949" fmla="*/ 4415767 h 5956325"/>
              <a:gd name="connsiteX950" fmla="*/ 5317190 w 5955852"/>
              <a:gd name="connsiteY950" fmla="*/ 4436981 h 5956325"/>
              <a:gd name="connsiteX951" fmla="*/ 5304080 w 5955852"/>
              <a:gd name="connsiteY951" fmla="*/ 4444468 h 5956325"/>
              <a:gd name="connsiteX952" fmla="*/ 5295964 w 5955852"/>
              <a:gd name="connsiteY952" fmla="*/ 4441972 h 5956325"/>
              <a:gd name="connsiteX953" fmla="*/ 5290969 w 5955852"/>
              <a:gd name="connsiteY953" fmla="*/ 4420758 h 5956325"/>
              <a:gd name="connsiteX954" fmla="*/ 5300411 w 5955852"/>
              <a:gd name="connsiteY954" fmla="*/ 4413817 h 5956325"/>
              <a:gd name="connsiteX955" fmla="*/ 371461 w 5955852"/>
              <a:gd name="connsiteY955" fmla="*/ 4392055 h 5956325"/>
              <a:gd name="connsiteX956" fmla="*/ 386444 w 5955852"/>
              <a:gd name="connsiteY956" fmla="*/ 4398295 h 5956325"/>
              <a:gd name="connsiteX957" fmla="*/ 382698 w 5955852"/>
              <a:gd name="connsiteY957" fmla="*/ 4414518 h 5956325"/>
              <a:gd name="connsiteX958" fmla="*/ 375830 w 5955852"/>
              <a:gd name="connsiteY958" fmla="*/ 4416390 h 5956325"/>
              <a:gd name="connsiteX959" fmla="*/ 365218 w 5955852"/>
              <a:gd name="connsiteY959" fmla="*/ 4410774 h 5956325"/>
              <a:gd name="connsiteX960" fmla="*/ 363345 w 5955852"/>
              <a:gd name="connsiteY960" fmla="*/ 4407654 h 5956325"/>
              <a:gd name="connsiteX961" fmla="*/ 371461 w 5955852"/>
              <a:gd name="connsiteY961" fmla="*/ 4392055 h 5956325"/>
              <a:gd name="connsiteX962" fmla="*/ 5580334 w 5955852"/>
              <a:gd name="connsiteY962" fmla="*/ 4386674 h 5956325"/>
              <a:gd name="connsiteX963" fmla="*/ 5590010 w 5955852"/>
              <a:gd name="connsiteY963" fmla="*/ 4388312 h 5956325"/>
              <a:gd name="connsiteX964" fmla="*/ 5593756 w 5955852"/>
              <a:gd name="connsiteY964" fmla="*/ 4404534 h 5956325"/>
              <a:gd name="connsiteX965" fmla="*/ 5582518 w 5955852"/>
              <a:gd name="connsiteY965" fmla="*/ 4411399 h 5956325"/>
              <a:gd name="connsiteX966" fmla="*/ 5578772 w 5955852"/>
              <a:gd name="connsiteY966" fmla="*/ 4410774 h 5956325"/>
              <a:gd name="connsiteX967" fmla="*/ 5570658 w 5955852"/>
              <a:gd name="connsiteY967" fmla="*/ 4395175 h 5956325"/>
              <a:gd name="connsiteX968" fmla="*/ 5572530 w 5955852"/>
              <a:gd name="connsiteY968" fmla="*/ 4392055 h 5956325"/>
              <a:gd name="connsiteX969" fmla="*/ 5580334 w 5955852"/>
              <a:gd name="connsiteY969" fmla="*/ 4386674 h 5956325"/>
              <a:gd name="connsiteX970" fmla="*/ 2231494 w 5955852"/>
              <a:gd name="connsiteY970" fmla="*/ 4384256 h 5956325"/>
              <a:gd name="connsiteX971" fmla="*/ 2254983 w 5955852"/>
              <a:gd name="connsiteY971" fmla="*/ 4385816 h 5956325"/>
              <a:gd name="connsiteX972" fmla="*/ 2268718 w 5955852"/>
              <a:gd name="connsiteY972" fmla="*/ 4427621 h 5956325"/>
              <a:gd name="connsiteX973" fmla="*/ 2241248 w 5955852"/>
              <a:gd name="connsiteY973" fmla="*/ 4444468 h 5956325"/>
              <a:gd name="connsiteX974" fmla="*/ 2226890 w 5955852"/>
              <a:gd name="connsiteY974" fmla="*/ 4441349 h 5956325"/>
              <a:gd name="connsiteX975" fmla="*/ 2213155 w 5955852"/>
              <a:gd name="connsiteY975" fmla="*/ 4399543 h 5956325"/>
              <a:gd name="connsiteX976" fmla="*/ 2231494 w 5955852"/>
              <a:gd name="connsiteY976" fmla="*/ 4384256 h 5956325"/>
              <a:gd name="connsiteX977" fmla="*/ 3728962 w 5955852"/>
              <a:gd name="connsiteY977" fmla="*/ 4382774 h 5956325"/>
              <a:gd name="connsiteX978" fmla="*/ 3747067 w 5955852"/>
              <a:gd name="connsiteY978" fmla="*/ 4398295 h 5956325"/>
              <a:gd name="connsiteX979" fmla="*/ 3733956 w 5955852"/>
              <a:gd name="connsiteY979" fmla="*/ 4440100 h 5956325"/>
              <a:gd name="connsiteX980" fmla="*/ 3719599 w 5955852"/>
              <a:gd name="connsiteY980" fmla="*/ 4443844 h 5956325"/>
              <a:gd name="connsiteX981" fmla="*/ 3691505 w 5955852"/>
              <a:gd name="connsiteY981" fmla="*/ 4426373 h 5956325"/>
              <a:gd name="connsiteX982" fmla="*/ 3705239 w 5955852"/>
              <a:gd name="connsiteY982" fmla="*/ 4384568 h 5956325"/>
              <a:gd name="connsiteX983" fmla="*/ 3728962 w 5955852"/>
              <a:gd name="connsiteY983" fmla="*/ 4382774 h 5956325"/>
              <a:gd name="connsiteX984" fmla="*/ 2977926 w 5955852"/>
              <a:gd name="connsiteY984" fmla="*/ 4331532 h 5956325"/>
              <a:gd name="connsiteX985" fmla="*/ 2980424 w 5955852"/>
              <a:gd name="connsiteY985" fmla="*/ 4331532 h 5956325"/>
              <a:gd name="connsiteX986" fmla="*/ 2983546 w 5955852"/>
              <a:gd name="connsiteY986" fmla="*/ 4331532 h 5956325"/>
              <a:gd name="connsiteX987" fmla="*/ 3017883 w 5955852"/>
              <a:gd name="connsiteY987" fmla="*/ 4365226 h 5956325"/>
              <a:gd name="connsiteX988" fmla="*/ 2983546 w 5955852"/>
              <a:gd name="connsiteY988" fmla="*/ 4399544 h 5956325"/>
              <a:gd name="connsiteX989" fmla="*/ 2980424 w 5955852"/>
              <a:gd name="connsiteY989" fmla="*/ 4400168 h 5956325"/>
              <a:gd name="connsiteX990" fmla="*/ 2977926 w 5955852"/>
              <a:gd name="connsiteY990" fmla="*/ 4400168 h 5956325"/>
              <a:gd name="connsiteX991" fmla="*/ 2943590 w 5955852"/>
              <a:gd name="connsiteY991" fmla="*/ 4365850 h 5956325"/>
              <a:gd name="connsiteX992" fmla="*/ 2977926 w 5955852"/>
              <a:gd name="connsiteY992" fmla="*/ 4331532 h 5956325"/>
              <a:gd name="connsiteX993" fmla="*/ 1436053 w 5955852"/>
              <a:gd name="connsiteY993" fmla="*/ 4325214 h 5956325"/>
              <a:gd name="connsiteX994" fmla="*/ 1453378 w 5955852"/>
              <a:gd name="connsiteY994" fmla="*/ 4333403 h 5956325"/>
              <a:gd name="connsiteX995" fmla="*/ 1450880 w 5955852"/>
              <a:gd name="connsiteY995" fmla="*/ 4368345 h 5956325"/>
              <a:gd name="connsiteX996" fmla="*/ 1434648 w 5955852"/>
              <a:gd name="connsiteY996" fmla="*/ 4374584 h 5956325"/>
              <a:gd name="connsiteX997" fmla="*/ 1415920 w 5955852"/>
              <a:gd name="connsiteY997" fmla="*/ 4366473 h 5956325"/>
              <a:gd name="connsiteX998" fmla="*/ 1417792 w 5955852"/>
              <a:gd name="connsiteY998" fmla="*/ 4331531 h 5956325"/>
              <a:gd name="connsiteX999" fmla="*/ 1436053 w 5955852"/>
              <a:gd name="connsiteY999" fmla="*/ 4325214 h 5956325"/>
              <a:gd name="connsiteX1000" fmla="*/ 4522842 w 5955852"/>
              <a:gd name="connsiteY1000" fmla="*/ 4321470 h 5956325"/>
              <a:gd name="connsiteX1001" fmla="*/ 4540556 w 5955852"/>
              <a:gd name="connsiteY1001" fmla="*/ 4327788 h 5956325"/>
              <a:gd name="connsiteX1002" fmla="*/ 4543054 w 5955852"/>
              <a:gd name="connsiteY1002" fmla="*/ 4362729 h 5956325"/>
              <a:gd name="connsiteX1003" fmla="*/ 4524324 w 5955852"/>
              <a:gd name="connsiteY1003" fmla="*/ 4371464 h 5956325"/>
              <a:gd name="connsiteX1004" fmla="*/ 4507468 w 5955852"/>
              <a:gd name="connsiteY1004" fmla="*/ 4365225 h 5956325"/>
              <a:gd name="connsiteX1005" fmla="*/ 4505595 w 5955852"/>
              <a:gd name="connsiteY1005" fmla="*/ 4329659 h 5956325"/>
              <a:gd name="connsiteX1006" fmla="*/ 4522842 w 5955852"/>
              <a:gd name="connsiteY1006" fmla="*/ 4321470 h 5956325"/>
              <a:gd name="connsiteX1007" fmla="*/ 3167715 w 5955852"/>
              <a:gd name="connsiteY1007" fmla="*/ 4319053 h 5956325"/>
              <a:gd name="connsiteX1008" fmla="*/ 3206422 w 5955852"/>
              <a:gd name="connsiteY1008" fmla="*/ 4348378 h 5956325"/>
              <a:gd name="connsiteX1009" fmla="*/ 3177080 w 5955852"/>
              <a:gd name="connsiteY1009" fmla="*/ 4387065 h 5956325"/>
              <a:gd name="connsiteX1010" fmla="*/ 3172085 w 5955852"/>
              <a:gd name="connsiteY1010" fmla="*/ 4387065 h 5956325"/>
              <a:gd name="connsiteX1011" fmla="*/ 3138373 w 5955852"/>
              <a:gd name="connsiteY1011" fmla="*/ 4357738 h 5956325"/>
              <a:gd name="connsiteX1012" fmla="*/ 3167715 w 5955852"/>
              <a:gd name="connsiteY1012" fmla="*/ 4319053 h 5956325"/>
              <a:gd name="connsiteX1013" fmla="*/ 2793758 w 5955852"/>
              <a:gd name="connsiteY1013" fmla="*/ 4319053 h 5956325"/>
              <a:gd name="connsiteX1014" fmla="*/ 2823100 w 5955852"/>
              <a:gd name="connsiteY1014" fmla="*/ 4357114 h 5956325"/>
              <a:gd name="connsiteX1015" fmla="*/ 2789387 w 5955852"/>
              <a:gd name="connsiteY1015" fmla="*/ 4386441 h 5956325"/>
              <a:gd name="connsiteX1016" fmla="*/ 2784392 w 5955852"/>
              <a:gd name="connsiteY1016" fmla="*/ 4387065 h 5956325"/>
              <a:gd name="connsiteX1017" fmla="*/ 2755050 w 5955852"/>
              <a:gd name="connsiteY1017" fmla="*/ 4348378 h 5956325"/>
              <a:gd name="connsiteX1018" fmla="*/ 2793758 w 5955852"/>
              <a:gd name="connsiteY1018" fmla="*/ 4319053 h 5956325"/>
              <a:gd name="connsiteX1019" fmla="*/ 1745629 w 5955852"/>
              <a:gd name="connsiteY1019" fmla="*/ 4317413 h 5956325"/>
              <a:gd name="connsiteX1020" fmla="*/ 1765529 w 5955852"/>
              <a:gd name="connsiteY1020" fmla="*/ 4324666 h 5956325"/>
              <a:gd name="connsiteX1021" fmla="*/ 1767401 w 5955852"/>
              <a:gd name="connsiteY1021" fmla="*/ 4363976 h 5956325"/>
              <a:gd name="connsiteX1022" fmla="*/ 1746799 w 5955852"/>
              <a:gd name="connsiteY1022" fmla="*/ 4373335 h 5956325"/>
              <a:gd name="connsiteX1023" fmla="*/ 1728071 w 5955852"/>
              <a:gd name="connsiteY1023" fmla="*/ 4365848 h 5956325"/>
              <a:gd name="connsiteX1024" fmla="*/ 1726197 w 5955852"/>
              <a:gd name="connsiteY1024" fmla="*/ 4326538 h 5956325"/>
              <a:gd name="connsiteX1025" fmla="*/ 1745629 w 5955852"/>
              <a:gd name="connsiteY1025" fmla="*/ 4317413 h 5956325"/>
              <a:gd name="connsiteX1026" fmla="*/ 4212953 w 5955852"/>
              <a:gd name="connsiteY1026" fmla="*/ 4314918 h 5956325"/>
              <a:gd name="connsiteX1027" fmla="*/ 4232150 w 5955852"/>
              <a:gd name="connsiteY1027" fmla="*/ 4324043 h 5956325"/>
              <a:gd name="connsiteX1028" fmla="*/ 4230277 w 5955852"/>
              <a:gd name="connsiteY1028" fmla="*/ 4363352 h 5956325"/>
              <a:gd name="connsiteX1029" fmla="*/ 4211548 w 5955852"/>
              <a:gd name="connsiteY1029" fmla="*/ 4370840 h 5956325"/>
              <a:gd name="connsiteX1030" fmla="*/ 4190946 w 5955852"/>
              <a:gd name="connsiteY1030" fmla="*/ 4361480 h 5956325"/>
              <a:gd name="connsiteX1031" fmla="*/ 4192818 w 5955852"/>
              <a:gd name="connsiteY1031" fmla="*/ 4322171 h 5956325"/>
              <a:gd name="connsiteX1032" fmla="*/ 4212953 w 5955852"/>
              <a:gd name="connsiteY1032" fmla="*/ 4314918 h 5956325"/>
              <a:gd name="connsiteX1033" fmla="*/ 1122497 w 5955852"/>
              <a:gd name="connsiteY1033" fmla="*/ 4294405 h 5956325"/>
              <a:gd name="connsiteX1034" fmla="*/ 1136856 w 5955852"/>
              <a:gd name="connsiteY1034" fmla="*/ 4303452 h 5956325"/>
              <a:gd name="connsiteX1035" fmla="*/ 1131861 w 5955852"/>
              <a:gd name="connsiteY1035" fmla="*/ 4334027 h 5956325"/>
              <a:gd name="connsiteX1036" fmla="*/ 1119375 w 5955852"/>
              <a:gd name="connsiteY1036" fmla="*/ 4337770 h 5956325"/>
              <a:gd name="connsiteX1037" fmla="*/ 1101270 w 5955852"/>
              <a:gd name="connsiteY1037" fmla="*/ 4329034 h 5956325"/>
              <a:gd name="connsiteX1038" fmla="*/ 1106265 w 5955852"/>
              <a:gd name="connsiteY1038" fmla="*/ 4298461 h 5956325"/>
              <a:gd name="connsiteX1039" fmla="*/ 1122497 w 5955852"/>
              <a:gd name="connsiteY1039" fmla="*/ 4294405 h 5956325"/>
              <a:gd name="connsiteX1040" fmla="*/ 4836241 w 5955852"/>
              <a:gd name="connsiteY1040" fmla="*/ 4290895 h 5956325"/>
              <a:gd name="connsiteX1041" fmla="*/ 4852707 w 5955852"/>
              <a:gd name="connsiteY1041" fmla="*/ 4294716 h 5956325"/>
              <a:gd name="connsiteX1042" fmla="*/ 4857702 w 5955852"/>
              <a:gd name="connsiteY1042" fmla="*/ 4325291 h 5956325"/>
              <a:gd name="connsiteX1043" fmla="*/ 4840222 w 5955852"/>
              <a:gd name="connsiteY1043" fmla="*/ 4334027 h 5956325"/>
              <a:gd name="connsiteX1044" fmla="*/ 4827111 w 5955852"/>
              <a:gd name="connsiteY1044" fmla="*/ 4330282 h 5956325"/>
              <a:gd name="connsiteX1045" fmla="*/ 4822116 w 5955852"/>
              <a:gd name="connsiteY1045" fmla="*/ 4299709 h 5956325"/>
              <a:gd name="connsiteX1046" fmla="*/ 4836241 w 5955852"/>
              <a:gd name="connsiteY1046" fmla="*/ 4290895 h 5956325"/>
              <a:gd name="connsiteX1047" fmla="*/ 2070501 w 5955852"/>
              <a:gd name="connsiteY1047" fmla="*/ 4285827 h 5956325"/>
              <a:gd name="connsiteX1048" fmla="*/ 2093913 w 5955852"/>
              <a:gd name="connsiteY1048" fmla="*/ 4290350 h 5956325"/>
              <a:gd name="connsiteX1049" fmla="*/ 2102653 w 5955852"/>
              <a:gd name="connsiteY1049" fmla="*/ 4333403 h 5956325"/>
              <a:gd name="connsiteX1050" fmla="*/ 2077057 w 5955852"/>
              <a:gd name="connsiteY1050" fmla="*/ 4347131 h 5956325"/>
              <a:gd name="connsiteX1051" fmla="*/ 2058952 w 5955852"/>
              <a:gd name="connsiteY1051" fmla="*/ 4342138 h 5956325"/>
              <a:gd name="connsiteX1052" fmla="*/ 2050836 w 5955852"/>
              <a:gd name="connsiteY1052" fmla="*/ 4299085 h 5956325"/>
              <a:gd name="connsiteX1053" fmla="*/ 2070501 w 5955852"/>
              <a:gd name="connsiteY1053" fmla="*/ 4285827 h 5956325"/>
              <a:gd name="connsiteX1054" fmla="*/ 3889097 w 5955852"/>
              <a:gd name="connsiteY1054" fmla="*/ 4283409 h 5956325"/>
              <a:gd name="connsiteX1055" fmla="*/ 3908762 w 5955852"/>
              <a:gd name="connsiteY1055" fmla="*/ 4296590 h 5956325"/>
              <a:gd name="connsiteX1056" fmla="*/ 3900646 w 5955852"/>
              <a:gd name="connsiteY1056" fmla="*/ 4339643 h 5956325"/>
              <a:gd name="connsiteX1057" fmla="*/ 3883165 w 5955852"/>
              <a:gd name="connsiteY1057" fmla="*/ 4344635 h 5956325"/>
              <a:gd name="connsiteX1058" fmla="*/ 3857569 w 5955852"/>
              <a:gd name="connsiteY1058" fmla="*/ 4331532 h 5956325"/>
              <a:gd name="connsiteX1059" fmla="*/ 3865684 w 5955852"/>
              <a:gd name="connsiteY1059" fmla="*/ 4288478 h 5956325"/>
              <a:gd name="connsiteX1060" fmla="*/ 3889097 w 5955852"/>
              <a:gd name="connsiteY1060" fmla="*/ 4283409 h 5956325"/>
              <a:gd name="connsiteX1061" fmla="*/ 2612709 w 5955852"/>
              <a:gd name="connsiteY1061" fmla="*/ 4282239 h 5956325"/>
              <a:gd name="connsiteX1062" fmla="*/ 2636433 w 5955852"/>
              <a:gd name="connsiteY1062" fmla="*/ 4324669 h 5956325"/>
              <a:gd name="connsiteX1063" fmla="*/ 2603345 w 5955852"/>
              <a:gd name="connsiteY1063" fmla="*/ 4349627 h 5956325"/>
              <a:gd name="connsiteX1064" fmla="*/ 2593980 w 5955852"/>
              <a:gd name="connsiteY1064" fmla="*/ 4347755 h 5956325"/>
              <a:gd name="connsiteX1065" fmla="*/ 2570257 w 5955852"/>
              <a:gd name="connsiteY1065" fmla="*/ 4305950 h 5956325"/>
              <a:gd name="connsiteX1066" fmla="*/ 2612709 w 5955852"/>
              <a:gd name="connsiteY1066" fmla="*/ 4282239 h 5956325"/>
              <a:gd name="connsiteX1067" fmla="*/ 3348139 w 5955852"/>
              <a:gd name="connsiteY1067" fmla="*/ 4280991 h 5956325"/>
              <a:gd name="connsiteX1068" fmla="*/ 3390591 w 5955852"/>
              <a:gd name="connsiteY1068" fmla="*/ 4304078 h 5956325"/>
              <a:gd name="connsiteX1069" fmla="*/ 3366867 w 5955852"/>
              <a:gd name="connsiteY1069" fmla="*/ 4346507 h 5956325"/>
              <a:gd name="connsiteX1070" fmla="*/ 3357503 w 5955852"/>
              <a:gd name="connsiteY1070" fmla="*/ 4347755 h 5956325"/>
              <a:gd name="connsiteX1071" fmla="*/ 3324415 w 5955852"/>
              <a:gd name="connsiteY1071" fmla="*/ 4322796 h 5956325"/>
              <a:gd name="connsiteX1072" fmla="*/ 3348139 w 5955852"/>
              <a:gd name="connsiteY1072" fmla="*/ 4280991 h 5956325"/>
              <a:gd name="connsiteX1073" fmla="*/ 837036 w 5955852"/>
              <a:gd name="connsiteY1073" fmla="*/ 4274985 h 5956325"/>
              <a:gd name="connsiteX1074" fmla="*/ 848429 w 5955852"/>
              <a:gd name="connsiteY1074" fmla="*/ 4283486 h 5956325"/>
              <a:gd name="connsiteX1075" fmla="*/ 842186 w 5955852"/>
              <a:gd name="connsiteY1075" fmla="*/ 4309068 h 5956325"/>
              <a:gd name="connsiteX1076" fmla="*/ 832197 w 5955852"/>
              <a:gd name="connsiteY1076" fmla="*/ 4311565 h 5956325"/>
              <a:gd name="connsiteX1077" fmla="*/ 816589 w 5955852"/>
              <a:gd name="connsiteY1077" fmla="*/ 4302829 h 5956325"/>
              <a:gd name="connsiteX1078" fmla="*/ 822833 w 5955852"/>
              <a:gd name="connsiteY1078" fmla="*/ 4277247 h 5956325"/>
              <a:gd name="connsiteX1079" fmla="*/ 837036 w 5955852"/>
              <a:gd name="connsiteY1079" fmla="*/ 4274985 h 5956325"/>
              <a:gd name="connsiteX1080" fmla="*/ 5121550 w 5955852"/>
              <a:gd name="connsiteY1080" fmla="*/ 4269993 h 5956325"/>
              <a:gd name="connsiteX1081" fmla="*/ 5135519 w 5955852"/>
              <a:gd name="connsiteY1081" fmla="*/ 4272254 h 5956325"/>
              <a:gd name="connsiteX1082" fmla="*/ 5141762 w 5955852"/>
              <a:gd name="connsiteY1082" fmla="*/ 4297838 h 5956325"/>
              <a:gd name="connsiteX1083" fmla="*/ 5126155 w 5955852"/>
              <a:gd name="connsiteY1083" fmla="*/ 4306572 h 5956325"/>
              <a:gd name="connsiteX1084" fmla="*/ 5116165 w 5955852"/>
              <a:gd name="connsiteY1084" fmla="*/ 4304077 h 5956325"/>
              <a:gd name="connsiteX1085" fmla="*/ 5109923 w 5955852"/>
              <a:gd name="connsiteY1085" fmla="*/ 4278495 h 5956325"/>
              <a:gd name="connsiteX1086" fmla="*/ 5121550 w 5955852"/>
              <a:gd name="connsiteY1086" fmla="*/ 4269993 h 5956325"/>
              <a:gd name="connsiteX1087" fmla="*/ 559922 w 5955852"/>
              <a:gd name="connsiteY1087" fmla="*/ 4247453 h 5956325"/>
              <a:gd name="connsiteX1088" fmla="*/ 569365 w 5955852"/>
              <a:gd name="connsiteY1088" fmla="*/ 4254785 h 5956325"/>
              <a:gd name="connsiteX1089" fmla="*/ 563122 w 5955852"/>
              <a:gd name="connsiteY1089" fmla="*/ 4275375 h 5956325"/>
              <a:gd name="connsiteX1090" fmla="*/ 555630 w 5955852"/>
              <a:gd name="connsiteY1090" fmla="*/ 4277248 h 5956325"/>
              <a:gd name="connsiteX1091" fmla="*/ 541895 w 5955852"/>
              <a:gd name="connsiteY1091" fmla="*/ 4269760 h 5956325"/>
              <a:gd name="connsiteX1092" fmla="*/ 548138 w 5955852"/>
              <a:gd name="connsiteY1092" fmla="*/ 4248545 h 5956325"/>
              <a:gd name="connsiteX1093" fmla="*/ 559922 w 5955852"/>
              <a:gd name="connsiteY1093" fmla="*/ 4247453 h 5956325"/>
              <a:gd name="connsiteX1094" fmla="*/ 5398739 w 5955852"/>
              <a:gd name="connsiteY1094" fmla="*/ 4242227 h 5956325"/>
              <a:gd name="connsiteX1095" fmla="*/ 5410211 w 5955852"/>
              <a:gd name="connsiteY1095" fmla="*/ 4243553 h 5956325"/>
              <a:gd name="connsiteX1096" fmla="*/ 5416454 w 5955852"/>
              <a:gd name="connsiteY1096" fmla="*/ 4264143 h 5956325"/>
              <a:gd name="connsiteX1097" fmla="*/ 5402720 w 5955852"/>
              <a:gd name="connsiteY1097" fmla="*/ 4272879 h 5956325"/>
              <a:gd name="connsiteX1098" fmla="*/ 5395852 w 5955852"/>
              <a:gd name="connsiteY1098" fmla="*/ 4271007 h 5956325"/>
              <a:gd name="connsiteX1099" fmla="*/ 5389609 w 5955852"/>
              <a:gd name="connsiteY1099" fmla="*/ 4249792 h 5956325"/>
              <a:gd name="connsiteX1100" fmla="*/ 5398739 w 5955852"/>
              <a:gd name="connsiteY1100" fmla="*/ 4242227 h 5956325"/>
              <a:gd name="connsiteX1101" fmla="*/ 2411918 w 5955852"/>
              <a:gd name="connsiteY1101" fmla="*/ 4219531 h 5956325"/>
              <a:gd name="connsiteX1102" fmla="*/ 2437904 w 5955852"/>
              <a:gd name="connsiteY1102" fmla="*/ 4219843 h 5956325"/>
              <a:gd name="connsiteX1103" fmla="*/ 2456009 w 5955852"/>
              <a:gd name="connsiteY1103" fmla="*/ 4264769 h 5956325"/>
              <a:gd name="connsiteX1104" fmla="*/ 2424169 w 5955852"/>
              <a:gd name="connsiteY1104" fmla="*/ 4285359 h 5956325"/>
              <a:gd name="connsiteX1105" fmla="*/ 2411059 w 5955852"/>
              <a:gd name="connsiteY1105" fmla="*/ 4282863 h 5956325"/>
              <a:gd name="connsiteX1106" fmla="*/ 2392954 w 5955852"/>
              <a:gd name="connsiteY1106" fmla="*/ 4237938 h 5956325"/>
              <a:gd name="connsiteX1107" fmla="*/ 2411918 w 5955852"/>
              <a:gd name="connsiteY1107" fmla="*/ 4219531 h 5956325"/>
              <a:gd name="connsiteX1108" fmla="*/ 3548540 w 5955852"/>
              <a:gd name="connsiteY1108" fmla="*/ 4217971 h 5956325"/>
              <a:gd name="connsiteX1109" fmla="*/ 3567269 w 5955852"/>
              <a:gd name="connsiteY1109" fmla="*/ 4236066 h 5956325"/>
              <a:gd name="connsiteX1110" fmla="*/ 3549789 w 5955852"/>
              <a:gd name="connsiteY1110" fmla="*/ 4280991 h 5956325"/>
              <a:gd name="connsiteX1111" fmla="*/ 3536054 w 5955852"/>
              <a:gd name="connsiteY1111" fmla="*/ 4283487 h 5956325"/>
              <a:gd name="connsiteX1112" fmla="*/ 3504839 w 5955852"/>
              <a:gd name="connsiteY1112" fmla="*/ 4263521 h 5956325"/>
              <a:gd name="connsiteX1113" fmla="*/ 3522319 w 5955852"/>
              <a:gd name="connsiteY1113" fmla="*/ 4218595 h 5956325"/>
              <a:gd name="connsiteX1114" fmla="*/ 3548540 w 5955852"/>
              <a:gd name="connsiteY1114" fmla="*/ 4217971 h 5956325"/>
              <a:gd name="connsiteX1115" fmla="*/ 279063 w 5955852"/>
              <a:gd name="connsiteY1115" fmla="*/ 4216723 h 5956325"/>
              <a:gd name="connsiteX1116" fmla="*/ 296544 w 5955852"/>
              <a:gd name="connsiteY1116" fmla="*/ 4220466 h 5956325"/>
              <a:gd name="connsiteX1117" fmla="*/ 297793 w 5955852"/>
              <a:gd name="connsiteY1117" fmla="*/ 4223586 h 5956325"/>
              <a:gd name="connsiteX1118" fmla="*/ 289677 w 5955852"/>
              <a:gd name="connsiteY1118" fmla="*/ 4239185 h 5956325"/>
              <a:gd name="connsiteX1119" fmla="*/ 285931 w 5955852"/>
              <a:gd name="connsiteY1119" fmla="*/ 4239810 h 5956325"/>
              <a:gd name="connsiteX1120" fmla="*/ 274694 w 5955852"/>
              <a:gd name="connsiteY1120" fmla="*/ 4232322 h 5956325"/>
              <a:gd name="connsiteX1121" fmla="*/ 279063 w 5955852"/>
              <a:gd name="connsiteY1121" fmla="*/ 4216723 h 5956325"/>
              <a:gd name="connsiteX1122" fmla="*/ 5676789 w 5955852"/>
              <a:gd name="connsiteY1122" fmla="*/ 4210483 h 5956325"/>
              <a:gd name="connsiteX1123" fmla="*/ 5684904 w 5955852"/>
              <a:gd name="connsiteY1123" fmla="*/ 4226082 h 5956325"/>
              <a:gd name="connsiteX1124" fmla="*/ 5683656 w 5955852"/>
              <a:gd name="connsiteY1124" fmla="*/ 4229202 h 5956325"/>
              <a:gd name="connsiteX1125" fmla="*/ 5672418 w 5955852"/>
              <a:gd name="connsiteY1125" fmla="*/ 4234817 h 5956325"/>
              <a:gd name="connsiteX1126" fmla="*/ 5665552 w 5955852"/>
              <a:gd name="connsiteY1126" fmla="*/ 4232945 h 5956325"/>
              <a:gd name="connsiteX1127" fmla="*/ 5661180 w 5955852"/>
              <a:gd name="connsiteY1127" fmla="*/ 4217347 h 5956325"/>
              <a:gd name="connsiteX1128" fmla="*/ 5676789 w 5955852"/>
              <a:gd name="connsiteY1128" fmla="*/ 4210483 h 5956325"/>
              <a:gd name="connsiteX1129" fmla="*/ 1612106 w 5955852"/>
              <a:gd name="connsiteY1129" fmla="*/ 4181078 h 5956325"/>
              <a:gd name="connsiteX1130" fmla="*/ 1631304 w 5955852"/>
              <a:gd name="connsiteY1130" fmla="*/ 4190515 h 5956325"/>
              <a:gd name="connsiteX1131" fmla="*/ 1629431 w 5955852"/>
              <a:gd name="connsiteY1131" fmla="*/ 4229824 h 5956325"/>
              <a:gd name="connsiteX1132" fmla="*/ 1610701 w 5955852"/>
              <a:gd name="connsiteY1132" fmla="*/ 4236688 h 5956325"/>
              <a:gd name="connsiteX1133" fmla="*/ 1590099 w 5955852"/>
              <a:gd name="connsiteY1133" fmla="*/ 4227329 h 5956325"/>
              <a:gd name="connsiteX1134" fmla="*/ 1591973 w 5955852"/>
              <a:gd name="connsiteY1134" fmla="*/ 4188020 h 5956325"/>
              <a:gd name="connsiteX1135" fmla="*/ 1612106 w 5955852"/>
              <a:gd name="connsiteY1135" fmla="*/ 4181078 h 5956325"/>
              <a:gd name="connsiteX1136" fmla="*/ 4345851 w 5955852"/>
              <a:gd name="connsiteY1136" fmla="*/ 4178270 h 5956325"/>
              <a:gd name="connsiteX1137" fmla="*/ 4365752 w 5955852"/>
              <a:gd name="connsiteY1137" fmla="*/ 4185524 h 5956325"/>
              <a:gd name="connsiteX1138" fmla="*/ 4368248 w 5955852"/>
              <a:gd name="connsiteY1138" fmla="*/ 4224833 h 5956325"/>
              <a:gd name="connsiteX1139" fmla="*/ 4347646 w 5955852"/>
              <a:gd name="connsiteY1139" fmla="*/ 4234193 h 5956325"/>
              <a:gd name="connsiteX1140" fmla="*/ 4328918 w 5955852"/>
              <a:gd name="connsiteY1140" fmla="*/ 4226705 h 5956325"/>
              <a:gd name="connsiteX1141" fmla="*/ 4326420 w 5955852"/>
              <a:gd name="connsiteY1141" fmla="*/ 4187395 h 5956325"/>
              <a:gd name="connsiteX1142" fmla="*/ 4345851 w 5955852"/>
              <a:gd name="connsiteY1142" fmla="*/ 4178270 h 5956325"/>
              <a:gd name="connsiteX1143" fmla="*/ 1316577 w 5955852"/>
              <a:gd name="connsiteY1143" fmla="*/ 4175385 h 5956325"/>
              <a:gd name="connsiteX1144" fmla="*/ 1332888 w 5955852"/>
              <a:gd name="connsiteY1144" fmla="*/ 4184901 h 5956325"/>
              <a:gd name="connsiteX1145" fmla="*/ 1327268 w 5955852"/>
              <a:gd name="connsiteY1145" fmla="*/ 4219842 h 5956325"/>
              <a:gd name="connsiteX1146" fmla="*/ 1312909 w 5955852"/>
              <a:gd name="connsiteY1146" fmla="*/ 4224834 h 5956325"/>
              <a:gd name="connsiteX1147" fmla="*/ 1292931 w 5955852"/>
              <a:gd name="connsiteY1147" fmla="*/ 4214850 h 5956325"/>
              <a:gd name="connsiteX1148" fmla="*/ 1297926 w 5955852"/>
              <a:gd name="connsiteY1148" fmla="*/ 4179908 h 5956325"/>
              <a:gd name="connsiteX1149" fmla="*/ 1316577 w 5955852"/>
              <a:gd name="connsiteY1149" fmla="*/ 4175385 h 5956325"/>
              <a:gd name="connsiteX1150" fmla="*/ 4641771 w 5955852"/>
              <a:gd name="connsiteY1150" fmla="*/ 4171173 h 5956325"/>
              <a:gd name="connsiteX1151" fmla="*/ 4660422 w 5955852"/>
              <a:gd name="connsiteY1151" fmla="*/ 4176165 h 5956325"/>
              <a:gd name="connsiteX1152" fmla="*/ 4665417 w 5955852"/>
              <a:gd name="connsiteY1152" fmla="*/ 4211107 h 5956325"/>
              <a:gd name="connsiteX1153" fmla="*/ 4645439 w 5955852"/>
              <a:gd name="connsiteY1153" fmla="*/ 4221090 h 5956325"/>
              <a:gd name="connsiteX1154" fmla="*/ 4630455 w 5955852"/>
              <a:gd name="connsiteY1154" fmla="*/ 4216098 h 5956325"/>
              <a:gd name="connsiteX1155" fmla="*/ 4625462 w 5955852"/>
              <a:gd name="connsiteY1155" fmla="*/ 4181157 h 5956325"/>
              <a:gd name="connsiteX1156" fmla="*/ 4641771 w 5955852"/>
              <a:gd name="connsiteY1156" fmla="*/ 4171173 h 5956325"/>
              <a:gd name="connsiteX1157" fmla="*/ 1921527 w 5955852"/>
              <a:gd name="connsiteY1157" fmla="*/ 4169848 h 5956325"/>
              <a:gd name="connsiteX1158" fmla="*/ 1944080 w 5955852"/>
              <a:gd name="connsiteY1158" fmla="*/ 4177413 h 5956325"/>
              <a:gd name="connsiteX1159" fmla="*/ 1947201 w 5955852"/>
              <a:gd name="connsiteY1159" fmla="*/ 4221091 h 5956325"/>
              <a:gd name="connsiteX1160" fmla="*/ 1923478 w 5955852"/>
              <a:gd name="connsiteY1160" fmla="*/ 4232322 h 5956325"/>
              <a:gd name="connsiteX1161" fmla="*/ 1904124 w 5955852"/>
              <a:gd name="connsiteY1161" fmla="*/ 4224210 h 5956325"/>
              <a:gd name="connsiteX1162" fmla="*/ 1900379 w 5955852"/>
              <a:gd name="connsiteY1162" fmla="*/ 4180533 h 5956325"/>
              <a:gd name="connsiteX1163" fmla="*/ 1921527 w 5955852"/>
              <a:gd name="connsiteY1163" fmla="*/ 4169848 h 5956325"/>
              <a:gd name="connsiteX1164" fmla="*/ 4036822 w 5955852"/>
              <a:gd name="connsiteY1164" fmla="*/ 4166728 h 5956325"/>
              <a:gd name="connsiteX1165" fmla="*/ 4057970 w 5955852"/>
              <a:gd name="connsiteY1165" fmla="*/ 4177413 h 5956325"/>
              <a:gd name="connsiteX1166" fmla="*/ 4054848 w 5955852"/>
              <a:gd name="connsiteY1166" fmla="*/ 4221091 h 5956325"/>
              <a:gd name="connsiteX1167" fmla="*/ 4034247 w 5955852"/>
              <a:gd name="connsiteY1167" fmla="*/ 4228578 h 5956325"/>
              <a:gd name="connsiteX1168" fmla="*/ 4011148 w 5955852"/>
              <a:gd name="connsiteY1168" fmla="*/ 4217970 h 5956325"/>
              <a:gd name="connsiteX1169" fmla="*/ 4014269 w 5955852"/>
              <a:gd name="connsiteY1169" fmla="*/ 4174294 h 5956325"/>
              <a:gd name="connsiteX1170" fmla="*/ 4036822 w 5955852"/>
              <a:gd name="connsiteY1170" fmla="*/ 4166728 h 5956325"/>
              <a:gd name="connsiteX1171" fmla="*/ 2248585 w 5955852"/>
              <a:gd name="connsiteY1171" fmla="*/ 4131397 h 5956325"/>
              <a:gd name="connsiteX1172" fmla="*/ 2274337 w 5955852"/>
              <a:gd name="connsiteY1172" fmla="*/ 4135608 h 5956325"/>
              <a:gd name="connsiteX1173" fmla="*/ 2285575 w 5955852"/>
              <a:gd name="connsiteY1173" fmla="*/ 4182406 h 5956325"/>
              <a:gd name="connsiteX1174" fmla="*/ 2256232 w 5955852"/>
              <a:gd name="connsiteY1174" fmla="*/ 4198628 h 5956325"/>
              <a:gd name="connsiteX1175" fmla="*/ 2238751 w 5955852"/>
              <a:gd name="connsiteY1175" fmla="*/ 4193637 h 5956325"/>
              <a:gd name="connsiteX1176" fmla="*/ 2227514 w 5955852"/>
              <a:gd name="connsiteY1176" fmla="*/ 4146840 h 5956325"/>
              <a:gd name="connsiteX1177" fmla="*/ 2248585 w 5955852"/>
              <a:gd name="connsiteY1177" fmla="*/ 4131397 h 5956325"/>
              <a:gd name="connsiteX1178" fmla="*/ 1016131 w 5955852"/>
              <a:gd name="connsiteY1178" fmla="*/ 4130772 h 5956325"/>
              <a:gd name="connsiteX1179" fmla="*/ 1029476 w 5955852"/>
              <a:gd name="connsiteY1179" fmla="*/ 4140599 h 5956325"/>
              <a:gd name="connsiteX1180" fmla="*/ 1021984 w 5955852"/>
              <a:gd name="connsiteY1180" fmla="*/ 4170548 h 5956325"/>
              <a:gd name="connsiteX1181" fmla="*/ 1010746 w 5955852"/>
              <a:gd name="connsiteY1181" fmla="*/ 4173669 h 5956325"/>
              <a:gd name="connsiteX1182" fmla="*/ 992018 w 5955852"/>
              <a:gd name="connsiteY1182" fmla="*/ 4163062 h 5956325"/>
              <a:gd name="connsiteX1183" fmla="*/ 999509 w 5955852"/>
              <a:gd name="connsiteY1183" fmla="*/ 4133111 h 5956325"/>
              <a:gd name="connsiteX1184" fmla="*/ 1016131 w 5955852"/>
              <a:gd name="connsiteY1184" fmla="*/ 4130772 h 5956325"/>
              <a:gd name="connsiteX1185" fmla="*/ 3711639 w 5955852"/>
              <a:gd name="connsiteY1185" fmla="*/ 4128901 h 5956325"/>
              <a:gd name="connsiteX1186" fmla="*/ 3732709 w 5955852"/>
              <a:gd name="connsiteY1186" fmla="*/ 4144344 h 5956325"/>
              <a:gd name="connsiteX1187" fmla="*/ 3721472 w 5955852"/>
              <a:gd name="connsiteY1187" fmla="*/ 4191142 h 5956325"/>
              <a:gd name="connsiteX1188" fmla="*/ 3703367 w 5955852"/>
              <a:gd name="connsiteY1188" fmla="*/ 4196133 h 5956325"/>
              <a:gd name="connsiteX1189" fmla="*/ 3674649 w 5955852"/>
              <a:gd name="connsiteY1189" fmla="*/ 4179910 h 5956325"/>
              <a:gd name="connsiteX1190" fmla="*/ 3685887 w 5955852"/>
              <a:gd name="connsiteY1190" fmla="*/ 4133113 h 5956325"/>
              <a:gd name="connsiteX1191" fmla="*/ 3711639 w 5955852"/>
              <a:gd name="connsiteY1191" fmla="*/ 4128901 h 5956325"/>
              <a:gd name="connsiteX1192" fmla="*/ 4942217 w 5955852"/>
              <a:gd name="connsiteY1192" fmla="*/ 4126404 h 5956325"/>
              <a:gd name="connsiteX1193" fmla="*/ 4958840 w 5955852"/>
              <a:gd name="connsiteY1193" fmla="*/ 4128744 h 5956325"/>
              <a:gd name="connsiteX1194" fmla="*/ 4966331 w 5955852"/>
              <a:gd name="connsiteY1194" fmla="*/ 4158069 h 5956325"/>
              <a:gd name="connsiteX1195" fmla="*/ 4947601 w 5955852"/>
              <a:gd name="connsiteY1195" fmla="*/ 4168677 h 5956325"/>
              <a:gd name="connsiteX1196" fmla="*/ 4936364 w 5955852"/>
              <a:gd name="connsiteY1196" fmla="*/ 4166181 h 5956325"/>
              <a:gd name="connsiteX1197" fmla="*/ 4928873 w 5955852"/>
              <a:gd name="connsiteY1197" fmla="*/ 4136231 h 5956325"/>
              <a:gd name="connsiteX1198" fmla="*/ 4942217 w 5955852"/>
              <a:gd name="connsiteY1198" fmla="*/ 4126404 h 5956325"/>
              <a:gd name="connsiteX1199" fmla="*/ 2977926 w 5955852"/>
              <a:gd name="connsiteY1199" fmla="*/ 4103784 h 5956325"/>
              <a:gd name="connsiteX1200" fmla="*/ 2979800 w 5955852"/>
              <a:gd name="connsiteY1200" fmla="*/ 4103784 h 5956325"/>
              <a:gd name="connsiteX1201" fmla="*/ 2982297 w 5955852"/>
              <a:gd name="connsiteY1201" fmla="*/ 4103784 h 5956325"/>
              <a:gd name="connsiteX1202" fmla="*/ 3019755 w 5955852"/>
              <a:gd name="connsiteY1202" fmla="*/ 4141223 h 5956325"/>
              <a:gd name="connsiteX1203" fmla="*/ 2982297 w 5955852"/>
              <a:gd name="connsiteY1203" fmla="*/ 4178661 h 5956325"/>
              <a:gd name="connsiteX1204" fmla="*/ 2979800 w 5955852"/>
              <a:gd name="connsiteY1204" fmla="*/ 4178661 h 5956325"/>
              <a:gd name="connsiteX1205" fmla="*/ 2977302 w 5955852"/>
              <a:gd name="connsiteY1205" fmla="*/ 4178661 h 5956325"/>
              <a:gd name="connsiteX1206" fmla="*/ 2940468 w 5955852"/>
              <a:gd name="connsiteY1206" fmla="*/ 4141223 h 5956325"/>
              <a:gd name="connsiteX1207" fmla="*/ 2977926 w 5955852"/>
              <a:gd name="connsiteY1207" fmla="*/ 4103784 h 5956325"/>
              <a:gd name="connsiteX1208" fmla="*/ 741673 w 5955852"/>
              <a:gd name="connsiteY1208" fmla="*/ 4102694 h 5956325"/>
              <a:gd name="connsiteX1209" fmla="*/ 752286 w 5955852"/>
              <a:gd name="connsiteY1209" fmla="*/ 4111897 h 5956325"/>
              <a:gd name="connsiteX1210" fmla="*/ 744170 w 5955852"/>
              <a:gd name="connsiteY1210" fmla="*/ 4136855 h 5956325"/>
              <a:gd name="connsiteX1211" fmla="*/ 735430 w 5955852"/>
              <a:gd name="connsiteY1211" fmla="*/ 4138728 h 5956325"/>
              <a:gd name="connsiteX1212" fmla="*/ 719198 w 5955852"/>
              <a:gd name="connsiteY1212" fmla="*/ 4128744 h 5956325"/>
              <a:gd name="connsiteX1213" fmla="*/ 727314 w 5955852"/>
              <a:gd name="connsiteY1213" fmla="*/ 4103786 h 5956325"/>
              <a:gd name="connsiteX1214" fmla="*/ 741673 w 5955852"/>
              <a:gd name="connsiteY1214" fmla="*/ 4102694 h 5956325"/>
              <a:gd name="connsiteX1215" fmla="*/ 5216913 w 5955852"/>
              <a:gd name="connsiteY1215" fmla="*/ 4098326 h 5956325"/>
              <a:gd name="connsiteX1216" fmla="*/ 5231038 w 5955852"/>
              <a:gd name="connsiteY1216" fmla="*/ 4099417 h 5956325"/>
              <a:gd name="connsiteX1217" fmla="*/ 5239153 w 5955852"/>
              <a:gd name="connsiteY1217" fmla="*/ 4124376 h 5956325"/>
              <a:gd name="connsiteX1218" fmla="*/ 5222298 w 5955852"/>
              <a:gd name="connsiteY1218" fmla="*/ 4134359 h 5956325"/>
              <a:gd name="connsiteX1219" fmla="*/ 5214182 w 5955852"/>
              <a:gd name="connsiteY1219" fmla="*/ 4132488 h 5956325"/>
              <a:gd name="connsiteX1220" fmla="*/ 5206065 w 5955852"/>
              <a:gd name="connsiteY1220" fmla="*/ 4107529 h 5956325"/>
              <a:gd name="connsiteX1221" fmla="*/ 5216913 w 5955852"/>
              <a:gd name="connsiteY1221" fmla="*/ 4098326 h 5956325"/>
              <a:gd name="connsiteX1222" fmla="*/ 2793133 w 5955852"/>
              <a:gd name="connsiteY1222" fmla="*/ 4088186 h 5956325"/>
              <a:gd name="connsiteX1223" fmla="*/ 2823724 w 5955852"/>
              <a:gd name="connsiteY1223" fmla="*/ 4131239 h 5956325"/>
              <a:gd name="connsiteX1224" fmla="*/ 2786890 w 5955852"/>
              <a:gd name="connsiteY1224" fmla="*/ 4162437 h 5956325"/>
              <a:gd name="connsiteX1225" fmla="*/ 2780647 w 5955852"/>
              <a:gd name="connsiteY1225" fmla="*/ 4161813 h 5956325"/>
              <a:gd name="connsiteX1226" fmla="*/ 2750056 w 5955852"/>
              <a:gd name="connsiteY1226" fmla="*/ 4118760 h 5956325"/>
              <a:gd name="connsiteX1227" fmla="*/ 2793133 w 5955852"/>
              <a:gd name="connsiteY1227" fmla="*/ 4088186 h 5956325"/>
              <a:gd name="connsiteX1228" fmla="*/ 3167715 w 5955852"/>
              <a:gd name="connsiteY1228" fmla="*/ 4087562 h 5956325"/>
              <a:gd name="connsiteX1229" fmla="*/ 3210791 w 5955852"/>
              <a:gd name="connsiteY1229" fmla="*/ 4118136 h 5956325"/>
              <a:gd name="connsiteX1230" fmla="*/ 3180201 w 5955852"/>
              <a:gd name="connsiteY1230" fmla="*/ 4161189 h 5956325"/>
              <a:gd name="connsiteX1231" fmla="*/ 3173958 w 5955852"/>
              <a:gd name="connsiteY1231" fmla="*/ 4161813 h 5956325"/>
              <a:gd name="connsiteX1232" fmla="*/ 3137124 w 5955852"/>
              <a:gd name="connsiteY1232" fmla="*/ 4130615 h 5956325"/>
              <a:gd name="connsiteX1233" fmla="*/ 3167715 w 5955852"/>
              <a:gd name="connsiteY1233" fmla="*/ 4087562 h 5956325"/>
              <a:gd name="connsiteX1234" fmla="*/ 474314 w 5955852"/>
              <a:gd name="connsiteY1234" fmla="*/ 4070326 h 5956325"/>
              <a:gd name="connsiteX1235" fmla="*/ 483210 w 5955852"/>
              <a:gd name="connsiteY1235" fmla="*/ 4078827 h 5956325"/>
              <a:gd name="connsiteX1236" fmla="*/ 475095 w 5955852"/>
              <a:gd name="connsiteY1236" fmla="*/ 4099418 h 5956325"/>
              <a:gd name="connsiteX1237" fmla="*/ 468851 w 5955852"/>
              <a:gd name="connsiteY1237" fmla="*/ 4100666 h 5956325"/>
              <a:gd name="connsiteX1238" fmla="*/ 454492 w 5955852"/>
              <a:gd name="connsiteY1238" fmla="*/ 4091307 h 5956325"/>
              <a:gd name="connsiteX1239" fmla="*/ 462608 w 5955852"/>
              <a:gd name="connsiteY1239" fmla="*/ 4070716 h 5956325"/>
              <a:gd name="connsiteX1240" fmla="*/ 474314 w 5955852"/>
              <a:gd name="connsiteY1240" fmla="*/ 4070326 h 5956325"/>
              <a:gd name="connsiteX1241" fmla="*/ 5483176 w 5955852"/>
              <a:gd name="connsiteY1241" fmla="*/ 4064321 h 5956325"/>
              <a:gd name="connsiteX1242" fmla="*/ 5495116 w 5955852"/>
              <a:gd name="connsiteY1242" fmla="*/ 4064476 h 5956325"/>
              <a:gd name="connsiteX1243" fmla="*/ 5503232 w 5955852"/>
              <a:gd name="connsiteY1243" fmla="*/ 4085068 h 5956325"/>
              <a:gd name="connsiteX1244" fmla="*/ 5488874 w 5955852"/>
              <a:gd name="connsiteY1244" fmla="*/ 4094427 h 5956325"/>
              <a:gd name="connsiteX1245" fmla="*/ 5482630 w 5955852"/>
              <a:gd name="connsiteY1245" fmla="*/ 4093178 h 5956325"/>
              <a:gd name="connsiteX1246" fmla="*/ 5474514 w 5955852"/>
              <a:gd name="connsiteY1246" fmla="*/ 4072588 h 5956325"/>
              <a:gd name="connsiteX1247" fmla="*/ 5483176 w 5955852"/>
              <a:gd name="connsiteY1247" fmla="*/ 4064321 h 5956325"/>
              <a:gd name="connsiteX1248" fmla="*/ 2612709 w 5955852"/>
              <a:gd name="connsiteY1248" fmla="*/ 4043261 h 5956325"/>
              <a:gd name="connsiteX1249" fmla="*/ 2635809 w 5955852"/>
              <a:gd name="connsiteY1249" fmla="*/ 4090681 h 5956325"/>
              <a:gd name="connsiteX1250" fmla="*/ 2600223 w 5955852"/>
              <a:gd name="connsiteY1250" fmla="*/ 4116265 h 5956325"/>
              <a:gd name="connsiteX1251" fmla="*/ 2588361 w 5955852"/>
              <a:gd name="connsiteY1251" fmla="*/ 4113768 h 5956325"/>
              <a:gd name="connsiteX1252" fmla="*/ 2565262 w 5955852"/>
              <a:gd name="connsiteY1252" fmla="*/ 4066347 h 5956325"/>
              <a:gd name="connsiteX1253" fmla="*/ 2612709 w 5955852"/>
              <a:gd name="connsiteY1253" fmla="*/ 4043261 h 5956325"/>
              <a:gd name="connsiteX1254" fmla="*/ 3348138 w 5955852"/>
              <a:gd name="connsiteY1254" fmla="*/ 4041388 h 5956325"/>
              <a:gd name="connsiteX1255" fmla="*/ 3395585 w 5955852"/>
              <a:gd name="connsiteY1255" fmla="*/ 4064475 h 5956325"/>
              <a:gd name="connsiteX1256" fmla="*/ 3372486 w 5955852"/>
              <a:gd name="connsiteY1256" fmla="*/ 4111896 h 5956325"/>
              <a:gd name="connsiteX1257" fmla="*/ 3360000 w 5955852"/>
              <a:gd name="connsiteY1257" fmla="*/ 4113768 h 5956325"/>
              <a:gd name="connsiteX1258" fmla="*/ 3325039 w 5955852"/>
              <a:gd name="connsiteY1258" fmla="*/ 4088809 h 5956325"/>
              <a:gd name="connsiteX1259" fmla="*/ 3348138 w 5955852"/>
              <a:gd name="connsiteY1259" fmla="*/ 4041388 h 5956325"/>
              <a:gd name="connsiteX1260" fmla="*/ 1788473 w 5955852"/>
              <a:gd name="connsiteY1260" fmla="*/ 4036320 h 5956325"/>
              <a:gd name="connsiteX1261" fmla="*/ 1809855 w 5955852"/>
              <a:gd name="connsiteY1261" fmla="*/ 4046381 h 5956325"/>
              <a:gd name="connsiteX1262" fmla="*/ 1807982 w 5955852"/>
              <a:gd name="connsiteY1262" fmla="*/ 4090059 h 5956325"/>
              <a:gd name="connsiteX1263" fmla="*/ 1786756 w 5955852"/>
              <a:gd name="connsiteY1263" fmla="*/ 4098171 h 5956325"/>
              <a:gd name="connsiteX1264" fmla="*/ 1764281 w 5955852"/>
              <a:gd name="connsiteY1264" fmla="*/ 4088811 h 5956325"/>
              <a:gd name="connsiteX1265" fmla="*/ 1766154 w 5955852"/>
              <a:gd name="connsiteY1265" fmla="*/ 4044509 h 5956325"/>
              <a:gd name="connsiteX1266" fmla="*/ 1788473 w 5955852"/>
              <a:gd name="connsiteY1266" fmla="*/ 4036320 h 5956325"/>
              <a:gd name="connsiteX1267" fmla="*/ 201650 w 5955852"/>
              <a:gd name="connsiteY1267" fmla="*/ 4034526 h 5956325"/>
              <a:gd name="connsiteX1268" fmla="*/ 219130 w 5955852"/>
              <a:gd name="connsiteY1268" fmla="*/ 4038270 h 5956325"/>
              <a:gd name="connsiteX1269" fmla="*/ 220380 w 5955852"/>
              <a:gd name="connsiteY1269" fmla="*/ 4041389 h 5956325"/>
              <a:gd name="connsiteX1270" fmla="*/ 212263 w 5955852"/>
              <a:gd name="connsiteY1270" fmla="*/ 4056989 h 5956325"/>
              <a:gd name="connsiteX1271" fmla="*/ 208517 w 5955852"/>
              <a:gd name="connsiteY1271" fmla="*/ 4057613 h 5956325"/>
              <a:gd name="connsiteX1272" fmla="*/ 197279 w 5955852"/>
              <a:gd name="connsiteY1272" fmla="*/ 4050125 h 5956325"/>
              <a:gd name="connsiteX1273" fmla="*/ 201650 w 5955852"/>
              <a:gd name="connsiteY1273" fmla="*/ 4034526 h 5956325"/>
              <a:gd name="connsiteX1274" fmla="*/ 4170189 w 5955852"/>
              <a:gd name="connsiteY1274" fmla="*/ 4033201 h 5956325"/>
              <a:gd name="connsiteX1275" fmla="*/ 4192820 w 5955852"/>
              <a:gd name="connsiteY1275" fmla="*/ 4041390 h 5956325"/>
              <a:gd name="connsiteX1276" fmla="*/ 4194693 w 5955852"/>
              <a:gd name="connsiteY1276" fmla="*/ 4085068 h 5956325"/>
              <a:gd name="connsiteX1277" fmla="*/ 4171593 w 5955852"/>
              <a:gd name="connsiteY1277" fmla="*/ 4095050 h 5956325"/>
              <a:gd name="connsiteX1278" fmla="*/ 4150367 w 5955852"/>
              <a:gd name="connsiteY1278" fmla="*/ 4086939 h 5956325"/>
              <a:gd name="connsiteX1279" fmla="*/ 4148494 w 5955852"/>
              <a:gd name="connsiteY1279" fmla="*/ 4043262 h 5956325"/>
              <a:gd name="connsiteX1280" fmla="*/ 4170189 w 5955852"/>
              <a:gd name="connsiteY1280" fmla="*/ 4033201 h 5956325"/>
              <a:gd name="connsiteX1281" fmla="*/ 1494191 w 5955852"/>
              <a:gd name="connsiteY1281" fmla="*/ 4031327 h 5956325"/>
              <a:gd name="connsiteX1282" fmla="*/ 1512686 w 5955852"/>
              <a:gd name="connsiteY1282" fmla="*/ 4042636 h 5956325"/>
              <a:gd name="connsiteX1283" fmla="*/ 1506443 w 5955852"/>
              <a:gd name="connsiteY1283" fmla="*/ 4081946 h 5956325"/>
              <a:gd name="connsiteX1284" fmla="*/ 1490211 w 5955852"/>
              <a:gd name="connsiteY1284" fmla="*/ 4086938 h 5956325"/>
              <a:gd name="connsiteX1285" fmla="*/ 1467112 w 5955852"/>
              <a:gd name="connsiteY1285" fmla="*/ 4075707 h 5956325"/>
              <a:gd name="connsiteX1286" fmla="*/ 1473355 w 5955852"/>
              <a:gd name="connsiteY1286" fmla="*/ 4036397 h 5956325"/>
              <a:gd name="connsiteX1287" fmla="*/ 1494191 w 5955852"/>
              <a:gd name="connsiteY1287" fmla="*/ 4031327 h 5956325"/>
              <a:gd name="connsiteX1288" fmla="*/ 4464157 w 5955852"/>
              <a:gd name="connsiteY1288" fmla="*/ 4028442 h 5956325"/>
              <a:gd name="connsiteX1289" fmla="*/ 4484992 w 5955852"/>
              <a:gd name="connsiteY1289" fmla="*/ 4033277 h 5956325"/>
              <a:gd name="connsiteX1290" fmla="*/ 4491236 w 5955852"/>
              <a:gd name="connsiteY1290" fmla="*/ 4072587 h 5956325"/>
              <a:gd name="connsiteX1291" fmla="*/ 4468136 w 5955852"/>
              <a:gd name="connsiteY1291" fmla="*/ 4084442 h 5956325"/>
              <a:gd name="connsiteX1292" fmla="*/ 4451905 w 5955852"/>
              <a:gd name="connsiteY1292" fmla="*/ 4078826 h 5956325"/>
              <a:gd name="connsiteX1293" fmla="*/ 4445661 w 5955852"/>
              <a:gd name="connsiteY1293" fmla="*/ 4039517 h 5956325"/>
              <a:gd name="connsiteX1294" fmla="*/ 4464157 w 5955852"/>
              <a:gd name="connsiteY1294" fmla="*/ 4028442 h 5956325"/>
              <a:gd name="connsiteX1295" fmla="*/ 5753578 w 5955852"/>
              <a:gd name="connsiteY1295" fmla="*/ 4027038 h 5956325"/>
              <a:gd name="connsiteX1296" fmla="*/ 5761070 w 5955852"/>
              <a:gd name="connsiteY1296" fmla="*/ 4043262 h 5956325"/>
              <a:gd name="connsiteX1297" fmla="*/ 5760445 w 5955852"/>
              <a:gd name="connsiteY1297" fmla="*/ 4045134 h 5956325"/>
              <a:gd name="connsiteX1298" fmla="*/ 5749208 w 5955852"/>
              <a:gd name="connsiteY1298" fmla="*/ 4051997 h 5956325"/>
              <a:gd name="connsiteX1299" fmla="*/ 5743588 w 5955852"/>
              <a:gd name="connsiteY1299" fmla="*/ 4050749 h 5956325"/>
              <a:gd name="connsiteX1300" fmla="*/ 5737970 w 5955852"/>
              <a:gd name="connsiteY1300" fmla="*/ 4033902 h 5956325"/>
              <a:gd name="connsiteX1301" fmla="*/ 5753578 w 5955852"/>
              <a:gd name="connsiteY1301" fmla="*/ 4027038 h 5956325"/>
              <a:gd name="connsiteX1302" fmla="*/ 2098049 w 5955852"/>
              <a:gd name="connsiteY1302" fmla="*/ 4020956 h 5956325"/>
              <a:gd name="connsiteX1303" fmla="*/ 2123255 w 5955852"/>
              <a:gd name="connsiteY1303" fmla="*/ 4028287 h 5956325"/>
              <a:gd name="connsiteX1304" fmla="*/ 2128250 w 5955852"/>
              <a:gd name="connsiteY1304" fmla="*/ 4076332 h 5956325"/>
              <a:gd name="connsiteX1305" fmla="*/ 2102029 w 5955852"/>
              <a:gd name="connsiteY1305" fmla="*/ 4088811 h 5956325"/>
              <a:gd name="connsiteX1306" fmla="*/ 2080178 w 5955852"/>
              <a:gd name="connsiteY1306" fmla="*/ 4081324 h 5956325"/>
              <a:gd name="connsiteX1307" fmla="*/ 2075185 w 5955852"/>
              <a:gd name="connsiteY1307" fmla="*/ 4033279 h 5956325"/>
              <a:gd name="connsiteX1308" fmla="*/ 2098049 w 5955852"/>
              <a:gd name="connsiteY1308" fmla="*/ 4020956 h 5956325"/>
              <a:gd name="connsiteX1309" fmla="*/ 3861316 w 5955852"/>
              <a:gd name="connsiteY1309" fmla="*/ 4018226 h 5956325"/>
              <a:gd name="connsiteX1310" fmla="*/ 3884414 w 5955852"/>
              <a:gd name="connsiteY1310" fmla="*/ 4030784 h 5956325"/>
              <a:gd name="connsiteX1311" fmla="*/ 3879421 w 5955852"/>
              <a:gd name="connsiteY1311" fmla="*/ 4078828 h 5956325"/>
              <a:gd name="connsiteX1312" fmla="*/ 3857570 w 5955852"/>
              <a:gd name="connsiteY1312" fmla="*/ 4086315 h 5956325"/>
              <a:gd name="connsiteX1313" fmla="*/ 3831349 w 5955852"/>
              <a:gd name="connsiteY1313" fmla="*/ 4073836 h 5956325"/>
              <a:gd name="connsiteX1314" fmla="*/ 3836344 w 5955852"/>
              <a:gd name="connsiteY1314" fmla="*/ 4025792 h 5956325"/>
              <a:gd name="connsiteX1315" fmla="*/ 3861316 w 5955852"/>
              <a:gd name="connsiteY1315" fmla="*/ 4018226 h 5956325"/>
              <a:gd name="connsiteX1316" fmla="*/ 1211851 w 5955852"/>
              <a:gd name="connsiteY1316" fmla="*/ 4014169 h 5956325"/>
              <a:gd name="connsiteX1317" fmla="*/ 1227379 w 5955852"/>
              <a:gd name="connsiteY1317" fmla="*/ 4025791 h 5956325"/>
              <a:gd name="connsiteX1318" fmla="*/ 1218639 w 5955852"/>
              <a:gd name="connsiteY1318" fmla="*/ 4060109 h 5956325"/>
              <a:gd name="connsiteX1319" fmla="*/ 1206154 w 5955852"/>
              <a:gd name="connsiteY1319" fmla="*/ 4063852 h 5956325"/>
              <a:gd name="connsiteX1320" fmla="*/ 1184303 w 5955852"/>
              <a:gd name="connsiteY1320" fmla="*/ 4051373 h 5956325"/>
              <a:gd name="connsiteX1321" fmla="*/ 1193043 w 5955852"/>
              <a:gd name="connsiteY1321" fmla="*/ 4017055 h 5956325"/>
              <a:gd name="connsiteX1322" fmla="*/ 1211851 w 5955852"/>
              <a:gd name="connsiteY1322" fmla="*/ 4014169 h 5956325"/>
              <a:gd name="connsiteX1323" fmla="*/ 4746030 w 5955852"/>
              <a:gd name="connsiteY1323" fmla="*/ 4010659 h 5956325"/>
              <a:gd name="connsiteX1324" fmla="*/ 4765305 w 5955852"/>
              <a:gd name="connsiteY1324" fmla="*/ 4013312 h 5956325"/>
              <a:gd name="connsiteX1325" fmla="*/ 4774045 w 5955852"/>
              <a:gd name="connsiteY1325" fmla="*/ 4047630 h 5956325"/>
              <a:gd name="connsiteX1326" fmla="*/ 4752820 w 5955852"/>
              <a:gd name="connsiteY1326" fmla="*/ 4060109 h 5956325"/>
              <a:gd name="connsiteX1327" fmla="*/ 4739709 w 5955852"/>
              <a:gd name="connsiteY1327" fmla="*/ 4056364 h 5956325"/>
              <a:gd name="connsiteX1328" fmla="*/ 4730969 w 5955852"/>
              <a:gd name="connsiteY1328" fmla="*/ 4022047 h 5956325"/>
              <a:gd name="connsiteX1329" fmla="*/ 4746030 w 5955852"/>
              <a:gd name="connsiteY1329" fmla="*/ 4010659 h 5956325"/>
              <a:gd name="connsiteX1330" fmla="*/ 2413946 w 5955852"/>
              <a:gd name="connsiteY1330" fmla="*/ 3965343 h 5956325"/>
              <a:gd name="connsiteX1331" fmla="*/ 2442275 w 5955852"/>
              <a:gd name="connsiteY1331" fmla="*/ 3968385 h 5956325"/>
              <a:gd name="connsiteX1332" fmla="*/ 2457258 w 5955852"/>
              <a:gd name="connsiteY1332" fmla="*/ 4018925 h 5956325"/>
              <a:gd name="connsiteX1333" fmla="*/ 2424169 w 5955852"/>
              <a:gd name="connsiteY1333" fmla="*/ 4038269 h 5956325"/>
              <a:gd name="connsiteX1334" fmla="*/ 2406689 w 5955852"/>
              <a:gd name="connsiteY1334" fmla="*/ 4033901 h 5956325"/>
              <a:gd name="connsiteX1335" fmla="*/ 2391706 w 5955852"/>
              <a:gd name="connsiteY1335" fmla="*/ 3983361 h 5956325"/>
              <a:gd name="connsiteX1336" fmla="*/ 2413946 w 5955852"/>
              <a:gd name="connsiteY1336" fmla="*/ 3965343 h 5956325"/>
              <a:gd name="connsiteX1337" fmla="*/ 3545652 w 5955852"/>
              <a:gd name="connsiteY1337" fmla="*/ 3962848 h 5956325"/>
              <a:gd name="connsiteX1338" fmla="*/ 3567893 w 5955852"/>
              <a:gd name="connsiteY1338" fmla="*/ 3980864 h 5956325"/>
              <a:gd name="connsiteX1339" fmla="*/ 3552910 w 5955852"/>
              <a:gd name="connsiteY1339" fmla="*/ 4031406 h 5956325"/>
              <a:gd name="connsiteX1340" fmla="*/ 3535429 w 5955852"/>
              <a:gd name="connsiteY1340" fmla="*/ 4035773 h 5956325"/>
              <a:gd name="connsiteX1341" fmla="*/ 3502966 w 5955852"/>
              <a:gd name="connsiteY1341" fmla="*/ 4016430 h 5956325"/>
              <a:gd name="connsiteX1342" fmla="*/ 3517324 w 5955852"/>
              <a:gd name="connsiteY1342" fmla="*/ 3965889 h 5956325"/>
              <a:gd name="connsiteX1343" fmla="*/ 3545652 w 5955852"/>
              <a:gd name="connsiteY1343" fmla="*/ 3962848 h 5956325"/>
              <a:gd name="connsiteX1344" fmla="*/ 923891 w 5955852"/>
              <a:gd name="connsiteY1344" fmla="*/ 3957935 h 5956325"/>
              <a:gd name="connsiteX1345" fmla="*/ 936454 w 5955852"/>
              <a:gd name="connsiteY1345" fmla="*/ 3969010 h 5956325"/>
              <a:gd name="connsiteX1346" fmla="*/ 926466 w 5955852"/>
              <a:gd name="connsiteY1346" fmla="*/ 3998335 h 5956325"/>
              <a:gd name="connsiteX1347" fmla="*/ 916477 w 5955852"/>
              <a:gd name="connsiteY1347" fmla="*/ 4000832 h 5956325"/>
              <a:gd name="connsiteX1348" fmla="*/ 897123 w 5955852"/>
              <a:gd name="connsiteY1348" fmla="*/ 3988353 h 5956325"/>
              <a:gd name="connsiteX1349" fmla="*/ 907112 w 5955852"/>
              <a:gd name="connsiteY1349" fmla="*/ 3959026 h 5956325"/>
              <a:gd name="connsiteX1350" fmla="*/ 923891 w 5955852"/>
              <a:gd name="connsiteY1350" fmla="*/ 3957935 h 5956325"/>
              <a:gd name="connsiteX1351" fmla="*/ 5033521 w 5955852"/>
              <a:gd name="connsiteY1351" fmla="*/ 3953333 h 5956325"/>
              <a:gd name="connsiteX1352" fmla="*/ 5049987 w 5955852"/>
              <a:gd name="connsiteY1352" fmla="*/ 3954659 h 5956325"/>
              <a:gd name="connsiteX1353" fmla="*/ 5059976 w 5955852"/>
              <a:gd name="connsiteY1353" fmla="*/ 3983985 h 5956325"/>
              <a:gd name="connsiteX1354" fmla="*/ 5040623 w 5955852"/>
              <a:gd name="connsiteY1354" fmla="*/ 3995840 h 5956325"/>
              <a:gd name="connsiteX1355" fmla="*/ 5031258 w 5955852"/>
              <a:gd name="connsiteY1355" fmla="*/ 3993968 h 5956325"/>
              <a:gd name="connsiteX1356" fmla="*/ 5021270 w 5955852"/>
              <a:gd name="connsiteY1356" fmla="*/ 3964642 h 5956325"/>
              <a:gd name="connsiteX1357" fmla="*/ 5033521 w 5955852"/>
              <a:gd name="connsiteY1357" fmla="*/ 3953333 h 5956325"/>
              <a:gd name="connsiteX1358" fmla="*/ 645530 w 5955852"/>
              <a:gd name="connsiteY1358" fmla="*/ 3924085 h 5956325"/>
              <a:gd name="connsiteX1359" fmla="*/ 669878 w 5955852"/>
              <a:gd name="connsiteY1359" fmla="*/ 3934069 h 5956325"/>
              <a:gd name="connsiteX1360" fmla="*/ 659889 w 5955852"/>
              <a:gd name="connsiteY1360" fmla="*/ 3958403 h 5956325"/>
              <a:gd name="connsiteX1361" fmla="*/ 653022 w 5955852"/>
              <a:gd name="connsiteY1361" fmla="*/ 3959651 h 5956325"/>
              <a:gd name="connsiteX1362" fmla="*/ 635542 w 5955852"/>
              <a:gd name="connsiteY1362" fmla="*/ 3948419 h 5956325"/>
              <a:gd name="connsiteX1363" fmla="*/ 645530 w 5955852"/>
              <a:gd name="connsiteY1363" fmla="*/ 3924085 h 5956325"/>
              <a:gd name="connsiteX1364" fmla="*/ 5297915 w 5955852"/>
              <a:gd name="connsiteY1364" fmla="*/ 3918703 h 5956325"/>
              <a:gd name="connsiteX1365" fmla="*/ 5312196 w 5955852"/>
              <a:gd name="connsiteY1365" fmla="*/ 3919094 h 5956325"/>
              <a:gd name="connsiteX1366" fmla="*/ 5322186 w 5955852"/>
              <a:gd name="connsiteY1366" fmla="*/ 3943428 h 5956325"/>
              <a:gd name="connsiteX1367" fmla="*/ 5304704 w 5955852"/>
              <a:gd name="connsiteY1367" fmla="*/ 3954659 h 5956325"/>
              <a:gd name="connsiteX1368" fmla="*/ 5297838 w 5955852"/>
              <a:gd name="connsiteY1368" fmla="*/ 3953412 h 5956325"/>
              <a:gd name="connsiteX1369" fmla="*/ 5287849 w 5955852"/>
              <a:gd name="connsiteY1369" fmla="*/ 3929076 h 5956325"/>
              <a:gd name="connsiteX1370" fmla="*/ 5297915 w 5955852"/>
              <a:gd name="connsiteY1370" fmla="*/ 3918703 h 5956325"/>
              <a:gd name="connsiteX1371" fmla="*/ 1964215 w 5955852"/>
              <a:gd name="connsiteY1371" fmla="*/ 3891484 h 5956325"/>
              <a:gd name="connsiteX1372" fmla="*/ 1987782 w 5955852"/>
              <a:gd name="connsiteY1372" fmla="*/ 3902247 h 5956325"/>
              <a:gd name="connsiteX1373" fmla="*/ 1986533 w 5955852"/>
              <a:gd name="connsiteY1373" fmla="*/ 3950292 h 5956325"/>
              <a:gd name="connsiteX1374" fmla="*/ 1963434 w 5955852"/>
              <a:gd name="connsiteY1374" fmla="*/ 3959652 h 5956325"/>
              <a:gd name="connsiteX1375" fmla="*/ 1937837 w 5955852"/>
              <a:gd name="connsiteY1375" fmla="*/ 3949044 h 5956325"/>
              <a:gd name="connsiteX1376" fmla="*/ 1939710 w 5955852"/>
              <a:gd name="connsiteY1376" fmla="*/ 3900376 h 5956325"/>
              <a:gd name="connsiteX1377" fmla="*/ 1964215 w 5955852"/>
              <a:gd name="connsiteY1377" fmla="*/ 3891484 h 5956325"/>
              <a:gd name="connsiteX1378" fmla="*/ 3994136 w 5955852"/>
              <a:gd name="connsiteY1378" fmla="*/ 3888364 h 5956325"/>
              <a:gd name="connsiteX1379" fmla="*/ 4018640 w 5955852"/>
              <a:gd name="connsiteY1379" fmla="*/ 3897256 h 5956325"/>
              <a:gd name="connsiteX1380" fmla="*/ 4020514 w 5955852"/>
              <a:gd name="connsiteY1380" fmla="*/ 3945300 h 5956325"/>
              <a:gd name="connsiteX1381" fmla="*/ 3995541 w 5955852"/>
              <a:gd name="connsiteY1381" fmla="*/ 3956531 h 5956325"/>
              <a:gd name="connsiteX1382" fmla="*/ 3972442 w 5955852"/>
              <a:gd name="connsiteY1382" fmla="*/ 3947173 h 5956325"/>
              <a:gd name="connsiteX1383" fmla="*/ 3970569 w 5955852"/>
              <a:gd name="connsiteY1383" fmla="*/ 3899128 h 5956325"/>
              <a:gd name="connsiteX1384" fmla="*/ 3994136 w 5955852"/>
              <a:gd name="connsiteY1384" fmla="*/ 3888364 h 5956325"/>
              <a:gd name="connsiteX1385" fmla="*/ 1671650 w 5955852"/>
              <a:gd name="connsiteY1385" fmla="*/ 3888130 h 5956325"/>
              <a:gd name="connsiteX1386" fmla="*/ 1691861 w 5955852"/>
              <a:gd name="connsiteY1386" fmla="*/ 3900999 h 5956325"/>
              <a:gd name="connsiteX1387" fmla="*/ 1684370 w 5955852"/>
              <a:gd name="connsiteY1387" fmla="*/ 3944052 h 5956325"/>
              <a:gd name="connsiteX1388" fmla="*/ 1666266 w 5955852"/>
              <a:gd name="connsiteY1388" fmla="*/ 3950292 h 5956325"/>
              <a:gd name="connsiteX1389" fmla="*/ 1641293 w 5955852"/>
              <a:gd name="connsiteY1389" fmla="*/ 3937189 h 5956325"/>
              <a:gd name="connsiteX1390" fmla="*/ 1648160 w 5955852"/>
              <a:gd name="connsiteY1390" fmla="*/ 3893511 h 5956325"/>
              <a:gd name="connsiteX1391" fmla="*/ 1671650 w 5955852"/>
              <a:gd name="connsiteY1391" fmla="*/ 3888130 h 5956325"/>
              <a:gd name="connsiteX1392" fmla="*/ 390190 w 5955852"/>
              <a:gd name="connsiteY1392" fmla="*/ 3886648 h 5956325"/>
              <a:gd name="connsiteX1393" fmla="*/ 410167 w 5955852"/>
              <a:gd name="connsiteY1393" fmla="*/ 3896007 h 5956325"/>
              <a:gd name="connsiteX1394" fmla="*/ 400802 w 5955852"/>
              <a:gd name="connsiteY1394" fmla="*/ 3915974 h 5956325"/>
              <a:gd name="connsiteX1395" fmla="*/ 395809 w 5955852"/>
              <a:gd name="connsiteY1395" fmla="*/ 3916598 h 5956325"/>
              <a:gd name="connsiteX1396" fmla="*/ 380824 w 5955852"/>
              <a:gd name="connsiteY1396" fmla="*/ 3906614 h 5956325"/>
              <a:gd name="connsiteX1397" fmla="*/ 390190 w 5955852"/>
              <a:gd name="connsiteY1397" fmla="*/ 3886648 h 5956325"/>
              <a:gd name="connsiteX1398" fmla="*/ 4286621 w 5955852"/>
              <a:gd name="connsiteY1398" fmla="*/ 3884854 h 5956325"/>
              <a:gd name="connsiteX1399" fmla="*/ 4309564 w 5955852"/>
              <a:gd name="connsiteY1399" fmla="*/ 3889768 h 5956325"/>
              <a:gd name="connsiteX1400" fmla="*/ 4317056 w 5955852"/>
              <a:gd name="connsiteY1400" fmla="*/ 3933444 h 5956325"/>
              <a:gd name="connsiteX1401" fmla="*/ 4291460 w 5955852"/>
              <a:gd name="connsiteY1401" fmla="*/ 3946548 h 5956325"/>
              <a:gd name="connsiteX1402" fmla="*/ 4273979 w 5955852"/>
              <a:gd name="connsiteY1402" fmla="*/ 3940932 h 5956325"/>
              <a:gd name="connsiteX1403" fmla="*/ 4266488 w 5955852"/>
              <a:gd name="connsiteY1403" fmla="*/ 3897255 h 5956325"/>
              <a:gd name="connsiteX1404" fmla="*/ 4286621 w 5955852"/>
              <a:gd name="connsiteY1404" fmla="*/ 3884854 h 5956325"/>
              <a:gd name="connsiteX1405" fmla="*/ 5567536 w 5955852"/>
              <a:gd name="connsiteY1405" fmla="*/ 3880408 h 5956325"/>
              <a:gd name="connsiteX1406" fmla="*/ 5576900 w 5955852"/>
              <a:gd name="connsiteY1406" fmla="*/ 3900375 h 5956325"/>
              <a:gd name="connsiteX1407" fmla="*/ 5562542 w 5955852"/>
              <a:gd name="connsiteY1407" fmla="*/ 3910983 h 5956325"/>
              <a:gd name="connsiteX1408" fmla="*/ 5556922 w 5955852"/>
              <a:gd name="connsiteY1408" fmla="*/ 3909735 h 5956325"/>
              <a:gd name="connsiteX1409" fmla="*/ 5547557 w 5955852"/>
              <a:gd name="connsiteY1409" fmla="*/ 3889768 h 5956325"/>
              <a:gd name="connsiteX1410" fmla="*/ 5567536 w 5955852"/>
              <a:gd name="connsiteY1410" fmla="*/ 3880408 h 5956325"/>
              <a:gd name="connsiteX1411" fmla="*/ 2977926 w 5955852"/>
              <a:gd name="connsiteY1411" fmla="*/ 3874793 h 5956325"/>
              <a:gd name="connsiteX1412" fmla="*/ 2979176 w 5955852"/>
              <a:gd name="connsiteY1412" fmla="*/ 3874793 h 5956325"/>
              <a:gd name="connsiteX1413" fmla="*/ 2981673 w 5955852"/>
              <a:gd name="connsiteY1413" fmla="*/ 3874793 h 5956325"/>
              <a:gd name="connsiteX1414" fmla="*/ 3022252 w 5955852"/>
              <a:gd name="connsiteY1414" fmla="*/ 3915350 h 5956325"/>
              <a:gd name="connsiteX1415" fmla="*/ 2981673 w 5955852"/>
              <a:gd name="connsiteY1415" fmla="*/ 3955907 h 5956325"/>
              <a:gd name="connsiteX1416" fmla="*/ 2979800 w 5955852"/>
              <a:gd name="connsiteY1416" fmla="*/ 3955907 h 5956325"/>
              <a:gd name="connsiteX1417" fmla="*/ 2977926 w 5955852"/>
              <a:gd name="connsiteY1417" fmla="*/ 3955907 h 5956325"/>
              <a:gd name="connsiteX1418" fmla="*/ 2937347 w 5955852"/>
              <a:gd name="connsiteY1418" fmla="*/ 3915350 h 5956325"/>
              <a:gd name="connsiteX1419" fmla="*/ 2977926 w 5955852"/>
              <a:gd name="connsiteY1419" fmla="*/ 3874793 h 5956325"/>
              <a:gd name="connsiteX1420" fmla="*/ 1391493 w 5955852"/>
              <a:gd name="connsiteY1420" fmla="*/ 3871438 h 5956325"/>
              <a:gd name="connsiteX1421" fmla="*/ 1408427 w 5955852"/>
              <a:gd name="connsiteY1421" fmla="*/ 3884151 h 5956325"/>
              <a:gd name="connsiteX1422" fmla="*/ 1398439 w 5955852"/>
              <a:gd name="connsiteY1422" fmla="*/ 3922212 h 5956325"/>
              <a:gd name="connsiteX1423" fmla="*/ 1384704 w 5955852"/>
              <a:gd name="connsiteY1423" fmla="*/ 3925957 h 5956325"/>
              <a:gd name="connsiteX1424" fmla="*/ 1360356 w 5955852"/>
              <a:gd name="connsiteY1424" fmla="*/ 3912230 h 5956325"/>
              <a:gd name="connsiteX1425" fmla="*/ 1370345 w 5955852"/>
              <a:gd name="connsiteY1425" fmla="*/ 3874168 h 5956325"/>
              <a:gd name="connsiteX1426" fmla="*/ 1391493 w 5955852"/>
              <a:gd name="connsiteY1426" fmla="*/ 3871438 h 5956325"/>
              <a:gd name="connsiteX1427" fmla="*/ 4566230 w 5955852"/>
              <a:gd name="connsiteY1427" fmla="*/ 3867850 h 5956325"/>
              <a:gd name="connsiteX1428" fmla="*/ 4587379 w 5955852"/>
              <a:gd name="connsiteY1428" fmla="*/ 3871047 h 5956325"/>
              <a:gd name="connsiteX1429" fmla="*/ 4597367 w 5955852"/>
              <a:gd name="connsiteY1429" fmla="*/ 3909109 h 5956325"/>
              <a:gd name="connsiteX1430" fmla="*/ 4573019 w 5955852"/>
              <a:gd name="connsiteY1430" fmla="*/ 3922836 h 5956325"/>
              <a:gd name="connsiteX1431" fmla="*/ 4559285 w 5955852"/>
              <a:gd name="connsiteY1431" fmla="*/ 3919092 h 5956325"/>
              <a:gd name="connsiteX1432" fmla="*/ 4549296 w 5955852"/>
              <a:gd name="connsiteY1432" fmla="*/ 3881031 h 5956325"/>
              <a:gd name="connsiteX1433" fmla="*/ 4566230 w 5955852"/>
              <a:gd name="connsiteY1433" fmla="*/ 3867850 h 5956325"/>
              <a:gd name="connsiteX1434" fmla="*/ 2259197 w 5955852"/>
              <a:gd name="connsiteY1434" fmla="*/ 3858803 h 5956325"/>
              <a:gd name="connsiteX1435" fmla="*/ 2286823 w 5955852"/>
              <a:gd name="connsiteY1435" fmla="*/ 3866680 h 5956325"/>
              <a:gd name="connsiteX1436" fmla="*/ 2293066 w 5955852"/>
              <a:gd name="connsiteY1436" fmla="*/ 3919092 h 5956325"/>
              <a:gd name="connsiteX1437" fmla="*/ 2263724 w 5955852"/>
              <a:gd name="connsiteY1437" fmla="*/ 3933444 h 5956325"/>
              <a:gd name="connsiteX1438" fmla="*/ 2240625 w 5955852"/>
              <a:gd name="connsiteY1438" fmla="*/ 3925332 h 5956325"/>
              <a:gd name="connsiteX1439" fmla="*/ 2234382 w 5955852"/>
              <a:gd name="connsiteY1439" fmla="*/ 3872920 h 5956325"/>
              <a:gd name="connsiteX1440" fmla="*/ 2259197 w 5955852"/>
              <a:gd name="connsiteY1440" fmla="*/ 3858803 h 5956325"/>
              <a:gd name="connsiteX1441" fmla="*/ 2802498 w 5955852"/>
              <a:gd name="connsiteY1441" fmla="*/ 3857945 h 5956325"/>
              <a:gd name="connsiteX1442" fmla="*/ 2834337 w 5955852"/>
              <a:gd name="connsiteY1442" fmla="*/ 3905366 h 5956325"/>
              <a:gd name="connsiteX1443" fmla="*/ 2795006 w 5955852"/>
              <a:gd name="connsiteY1443" fmla="*/ 3937813 h 5956325"/>
              <a:gd name="connsiteX1444" fmla="*/ 2786890 w 5955852"/>
              <a:gd name="connsiteY1444" fmla="*/ 3937189 h 5956325"/>
              <a:gd name="connsiteX1445" fmla="*/ 2755051 w 5955852"/>
              <a:gd name="connsiteY1445" fmla="*/ 3889768 h 5956325"/>
              <a:gd name="connsiteX1446" fmla="*/ 2802498 w 5955852"/>
              <a:gd name="connsiteY1446" fmla="*/ 3857945 h 5956325"/>
              <a:gd name="connsiteX1447" fmla="*/ 3157102 w 5955852"/>
              <a:gd name="connsiteY1447" fmla="*/ 3857322 h 5956325"/>
              <a:gd name="connsiteX1448" fmla="*/ 3204549 w 5955852"/>
              <a:gd name="connsiteY1448" fmla="*/ 3889144 h 5956325"/>
              <a:gd name="connsiteX1449" fmla="*/ 3172710 w 5955852"/>
              <a:gd name="connsiteY1449" fmla="*/ 3936565 h 5956325"/>
              <a:gd name="connsiteX1450" fmla="*/ 3164593 w 5955852"/>
              <a:gd name="connsiteY1450" fmla="*/ 3937813 h 5956325"/>
              <a:gd name="connsiteX1451" fmla="*/ 3125262 w 5955852"/>
              <a:gd name="connsiteY1451" fmla="*/ 3904743 h 5956325"/>
              <a:gd name="connsiteX1452" fmla="*/ 3157102 w 5955852"/>
              <a:gd name="connsiteY1452" fmla="*/ 3857322 h 5956325"/>
              <a:gd name="connsiteX1453" fmla="*/ 3700168 w 5955852"/>
              <a:gd name="connsiteY1453" fmla="*/ 3855683 h 5956325"/>
              <a:gd name="connsiteX1454" fmla="*/ 3725217 w 5955852"/>
              <a:gd name="connsiteY1454" fmla="*/ 3869799 h 5956325"/>
              <a:gd name="connsiteX1455" fmla="*/ 3718974 w 5955852"/>
              <a:gd name="connsiteY1455" fmla="*/ 3922213 h 5956325"/>
              <a:gd name="connsiteX1456" fmla="*/ 3695875 w 5955852"/>
              <a:gd name="connsiteY1456" fmla="*/ 3930323 h 5956325"/>
              <a:gd name="connsiteX1457" fmla="*/ 3666534 w 5955852"/>
              <a:gd name="connsiteY1457" fmla="*/ 3915972 h 5956325"/>
              <a:gd name="connsiteX1458" fmla="*/ 3672776 w 5955852"/>
              <a:gd name="connsiteY1458" fmla="*/ 3863560 h 5956325"/>
              <a:gd name="connsiteX1459" fmla="*/ 3700168 w 5955852"/>
              <a:gd name="connsiteY1459" fmla="*/ 3855683 h 5956325"/>
              <a:gd name="connsiteX1460" fmla="*/ 5801650 w 5955852"/>
              <a:gd name="connsiteY1460" fmla="*/ 3848586 h 5956325"/>
              <a:gd name="connsiteX1461" fmla="*/ 5825996 w 5955852"/>
              <a:gd name="connsiteY1461" fmla="*/ 3854825 h 5956325"/>
              <a:gd name="connsiteX1462" fmla="*/ 5814135 w 5955852"/>
              <a:gd name="connsiteY1462" fmla="*/ 3864185 h 5956325"/>
              <a:gd name="connsiteX1463" fmla="*/ 5811014 w 5955852"/>
              <a:gd name="connsiteY1463" fmla="*/ 3863561 h 5956325"/>
              <a:gd name="connsiteX1464" fmla="*/ 5801650 w 5955852"/>
              <a:gd name="connsiteY1464" fmla="*/ 3848586 h 5956325"/>
              <a:gd name="connsiteX1465" fmla="*/ 140468 w 5955852"/>
              <a:gd name="connsiteY1465" fmla="*/ 3846089 h 5956325"/>
              <a:gd name="connsiteX1466" fmla="*/ 155452 w 5955852"/>
              <a:gd name="connsiteY1466" fmla="*/ 3855449 h 5956325"/>
              <a:gd name="connsiteX1467" fmla="*/ 146712 w 5955852"/>
              <a:gd name="connsiteY1467" fmla="*/ 3870425 h 5956325"/>
              <a:gd name="connsiteX1468" fmla="*/ 143590 w 5955852"/>
              <a:gd name="connsiteY1468" fmla="*/ 3870425 h 5956325"/>
              <a:gd name="connsiteX1469" fmla="*/ 131728 w 5955852"/>
              <a:gd name="connsiteY1469" fmla="*/ 3862313 h 5956325"/>
              <a:gd name="connsiteX1470" fmla="*/ 131104 w 5955852"/>
              <a:gd name="connsiteY1470" fmla="*/ 3861065 h 5956325"/>
              <a:gd name="connsiteX1471" fmla="*/ 140468 w 5955852"/>
              <a:gd name="connsiteY1471" fmla="*/ 3846089 h 5956325"/>
              <a:gd name="connsiteX1472" fmla="*/ 1122653 w 5955852"/>
              <a:gd name="connsiteY1472" fmla="*/ 3844998 h 5956325"/>
              <a:gd name="connsiteX1473" fmla="*/ 1136855 w 5955852"/>
              <a:gd name="connsiteY1473" fmla="*/ 3857945 h 5956325"/>
              <a:gd name="connsiteX1474" fmla="*/ 1124994 w 5955852"/>
              <a:gd name="connsiteY1474" fmla="*/ 3891015 h 5956325"/>
              <a:gd name="connsiteX1475" fmla="*/ 1114381 w 5955852"/>
              <a:gd name="connsiteY1475" fmla="*/ 3893511 h 5956325"/>
              <a:gd name="connsiteX1476" fmla="*/ 1091906 w 5955852"/>
              <a:gd name="connsiteY1476" fmla="*/ 3879160 h 5956325"/>
              <a:gd name="connsiteX1477" fmla="*/ 1103768 w 5955852"/>
              <a:gd name="connsiteY1477" fmla="*/ 3846090 h 5956325"/>
              <a:gd name="connsiteX1478" fmla="*/ 1122653 w 5955852"/>
              <a:gd name="connsiteY1478" fmla="*/ 3844998 h 5956325"/>
              <a:gd name="connsiteX1479" fmla="*/ 4835695 w 5955852"/>
              <a:gd name="connsiteY1479" fmla="*/ 3840864 h 5956325"/>
              <a:gd name="connsiteX1480" fmla="*/ 4854580 w 5955852"/>
              <a:gd name="connsiteY1480" fmla="*/ 3841723 h 5956325"/>
              <a:gd name="connsiteX1481" fmla="*/ 4866443 w 5955852"/>
              <a:gd name="connsiteY1481" fmla="*/ 3874793 h 5956325"/>
              <a:gd name="connsiteX1482" fmla="*/ 4843968 w 5955852"/>
              <a:gd name="connsiteY1482" fmla="*/ 3889144 h 5956325"/>
              <a:gd name="connsiteX1483" fmla="*/ 4833354 w 5955852"/>
              <a:gd name="connsiteY1483" fmla="*/ 3886648 h 5956325"/>
              <a:gd name="connsiteX1484" fmla="*/ 4821493 w 5955852"/>
              <a:gd name="connsiteY1484" fmla="*/ 3853578 h 5956325"/>
              <a:gd name="connsiteX1485" fmla="*/ 4835695 w 5955852"/>
              <a:gd name="connsiteY1485" fmla="*/ 3840864 h 5956325"/>
              <a:gd name="connsiteX1486" fmla="*/ 2603579 w 5955852"/>
              <a:gd name="connsiteY1486" fmla="*/ 3807327 h 5956325"/>
              <a:gd name="connsiteX1487" fmla="*/ 2634560 w 5955852"/>
              <a:gd name="connsiteY1487" fmla="*/ 3807405 h 5956325"/>
              <a:gd name="connsiteX1488" fmla="*/ 2656410 w 5955852"/>
              <a:gd name="connsiteY1488" fmla="*/ 3859818 h 5956325"/>
              <a:gd name="connsiteX1489" fmla="*/ 2618952 w 5955852"/>
              <a:gd name="connsiteY1489" fmla="*/ 3884776 h 5956325"/>
              <a:gd name="connsiteX1490" fmla="*/ 2603345 w 5955852"/>
              <a:gd name="connsiteY1490" fmla="*/ 3881656 h 5956325"/>
              <a:gd name="connsiteX1491" fmla="*/ 2581494 w 5955852"/>
              <a:gd name="connsiteY1491" fmla="*/ 3829244 h 5956325"/>
              <a:gd name="connsiteX1492" fmla="*/ 2603579 w 5955852"/>
              <a:gd name="connsiteY1492" fmla="*/ 3807327 h 5956325"/>
              <a:gd name="connsiteX1493" fmla="*/ 3356021 w 5955852"/>
              <a:gd name="connsiteY1493" fmla="*/ 3805455 h 5956325"/>
              <a:gd name="connsiteX1494" fmla="*/ 3378105 w 5955852"/>
              <a:gd name="connsiteY1494" fmla="*/ 3827372 h 5956325"/>
              <a:gd name="connsiteX1495" fmla="*/ 3356255 w 5955852"/>
              <a:gd name="connsiteY1495" fmla="*/ 3880408 h 5956325"/>
              <a:gd name="connsiteX1496" fmla="*/ 3340647 w 5955852"/>
              <a:gd name="connsiteY1496" fmla="*/ 3883529 h 5956325"/>
              <a:gd name="connsiteX1497" fmla="*/ 3303189 w 5955852"/>
              <a:gd name="connsiteY1497" fmla="*/ 3858569 h 5956325"/>
              <a:gd name="connsiteX1498" fmla="*/ 3325040 w 5955852"/>
              <a:gd name="connsiteY1498" fmla="*/ 3805533 h 5956325"/>
              <a:gd name="connsiteX1499" fmla="*/ 3356021 w 5955852"/>
              <a:gd name="connsiteY1499" fmla="*/ 3805455 h 5956325"/>
              <a:gd name="connsiteX1500" fmla="*/ 830323 w 5955852"/>
              <a:gd name="connsiteY1500" fmla="*/ 3778077 h 5956325"/>
              <a:gd name="connsiteX1501" fmla="*/ 858417 w 5955852"/>
              <a:gd name="connsiteY1501" fmla="*/ 3790558 h 5956325"/>
              <a:gd name="connsiteX1502" fmla="*/ 845930 w 5955852"/>
              <a:gd name="connsiteY1502" fmla="*/ 3818636 h 5956325"/>
              <a:gd name="connsiteX1503" fmla="*/ 838439 w 5955852"/>
              <a:gd name="connsiteY1503" fmla="*/ 3819883 h 5956325"/>
              <a:gd name="connsiteX1504" fmla="*/ 817836 w 5955852"/>
              <a:gd name="connsiteY1504" fmla="*/ 3806156 h 5956325"/>
              <a:gd name="connsiteX1505" fmla="*/ 830323 w 5955852"/>
              <a:gd name="connsiteY1505" fmla="*/ 3778077 h 5956325"/>
              <a:gd name="connsiteX1506" fmla="*/ 5126776 w 5955852"/>
              <a:gd name="connsiteY1506" fmla="*/ 3773086 h 5956325"/>
              <a:gd name="connsiteX1507" fmla="*/ 5139263 w 5955852"/>
              <a:gd name="connsiteY1507" fmla="*/ 3801164 h 5956325"/>
              <a:gd name="connsiteX1508" fmla="*/ 5118661 w 5955852"/>
              <a:gd name="connsiteY1508" fmla="*/ 3814891 h 5956325"/>
              <a:gd name="connsiteX1509" fmla="*/ 5111169 w 5955852"/>
              <a:gd name="connsiteY1509" fmla="*/ 3813643 h 5956325"/>
              <a:gd name="connsiteX1510" fmla="*/ 5098682 w 5955852"/>
              <a:gd name="connsiteY1510" fmla="*/ 3785565 h 5956325"/>
              <a:gd name="connsiteX1511" fmla="*/ 5126776 w 5955852"/>
              <a:gd name="connsiteY1511" fmla="*/ 3773086 h 5956325"/>
              <a:gd name="connsiteX1512" fmla="*/ 1849186 w 5955852"/>
              <a:gd name="connsiteY1512" fmla="*/ 3745243 h 5956325"/>
              <a:gd name="connsiteX1513" fmla="*/ 1871037 w 5955852"/>
              <a:gd name="connsiteY1513" fmla="*/ 3759360 h 5956325"/>
              <a:gd name="connsiteX1514" fmla="*/ 1862921 w 5955852"/>
              <a:gd name="connsiteY1514" fmla="*/ 3806781 h 5956325"/>
              <a:gd name="connsiteX1515" fmla="*/ 1842943 w 5955852"/>
              <a:gd name="connsiteY1515" fmla="*/ 3813021 h 5956325"/>
              <a:gd name="connsiteX1516" fmla="*/ 1815474 w 5955852"/>
              <a:gd name="connsiteY1516" fmla="*/ 3798669 h 5956325"/>
              <a:gd name="connsiteX1517" fmla="*/ 1823590 w 5955852"/>
              <a:gd name="connsiteY1517" fmla="*/ 3751249 h 5956325"/>
              <a:gd name="connsiteX1518" fmla="*/ 1849186 w 5955852"/>
              <a:gd name="connsiteY1518" fmla="*/ 3745243 h 5956325"/>
              <a:gd name="connsiteX1519" fmla="*/ 4109009 w 5955852"/>
              <a:gd name="connsiteY1519" fmla="*/ 3741499 h 5956325"/>
              <a:gd name="connsiteX1520" fmla="*/ 4134136 w 5955852"/>
              <a:gd name="connsiteY1520" fmla="*/ 3747505 h 5956325"/>
              <a:gd name="connsiteX1521" fmla="*/ 4142252 w 5955852"/>
              <a:gd name="connsiteY1521" fmla="*/ 3794926 h 5956325"/>
              <a:gd name="connsiteX1522" fmla="*/ 4114159 w 5955852"/>
              <a:gd name="connsiteY1522" fmla="*/ 3809277 h 5956325"/>
              <a:gd name="connsiteX1523" fmla="*/ 4095430 w 5955852"/>
              <a:gd name="connsiteY1523" fmla="*/ 3803038 h 5956325"/>
              <a:gd name="connsiteX1524" fmla="*/ 4086689 w 5955852"/>
              <a:gd name="connsiteY1524" fmla="*/ 3755616 h 5956325"/>
              <a:gd name="connsiteX1525" fmla="*/ 4109009 w 5955852"/>
              <a:gd name="connsiteY1525" fmla="*/ 3741499 h 5956325"/>
              <a:gd name="connsiteX1526" fmla="*/ 578730 w 5955852"/>
              <a:gd name="connsiteY1526" fmla="*/ 3738769 h 5956325"/>
              <a:gd name="connsiteX1527" fmla="*/ 601829 w 5955852"/>
              <a:gd name="connsiteY1527" fmla="*/ 3750624 h 5956325"/>
              <a:gd name="connsiteX1528" fmla="*/ 589968 w 5955852"/>
              <a:gd name="connsiteY1528" fmla="*/ 3774334 h 5956325"/>
              <a:gd name="connsiteX1529" fmla="*/ 584349 w 5955852"/>
              <a:gd name="connsiteY1529" fmla="*/ 3774959 h 5956325"/>
              <a:gd name="connsiteX1530" fmla="*/ 566868 w 5955852"/>
              <a:gd name="connsiteY1530" fmla="*/ 3762479 h 5956325"/>
              <a:gd name="connsiteX1531" fmla="*/ 578730 w 5955852"/>
              <a:gd name="connsiteY1531" fmla="*/ 3738769 h 5956325"/>
              <a:gd name="connsiteX1532" fmla="*/ 5378373 w 5955852"/>
              <a:gd name="connsiteY1532" fmla="*/ 3732530 h 5956325"/>
              <a:gd name="connsiteX1533" fmla="*/ 5390235 w 5955852"/>
              <a:gd name="connsiteY1533" fmla="*/ 3756239 h 5956325"/>
              <a:gd name="connsiteX1534" fmla="*/ 5372130 w 5955852"/>
              <a:gd name="connsiteY1534" fmla="*/ 3769342 h 5956325"/>
              <a:gd name="connsiteX1535" fmla="*/ 5367760 w 5955852"/>
              <a:gd name="connsiteY1535" fmla="*/ 3768094 h 5956325"/>
              <a:gd name="connsiteX1536" fmla="*/ 5355274 w 5955852"/>
              <a:gd name="connsiteY1536" fmla="*/ 3745009 h 5956325"/>
              <a:gd name="connsiteX1537" fmla="*/ 5378373 w 5955852"/>
              <a:gd name="connsiteY1537" fmla="*/ 3732530 h 5956325"/>
              <a:gd name="connsiteX1538" fmla="*/ 2123723 w 5955852"/>
              <a:gd name="connsiteY1538" fmla="*/ 3729018 h 5956325"/>
              <a:gd name="connsiteX1539" fmla="*/ 2149475 w 5955852"/>
              <a:gd name="connsiteY1539" fmla="*/ 3741264 h 5956325"/>
              <a:gd name="connsiteX1540" fmla="*/ 2146979 w 5955852"/>
              <a:gd name="connsiteY1540" fmla="*/ 3793676 h 5956325"/>
              <a:gd name="connsiteX1541" fmla="*/ 2122007 w 5955852"/>
              <a:gd name="connsiteY1541" fmla="*/ 3803660 h 5956325"/>
              <a:gd name="connsiteX1542" fmla="*/ 2094537 w 5955852"/>
              <a:gd name="connsiteY1542" fmla="*/ 3791181 h 5956325"/>
              <a:gd name="connsiteX1543" fmla="*/ 2097034 w 5955852"/>
              <a:gd name="connsiteY1543" fmla="*/ 3738768 h 5956325"/>
              <a:gd name="connsiteX1544" fmla="*/ 2123723 w 5955852"/>
              <a:gd name="connsiteY1544" fmla="*/ 3729018 h 5956325"/>
              <a:gd name="connsiteX1545" fmla="*/ 1573088 w 5955852"/>
              <a:gd name="connsiteY1545" fmla="*/ 3728006 h 5956325"/>
              <a:gd name="connsiteX1546" fmla="*/ 1591973 w 5955852"/>
              <a:gd name="connsiteY1546" fmla="*/ 3743137 h 5956325"/>
              <a:gd name="connsiteX1547" fmla="*/ 1579487 w 5955852"/>
              <a:gd name="connsiteY1547" fmla="*/ 3785566 h 5956325"/>
              <a:gd name="connsiteX1548" fmla="*/ 1564503 w 5955852"/>
              <a:gd name="connsiteY1548" fmla="*/ 3789309 h 5956325"/>
              <a:gd name="connsiteX1549" fmla="*/ 1537034 w 5955852"/>
              <a:gd name="connsiteY1549" fmla="*/ 3773087 h 5956325"/>
              <a:gd name="connsiteX1550" fmla="*/ 1549520 w 5955852"/>
              <a:gd name="connsiteY1550" fmla="*/ 3730658 h 5956325"/>
              <a:gd name="connsiteX1551" fmla="*/ 1573088 w 5955852"/>
              <a:gd name="connsiteY1551" fmla="*/ 3728006 h 5956325"/>
              <a:gd name="connsiteX1552" fmla="*/ 3834627 w 5955852"/>
              <a:gd name="connsiteY1552" fmla="*/ 3725509 h 5956325"/>
              <a:gd name="connsiteX1553" fmla="*/ 3861316 w 5955852"/>
              <a:gd name="connsiteY1553" fmla="*/ 3735025 h 5956325"/>
              <a:gd name="connsiteX1554" fmla="*/ 3863813 w 5955852"/>
              <a:gd name="connsiteY1554" fmla="*/ 3787437 h 5956325"/>
              <a:gd name="connsiteX1555" fmla="*/ 3836343 w 5955852"/>
              <a:gd name="connsiteY1555" fmla="*/ 3799916 h 5956325"/>
              <a:gd name="connsiteX1556" fmla="*/ 3811372 w 5955852"/>
              <a:gd name="connsiteY1556" fmla="*/ 3789933 h 5956325"/>
              <a:gd name="connsiteX1557" fmla="*/ 3808875 w 5955852"/>
              <a:gd name="connsiteY1557" fmla="*/ 3737520 h 5956325"/>
              <a:gd name="connsiteX1558" fmla="*/ 3834627 w 5955852"/>
              <a:gd name="connsiteY1558" fmla="*/ 3725509 h 5956325"/>
              <a:gd name="connsiteX1559" fmla="*/ 4385339 w 5955852"/>
              <a:gd name="connsiteY1559" fmla="*/ 3723872 h 5956325"/>
              <a:gd name="connsiteX1560" fmla="*/ 4408829 w 5955852"/>
              <a:gd name="connsiteY1560" fmla="*/ 3726290 h 5956325"/>
              <a:gd name="connsiteX1561" fmla="*/ 4421314 w 5955852"/>
              <a:gd name="connsiteY1561" fmla="*/ 3768095 h 5956325"/>
              <a:gd name="connsiteX1562" fmla="*/ 4393846 w 5955852"/>
              <a:gd name="connsiteY1562" fmla="*/ 3784318 h 5956325"/>
              <a:gd name="connsiteX1563" fmla="*/ 4378863 w 5955852"/>
              <a:gd name="connsiteY1563" fmla="*/ 3781199 h 5956325"/>
              <a:gd name="connsiteX1564" fmla="*/ 4367000 w 5955852"/>
              <a:gd name="connsiteY1564" fmla="*/ 3738769 h 5956325"/>
              <a:gd name="connsiteX1565" fmla="*/ 4385339 w 5955852"/>
              <a:gd name="connsiteY1565" fmla="*/ 3723872 h 5956325"/>
              <a:gd name="connsiteX1566" fmla="*/ 2449064 w 5955852"/>
              <a:gd name="connsiteY1566" fmla="*/ 3718569 h 5956325"/>
              <a:gd name="connsiteX1567" fmla="*/ 2479733 w 5955852"/>
              <a:gd name="connsiteY1567" fmla="*/ 3724419 h 5956325"/>
              <a:gd name="connsiteX1568" fmla="*/ 2490970 w 5955852"/>
              <a:gd name="connsiteY1568" fmla="*/ 3780575 h 5956325"/>
              <a:gd name="connsiteX1569" fmla="*/ 2457258 w 5955852"/>
              <a:gd name="connsiteY1569" fmla="*/ 3798670 h 5956325"/>
              <a:gd name="connsiteX1570" fmla="*/ 2434783 w 5955852"/>
              <a:gd name="connsiteY1570" fmla="*/ 3791806 h 5956325"/>
              <a:gd name="connsiteX1571" fmla="*/ 2423545 w 5955852"/>
              <a:gd name="connsiteY1571" fmla="*/ 3735649 h 5956325"/>
              <a:gd name="connsiteX1572" fmla="*/ 2449064 w 5955852"/>
              <a:gd name="connsiteY1572" fmla="*/ 3718569 h 5956325"/>
              <a:gd name="connsiteX1573" fmla="*/ 3509677 w 5955852"/>
              <a:gd name="connsiteY1573" fmla="*/ 3715839 h 5956325"/>
              <a:gd name="connsiteX1574" fmla="*/ 3535430 w 5955852"/>
              <a:gd name="connsiteY1574" fmla="*/ 3733154 h 5956325"/>
              <a:gd name="connsiteX1575" fmla="*/ 3524193 w 5955852"/>
              <a:gd name="connsiteY1575" fmla="*/ 3789310 h 5956325"/>
              <a:gd name="connsiteX1576" fmla="*/ 3501718 w 5955852"/>
              <a:gd name="connsiteY1576" fmla="*/ 3796173 h 5956325"/>
              <a:gd name="connsiteX1577" fmla="*/ 3468005 w 5955852"/>
              <a:gd name="connsiteY1577" fmla="*/ 3778079 h 5956325"/>
              <a:gd name="connsiteX1578" fmla="*/ 3479243 w 5955852"/>
              <a:gd name="connsiteY1578" fmla="*/ 3721922 h 5956325"/>
              <a:gd name="connsiteX1579" fmla="*/ 3509677 w 5955852"/>
              <a:gd name="connsiteY1579" fmla="*/ 3715839 h 5956325"/>
              <a:gd name="connsiteX1580" fmla="*/ 1307524 w 5955852"/>
              <a:gd name="connsiteY1580" fmla="*/ 3700785 h 5956325"/>
              <a:gd name="connsiteX1581" fmla="*/ 1322898 w 5955852"/>
              <a:gd name="connsiteY1581" fmla="*/ 3715682 h 5956325"/>
              <a:gd name="connsiteX1582" fmla="*/ 1308539 w 5955852"/>
              <a:gd name="connsiteY1582" fmla="*/ 3752496 h 5956325"/>
              <a:gd name="connsiteX1583" fmla="*/ 1297301 w 5955852"/>
              <a:gd name="connsiteY1583" fmla="*/ 3754991 h 5956325"/>
              <a:gd name="connsiteX1584" fmla="*/ 1271705 w 5955852"/>
              <a:gd name="connsiteY1584" fmla="*/ 3738145 h 5956325"/>
              <a:gd name="connsiteX1585" fmla="*/ 1286064 w 5955852"/>
              <a:gd name="connsiteY1585" fmla="*/ 3701330 h 5956325"/>
              <a:gd name="connsiteX1586" fmla="*/ 1307524 w 5955852"/>
              <a:gd name="connsiteY1586" fmla="*/ 3700785 h 5956325"/>
              <a:gd name="connsiteX1587" fmla="*/ 331505 w 5955852"/>
              <a:gd name="connsiteY1587" fmla="*/ 3697588 h 5956325"/>
              <a:gd name="connsiteX1588" fmla="*/ 350858 w 5955852"/>
              <a:gd name="connsiteY1588" fmla="*/ 3708819 h 5956325"/>
              <a:gd name="connsiteX1589" fmla="*/ 340245 w 5955852"/>
              <a:gd name="connsiteY1589" fmla="*/ 3728162 h 5956325"/>
              <a:gd name="connsiteX1590" fmla="*/ 335874 w 5955852"/>
              <a:gd name="connsiteY1590" fmla="*/ 3728786 h 5956325"/>
              <a:gd name="connsiteX1591" fmla="*/ 320892 w 5955852"/>
              <a:gd name="connsiteY1591" fmla="*/ 3716931 h 5956325"/>
              <a:gd name="connsiteX1592" fmla="*/ 331505 w 5955852"/>
              <a:gd name="connsiteY1592" fmla="*/ 3697588 h 5956325"/>
              <a:gd name="connsiteX1593" fmla="*/ 4650199 w 5955852"/>
              <a:gd name="connsiteY1593" fmla="*/ 3697041 h 5956325"/>
              <a:gd name="connsiteX1594" fmla="*/ 4671659 w 5955852"/>
              <a:gd name="connsiteY1594" fmla="*/ 3697587 h 5956325"/>
              <a:gd name="connsiteX1595" fmla="*/ 4686018 w 5955852"/>
              <a:gd name="connsiteY1595" fmla="*/ 3734400 h 5956325"/>
              <a:gd name="connsiteX1596" fmla="*/ 4660422 w 5955852"/>
              <a:gd name="connsiteY1596" fmla="*/ 3751248 h 5956325"/>
              <a:gd name="connsiteX1597" fmla="*/ 4649184 w 5955852"/>
              <a:gd name="connsiteY1597" fmla="*/ 3748751 h 5956325"/>
              <a:gd name="connsiteX1598" fmla="*/ 4634825 w 5955852"/>
              <a:gd name="connsiteY1598" fmla="*/ 3711937 h 5956325"/>
              <a:gd name="connsiteX1599" fmla="*/ 4650199 w 5955852"/>
              <a:gd name="connsiteY1599" fmla="*/ 3697041 h 5956325"/>
              <a:gd name="connsiteX1600" fmla="*/ 5625596 w 5955852"/>
              <a:gd name="connsiteY1600" fmla="*/ 3691349 h 5956325"/>
              <a:gd name="connsiteX1601" fmla="*/ 5636209 w 5955852"/>
              <a:gd name="connsiteY1601" fmla="*/ 3710691 h 5956325"/>
              <a:gd name="connsiteX1602" fmla="*/ 5621226 w 5955852"/>
              <a:gd name="connsiteY1602" fmla="*/ 3721922 h 5956325"/>
              <a:gd name="connsiteX1603" fmla="*/ 5617480 w 5955852"/>
              <a:gd name="connsiteY1603" fmla="*/ 3721298 h 5956325"/>
              <a:gd name="connsiteX1604" fmla="*/ 5606242 w 5955852"/>
              <a:gd name="connsiteY1604" fmla="*/ 3702580 h 5956325"/>
              <a:gd name="connsiteX1605" fmla="*/ 5625596 w 5955852"/>
              <a:gd name="connsiteY1605" fmla="*/ 3691349 h 5956325"/>
              <a:gd name="connsiteX1606" fmla="*/ 1030100 w 5955852"/>
              <a:gd name="connsiteY1606" fmla="*/ 3667014 h 5956325"/>
              <a:gd name="connsiteX1607" fmla="*/ 1061939 w 5955852"/>
              <a:gd name="connsiteY1607" fmla="*/ 3681989 h 5956325"/>
              <a:gd name="connsiteX1608" fmla="*/ 1046957 w 5955852"/>
              <a:gd name="connsiteY1608" fmla="*/ 3713811 h 5956325"/>
              <a:gd name="connsiteX1609" fmla="*/ 1038216 w 5955852"/>
              <a:gd name="connsiteY1609" fmla="*/ 3715059 h 5956325"/>
              <a:gd name="connsiteX1610" fmla="*/ 1015741 w 5955852"/>
              <a:gd name="connsiteY1610" fmla="*/ 3698835 h 5956325"/>
              <a:gd name="connsiteX1611" fmla="*/ 1030100 w 5955852"/>
              <a:gd name="connsiteY1611" fmla="*/ 3667014 h 5956325"/>
              <a:gd name="connsiteX1612" fmla="*/ 4927624 w 5955852"/>
              <a:gd name="connsiteY1612" fmla="*/ 3662021 h 5956325"/>
              <a:gd name="connsiteX1613" fmla="*/ 4942607 w 5955852"/>
              <a:gd name="connsiteY1613" fmla="*/ 3693844 h 5956325"/>
              <a:gd name="connsiteX1614" fmla="*/ 4919508 w 5955852"/>
              <a:gd name="connsiteY1614" fmla="*/ 3710066 h 5956325"/>
              <a:gd name="connsiteX1615" fmla="*/ 4910144 w 5955852"/>
              <a:gd name="connsiteY1615" fmla="*/ 3708819 h 5956325"/>
              <a:gd name="connsiteX1616" fmla="*/ 4895785 w 5955852"/>
              <a:gd name="connsiteY1616" fmla="*/ 3676997 h 5956325"/>
              <a:gd name="connsiteX1617" fmla="*/ 4927624 w 5955852"/>
              <a:gd name="connsiteY1617" fmla="*/ 3662021 h 5956325"/>
              <a:gd name="connsiteX1618" fmla="*/ 91148 w 5955852"/>
              <a:gd name="connsiteY1618" fmla="*/ 3653910 h 5956325"/>
              <a:gd name="connsiteX1619" fmla="*/ 103635 w 5955852"/>
              <a:gd name="connsiteY1619" fmla="*/ 3663894 h 5956325"/>
              <a:gd name="connsiteX1620" fmla="*/ 95519 w 5955852"/>
              <a:gd name="connsiteY1620" fmla="*/ 3678245 h 5956325"/>
              <a:gd name="connsiteX1621" fmla="*/ 91148 w 5955852"/>
              <a:gd name="connsiteY1621" fmla="*/ 3679493 h 5956325"/>
              <a:gd name="connsiteX1622" fmla="*/ 79287 w 5955852"/>
              <a:gd name="connsiteY1622" fmla="*/ 3670757 h 5956325"/>
              <a:gd name="connsiteX1623" fmla="*/ 78663 w 5955852"/>
              <a:gd name="connsiteY1623" fmla="*/ 3666390 h 5956325"/>
              <a:gd name="connsiteX1624" fmla="*/ 91148 w 5955852"/>
              <a:gd name="connsiteY1624" fmla="*/ 3653910 h 5956325"/>
              <a:gd name="connsiteX1625" fmla="*/ 5869698 w 5955852"/>
              <a:gd name="connsiteY1625" fmla="*/ 3648294 h 5956325"/>
              <a:gd name="connsiteX1626" fmla="*/ 5877814 w 5955852"/>
              <a:gd name="connsiteY1626" fmla="*/ 3662646 h 5956325"/>
              <a:gd name="connsiteX1627" fmla="*/ 5865952 w 5955852"/>
              <a:gd name="connsiteY1627" fmla="*/ 3673253 h 5956325"/>
              <a:gd name="connsiteX1628" fmla="*/ 5853466 w 5955852"/>
              <a:gd name="connsiteY1628" fmla="*/ 3660774 h 5956325"/>
              <a:gd name="connsiteX1629" fmla="*/ 5854090 w 5955852"/>
              <a:gd name="connsiteY1629" fmla="*/ 3656406 h 5956325"/>
              <a:gd name="connsiteX1630" fmla="*/ 5869698 w 5955852"/>
              <a:gd name="connsiteY1630" fmla="*/ 3648294 h 5956325"/>
              <a:gd name="connsiteX1631" fmla="*/ 2977926 w 5955852"/>
              <a:gd name="connsiteY1631" fmla="*/ 3646424 h 5956325"/>
              <a:gd name="connsiteX1632" fmla="*/ 2978550 w 5955852"/>
              <a:gd name="connsiteY1632" fmla="*/ 3646424 h 5956325"/>
              <a:gd name="connsiteX1633" fmla="*/ 2981048 w 5955852"/>
              <a:gd name="connsiteY1633" fmla="*/ 3646424 h 5956325"/>
              <a:gd name="connsiteX1634" fmla="*/ 3024750 w 5955852"/>
              <a:gd name="connsiteY1634" fmla="*/ 3689478 h 5956325"/>
              <a:gd name="connsiteX1635" fmla="*/ 2981672 w 5955852"/>
              <a:gd name="connsiteY1635" fmla="*/ 3733155 h 5956325"/>
              <a:gd name="connsiteX1636" fmla="*/ 2980424 w 5955852"/>
              <a:gd name="connsiteY1636" fmla="*/ 3733155 h 5956325"/>
              <a:gd name="connsiteX1637" fmla="*/ 2979176 w 5955852"/>
              <a:gd name="connsiteY1637" fmla="*/ 3733155 h 5956325"/>
              <a:gd name="connsiteX1638" fmla="*/ 2934226 w 5955852"/>
              <a:gd name="connsiteY1638" fmla="*/ 3690102 h 5956325"/>
              <a:gd name="connsiteX1639" fmla="*/ 2977926 w 5955852"/>
              <a:gd name="connsiteY1639" fmla="*/ 3646424 h 5956325"/>
              <a:gd name="connsiteX1640" fmla="*/ 2804994 w 5955852"/>
              <a:gd name="connsiteY1640" fmla="*/ 3624585 h 5956325"/>
              <a:gd name="connsiteX1641" fmla="*/ 2835585 w 5955852"/>
              <a:gd name="connsiteY1641" fmla="*/ 3677623 h 5956325"/>
              <a:gd name="connsiteX1642" fmla="*/ 2793757 w 5955852"/>
              <a:gd name="connsiteY1642" fmla="*/ 3710068 h 5956325"/>
              <a:gd name="connsiteX1643" fmla="*/ 2782519 w 5955852"/>
              <a:gd name="connsiteY1643" fmla="*/ 3708196 h 5956325"/>
              <a:gd name="connsiteX1644" fmla="*/ 2751928 w 5955852"/>
              <a:gd name="connsiteY1644" fmla="*/ 3655160 h 5956325"/>
              <a:gd name="connsiteX1645" fmla="*/ 2804994 w 5955852"/>
              <a:gd name="connsiteY1645" fmla="*/ 3624585 h 5956325"/>
              <a:gd name="connsiteX1646" fmla="*/ 3153356 w 5955852"/>
              <a:gd name="connsiteY1646" fmla="*/ 3622714 h 5956325"/>
              <a:gd name="connsiteX1647" fmla="*/ 3207046 w 5955852"/>
              <a:gd name="connsiteY1647" fmla="*/ 3653288 h 5956325"/>
              <a:gd name="connsiteX1648" fmla="*/ 3176455 w 5955852"/>
              <a:gd name="connsiteY1648" fmla="*/ 3706325 h 5956325"/>
              <a:gd name="connsiteX1649" fmla="*/ 3165217 w 5955852"/>
              <a:gd name="connsiteY1649" fmla="*/ 3707573 h 5956325"/>
              <a:gd name="connsiteX1650" fmla="*/ 3122765 w 5955852"/>
              <a:gd name="connsiteY1650" fmla="*/ 3676375 h 5956325"/>
              <a:gd name="connsiteX1651" fmla="*/ 3153356 w 5955852"/>
              <a:gd name="connsiteY1651" fmla="*/ 3622714 h 5956325"/>
              <a:gd name="connsiteX1652" fmla="*/ 2315541 w 5955852"/>
              <a:gd name="connsiteY1652" fmla="*/ 3601030 h 5956325"/>
              <a:gd name="connsiteX1653" fmla="*/ 2344258 w 5955852"/>
              <a:gd name="connsiteY1653" fmla="*/ 3612729 h 5956325"/>
              <a:gd name="connsiteX1654" fmla="*/ 2344258 w 5955852"/>
              <a:gd name="connsiteY1654" fmla="*/ 3670134 h 5956325"/>
              <a:gd name="connsiteX1655" fmla="*/ 2316166 w 5955852"/>
              <a:gd name="connsiteY1655" fmla="*/ 3681989 h 5956325"/>
              <a:gd name="connsiteX1656" fmla="*/ 2286823 w 5955852"/>
              <a:gd name="connsiteY1656" fmla="*/ 3670134 h 5956325"/>
              <a:gd name="connsiteX1657" fmla="*/ 2286823 w 5955852"/>
              <a:gd name="connsiteY1657" fmla="*/ 3612729 h 5956325"/>
              <a:gd name="connsiteX1658" fmla="*/ 2315541 w 5955852"/>
              <a:gd name="connsiteY1658" fmla="*/ 3601030 h 5956325"/>
              <a:gd name="connsiteX1659" fmla="*/ 3643200 w 5955852"/>
              <a:gd name="connsiteY1659" fmla="*/ 3597443 h 5956325"/>
              <a:gd name="connsiteX1660" fmla="*/ 3672153 w 5955852"/>
              <a:gd name="connsiteY1660" fmla="*/ 3609610 h 5956325"/>
              <a:gd name="connsiteX1661" fmla="*/ 3672153 w 5955852"/>
              <a:gd name="connsiteY1661" fmla="*/ 3667014 h 5956325"/>
              <a:gd name="connsiteX1662" fmla="*/ 3643435 w 5955852"/>
              <a:gd name="connsiteY1662" fmla="*/ 3678869 h 5956325"/>
              <a:gd name="connsiteX1663" fmla="*/ 3614717 w 5955852"/>
              <a:gd name="connsiteY1663" fmla="*/ 3667014 h 5956325"/>
              <a:gd name="connsiteX1664" fmla="*/ 3614717 w 5955852"/>
              <a:gd name="connsiteY1664" fmla="*/ 3609610 h 5956325"/>
              <a:gd name="connsiteX1665" fmla="*/ 3643200 w 5955852"/>
              <a:gd name="connsiteY1665" fmla="*/ 3597443 h 5956325"/>
              <a:gd name="connsiteX1666" fmla="*/ 769765 w 5955852"/>
              <a:gd name="connsiteY1666" fmla="*/ 3590890 h 5956325"/>
              <a:gd name="connsiteX1667" fmla="*/ 796611 w 5955852"/>
              <a:gd name="connsiteY1667" fmla="*/ 3605864 h 5956325"/>
              <a:gd name="connsiteX1668" fmla="*/ 781628 w 5955852"/>
              <a:gd name="connsiteY1668" fmla="*/ 3632696 h 5956325"/>
              <a:gd name="connsiteX1669" fmla="*/ 775384 w 5955852"/>
              <a:gd name="connsiteY1669" fmla="*/ 3633319 h 5956325"/>
              <a:gd name="connsiteX1670" fmla="*/ 754782 w 5955852"/>
              <a:gd name="connsiteY1670" fmla="*/ 3617720 h 5956325"/>
              <a:gd name="connsiteX1671" fmla="*/ 769765 w 5955852"/>
              <a:gd name="connsiteY1671" fmla="*/ 3590890 h 5956325"/>
              <a:gd name="connsiteX1672" fmla="*/ 5187334 w 5955852"/>
              <a:gd name="connsiteY1672" fmla="*/ 3585274 h 5956325"/>
              <a:gd name="connsiteX1673" fmla="*/ 5202317 w 5955852"/>
              <a:gd name="connsiteY1673" fmla="*/ 3612104 h 5956325"/>
              <a:gd name="connsiteX1674" fmla="*/ 5181715 w 5955852"/>
              <a:gd name="connsiteY1674" fmla="*/ 3627703 h 5956325"/>
              <a:gd name="connsiteX1675" fmla="*/ 5175473 w 5955852"/>
              <a:gd name="connsiteY1675" fmla="*/ 3627079 h 5956325"/>
              <a:gd name="connsiteX1676" fmla="*/ 5160489 w 5955852"/>
              <a:gd name="connsiteY1676" fmla="*/ 3600249 h 5956325"/>
              <a:gd name="connsiteX1677" fmla="*/ 5187334 w 5955852"/>
              <a:gd name="connsiteY1677" fmla="*/ 3585274 h 5956325"/>
              <a:gd name="connsiteX1678" fmla="*/ 1754838 w 5955852"/>
              <a:gd name="connsiteY1678" fmla="*/ 3584963 h 5956325"/>
              <a:gd name="connsiteX1679" fmla="*/ 1774894 w 5955852"/>
              <a:gd name="connsiteY1679" fmla="*/ 3601498 h 5956325"/>
              <a:gd name="connsiteX1680" fmla="*/ 1760535 w 5955852"/>
              <a:gd name="connsiteY1680" fmla="*/ 3647671 h 5956325"/>
              <a:gd name="connsiteX1681" fmla="*/ 1744927 w 5955852"/>
              <a:gd name="connsiteY1681" fmla="*/ 3651416 h 5956325"/>
              <a:gd name="connsiteX1682" fmla="*/ 1714336 w 5955852"/>
              <a:gd name="connsiteY1682" fmla="*/ 3633320 h 5956325"/>
              <a:gd name="connsiteX1683" fmla="*/ 1728696 w 5955852"/>
              <a:gd name="connsiteY1683" fmla="*/ 3587147 h 5956325"/>
              <a:gd name="connsiteX1684" fmla="*/ 1754838 w 5955852"/>
              <a:gd name="connsiteY1684" fmla="*/ 3584963 h 5956325"/>
              <a:gd name="connsiteX1685" fmla="*/ 4202264 w 5955852"/>
              <a:gd name="connsiteY1685" fmla="*/ 3580284 h 5956325"/>
              <a:gd name="connsiteX1686" fmla="*/ 4228406 w 5955852"/>
              <a:gd name="connsiteY1686" fmla="*/ 3582156 h 5956325"/>
              <a:gd name="connsiteX1687" fmla="*/ 4243389 w 5955852"/>
              <a:gd name="connsiteY1687" fmla="*/ 3628329 h 5956325"/>
              <a:gd name="connsiteX1688" fmla="*/ 4212799 w 5955852"/>
              <a:gd name="connsiteY1688" fmla="*/ 3646423 h 5956325"/>
              <a:gd name="connsiteX1689" fmla="*/ 4197191 w 5955852"/>
              <a:gd name="connsiteY1689" fmla="*/ 3643304 h 5956325"/>
              <a:gd name="connsiteX1690" fmla="*/ 4182208 w 5955852"/>
              <a:gd name="connsiteY1690" fmla="*/ 3597131 h 5956325"/>
              <a:gd name="connsiteX1691" fmla="*/ 4202264 w 5955852"/>
              <a:gd name="connsiteY1691" fmla="*/ 3580284 h 5956325"/>
              <a:gd name="connsiteX1692" fmla="*/ 2011661 w 5955852"/>
              <a:gd name="connsiteY1692" fmla="*/ 3578177 h 5956325"/>
              <a:gd name="connsiteX1693" fmla="*/ 2035228 w 5955852"/>
              <a:gd name="connsiteY1693" fmla="*/ 3594009 h 5956325"/>
              <a:gd name="connsiteX1694" fmla="*/ 2024616 w 5955852"/>
              <a:gd name="connsiteY1694" fmla="*/ 3645798 h 5956325"/>
              <a:gd name="connsiteX1695" fmla="*/ 2004013 w 5955852"/>
              <a:gd name="connsiteY1695" fmla="*/ 3652038 h 5956325"/>
              <a:gd name="connsiteX1696" fmla="*/ 1972798 w 5955852"/>
              <a:gd name="connsiteY1696" fmla="*/ 3635190 h 5956325"/>
              <a:gd name="connsiteX1697" fmla="*/ 1983411 w 5955852"/>
              <a:gd name="connsiteY1697" fmla="*/ 3583402 h 5956325"/>
              <a:gd name="connsiteX1698" fmla="*/ 2011661 w 5955852"/>
              <a:gd name="connsiteY1698" fmla="*/ 3578177 h 5956325"/>
              <a:gd name="connsiteX1699" fmla="*/ 3945987 w 5955852"/>
              <a:gd name="connsiteY1699" fmla="*/ 3574744 h 5956325"/>
              <a:gd name="connsiteX1700" fmla="*/ 3973691 w 5955852"/>
              <a:gd name="connsiteY1700" fmla="*/ 3579658 h 5956325"/>
              <a:gd name="connsiteX1701" fmla="*/ 3984928 w 5955852"/>
              <a:gd name="connsiteY1701" fmla="*/ 3631447 h 5956325"/>
              <a:gd name="connsiteX1702" fmla="*/ 3953713 w 5955852"/>
              <a:gd name="connsiteY1702" fmla="*/ 3648295 h 5956325"/>
              <a:gd name="connsiteX1703" fmla="*/ 3933735 w 5955852"/>
              <a:gd name="connsiteY1703" fmla="*/ 3642054 h 5956325"/>
              <a:gd name="connsiteX1704" fmla="*/ 3922498 w 5955852"/>
              <a:gd name="connsiteY1704" fmla="*/ 3590890 h 5956325"/>
              <a:gd name="connsiteX1705" fmla="*/ 3945987 w 5955852"/>
              <a:gd name="connsiteY1705" fmla="*/ 3574744 h 5956325"/>
              <a:gd name="connsiteX1706" fmla="*/ 1469609 w 5955852"/>
              <a:gd name="connsiteY1706" fmla="*/ 3556573 h 5956325"/>
              <a:gd name="connsiteX1707" fmla="*/ 1510190 w 5955852"/>
              <a:gd name="connsiteY1707" fmla="*/ 3574044 h 5956325"/>
              <a:gd name="connsiteX1708" fmla="*/ 1492709 w 5955852"/>
              <a:gd name="connsiteY1708" fmla="*/ 3614601 h 5956325"/>
              <a:gd name="connsiteX1709" fmla="*/ 1480847 w 5955852"/>
              <a:gd name="connsiteY1709" fmla="*/ 3617096 h 5956325"/>
              <a:gd name="connsiteX1710" fmla="*/ 1452753 w 5955852"/>
              <a:gd name="connsiteY1710" fmla="*/ 3597130 h 5956325"/>
              <a:gd name="connsiteX1711" fmla="*/ 1469609 w 5955852"/>
              <a:gd name="connsiteY1711" fmla="*/ 3556573 h 5956325"/>
              <a:gd name="connsiteX1712" fmla="*/ 2610992 w 5955852"/>
              <a:gd name="connsiteY1712" fmla="*/ 3553220 h 5956325"/>
              <a:gd name="connsiteX1713" fmla="*/ 2643924 w 5955852"/>
              <a:gd name="connsiteY1713" fmla="*/ 3557822 h 5956325"/>
              <a:gd name="connsiteX1714" fmla="*/ 2659532 w 5955852"/>
              <a:gd name="connsiteY1714" fmla="*/ 3617099 h 5956325"/>
              <a:gd name="connsiteX1715" fmla="*/ 2621450 w 5955852"/>
              <a:gd name="connsiteY1715" fmla="*/ 3638938 h 5956325"/>
              <a:gd name="connsiteX1716" fmla="*/ 2600223 w 5955852"/>
              <a:gd name="connsiteY1716" fmla="*/ 3632697 h 5956325"/>
              <a:gd name="connsiteX1717" fmla="*/ 2584616 w 5955852"/>
              <a:gd name="connsiteY1717" fmla="*/ 3573421 h 5956325"/>
              <a:gd name="connsiteX1718" fmla="*/ 2610992 w 5955852"/>
              <a:gd name="connsiteY1718" fmla="*/ 3553220 h 5956325"/>
              <a:gd name="connsiteX1719" fmla="*/ 4486866 w 5955852"/>
              <a:gd name="connsiteY1719" fmla="*/ 3552205 h 5956325"/>
              <a:gd name="connsiteX1720" fmla="*/ 4504347 w 5955852"/>
              <a:gd name="connsiteY1720" fmla="*/ 3592763 h 5956325"/>
              <a:gd name="connsiteX1721" fmla="*/ 4475630 w 5955852"/>
              <a:gd name="connsiteY1721" fmla="*/ 3612105 h 5956325"/>
              <a:gd name="connsiteX1722" fmla="*/ 4463767 w 5955852"/>
              <a:gd name="connsiteY1722" fmla="*/ 3609610 h 5956325"/>
              <a:gd name="connsiteX1723" fmla="*/ 4446287 w 5955852"/>
              <a:gd name="connsiteY1723" fmla="*/ 3569052 h 5956325"/>
              <a:gd name="connsiteX1724" fmla="*/ 4486866 w 5955852"/>
              <a:gd name="connsiteY1724" fmla="*/ 3552205 h 5956325"/>
              <a:gd name="connsiteX1725" fmla="*/ 3347436 w 5955852"/>
              <a:gd name="connsiteY1725" fmla="*/ 3551582 h 5956325"/>
              <a:gd name="connsiteX1726" fmla="*/ 3374359 w 5955852"/>
              <a:gd name="connsiteY1726" fmla="*/ 3571549 h 5956325"/>
              <a:gd name="connsiteX1727" fmla="*/ 3358751 w 5955852"/>
              <a:gd name="connsiteY1727" fmla="*/ 3631450 h 5956325"/>
              <a:gd name="connsiteX1728" fmla="*/ 3336900 w 5955852"/>
              <a:gd name="connsiteY1728" fmla="*/ 3637065 h 5956325"/>
              <a:gd name="connsiteX1729" fmla="*/ 3298818 w 5955852"/>
              <a:gd name="connsiteY1729" fmla="*/ 3615851 h 5956325"/>
              <a:gd name="connsiteX1730" fmla="*/ 3314426 w 5955852"/>
              <a:gd name="connsiteY1730" fmla="*/ 3555950 h 5956325"/>
              <a:gd name="connsiteX1731" fmla="*/ 3347436 w 5955852"/>
              <a:gd name="connsiteY1731" fmla="*/ 3551582 h 5956325"/>
              <a:gd name="connsiteX1732" fmla="*/ 526288 w 5955852"/>
              <a:gd name="connsiteY1732" fmla="*/ 3548462 h 5956325"/>
              <a:gd name="connsiteX1733" fmla="*/ 548763 w 5955852"/>
              <a:gd name="connsiteY1733" fmla="*/ 3562188 h 5956325"/>
              <a:gd name="connsiteX1734" fmla="*/ 535028 w 5955852"/>
              <a:gd name="connsiteY1734" fmla="*/ 3584650 h 5956325"/>
              <a:gd name="connsiteX1735" fmla="*/ 530659 w 5955852"/>
              <a:gd name="connsiteY1735" fmla="*/ 3585275 h 5956325"/>
              <a:gd name="connsiteX1736" fmla="*/ 512553 w 5955852"/>
              <a:gd name="connsiteY1736" fmla="*/ 3570923 h 5956325"/>
              <a:gd name="connsiteX1737" fmla="*/ 526288 w 5955852"/>
              <a:gd name="connsiteY1737" fmla="*/ 3548462 h 5956325"/>
              <a:gd name="connsiteX1738" fmla="*/ 5430814 w 5955852"/>
              <a:gd name="connsiteY1738" fmla="*/ 3542845 h 5956325"/>
              <a:gd name="connsiteX1739" fmla="*/ 5444549 w 5955852"/>
              <a:gd name="connsiteY1739" fmla="*/ 3565308 h 5956325"/>
              <a:gd name="connsiteX1740" fmla="*/ 5426444 w 5955852"/>
              <a:gd name="connsiteY1740" fmla="*/ 3579659 h 5956325"/>
              <a:gd name="connsiteX1741" fmla="*/ 5422074 w 5955852"/>
              <a:gd name="connsiteY1741" fmla="*/ 3579035 h 5956325"/>
              <a:gd name="connsiteX1742" fmla="*/ 5408339 w 5955852"/>
              <a:gd name="connsiteY1742" fmla="*/ 3556572 h 5956325"/>
              <a:gd name="connsiteX1743" fmla="*/ 5430814 w 5955852"/>
              <a:gd name="connsiteY1743" fmla="*/ 3542845 h 5956325"/>
              <a:gd name="connsiteX1744" fmla="*/ 1219263 w 5955852"/>
              <a:gd name="connsiteY1744" fmla="*/ 3520382 h 5956325"/>
              <a:gd name="connsiteX1745" fmla="*/ 1254849 w 5955852"/>
              <a:gd name="connsiteY1745" fmla="*/ 3538477 h 5956325"/>
              <a:gd name="connsiteX1746" fmla="*/ 1236744 w 5955852"/>
              <a:gd name="connsiteY1746" fmla="*/ 3574043 h 5956325"/>
              <a:gd name="connsiteX1747" fmla="*/ 1228004 w 5955852"/>
              <a:gd name="connsiteY1747" fmla="*/ 3575290 h 5956325"/>
              <a:gd name="connsiteX1748" fmla="*/ 1201158 w 5955852"/>
              <a:gd name="connsiteY1748" fmla="*/ 3555948 h 5956325"/>
              <a:gd name="connsiteX1749" fmla="*/ 1219263 w 5955852"/>
              <a:gd name="connsiteY1749" fmla="*/ 3520382 h 5956325"/>
              <a:gd name="connsiteX1750" fmla="*/ 4737211 w 5955852"/>
              <a:gd name="connsiteY1750" fmla="*/ 3516638 h 5956325"/>
              <a:gd name="connsiteX1751" fmla="*/ 4755315 w 5955852"/>
              <a:gd name="connsiteY1751" fmla="*/ 3551580 h 5956325"/>
              <a:gd name="connsiteX1752" fmla="*/ 4728471 w 5955852"/>
              <a:gd name="connsiteY1752" fmla="*/ 3570923 h 5956325"/>
              <a:gd name="connsiteX1753" fmla="*/ 4720355 w 5955852"/>
              <a:gd name="connsiteY1753" fmla="*/ 3570299 h 5956325"/>
              <a:gd name="connsiteX1754" fmla="*/ 4702250 w 5955852"/>
              <a:gd name="connsiteY1754" fmla="*/ 3534733 h 5956325"/>
              <a:gd name="connsiteX1755" fmla="*/ 4737211 w 5955852"/>
              <a:gd name="connsiteY1755" fmla="*/ 3516638 h 5956325"/>
              <a:gd name="connsiteX1756" fmla="*/ 287179 w 5955852"/>
              <a:gd name="connsiteY1756" fmla="*/ 3505409 h 5956325"/>
              <a:gd name="connsiteX1757" fmla="*/ 305284 w 5955852"/>
              <a:gd name="connsiteY1757" fmla="*/ 3517264 h 5956325"/>
              <a:gd name="connsiteX1758" fmla="*/ 292798 w 5955852"/>
              <a:gd name="connsiteY1758" fmla="*/ 3535358 h 5956325"/>
              <a:gd name="connsiteX1759" fmla="*/ 289676 w 5955852"/>
              <a:gd name="connsiteY1759" fmla="*/ 3535982 h 5956325"/>
              <a:gd name="connsiteX1760" fmla="*/ 274693 w 5955852"/>
              <a:gd name="connsiteY1760" fmla="*/ 3523503 h 5956325"/>
              <a:gd name="connsiteX1761" fmla="*/ 287179 w 5955852"/>
              <a:gd name="connsiteY1761" fmla="*/ 3505409 h 5956325"/>
              <a:gd name="connsiteX1762" fmla="*/ 5669920 w 5955852"/>
              <a:gd name="connsiteY1762" fmla="*/ 3498545 h 5956325"/>
              <a:gd name="connsiteX1763" fmla="*/ 5682408 w 5955852"/>
              <a:gd name="connsiteY1763" fmla="*/ 3516640 h 5956325"/>
              <a:gd name="connsiteX1764" fmla="*/ 5667424 w 5955852"/>
              <a:gd name="connsiteY1764" fmla="*/ 3529119 h 5956325"/>
              <a:gd name="connsiteX1765" fmla="*/ 5664303 w 5955852"/>
              <a:gd name="connsiteY1765" fmla="*/ 3529119 h 5956325"/>
              <a:gd name="connsiteX1766" fmla="*/ 5651816 w 5955852"/>
              <a:gd name="connsiteY1766" fmla="*/ 3511024 h 5956325"/>
              <a:gd name="connsiteX1767" fmla="*/ 5669920 w 5955852"/>
              <a:gd name="connsiteY1767" fmla="*/ 3498545 h 5956325"/>
              <a:gd name="connsiteX1768" fmla="*/ 973913 w 5955852"/>
              <a:gd name="connsiteY1768" fmla="*/ 3481074 h 5956325"/>
              <a:gd name="connsiteX1769" fmla="*/ 1004504 w 5955852"/>
              <a:gd name="connsiteY1769" fmla="*/ 3498544 h 5956325"/>
              <a:gd name="connsiteX1770" fmla="*/ 986399 w 5955852"/>
              <a:gd name="connsiteY1770" fmla="*/ 3529119 h 5956325"/>
              <a:gd name="connsiteX1771" fmla="*/ 980155 w 5955852"/>
              <a:gd name="connsiteY1771" fmla="*/ 3529743 h 5956325"/>
              <a:gd name="connsiteX1772" fmla="*/ 956432 w 5955852"/>
              <a:gd name="connsiteY1772" fmla="*/ 3511647 h 5956325"/>
              <a:gd name="connsiteX1773" fmla="*/ 973913 w 5955852"/>
              <a:gd name="connsiteY1773" fmla="*/ 3481074 h 5956325"/>
              <a:gd name="connsiteX1774" fmla="*/ 4982562 w 5955852"/>
              <a:gd name="connsiteY1774" fmla="*/ 3477329 h 5956325"/>
              <a:gd name="connsiteX1775" fmla="*/ 5000044 w 5955852"/>
              <a:gd name="connsiteY1775" fmla="*/ 3507904 h 5956325"/>
              <a:gd name="connsiteX1776" fmla="*/ 4976319 w 5955852"/>
              <a:gd name="connsiteY1776" fmla="*/ 3525998 h 5956325"/>
              <a:gd name="connsiteX1777" fmla="*/ 4970077 w 5955852"/>
              <a:gd name="connsiteY1777" fmla="*/ 3525374 h 5956325"/>
              <a:gd name="connsiteX1778" fmla="*/ 4951971 w 5955852"/>
              <a:gd name="connsiteY1778" fmla="*/ 3494801 h 5956325"/>
              <a:gd name="connsiteX1779" fmla="*/ 4982562 w 5955852"/>
              <a:gd name="connsiteY1779" fmla="*/ 3477329 h 5956325"/>
              <a:gd name="connsiteX1780" fmla="*/ 51817 w 5955852"/>
              <a:gd name="connsiteY1780" fmla="*/ 3459859 h 5956325"/>
              <a:gd name="connsiteX1781" fmla="*/ 64304 w 5955852"/>
              <a:gd name="connsiteY1781" fmla="*/ 3469842 h 5956325"/>
              <a:gd name="connsiteX1782" fmla="*/ 56188 w 5955852"/>
              <a:gd name="connsiteY1782" fmla="*/ 3484193 h 5956325"/>
              <a:gd name="connsiteX1783" fmla="*/ 51817 w 5955852"/>
              <a:gd name="connsiteY1783" fmla="*/ 3485441 h 5956325"/>
              <a:gd name="connsiteX1784" fmla="*/ 39955 w 5955852"/>
              <a:gd name="connsiteY1784" fmla="*/ 3476705 h 5956325"/>
              <a:gd name="connsiteX1785" fmla="*/ 39331 w 5955852"/>
              <a:gd name="connsiteY1785" fmla="*/ 3472338 h 5956325"/>
              <a:gd name="connsiteX1786" fmla="*/ 51817 w 5955852"/>
              <a:gd name="connsiteY1786" fmla="*/ 3459859 h 5956325"/>
              <a:gd name="connsiteX1787" fmla="*/ 2206132 w 5955852"/>
              <a:gd name="connsiteY1787" fmla="*/ 3459391 h 5956325"/>
              <a:gd name="connsiteX1788" fmla="*/ 2231884 w 5955852"/>
              <a:gd name="connsiteY1788" fmla="*/ 3476706 h 5956325"/>
              <a:gd name="connsiteX1789" fmla="*/ 2220647 w 5955852"/>
              <a:gd name="connsiteY1789" fmla="*/ 3532863 h 5956325"/>
              <a:gd name="connsiteX1790" fmla="*/ 2198172 w 5955852"/>
              <a:gd name="connsiteY1790" fmla="*/ 3539727 h 5956325"/>
              <a:gd name="connsiteX1791" fmla="*/ 2164459 w 5955852"/>
              <a:gd name="connsiteY1791" fmla="*/ 3521631 h 5956325"/>
              <a:gd name="connsiteX1792" fmla="*/ 2175697 w 5955852"/>
              <a:gd name="connsiteY1792" fmla="*/ 3465474 h 5956325"/>
              <a:gd name="connsiteX1793" fmla="*/ 2206132 w 5955852"/>
              <a:gd name="connsiteY1793" fmla="*/ 3459391 h 5956325"/>
              <a:gd name="connsiteX1794" fmla="*/ 3751595 w 5955852"/>
              <a:gd name="connsiteY1794" fmla="*/ 3456272 h 5956325"/>
              <a:gd name="connsiteX1795" fmla="*/ 3782030 w 5955852"/>
              <a:gd name="connsiteY1795" fmla="*/ 3462355 h 5956325"/>
              <a:gd name="connsiteX1796" fmla="*/ 3793267 w 5955852"/>
              <a:gd name="connsiteY1796" fmla="*/ 3518512 h 5956325"/>
              <a:gd name="connsiteX1797" fmla="*/ 3759554 w 5955852"/>
              <a:gd name="connsiteY1797" fmla="*/ 3536606 h 5956325"/>
              <a:gd name="connsiteX1798" fmla="*/ 3737080 w 5955852"/>
              <a:gd name="connsiteY1798" fmla="*/ 3529743 h 5956325"/>
              <a:gd name="connsiteX1799" fmla="*/ 3725843 w 5955852"/>
              <a:gd name="connsiteY1799" fmla="*/ 3473586 h 5956325"/>
              <a:gd name="connsiteX1800" fmla="*/ 3751595 w 5955852"/>
              <a:gd name="connsiteY1800" fmla="*/ 3456272 h 5956325"/>
              <a:gd name="connsiteX1801" fmla="*/ 5909029 w 5955852"/>
              <a:gd name="connsiteY1801" fmla="*/ 3453620 h 5956325"/>
              <a:gd name="connsiteX1802" fmla="*/ 5917146 w 5955852"/>
              <a:gd name="connsiteY1802" fmla="*/ 3467971 h 5956325"/>
              <a:gd name="connsiteX1803" fmla="*/ 5905284 w 5955852"/>
              <a:gd name="connsiteY1803" fmla="*/ 3478578 h 5956325"/>
              <a:gd name="connsiteX1804" fmla="*/ 5892798 w 5955852"/>
              <a:gd name="connsiteY1804" fmla="*/ 3466099 h 5956325"/>
              <a:gd name="connsiteX1805" fmla="*/ 5893422 w 5955852"/>
              <a:gd name="connsiteY1805" fmla="*/ 3461730 h 5956325"/>
              <a:gd name="connsiteX1806" fmla="*/ 5909029 w 5955852"/>
              <a:gd name="connsiteY1806" fmla="*/ 3453620 h 5956325"/>
              <a:gd name="connsiteX1807" fmla="*/ 2474114 w 5955852"/>
              <a:gd name="connsiteY1807" fmla="*/ 3438490 h 5956325"/>
              <a:gd name="connsiteX1808" fmla="*/ 2504704 w 5955852"/>
              <a:gd name="connsiteY1808" fmla="*/ 3451125 h 5956325"/>
              <a:gd name="connsiteX1809" fmla="*/ 2504704 w 5955852"/>
              <a:gd name="connsiteY1809" fmla="*/ 3512897 h 5956325"/>
              <a:gd name="connsiteX1810" fmla="*/ 2474114 w 5955852"/>
              <a:gd name="connsiteY1810" fmla="*/ 3525376 h 5956325"/>
              <a:gd name="connsiteX1811" fmla="*/ 2443523 w 5955852"/>
              <a:gd name="connsiteY1811" fmla="*/ 3512897 h 5956325"/>
              <a:gd name="connsiteX1812" fmla="*/ 2443523 w 5955852"/>
              <a:gd name="connsiteY1812" fmla="*/ 3451125 h 5956325"/>
              <a:gd name="connsiteX1813" fmla="*/ 2474114 w 5955852"/>
              <a:gd name="connsiteY1813" fmla="*/ 3438490 h 5956325"/>
              <a:gd name="connsiteX1814" fmla="*/ 3483066 w 5955852"/>
              <a:gd name="connsiteY1814" fmla="*/ 3436150 h 5956325"/>
              <a:gd name="connsiteX1815" fmla="*/ 3514203 w 5955852"/>
              <a:gd name="connsiteY1815" fmla="*/ 3449253 h 5956325"/>
              <a:gd name="connsiteX1816" fmla="*/ 3514203 w 5955852"/>
              <a:gd name="connsiteY1816" fmla="*/ 3510401 h 5956325"/>
              <a:gd name="connsiteX1817" fmla="*/ 3482988 w 5955852"/>
              <a:gd name="connsiteY1817" fmla="*/ 3523504 h 5956325"/>
              <a:gd name="connsiteX1818" fmla="*/ 3452397 w 5955852"/>
              <a:gd name="connsiteY1818" fmla="*/ 3510401 h 5956325"/>
              <a:gd name="connsiteX1819" fmla="*/ 3452397 w 5955852"/>
              <a:gd name="connsiteY1819" fmla="*/ 3449253 h 5956325"/>
              <a:gd name="connsiteX1820" fmla="*/ 3483066 w 5955852"/>
              <a:gd name="connsiteY1820" fmla="*/ 3436150 h 5956325"/>
              <a:gd name="connsiteX1821" fmla="*/ 2977926 w 5955852"/>
              <a:gd name="connsiteY1821" fmla="*/ 3418677 h 5956325"/>
              <a:gd name="connsiteX1822" fmla="*/ 2979174 w 5955852"/>
              <a:gd name="connsiteY1822" fmla="*/ 3418677 h 5956325"/>
              <a:gd name="connsiteX1823" fmla="*/ 2979799 w 5955852"/>
              <a:gd name="connsiteY1823" fmla="*/ 3418677 h 5956325"/>
              <a:gd name="connsiteX1824" fmla="*/ 3026622 w 5955852"/>
              <a:gd name="connsiteY1824" fmla="*/ 3464850 h 5956325"/>
              <a:gd name="connsiteX1825" fmla="*/ 2980424 w 5955852"/>
              <a:gd name="connsiteY1825" fmla="*/ 3511647 h 5956325"/>
              <a:gd name="connsiteX1826" fmla="*/ 2979174 w 5955852"/>
              <a:gd name="connsiteY1826" fmla="*/ 3511647 h 5956325"/>
              <a:gd name="connsiteX1827" fmla="*/ 2977926 w 5955852"/>
              <a:gd name="connsiteY1827" fmla="*/ 3511647 h 5956325"/>
              <a:gd name="connsiteX1828" fmla="*/ 2931103 w 5955852"/>
              <a:gd name="connsiteY1828" fmla="*/ 3465474 h 5956325"/>
              <a:gd name="connsiteX1829" fmla="*/ 2977926 w 5955852"/>
              <a:gd name="connsiteY1829" fmla="*/ 3418677 h 5956325"/>
              <a:gd name="connsiteX1830" fmla="*/ 1657526 w 5955852"/>
              <a:gd name="connsiteY1830" fmla="*/ 3411814 h 5956325"/>
              <a:gd name="connsiteX1831" fmla="*/ 1701227 w 5955852"/>
              <a:gd name="connsiteY1831" fmla="*/ 3432405 h 5956325"/>
              <a:gd name="connsiteX1832" fmla="*/ 1680625 w 5955852"/>
              <a:gd name="connsiteY1832" fmla="*/ 3476082 h 5956325"/>
              <a:gd name="connsiteX1833" fmla="*/ 1668762 w 5955852"/>
              <a:gd name="connsiteY1833" fmla="*/ 3477954 h 5956325"/>
              <a:gd name="connsiteX1834" fmla="*/ 1636923 w 5955852"/>
              <a:gd name="connsiteY1834" fmla="*/ 3455491 h 5956325"/>
              <a:gd name="connsiteX1835" fmla="*/ 1657526 w 5955852"/>
              <a:gd name="connsiteY1835" fmla="*/ 3411814 h 5956325"/>
              <a:gd name="connsiteX1836" fmla="*/ 1926210 w 5955852"/>
              <a:gd name="connsiteY1836" fmla="*/ 3411189 h 5956325"/>
              <a:gd name="connsiteX1837" fmla="*/ 1946577 w 5955852"/>
              <a:gd name="connsiteY1837" fmla="*/ 3431156 h 5956325"/>
              <a:gd name="connsiteX1838" fmla="*/ 1927848 w 5955852"/>
              <a:gd name="connsiteY1838" fmla="*/ 3480449 h 5956325"/>
              <a:gd name="connsiteX1839" fmla="*/ 1912865 w 5955852"/>
              <a:gd name="connsiteY1839" fmla="*/ 3483568 h 5956325"/>
              <a:gd name="connsiteX1840" fmla="*/ 1878528 w 5955852"/>
              <a:gd name="connsiteY1840" fmla="*/ 3461106 h 5956325"/>
              <a:gd name="connsiteX1841" fmla="*/ 1897882 w 5955852"/>
              <a:gd name="connsiteY1841" fmla="*/ 3411813 h 5956325"/>
              <a:gd name="connsiteX1842" fmla="*/ 1926210 w 5955852"/>
              <a:gd name="connsiteY1842" fmla="*/ 3411189 h 5956325"/>
              <a:gd name="connsiteX1843" fmla="*/ 4031517 w 5955852"/>
              <a:gd name="connsiteY1843" fmla="*/ 3407055 h 5956325"/>
              <a:gd name="connsiteX1844" fmla="*/ 4059844 w 5955852"/>
              <a:gd name="connsiteY1844" fmla="*/ 3407445 h 5956325"/>
              <a:gd name="connsiteX1845" fmla="*/ 4079198 w 5955852"/>
              <a:gd name="connsiteY1845" fmla="*/ 3456114 h 5956325"/>
              <a:gd name="connsiteX1846" fmla="*/ 4044861 w 5955852"/>
              <a:gd name="connsiteY1846" fmla="*/ 3478577 h 5956325"/>
              <a:gd name="connsiteX1847" fmla="*/ 4030502 w 5955852"/>
              <a:gd name="connsiteY1847" fmla="*/ 3476080 h 5956325"/>
              <a:gd name="connsiteX1848" fmla="*/ 4011149 w 5955852"/>
              <a:gd name="connsiteY1848" fmla="*/ 3426788 h 5956325"/>
              <a:gd name="connsiteX1849" fmla="*/ 4031517 w 5955852"/>
              <a:gd name="connsiteY1849" fmla="*/ 3407055 h 5956325"/>
              <a:gd name="connsiteX1850" fmla="*/ 4300201 w 5955852"/>
              <a:gd name="connsiteY1850" fmla="*/ 3406823 h 5956325"/>
              <a:gd name="connsiteX1851" fmla="*/ 4320803 w 5955852"/>
              <a:gd name="connsiteY1851" fmla="*/ 3450500 h 5956325"/>
              <a:gd name="connsiteX1852" fmla="*/ 4288339 w 5955852"/>
              <a:gd name="connsiteY1852" fmla="*/ 3473587 h 5956325"/>
              <a:gd name="connsiteX1853" fmla="*/ 4277102 w 5955852"/>
              <a:gd name="connsiteY1853" fmla="*/ 3471091 h 5956325"/>
              <a:gd name="connsiteX1854" fmla="*/ 4256500 w 5955852"/>
              <a:gd name="connsiteY1854" fmla="*/ 3427413 h 5956325"/>
              <a:gd name="connsiteX1855" fmla="*/ 4300201 w 5955852"/>
              <a:gd name="connsiteY1855" fmla="*/ 3406823 h 5956325"/>
              <a:gd name="connsiteX1856" fmla="*/ 726064 w 5955852"/>
              <a:gd name="connsiteY1856" fmla="*/ 3398711 h 5956325"/>
              <a:gd name="connsiteX1857" fmla="*/ 751661 w 5955852"/>
              <a:gd name="connsiteY1857" fmla="*/ 3415557 h 5956325"/>
              <a:gd name="connsiteX1858" fmla="*/ 734180 w 5955852"/>
              <a:gd name="connsiteY1858" fmla="*/ 3441139 h 5956325"/>
              <a:gd name="connsiteX1859" fmla="*/ 729810 w 5955852"/>
              <a:gd name="connsiteY1859" fmla="*/ 3441763 h 5956325"/>
              <a:gd name="connsiteX1860" fmla="*/ 708584 w 5955852"/>
              <a:gd name="connsiteY1860" fmla="*/ 3424293 h 5956325"/>
              <a:gd name="connsiteX1861" fmla="*/ 726064 w 5955852"/>
              <a:gd name="connsiteY1861" fmla="*/ 3398711 h 5956325"/>
              <a:gd name="connsiteX1862" fmla="*/ 5231035 w 5955852"/>
              <a:gd name="connsiteY1862" fmla="*/ 3393094 h 5956325"/>
              <a:gd name="connsiteX1863" fmla="*/ 5248515 w 5955852"/>
              <a:gd name="connsiteY1863" fmla="*/ 3418676 h 5956325"/>
              <a:gd name="connsiteX1864" fmla="*/ 5227289 w 5955852"/>
              <a:gd name="connsiteY1864" fmla="*/ 3436148 h 5956325"/>
              <a:gd name="connsiteX1865" fmla="*/ 5222919 w 5955852"/>
              <a:gd name="connsiteY1865" fmla="*/ 3436148 h 5956325"/>
              <a:gd name="connsiteX1866" fmla="*/ 5205439 w 5955852"/>
              <a:gd name="connsiteY1866" fmla="*/ 3410566 h 5956325"/>
              <a:gd name="connsiteX1867" fmla="*/ 5231035 w 5955852"/>
              <a:gd name="connsiteY1867" fmla="*/ 3393094 h 5956325"/>
              <a:gd name="connsiteX1868" fmla="*/ 2791562 w 5955852"/>
              <a:gd name="connsiteY1868" fmla="*/ 3381337 h 5956325"/>
              <a:gd name="connsiteX1869" fmla="*/ 2809989 w 5955852"/>
              <a:gd name="connsiteY1869" fmla="*/ 3384984 h 5956325"/>
              <a:gd name="connsiteX1870" fmla="*/ 2834960 w 5955852"/>
              <a:gd name="connsiteY1870" fmla="*/ 3446132 h 5956325"/>
              <a:gd name="connsiteX1871" fmla="*/ 2791884 w 5955852"/>
              <a:gd name="connsiteY1871" fmla="*/ 3474833 h 5956325"/>
              <a:gd name="connsiteX1872" fmla="*/ 2773779 w 5955852"/>
              <a:gd name="connsiteY1872" fmla="*/ 3471090 h 5956325"/>
              <a:gd name="connsiteX1873" fmla="*/ 2748806 w 5955852"/>
              <a:gd name="connsiteY1873" fmla="*/ 3409942 h 5956325"/>
              <a:gd name="connsiteX1874" fmla="*/ 2791562 w 5955852"/>
              <a:gd name="connsiteY1874" fmla="*/ 3381337 h 5956325"/>
              <a:gd name="connsiteX1875" fmla="*/ 3165900 w 5955852"/>
              <a:gd name="connsiteY1875" fmla="*/ 3380713 h 5956325"/>
              <a:gd name="connsiteX1876" fmla="*/ 3208918 w 5955852"/>
              <a:gd name="connsiteY1876" fmla="*/ 3409318 h 5956325"/>
              <a:gd name="connsiteX1877" fmla="*/ 3183946 w 5955852"/>
              <a:gd name="connsiteY1877" fmla="*/ 3470466 h 5956325"/>
              <a:gd name="connsiteX1878" fmla="*/ 3165841 w 5955852"/>
              <a:gd name="connsiteY1878" fmla="*/ 3474210 h 5956325"/>
              <a:gd name="connsiteX1879" fmla="*/ 3122765 w 5955852"/>
              <a:gd name="connsiteY1879" fmla="*/ 3445508 h 5956325"/>
              <a:gd name="connsiteX1880" fmla="*/ 3147737 w 5955852"/>
              <a:gd name="connsiteY1880" fmla="*/ 3384359 h 5956325"/>
              <a:gd name="connsiteX1881" fmla="*/ 3165900 w 5955852"/>
              <a:gd name="connsiteY1881" fmla="*/ 3380713 h 5956325"/>
              <a:gd name="connsiteX1882" fmla="*/ 1412174 w 5955852"/>
              <a:gd name="connsiteY1882" fmla="*/ 3374377 h 5956325"/>
              <a:gd name="connsiteX1883" fmla="*/ 1450256 w 5955852"/>
              <a:gd name="connsiteY1883" fmla="*/ 3396215 h 5956325"/>
              <a:gd name="connsiteX1884" fmla="*/ 1428406 w 5955852"/>
              <a:gd name="connsiteY1884" fmla="*/ 3434277 h 5956325"/>
              <a:gd name="connsiteX1885" fmla="*/ 1420290 w 5955852"/>
              <a:gd name="connsiteY1885" fmla="*/ 3435525 h 5956325"/>
              <a:gd name="connsiteX1886" fmla="*/ 1390323 w 5955852"/>
              <a:gd name="connsiteY1886" fmla="*/ 3412438 h 5956325"/>
              <a:gd name="connsiteX1887" fmla="*/ 1412174 w 5955852"/>
              <a:gd name="connsiteY1887" fmla="*/ 3374377 h 5956325"/>
              <a:gd name="connsiteX1888" fmla="*/ 4544927 w 5955852"/>
              <a:gd name="connsiteY1888" fmla="*/ 3370008 h 5956325"/>
              <a:gd name="connsiteX1889" fmla="*/ 4566778 w 5955852"/>
              <a:gd name="connsiteY1889" fmla="*/ 3408071 h 5956325"/>
              <a:gd name="connsiteX1890" fmla="*/ 4536811 w 5955852"/>
              <a:gd name="connsiteY1890" fmla="*/ 3431156 h 5956325"/>
              <a:gd name="connsiteX1891" fmla="*/ 4528695 w 5955852"/>
              <a:gd name="connsiteY1891" fmla="*/ 3429909 h 5956325"/>
              <a:gd name="connsiteX1892" fmla="*/ 4506845 w 5955852"/>
              <a:gd name="connsiteY1892" fmla="*/ 3391847 h 5956325"/>
              <a:gd name="connsiteX1893" fmla="*/ 4544927 w 5955852"/>
              <a:gd name="connsiteY1893" fmla="*/ 3370008 h 5956325"/>
              <a:gd name="connsiteX1894" fmla="*/ 489454 w 5955852"/>
              <a:gd name="connsiteY1894" fmla="*/ 3355034 h 5956325"/>
              <a:gd name="connsiteX1895" fmla="*/ 510681 w 5955852"/>
              <a:gd name="connsiteY1895" fmla="*/ 3370632 h 5956325"/>
              <a:gd name="connsiteX1896" fmla="*/ 495073 w 5955852"/>
              <a:gd name="connsiteY1896" fmla="*/ 3391847 h 5956325"/>
              <a:gd name="connsiteX1897" fmla="*/ 492576 w 5955852"/>
              <a:gd name="connsiteY1897" fmla="*/ 3391847 h 5956325"/>
              <a:gd name="connsiteX1898" fmla="*/ 473847 w 5955852"/>
              <a:gd name="connsiteY1898" fmla="*/ 3376247 h 5956325"/>
              <a:gd name="connsiteX1899" fmla="*/ 489454 w 5955852"/>
              <a:gd name="connsiteY1899" fmla="*/ 3355034 h 5956325"/>
              <a:gd name="connsiteX1900" fmla="*/ 5467024 w 5955852"/>
              <a:gd name="connsiteY1900" fmla="*/ 3348169 h 5956325"/>
              <a:gd name="connsiteX1901" fmla="*/ 5482631 w 5955852"/>
              <a:gd name="connsiteY1901" fmla="*/ 3369385 h 5956325"/>
              <a:gd name="connsiteX1902" fmla="*/ 5464526 w 5955852"/>
              <a:gd name="connsiteY1902" fmla="*/ 3384983 h 5956325"/>
              <a:gd name="connsiteX1903" fmla="*/ 5461406 w 5955852"/>
              <a:gd name="connsiteY1903" fmla="*/ 3384983 h 5956325"/>
              <a:gd name="connsiteX1904" fmla="*/ 5445798 w 5955852"/>
              <a:gd name="connsiteY1904" fmla="*/ 3363768 h 5956325"/>
              <a:gd name="connsiteX1905" fmla="*/ 5467024 w 5955852"/>
              <a:gd name="connsiteY1905" fmla="*/ 3348169 h 5956325"/>
              <a:gd name="connsiteX1906" fmla="*/ 1171817 w 5955852"/>
              <a:gd name="connsiteY1906" fmla="*/ 3334442 h 5956325"/>
              <a:gd name="connsiteX1907" fmla="*/ 1204904 w 5955852"/>
              <a:gd name="connsiteY1907" fmla="*/ 3356280 h 5956325"/>
              <a:gd name="connsiteX1908" fmla="*/ 1183054 w 5955852"/>
              <a:gd name="connsiteY1908" fmla="*/ 3389350 h 5956325"/>
              <a:gd name="connsiteX1909" fmla="*/ 1177435 w 5955852"/>
              <a:gd name="connsiteY1909" fmla="*/ 3389974 h 5956325"/>
              <a:gd name="connsiteX1910" fmla="*/ 1150590 w 5955852"/>
              <a:gd name="connsiteY1910" fmla="*/ 3367512 h 5956325"/>
              <a:gd name="connsiteX1911" fmla="*/ 1171817 w 5955852"/>
              <a:gd name="connsiteY1911" fmla="*/ 3334442 h 5956325"/>
              <a:gd name="connsiteX1912" fmla="*/ 4784034 w 5955852"/>
              <a:gd name="connsiteY1912" fmla="*/ 3330074 h 5956325"/>
              <a:gd name="connsiteX1913" fmla="*/ 4805885 w 5955852"/>
              <a:gd name="connsiteY1913" fmla="*/ 3363144 h 5956325"/>
              <a:gd name="connsiteX1914" fmla="*/ 4778416 w 5955852"/>
              <a:gd name="connsiteY1914" fmla="*/ 3385607 h 5956325"/>
              <a:gd name="connsiteX1915" fmla="*/ 4772797 w 5955852"/>
              <a:gd name="connsiteY1915" fmla="*/ 3384983 h 5956325"/>
              <a:gd name="connsiteX1916" fmla="*/ 4750946 w 5955852"/>
              <a:gd name="connsiteY1916" fmla="*/ 3351913 h 5956325"/>
              <a:gd name="connsiteX1917" fmla="*/ 4784034 w 5955852"/>
              <a:gd name="connsiteY1917" fmla="*/ 3330074 h 5956325"/>
              <a:gd name="connsiteX1918" fmla="*/ 256589 w 5955852"/>
              <a:gd name="connsiteY1918" fmla="*/ 3309485 h 5956325"/>
              <a:gd name="connsiteX1919" fmla="*/ 274069 w 5955852"/>
              <a:gd name="connsiteY1919" fmla="*/ 3323212 h 5956325"/>
              <a:gd name="connsiteX1920" fmla="*/ 260334 w 5955852"/>
              <a:gd name="connsiteY1920" fmla="*/ 3340682 h 5956325"/>
              <a:gd name="connsiteX1921" fmla="*/ 258461 w 5955852"/>
              <a:gd name="connsiteY1921" fmla="*/ 3340682 h 5956325"/>
              <a:gd name="connsiteX1922" fmla="*/ 242854 w 5955852"/>
              <a:gd name="connsiteY1922" fmla="*/ 3326956 h 5956325"/>
              <a:gd name="connsiteX1923" fmla="*/ 256589 w 5955852"/>
              <a:gd name="connsiteY1923" fmla="*/ 3309485 h 5956325"/>
              <a:gd name="connsiteX1924" fmla="*/ 5700512 w 5955852"/>
              <a:gd name="connsiteY1924" fmla="*/ 3302621 h 5956325"/>
              <a:gd name="connsiteX1925" fmla="*/ 5714246 w 5955852"/>
              <a:gd name="connsiteY1925" fmla="*/ 3320091 h 5956325"/>
              <a:gd name="connsiteX1926" fmla="*/ 5698640 w 5955852"/>
              <a:gd name="connsiteY1926" fmla="*/ 3333819 h 5956325"/>
              <a:gd name="connsiteX1927" fmla="*/ 5696766 w 5955852"/>
              <a:gd name="connsiteY1927" fmla="*/ 3333819 h 5956325"/>
              <a:gd name="connsiteX1928" fmla="*/ 5683032 w 5955852"/>
              <a:gd name="connsiteY1928" fmla="*/ 3316348 h 5956325"/>
              <a:gd name="connsiteX1929" fmla="*/ 5700512 w 5955852"/>
              <a:gd name="connsiteY1929" fmla="*/ 3302621 h 5956325"/>
              <a:gd name="connsiteX1930" fmla="*/ 2126767 w 5955852"/>
              <a:gd name="connsiteY1930" fmla="*/ 3300671 h 5956325"/>
              <a:gd name="connsiteX1931" fmla="*/ 2148852 w 5955852"/>
              <a:gd name="connsiteY1931" fmla="*/ 3322588 h 5956325"/>
              <a:gd name="connsiteX1932" fmla="*/ 2127001 w 5955852"/>
              <a:gd name="connsiteY1932" fmla="*/ 3375000 h 5956325"/>
              <a:gd name="connsiteX1933" fmla="*/ 2111393 w 5955852"/>
              <a:gd name="connsiteY1933" fmla="*/ 3378120 h 5956325"/>
              <a:gd name="connsiteX1934" fmla="*/ 2073935 w 5955852"/>
              <a:gd name="connsiteY1934" fmla="*/ 3353162 h 5956325"/>
              <a:gd name="connsiteX1935" fmla="*/ 2095786 w 5955852"/>
              <a:gd name="connsiteY1935" fmla="*/ 3300749 h 5956325"/>
              <a:gd name="connsiteX1936" fmla="*/ 2126767 w 5955852"/>
              <a:gd name="connsiteY1936" fmla="*/ 3300671 h 5956325"/>
              <a:gd name="connsiteX1937" fmla="*/ 3830023 w 5955852"/>
              <a:gd name="connsiteY1937" fmla="*/ 3296928 h 5956325"/>
              <a:gd name="connsiteX1938" fmla="*/ 3860692 w 5955852"/>
              <a:gd name="connsiteY1938" fmla="*/ 3297006 h 5956325"/>
              <a:gd name="connsiteX1939" fmla="*/ 3882543 w 5955852"/>
              <a:gd name="connsiteY1939" fmla="*/ 3349418 h 5956325"/>
              <a:gd name="connsiteX1940" fmla="*/ 3845085 w 5955852"/>
              <a:gd name="connsiteY1940" fmla="*/ 3374377 h 5956325"/>
              <a:gd name="connsiteX1941" fmla="*/ 3830102 w 5955852"/>
              <a:gd name="connsiteY1941" fmla="*/ 3371257 h 5956325"/>
              <a:gd name="connsiteX1942" fmla="*/ 3808251 w 5955852"/>
              <a:gd name="connsiteY1942" fmla="*/ 3318845 h 5956325"/>
              <a:gd name="connsiteX1943" fmla="*/ 3830023 w 5955852"/>
              <a:gd name="connsiteY1943" fmla="*/ 3296928 h 5956325"/>
              <a:gd name="connsiteX1944" fmla="*/ 2371572 w 5955852"/>
              <a:gd name="connsiteY1944" fmla="*/ 3292717 h 5956325"/>
              <a:gd name="connsiteX1945" fmla="*/ 2397949 w 5955852"/>
              <a:gd name="connsiteY1945" fmla="*/ 3313230 h 5956325"/>
              <a:gd name="connsiteX1946" fmla="*/ 2381717 w 5955852"/>
              <a:gd name="connsiteY1946" fmla="*/ 3372506 h 5956325"/>
              <a:gd name="connsiteX1947" fmla="*/ 2359866 w 5955852"/>
              <a:gd name="connsiteY1947" fmla="*/ 3378745 h 5956325"/>
              <a:gd name="connsiteX1948" fmla="*/ 2323032 w 5955852"/>
              <a:gd name="connsiteY1948" fmla="*/ 3356282 h 5956325"/>
              <a:gd name="connsiteX1949" fmla="*/ 2338640 w 5955852"/>
              <a:gd name="connsiteY1949" fmla="*/ 3297006 h 5956325"/>
              <a:gd name="connsiteX1950" fmla="*/ 2371572 w 5955852"/>
              <a:gd name="connsiteY1950" fmla="*/ 3292717 h 5956325"/>
              <a:gd name="connsiteX1951" fmla="*/ 935830 w 5955852"/>
              <a:gd name="connsiteY1951" fmla="*/ 3292013 h 5956325"/>
              <a:gd name="connsiteX1952" fmla="*/ 964548 w 5955852"/>
              <a:gd name="connsiteY1952" fmla="*/ 3312604 h 5956325"/>
              <a:gd name="connsiteX1953" fmla="*/ 943947 w 5955852"/>
              <a:gd name="connsiteY1953" fmla="*/ 3341306 h 5956325"/>
              <a:gd name="connsiteX1954" fmla="*/ 940200 w 5955852"/>
              <a:gd name="connsiteY1954" fmla="*/ 3341930 h 5956325"/>
              <a:gd name="connsiteX1955" fmla="*/ 915228 w 5955852"/>
              <a:gd name="connsiteY1955" fmla="*/ 3320716 h 5956325"/>
              <a:gd name="connsiteX1956" fmla="*/ 935830 w 5955852"/>
              <a:gd name="connsiteY1956" fmla="*/ 3292013 h 5956325"/>
              <a:gd name="connsiteX1957" fmla="*/ 3584905 w 5955852"/>
              <a:gd name="connsiteY1957" fmla="*/ 3290455 h 5956325"/>
              <a:gd name="connsiteX1958" fmla="*/ 3617837 w 5955852"/>
              <a:gd name="connsiteY1958" fmla="*/ 3294510 h 5956325"/>
              <a:gd name="connsiteX1959" fmla="*/ 3634069 w 5955852"/>
              <a:gd name="connsiteY1959" fmla="*/ 3353787 h 5956325"/>
              <a:gd name="connsiteX1960" fmla="*/ 3595987 w 5955852"/>
              <a:gd name="connsiteY1960" fmla="*/ 3375626 h 5956325"/>
              <a:gd name="connsiteX1961" fmla="*/ 3574760 w 5955852"/>
              <a:gd name="connsiteY1961" fmla="*/ 3370009 h 5956325"/>
              <a:gd name="connsiteX1962" fmla="*/ 3558528 w 5955852"/>
              <a:gd name="connsiteY1962" fmla="*/ 3310734 h 5956325"/>
              <a:gd name="connsiteX1963" fmla="*/ 3584905 w 5955852"/>
              <a:gd name="connsiteY1963" fmla="*/ 3290455 h 5956325"/>
              <a:gd name="connsiteX1964" fmla="*/ 5020645 w 5955852"/>
              <a:gd name="connsiteY1964" fmla="*/ 3287022 h 5956325"/>
              <a:gd name="connsiteX1965" fmla="*/ 5041247 w 5955852"/>
              <a:gd name="connsiteY1965" fmla="*/ 3315724 h 5956325"/>
              <a:gd name="connsiteX1966" fmla="*/ 5016899 w 5955852"/>
              <a:gd name="connsiteY1966" fmla="*/ 3336315 h 5956325"/>
              <a:gd name="connsiteX1967" fmla="*/ 5012529 w 5955852"/>
              <a:gd name="connsiteY1967" fmla="*/ 3336315 h 5956325"/>
              <a:gd name="connsiteX1968" fmla="*/ 4991927 w 5955852"/>
              <a:gd name="connsiteY1968" fmla="*/ 3307612 h 5956325"/>
              <a:gd name="connsiteX1969" fmla="*/ 5020645 w 5955852"/>
              <a:gd name="connsiteY1969" fmla="*/ 3287022 h 5956325"/>
              <a:gd name="connsiteX1970" fmla="*/ 2633935 w 5955852"/>
              <a:gd name="connsiteY1970" fmla="*/ 3275322 h 5956325"/>
              <a:gd name="connsiteX1971" fmla="*/ 2667023 w 5955852"/>
              <a:gd name="connsiteY1971" fmla="*/ 3288893 h 5956325"/>
              <a:gd name="connsiteX1972" fmla="*/ 2667023 w 5955852"/>
              <a:gd name="connsiteY1972" fmla="*/ 3355033 h 5956325"/>
              <a:gd name="connsiteX1973" fmla="*/ 2633935 w 5955852"/>
              <a:gd name="connsiteY1973" fmla="*/ 3368761 h 5956325"/>
              <a:gd name="connsiteX1974" fmla="*/ 2600846 w 5955852"/>
              <a:gd name="connsiteY1974" fmla="*/ 3355033 h 5956325"/>
              <a:gd name="connsiteX1975" fmla="*/ 2600846 w 5955852"/>
              <a:gd name="connsiteY1975" fmla="*/ 3288893 h 5956325"/>
              <a:gd name="connsiteX1976" fmla="*/ 2633935 w 5955852"/>
              <a:gd name="connsiteY1976" fmla="*/ 3275322 h 5956325"/>
              <a:gd name="connsiteX1977" fmla="*/ 3323556 w 5955852"/>
              <a:gd name="connsiteY1977" fmla="*/ 3274074 h 5956325"/>
              <a:gd name="connsiteX1978" fmla="*/ 3356878 w 5955852"/>
              <a:gd name="connsiteY1978" fmla="*/ 3287645 h 5956325"/>
              <a:gd name="connsiteX1979" fmla="*/ 3356878 w 5955852"/>
              <a:gd name="connsiteY1979" fmla="*/ 3353785 h 5956325"/>
              <a:gd name="connsiteX1980" fmla="*/ 3323791 w 5955852"/>
              <a:gd name="connsiteY1980" fmla="*/ 3367512 h 5956325"/>
              <a:gd name="connsiteX1981" fmla="*/ 3290702 w 5955852"/>
              <a:gd name="connsiteY1981" fmla="*/ 3353785 h 5956325"/>
              <a:gd name="connsiteX1982" fmla="*/ 3290702 w 5955852"/>
              <a:gd name="connsiteY1982" fmla="*/ 3287645 h 5956325"/>
              <a:gd name="connsiteX1983" fmla="*/ 3323556 w 5955852"/>
              <a:gd name="connsiteY1983" fmla="*/ 3274074 h 5956325"/>
              <a:gd name="connsiteX1984" fmla="*/ 22475 w 5955852"/>
              <a:gd name="connsiteY1984" fmla="*/ 3263935 h 5956325"/>
              <a:gd name="connsiteX1985" fmla="*/ 37458 w 5955852"/>
              <a:gd name="connsiteY1985" fmla="*/ 3273295 h 5956325"/>
              <a:gd name="connsiteX1986" fmla="*/ 38082 w 5955852"/>
              <a:gd name="connsiteY1986" fmla="*/ 3276414 h 5956325"/>
              <a:gd name="connsiteX1987" fmla="*/ 25597 w 5955852"/>
              <a:gd name="connsiteY1987" fmla="*/ 3288893 h 5956325"/>
              <a:gd name="connsiteX1988" fmla="*/ 13111 w 5955852"/>
              <a:gd name="connsiteY1988" fmla="*/ 3277662 h 5956325"/>
              <a:gd name="connsiteX1989" fmla="*/ 22475 w 5955852"/>
              <a:gd name="connsiteY1989" fmla="*/ 3263935 h 5956325"/>
              <a:gd name="connsiteX1990" fmla="*/ 5930880 w 5955852"/>
              <a:gd name="connsiteY1990" fmla="*/ 3257072 h 5956325"/>
              <a:gd name="connsiteX1991" fmla="*/ 5943366 w 5955852"/>
              <a:gd name="connsiteY1991" fmla="*/ 3269551 h 5956325"/>
              <a:gd name="connsiteX1992" fmla="*/ 5942742 w 5955852"/>
              <a:gd name="connsiteY1992" fmla="*/ 3272671 h 5956325"/>
              <a:gd name="connsiteX1993" fmla="*/ 5930880 w 5955852"/>
              <a:gd name="connsiteY1993" fmla="*/ 3282654 h 5956325"/>
              <a:gd name="connsiteX1994" fmla="*/ 5927758 w 5955852"/>
              <a:gd name="connsiteY1994" fmla="*/ 3282031 h 5956325"/>
              <a:gd name="connsiteX1995" fmla="*/ 5918394 w 5955852"/>
              <a:gd name="connsiteY1995" fmla="*/ 3268304 h 5956325"/>
              <a:gd name="connsiteX1996" fmla="*/ 5930880 w 5955852"/>
              <a:gd name="connsiteY1996" fmla="*/ 3257072 h 5956325"/>
              <a:gd name="connsiteX1997" fmla="*/ 1841070 w 5955852"/>
              <a:gd name="connsiteY1997" fmla="*/ 3228368 h 5956325"/>
              <a:gd name="connsiteX1998" fmla="*/ 1886644 w 5955852"/>
              <a:gd name="connsiteY1998" fmla="*/ 3255200 h 5956325"/>
              <a:gd name="connsiteX1999" fmla="*/ 1859800 w 5955852"/>
              <a:gd name="connsiteY1999" fmla="*/ 3300748 h 5956325"/>
              <a:gd name="connsiteX2000" fmla="*/ 1850434 w 5955852"/>
              <a:gd name="connsiteY2000" fmla="*/ 3301996 h 5956325"/>
              <a:gd name="connsiteX2001" fmla="*/ 1814225 w 5955852"/>
              <a:gd name="connsiteY2001" fmla="*/ 3273918 h 5956325"/>
              <a:gd name="connsiteX2002" fmla="*/ 1841070 w 5955852"/>
              <a:gd name="connsiteY2002" fmla="*/ 3228368 h 5956325"/>
              <a:gd name="connsiteX2003" fmla="*/ 1611326 w 5955852"/>
              <a:gd name="connsiteY2003" fmla="*/ 3227746 h 5956325"/>
              <a:gd name="connsiteX2004" fmla="*/ 1651282 w 5955852"/>
              <a:gd name="connsiteY2004" fmla="*/ 3254576 h 5956325"/>
              <a:gd name="connsiteX2005" fmla="*/ 1625061 w 5955852"/>
              <a:gd name="connsiteY2005" fmla="*/ 3295133 h 5956325"/>
              <a:gd name="connsiteX2006" fmla="*/ 1617569 w 5955852"/>
              <a:gd name="connsiteY2006" fmla="*/ 3295757 h 5956325"/>
              <a:gd name="connsiteX2007" fmla="*/ 1584482 w 5955852"/>
              <a:gd name="connsiteY2007" fmla="*/ 3268303 h 5956325"/>
              <a:gd name="connsiteX2008" fmla="*/ 1611326 w 5955852"/>
              <a:gd name="connsiteY2008" fmla="*/ 3227746 h 5956325"/>
              <a:gd name="connsiteX2009" fmla="*/ 4116032 w 5955852"/>
              <a:gd name="connsiteY2009" fmla="*/ 3224001 h 5956325"/>
              <a:gd name="connsiteX2010" fmla="*/ 4142876 w 5955852"/>
              <a:gd name="connsiteY2010" fmla="*/ 3268926 h 5956325"/>
              <a:gd name="connsiteX2011" fmla="*/ 4106667 w 5955852"/>
              <a:gd name="connsiteY2011" fmla="*/ 3297004 h 5956325"/>
              <a:gd name="connsiteX2012" fmla="*/ 4097927 w 5955852"/>
              <a:gd name="connsiteY2012" fmla="*/ 3295757 h 5956325"/>
              <a:gd name="connsiteX2013" fmla="*/ 4070457 w 5955852"/>
              <a:gd name="connsiteY2013" fmla="*/ 3250831 h 5956325"/>
              <a:gd name="connsiteX2014" fmla="*/ 4116032 w 5955852"/>
              <a:gd name="connsiteY2014" fmla="*/ 3224001 h 5956325"/>
              <a:gd name="connsiteX2015" fmla="*/ 4345775 w 5955852"/>
              <a:gd name="connsiteY2015" fmla="*/ 3222754 h 5956325"/>
              <a:gd name="connsiteX2016" fmla="*/ 4372621 w 5955852"/>
              <a:gd name="connsiteY2016" fmla="*/ 3263312 h 5956325"/>
              <a:gd name="connsiteX2017" fmla="*/ 4338908 w 5955852"/>
              <a:gd name="connsiteY2017" fmla="*/ 3290766 h 5956325"/>
              <a:gd name="connsiteX2018" fmla="*/ 4332040 w 5955852"/>
              <a:gd name="connsiteY2018" fmla="*/ 3290142 h 5956325"/>
              <a:gd name="connsiteX2019" fmla="*/ 4305196 w 5955852"/>
              <a:gd name="connsiteY2019" fmla="*/ 3249585 h 5956325"/>
              <a:gd name="connsiteX2020" fmla="*/ 4345775 w 5955852"/>
              <a:gd name="connsiteY2020" fmla="*/ 3222754 h 5956325"/>
              <a:gd name="connsiteX2021" fmla="*/ 697971 w 5955852"/>
              <a:gd name="connsiteY2021" fmla="*/ 3204035 h 5956325"/>
              <a:gd name="connsiteX2022" fmla="*/ 721693 w 5955852"/>
              <a:gd name="connsiteY2022" fmla="*/ 3223377 h 5956325"/>
              <a:gd name="connsiteX2023" fmla="*/ 702341 w 5955852"/>
              <a:gd name="connsiteY2023" fmla="*/ 3247711 h 5956325"/>
              <a:gd name="connsiteX2024" fmla="*/ 699844 w 5955852"/>
              <a:gd name="connsiteY2024" fmla="*/ 3247711 h 5956325"/>
              <a:gd name="connsiteX2025" fmla="*/ 678617 w 5955852"/>
              <a:gd name="connsiteY2025" fmla="*/ 3227745 h 5956325"/>
              <a:gd name="connsiteX2026" fmla="*/ 697971 w 5955852"/>
              <a:gd name="connsiteY2026" fmla="*/ 3204035 h 5956325"/>
              <a:gd name="connsiteX2027" fmla="*/ 5258505 w 5955852"/>
              <a:gd name="connsiteY2027" fmla="*/ 3197795 h 5956325"/>
              <a:gd name="connsiteX2028" fmla="*/ 5277858 w 5955852"/>
              <a:gd name="connsiteY2028" fmla="*/ 3221505 h 5956325"/>
              <a:gd name="connsiteX2029" fmla="*/ 5256631 w 5955852"/>
              <a:gd name="connsiteY2029" fmla="*/ 3240848 h 5956325"/>
              <a:gd name="connsiteX2030" fmla="*/ 5253510 w 5955852"/>
              <a:gd name="connsiteY2030" fmla="*/ 3241472 h 5956325"/>
              <a:gd name="connsiteX2031" fmla="*/ 5234156 w 5955852"/>
              <a:gd name="connsiteY2031" fmla="*/ 3217138 h 5956325"/>
              <a:gd name="connsiteX2032" fmla="*/ 5258505 w 5955852"/>
              <a:gd name="connsiteY2032" fmla="*/ 3197795 h 5956325"/>
              <a:gd name="connsiteX2033" fmla="*/ 2976052 w 5955852"/>
              <a:gd name="connsiteY2033" fmla="*/ 3189059 h 5956325"/>
              <a:gd name="connsiteX2034" fmla="*/ 2978550 w 5955852"/>
              <a:gd name="connsiteY2034" fmla="*/ 3189059 h 5956325"/>
              <a:gd name="connsiteX2035" fmla="*/ 3028493 w 5955852"/>
              <a:gd name="connsiteY2035" fmla="*/ 3238352 h 5956325"/>
              <a:gd name="connsiteX2036" fmla="*/ 2979174 w 5955852"/>
              <a:gd name="connsiteY2036" fmla="*/ 3288269 h 5956325"/>
              <a:gd name="connsiteX2037" fmla="*/ 2978550 w 5955852"/>
              <a:gd name="connsiteY2037" fmla="*/ 3288269 h 5956325"/>
              <a:gd name="connsiteX2038" fmla="*/ 2978550 w 5955852"/>
              <a:gd name="connsiteY2038" fmla="*/ 3288893 h 5956325"/>
              <a:gd name="connsiteX2039" fmla="*/ 2928605 w 5955852"/>
              <a:gd name="connsiteY2039" fmla="*/ 3238976 h 5956325"/>
              <a:gd name="connsiteX2040" fmla="*/ 2976052 w 5955852"/>
              <a:gd name="connsiteY2040" fmla="*/ 3189059 h 5956325"/>
              <a:gd name="connsiteX2041" fmla="*/ 1376588 w 5955852"/>
              <a:gd name="connsiteY2041" fmla="*/ 3186565 h 5956325"/>
              <a:gd name="connsiteX2042" fmla="*/ 1412174 w 5955852"/>
              <a:gd name="connsiteY2042" fmla="*/ 3212771 h 5956325"/>
              <a:gd name="connsiteX2043" fmla="*/ 1385953 w 5955852"/>
              <a:gd name="connsiteY2043" fmla="*/ 3248337 h 5956325"/>
              <a:gd name="connsiteX2044" fmla="*/ 1380959 w 5955852"/>
              <a:gd name="connsiteY2044" fmla="*/ 3248961 h 5956325"/>
              <a:gd name="connsiteX2045" fmla="*/ 1350368 w 5955852"/>
              <a:gd name="connsiteY2045" fmla="*/ 3222130 h 5956325"/>
              <a:gd name="connsiteX2046" fmla="*/ 1376588 w 5955852"/>
              <a:gd name="connsiteY2046" fmla="*/ 3186565 h 5956325"/>
              <a:gd name="connsiteX2047" fmla="*/ 4579887 w 5955852"/>
              <a:gd name="connsiteY2047" fmla="*/ 3181572 h 5956325"/>
              <a:gd name="connsiteX2048" fmla="*/ 4606109 w 5955852"/>
              <a:gd name="connsiteY2048" fmla="*/ 3217138 h 5956325"/>
              <a:gd name="connsiteX2049" fmla="*/ 4575518 w 5955852"/>
              <a:gd name="connsiteY2049" fmla="*/ 3243968 h 5956325"/>
              <a:gd name="connsiteX2050" fmla="*/ 4570523 w 5955852"/>
              <a:gd name="connsiteY2050" fmla="*/ 3243345 h 5956325"/>
              <a:gd name="connsiteX2051" fmla="*/ 4544303 w 5955852"/>
              <a:gd name="connsiteY2051" fmla="*/ 3207779 h 5956325"/>
              <a:gd name="connsiteX2052" fmla="*/ 4579887 w 5955852"/>
              <a:gd name="connsiteY2052" fmla="*/ 3181572 h 5956325"/>
              <a:gd name="connsiteX2053" fmla="*/ 467604 w 5955852"/>
              <a:gd name="connsiteY2053" fmla="*/ 3158486 h 5956325"/>
              <a:gd name="connsiteX2054" fmla="*/ 487582 w 5955852"/>
              <a:gd name="connsiteY2054" fmla="*/ 3175332 h 5956325"/>
              <a:gd name="connsiteX2055" fmla="*/ 470101 w 5955852"/>
              <a:gd name="connsiteY2055" fmla="*/ 3195300 h 5956325"/>
              <a:gd name="connsiteX2056" fmla="*/ 468853 w 5955852"/>
              <a:gd name="connsiteY2056" fmla="*/ 3195300 h 5956325"/>
              <a:gd name="connsiteX2057" fmla="*/ 450748 w 5955852"/>
              <a:gd name="connsiteY2057" fmla="*/ 3178452 h 5956325"/>
              <a:gd name="connsiteX2058" fmla="*/ 467604 w 5955852"/>
              <a:gd name="connsiteY2058" fmla="*/ 3158486 h 5956325"/>
              <a:gd name="connsiteX2059" fmla="*/ 5488250 w 5955852"/>
              <a:gd name="connsiteY2059" fmla="*/ 3152246 h 5956325"/>
              <a:gd name="connsiteX2060" fmla="*/ 5505731 w 5955852"/>
              <a:gd name="connsiteY2060" fmla="*/ 3172213 h 5956325"/>
              <a:gd name="connsiteX2061" fmla="*/ 5487626 w 5955852"/>
              <a:gd name="connsiteY2061" fmla="*/ 3189684 h 5956325"/>
              <a:gd name="connsiteX2062" fmla="*/ 5485128 w 5955852"/>
              <a:gd name="connsiteY2062" fmla="*/ 3189060 h 5956325"/>
              <a:gd name="connsiteX2063" fmla="*/ 5468272 w 5955852"/>
              <a:gd name="connsiteY2063" fmla="*/ 3169093 h 5956325"/>
              <a:gd name="connsiteX2064" fmla="*/ 5488250 w 5955852"/>
              <a:gd name="connsiteY2064" fmla="*/ 3152246 h 5956325"/>
              <a:gd name="connsiteX2065" fmla="*/ 1144972 w 5955852"/>
              <a:gd name="connsiteY2065" fmla="*/ 3143510 h 5956325"/>
              <a:gd name="connsiteX2066" fmla="*/ 1175562 w 5955852"/>
              <a:gd name="connsiteY2066" fmla="*/ 3168468 h 5956325"/>
              <a:gd name="connsiteX2067" fmla="*/ 1150590 w 5955852"/>
              <a:gd name="connsiteY2067" fmla="*/ 3199043 h 5956325"/>
              <a:gd name="connsiteX2068" fmla="*/ 1147468 w 5955852"/>
              <a:gd name="connsiteY2068" fmla="*/ 3199043 h 5956325"/>
              <a:gd name="connsiteX2069" fmla="*/ 1120000 w 5955852"/>
              <a:gd name="connsiteY2069" fmla="*/ 3174085 h 5956325"/>
              <a:gd name="connsiteX2070" fmla="*/ 1144972 w 5955852"/>
              <a:gd name="connsiteY2070" fmla="*/ 3143510 h 5956325"/>
              <a:gd name="connsiteX2071" fmla="*/ 4810879 w 5955852"/>
              <a:gd name="connsiteY2071" fmla="*/ 3139767 h 5956325"/>
              <a:gd name="connsiteX2072" fmla="*/ 4835851 w 5955852"/>
              <a:gd name="connsiteY2072" fmla="*/ 3170340 h 5956325"/>
              <a:gd name="connsiteX2073" fmla="*/ 4807757 w 5955852"/>
              <a:gd name="connsiteY2073" fmla="*/ 3195298 h 5956325"/>
              <a:gd name="connsiteX2074" fmla="*/ 4805260 w 5955852"/>
              <a:gd name="connsiteY2074" fmla="*/ 3195298 h 5956325"/>
              <a:gd name="connsiteX2075" fmla="*/ 4780288 w 5955852"/>
              <a:gd name="connsiteY2075" fmla="*/ 3164725 h 5956325"/>
              <a:gd name="connsiteX2076" fmla="*/ 4810879 w 5955852"/>
              <a:gd name="connsiteY2076" fmla="*/ 3139767 h 5956325"/>
              <a:gd name="connsiteX2077" fmla="*/ 2805461 w 5955852"/>
              <a:gd name="connsiteY2077" fmla="*/ 3129002 h 5956325"/>
              <a:gd name="connsiteX2078" fmla="*/ 2841827 w 5955852"/>
              <a:gd name="connsiteY2078" fmla="*/ 3140390 h 5956325"/>
              <a:gd name="connsiteX2079" fmla="*/ 2848070 w 5955852"/>
              <a:gd name="connsiteY2079" fmla="*/ 3210273 h 5956325"/>
              <a:gd name="connsiteX2080" fmla="*/ 2809987 w 5955852"/>
              <a:gd name="connsiteY2080" fmla="*/ 3227745 h 5956325"/>
              <a:gd name="connsiteX2081" fmla="*/ 2778148 w 5955852"/>
              <a:gd name="connsiteY2081" fmla="*/ 3216513 h 5956325"/>
              <a:gd name="connsiteX2082" fmla="*/ 2771905 w 5955852"/>
              <a:gd name="connsiteY2082" fmla="*/ 3146629 h 5956325"/>
              <a:gd name="connsiteX2083" fmla="*/ 2805461 w 5955852"/>
              <a:gd name="connsiteY2083" fmla="*/ 3129002 h 5956325"/>
              <a:gd name="connsiteX2084" fmla="*/ 3150389 w 5955852"/>
              <a:gd name="connsiteY2084" fmla="*/ 3128067 h 5956325"/>
              <a:gd name="connsiteX2085" fmla="*/ 3183945 w 5955852"/>
              <a:gd name="connsiteY2085" fmla="*/ 3145382 h 5956325"/>
              <a:gd name="connsiteX2086" fmla="*/ 3178327 w 5955852"/>
              <a:gd name="connsiteY2086" fmla="*/ 3215265 h 5956325"/>
              <a:gd name="connsiteX2087" fmla="*/ 3146487 w 5955852"/>
              <a:gd name="connsiteY2087" fmla="*/ 3227121 h 5956325"/>
              <a:gd name="connsiteX2088" fmla="*/ 3108405 w 5955852"/>
              <a:gd name="connsiteY2088" fmla="*/ 3209649 h 5956325"/>
              <a:gd name="connsiteX2089" fmla="*/ 3114023 w 5955852"/>
              <a:gd name="connsiteY2089" fmla="*/ 3139767 h 5956325"/>
              <a:gd name="connsiteX2090" fmla="*/ 3150389 w 5955852"/>
              <a:gd name="connsiteY2090" fmla="*/ 3128067 h 5956325"/>
              <a:gd name="connsiteX2091" fmla="*/ 2050212 w 5955852"/>
              <a:gd name="connsiteY2091" fmla="*/ 3122296 h 5956325"/>
              <a:gd name="connsiteX2092" fmla="*/ 2097659 w 5955852"/>
              <a:gd name="connsiteY2092" fmla="*/ 3154119 h 5956325"/>
              <a:gd name="connsiteX2093" fmla="*/ 2065820 w 5955852"/>
              <a:gd name="connsiteY2093" fmla="*/ 3201540 h 5956325"/>
              <a:gd name="connsiteX2094" fmla="*/ 2057703 w 5955852"/>
              <a:gd name="connsiteY2094" fmla="*/ 3202164 h 5956325"/>
              <a:gd name="connsiteX2095" fmla="*/ 2018373 w 5955852"/>
              <a:gd name="connsiteY2095" fmla="*/ 3169717 h 5956325"/>
              <a:gd name="connsiteX2096" fmla="*/ 2050212 w 5955852"/>
              <a:gd name="connsiteY2096" fmla="*/ 3122296 h 5956325"/>
              <a:gd name="connsiteX2097" fmla="*/ 2278083 w 5955852"/>
              <a:gd name="connsiteY2097" fmla="*/ 3120426 h 5956325"/>
              <a:gd name="connsiteX2098" fmla="*/ 2331773 w 5955852"/>
              <a:gd name="connsiteY2098" fmla="*/ 3150999 h 5956325"/>
              <a:gd name="connsiteX2099" fmla="*/ 2301182 w 5955852"/>
              <a:gd name="connsiteY2099" fmla="*/ 3204037 h 5956325"/>
              <a:gd name="connsiteX2100" fmla="*/ 2289944 w 5955852"/>
              <a:gd name="connsiteY2100" fmla="*/ 3205284 h 5956325"/>
              <a:gd name="connsiteX2101" fmla="*/ 2247492 w 5955852"/>
              <a:gd name="connsiteY2101" fmla="*/ 3174086 h 5956325"/>
              <a:gd name="connsiteX2102" fmla="*/ 2278083 w 5955852"/>
              <a:gd name="connsiteY2102" fmla="*/ 3120426 h 5956325"/>
              <a:gd name="connsiteX2103" fmla="*/ 2527861 w 5955852"/>
              <a:gd name="connsiteY2103" fmla="*/ 3118026 h 5956325"/>
              <a:gd name="connsiteX2104" fmla="*/ 2570880 w 5955852"/>
              <a:gd name="connsiteY2104" fmla="*/ 3146630 h 5956325"/>
              <a:gd name="connsiteX2105" fmla="*/ 2545908 w 5955852"/>
              <a:gd name="connsiteY2105" fmla="*/ 3207778 h 5956325"/>
              <a:gd name="connsiteX2106" fmla="*/ 2527804 w 5955852"/>
              <a:gd name="connsiteY2106" fmla="*/ 3211523 h 5956325"/>
              <a:gd name="connsiteX2107" fmla="*/ 2484726 w 5955852"/>
              <a:gd name="connsiteY2107" fmla="*/ 3182820 h 5956325"/>
              <a:gd name="connsiteX2108" fmla="*/ 2509698 w 5955852"/>
              <a:gd name="connsiteY2108" fmla="*/ 3121672 h 5956325"/>
              <a:gd name="connsiteX2109" fmla="*/ 2527861 w 5955852"/>
              <a:gd name="connsiteY2109" fmla="*/ 3118026 h 5956325"/>
              <a:gd name="connsiteX2110" fmla="*/ 3906266 w 5955852"/>
              <a:gd name="connsiteY2110" fmla="*/ 3117929 h 5956325"/>
              <a:gd name="connsiteX2111" fmla="*/ 3938106 w 5955852"/>
              <a:gd name="connsiteY2111" fmla="*/ 3165350 h 5956325"/>
              <a:gd name="connsiteX2112" fmla="*/ 3898775 w 5955852"/>
              <a:gd name="connsiteY2112" fmla="*/ 3198420 h 5956325"/>
              <a:gd name="connsiteX2113" fmla="*/ 3890659 w 5955852"/>
              <a:gd name="connsiteY2113" fmla="*/ 3197172 h 5956325"/>
              <a:gd name="connsiteX2114" fmla="*/ 3858819 w 5955852"/>
              <a:gd name="connsiteY2114" fmla="*/ 3149751 h 5956325"/>
              <a:gd name="connsiteX2115" fmla="*/ 3906266 w 5955852"/>
              <a:gd name="connsiteY2115" fmla="*/ 3117929 h 5956325"/>
              <a:gd name="connsiteX2116" fmla="*/ 3660611 w 5955852"/>
              <a:gd name="connsiteY2116" fmla="*/ 3116925 h 5956325"/>
              <a:gd name="connsiteX2117" fmla="*/ 3677770 w 5955852"/>
              <a:gd name="connsiteY2117" fmla="*/ 3117930 h 5956325"/>
              <a:gd name="connsiteX2118" fmla="*/ 3708361 w 5955852"/>
              <a:gd name="connsiteY2118" fmla="*/ 3170966 h 5956325"/>
              <a:gd name="connsiteX2119" fmla="*/ 3666532 w 5955852"/>
              <a:gd name="connsiteY2119" fmla="*/ 3203412 h 5956325"/>
              <a:gd name="connsiteX2120" fmla="*/ 3655296 w 5955852"/>
              <a:gd name="connsiteY2120" fmla="*/ 3202165 h 5956325"/>
              <a:gd name="connsiteX2121" fmla="*/ 3624705 w 5955852"/>
              <a:gd name="connsiteY2121" fmla="*/ 3149128 h 5956325"/>
              <a:gd name="connsiteX2122" fmla="*/ 3660611 w 5955852"/>
              <a:gd name="connsiteY2122" fmla="*/ 3116925 h 5956325"/>
              <a:gd name="connsiteX2123" fmla="*/ 3427727 w 5955852"/>
              <a:gd name="connsiteY2123" fmla="*/ 3116251 h 5956325"/>
              <a:gd name="connsiteX2124" fmla="*/ 3446154 w 5955852"/>
              <a:gd name="connsiteY2124" fmla="*/ 3119800 h 5956325"/>
              <a:gd name="connsiteX2125" fmla="*/ 3471751 w 5955852"/>
              <a:gd name="connsiteY2125" fmla="*/ 3180948 h 5956325"/>
              <a:gd name="connsiteX2126" fmla="*/ 3428674 w 5955852"/>
              <a:gd name="connsiteY2126" fmla="*/ 3209651 h 5956325"/>
              <a:gd name="connsiteX2127" fmla="*/ 3410568 w 5955852"/>
              <a:gd name="connsiteY2127" fmla="*/ 3205906 h 5956325"/>
              <a:gd name="connsiteX2128" fmla="*/ 3384972 w 5955852"/>
              <a:gd name="connsiteY2128" fmla="*/ 3145382 h 5956325"/>
              <a:gd name="connsiteX2129" fmla="*/ 3427727 w 5955852"/>
              <a:gd name="connsiteY2129" fmla="*/ 3116251 h 5956325"/>
              <a:gd name="connsiteX2130" fmla="*/ 239108 w 5955852"/>
              <a:gd name="connsiteY2130" fmla="*/ 3112937 h 5956325"/>
              <a:gd name="connsiteX2131" fmla="*/ 255340 w 5955852"/>
              <a:gd name="connsiteY2131" fmla="*/ 3127289 h 5956325"/>
              <a:gd name="connsiteX2132" fmla="*/ 240357 w 5955852"/>
              <a:gd name="connsiteY2132" fmla="*/ 3143511 h 5956325"/>
              <a:gd name="connsiteX2133" fmla="*/ 239733 w 5955852"/>
              <a:gd name="connsiteY2133" fmla="*/ 3143511 h 5956325"/>
              <a:gd name="connsiteX2134" fmla="*/ 224749 w 5955852"/>
              <a:gd name="connsiteY2134" fmla="*/ 3129160 h 5956325"/>
              <a:gd name="connsiteX2135" fmla="*/ 239108 w 5955852"/>
              <a:gd name="connsiteY2135" fmla="*/ 3112937 h 5956325"/>
              <a:gd name="connsiteX2136" fmla="*/ 5716120 w 5955852"/>
              <a:gd name="connsiteY2136" fmla="*/ 3106697 h 5956325"/>
              <a:gd name="connsiteX2137" fmla="*/ 5730478 w 5955852"/>
              <a:gd name="connsiteY2137" fmla="*/ 3122920 h 5956325"/>
              <a:gd name="connsiteX2138" fmla="*/ 5714870 w 5955852"/>
              <a:gd name="connsiteY2138" fmla="*/ 3137272 h 5956325"/>
              <a:gd name="connsiteX2139" fmla="*/ 5699888 w 5955852"/>
              <a:gd name="connsiteY2139" fmla="*/ 3121049 h 5956325"/>
              <a:gd name="connsiteX2140" fmla="*/ 5716120 w 5955852"/>
              <a:gd name="connsiteY2140" fmla="*/ 3106697 h 5956325"/>
              <a:gd name="connsiteX2141" fmla="*/ 915853 w 5955852"/>
              <a:gd name="connsiteY2141" fmla="*/ 3099209 h 5956325"/>
              <a:gd name="connsiteX2142" fmla="*/ 942073 w 5955852"/>
              <a:gd name="connsiteY2142" fmla="*/ 3122296 h 5956325"/>
              <a:gd name="connsiteX2143" fmla="*/ 918974 w 5955852"/>
              <a:gd name="connsiteY2143" fmla="*/ 3149127 h 5956325"/>
              <a:gd name="connsiteX2144" fmla="*/ 917101 w 5955852"/>
              <a:gd name="connsiteY2144" fmla="*/ 3149127 h 5956325"/>
              <a:gd name="connsiteX2145" fmla="*/ 892754 w 5955852"/>
              <a:gd name="connsiteY2145" fmla="*/ 3126040 h 5956325"/>
              <a:gd name="connsiteX2146" fmla="*/ 915853 w 5955852"/>
              <a:gd name="connsiteY2146" fmla="*/ 3099209 h 5956325"/>
              <a:gd name="connsiteX2147" fmla="*/ 5039999 w 5955852"/>
              <a:gd name="connsiteY2147" fmla="*/ 3094842 h 5956325"/>
              <a:gd name="connsiteX2148" fmla="*/ 5063098 w 5955852"/>
              <a:gd name="connsiteY2148" fmla="*/ 3121672 h 5956325"/>
              <a:gd name="connsiteX2149" fmla="*/ 5038750 w 5955852"/>
              <a:gd name="connsiteY2149" fmla="*/ 3144759 h 5956325"/>
              <a:gd name="connsiteX2150" fmla="*/ 5036877 w 5955852"/>
              <a:gd name="connsiteY2150" fmla="*/ 3144134 h 5956325"/>
              <a:gd name="connsiteX2151" fmla="*/ 5013777 w 5955852"/>
              <a:gd name="connsiteY2151" fmla="*/ 3117929 h 5956325"/>
              <a:gd name="connsiteX2152" fmla="*/ 5039999 w 5955852"/>
              <a:gd name="connsiteY2152" fmla="*/ 3094842 h 5956325"/>
              <a:gd name="connsiteX2153" fmla="*/ 12486 w 5955852"/>
              <a:gd name="connsiteY2153" fmla="*/ 3066140 h 5956325"/>
              <a:gd name="connsiteX2154" fmla="*/ 24973 w 5955852"/>
              <a:gd name="connsiteY2154" fmla="*/ 3078619 h 5956325"/>
              <a:gd name="connsiteX2155" fmla="*/ 12486 w 5955852"/>
              <a:gd name="connsiteY2155" fmla="*/ 3091098 h 5956325"/>
              <a:gd name="connsiteX2156" fmla="*/ 0 w 5955852"/>
              <a:gd name="connsiteY2156" fmla="*/ 3078619 h 5956325"/>
              <a:gd name="connsiteX2157" fmla="*/ 12486 w 5955852"/>
              <a:gd name="connsiteY2157" fmla="*/ 3066140 h 5956325"/>
              <a:gd name="connsiteX2158" fmla="*/ 5943366 w 5955852"/>
              <a:gd name="connsiteY2158" fmla="*/ 3059901 h 5956325"/>
              <a:gd name="connsiteX2159" fmla="*/ 5955852 w 5955852"/>
              <a:gd name="connsiteY2159" fmla="*/ 3072380 h 5956325"/>
              <a:gd name="connsiteX2160" fmla="*/ 5943366 w 5955852"/>
              <a:gd name="connsiteY2160" fmla="*/ 3084858 h 5956325"/>
              <a:gd name="connsiteX2161" fmla="*/ 5930880 w 5955852"/>
              <a:gd name="connsiteY2161" fmla="*/ 3072380 h 5956325"/>
              <a:gd name="connsiteX2162" fmla="*/ 5943366 w 5955852"/>
              <a:gd name="connsiteY2162" fmla="*/ 3059901 h 5956325"/>
              <a:gd name="connsiteX2163" fmla="*/ 1590101 w 5955852"/>
              <a:gd name="connsiteY2163" fmla="*/ 3040558 h 5956325"/>
              <a:gd name="connsiteX2164" fmla="*/ 1626935 w 5955852"/>
              <a:gd name="connsiteY2164" fmla="*/ 3072380 h 5956325"/>
              <a:gd name="connsiteX2165" fmla="*/ 1595095 w 5955852"/>
              <a:gd name="connsiteY2165" fmla="*/ 3109193 h 5956325"/>
              <a:gd name="connsiteX2166" fmla="*/ 1592598 w 5955852"/>
              <a:gd name="connsiteY2166" fmla="*/ 3109193 h 5956325"/>
              <a:gd name="connsiteX2167" fmla="*/ 1558260 w 5955852"/>
              <a:gd name="connsiteY2167" fmla="*/ 3076748 h 5956325"/>
              <a:gd name="connsiteX2168" fmla="*/ 1590101 w 5955852"/>
              <a:gd name="connsiteY2168" fmla="*/ 3040558 h 5956325"/>
              <a:gd name="connsiteX2169" fmla="*/ 1816098 w 5955852"/>
              <a:gd name="connsiteY2169" fmla="*/ 3038685 h 5956325"/>
              <a:gd name="connsiteX2170" fmla="*/ 1856053 w 5955852"/>
              <a:gd name="connsiteY2170" fmla="*/ 3073003 h 5956325"/>
              <a:gd name="connsiteX2171" fmla="*/ 1821717 w 5955852"/>
              <a:gd name="connsiteY2171" fmla="*/ 3113560 h 5956325"/>
              <a:gd name="connsiteX2172" fmla="*/ 1818595 w 5955852"/>
              <a:gd name="connsiteY2172" fmla="*/ 3113560 h 5956325"/>
              <a:gd name="connsiteX2173" fmla="*/ 1781761 w 5955852"/>
              <a:gd name="connsiteY2173" fmla="*/ 3078618 h 5956325"/>
              <a:gd name="connsiteX2174" fmla="*/ 1816098 w 5955852"/>
              <a:gd name="connsiteY2174" fmla="*/ 3038685 h 5956325"/>
              <a:gd name="connsiteX2175" fmla="*/ 4365753 w 5955852"/>
              <a:gd name="connsiteY2175" fmla="*/ 3034942 h 5956325"/>
              <a:gd name="connsiteX2176" fmla="*/ 4397592 w 5955852"/>
              <a:gd name="connsiteY2176" fmla="*/ 3071132 h 5956325"/>
              <a:gd name="connsiteX2177" fmla="*/ 4363255 w 5955852"/>
              <a:gd name="connsiteY2177" fmla="*/ 3102954 h 5956325"/>
              <a:gd name="connsiteX2178" fmla="*/ 4361382 w 5955852"/>
              <a:gd name="connsiteY2178" fmla="*/ 3102954 h 5956325"/>
              <a:gd name="connsiteX2179" fmla="*/ 4329543 w 5955852"/>
              <a:gd name="connsiteY2179" fmla="*/ 3066765 h 5956325"/>
              <a:gd name="connsiteX2180" fmla="*/ 4365753 w 5955852"/>
              <a:gd name="connsiteY2180" fmla="*/ 3034942 h 5956325"/>
              <a:gd name="connsiteX2181" fmla="*/ 4140379 w 5955852"/>
              <a:gd name="connsiteY2181" fmla="*/ 3033069 h 5956325"/>
              <a:gd name="connsiteX2182" fmla="*/ 4174715 w 5955852"/>
              <a:gd name="connsiteY2182" fmla="*/ 3073003 h 5956325"/>
              <a:gd name="connsiteX2183" fmla="*/ 4137257 w 5955852"/>
              <a:gd name="connsiteY2183" fmla="*/ 3107320 h 5956325"/>
              <a:gd name="connsiteX2184" fmla="*/ 4134761 w 5955852"/>
              <a:gd name="connsiteY2184" fmla="*/ 3107320 h 5956325"/>
              <a:gd name="connsiteX2185" fmla="*/ 4100425 w 5955852"/>
              <a:gd name="connsiteY2185" fmla="*/ 3067387 h 5956325"/>
              <a:gd name="connsiteX2186" fmla="*/ 4140379 w 5955852"/>
              <a:gd name="connsiteY2186" fmla="*/ 3033069 h 5956325"/>
              <a:gd name="connsiteX2187" fmla="*/ 687357 w 5955852"/>
              <a:gd name="connsiteY2187" fmla="*/ 3007487 h 5956325"/>
              <a:gd name="connsiteX2188" fmla="*/ 709208 w 5955852"/>
              <a:gd name="connsiteY2188" fmla="*/ 3028702 h 5956325"/>
              <a:gd name="connsiteX2189" fmla="*/ 687982 w 5955852"/>
              <a:gd name="connsiteY2189" fmla="*/ 3051164 h 5956325"/>
              <a:gd name="connsiteX2190" fmla="*/ 666131 w 5955852"/>
              <a:gd name="connsiteY2190" fmla="*/ 3029326 h 5956325"/>
              <a:gd name="connsiteX2191" fmla="*/ 687357 w 5955852"/>
              <a:gd name="connsiteY2191" fmla="*/ 3007487 h 5956325"/>
              <a:gd name="connsiteX2192" fmla="*/ 5268493 w 5955852"/>
              <a:gd name="connsiteY2192" fmla="*/ 3001871 h 5956325"/>
              <a:gd name="connsiteX2193" fmla="*/ 5289720 w 5955852"/>
              <a:gd name="connsiteY2193" fmla="*/ 3024334 h 5956325"/>
              <a:gd name="connsiteX2194" fmla="*/ 5267869 w 5955852"/>
              <a:gd name="connsiteY2194" fmla="*/ 3044925 h 5956325"/>
              <a:gd name="connsiteX2195" fmla="*/ 5246643 w 5955852"/>
              <a:gd name="connsiteY2195" fmla="*/ 3023086 h 5956325"/>
              <a:gd name="connsiteX2196" fmla="*/ 5268493 w 5955852"/>
              <a:gd name="connsiteY2196" fmla="*/ 3001871 h 5956325"/>
              <a:gd name="connsiteX2197" fmla="*/ 1363478 w 5955852"/>
              <a:gd name="connsiteY2197" fmla="*/ 2996257 h 5956325"/>
              <a:gd name="connsiteX2198" fmla="*/ 1395318 w 5955852"/>
              <a:gd name="connsiteY2198" fmla="*/ 3026206 h 5956325"/>
              <a:gd name="connsiteX2199" fmla="*/ 1365351 w 5955852"/>
              <a:gd name="connsiteY2199" fmla="*/ 3058028 h 5956325"/>
              <a:gd name="connsiteX2200" fmla="*/ 1364102 w 5955852"/>
              <a:gd name="connsiteY2200" fmla="*/ 3058028 h 5956325"/>
              <a:gd name="connsiteX2201" fmla="*/ 1332887 w 5955852"/>
              <a:gd name="connsiteY2201" fmla="*/ 3028079 h 5956325"/>
              <a:gd name="connsiteX2202" fmla="*/ 1363478 w 5955852"/>
              <a:gd name="connsiteY2202" fmla="*/ 2996257 h 5956325"/>
              <a:gd name="connsiteX2203" fmla="*/ 4592373 w 5955852"/>
              <a:gd name="connsiteY2203" fmla="*/ 2990641 h 5956325"/>
              <a:gd name="connsiteX2204" fmla="*/ 4622964 w 5955852"/>
              <a:gd name="connsiteY2204" fmla="*/ 3022463 h 5956325"/>
              <a:gd name="connsiteX2205" fmla="*/ 4591749 w 5955852"/>
              <a:gd name="connsiteY2205" fmla="*/ 3053037 h 5956325"/>
              <a:gd name="connsiteX2206" fmla="*/ 4590501 w 5955852"/>
              <a:gd name="connsiteY2206" fmla="*/ 3053037 h 5956325"/>
              <a:gd name="connsiteX2207" fmla="*/ 4560534 w 5955852"/>
              <a:gd name="connsiteY2207" fmla="*/ 3021215 h 5956325"/>
              <a:gd name="connsiteX2208" fmla="*/ 4592373 w 5955852"/>
              <a:gd name="connsiteY2208" fmla="*/ 2990641 h 5956325"/>
              <a:gd name="connsiteX2209" fmla="*/ 2711972 w 5955852"/>
              <a:gd name="connsiteY2209" fmla="*/ 2975040 h 5956325"/>
              <a:gd name="connsiteX2210" fmla="*/ 2769408 w 5955852"/>
              <a:gd name="connsiteY2210" fmla="*/ 3015598 h 5956325"/>
              <a:gd name="connsiteX2211" fmla="*/ 2728828 w 5955852"/>
              <a:gd name="connsiteY2211" fmla="*/ 3073002 h 5956325"/>
              <a:gd name="connsiteX2212" fmla="*/ 2720088 w 5955852"/>
              <a:gd name="connsiteY2212" fmla="*/ 3073626 h 5956325"/>
              <a:gd name="connsiteX2213" fmla="*/ 2671393 w 5955852"/>
              <a:gd name="connsiteY2213" fmla="*/ 3032445 h 5956325"/>
              <a:gd name="connsiteX2214" fmla="*/ 2711972 w 5955852"/>
              <a:gd name="connsiteY2214" fmla="*/ 2975040 h 5956325"/>
              <a:gd name="connsiteX2215" fmla="*/ 3243878 w 5955852"/>
              <a:gd name="connsiteY2215" fmla="*/ 2973792 h 5956325"/>
              <a:gd name="connsiteX2216" fmla="*/ 3284458 w 5955852"/>
              <a:gd name="connsiteY2216" fmla="*/ 3031197 h 5956325"/>
              <a:gd name="connsiteX2217" fmla="*/ 3235762 w 5955852"/>
              <a:gd name="connsiteY2217" fmla="*/ 3073002 h 5956325"/>
              <a:gd name="connsiteX2218" fmla="*/ 3227022 w 5955852"/>
              <a:gd name="connsiteY2218" fmla="*/ 3071754 h 5956325"/>
              <a:gd name="connsiteX2219" fmla="*/ 3186443 w 5955852"/>
              <a:gd name="connsiteY2219" fmla="*/ 3014351 h 5956325"/>
              <a:gd name="connsiteX2220" fmla="*/ 3243878 w 5955852"/>
              <a:gd name="connsiteY2220" fmla="*/ 2973792 h 5956325"/>
              <a:gd name="connsiteX2221" fmla="*/ 461986 w 5955852"/>
              <a:gd name="connsiteY2221" fmla="*/ 2961315 h 5956325"/>
              <a:gd name="connsiteX2222" fmla="*/ 480714 w 5955852"/>
              <a:gd name="connsiteY2222" fmla="*/ 2980033 h 5956325"/>
              <a:gd name="connsiteX2223" fmla="*/ 461986 w 5955852"/>
              <a:gd name="connsiteY2223" fmla="*/ 2998752 h 5956325"/>
              <a:gd name="connsiteX2224" fmla="*/ 443256 w 5955852"/>
              <a:gd name="connsiteY2224" fmla="*/ 2980033 h 5956325"/>
              <a:gd name="connsiteX2225" fmla="*/ 461986 w 5955852"/>
              <a:gd name="connsiteY2225" fmla="*/ 2961315 h 5956325"/>
              <a:gd name="connsiteX2226" fmla="*/ 5493868 w 5955852"/>
              <a:gd name="connsiteY2226" fmla="*/ 2955076 h 5956325"/>
              <a:gd name="connsiteX2227" fmla="*/ 5512598 w 5955852"/>
              <a:gd name="connsiteY2227" fmla="*/ 2973794 h 5956325"/>
              <a:gd name="connsiteX2228" fmla="*/ 5493868 w 5955852"/>
              <a:gd name="connsiteY2228" fmla="*/ 2992512 h 5956325"/>
              <a:gd name="connsiteX2229" fmla="*/ 5475140 w 5955852"/>
              <a:gd name="connsiteY2229" fmla="*/ 2973794 h 5956325"/>
              <a:gd name="connsiteX2230" fmla="*/ 5493868 w 5955852"/>
              <a:gd name="connsiteY2230" fmla="*/ 2955076 h 5956325"/>
              <a:gd name="connsiteX2231" fmla="*/ 1138104 w 5955852"/>
              <a:gd name="connsiteY2231" fmla="*/ 2951331 h 5956325"/>
              <a:gd name="connsiteX2232" fmla="*/ 1166198 w 5955852"/>
              <a:gd name="connsiteY2232" fmla="*/ 2979409 h 5956325"/>
              <a:gd name="connsiteX2233" fmla="*/ 1138104 w 5955852"/>
              <a:gd name="connsiteY2233" fmla="*/ 3007487 h 5956325"/>
              <a:gd name="connsiteX2234" fmla="*/ 1110010 w 5955852"/>
              <a:gd name="connsiteY2234" fmla="*/ 2979409 h 5956325"/>
              <a:gd name="connsiteX2235" fmla="*/ 1138104 w 5955852"/>
              <a:gd name="connsiteY2235" fmla="*/ 2951331 h 5956325"/>
              <a:gd name="connsiteX2236" fmla="*/ 4817746 w 5955852"/>
              <a:gd name="connsiteY2236" fmla="*/ 2946963 h 5956325"/>
              <a:gd name="connsiteX2237" fmla="*/ 4845839 w 5955852"/>
              <a:gd name="connsiteY2237" fmla="*/ 2975041 h 5956325"/>
              <a:gd name="connsiteX2238" fmla="*/ 4817746 w 5955852"/>
              <a:gd name="connsiteY2238" fmla="*/ 3003119 h 5956325"/>
              <a:gd name="connsiteX2239" fmla="*/ 4789652 w 5955852"/>
              <a:gd name="connsiteY2239" fmla="*/ 2975041 h 5956325"/>
              <a:gd name="connsiteX2240" fmla="*/ 4817746 w 5955852"/>
              <a:gd name="connsiteY2240" fmla="*/ 2946963 h 5956325"/>
              <a:gd name="connsiteX2241" fmla="*/ 2040223 w 5955852"/>
              <a:gd name="connsiteY2241" fmla="*/ 2938853 h 5956325"/>
              <a:gd name="connsiteX2242" fmla="*/ 2080803 w 5955852"/>
              <a:gd name="connsiteY2242" fmla="*/ 2978786 h 5956325"/>
              <a:gd name="connsiteX2243" fmla="*/ 2040848 w 5955852"/>
              <a:gd name="connsiteY2243" fmla="*/ 3019343 h 5956325"/>
              <a:gd name="connsiteX2244" fmla="*/ 1999643 w 5955852"/>
              <a:gd name="connsiteY2244" fmla="*/ 2979410 h 5956325"/>
              <a:gd name="connsiteX2245" fmla="*/ 2040223 w 5955852"/>
              <a:gd name="connsiteY2245" fmla="*/ 2938853 h 5956325"/>
              <a:gd name="connsiteX2246" fmla="*/ 2265596 w 5955852"/>
              <a:gd name="connsiteY2246" fmla="*/ 2935109 h 5956325"/>
              <a:gd name="connsiteX2247" fmla="*/ 2309298 w 5955852"/>
              <a:gd name="connsiteY2247" fmla="*/ 2978786 h 5956325"/>
              <a:gd name="connsiteX2248" fmla="*/ 2265596 w 5955852"/>
              <a:gd name="connsiteY2248" fmla="*/ 3022464 h 5956325"/>
              <a:gd name="connsiteX2249" fmla="*/ 2221895 w 5955852"/>
              <a:gd name="connsiteY2249" fmla="*/ 2978786 h 5956325"/>
              <a:gd name="connsiteX2250" fmla="*/ 2265596 w 5955852"/>
              <a:gd name="connsiteY2250" fmla="*/ 2935109 h 5956325"/>
              <a:gd name="connsiteX2251" fmla="*/ 3916255 w 5955852"/>
              <a:gd name="connsiteY2251" fmla="*/ 2934485 h 5956325"/>
              <a:gd name="connsiteX2252" fmla="*/ 3956835 w 5955852"/>
              <a:gd name="connsiteY2252" fmla="*/ 2975043 h 5956325"/>
              <a:gd name="connsiteX2253" fmla="*/ 3916255 w 5955852"/>
              <a:gd name="connsiteY2253" fmla="*/ 3015600 h 5956325"/>
              <a:gd name="connsiteX2254" fmla="*/ 3875676 w 5955852"/>
              <a:gd name="connsiteY2254" fmla="*/ 2975043 h 5956325"/>
              <a:gd name="connsiteX2255" fmla="*/ 3916255 w 5955852"/>
              <a:gd name="connsiteY2255" fmla="*/ 2934485 h 5956325"/>
              <a:gd name="connsiteX2256" fmla="*/ 3689633 w 5955852"/>
              <a:gd name="connsiteY2256" fmla="*/ 2932614 h 5956325"/>
              <a:gd name="connsiteX2257" fmla="*/ 3733333 w 5955852"/>
              <a:gd name="connsiteY2257" fmla="*/ 2975667 h 5956325"/>
              <a:gd name="connsiteX2258" fmla="*/ 3689633 w 5955852"/>
              <a:gd name="connsiteY2258" fmla="*/ 3019344 h 5956325"/>
              <a:gd name="connsiteX2259" fmla="*/ 3646555 w 5955852"/>
              <a:gd name="connsiteY2259" fmla="*/ 2976291 h 5956325"/>
              <a:gd name="connsiteX2260" fmla="*/ 3689633 w 5955852"/>
              <a:gd name="connsiteY2260" fmla="*/ 2932614 h 5956325"/>
              <a:gd name="connsiteX2261" fmla="*/ 2490969 w 5955852"/>
              <a:gd name="connsiteY2261" fmla="*/ 2931988 h 5956325"/>
              <a:gd name="connsiteX2262" fmla="*/ 2537168 w 5955852"/>
              <a:gd name="connsiteY2262" fmla="*/ 2978162 h 5956325"/>
              <a:gd name="connsiteX2263" fmla="*/ 2490969 w 5955852"/>
              <a:gd name="connsiteY2263" fmla="*/ 3024959 h 5956325"/>
              <a:gd name="connsiteX2264" fmla="*/ 2444146 w 5955852"/>
              <a:gd name="connsiteY2264" fmla="*/ 2978785 h 5956325"/>
              <a:gd name="connsiteX2265" fmla="*/ 2490969 w 5955852"/>
              <a:gd name="connsiteY2265" fmla="*/ 2931988 h 5956325"/>
              <a:gd name="connsiteX2266" fmla="*/ 3464259 w 5955852"/>
              <a:gd name="connsiteY2266" fmla="*/ 2930116 h 5956325"/>
              <a:gd name="connsiteX2267" fmla="*/ 3511082 w 5955852"/>
              <a:gd name="connsiteY2267" fmla="*/ 2976290 h 5956325"/>
              <a:gd name="connsiteX2268" fmla="*/ 3464883 w 5955852"/>
              <a:gd name="connsiteY2268" fmla="*/ 3023086 h 5956325"/>
              <a:gd name="connsiteX2269" fmla="*/ 3418061 w 5955852"/>
              <a:gd name="connsiteY2269" fmla="*/ 2976914 h 5956325"/>
              <a:gd name="connsiteX2270" fmla="*/ 3464259 w 5955852"/>
              <a:gd name="connsiteY2270" fmla="*/ 2930116 h 5956325"/>
              <a:gd name="connsiteX2271" fmla="*/ 236610 w 5955852"/>
              <a:gd name="connsiteY2271" fmla="*/ 2914518 h 5956325"/>
              <a:gd name="connsiteX2272" fmla="*/ 251594 w 5955852"/>
              <a:gd name="connsiteY2272" fmla="*/ 2930117 h 5956325"/>
              <a:gd name="connsiteX2273" fmla="*/ 236610 w 5955852"/>
              <a:gd name="connsiteY2273" fmla="*/ 2945717 h 5956325"/>
              <a:gd name="connsiteX2274" fmla="*/ 221003 w 5955852"/>
              <a:gd name="connsiteY2274" fmla="*/ 2929493 h 5956325"/>
              <a:gd name="connsiteX2275" fmla="*/ 236610 w 5955852"/>
              <a:gd name="connsiteY2275" fmla="*/ 2914518 h 5956325"/>
              <a:gd name="connsiteX2276" fmla="*/ 5718617 w 5955852"/>
              <a:gd name="connsiteY2276" fmla="*/ 2908278 h 5956325"/>
              <a:gd name="connsiteX2277" fmla="*/ 5734224 w 5955852"/>
              <a:gd name="connsiteY2277" fmla="*/ 2923253 h 5956325"/>
              <a:gd name="connsiteX2278" fmla="*/ 5719241 w 5955852"/>
              <a:gd name="connsiteY2278" fmla="*/ 2938852 h 5956325"/>
              <a:gd name="connsiteX2279" fmla="*/ 5718617 w 5955852"/>
              <a:gd name="connsiteY2279" fmla="*/ 2938852 h 5956325"/>
              <a:gd name="connsiteX2280" fmla="*/ 5703633 w 5955852"/>
              <a:gd name="connsiteY2280" fmla="*/ 2923877 h 5956325"/>
              <a:gd name="connsiteX2281" fmla="*/ 5718617 w 5955852"/>
              <a:gd name="connsiteY2281" fmla="*/ 2908278 h 5956325"/>
              <a:gd name="connsiteX2282" fmla="*/ 913980 w 5955852"/>
              <a:gd name="connsiteY2282" fmla="*/ 2905782 h 5956325"/>
              <a:gd name="connsiteX2283" fmla="*/ 938328 w 5955852"/>
              <a:gd name="connsiteY2283" fmla="*/ 2931365 h 5956325"/>
              <a:gd name="connsiteX2284" fmla="*/ 912731 w 5955852"/>
              <a:gd name="connsiteY2284" fmla="*/ 2955699 h 5956325"/>
              <a:gd name="connsiteX2285" fmla="*/ 888383 w 5955852"/>
              <a:gd name="connsiteY2285" fmla="*/ 2930117 h 5956325"/>
              <a:gd name="connsiteX2286" fmla="*/ 913980 w 5955852"/>
              <a:gd name="connsiteY2286" fmla="*/ 2905782 h 5956325"/>
              <a:gd name="connsiteX2287" fmla="*/ 5041871 w 5955852"/>
              <a:gd name="connsiteY2287" fmla="*/ 2901415 h 5956325"/>
              <a:gd name="connsiteX2288" fmla="*/ 5067467 w 5955852"/>
              <a:gd name="connsiteY2288" fmla="*/ 2925748 h 5956325"/>
              <a:gd name="connsiteX2289" fmla="*/ 5043120 w 5955852"/>
              <a:gd name="connsiteY2289" fmla="*/ 2951332 h 5956325"/>
              <a:gd name="connsiteX2290" fmla="*/ 5042495 w 5955852"/>
              <a:gd name="connsiteY2290" fmla="*/ 2951332 h 5956325"/>
              <a:gd name="connsiteX2291" fmla="*/ 5017524 w 5955852"/>
              <a:gd name="connsiteY2291" fmla="*/ 2926996 h 5956325"/>
              <a:gd name="connsiteX2292" fmla="*/ 5041871 w 5955852"/>
              <a:gd name="connsiteY2292" fmla="*/ 2901415 h 5956325"/>
              <a:gd name="connsiteX2293" fmla="*/ 12486 w 5955852"/>
              <a:gd name="connsiteY2293" fmla="*/ 2868345 h 5956325"/>
              <a:gd name="connsiteX2294" fmla="*/ 24973 w 5955852"/>
              <a:gd name="connsiteY2294" fmla="*/ 2880824 h 5956325"/>
              <a:gd name="connsiteX2295" fmla="*/ 12486 w 5955852"/>
              <a:gd name="connsiteY2295" fmla="*/ 2893304 h 5956325"/>
              <a:gd name="connsiteX2296" fmla="*/ 0 w 5955852"/>
              <a:gd name="connsiteY2296" fmla="*/ 2880824 h 5956325"/>
              <a:gd name="connsiteX2297" fmla="*/ 12486 w 5955852"/>
              <a:gd name="connsiteY2297" fmla="*/ 2868345 h 5956325"/>
              <a:gd name="connsiteX2298" fmla="*/ 5943366 w 5955852"/>
              <a:gd name="connsiteY2298" fmla="*/ 2861482 h 5956325"/>
              <a:gd name="connsiteX2299" fmla="*/ 5955852 w 5955852"/>
              <a:gd name="connsiteY2299" fmla="*/ 2873960 h 5956325"/>
              <a:gd name="connsiteX2300" fmla="*/ 5943366 w 5955852"/>
              <a:gd name="connsiteY2300" fmla="*/ 2886439 h 5956325"/>
              <a:gd name="connsiteX2301" fmla="*/ 5930880 w 5955852"/>
              <a:gd name="connsiteY2301" fmla="*/ 2873960 h 5956325"/>
              <a:gd name="connsiteX2302" fmla="*/ 5943366 w 5955852"/>
              <a:gd name="connsiteY2302" fmla="*/ 2861482 h 5956325"/>
              <a:gd name="connsiteX2303" fmla="*/ 1595095 w 5955852"/>
              <a:gd name="connsiteY2303" fmla="*/ 2850874 h 5956325"/>
              <a:gd name="connsiteX2304" fmla="*/ 1626935 w 5955852"/>
              <a:gd name="connsiteY2304" fmla="*/ 2887064 h 5956325"/>
              <a:gd name="connsiteX2305" fmla="*/ 1592598 w 5955852"/>
              <a:gd name="connsiteY2305" fmla="*/ 2918886 h 5956325"/>
              <a:gd name="connsiteX2306" fmla="*/ 1590101 w 5955852"/>
              <a:gd name="connsiteY2306" fmla="*/ 2918886 h 5956325"/>
              <a:gd name="connsiteX2307" fmla="*/ 1558260 w 5955852"/>
              <a:gd name="connsiteY2307" fmla="*/ 2882696 h 5956325"/>
              <a:gd name="connsiteX2308" fmla="*/ 1595095 w 5955852"/>
              <a:gd name="connsiteY2308" fmla="*/ 2850874 h 5956325"/>
              <a:gd name="connsiteX2309" fmla="*/ 1821092 w 5955852"/>
              <a:gd name="connsiteY2309" fmla="*/ 2845881 h 5956325"/>
              <a:gd name="connsiteX2310" fmla="*/ 1855429 w 5955852"/>
              <a:gd name="connsiteY2310" fmla="*/ 2886438 h 5956325"/>
              <a:gd name="connsiteX2311" fmla="*/ 1817971 w 5955852"/>
              <a:gd name="connsiteY2311" fmla="*/ 2920756 h 5956325"/>
              <a:gd name="connsiteX2312" fmla="*/ 1815474 w 5955852"/>
              <a:gd name="connsiteY2312" fmla="*/ 2920756 h 5956325"/>
              <a:gd name="connsiteX2313" fmla="*/ 1781137 w 5955852"/>
              <a:gd name="connsiteY2313" fmla="*/ 2880199 h 5956325"/>
              <a:gd name="connsiteX2314" fmla="*/ 1821092 w 5955852"/>
              <a:gd name="connsiteY2314" fmla="*/ 2845881 h 5956325"/>
              <a:gd name="connsiteX2315" fmla="*/ 4360758 w 5955852"/>
              <a:gd name="connsiteY2315" fmla="*/ 2845259 h 5956325"/>
              <a:gd name="connsiteX2316" fmla="*/ 4397592 w 5955852"/>
              <a:gd name="connsiteY2316" fmla="*/ 2877080 h 5956325"/>
              <a:gd name="connsiteX2317" fmla="*/ 4365753 w 5955852"/>
              <a:gd name="connsiteY2317" fmla="*/ 2913270 h 5956325"/>
              <a:gd name="connsiteX2318" fmla="*/ 4363255 w 5955852"/>
              <a:gd name="connsiteY2318" fmla="*/ 2913270 h 5956325"/>
              <a:gd name="connsiteX2319" fmla="*/ 4328919 w 5955852"/>
              <a:gd name="connsiteY2319" fmla="*/ 2882072 h 5956325"/>
              <a:gd name="connsiteX2320" fmla="*/ 4360758 w 5955852"/>
              <a:gd name="connsiteY2320" fmla="*/ 2845259 h 5956325"/>
              <a:gd name="connsiteX2321" fmla="*/ 4134136 w 5955852"/>
              <a:gd name="connsiteY2321" fmla="*/ 2841513 h 5956325"/>
              <a:gd name="connsiteX2322" fmla="*/ 4174715 w 5955852"/>
              <a:gd name="connsiteY2322" fmla="*/ 2875831 h 5956325"/>
              <a:gd name="connsiteX2323" fmla="*/ 4141004 w 5955852"/>
              <a:gd name="connsiteY2323" fmla="*/ 2916388 h 5956325"/>
              <a:gd name="connsiteX2324" fmla="*/ 4137883 w 5955852"/>
              <a:gd name="connsiteY2324" fmla="*/ 2916388 h 5956325"/>
              <a:gd name="connsiteX2325" fmla="*/ 4099799 w 5955852"/>
              <a:gd name="connsiteY2325" fmla="*/ 2881447 h 5956325"/>
              <a:gd name="connsiteX2326" fmla="*/ 4134136 w 5955852"/>
              <a:gd name="connsiteY2326" fmla="*/ 2841513 h 5956325"/>
              <a:gd name="connsiteX2327" fmla="*/ 693600 w 5955852"/>
              <a:gd name="connsiteY2327" fmla="*/ 2810316 h 5956325"/>
              <a:gd name="connsiteX2328" fmla="*/ 714203 w 5955852"/>
              <a:gd name="connsiteY2328" fmla="*/ 2833402 h 5956325"/>
              <a:gd name="connsiteX2329" fmla="*/ 692352 w 5955852"/>
              <a:gd name="connsiteY2329" fmla="*/ 2853370 h 5956325"/>
              <a:gd name="connsiteX2330" fmla="*/ 690478 w 5955852"/>
              <a:gd name="connsiteY2330" fmla="*/ 2853370 h 5956325"/>
              <a:gd name="connsiteX2331" fmla="*/ 670502 w 5955852"/>
              <a:gd name="connsiteY2331" fmla="*/ 2830283 h 5956325"/>
              <a:gd name="connsiteX2332" fmla="*/ 693600 w 5955852"/>
              <a:gd name="connsiteY2332" fmla="*/ 2810316 h 5956325"/>
              <a:gd name="connsiteX2333" fmla="*/ 1372219 w 5955852"/>
              <a:gd name="connsiteY2333" fmla="*/ 2805325 h 5956325"/>
              <a:gd name="connsiteX2334" fmla="*/ 1400312 w 5955852"/>
              <a:gd name="connsiteY2334" fmla="*/ 2839019 h 5956325"/>
              <a:gd name="connsiteX2335" fmla="*/ 1369097 w 5955852"/>
              <a:gd name="connsiteY2335" fmla="*/ 2867096 h 5956325"/>
              <a:gd name="connsiteX2336" fmla="*/ 1366600 w 5955852"/>
              <a:gd name="connsiteY2336" fmla="*/ 2867096 h 5956325"/>
              <a:gd name="connsiteX2337" fmla="*/ 1338506 w 5955852"/>
              <a:gd name="connsiteY2337" fmla="*/ 2833403 h 5956325"/>
              <a:gd name="connsiteX2338" fmla="*/ 1372219 w 5955852"/>
              <a:gd name="connsiteY2338" fmla="*/ 2805325 h 5956325"/>
              <a:gd name="connsiteX2339" fmla="*/ 5262250 w 5955852"/>
              <a:gd name="connsiteY2339" fmla="*/ 2804701 h 5956325"/>
              <a:gd name="connsiteX2340" fmla="*/ 5285349 w 5955852"/>
              <a:gd name="connsiteY2340" fmla="*/ 2825291 h 5956325"/>
              <a:gd name="connsiteX2341" fmla="*/ 5264747 w 5955852"/>
              <a:gd name="connsiteY2341" fmla="*/ 2848377 h 5956325"/>
              <a:gd name="connsiteX2342" fmla="*/ 5263498 w 5955852"/>
              <a:gd name="connsiteY2342" fmla="*/ 2848377 h 5956325"/>
              <a:gd name="connsiteX2343" fmla="*/ 5241648 w 5955852"/>
              <a:gd name="connsiteY2343" fmla="*/ 2827787 h 5956325"/>
              <a:gd name="connsiteX2344" fmla="*/ 5262250 w 5955852"/>
              <a:gd name="connsiteY2344" fmla="*/ 2804701 h 5956325"/>
              <a:gd name="connsiteX2345" fmla="*/ 4582385 w 5955852"/>
              <a:gd name="connsiteY2345" fmla="*/ 2800333 h 5956325"/>
              <a:gd name="connsiteX2346" fmla="*/ 4616097 w 5955852"/>
              <a:gd name="connsiteY2346" fmla="*/ 2828411 h 5956325"/>
              <a:gd name="connsiteX2347" fmla="*/ 4588003 w 5955852"/>
              <a:gd name="connsiteY2347" fmla="*/ 2862105 h 5956325"/>
              <a:gd name="connsiteX2348" fmla="*/ 4585506 w 5955852"/>
              <a:gd name="connsiteY2348" fmla="*/ 2862105 h 5956325"/>
              <a:gd name="connsiteX2349" fmla="*/ 4554291 w 5955852"/>
              <a:gd name="connsiteY2349" fmla="*/ 2834027 h 5956325"/>
              <a:gd name="connsiteX2350" fmla="*/ 4582385 w 5955852"/>
              <a:gd name="connsiteY2350" fmla="*/ 2800333 h 5956325"/>
              <a:gd name="connsiteX2351" fmla="*/ 2757566 w 5955852"/>
              <a:gd name="connsiteY2351" fmla="*/ 2798401 h 5956325"/>
              <a:gd name="connsiteX2352" fmla="*/ 2776276 w 5955852"/>
              <a:gd name="connsiteY2352" fmla="*/ 2804699 h 5956325"/>
              <a:gd name="connsiteX2353" fmla="*/ 2794380 w 5955852"/>
              <a:gd name="connsiteY2353" fmla="*/ 2872711 h 5956325"/>
              <a:gd name="connsiteX2354" fmla="*/ 2751303 w 5955852"/>
              <a:gd name="connsiteY2354" fmla="*/ 2897669 h 5956325"/>
              <a:gd name="connsiteX2355" fmla="*/ 2726331 w 5955852"/>
              <a:gd name="connsiteY2355" fmla="*/ 2890807 h 5956325"/>
              <a:gd name="connsiteX2356" fmla="*/ 2708227 w 5955852"/>
              <a:gd name="connsiteY2356" fmla="*/ 2822794 h 5956325"/>
              <a:gd name="connsiteX2357" fmla="*/ 2757566 w 5955852"/>
              <a:gd name="connsiteY2357" fmla="*/ 2798401 h 5956325"/>
              <a:gd name="connsiteX2358" fmla="*/ 3197661 w 5955852"/>
              <a:gd name="connsiteY2358" fmla="*/ 2797777 h 5956325"/>
              <a:gd name="connsiteX2359" fmla="*/ 3247000 w 5955852"/>
              <a:gd name="connsiteY2359" fmla="*/ 2822171 h 5956325"/>
              <a:gd name="connsiteX2360" fmla="*/ 3228895 w 5955852"/>
              <a:gd name="connsiteY2360" fmla="*/ 2890182 h 5956325"/>
              <a:gd name="connsiteX2361" fmla="*/ 3203923 w 5955852"/>
              <a:gd name="connsiteY2361" fmla="*/ 2897046 h 5956325"/>
              <a:gd name="connsiteX2362" fmla="*/ 3160846 w 5955852"/>
              <a:gd name="connsiteY2362" fmla="*/ 2872087 h 5956325"/>
              <a:gd name="connsiteX2363" fmla="*/ 3178951 w 5955852"/>
              <a:gd name="connsiteY2363" fmla="*/ 2804075 h 5956325"/>
              <a:gd name="connsiteX2364" fmla="*/ 3197661 w 5955852"/>
              <a:gd name="connsiteY2364" fmla="*/ 2797777 h 5956325"/>
              <a:gd name="connsiteX2365" fmla="*/ 470101 w 5955852"/>
              <a:gd name="connsiteY2365" fmla="*/ 2764143 h 5956325"/>
              <a:gd name="connsiteX2366" fmla="*/ 486957 w 5955852"/>
              <a:gd name="connsiteY2366" fmla="*/ 2784111 h 5956325"/>
              <a:gd name="connsiteX2367" fmla="*/ 468228 w 5955852"/>
              <a:gd name="connsiteY2367" fmla="*/ 2801581 h 5956325"/>
              <a:gd name="connsiteX2368" fmla="*/ 467604 w 5955852"/>
              <a:gd name="connsiteY2368" fmla="*/ 2800957 h 5956325"/>
              <a:gd name="connsiteX2369" fmla="*/ 450123 w 5955852"/>
              <a:gd name="connsiteY2369" fmla="*/ 2780990 h 5956325"/>
              <a:gd name="connsiteX2370" fmla="*/ 470101 w 5955852"/>
              <a:gd name="connsiteY2370" fmla="*/ 2764143 h 5956325"/>
              <a:gd name="connsiteX2371" fmla="*/ 1150590 w 5955852"/>
              <a:gd name="connsiteY2371" fmla="*/ 2759152 h 5956325"/>
              <a:gd name="connsiteX2372" fmla="*/ 1175562 w 5955852"/>
              <a:gd name="connsiteY2372" fmla="*/ 2789725 h 5956325"/>
              <a:gd name="connsiteX2373" fmla="*/ 1148093 w 5955852"/>
              <a:gd name="connsiteY2373" fmla="*/ 2814684 h 5956325"/>
              <a:gd name="connsiteX2374" fmla="*/ 1144972 w 5955852"/>
              <a:gd name="connsiteY2374" fmla="*/ 2814684 h 5956325"/>
              <a:gd name="connsiteX2375" fmla="*/ 1120000 w 5955852"/>
              <a:gd name="connsiteY2375" fmla="*/ 2784109 h 5956325"/>
              <a:gd name="connsiteX2376" fmla="*/ 1150590 w 5955852"/>
              <a:gd name="connsiteY2376" fmla="*/ 2759152 h 5956325"/>
              <a:gd name="connsiteX2377" fmla="*/ 5485128 w 5955852"/>
              <a:gd name="connsiteY2377" fmla="*/ 2757904 h 5956325"/>
              <a:gd name="connsiteX2378" fmla="*/ 5505107 w 5955852"/>
              <a:gd name="connsiteY2378" fmla="*/ 2774751 h 5956325"/>
              <a:gd name="connsiteX2379" fmla="*/ 5488250 w 5955852"/>
              <a:gd name="connsiteY2379" fmla="*/ 2794717 h 5956325"/>
              <a:gd name="connsiteX2380" fmla="*/ 5487002 w 5955852"/>
              <a:gd name="connsiteY2380" fmla="*/ 2794717 h 5956325"/>
              <a:gd name="connsiteX2381" fmla="*/ 5467648 w 5955852"/>
              <a:gd name="connsiteY2381" fmla="*/ 2777870 h 5956325"/>
              <a:gd name="connsiteX2382" fmla="*/ 5485128 w 5955852"/>
              <a:gd name="connsiteY2382" fmla="*/ 2757904 h 5956325"/>
              <a:gd name="connsiteX2383" fmla="*/ 2065195 w 5955852"/>
              <a:gd name="connsiteY2383" fmla="*/ 2756656 h 5956325"/>
              <a:gd name="connsiteX2384" fmla="*/ 2097034 w 5955852"/>
              <a:gd name="connsiteY2384" fmla="*/ 2804077 h 5956325"/>
              <a:gd name="connsiteX2385" fmla="*/ 2057703 w 5955852"/>
              <a:gd name="connsiteY2385" fmla="*/ 2837147 h 5956325"/>
              <a:gd name="connsiteX2386" fmla="*/ 2049588 w 5955852"/>
              <a:gd name="connsiteY2386" fmla="*/ 2835899 h 5956325"/>
              <a:gd name="connsiteX2387" fmla="*/ 2017749 w 5955852"/>
              <a:gd name="connsiteY2387" fmla="*/ 2788478 h 5956325"/>
              <a:gd name="connsiteX2388" fmla="*/ 2065195 w 5955852"/>
              <a:gd name="connsiteY2388" fmla="*/ 2756656 h 5956325"/>
              <a:gd name="connsiteX2389" fmla="*/ 4804636 w 5955852"/>
              <a:gd name="connsiteY2389" fmla="*/ 2755407 h 5956325"/>
              <a:gd name="connsiteX2390" fmla="*/ 4835227 w 5955852"/>
              <a:gd name="connsiteY2390" fmla="*/ 2780366 h 5956325"/>
              <a:gd name="connsiteX2391" fmla="*/ 4810255 w 5955852"/>
              <a:gd name="connsiteY2391" fmla="*/ 2810939 h 5956325"/>
              <a:gd name="connsiteX2392" fmla="*/ 4807133 w 5955852"/>
              <a:gd name="connsiteY2392" fmla="*/ 2810939 h 5956325"/>
              <a:gd name="connsiteX2393" fmla="*/ 4779664 w 5955852"/>
              <a:gd name="connsiteY2393" fmla="*/ 2785981 h 5956325"/>
              <a:gd name="connsiteX2394" fmla="*/ 4804636 w 5955852"/>
              <a:gd name="connsiteY2394" fmla="*/ 2755407 h 5956325"/>
              <a:gd name="connsiteX2395" fmla="*/ 2300558 w 5955852"/>
              <a:gd name="connsiteY2395" fmla="*/ 2752913 h 5956325"/>
              <a:gd name="connsiteX2396" fmla="*/ 2331148 w 5955852"/>
              <a:gd name="connsiteY2396" fmla="*/ 2805949 h 5956325"/>
              <a:gd name="connsiteX2397" fmla="*/ 2289320 w 5955852"/>
              <a:gd name="connsiteY2397" fmla="*/ 2838395 h 5956325"/>
              <a:gd name="connsiteX2398" fmla="*/ 2278083 w 5955852"/>
              <a:gd name="connsiteY2398" fmla="*/ 2836524 h 5956325"/>
              <a:gd name="connsiteX2399" fmla="*/ 2247492 w 5955852"/>
              <a:gd name="connsiteY2399" fmla="*/ 2783488 h 5956325"/>
              <a:gd name="connsiteX2400" fmla="*/ 2300558 w 5955852"/>
              <a:gd name="connsiteY2400" fmla="*/ 2752913 h 5956325"/>
              <a:gd name="connsiteX2401" fmla="*/ 3889410 w 5955852"/>
              <a:gd name="connsiteY2401" fmla="*/ 2752912 h 5956325"/>
              <a:gd name="connsiteX2402" fmla="*/ 3936857 w 5955852"/>
              <a:gd name="connsiteY2402" fmla="*/ 2784734 h 5956325"/>
              <a:gd name="connsiteX2403" fmla="*/ 3905018 w 5955852"/>
              <a:gd name="connsiteY2403" fmla="*/ 2832155 h 5956325"/>
              <a:gd name="connsiteX2404" fmla="*/ 3896902 w 5955852"/>
              <a:gd name="connsiteY2404" fmla="*/ 2832779 h 5956325"/>
              <a:gd name="connsiteX2405" fmla="*/ 3857570 w 5955852"/>
              <a:gd name="connsiteY2405" fmla="*/ 2800333 h 5956325"/>
              <a:gd name="connsiteX2406" fmla="*/ 3889410 w 5955852"/>
              <a:gd name="connsiteY2406" fmla="*/ 2752912 h 5956325"/>
              <a:gd name="connsiteX2407" fmla="*/ 3654047 w 5955852"/>
              <a:gd name="connsiteY2407" fmla="*/ 2749794 h 5956325"/>
              <a:gd name="connsiteX2408" fmla="*/ 3707113 w 5955852"/>
              <a:gd name="connsiteY2408" fmla="*/ 2780367 h 5956325"/>
              <a:gd name="connsiteX2409" fmla="*/ 3676522 w 5955852"/>
              <a:gd name="connsiteY2409" fmla="*/ 2834027 h 5956325"/>
              <a:gd name="connsiteX2410" fmla="*/ 3665284 w 5955852"/>
              <a:gd name="connsiteY2410" fmla="*/ 2835276 h 5956325"/>
              <a:gd name="connsiteX2411" fmla="*/ 3623456 w 5955852"/>
              <a:gd name="connsiteY2411" fmla="*/ 2803454 h 5956325"/>
              <a:gd name="connsiteX2412" fmla="*/ 3654047 w 5955852"/>
              <a:gd name="connsiteY2412" fmla="*/ 2749794 h 5956325"/>
              <a:gd name="connsiteX2413" fmla="*/ 2526857 w 5955852"/>
              <a:gd name="connsiteY2413" fmla="*/ 2745882 h 5956325"/>
              <a:gd name="connsiteX2414" fmla="*/ 2545284 w 5955852"/>
              <a:gd name="connsiteY2414" fmla="*/ 2749168 h 5956325"/>
              <a:gd name="connsiteX2415" fmla="*/ 2570880 w 5955852"/>
              <a:gd name="connsiteY2415" fmla="*/ 2810316 h 5956325"/>
              <a:gd name="connsiteX2416" fmla="*/ 2527804 w 5955852"/>
              <a:gd name="connsiteY2416" fmla="*/ 2839019 h 5956325"/>
              <a:gd name="connsiteX2417" fmla="*/ 2509698 w 5955852"/>
              <a:gd name="connsiteY2417" fmla="*/ 2835898 h 5956325"/>
              <a:gd name="connsiteX2418" fmla="*/ 2484102 w 5955852"/>
              <a:gd name="connsiteY2418" fmla="*/ 2774750 h 5956325"/>
              <a:gd name="connsiteX2419" fmla="*/ 2526857 w 5955852"/>
              <a:gd name="connsiteY2419" fmla="*/ 2745882 h 5956325"/>
              <a:gd name="connsiteX2420" fmla="*/ 3427484 w 5955852"/>
              <a:gd name="connsiteY2420" fmla="*/ 2743650 h 5956325"/>
              <a:gd name="connsiteX2421" fmla="*/ 3470502 w 5955852"/>
              <a:gd name="connsiteY2421" fmla="*/ 2772254 h 5956325"/>
              <a:gd name="connsiteX2422" fmla="*/ 3445530 w 5955852"/>
              <a:gd name="connsiteY2422" fmla="*/ 2833402 h 5956325"/>
              <a:gd name="connsiteX2423" fmla="*/ 3427425 w 5955852"/>
              <a:gd name="connsiteY2423" fmla="*/ 2837146 h 5956325"/>
              <a:gd name="connsiteX2424" fmla="*/ 3384348 w 5955852"/>
              <a:gd name="connsiteY2424" fmla="*/ 2808444 h 5956325"/>
              <a:gd name="connsiteX2425" fmla="*/ 3409320 w 5955852"/>
              <a:gd name="connsiteY2425" fmla="*/ 2747296 h 5956325"/>
              <a:gd name="connsiteX2426" fmla="*/ 3427484 w 5955852"/>
              <a:gd name="connsiteY2426" fmla="*/ 2743650 h 5956325"/>
              <a:gd name="connsiteX2427" fmla="*/ 247849 w 5955852"/>
              <a:gd name="connsiteY2427" fmla="*/ 2717970 h 5956325"/>
              <a:gd name="connsiteX2428" fmla="*/ 262208 w 5955852"/>
              <a:gd name="connsiteY2428" fmla="*/ 2734817 h 5956325"/>
              <a:gd name="connsiteX2429" fmla="*/ 246600 w 5955852"/>
              <a:gd name="connsiteY2429" fmla="*/ 2749168 h 5956325"/>
              <a:gd name="connsiteX2430" fmla="*/ 245351 w 5955852"/>
              <a:gd name="connsiteY2430" fmla="*/ 2748545 h 5956325"/>
              <a:gd name="connsiteX2431" fmla="*/ 230993 w 5955852"/>
              <a:gd name="connsiteY2431" fmla="*/ 2731698 h 5956325"/>
              <a:gd name="connsiteX2432" fmla="*/ 247849 w 5955852"/>
              <a:gd name="connsiteY2432" fmla="*/ 2717970 h 5956325"/>
              <a:gd name="connsiteX2433" fmla="*/ 928963 w 5955852"/>
              <a:gd name="connsiteY2433" fmla="*/ 2712978 h 5956325"/>
              <a:gd name="connsiteX2434" fmla="*/ 950813 w 5955852"/>
              <a:gd name="connsiteY2434" fmla="*/ 2740432 h 5956325"/>
              <a:gd name="connsiteX2435" fmla="*/ 926466 w 5955852"/>
              <a:gd name="connsiteY2435" fmla="*/ 2762272 h 5956325"/>
              <a:gd name="connsiteX2436" fmla="*/ 923345 w 5955852"/>
              <a:gd name="connsiteY2436" fmla="*/ 2762272 h 5956325"/>
              <a:gd name="connsiteX2437" fmla="*/ 901494 w 5955852"/>
              <a:gd name="connsiteY2437" fmla="*/ 2734817 h 5956325"/>
              <a:gd name="connsiteX2438" fmla="*/ 928963 w 5955852"/>
              <a:gd name="connsiteY2438" fmla="*/ 2712978 h 5956325"/>
              <a:gd name="connsiteX2439" fmla="*/ 5706754 w 5955852"/>
              <a:gd name="connsiteY2439" fmla="*/ 2711107 h 5956325"/>
              <a:gd name="connsiteX2440" fmla="*/ 5723612 w 5955852"/>
              <a:gd name="connsiteY2440" fmla="*/ 2724834 h 5956325"/>
              <a:gd name="connsiteX2441" fmla="*/ 5709252 w 5955852"/>
              <a:gd name="connsiteY2441" fmla="*/ 2741680 h 5956325"/>
              <a:gd name="connsiteX2442" fmla="*/ 5708004 w 5955852"/>
              <a:gd name="connsiteY2442" fmla="*/ 2741680 h 5956325"/>
              <a:gd name="connsiteX2443" fmla="*/ 5692396 w 5955852"/>
              <a:gd name="connsiteY2443" fmla="*/ 2727954 h 5956325"/>
              <a:gd name="connsiteX2444" fmla="*/ 5706754 w 5955852"/>
              <a:gd name="connsiteY2444" fmla="*/ 2711107 h 5956325"/>
              <a:gd name="connsiteX2445" fmla="*/ 5026264 w 5955852"/>
              <a:gd name="connsiteY2445" fmla="*/ 2708611 h 5956325"/>
              <a:gd name="connsiteX2446" fmla="*/ 5053734 w 5955852"/>
              <a:gd name="connsiteY2446" fmla="*/ 2730450 h 5956325"/>
              <a:gd name="connsiteX2447" fmla="*/ 5031883 w 5955852"/>
              <a:gd name="connsiteY2447" fmla="*/ 2758528 h 5956325"/>
              <a:gd name="connsiteX2448" fmla="*/ 5028761 w 5955852"/>
              <a:gd name="connsiteY2448" fmla="*/ 2758528 h 5956325"/>
              <a:gd name="connsiteX2449" fmla="*/ 5004413 w 5955852"/>
              <a:gd name="connsiteY2449" fmla="*/ 2736065 h 5956325"/>
              <a:gd name="connsiteX2450" fmla="*/ 5026264 w 5955852"/>
              <a:gd name="connsiteY2450" fmla="*/ 2708611 h 5956325"/>
              <a:gd name="connsiteX2451" fmla="*/ 2889977 w 5955852"/>
              <a:gd name="connsiteY2451" fmla="*/ 2683183 h 5956325"/>
              <a:gd name="connsiteX2452" fmla="*/ 2934224 w 5955852"/>
              <a:gd name="connsiteY2452" fmla="*/ 2715473 h 5956325"/>
              <a:gd name="connsiteX2453" fmla="*/ 2904882 w 5955852"/>
              <a:gd name="connsiteY2453" fmla="*/ 2779117 h 5956325"/>
              <a:gd name="connsiteX2454" fmla="*/ 2888026 w 5955852"/>
              <a:gd name="connsiteY2454" fmla="*/ 2782237 h 5956325"/>
              <a:gd name="connsiteX2455" fmla="*/ 2841202 w 5955852"/>
              <a:gd name="connsiteY2455" fmla="*/ 2749791 h 5956325"/>
              <a:gd name="connsiteX2456" fmla="*/ 2870545 w 5955852"/>
              <a:gd name="connsiteY2456" fmla="*/ 2686147 h 5956325"/>
              <a:gd name="connsiteX2457" fmla="*/ 2889977 w 5955852"/>
              <a:gd name="connsiteY2457" fmla="*/ 2683183 h 5956325"/>
              <a:gd name="connsiteX2458" fmla="*/ 3064001 w 5955852"/>
              <a:gd name="connsiteY2458" fmla="*/ 2682920 h 5956325"/>
              <a:gd name="connsiteX2459" fmla="*/ 3083433 w 5955852"/>
              <a:gd name="connsiteY2459" fmla="*/ 2686147 h 5956325"/>
              <a:gd name="connsiteX2460" fmla="*/ 3113399 w 5955852"/>
              <a:gd name="connsiteY2460" fmla="*/ 2749791 h 5956325"/>
              <a:gd name="connsiteX2461" fmla="*/ 3066577 w 5955852"/>
              <a:gd name="connsiteY2461" fmla="*/ 2782861 h 5956325"/>
              <a:gd name="connsiteX2462" fmla="*/ 3049720 w 5955852"/>
              <a:gd name="connsiteY2462" fmla="*/ 2779117 h 5956325"/>
              <a:gd name="connsiteX2463" fmla="*/ 3019753 w 5955852"/>
              <a:gd name="connsiteY2463" fmla="*/ 2715473 h 5956325"/>
              <a:gd name="connsiteX2464" fmla="*/ 3064001 w 5955852"/>
              <a:gd name="connsiteY2464" fmla="*/ 2682920 h 5956325"/>
              <a:gd name="connsiteX2465" fmla="*/ 28094 w 5955852"/>
              <a:gd name="connsiteY2465" fmla="*/ 2670549 h 5956325"/>
              <a:gd name="connsiteX2466" fmla="*/ 37458 w 5955852"/>
              <a:gd name="connsiteY2466" fmla="*/ 2684276 h 5956325"/>
              <a:gd name="connsiteX2467" fmla="*/ 24973 w 5955852"/>
              <a:gd name="connsiteY2467" fmla="*/ 2695508 h 5956325"/>
              <a:gd name="connsiteX2468" fmla="*/ 12486 w 5955852"/>
              <a:gd name="connsiteY2468" fmla="*/ 2683029 h 5956325"/>
              <a:gd name="connsiteX2469" fmla="*/ 13111 w 5955852"/>
              <a:gd name="connsiteY2469" fmla="*/ 2679909 h 5956325"/>
              <a:gd name="connsiteX2470" fmla="*/ 28094 w 5955852"/>
              <a:gd name="connsiteY2470" fmla="*/ 2670549 h 5956325"/>
              <a:gd name="connsiteX2471" fmla="*/ 5929632 w 5955852"/>
              <a:gd name="connsiteY2471" fmla="*/ 2663685 h 5956325"/>
              <a:gd name="connsiteX2472" fmla="*/ 5942118 w 5955852"/>
              <a:gd name="connsiteY2472" fmla="*/ 2674917 h 5956325"/>
              <a:gd name="connsiteX2473" fmla="*/ 5932753 w 5955852"/>
              <a:gd name="connsiteY2473" fmla="*/ 2688645 h 5956325"/>
              <a:gd name="connsiteX2474" fmla="*/ 5929632 w 5955852"/>
              <a:gd name="connsiteY2474" fmla="*/ 2688645 h 5956325"/>
              <a:gd name="connsiteX2475" fmla="*/ 5917770 w 5955852"/>
              <a:gd name="connsiteY2475" fmla="*/ 2679285 h 5956325"/>
              <a:gd name="connsiteX2476" fmla="*/ 5917146 w 5955852"/>
              <a:gd name="connsiteY2476" fmla="*/ 2676164 h 5956325"/>
              <a:gd name="connsiteX2477" fmla="*/ 5929632 w 5955852"/>
              <a:gd name="connsiteY2477" fmla="*/ 2663685 h 5956325"/>
              <a:gd name="connsiteX2478" fmla="*/ 1624437 w 5955852"/>
              <a:gd name="connsiteY2478" fmla="*/ 2663062 h 5956325"/>
              <a:gd name="connsiteX2479" fmla="*/ 1651282 w 5955852"/>
              <a:gd name="connsiteY2479" fmla="*/ 2703619 h 5956325"/>
              <a:gd name="connsiteX2480" fmla="*/ 1617569 w 5955852"/>
              <a:gd name="connsiteY2480" fmla="*/ 2731073 h 5956325"/>
              <a:gd name="connsiteX2481" fmla="*/ 1610702 w 5955852"/>
              <a:gd name="connsiteY2481" fmla="*/ 2730449 h 5956325"/>
              <a:gd name="connsiteX2482" fmla="*/ 1583858 w 5955852"/>
              <a:gd name="connsiteY2482" fmla="*/ 2689892 h 5956325"/>
              <a:gd name="connsiteX2483" fmla="*/ 1624437 w 5955852"/>
              <a:gd name="connsiteY2483" fmla="*/ 2663062 h 5956325"/>
              <a:gd name="connsiteX2484" fmla="*/ 1858550 w 5955852"/>
              <a:gd name="connsiteY2484" fmla="*/ 2658693 h 5956325"/>
              <a:gd name="connsiteX2485" fmla="*/ 1885396 w 5955852"/>
              <a:gd name="connsiteY2485" fmla="*/ 2704242 h 5956325"/>
              <a:gd name="connsiteX2486" fmla="*/ 1849186 w 5955852"/>
              <a:gd name="connsiteY2486" fmla="*/ 2732320 h 5956325"/>
              <a:gd name="connsiteX2487" fmla="*/ 1840446 w 5955852"/>
              <a:gd name="connsiteY2487" fmla="*/ 2730449 h 5956325"/>
              <a:gd name="connsiteX2488" fmla="*/ 1813600 w 5955852"/>
              <a:gd name="connsiteY2488" fmla="*/ 2685523 h 5956325"/>
              <a:gd name="connsiteX2489" fmla="*/ 1858550 w 5955852"/>
              <a:gd name="connsiteY2489" fmla="*/ 2658693 h 5956325"/>
              <a:gd name="connsiteX2490" fmla="*/ 4329543 w 5955852"/>
              <a:gd name="connsiteY2490" fmla="*/ 2658070 h 5956325"/>
              <a:gd name="connsiteX2491" fmla="*/ 4370123 w 5955852"/>
              <a:gd name="connsiteY2491" fmla="*/ 2684277 h 5956325"/>
              <a:gd name="connsiteX2492" fmla="*/ 4343903 w 5955852"/>
              <a:gd name="connsiteY2492" fmla="*/ 2724834 h 5956325"/>
              <a:gd name="connsiteX2493" fmla="*/ 4337035 w 5955852"/>
              <a:gd name="connsiteY2493" fmla="*/ 2725458 h 5956325"/>
              <a:gd name="connsiteX2494" fmla="*/ 4303322 w 5955852"/>
              <a:gd name="connsiteY2494" fmla="*/ 2698628 h 5956325"/>
              <a:gd name="connsiteX2495" fmla="*/ 4329543 w 5955852"/>
              <a:gd name="connsiteY2495" fmla="*/ 2658070 h 5956325"/>
              <a:gd name="connsiteX2496" fmla="*/ 4095430 w 5955852"/>
              <a:gd name="connsiteY2496" fmla="*/ 2653077 h 5956325"/>
              <a:gd name="connsiteX2497" fmla="*/ 4141004 w 5955852"/>
              <a:gd name="connsiteY2497" fmla="*/ 2679908 h 5956325"/>
              <a:gd name="connsiteX2498" fmla="*/ 4114158 w 5955852"/>
              <a:gd name="connsiteY2498" fmla="*/ 2724833 h 5956325"/>
              <a:gd name="connsiteX2499" fmla="*/ 4104794 w 5955852"/>
              <a:gd name="connsiteY2499" fmla="*/ 2726080 h 5956325"/>
              <a:gd name="connsiteX2500" fmla="*/ 4068584 w 5955852"/>
              <a:gd name="connsiteY2500" fmla="*/ 2698626 h 5956325"/>
              <a:gd name="connsiteX2501" fmla="*/ 4095430 w 5955852"/>
              <a:gd name="connsiteY2501" fmla="*/ 2653077 h 5956325"/>
              <a:gd name="connsiteX2502" fmla="*/ 1404058 w 5955852"/>
              <a:gd name="connsiteY2502" fmla="*/ 2616265 h 5956325"/>
              <a:gd name="connsiteX2503" fmla="*/ 1428406 w 5955852"/>
              <a:gd name="connsiteY2503" fmla="*/ 2653078 h 5956325"/>
              <a:gd name="connsiteX2504" fmla="*/ 1397815 w 5955852"/>
              <a:gd name="connsiteY2504" fmla="*/ 2678037 h 5956325"/>
              <a:gd name="connsiteX2505" fmla="*/ 1391572 w 5955852"/>
              <a:gd name="connsiteY2505" fmla="*/ 2677413 h 5956325"/>
              <a:gd name="connsiteX2506" fmla="*/ 1367224 w 5955852"/>
              <a:gd name="connsiteY2506" fmla="*/ 2640599 h 5956325"/>
              <a:gd name="connsiteX2507" fmla="*/ 1404058 w 5955852"/>
              <a:gd name="connsiteY2507" fmla="*/ 2616265 h 5956325"/>
              <a:gd name="connsiteX2508" fmla="*/ 716076 w 5955852"/>
              <a:gd name="connsiteY2508" fmla="*/ 2614392 h 5956325"/>
              <a:gd name="connsiteX2509" fmla="*/ 734180 w 5955852"/>
              <a:gd name="connsiteY2509" fmla="*/ 2639351 h 5956325"/>
              <a:gd name="connsiteX2510" fmla="*/ 712329 w 5955852"/>
              <a:gd name="connsiteY2510" fmla="*/ 2658070 h 5956325"/>
              <a:gd name="connsiteX2511" fmla="*/ 709208 w 5955852"/>
              <a:gd name="connsiteY2511" fmla="*/ 2657446 h 5956325"/>
              <a:gd name="connsiteX2512" fmla="*/ 691103 w 5955852"/>
              <a:gd name="connsiteY2512" fmla="*/ 2632486 h 5956325"/>
              <a:gd name="connsiteX2513" fmla="*/ 716076 w 5955852"/>
              <a:gd name="connsiteY2513" fmla="*/ 2614392 h 5956325"/>
              <a:gd name="connsiteX2514" fmla="*/ 4550546 w 5955852"/>
              <a:gd name="connsiteY2514" fmla="*/ 2611897 h 5956325"/>
              <a:gd name="connsiteX2515" fmla="*/ 4587379 w 5955852"/>
              <a:gd name="connsiteY2515" fmla="*/ 2636232 h 5956325"/>
              <a:gd name="connsiteX2516" fmla="*/ 4563031 w 5955852"/>
              <a:gd name="connsiteY2516" fmla="*/ 2673045 h 5956325"/>
              <a:gd name="connsiteX2517" fmla="*/ 4556788 w 5955852"/>
              <a:gd name="connsiteY2517" fmla="*/ 2673669 h 5956325"/>
              <a:gd name="connsiteX2518" fmla="*/ 4526821 w 5955852"/>
              <a:gd name="connsiteY2518" fmla="*/ 2648711 h 5956325"/>
              <a:gd name="connsiteX2519" fmla="*/ 4550546 w 5955852"/>
              <a:gd name="connsiteY2519" fmla="*/ 2611897 h 5956325"/>
              <a:gd name="connsiteX2520" fmla="*/ 5239151 w 5955852"/>
              <a:gd name="connsiteY2520" fmla="*/ 2608777 h 5956325"/>
              <a:gd name="connsiteX2521" fmla="*/ 5263498 w 5955852"/>
              <a:gd name="connsiteY2521" fmla="*/ 2626872 h 5956325"/>
              <a:gd name="connsiteX2522" fmla="*/ 5245394 w 5955852"/>
              <a:gd name="connsiteY2522" fmla="*/ 2651206 h 5956325"/>
              <a:gd name="connsiteX2523" fmla="*/ 5242272 w 5955852"/>
              <a:gd name="connsiteY2523" fmla="*/ 2651206 h 5956325"/>
              <a:gd name="connsiteX2524" fmla="*/ 5221047 w 5955852"/>
              <a:gd name="connsiteY2524" fmla="*/ 2633735 h 5956325"/>
              <a:gd name="connsiteX2525" fmla="*/ 5239151 w 5955852"/>
              <a:gd name="connsiteY2525" fmla="*/ 2608777 h 5956325"/>
              <a:gd name="connsiteX2526" fmla="*/ 2633076 w 5955852"/>
              <a:gd name="connsiteY2526" fmla="*/ 2587718 h 5956325"/>
              <a:gd name="connsiteX2527" fmla="*/ 2666398 w 5955852"/>
              <a:gd name="connsiteY2527" fmla="*/ 2601289 h 5956325"/>
              <a:gd name="connsiteX2528" fmla="*/ 2666398 w 5955852"/>
              <a:gd name="connsiteY2528" fmla="*/ 2667429 h 5956325"/>
              <a:gd name="connsiteX2529" fmla="*/ 2633311 w 5955852"/>
              <a:gd name="connsiteY2529" fmla="*/ 2681157 h 5956325"/>
              <a:gd name="connsiteX2530" fmla="*/ 2600222 w 5955852"/>
              <a:gd name="connsiteY2530" fmla="*/ 2667429 h 5956325"/>
              <a:gd name="connsiteX2531" fmla="*/ 2600222 w 5955852"/>
              <a:gd name="connsiteY2531" fmla="*/ 2601289 h 5956325"/>
              <a:gd name="connsiteX2532" fmla="*/ 2633076 w 5955852"/>
              <a:gd name="connsiteY2532" fmla="*/ 2587718 h 5956325"/>
              <a:gd name="connsiteX2533" fmla="*/ 3321059 w 5955852"/>
              <a:gd name="connsiteY2533" fmla="*/ 2586471 h 5956325"/>
              <a:gd name="connsiteX2534" fmla="*/ 3354381 w 5955852"/>
              <a:gd name="connsiteY2534" fmla="*/ 2600042 h 5956325"/>
              <a:gd name="connsiteX2535" fmla="*/ 3354381 w 5955852"/>
              <a:gd name="connsiteY2535" fmla="*/ 2666181 h 5956325"/>
              <a:gd name="connsiteX2536" fmla="*/ 3321293 w 5955852"/>
              <a:gd name="connsiteY2536" fmla="*/ 2679909 h 5956325"/>
              <a:gd name="connsiteX2537" fmla="*/ 3288205 w 5955852"/>
              <a:gd name="connsiteY2537" fmla="*/ 2666181 h 5956325"/>
              <a:gd name="connsiteX2538" fmla="*/ 3288205 w 5955852"/>
              <a:gd name="connsiteY2538" fmla="*/ 2600042 h 5956325"/>
              <a:gd name="connsiteX2539" fmla="*/ 3321059 w 5955852"/>
              <a:gd name="connsiteY2539" fmla="*/ 2586471 h 5956325"/>
              <a:gd name="connsiteX2540" fmla="*/ 2095396 w 5955852"/>
              <a:gd name="connsiteY2540" fmla="*/ 2583741 h 5956325"/>
              <a:gd name="connsiteX2541" fmla="*/ 2126377 w 5955852"/>
              <a:gd name="connsiteY2541" fmla="*/ 2583819 h 5956325"/>
              <a:gd name="connsiteX2542" fmla="*/ 2148227 w 5955852"/>
              <a:gd name="connsiteY2542" fmla="*/ 2636856 h 5956325"/>
              <a:gd name="connsiteX2543" fmla="*/ 2110769 w 5955852"/>
              <a:gd name="connsiteY2543" fmla="*/ 2661814 h 5956325"/>
              <a:gd name="connsiteX2544" fmla="*/ 2095162 w 5955852"/>
              <a:gd name="connsiteY2544" fmla="*/ 2658071 h 5956325"/>
              <a:gd name="connsiteX2545" fmla="*/ 2073311 w 5955852"/>
              <a:gd name="connsiteY2545" fmla="*/ 2605658 h 5956325"/>
              <a:gd name="connsiteX2546" fmla="*/ 2095396 w 5955852"/>
              <a:gd name="connsiteY2546" fmla="*/ 2583741 h 5956325"/>
              <a:gd name="connsiteX2547" fmla="*/ 2348785 w 5955852"/>
              <a:gd name="connsiteY2547" fmla="*/ 2581011 h 5956325"/>
              <a:gd name="connsiteX2548" fmla="*/ 2381717 w 5955852"/>
              <a:gd name="connsiteY2548" fmla="*/ 2585067 h 5956325"/>
              <a:gd name="connsiteX2549" fmla="*/ 2397325 w 5955852"/>
              <a:gd name="connsiteY2549" fmla="*/ 2644344 h 5956325"/>
              <a:gd name="connsiteX2550" fmla="*/ 2359242 w 5955852"/>
              <a:gd name="connsiteY2550" fmla="*/ 2666183 h 5956325"/>
              <a:gd name="connsiteX2551" fmla="*/ 2338640 w 5955852"/>
              <a:gd name="connsiteY2551" fmla="*/ 2660566 h 5956325"/>
              <a:gd name="connsiteX2552" fmla="*/ 2322408 w 5955852"/>
              <a:gd name="connsiteY2552" fmla="*/ 2601290 h 5956325"/>
              <a:gd name="connsiteX2553" fmla="*/ 2348785 w 5955852"/>
              <a:gd name="connsiteY2553" fmla="*/ 2581011 h 5956325"/>
              <a:gd name="connsiteX2554" fmla="*/ 3859209 w 5955852"/>
              <a:gd name="connsiteY2554" fmla="*/ 2579373 h 5956325"/>
              <a:gd name="connsiteX2555" fmla="*/ 3881294 w 5955852"/>
              <a:gd name="connsiteY2555" fmla="*/ 2601290 h 5956325"/>
              <a:gd name="connsiteX2556" fmla="*/ 3859444 w 5955852"/>
              <a:gd name="connsiteY2556" fmla="*/ 2654326 h 5956325"/>
              <a:gd name="connsiteX2557" fmla="*/ 3843836 w 5955852"/>
              <a:gd name="connsiteY2557" fmla="*/ 2657447 h 5956325"/>
              <a:gd name="connsiteX2558" fmla="*/ 3806378 w 5955852"/>
              <a:gd name="connsiteY2558" fmla="*/ 2632488 h 5956325"/>
              <a:gd name="connsiteX2559" fmla="*/ 3828228 w 5955852"/>
              <a:gd name="connsiteY2559" fmla="*/ 2579451 h 5956325"/>
              <a:gd name="connsiteX2560" fmla="*/ 3859209 w 5955852"/>
              <a:gd name="connsiteY2560" fmla="*/ 2579373 h 5956325"/>
              <a:gd name="connsiteX2561" fmla="*/ 3604649 w 5955852"/>
              <a:gd name="connsiteY2561" fmla="*/ 2578594 h 5956325"/>
              <a:gd name="connsiteX2562" fmla="*/ 3631572 w 5955852"/>
              <a:gd name="connsiteY2562" fmla="*/ 2598794 h 5956325"/>
              <a:gd name="connsiteX2563" fmla="*/ 3615340 w 5955852"/>
              <a:gd name="connsiteY2563" fmla="*/ 2658695 h 5956325"/>
              <a:gd name="connsiteX2564" fmla="*/ 3593490 w 5955852"/>
              <a:gd name="connsiteY2564" fmla="*/ 2664310 h 5956325"/>
              <a:gd name="connsiteX2565" fmla="*/ 3556031 w 5955852"/>
              <a:gd name="connsiteY2565" fmla="*/ 2642472 h 5956325"/>
              <a:gd name="connsiteX2566" fmla="*/ 3571639 w 5955852"/>
              <a:gd name="connsiteY2566" fmla="*/ 2583196 h 5956325"/>
              <a:gd name="connsiteX2567" fmla="*/ 3604649 w 5955852"/>
              <a:gd name="connsiteY2567" fmla="*/ 2578594 h 5956325"/>
              <a:gd name="connsiteX2568" fmla="*/ 1183054 w 5955852"/>
              <a:gd name="connsiteY2568" fmla="*/ 2570091 h 5956325"/>
              <a:gd name="connsiteX2569" fmla="*/ 1204904 w 5955852"/>
              <a:gd name="connsiteY2569" fmla="*/ 2603162 h 5956325"/>
              <a:gd name="connsiteX2570" fmla="*/ 1177435 w 5955852"/>
              <a:gd name="connsiteY2570" fmla="*/ 2624999 h 5956325"/>
              <a:gd name="connsiteX2571" fmla="*/ 1171817 w 5955852"/>
              <a:gd name="connsiteY2571" fmla="*/ 2624375 h 5956325"/>
              <a:gd name="connsiteX2572" fmla="*/ 1149966 w 5955852"/>
              <a:gd name="connsiteY2572" fmla="*/ 2591305 h 5956325"/>
              <a:gd name="connsiteX2573" fmla="*/ 1183054 w 5955852"/>
              <a:gd name="connsiteY2573" fmla="*/ 2570091 h 5956325"/>
              <a:gd name="connsiteX2574" fmla="*/ 494449 w 5955852"/>
              <a:gd name="connsiteY2574" fmla="*/ 2567596 h 5956325"/>
              <a:gd name="connsiteX2575" fmla="*/ 510057 w 5955852"/>
              <a:gd name="connsiteY2575" fmla="*/ 2588811 h 5956325"/>
              <a:gd name="connsiteX2576" fmla="*/ 491952 w 5955852"/>
              <a:gd name="connsiteY2576" fmla="*/ 2604409 h 5956325"/>
              <a:gd name="connsiteX2577" fmla="*/ 488830 w 5955852"/>
              <a:gd name="connsiteY2577" fmla="*/ 2604409 h 5956325"/>
              <a:gd name="connsiteX2578" fmla="*/ 473222 w 5955852"/>
              <a:gd name="connsiteY2578" fmla="*/ 2583195 h 5956325"/>
              <a:gd name="connsiteX2579" fmla="*/ 494449 w 5955852"/>
              <a:gd name="connsiteY2579" fmla="*/ 2567596 h 5956325"/>
              <a:gd name="connsiteX2580" fmla="*/ 4771548 w 5955852"/>
              <a:gd name="connsiteY2580" fmla="*/ 2565723 h 5956325"/>
              <a:gd name="connsiteX2581" fmla="*/ 4804636 w 5955852"/>
              <a:gd name="connsiteY2581" fmla="*/ 2586938 h 5956325"/>
              <a:gd name="connsiteX2582" fmla="*/ 4783409 w 5955852"/>
              <a:gd name="connsiteY2582" fmla="*/ 2620008 h 5956325"/>
              <a:gd name="connsiteX2583" fmla="*/ 4777166 w 5955852"/>
              <a:gd name="connsiteY2583" fmla="*/ 2620632 h 5956325"/>
              <a:gd name="connsiteX2584" fmla="*/ 4749698 w 5955852"/>
              <a:gd name="connsiteY2584" fmla="*/ 2598793 h 5956325"/>
              <a:gd name="connsiteX2585" fmla="*/ 4771548 w 5955852"/>
              <a:gd name="connsiteY2585" fmla="*/ 2565723 h 5956325"/>
              <a:gd name="connsiteX2586" fmla="*/ 5460156 w 5955852"/>
              <a:gd name="connsiteY2586" fmla="*/ 2561981 h 5956325"/>
              <a:gd name="connsiteX2587" fmla="*/ 5481383 w 5955852"/>
              <a:gd name="connsiteY2587" fmla="*/ 2577579 h 5956325"/>
              <a:gd name="connsiteX2588" fmla="*/ 5465775 w 5955852"/>
              <a:gd name="connsiteY2588" fmla="*/ 2598794 h 5956325"/>
              <a:gd name="connsiteX2589" fmla="*/ 5462654 w 5955852"/>
              <a:gd name="connsiteY2589" fmla="*/ 2598794 h 5956325"/>
              <a:gd name="connsiteX2590" fmla="*/ 5444549 w 5955852"/>
              <a:gd name="connsiteY2590" fmla="*/ 2583195 h 5956325"/>
              <a:gd name="connsiteX2591" fmla="*/ 5460156 w 5955852"/>
              <a:gd name="connsiteY2591" fmla="*/ 2561981 h 5956325"/>
              <a:gd name="connsiteX2592" fmla="*/ 962675 w 5955852"/>
              <a:gd name="connsiteY2592" fmla="*/ 2522671 h 5956325"/>
              <a:gd name="connsiteX2593" fmla="*/ 982029 w 5955852"/>
              <a:gd name="connsiteY2593" fmla="*/ 2551997 h 5956325"/>
              <a:gd name="connsiteX2594" fmla="*/ 957681 w 5955852"/>
              <a:gd name="connsiteY2594" fmla="*/ 2571340 h 5956325"/>
              <a:gd name="connsiteX2595" fmla="*/ 952687 w 5955852"/>
              <a:gd name="connsiteY2595" fmla="*/ 2571340 h 5956325"/>
              <a:gd name="connsiteX2596" fmla="*/ 933333 w 5955852"/>
              <a:gd name="connsiteY2596" fmla="*/ 2542013 h 5956325"/>
              <a:gd name="connsiteX2597" fmla="*/ 962675 w 5955852"/>
              <a:gd name="connsiteY2597" fmla="*/ 2522671 h 5956325"/>
              <a:gd name="connsiteX2598" fmla="*/ 274069 w 5955852"/>
              <a:gd name="connsiteY2598" fmla="*/ 2521423 h 5956325"/>
              <a:gd name="connsiteX2599" fmla="*/ 287179 w 5955852"/>
              <a:gd name="connsiteY2599" fmla="*/ 2538894 h 5956325"/>
              <a:gd name="connsiteX2600" fmla="*/ 272196 w 5955852"/>
              <a:gd name="connsiteY2600" fmla="*/ 2551997 h 5956325"/>
              <a:gd name="connsiteX2601" fmla="*/ 269075 w 5955852"/>
              <a:gd name="connsiteY2601" fmla="*/ 2551997 h 5956325"/>
              <a:gd name="connsiteX2602" fmla="*/ 256589 w 5955852"/>
              <a:gd name="connsiteY2602" fmla="*/ 2533903 h 5956325"/>
              <a:gd name="connsiteX2603" fmla="*/ 274069 w 5955852"/>
              <a:gd name="connsiteY2603" fmla="*/ 2521423 h 5956325"/>
              <a:gd name="connsiteX2604" fmla="*/ 4991927 w 5955852"/>
              <a:gd name="connsiteY2604" fmla="*/ 2518302 h 5956325"/>
              <a:gd name="connsiteX2605" fmla="*/ 5021269 w 5955852"/>
              <a:gd name="connsiteY2605" fmla="*/ 2537646 h 5956325"/>
              <a:gd name="connsiteX2606" fmla="*/ 5001916 w 5955852"/>
              <a:gd name="connsiteY2606" fmla="*/ 2566971 h 5956325"/>
              <a:gd name="connsiteX2607" fmla="*/ 4996922 w 5955852"/>
              <a:gd name="connsiteY2607" fmla="*/ 2567595 h 5956325"/>
              <a:gd name="connsiteX2608" fmla="*/ 4972574 w 5955852"/>
              <a:gd name="connsiteY2608" fmla="*/ 2547629 h 5956325"/>
              <a:gd name="connsiteX2609" fmla="*/ 4991927 w 5955852"/>
              <a:gd name="connsiteY2609" fmla="*/ 2518302 h 5956325"/>
              <a:gd name="connsiteX2610" fmla="*/ 5680534 w 5955852"/>
              <a:gd name="connsiteY2610" fmla="*/ 2514559 h 5956325"/>
              <a:gd name="connsiteX2611" fmla="*/ 5698640 w 5955852"/>
              <a:gd name="connsiteY2611" fmla="*/ 2527662 h 5956325"/>
              <a:gd name="connsiteX2612" fmla="*/ 5685528 w 5955852"/>
              <a:gd name="connsiteY2612" fmla="*/ 2545134 h 5956325"/>
              <a:gd name="connsiteX2613" fmla="*/ 5683032 w 5955852"/>
              <a:gd name="connsiteY2613" fmla="*/ 2545134 h 5956325"/>
              <a:gd name="connsiteX2614" fmla="*/ 5667424 w 5955852"/>
              <a:gd name="connsiteY2614" fmla="*/ 2532655 h 5956325"/>
              <a:gd name="connsiteX2615" fmla="*/ 5680534 w 5955852"/>
              <a:gd name="connsiteY2615" fmla="*/ 2514559 h 5956325"/>
              <a:gd name="connsiteX2616" fmla="*/ 1680000 w 5955852"/>
              <a:gd name="connsiteY2616" fmla="*/ 2482737 h 5956325"/>
              <a:gd name="connsiteX2617" fmla="*/ 1700602 w 5955852"/>
              <a:gd name="connsiteY2617" fmla="*/ 2526415 h 5956325"/>
              <a:gd name="connsiteX2618" fmla="*/ 1668138 w 5955852"/>
              <a:gd name="connsiteY2618" fmla="*/ 2548877 h 5956325"/>
              <a:gd name="connsiteX2619" fmla="*/ 1656901 w 5955852"/>
              <a:gd name="connsiteY2619" fmla="*/ 2547005 h 5956325"/>
              <a:gd name="connsiteX2620" fmla="*/ 1636299 w 5955852"/>
              <a:gd name="connsiteY2620" fmla="*/ 2503329 h 5956325"/>
              <a:gd name="connsiteX2621" fmla="*/ 1680000 w 5955852"/>
              <a:gd name="connsiteY2621" fmla="*/ 2482737 h 5956325"/>
              <a:gd name="connsiteX2622" fmla="*/ 2790693 w 5955852"/>
              <a:gd name="connsiteY2622" fmla="*/ 2482210 h 5956325"/>
              <a:gd name="connsiteX2623" fmla="*/ 2833712 w 5955852"/>
              <a:gd name="connsiteY2623" fmla="*/ 2510814 h 5956325"/>
              <a:gd name="connsiteX2624" fmla="*/ 2808740 w 5955852"/>
              <a:gd name="connsiteY2624" fmla="*/ 2571964 h 5956325"/>
              <a:gd name="connsiteX2625" fmla="*/ 2790635 w 5955852"/>
              <a:gd name="connsiteY2625" fmla="*/ 2575707 h 5956325"/>
              <a:gd name="connsiteX2626" fmla="*/ 2747558 w 5955852"/>
              <a:gd name="connsiteY2626" fmla="*/ 2547004 h 5956325"/>
              <a:gd name="connsiteX2627" fmla="*/ 2772529 w 5955852"/>
              <a:gd name="connsiteY2627" fmla="*/ 2485856 h 5956325"/>
              <a:gd name="connsiteX2628" fmla="*/ 2790693 w 5955852"/>
              <a:gd name="connsiteY2628" fmla="*/ 2482210 h 5956325"/>
              <a:gd name="connsiteX2629" fmla="*/ 3162135 w 5955852"/>
              <a:gd name="connsiteY2629" fmla="*/ 2481323 h 5956325"/>
              <a:gd name="connsiteX2630" fmla="*/ 3180200 w 5955852"/>
              <a:gd name="connsiteY2630" fmla="*/ 2484608 h 5956325"/>
              <a:gd name="connsiteX2631" fmla="*/ 3205797 w 5955852"/>
              <a:gd name="connsiteY2631" fmla="*/ 2545756 h 5956325"/>
              <a:gd name="connsiteX2632" fmla="*/ 3162720 w 5955852"/>
              <a:gd name="connsiteY2632" fmla="*/ 2574459 h 5956325"/>
              <a:gd name="connsiteX2633" fmla="*/ 3145240 w 5955852"/>
              <a:gd name="connsiteY2633" fmla="*/ 2571339 h 5956325"/>
              <a:gd name="connsiteX2634" fmla="*/ 3119643 w 5955852"/>
              <a:gd name="connsiteY2634" fmla="*/ 2510190 h 5956325"/>
              <a:gd name="connsiteX2635" fmla="*/ 3162135 w 5955852"/>
              <a:gd name="connsiteY2635" fmla="*/ 2481323 h 5956325"/>
              <a:gd name="connsiteX2636" fmla="*/ 4273981 w 5955852"/>
              <a:gd name="connsiteY2636" fmla="*/ 2477746 h 5956325"/>
              <a:gd name="connsiteX2637" fmla="*/ 4317681 w 5955852"/>
              <a:gd name="connsiteY2637" fmla="*/ 2498336 h 5956325"/>
              <a:gd name="connsiteX2638" fmla="*/ 4297080 w 5955852"/>
              <a:gd name="connsiteY2638" fmla="*/ 2542014 h 5956325"/>
              <a:gd name="connsiteX2639" fmla="*/ 4285842 w 5955852"/>
              <a:gd name="connsiteY2639" fmla="*/ 2543886 h 5956325"/>
              <a:gd name="connsiteX2640" fmla="*/ 4253379 w 5955852"/>
              <a:gd name="connsiteY2640" fmla="*/ 2521423 h 5956325"/>
              <a:gd name="connsiteX2641" fmla="*/ 4273981 w 5955852"/>
              <a:gd name="connsiteY2641" fmla="*/ 2477746 h 5956325"/>
              <a:gd name="connsiteX2642" fmla="*/ 1897648 w 5955852"/>
              <a:gd name="connsiteY2642" fmla="*/ 2477355 h 5956325"/>
              <a:gd name="connsiteX2643" fmla="*/ 1925976 w 5955852"/>
              <a:gd name="connsiteY2643" fmla="*/ 2477744 h 5956325"/>
              <a:gd name="connsiteX2644" fmla="*/ 1945329 w 5955852"/>
              <a:gd name="connsiteY2644" fmla="*/ 2527037 h 5956325"/>
              <a:gd name="connsiteX2645" fmla="*/ 1910991 w 5955852"/>
              <a:gd name="connsiteY2645" fmla="*/ 2548876 h 5956325"/>
              <a:gd name="connsiteX2646" fmla="*/ 1896633 w 5955852"/>
              <a:gd name="connsiteY2646" fmla="*/ 2546380 h 5956325"/>
              <a:gd name="connsiteX2647" fmla="*/ 1877280 w 5955852"/>
              <a:gd name="connsiteY2647" fmla="*/ 2497088 h 5956325"/>
              <a:gd name="connsiteX2648" fmla="*/ 1897648 w 5955852"/>
              <a:gd name="connsiteY2648" fmla="*/ 2477355 h 5956325"/>
              <a:gd name="connsiteX2649" fmla="*/ 51817 w 5955852"/>
              <a:gd name="connsiteY2649" fmla="*/ 2474002 h 5956325"/>
              <a:gd name="connsiteX2650" fmla="*/ 64304 w 5955852"/>
              <a:gd name="connsiteY2650" fmla="*/ 2486481 h 5956325"/>
              <a:gd name="connsiteX2651" fmla="*/ 63679 w 5955852"/>
              <a:gd name="connsiteY2651" fmla="*/ 2490849 h 5956325"/>
              <a:gd name="connsiteX2652" fmla="*/ 51193 w 5955852"/>
              <a:gd name="connsiteY2652" fmla="*/ 2498960 h 5956325"/>
              <a:gd name="connsiteX2653" fmla="*/ 47447 w 5955852"/>
              <a:gd name="connsiteY2653" fmla="*/ 2498336 h 5956325"/>
              <a:gd name="connsiteX2654" fmla="*/ 39331 w 5955852"/>
              <a:gd name="connsiteY2654" fmla="*/ 2483985 h 5956325"/>
              <a:gd name="connsiteX2655" fmla="*/ 51817 w 5955852"/>
              <a:gd name="connsiteY2655" fmla="*/ 2474002 h 5956325"/>
              <a:gd name="connsiteX2656" fmla="*/ 4055786 w 5955852"/>
              <a:gd name="connsiteY2656" fmla="*/ 2472753 h 5956325"/>
              <a:gd name="connsiteX2657" fmla="*/ 4076700 w 5955852"/>
              <a:gd name="connsiteY2657" fmla="*/ 2492720 h 5956325"/>
              <a:gd name="connsiteX2658" fmla="*/ 4057347 w 5955852"/>
              <a:gd name="connsiteY2658" fmla="*/ 2542013 h 5956325"/>
              <a:gd name="connsiteX2659" fmla="*/ 4042364 w 5955852"/>
              <a:gd name="connsiteY2659" fmla="*/ 2545132 h 5956325"/>
              <a:gd name="connsiteX2660" fmla="*/ 4008027 w 5955852"/>
              <a:gd name="connsiteY2660" fmla="*/ 2522670 h 5956325"/>
              <a:gd name="connsiteX2661" fmla="*/ 4027381 w 5955852"/>
              <a:gd name="connsiteY2661" fmla="*/ 2473377 h 5956325"/>
              <a:gd name="connsiteX2662" fmla="*/ 4055786 w 5955852"/>
              <a:gd name="connsiteY2662" fmla="*/ 2472753 h 5956325"/>
              <a:gd name="connsiteX2663" fmla="*/ 5899040 w 5955852"/>
              <a:gd name="connsiteY2663" fmla="*/ 2468387 h 5956325"/>
              <a:gd name="connsiteX2664" fmla="*/ 5914648 w 5955852"/>
              <a:gd name="connsiteY2664" fmla="*/ 2476497 h 5956325"/>
              <a:gd name="connsiteX2665" fmla="*/ 5915272 w 5955852"/>
              <a:gd name="connsiteY2665" fmla="*/ 2480866 h 5956325"/>
              <a:gd name="connsiteX2666" fmla="*/ 5903410 w 5955852"/>
              <a:gd name="connsiteY2666" fmla="*/ 2492720 h 5956325"/>
              <a:gd name="connsiteX2667" fmla="*/ 5890924 w 5955852"/>
              <a:gd name="connsiteY2667" fmla="*/ 2482737 h 5956325"/>
              <a:gd name="connsiteX2668" fmla="*/ 5899040 w 5955852"/>
              <a:gd name="connsiteY2668" fmla="*/ 2468387 h 5956325"/>
              <a:gd name="connsiteX2669" fmla="*/ 2976053 w 5955852"/>
              <a:gd name="connsiteY2669" fmla="*/ 2444675 h 5956325"/>
              <a:gd name="connsiteX2670" fmla="*/ 3022876 w 5955852"/>
              <a:gd name="connsiteY2670" fmla="*/ 2490848 h 5956325"/>
              <a:gd name="connsiteX2671" fmla="*/ 2976677 w 5955852"/>
              <a:gd name="connsiteY2671" fmla="*/ 2537646 h 5956325"/>
              <a:gd name="connsiteX2672" fmla="*/ 2929855 w 5955852"/>
              <a:gd name="connsiteY2672" fmla="*/ 2491472 h 5956325"/>
              <a:gd name="connsiteX2673" fmla="*/ 2976053 w 5955852"/>
              <a:gd name="connsiteY2673" fmla="*/ 2444675 h 5956325"/>
              <a:gd name="connsiteX2674" fmla="*/ 1457748 w 5955852"/>
              <a:gd name="connsiteY2674" fmla="*/ 2433444 h 5956325"/>
              <a:gd name="connsiteX2675" fmla="*/ 1477102 w 5955852"/>
              <a:gd name="connsiteY2675" fmla="*/ 2472753 h 5956325"/>
              <a:gd name="connsiteX2676" fmla="*/ 1447760 w 5955852"/>
              <a:gd name="connsiteY2676" fmla="*/ 2493969 h 5956325"/>
              <a:gd name="connsiteX2677" fmla="*/ 1437770 w 5955852"/>
              <a:gd name="connsiteY2677" fmla="*/ 2492097 h 5956325"/>
              <a:gd name="connsiteX2678" fmla="*/ 1418417 w 5955852"/>
              <a:gd name="connsiteY2678" fmla="*/ 2452787 h 5956325"/>
              <a:gd name="connsiteX2679" fmla="*/ 1457748 w 5955852"/>
              <a:gd name="connsiteY2679" fmla="*/ 2433444 h 5956325"/>
              <a:gd name="connsiteX2680" fmla="*/ 2473802 w 5955852"/>
              <a:gd name="connsiteY2680" fmla="*/ 2432041 h 5956325"/>
              <a:gd name="connsiteX2681" fmla="*/ 2504704 w 5955852"/>
              <a:gd name="connsiteY2681" fmla="*/ 2444676 h 5956325"/>
              <a:gd name="connsiteX2682" fmla="*/ 2504704 w 5955852"/>
              <a:gd name="connsiteY2682" fmla="*/ 2505824 h 5956325"/>
              <a:gd name="connsiteX2683" fmla="*/ 2474114 w 5955852"/>
              <a:gd name="connsiteY2683" fmla="*/ 2518927 h 5956325"/>
              <a:gd name="connsiteX2684" fmla="*/ 2442899 w 5955852"/>
              <a:gd name="connsiteY2684" fmla="*/ 2506448 h 5956325"/>
              <a:gd name="connsiteX2685" fmla="*/ 2442899 w 5955852"/>
              <a:gd name="connsiteY2685" fmla="*/ 2444676 h 5956325"/>
              <a:gd name="connsiteX2686" fmla="*/ 2473802 w 5955852"/>
              <a:gd name="connsiteY2686" fmla="*/ 2432041 h 5956325"/>
              <a:gd name="connsiteX2687" fmla="*/ 3480568 w 5955852"/>
              <a:gd name="connsiteY2687" fmla="*/ 2430170 h 5956325"/>
              <a:gd name="connsiteX2688" fmla="*/ 3511706 w 5955852"/>
              <a:gd name="connsiteY2688" fmla="*/ 2442804 h 5956325"/>
              <a:gd name="connsiteX2689" fmla="*/ 3511706 w 5955852"/>
              <a:gd name="connsiteY2689" fmla="*/ 2503952 h 5956325"/>
              <a:gd name="connsiteX2690" fmla="*/ 3481115 w 5955852"/>
              <a:gd name="connsiteY2690" fmla="*/ 2517055 h 5956325"/>
              <a:gd name="connsiteX2691" fmla="*/ 3449899 w 5955852"/>
              <a:gd name="connsiteY2691" fmla="*/ 2504576 h 5956325"/>
              <a:gd name="connsiteX2692" fmla="*/ 3449899 w 5955852"/>
              <a:gd name="connsiteY2692" fmla="*/ 2442804 h 5956325"/>
              <a:gd name="connsiteX2693" fmla="*/ 3480568 w 5955852"/>
              <a:gd name="connsiteY2693" fmla="*/ 2430170 h 5956325"/>
              <a:gd name="connsiteX2694" fmla="*/ 4496230 w 5955852"/>
              <a:gd name="connsiteY2694" fmla="*/ 2428453 h 5956325"/>
              <a:gd name="connsiteX2695" fmla="*/ 4535563 w 5955852"/>
              <a:gd name="connsiteY2695" fmla="*/ 2447795 h 5956325"/>
              <a:gd name="connsiteX2696" fmla="*/ 4516209 w 5955852"/>
              <a:gd name="connsiteY2696" fmla="*/ 2487105 h 5956325"/>
              <a:gd name="connsiteX2697" fmla="*/ 4506221 w 5955852"/>
              <a:gd name="connsiteY2697" fmla="*/ 2488977 h 5956325"/>
              <a:gd name="connsiteX2698" fmla="*/ 4476878 w 5955852"/>
              <a:gd name="connsiteY2698" fmla="*/ 2467762 h 5956325"/>
              <a:gd name="connsiteX2699" fmla="*/ 4496230 w 5955852"/>
              <a:gd name="connsiteY2699" fmla="*/ 2428453 h 5956325"/>
              <a:gd name="connsiteX2700" fmla="*/ 754782 w 5955852"/>
              <a:gd name="connsiteY2700" fmla="*/ 2421588 h 5956325"/>
              <a:gd name="connsiteX2701" fmla="*/ 771014 w 5955852"/>
              <a:gd name="connsiteY2701" fmla="*/ 2447795 h 5956325"/>
              <a:gd name="connsiteX2702" fmla="*/ 749787 w 5955852"/>
              <a:gd name="connsiteY2702" fmla="*/ 2464642 h 5956325"/>
              <a:gd name="connsiteX2703" fmla="*/ 744794 w 5955852"/>
              <a:gd name="connsiteY2703" fmla="*/ 2464018 h 5956325"/>
              <a:gd name="connsiteX2704" fmla="*/ 728561 w 5955852"/>
              <a:gd name="connsiteY2704" fmla="*/ 2437812 h 5956325"/>
              <a:gd name="connsiteX2705" fmla="*/ 754782 w 5955852"/>
              <a:gd name="connsiteY2705" fmla="*/ 2421588 h 5956325"/>
              <a:gd name="connsiteX2706" fmla="*/ 2188963 w 5955852"/>
              <a:gd name="connsiteY2706" fmla="*/ 2418860 h 5956325"/>
              <a:gd name="connsiteX2707" fmla="*/ 2219398 w 5955852"/>
              <a:gd name="connsiteY2707" fmla="*/ 2424709 h 5956325"/>
              <a:gd name="connsiteX2708" fmla="*/ 2230635 w 5955852"/>
              <a:gd name="connsiteY2708" fmla="*/ 2480865 h 5956325"/>
              <a:gd name="connsiteX2709" fmla="*/ 2196924 w 5955852"/>
              <a:gd name="connsiteY2709" fmla="*/ 2498961 h 5956325"/>
              <a:gd name="connsiteX2710" fmla="*/ 2174449 w 5955852"/>
              <a:gd name="connsiteY2710" fmla="*/ 2492097 h 5956325"/>
              <a:gd name="connsiteX2711" fmla="*/ 2163211 w 5955852"/>
              <a:gd name="connsiteY2711" fmla="*/ 2435941 h 5956325"/>
              <a:gd name="connsiteX2712" fmla="*/ 2188963 w 5955852"/>
              <a:gd name="connsiteY2712" fmla="*/ 2418860 h 5956325"/>
              <a:gd name="connsiteX2713" fmla="*/ 5198571 w 5955852"/>
              <a:gd name="connsiteY2713" fmla="*/ 2416597 h 5956325"/>
              <a:gd name="connsiteX2714" fmla="*/ 5224792 w 5955852"/>
              <a:gd name="connsiteY2714" fmla="*/ 2432819 h 5956325"/>
              <a:gd name="connsiteX2715" fmla="*/ 5208560 w 5955852"/>
              <a:gd name="connsiteY2715" fmla="*/ 2459027 h 5956325"/>
              <a:gd name="connsiteX2716" fmla="*/ 5203565 w 5955852"/>
              <a:gd name="connsiteY2716" fmla="*/ 2459651 h 5956325"/>
              <a:gd name="connsiteX2717" fmla="*/ 5182964 w 5955852"/>
              <a:gd name="connsiteY2717" fmla="*/ 2442803 h 5956325"/>
              <a:gd name="connsiteX2718" fmla="*/ 5198571 w 5955852"/>
              <a:gd name="connsiteY2718" fmla="*/ 2416597 h 5956325"/>
              <a:gd name="connsiteX2719" fmla="*/ 3764393 w 5955852"/>
              <a:gd name="connsiteY2719" fmla="*/ 2415506 h 5956325"/>
              <a:gd name="connsiteX2720" fmla="*/ 3790145 w 5955852"/>
              <a:gd name="connsiteY2720" fmla="*/ 2432820 h 5956325"/>
              <a:gd name="connsiteX2721" fmla="*/ 3778909 w 5955852"/>
              <a:gd name="connsiteY2721" fmla="*/ 2488977 h 5956325"/>
              <a:gd name="connsiteX2722" fmla="*/ 3756433 w 5955852"/>
              <a:gd name="connsiteY2722" fmla="*/ 2495840 h 5956325"/>
              <a:gd name="connsiteX2723" fmla="*/ 3722721 w 5955852"/>
              <a:gd name="connsiteY2723" fmla="*/ 2477746 h 5956325"/>
              <a:gd name="connsiteX2724" fmla="*/ 3733959 w 5955852"/>
              <a:gd name="connsiteY2724" fmla="*/ 2421589 h 5956325"/>
              <a:gd name="connsiteX2725" fmla="*/ 3764393 w 5955852"/>
              <a:gd name="connsiteY2725" fmla="*/ 2415506 h 5956325"/>
              <a:gd name="connsiteX2726" fmla="*/ 1236119 w 5955852"/>
              <a:gd name="connsiteY2726" fmla="*/ 2384151 h 5956325"/>
              <a:gd name="connsiteX2727" fmla="*/ 1254225 w 5955852"/>
              <a:gd name="connsiteY2727" fmla="*/ 2419717 h 5956325"/>
              <a:gd name="connsiteX2728" fmla="*/ 1227379 w 5955852"/>
              <a:gd name="connsiteY2728" fmla="*/ 2439059 h 5956325"/>
              <a:gd name="connsiteX2729" fmla="*/ 1218639 w 5955852"/>
              <a:gd name="connsiteY2729" fmla="*/ 2437812 h 5956325"/>
              <a:gd name="connsiteX2730" fmla="*/ 1200534 w 5955852"/>
              <a:gd name="connsiteY2730" fmla="*/ 2402247 h 5956325"/>
              <a:gd name="connsiteX2731" fmla="*/ 1236119 w 5955852"/>
              <a:gd name="connsiteY2731" fmla="*/ 2384151 h 5956325"/>
              <a:gd name="connsiteX2732" fmla="*/ 4718483 w 5955852"/>
              <a:gd name="connsiteY2732" fmla="*/ 2380407 h 5956325"/>
              <a:gd name="connsiteX2733" fmla="*/ 4754067 w 5955852"/>
              <a:gd name="connsiteY2733" fmla="*/ 2398502 h 5956325"/>
              <a:gd name="connsiteX2734" fmla="*/ 4735963 w 5955852"/>
              <a:gd name="connsiteY2734" fmla="*/ 2434068 h 5956325"/>
              <a:gd name="connsiteX2735" fmla="*/ 4727222 w 5955852"/>
              <a:gd name="connsiteY2735" fmla="*/ 2435316 h 5956325"/>
              <a:gd name="connsiteX2736" fmla="*/ 4700377 w 5955852"/>
              <a:gd name="connsiteY2736" fmla="*/ 2415973 h 5956325"/>
              <a:gd name="connsiteX2737" fmla="*/ 4718483 w 5955852"/>
              <a:gd name="connsiteY2737" fmla="*/ 2380407 h 5956325"/>
              <a:gd name="connsiteX2738" fmla="*/ 534404 w 5955852"/>
              <a:gd name="connsiteY2738" fmla="*/ 2374792 h 5956325"/>
              <a:gd name="connsiteX2739" fmla="*/ 548139 w 5955852"/>
              <a:gd name="connsiteY2739" fmla="*/ 2397255 h 5956325"/>
              <a:gd name="connsiteX2740" fmla="*/ 530035 w 5955852"/>
              <a:gd name="connsiteY2740" fmla="*/ 2411606 h 5956325"/>
              <a:gd name="connsiteX2741" fmla="*/ 525664 w 5955852"/>
              <a:gd name="connsiteY2741" fmla="*/ 2410981 h 5956325"/>
              <a:gd name="connsiteX2742" fmla="*/ 511929 w 5955852"/>
              <a:gd name="connsiteY2742" fmla="*/ 2388519 h 5956325"/>
              <a:gd name="connsiteX2743" fmla="*/ 534404 w 5955852"/>
              <a:gd name="connsiteY2743" fmla="*/ 2374792 h 5956325"/>
              <a:gd name="connsiteX2744" fmla="*/ 5419576 w 5955852"/>
              <a:gd name="connsiteY2744" fmla="*/ 2368553 h 5956325"/>
              <a:gd name="connsiteX2745" fmla="*/ 5442052 w 5955852"/>
              <a:gd name="connsiteY2745" fmla="*/ 2382280 h 5956325"/>
              <a:gd name="connsiteX2746" fmla="*/ 5428317 w 5955852"/>
              <a:gd name="connsiteY2746" fmla="*/ 2404742 h 5956325"/>
              <a:gd name="connsiteX2747" fmla="*/ 5423948 w 5955852"/>
              <a:gd name="connsiteY2747" fmla="*/ 2405366 h 5956325"/>
              <a:gd name="connsiteX2748" fmla="*/ 5405842 w 5955852"/>
              <a:gd name="connsiteY2748" fmla="*/ 2391016 h 5956325"/>
              <a:gd name="connsiteX2749" fmla="*/ 5419576 w 5955852"/>
              <a:gd name="connsiteY2749" fmla="*/ 2368553 h 5956325"/>
              <a:gd name="connsiteX2750" fmla="*/ 1014492 w 5955852"/>
              <a:gd name="connsiteY2750" fmla="*/ 2336106 h 5956325"/>
              <a:gd name="connsiteX2751" fmla="*/ 1030724 w 5955852"/>
              <a:gd name="connsiteY2751" fmla="*/ 2367304 h 5956325"/>
              <a:gd name="connsiteX2752" fmla="*/ 1007001 w 5955852"/>
              <a:gd name="connsiteY2752" fmla="*/ 2384775 h 5956325"/>
              <a:gd name="connsiteX2753" fmla="*/ 999509 w 5955852"/>
              <a:gd name="connsiteY2753" fmla="*/ 2383527 h 5956325"/>
              <a:gd name="connsiteX2754" fmla="*/ 983277 w 5955852"/>
              <a:gd name="connsiteY2754" fmla="*/ 2352330 h 5956325"/>
              <a:gd name="connsiteX2755" fmla="*/ 1014492 w 5955852"/>
              <a:gd name="connsiteY2755" fmla="*/ 2336106 h 5956325"/>
              <a:gd name="connsiteX2756" fmla="*/ 4940111 w 5955852"/>
              <a:gd name="connsiteY2756" fmla="*/ 2331740 h 5956325"/>
              <a:gd name="connsiteX2757" fmla="*/ 4971326 w 5955852"/>
              <a:gd name="connsiteY2757" fmla="*/ 2347961 h 5956325"/>
              <a:gd name="connsiteX2758" fmla="*/ 4955094 w 5955852"/>
              <a:gd name="connsiteY2758" fmla="*/ 2379160 h 5956325"/>
              <a:gd name="connsiteX2759" fmla="*/ 4947602 w 5955852"/>
              <a:gd name="connsiteY2759" fmla="*/ 2380408 h 5956325"/>
              <a:gd name="connsiteX2760" fmla="*/ 4923878 w 5955852"/>
              <a:gd name="connsiteY2760" fmla="*/ 2362937 h 5956325"/>
              <a:gd name="connsiteX2761" fmla="*/ 4940111 w 5955852"/>
              <a:gd name="connsiteY2761" fmla="*/ 2331740 h 5956325"/>
              <a:gd name="connsiteX2762" fmla="*/ 314025 w 5955852"/>
              <a:gd name="connsiteY2762" fmla="*/ 2327372 h 5956325"/>
              <a:gd name="connsiteX2763" fmla="*/ 325886 w 5955852"/>
              <a:gd name="connsiteY2763" fmla="*/ 2346090 h 5956325"/>
              <a:gd name="connsiteX2764" fmla="*/ 310903 w 5955852"/>
              <a:gd name="connsiteY2764" fmla="*/ 2357945 h 5956325"/>
              <a:gd name="connsiteX2765" fmla="*/ 306533 w 5955852"/>
              <a:gd name="connsiteY2765" fmla="*/ 2357945 h 5956325"/>
              <a:gd name="connsiteX2766" fmla="*/ 295295 w 5955852"/>
              <a:gd name="connsiteY2766" fmla="*/ 2339227 h 5956325"/>
              <a:gd name="connsiteX2767" fmla="*/ 314025 w 5955852"/>
              <a:gd name="connsiteY2767" fmla="*/ 2327372 h 5956325"/>
              <a:gd name="connsiteX2768" fmla="*/ 5639954 w 5955852"/>
              <a:gd name="connsiteY2768" fmla="*/ 2321133 h 5956325"/>
              <a:gd name="connsiteX2769" fmla="*/ 5658684 w 5955852"/>
              <a:gd name="connsiteY2769" fmla="*/ 2332363 h 5956325"/>
              <a:gd name="connsiteX2770" fmla="*/ 5647446 w 5955852"/>
              <a:gd name="connsiteY2770" fmla="*/ 2351081 h 5956325"/>
              <a:gd name="connsiteX2771" fmla="*/ 5643700 w 5955852"/>
              <a:gd name="connsiteY2771" fmla="*/ 2351706 h 5956325"/>
              <a:gd name="connsiteX2772" fmla="*/ 5628717 w 5955852"/>
              <a:gd name="connsiteY2772" fmla="*/ 2339851 h 5956325"/>
              <a:gd name="connsiteX2773" fmla="*/ 5639954 w 5955852"/>
              <a:gd name="connsiteY2773" fmla="*/ 2321133 h 5956325"/>
              <a:gd name="connsiteX2774" fmla="*/ 2631360 w 5955852"/>
              <a:gd name="connsiteY2774" fmla="*/ 2319962 h 5956325"/>
              <a:gd name="connsiteX2775" fmla="*/ 2658283 w 5955852"/>
              <a:gd name="connsiteY2775" fmla="*/ 2340475 h 5956325"/>
              <a:gd name="connsiteX2776" fmla="*/ 2642676 w 5955852"/>
              <a:gd name="connsiteY2776" fmla="*/ 2399751 h 5956325"/>
              <a:gd name="connsiteX2777" fmla="*/ 2620825 w 5955852"/>
              <a:gd name="connsiteY2777" fmla="*/ 2405990 h 5956325"/>
              <a:gd name="connsiteX2778" fmla="*/ 2582742 w 5955852"/>
              <a:gd name="connsiteY2778" fmla="*/ 2383528 h 5956325"/>
              <a:gd name="connsiteX2779" fmla="*/ 2598350 w 5955852"/>
              <a:gd name="connsiteY2779" fmla="*/ 2324252 h 5956325"/>
              <a:gd name="connsiteX2780" fmla="*/ 2631360 w 5955852"/>
              <a:gd name="connsiteY2780" fmla="*/ 2319962 h 5956325"/>
              <a:gd name="connsiteX2781" fmla="*/ 3321449 w 5955852"/>
              <a:gd name="connsiteY2781" fmla="*/ 2318402 h 5956325"/>
              <a:gd name="connsiteX2782" fmla="*/ 3354382 w 5955852"/>
              <a:gd name="connsiteY2782" fmla="*/ 2323004 h 5956325"/>
              <a:gd name="connsiteX2783" fmla="*/ 3369989 w 5955852"/>
              <a:gd name="connsiteY2783" fmla="*/ 2382280 h 5956325"/>
              <a:gd name="connsiteX2784" fmla="*/ 3331907 w 5955852"/>
              <a:gd name="connsiteY2784" fmla="*/ 2404119 h 5956325"/>
              <a:gd name="connsiteX2785" fmla="*/ 3310680 w 5955852"/>
              <a:gd name="connsiteY2785" fmla="*/ 2398503 h 5956325"/>
              <a:gd name="connsiteX2786" fmla="*/ 3295073 w 5955852"/>
              <a:gd name="connsiteY2786" fmla="*/ 2338603 h 5956325"/>
              <a:gd name="connsiteX2787" fmla="*/ 3321449 w 5955852"/>
              <a:gd name="connsiteY2787" fmla="*/ 2318402 h 5956325"/>
              <a:gd name="connsiteX2788" fmla="*/ 1733769 w 5955852"/>
              <a:gd name="connsiteY2788" fmla="*/ 2308107 h 5956325"/>
              <a:gd name="connsiteX2789" fmla="*/ 1759911 w 5955852"/>
              <a:gd name="connsiteY2789" fmla="*/ 2310524 h 5956325"/>
              <a:gd name="connsiteX2790" fmla="*/ 1774270 w 5955852"/>
              <a:gd name="connsiteY2790" fmla="*/ 2356698 h 5956325"/>
              <a:gd name="connsiteX2791" fmla="*/ 1743679 w 5955852"/>
              <a:gd name="connsiteY2791" fmla="*/ 2374792 h 5956325"/>
              <a:gd name="connsiteX2792" fmla="*/ 1728071 w 5955852"/>
              <a:gd name="connsiteY2792" fmla="*/ 2371049 h 5956325"/>
              <a:gd name="connsiteX2793" fmla="*/ 1713712 w 5955852"/>
              <a:gd name="connsiteY2793" fmla="*/ 2324875 h 5956325"/>
              <a:gd name="connsiteX2794" fmla="*/ 1733769 w 5955852"/>
              <a:gd name="connsiteY2794" fmla="*/ 2308107 h 5956325"/>
              <a:gd name="connsiteX2795" fmla="*/ 1995039 w 5955852"/>
              <a:gd name="connsiteY2795" fmla="*/ 2307716 h 5956325"/>
              <a:gd name="connsiteX2796" fmla="*/ 2022742 w 5955852"/>
              <a:gd name="connsiteY2796" fmla="*/ 2312395 h 5956325"/>
              <a:gd name="connsiteX2797" fmla="*/ 2033980 w 5955852"/>
              <a:gd name="connsiteY2797" fmla="*/ 2364184 h 5956325"/>
              <a:gd name="connsiteX2798" fmla="*/ 2002765 w 5955852"/>
              <a:gd name="connsiteY2798" fmla="*/ 2381030 h 5956325"/>
              <a:gd name="connsiteX2799" fmla="*/ 1982787 w 5955852"/>
              <a:gd name="connsiteY2799" fmla="*/ 2374791 h 5956325"/>
              <a:gd name="connsiteX2800" fmla="*/ 1971550 w 5955852"/>
              <a:gd name="connsiteY2800" fmla="*/ 2323627 h 5956325"/>
              <a:gd name="connsiteX2801" fmla="*/ 1995039 w 5955852"/>
              <a:gd name="connsiteY2801" fmla="*/ 2307716 h 5956325"/>
              <a:gd name="connsiteX2802" fmla="*/ 4219588 w 5955852"/>
              <a:gd name="connsiteY2802" fmla="*/ 2303738 h 5956325"/>
              <a:gd name="connsiteX2803" fmla="*/ 4239644 w 5955852"/>
              <a:gd name="connsiteY2803" fmla="*/ 2320508 h 5956325"/>
              <a:gd name="connsiteX2804" fmla="*/ 4225285 w 5955852"/>
              <a:gd name="connsiteY2804" fmla="*/ 2366680 h 5956325"/>
              <a:gd name="connsiteX2805" fmla="*/ 4209053 w 5955852"/>
              <a:gd name="connsiteY2805" fmla="*/ 2370425 h 5956325"/>
              <a:gd name="connsiteX2806" fmla="*/ 4179086 w 5955852"/>
              <a:gd name="connsiteY2806" fmla="*/ 2352329 h 5956325"/>
              <a:gd name="connsiteX2807" fmla="*/ 4193445 w 5955852"/>
              <a:gd name="connsiteY2807" fmla="*/ 2306157 h 5956325"/>
              <a:gd name="connsiteX2808" fmla="*/ 4219588 w 5955852"/>
              <a:gd name="connsiteY2808" fmla="*/ 2303738 h 5956325"/>
              <a:gd name="connsiteX2809" fmla="*/ 3957615 w 5955852"/>
              <a:gd name="connsiteY2809" fmla="*/ 2303191 h 5956325"/>
              <a:gd name="connsiteX2810" fmla="*/ 3981181 w 5955852"/>
              <a:gd name="connsiteY2810" fmla="*/ 2319258 h 5956325"/>
              <a:gd name="connsiteX2811" fmla="*/ 3970569 w 5955852"/>
              <a:gd name="connsiteY2811" fmla="*/ 2371048 h 5956325"/>
              <a:gd name="connsiteX2812" fmla="*/ 3949966 w 5955852"/>
              <a:gd name="connsiteY2812" fmla="*/ 2377287 h 5956325"/>
              <a:gd name="connsiteX2813" fmla="*/ 3918751 w 5955852"/>
              <a:gd name="connsiteY2813" fmla="*/ 2359816 h 5956325"/>
              <a:gd name="connsiteX2814" fmla="*/ 3929365 w 5955852"/>
              <a:gd name="connsiteY2814" fmla="*/ 2308652 h 5956325"/>
              <a:gd name="connsiteX2815" fmla="*/ 3957615 w 5955852"/>
              <a:gd name="connsiteY2815" fmla="*/ 2303191 h 5956325"/>
              <a:gd name="connsiteX2816" fmla="*/ 91148 w 5955852"/>
              <a:gd name="connsiteY2816" fmla="*/ 2279950 h 5956325"/>
              <a:gd name="connsiteX2817" fmla="*/ 103635 w 5955852"/>
              <a:gd name="connsiteY2817" fmla="*/ 2292429 h 5956325"/>
              <a:gd name="connsiteX2818" fmla="*/ 103010 w 5955852"/>
              <a:gd name="connsiteY2818" fmla="*/ 2296796 h 5956325"/>
              <a:gd name="connsiteX2819" fmla="*/ 90524 w 5955852"/>
              <a:gd name="connsiteY2819" fmla="*/ 2304908 h 5956325"/>
              <a:gd name="connsiteX2820" fmla="*/ 86779 w 5955852"/>
              <a:gd name="connsiteY2820" fmla="*/ 2304284 h 5956325"/>
              <a:gd name="connsiteX2821" fmla="*/ 78663 w 5955852"/>
              <a:gd name="connsiteY2821" fmla="*/ 2289934 h 5956325"/>
              <a:gd name="connsiteX2822" fmla="*/ 91148 w 5955852"/>
              <a:gd name="connsiteY2822" fmla="*/ 2279950 h 5956325"/>
              <a:gd name="connsiteX2823" fmla="*/ 2313434 w 5955852"/>
              <a:gd name="connsiteY2823" fmla="*/ 2275739 h 5956325"/>
              <a:gd name="connsiteX2824" fmla="*/ 2342386 w 5955852"/>
              <a:gd name="connsiteY2824" fmla="*/ 2287437 h 5956325"/>
              <a:gd name="connsiteX2825" fmla="*/ 2342386 w 5955852"/>
              <a:gd name="connsiteY2825" fmla="*/ 2344842 h 5956325"/>
              <a:gd name="connsiteX2826" fmla="*/ 2313667 w 5955852"/>
              <a:gd name="connsiteY2826" fmla="*/ 2356697 h 5956325"/>
              <a:gd name="connsiteX2827" fmla="*/ 2284951 w 5955852"/>
              <a:gd name="connsiteY2827" fmla="*/ 2344842 h 5956325"/>
              <a:gd name="connsiteX2828" fmla="*/ 2284951 w 5955852"/>
              <a:gd name="connsiteY2828" fmla="*/ 2287437 h 5956325"/>
              <a:gd name="connsiteX2829" fmla="*/ 2313434 w 5955852"/>
              <a:gd name="connsiteY2829" fmla="*/ 2275739 h 5956325"/>
              <a:gd name="connsiteX2830" fmla="*/ 5859710 w 5955852"/>
              <a:gd name="connsiteY2830" fmla="*/ 2274334 h 5956325"/>
              <a:gd name="connsiteX2831" fmla="*/ 5875316 w 5955852"/>
              <a:gd name="connsiteY2831" fmla="*/ 2282446 h 5956325"/>
              <a:gd name="connsiteX2832" fmla="*/ 5875942 w 5955852"/>
              <a:gd name="connsiteY2832" fmla="*/ 2286813 h 5956325"/>
              <a:gd name="connsiteX2833" fmla="*/ 5864080 w 5955852"/>
              <a:gd name="connsiteY2833" fmla="*/ 2298669 h 5956325"/>
              <a:gd name="connsiteX2834" fmla="*/ 5851594 w 5955852"/>
              <a:gd name="connsiteY2834" fmla="*/ 2288686 h 5956325"/>
              <a:gd name="connsiteX2835" fmla="*/ 5859710 w 5955852"/>
              <a:gd name="connsiteY2835" fmla="*/ 2274334 h 5956325"/>
              <a:gd name="connsiteX2836" fmla="*/ 3639455 w 5955852"/>
              <a:gd name="connsiteY2836" fmla="*/ 2273243 h 5956325"/>
              <a:gd name="connsiteX2837" fmla="*/ 3668406 w 5955852"/>
              <a:gd name="connsiteY2837" fmla="*/ 2284942 h 5956325"/>
              <a:gd name="connsiteX2838" fmla="*/ 3668406 w 5955852"/>
              <a:gd name="connsiteY2838" fmla="*/ 2342347 h 5956325"/>
              <a:gd name="connsiteX2839" fmla="*/ 3639688 w 5955852"/>
              <a:gd name="connsiteY2839" fmla="*/ 2354202 h 5956325"/>
              <a:gd name="connsiteX2840" fmla="*/ 3610971 w 5955852"/>
              <a:gd name="connsiteY2840" fmla="*/ 2342347 h 5956325"/>
              <a:gd name="connsiteX2841" fmla="*/ 3610971 w 5955852"/>
              <a:gd name="connsiteY2841" fmla="*/ 2284942 h 5956325"/>
              <a:gd name="connsiteX2842" fmla="*/ 3639455 w 5955852"/>
              <a:gd name="connsiteY2842" fmla="*/ 2273243 h 5956325"/>
              <a:gd name="connsiteX2843" fmla="*/ 1509643 w 5955852"/>
              <a:gd name="connsiteY2843" fmla="*/ 2256630 h 5956325"/>
              <a:gd name="connsiteX2844" fmla="*/ 1533288 w 5955852"/>
              <a:gd name="connsiteY2844" fmla="*/ 2258112 h 5956325"/>
              <a:gd name="connsiteX2845" fmla="*/ 1547648 w 5955852"/>
              <a:gd name="connsiteY2845" fmla="*/ 2299293 h 5956325"/>
              <a:gd name="connsiteX2846" fmla="*/ 1519554 w 5955852"/>
              <a:gd name="connsiteY2846" fmla="*/ 2316764 h 5956325"/>
              <a:gd name="connsiteX2847" fmla="*/ 1506443 w 5955852"/>
              <a:gd name="connsiteY2847" fmla="*/ 2313645 h 5956325"/>
              <a:gd name="connsiteX2848" fmla="*/ 1492084 w 5955852"/>
              <a:gd name="connsiteY2848" fmla="*/ 2272463 h 5956325"/>
              <a:gd name="connsiteX2849" fmla="*/ 1509643 w 5955852"/>
              <a:gd name="connsiteY2849" fmla="*/ 2256630 h 5956325"/>
              <a:gd name="connsiteX2850" fmla="*/ 4444648 w 5955852"/>
              <a:gd name="connsiteY2850" fmla="*/ 2251638 h 5956325"/>
              <a:gd name="connsiteX2851" fmla="*/ 4462519 w 5955852"/>
              <a:gd name="connsiteY2851" fmla="*/ 2267471 h 5956325"/>
              <a:gd name="connsiteX2852" fmla="*/ 4448160 w 5955852"/>
              <a:gd name="connsiteY2852" fmla="*/ 2309276 h 5956325"/>
              <a:gd name="connsiteX2853" fmla="*/ 4434425 w 5955852"/>
              <a:gd name="connsiteY2853" fmla="*/ 2312397 h 5956325"/>
              <a:gd name="connsiteX2854" fmla="*/ 4406331 w 5955852"/>
              <a:gd name="connsiteY2854" fmla="*/ 2294301 h 5956325"/>
              <a:gd name="connsiteX2855" fmla="*/ 4420690 w 5955852"/>
              <a:gd name="connsiteY2855" fmla="*/ 2253120 h 5956325"/>
              <a:gd name="connsiteX2856" fmla="*/ 4444648 w 5955852"/>
              <a:gd name="connsiteY2856" fmla="*/ 2251638 h 5956325"/>
              <a:gd name="connsiteX2857" fmla="*/ 3171460 w 5955852"/>
              <a:gd name="connsiteY2857" fmla="*/ 2248128 h 5956325"/>
              <a:gd name="connsiteX2858" fmla="*/ 3202675 w 5955852"/>
              <a:gd name="connsiteY2858" fmla="*/ 2301166 h 5956325"/>
              <a:gd name="connsiteX2859" fmla="*/ 3160223 w 5955852"/>
              <a:gd name="connsiteY2859" fmla="*/ 2333612 h 5956325"/>
              <a:gd name="connsiteX2860" fmla="*/ 3149609 w 5955852"/>
              <a:gd name="connsiteY2860" fmla="*/ 2331739 h 5956325"/>
              <a:gd name="connsiteX2861" fmla="*/ 3118394 w 5955852"/>
              <a:gd name="connsiteY2861" fmla="*/ 2278703 h 5956325"/>
              <a:gd name="connsiteX2862" fmla="*/ 3171460 w 5955852"/>
              <a:gd name="connsiteY2862" fmla="*/ 2248128 h 5956325"/>
              <a:gd name="connsiteX2863" fmla="*/ 2780647 w 5955852"/>
              <a:gd name="connsiteY2863" fmla="*/ 2248128 h 5956325"/>
              <a:gd name="connsiteX2864" fmla="*/ 2833712 w 5955852"/>
              <a:gd name="connsiteY2864" fmla="*/ 2278703 h 5956325"/>
              <a:gd name="connsiteX2865" fmla="*/ 2803122 w 5955852"/>
              <a:gd name="connsiteY2865" fmla="*/ 2331739 h 5956325"/>
              <a:gd name="connsiteX2866" fmla="*/ 2791884 w 5955852"/>
              <a:gd name="connsiteY2866" fmla="*/ 2332987 h 5956325"/>
              <a:gd name="connsiteX2867" fmla="*/ 2750056 w 5955852"/>
              <a:gd name="connsiteY2867" fmla="*/ 2301790 h 5956325"/>
              <a:gd name="connsiteX2868" fmla="*/ 2780647 w 5955852"/>
              <a:gd name="connsiteY2868" fmla="*/ 2248128 h 5956325"/>
              <a:gd name="connsiteX2869" fmla="*/ 810969 w 5955852"/>
              <a:gd name="connsiteY2869" fmla="*/ 2233154 h 5956325"/>
              <a:gd name="connsiteX2870" fmla="*/ 824705 w 5955852"/>
              <a:gd name="connsiteY2870" fmla="*/ 2260607 h 5956325"/>
              <a:gd name="connsiteX2871" fmla="*/ 804101 w 5955852"/>
              <a:gd name="connsiteY2871" fmla="*/ 2275581 h 5956325"/>
              <a:gd name="connsiteX2872" fmla="*/ 797235 w 5955852"/>
              <a:gd name="connsiteY2872" fmla="*/ 2274334 h 5956325"/>
              <a:gd name="connsiteX2873" fmla="*/ 783500 w 5955852"/>
              <a:gd name="connsiteY2873" fmla="*/ 2246881 h 5956325"/>
              <a:gd name="connsiteX2874" fmla="*/ 810969 w 5955852"/>
              <a:gd name="connsiteY2874" fmla="*/ 2233154 h 5956325"/>
              <a:gd name="connsiteX2875" fmla="*/ 5143008 w 5955852"/>
              <a:gd name="connsiteY2875" fmla="*/ 2227538 h 5956325"/>
              <a:gd name="connsiteX2876" fmla="*/ 5170477 w 5955852"/>
              <a:gd name="connsiteY2876" fmla="*/ 2241264 h 5956325"/>
              <a:gd name="connsiteX2877" fmla="*/ 5156743 w 5955852"/>
              <a:gd name="connsiteY2877" fmla="*/ 2268718 h 5956325"/>
              <a:gd name="connsiteX2878" fmla="*/ 5149876 w 5955852"/>
              <a:gd name="connsiteY2878" fmla="*/ 2269966 h 5956325"/>
              <a:gd name="connsiteX2879" fmla="*/ 5129273 w 5955852"/>
              <a:gd name="connsiteY2879" fmla="*/ 2254991 h 5956325"/>
              <a:gd name="connsiteX2880" fmla="*/ 5143008 w 5955852"/>
              <a:gd name="connsiteY2880" fmla="*/ 2227538 h 5956325"/>
              <a:gd name="connsiteX2881" fmla="*/ 2976678 w 5955852"/>
              <a:gd name="connsiteY2881" fmla="*/ 2222546 h 5956325"/>
              <a:gd name="connsiteX2882" fmla="*/ 3020379 w 5955852"/>
              <a:gd name="connsiteY2882" fmla="*/ 2266224 h 5956325"/>
              <a:gd name="connsiteX2883" fmla="*/ 2977302 w 5955852"/>
              <a:gd name="connsiteY2883" fmla="*/ 2309900 h 5956325"/>
              <a:gd name="connsiteX2884" fmla="*/ 2932976 w 5955852"/>
              <a:gd name="connsiteY2884" fmla="*/ 2266224 h 5956325"/>
              <a:gd name="connsiteX2885" fmla="*/ 2976678 w 5955852"/>
              <a:gd name="connsiteY2885" fmla="*/ 2222546 h 5956325"/>
              <a:gd name="connsiteX2886" fmla="*/ 1286064 w 5955852"/>
              <a:gd name="connsiteY2886" fmla="*/ 2205386 h 5956325"/>
              <a:gd name="connsiteX2887" fmla="*/ 1307291 w 5955852"/>
              <a:gd name="connsiteY2887" fmla="*/ 2205698 h 5956325"/>
              <a:gd name="connsiteX2888" fmla="*/ 1321650 w 5955852"/>
              <a:gd name="connsiteY2888" fmla="*/ 2242512 h 5956325"/>
              <a:gd name="connsiteX2889" fmla="*/ 1296052 w 5955852"/>
              <a:gd name="connsiteY2889" fmla="*/ 2259359 h 5956325"/>
              <a:gd name="connsiteX2890" fmla="*/ 1284816 w 5955852"/>
              <a:gd name="connsiteY2890" fmla="*/ 2256863 h 5956325"/>
              <a:gd name="connsiteX2891" fmla="*/ 1270457 w 5955852"/>
              <a:gd name="connsiteY2891" fmla="*/ 2220049 h 5956325"/>
              <a:gd name="connsiteX2892" fmla="*/ 1286064 w 5955852"/>
              <a:gd name="connsiteY2892" fmla="*/ 2205386 h 5956325"/>
              <a:gd name="connsiteX2893" fmla="*/ 4667914 w 5955852"/>
              <a:gd name="connsiteY2893" fmla="*/ 2202033 h 5956325"/>
              <a:gd name="connsiteX2894" fmla="*/ 4683521 w 5955852"/>
              <a:gd name="connsiteY2894" fmla="*/ 2216930 h 5956325"/>
              <a:gd name="connsiteX2895" fmla="*/ 4669786 w 5955852"/>
              <a:gd name="connsiteY2895" fmla="*/ 2253743 h 5956325"/>
              <a:gd name="connsiteX2896" fmla="*/ 4658548 w 5955852"/>
              <a:gd name="connsiteY2896" fmla="*/ 2256239 h 5956325"/>
              <a:gd name="connsiteX2897" fmla="*/ 4632328 w 5955852"/>
              <a:gd name="connsiteY2897" fmla="*/ 2239392 h 5956325"/>
              <a:gd name="connsiteX2898" fmla="*/ 4646688 w 5955852"/>
              <a:gd name="connsiteY2898" fmla="*/ 2202579 h 5956325"/>
              <a:gd name="connsiteX2899" fmla="*/ 4667914 w 5955852"/>
              <a:gd name="connsiteY2899" fmla="*/ 2202033 h 5956325"/>
              <a:gd name="connsiteX2900" fmla="*/ 589344 w 5955852"/>
              <a:gd name="connsiteY2900" fmla="*/ 2185108 h 5956325"/>
              <a:gd name="connsiteX2901" fmla="*/ 601205 w 5955852"/>
              <a:gd name="connsiteY2901" fmla="*/ 2208819 h 5956325"/>
              <a:gd name="connsiteX2902" fmla="*/ 583724 w 5955852"/>
              <a:gd name="connsiteY2902" fmla="*/ 2221298 h 5956325"/>
              <a:gd name="connsiteX2903" fmla="*/ 578105 w 5955852"/>
              <a:gd name="connsiteY2903" fmla="*/ 2220674 h 5956325"/>
              <a:gd name="connsiteX2904" fmla="*/ 566244 w 5955852"/>
              <a:gd name="connsiteY2904" fmla="*/ 2196964 h 5956325"/>
              <a:gd name="connsiteX2905" fmla="*/ 589344 w 5955852"/>
              <a:gd name="connsiteY2905" fmla="*/ 2185108 h 5956325"/>
              <a:gd name="connsiteX2906" fmla="*/ 5364638 w 5955852"/>
              <a:gd name="connsiteY2906" fmla="*/ 2178869 h 5956325"/>
              <a:gd name="connsiteX2907" fmla="*/ 5387738 w 5955852"/>
              <a:gd name="connsiteY2907" fmla="*/ 2190723 h 5956325"/>
              <a:gd name="connsiteX2908" fmla="*/ 5375876 w 5955852"/>
              <a:gd name="connsiteY2908" fmla="*/ 2214434 h 5956325"/>
              <a:gd name="connsiteX2909" fmla="*/ 5370256 w 5955852"/>
              <a:gd name="connsiteY2909" fmla="*/ 2215682 h 5956325"/>
              <a:gd name="connsiteX2910" fmla="*/ 5352777 w 5955852"/>
              <a:gd name="connsiteY2910" fmla="*/ 2202579 h 5956325"/>
              <a:gd name="connsiteX2911" fmla="*/ 5364638 w 5955852"/>
              <a:gd name="connsiteY2911" fmla="*/ 2178869 h 5956325"/>
              <a:gd name="connsiteX2912" fmla="*/ 2463111 w 5955852"/>
              <a:gd name="connsiteY2912" fmla="*/ 2159682 h 5956325"/>
              <a:gd name="connsiteX2913" fmla="*/ 2489097 w 5955852"/>
              <a:gd name="connsiteY2913" fmla="*/ 2176998 h 5956325"/>
              <a:gd name="connsiteX2914" fmla="*/ 2477860 w 5955852"/>
              <a:gd name="connsiteY2914" fmla="*/ 2233153 h 5956325"/>
              <a:gd name="connsiteX2915" fmla="*/ 2455384 w 5955852"/>
              <a:gd name="connsiteY2915" fmla="*/ 2240017 h 5956325"/>
              <a:gd name="connsiteX2916" fmla="*/ 2421673 w 5955852"/>
              <a:gd name="connsiteY2916" fmla="*/ 2221922 h 5956325"/>
              <a:gd name="connsiteX2917" fmla="*/ 2432910 w 5955852"/>
              <a:gd name="connsiteY2917" fmla="*/ 2165766 h 5956325"/>
              <a:gd name="connsiteX2918" fmla="*/ 2463111 w 5955852"/>
              <a:gd name="connsiteY2918" fmla="*/ 2159682 h 5956325"/>
              <a:gd name="connsiteX2919" fmla="*/ 3488764 w 5955852"/>
              <a:gd name="connsiteY2919" fmla="*/ 2157187 h 5956325"/>
              <a:gd name="connsiteX2920" fmla="*/ 3519198 w 5955852"/>
              <a:gd name="connsiteY2920" fmla="*/ 2163269 h 5956325"/>
              <a:gd name="connsiteX2921" fmla="*/ 3530436 w 5955852"/>
              <a:gd name="connsiteY2921" fmla="*/ 2219426 h 5956325"/>
              <a:gd name="connsiteX2922" fmla="*/ 3496723 w 5955852"/>
              <a:gd name="connsiteY2922" fmla="*/ 2237521 h 5956325"/>
              <a:gd name="connsiteX2923" fmla="*/ 3474248 w 5955852"/>
              <a:gd name="connsiteY2923" fmla="*/ 2230658 h 5956325"/>
              <a:gd name="connsiteX2924" fmla="*/ 3463010 w 5955852"/>
              <a:gd name="connsiteY2924" fmla="*/ 2174501 h 5956325"/>
              <a:gd name="connsiteX2925" fmla="*/ 3488764 w 5955852"/>
              <a:gd name="connsiteY2925" fmla="*/ 2157187 h 5956325"/>
              <a:gd name="connsiteX2926" fmla="*/ 1082542 w 5955852"/>
              <a:gd name="connsiteY2926" fmla="*/ 2155158 h 5956325"/>
              <a:gd name="connsiteX2927" fmla="*/ 1096276 w 5955852"/>
              <a:gd name="connsiteY2927" fmla="*/ 2187603 h 5956325"/>
              <a:gd name="connsiteX2928" fmla="*/ 1073177 w 5955852"/>
              <a:gd name="connsiteY2928" fmla="*/ 2202579 h 5956325"/>
              <a:gd name="connsiteX2929" fmla="*/ 1063813 w 5955852"/>
              <a:gd name="connsiteY2929" fmla="*/ 2201332 h 5956325"/>
              <a:gd name="connsiteX2930" fmla="*/ 1050078 w 5955852"/>
              <a:gd name="connsiteY2930" fmla="*/ 2168885 h 5956325"/>
              <a:gd name="connsiteX2931" fmla="*/ 1082542 w 5955852"/>
              <a:gd name="connsiteY2931" fmla="*/ 2155158 h 5956325"/>
              <a:gd name="connsiteX2932" fmla="*/ 2119041 w 5955852"/>
              <a:gd name="connsiteY2932" fmla="*/ 2154768 h 5956325"/>
              <a:gd name="connsiteX2933" fmla="*/ 2145730 w 5955852"/>
              <a:gd name="connsiteY2933" fmla="*/ 2164517 h 5956325"/>
              <a:gd name="connsiteX2934" fmla="*/ 2148227 w 5955852"/>
              <a:gd name="connsiteY2934" fmla="*/ 2216929 h 5956325"/>
              <a:gd name="connsiteX2935" fmla="*/ 2120758 w 5955852"/>
              <a:gd name="connsiteY2935" fmla="*/ 2228784 h 5956325"/>
              <a:gd name="connsiteX2936" fmla="*/ 2095786 w 5955852"/>
              <a:gd name="connsiteY2936" fmla="*/ 2219425 h 5956325"/>
              <a:gd name="connsiteX2937" fmla="*/ 2093289 w 5955852"/>
              <a:gd name="connsiteY2937" fmla="*/ 2167012 h 5956325"/>
              <a:gd name="connsiteX2938" fmla="*/ 2119041 w 5955852"/>
              <a:gd name="connsiteY2938" fmla="*/ 2154768 h 5956325"/>
              <a:gd name="connsiteX2939" fmla="*/ 3833144 w 5955852"/>
              <a:gd name="connsiteY2939" fmla="*/ 2151569 h 5956325"/>
              <a:gd name="connsiteX2940" fmla="*/ 3859442 w 5955852"/>
              <a:gd name="connsiteY2940" fmla="*/ 2163269 h 5956325"/>
              <a:gd name="connsiteX2941" fmla="*/ 3856946 w 5955852"/>
              <a:gd name="connsiteY2941" fmla="*/ 2215681 h 5956325"/>
              <a:gd name="connsiteX2942" fmla="*/ 3831348 w 5955852"/>
              <a:gd name="connsiteY2942" fmla="*/ 2225665 h 5956325"/>
              <a:gd name="connsiteX2943" fmla="*/ 3804504 w 5955852"/>
              <a:gd name="connsiteY2943" fmla="*/ 2213810 h 5956325"/>
              <a:gd name="connsiteX2944" fmla="*/ 3806377 w 5955852"/>
              <a:gd name="connsiteY2944" fmla="*/ 2161396 h 5956325"/>
              <a:gd name="connsiteX2945" fmla="*/ 3833144 w 5955852"/>
              <a:gd name="connsiteY2945" fmla="*/ 2151569 h 5956325"/>
              <a:gd name="connsiteX2946" fmla="*/ 4889620 w 5955852"/>
              <a:gd name="connsiteY2946" fmla="*/ 2151181 h 5956325"/>
              <a:gd name="connsiteX2947" fmla="*/ 4903277 w 5955852"/>
              <a:gd name="connsiteY2947" fmla="*/ 2164517 h 5956325"/>
              <a:gd name="connsiteX2948" fmla="*/ 4890166 w 5955852"/>
              <a:gd name="connsiteY2948" fmla="*/ 2196963 h 5956325"/>
              <a:gd name="connsiteX2949" fmla="*/ 4880176 w 5955852"/>
              <a:gd name="connsiteY2949" fmla="*/ 2198835 h 5956325"/>
              <a:gd name="connsiteX2950" fmla="*/ 4857701 w 5955852"/>
              <a:gd name="connsiteY2950" fmla="*/ 2183860 h 5956325"/>
              <a:gd name="connsiteX2951" fmla="*/ 4870812 w 5955852"/>
              <a:gd name="connsiteY2951" fmla="*/ 2151414 h 5956325"/>
              <a:gd name="connsiteX2952" fmla="*/ 4889620 w 5955852"/>
              <a:gd name="connsiteY2952" fmla="*/ 2151181 h 5956325"/>
              <a:gd name="connsiteX2953" fmla="*/ 1836076 w 5955852"/>
              <a:gd name="connsiteY2953" fmla="*/ 2145409 h 5956325"/>
              <a:gd name="connsiteX2954" fmla="*/ 1861672 w 5955852"/>
              <a:gd name="connsiteY2954" fmla="*/ 2151414 h 5956325"/>
              <a:gd name="connsiteX2955" fmla="*/ 1869788 w 5955852"/>
              <a:gd name="connsiteY2955" fmla="*/ 2198836 h 5956325"/>
              <a:gd name="connsiteX2956" fmla="*/ 1841694 w 5955852"/>
              <a:gd name="connsiteY2956" fmla="*/ 2213186 h 5956325"/>
              <a:gd name="connsiteX2957" fmla="*/ 1822342 w 5955852"/>
              <a:gd name="connsiteY2957" fmla="*/ 2206946 h 5956325"/>
              <a:gd name="connsiteX2958" fmla="*/ 1814226 w 5955852"/>
              <a:gd name="connsiteY2958" fmla="*/ 2159525 h 5956325"/>
              <a:gd name="connsiteX2959" fmla="*/ 1836076 w 5955852"/>
              <a:gd name="connsiteY2959" fmla="*/ 2145409 h 5956325"/>
              <a:gd name="connsiteX2960" fmla="*/ 4116656 w 5955852"/>
              <a:gd name="connsiteY2960" fmla="*/ 2141041 h 5956325"/>
              <a:gd name="connsiteX2961" fmla="*/ 4138506 w 5955852"/>
              <a:gd name="connsiteY2961" fmla="*/ 2155158 h 5956325"/>
              <a:gd name="connsiteX2962" fmla="*/ 4130390 w 5955852"/>
              <a:gd name="connsiteY2962" fmla="*/ 2202579 h 5956325"/>
              <a:gd name="connsiteX2963" fmla="*/ 4110413 w 5955852"/>
              <a:gd name="connsiteY2963" fmla="*/ 2208819 h 5956325"/>
              <a:gd name="connsiteX2964" fmla="*/ 4082944 w 5955852"/>
              <a:gd name="connsiteY2964" fmla="*/ 2194468 h 5956325"/>
              <a:gd name="connsiteX2965" fmla="*/ 4091060 w 5955852"/>
              <a:gd name="connsiteY2965" fmla="*/ 2147046 h 5956325"/>
              <a:gd name="connsiteX2966" fmla="*/ 4116656 w 5955852"/>
              <a:gd name="connsiteY2966" fmla="*/ 2141041 h 5956325"/>
              <a:gd name="connsiteX2967" fmla="*/ 367715 w 5955852"/>
              <a:gd name="connsiteY2967" fmla="*/ 2137687 h 5956325"/>
              <a:gd name="connsiteX2968" fmla="*/ 377703 w 5955852"/>
              <a:gd name="connsiteY2968" fmla="*/ 2157030 h 5956325"/>
              <a:gd name="connsiteX2969" fmla="*/ 362720 w 5955852"/>
              <a:gd name="connsiteY2969" fmla="*/ 2167638 h 5956325"/>
              <a:gd name="connsiteX2970" fmla="*/ 358349 w 5955852"/>
              <a:gd name="connsiteY2970" fmla="*/ 2167014 h 5956325"/>
              <a:gd name="connsiteX2971" fmla="*/ 348361 w 5955852"/>
              <a:gd name="connsiteY2971" fmla="*/ 2147671 h 5956325"/>
              <a:gd name="connsiteX2972" fmla="*/ 367715 w 5955852"/>
              <a:gd name="connsiteY2972" fmla="*/ 2137687 h 5956325"/>
              <a:gd name="connsiteX2973" fmla="*/ 5585640 w 5955852"/>
              <a:gd name="connsiteY2973" fmla="*/ 2130824 h 5956325"/>
              <a:gd name="connsiteX2974" fmla="*/ 5604994 w 5955852"/>
              <a:gd name="connsiteY2974" fmla="*/ 2140808 h 5956325"/>
              <a:gd name="connsiteX2975" fmla="*/ 5595004 w 5955852"/>
              <a:gd name="connsiteY2975" fmla="*/ 2160150 h 5956325"/>
              <a:gd name="connsiteX2976" fmla="*/ 5590011 w 5955852"/>
              <a:gd name="connsiteY2976" fmla="*/ 2160774 h 5956325"/>
              <a:gd name="connsiteX2977" fmla="*/ 5575651 w 5955852"/>
              <a:gd name="connsiteY2977" fmla="*/ 2150166 h 5956325"/>
              <a:gd name="connsiteX2978" fmla="*/ 5585640 w 5955852"/>
              <a:gd name="connsiteY2978" fmla="*/ 2130824 h 5956325"/>
              <a:gd name="connsiteX2979" fmla="*/ 145463 w 5955852"/>
              <a:gd name="connsiteY2979" fmla="*/ 2088395 h 5956325"/>
              <a:gd name="connsiteX2980" fmla="*/ 154827 w 5955852"/>
              <a:gd name="connsiteY2980" fmla="*/ 2103994 h 5956325"/>
              <a:gd name="connsiteX2981" fmla="*/ 130480 w 5955852"/>
              <a:gd name="connsiteY2981" fmla="*/ 2097753 h 5956325"/>
              <a:gd name="connsiteX2982" fmla="*/ 145463 w 5955852"/>
              <a:gd name="connsiteY2982" fmla="*/ 2088395 h 5956325"/>
              <a:gd name="connsiteX2983" fmla="*/ 1604537 w 5955852"/>
              <a:gd name="connsiteY2983" fmla="*/ 2087849 h 5956325"/>
              <a:gd name="connsiteX2984" fmla="*/ 1628183 w 5955852"/>
              <a:gd name="connsiteY2984" fmla="*/ 2091514 h 5956325"/>
              <a:gd name="connsiteX2985" fmla="*/ 1637547 w 5955852"/>
              <a:gd name="connsiteY2985" fmla="*/ 2134568 h 5956325"/>
              <a:gd name="connsiteX2986" fmla="*/ 1611326 w 5955852"/>
              <a:gd name="connsiteY2986" fmla="*/ 2148919 h 5956325"/>
              <a:gd name="connsiteX2987" fmla="*/ 1595094 w 5955852"/>
              <a:gd name="connsiteY2987" fmla="*/ 2144551 h 5956325"/>
              <a:gd name="connsiteX2988" fmla="*/ 1585106 w 5955852"/>
              <a:gd name="connsiteY2988" fmla="*/ 2101497 h 5956325"/>
              <a:gd name="connsiteX2989" fmla="*/ 1604537 w 5955852"/>
              <a:gd name="connsiteY2989" fmla="*/ 2087849 h 5956325"/>
              <a:gd name="connsiteX2990" fmla="*/ 4347959 w 5955852"/>
              <a:gd name="connsiteY2990" fmla="*/ 2083559 h 5956325"/>
              <a:gd name="connsiteX2991" fmla="*/ 4367624 w 5955852"/>
              <a:gd name="connsiteY2991" fmla="*/ 2097131 h 5956325"/>
              <a:gd name="connsiteX2992" fmla="*/ 4357636 w 5955852"/>
              <a:gd name="connsiteY2992" fmla="*/ 2140183 h 5956325"/>
              <a:gd name="connsiteX2993" fmla="*/ 4340780 w 5955852"/>
              <a:gd name="connsiteY2993" fmla="*/ 2145175 h 5956325"/>
              <a:gd name="connsiteX2994" fmla="*/ 4315183 w 5955852"/>
              <a:gd name="connsiteY2994" fmla="*/ 2130824 h 5956325"/>
              <a:gd name="connsiteX2995" fmla="*/ 4324547 w 5955852"/>
              <a:gd name="connsiteY2995" fmla="*/ 2087770 h 5956325"/>
              <a:gd name="connsiteX2996" fmla="*/ 4347959 w 5955852"/>
              <a:gd name="connsiteY2996" fmla="*/ 2083559 h 5956325"/>
              <a:gd name="connsiteX2997" fmla="*/ 5807892 w 5955852"/>
              <a:gd name="connsiteY2997" fmla="*/ 2082779 h 5956325"/>
              <a:gd name="connsiteX2998" fmla="*/ 5822876 w 5955852"/>
              <a:gd name="connsiteY2998" fmla="*/ 2090890 h 5956325"/>
              <a:gd name="connsiteX2999" fmla="*/ 5823500 w 5955852"/>
              <a:gd name="connsiteY2999" fmla="*/ 2092138 h 5956325"/>
              <a:gd name="connsiteX3000" fmla="*/ 5814135 w 5955852"/>
              <a:gd name="connsiteY3000" fmla="*/ 2107113 h 5956325"/>
              <a:gd name="connsiteX3001" fmla="*/ 5811014 w 5955852"/>
              <a:gd name="connsiteY3001" fmla="*/ 2107113 h 5956325"/>
              <a:gd name="connsiteX3002" fmla="*/ 5799152 w 5955852"/>
              <a:gd name="connsiteY3002" fmla="*/ 2097753 h 5956325"/>
              <a:gd name="connsiteX3003" fmla="*/ 5807892 w 5955852"/>
              <a:gd name="connsiteY3003" fmla="*/ 2082779 h 5956325"/>
              <a:gd name="connsiteX3004" fmla="*/ 2633077 w 5955852"/>
              <a:gd name="connsiteY3004" fmla="*/ 2075214 h 5956325"/>
              <a:gd name="connsiteX3005" fmla="*/ 2655162 w 5955852"/>
              <a:gd name="connsiteY3005" fmla="*/ 2097130 h 5956325"/>
              <a:gd name="connsiteX3006" fmla="*/ 2633311 w 5955852"/>
              <a:gd name="connsiteY3006" fmla="*/ 2150166 h 5956325"/>
              <a:gd name="connsiteX3007" fmla="*/ 2617704 w 5955852"/>
              <a:gd name="connsiteY3007" fmla="*/ 2153287 h 5956325"/>
              <a:gd name="connsiteX3008" fmla="*/ 2580245 w 5955852"/>
              <a:gd name="connsiteY3008" fmla="*/ 2127705 h 5956325"/>
              <a:gd name="connsiteX3009" fmla="*/ 2602096 w 5955852"/>
              <a:gd name="connsiteY3009" fmla="*/ 2075291 h 5956325"/>
              <a:gd name="connsiteX3010" fmla="*/ 2633077 w 5955852"/>
              <a:gd name="connsiteY3010" fmla="*/ 2075214 h 5956325"/>
              <a:gd name="connsiteX3011" fmla="*/ 3319343 w 5955852"/>
              <a:gd name="connsiteY3011" fmla="*/ 2073966 h 5956325"/>
              <a:gd name="connsiteX3012" fmla="*/ 3350011 w 5955852"/>
              <a:gd name="connsiteY3012" fmla="*/ 2074043 h 5956325"/>
              <a:gd name="connsiteX3013" fmla="*/ 3371862 w 5955852"/>
              <a:gd name="connsiteY3013" fmla="*/ 2126457 h 5956325"/>
              <a:gd name="connsiteX3014" fmla="*/ 3334404 w 5955852"/>
              <a:gd name="connsiteY3014" fmla="*/ 2151414 h 5956325"/>
              <a:gd name="connsiteX3015" fmla="*/ 3319421 w 5955852"/>
              <a:gd name="connsiteY3015" fmla="*/ 2148295 h 5956325"/>
              <a:gd name="connsiteX3016" fmla="*/ 3297570 w 5955852"/>
              <a:gd name="connsiteY3016" fmla="*/ 2095882 h 5956325"/>
              <a:gd name="connsiteX3017" fmla="*/ 3319343 w 5955852"/>
              <a:gd name="connsiteY3017" fmla="*/ 2073966 h 5956325"/>
              <a:gd name="connsiteX3018" fmla="*/ 866689 w 5955852"/>
              <a:gd name="connsiteY3018" fmla="*/ 2048616 h 5956325"/>
              <a:gd name="connsiteX3019" fmla="*/ 883388 w 5955852"/>
              <a:gd name="connsiteY3019" fmla="*/ 2049085 h 5956325"/>
              <a:gd name="connsiteX3020" fmla="*/ 894626 w 5955852"/>
              <a:gd name="connsiteY3020" fmla="*/ 2077787 h 5956325"/>
              <a:gd name="connsiteX3021" fmla="*/ 874648 w 5955852"/>
              <a:gd name="connsiteY3021" fmla="*/ 2090889 h 5956325"/>
              <a:gd name="connsiteX3022" fmla="*/ 865908 w 5955852"/>
              <a:gd name="connsiteY3022" fmla="*/ 2089018 h 5956325"/>
              <a:gd name="connsiteX3023" fmla="*/ 854670 w 5955852"/>
              <a:gd name="connsiteY3023" fmla="*/ 2060317 h 5956325"/>
              <a:gd name="connsiteX3024" fmla="*/ 866689 w 5955852"/>
              <a:gd name="connsiteY3024" fmla="*/ 2048616 h 5956325"/>
              <a:gd name="connsiteX3025" fmla="*/ 5086665 w 5955852"/>
              <a:gd name="connsiteY3025" fmla="*/ 2044249 h 5956325"/>
              <a:gd name="connsiteX3026" fmla="*/ 5098682 w 5955852"/>
              <a:gd name="connsiteY3026" fmla="*/ 2055948 h 5956325"/>
              <a:gd name="connsiteX3027" fmla="*/ 5087446 w 5955852"/>
              <a:gd name="connsiteY3027" fmla="*/ 2084650 h 5956325"/>
              <a:gd name="connsiteX3028" fmla="*/ 5078705 w 5955852"/>
              <a:gd name="connsiteY3028" fmla="*/ 2086522 h 5956325"/>
              <a:gd name="connsiteX3029" fmla="*/ 5058728 w 5955852"/>
              <a:gd name="connsiteY3029" fmla="*/ 2073420 h 5956325"/>
              <a:gd name="connsiteX3030" fmla="*/ 5069964 w 5955852"/>
              <a:gd name="connsiteY3030" fmla="*/ 2044718 h 5956325"/>
              <a:gd name="connsiteX3031" fmla="*/ 5086665 w 5955852"/>
              <a:gd name="connsiteY3031" fmla="*/ 2044249 h 5956325"/>
              <a:gd name="connsiteX3032" fmla="*/ 1376666 w 5955852"/>
              <a:gd name="connsiteY3032" fmla="*/ 2032783 h 5956325"/>
              <a:gd name="connsiteX3033" fmla="*/ 1397815 w 5955852"/>
              <a:gd name="connsiteY3033" fmla="*/ 2035982 h 5956325"/>
              <a:gd name="connsiteX3034" fmla="*/ 1407803 w 5955852"/>
              <a:gd name="connsiteY3034" fmla="*/ 2074042 h 5956325"/>
              <a:gd name="connsiteX3035" fmla="*/ 1383455 w 5955852"/>
              <a:gd name="connsiteY3035" fmla="*/ 2087769 h 5956325"/>
              <a:gd name="connsiteX3036" fmla="*/ 1369721 w 5955852"/>
              <a:gd name="connsiteY3036" fmla="*/ 2084026 h 5956325"/>
              <a:gd name="connsiteX3037" fmla="*/ 1359732 w 5955852"/>
              <a:gd name="connsiteY3037" fmla="*/ 2045964 h 5956325"/>
              <a:gd name="connsiteX3038" fmla="*/ 1376666 w 5955852"/>
              <a:gd name="connsiteY3038" fmla="*/ 2032783 h 5956325"/>
              <a:gd name="connsiteX3039" fmla="*/ 4576922 w 5955852"/>
              <a:gd name="connsiteY3039" fmla="*/ 2029274 h 5956325"/>
              <a:gd name="connsiteX3040" fmla="*/ 4593622 w 5955852"/>
              <a:gd name="connsiteY3040" fmla="*/ 2042221 h 5956325"/>
              <a:gd name="connsiteX3041" fmla="*/ 4583633 w 5955852"/>
              <a:gd name="connsiteY3041" fmla="*/ 2080282 h 5956325"/>
              <a:gd name="connsiteX3042" fmla="*/ 4569898 w 5955852"/>
              <a:gd name="connsiteY3042" fmla="*/ 2084026 h 5956325"/>
              <a:gd name="connsiteX3043" fmla="*/ 4545550 w 5955852"/>
              <a:gd name="connsiteY3043" fmla="*/ 2070300 h 5956325"/>
              <a:gd name="connsiteX3044" fmla="*/ 4555539 w 5955852"/>
              <a:gd name="connsiteY3044" fmla="*/ 2032238 h 5956325"/>
              <a:gd name="connsiteX3045" fmla="*/ 4576922 w 5955852"/>
              <a:gd name="connsiteY3045" fmla="*/ 2029274 h 5956325"/>
              <a:gd name="connsiteX3046" fmla="*/ 2266377 w 5955852"/>
              <a:gd name="connsiteY3046" fmla="*/ 2024593 h 5956325"/>
              <a:gd name="connsiteX3047" fmla="*/ 2291192 w 5955852"/>
              <a:gd name="connsiteY3047" fmla="*/ 2038476 h 5956325"/>
              <a:gd name="connsiteX3048" fmla="*/ 2284950 w 5955852"/>
              <a:gd name="connsiteY3048" fmla="*/ 2090889 h 5956325"/>
              <a:gd name="connsiteX3049" fmla="*/ 2261850 w 5955852"/>
              <a:gd name="connsiteY3049" fmla="*/ 2099001 h 5956325"/>
              <a:gd name="connsiteX3050" fmla="*/ 2232509 w 5955852"/>
              <a:gd name="connsiteY3050" fmla="*/ 2084649 h 5956325"/>
              <a:gd name="connsiteX3051" fmla="*/ 2238751 w 5955852"/>
              <a:gd name="connsiteY3051" fmla="*/ 2032237 h 5956325"/>
              <a:gd name="connsiteX3052" fmla="*/ 2266377 w 5955852"/>
              <a:gd name="connsiteY3052" fmla="*/ 2024593 h 5956325"/>
              <a:gd name="connsiteX3053" fmla="*/ 3685106 w 5955852"/>
              <a:gd name="connsiteY3053" fmla="*/ 2021863 h 5956325"/>
              <a:gd name="connsiteX3054" fmla="*/ 3712732 w 5955852"/>
              <a:gd name="connsiteY3054" fmla="*/ 2029741 h 5956325"/>
              <a:gd name="connsiteX3055" fmla="*/ 3719600 w 5955852"/>
              <a:gd name="connsiteY3055" fmla="*/ 2082154 h 5956325"/>
              <a:gd name="connsiteX3056" fmla="*/ 3690257 w 5955852"/>
              <a:gd name="connsiteY3056" fmla="*/ 2096505 h 5956325"/>
              <a:gd name="connsiteX3057" fmla="*/ 3667158 w 5955852"/>
              <a:gd name="connsiteY3057" fmla="*/ 2088393 h 5956325"/>
              <a:gd name="connsiteX3058" fmla="*/ 3660290 w 5955852"/>
              <a:gd name="connsiteY3058" fmla="*/ 2035980 h 5956325"/>
              <a:gd name="connsiteX3059" fmla="*/ 3685106 w 5955852"/>
              <a:gd name="connsiteY3059" fmla="*/ 2021863 h 5956325"/>
              <a:gd name="connsiteX3060" fmla="*/ 2785017 w 5955852"/>
              <a:gd name="connsiteY3060" fmla="*/ 2019135 h 5956325"/>
              <a:gd name="connsiteX3061" fmla="*/ 2832464 w 5955852"/>
              <a:gd name="connsiteY3061" fmla="*/ 2050957 h 5956325"/>
              <a:gd name="connsiteX3062" fmla="*/ 2800625 w 5955852"/>
              <a:gd name="connsiteY3062" fmla="*/ 2098379 h 5956325"/>
              <a:gd name="connsiteX3063" fmla="*/ 2792509 w 5955852"/>
              <a:gd name="connsiteY3063" fmla="*/ 2099002 h 5956325"/>
              <a:gd name="connsiteX3064" fmla="*/ 2753177 w 5955852"/>
              <a:gd name="connsiteY3064" fmla="*/ 2066556 h 5956325"/>
              <a:gd name="connsiteX3065" fmla="*/ 2785017 w 5955852"/>
              <a:gd name="connsiteY3065" fmla="*/ 2019135 h 5956325"/>
              <a:gd name="connsiteX3066" fmla="*/ 3166467 w 5955852"/>
              <a:gd name="connsiteY3066" fmla="*/ 2018512 h 5956325"/>
              <a:gd name="connsiteX3067" fmla="*/ 3198306 w 5955852"/>
              <a:gd name="connsiteY3067" fmla="*/ 2065932 h 5956325"/>
              <a:gd name="connsiteX3068" fmla="*/ 3158975 w 5955852"/>
              <a:gd name="connsiteY3068" fmla="*/ 2099002 h 5956325"/>
              <a:gd name="connsiteX3069" fmla="*/ 3150859 w 5955852"/>
              <a:gd name="connsiteY3069" fmla="*/ 2097754 h 5956325"/>
              <a:gd name="connsiteX3070" fmla="*/ 3119019 w 5955852"/>
              <a:gd name="connsiteY3070" fmla="*/ 2050333 h 5956325"/>
              <a:gd name="connsiteX3071" fmla="*/ 3166467 w 5955852"/>
              <a:gd name="connsiteY3071" fmla="*/ 2018512 h 5956325"/>
              <a:gd name="connsiteX3072" fmla="*/ 2975429 w 5955852"/>
              <a:gd name="connsiteY3072" fmla="*/ 2001040 h 5956325"/>
              <a:gd name="connsiteX3073" fmla="*/ 3016010 w 5955852"/>
              <a:gd name="connsiteY3073" fmla="*/ 2040974 h 5956325"/>
              <a:gd name="connsiteX3074" fmla="*/ 2975429 w 5955852"/>
              <a:gd name="connsiteY3074" fmla="*/ 2081531 h 5956325"/>
              <a:gd name="connsiteX3075" fmla="*/ 2935475 w 5955852"/>
              <a:gd name="connsiteY3075" fmla="*/ 2040974 h 5956325"/>
              <a:gd name="connsiteX3076" fmla="*/ 2975429 w 5955852"/>
              <a:gd name="connsiteY3076" fmla="*/ 2001040 h 5956325"/>
              <a:gd name="connsiteX3077" fmla="*/ 644984 w 5955852"/>
              <a:gd name="connsiteY3077" fmla="*/ 2000026 h 5956325"/>
              <a:gd name="connsiteX3078" fmla="*/ 659265 w 5955852"/>
              <a:gd name="connsiteY3078" fmla="*/ 2000416 h 5956325"/>
              <a:gd name="connsiteX3079" fmla="*/ 669254 w 5955852"/>
              <a:gd name="connsiteY3079" fmla="*/ 2024751 h 5956325"/>
              <a:gd name="connsiteX3080" fmla="*/ 652398 w 5955852"/>
              <a:gd name="connsiteY3080" fmla="*/ 2035982 h 5956325"/>
              <a:gd name="connsiteX3081" fmla="*/ 644906 w 5955852"/>
              <a:gd name="connsiteY3081" fmla="*/ 2034734 h 5956325"/>
              <a:gd name="connsiteX3082" fmla="*/ 634918 w 5955852"/>
              <a:gd name="connsiteY3082" fmla="*/ 2010400 h 5956325"/>
              <a:gd name="connsiteX3083" fmla="*/ 644984 w 5955852"/>
              <a:gd name="connsiteY3083" fmla="*/ 2000026 h 5956325"/>
              <a:gd name="connsiteX3084" fmla="*/ 1960390 w 5955852"/>
              <a:gd name="connsiteY3084" fmla="*/ 1998154 h 5956325"/>
              <a:gd name="connsiteX3085" fmla="*/ 1984660 w 5955852"/>
              <a:gd name="connsiteY3085" fmla="*/ 2007279 h 5956325"/>
              <a:gd name="connsiteX3086" fmla="*/ 1986533 w 5955852"/>
              <a:gd name="connsiteY3086" fmla="*/ 2055324 h 5956325"/>
              <a:gd name="connsiteX3087" fmla="*/ 1961561 w 5955852"/>
              <a:gd name="connsiteY3087" fmla="*/ 2066556 h 5956325"/>
              <a:gd name="connsiteX3088" fmla="*/ 1938461 w 5955852"/>
              <a:gd name="connsiteY3088" fmla="*/ 2057196 h 5956325"/>
              <a:gd name="connsiteX3089" fmla="*/ 1936589 w 5955852"/>
              <a:gd name="connsiteY3089" fmla="*/ 2009151 h 5956325"/>
              <a:gd name="connsiteX3090" fmla="*/ 1960390 w 5955852"/>
              <a:gd name="connsiteY3090" fmla="*/ 1998154 h 5956325"/>
              <a:gd name="connsiteX3091" fmla="*/ 5294716 w 5955852"/>
              <a:gd name="connsiteY3091" fmla="*/ 1994801 h 5956325"/>
              <a:gd name="connsiteX3092" fmla="*/ 5319064 w 5955852"/>
              <a:gd name="connsiteY3092" fmla="*/ 2004785 h 5956325"/>
              <a:gd name="connsiteX3093" fmla="*/ 5309075 w 5955852"/>
              <a:gd name="connsiteY3093" fmla="*/ 2029119 h 5956325"/>
              <a:gd name="connsiteX3094" fmla="*/ 5301583 w 5955852"/>
              <a:gd name="connsiteY3094" fmla="*/ 2030367 h 5956325"/>
              <a:gd name="connsiteX3095" fmla="*/ 5284728 w 5955852"/>
              <a:gd name="connsiteY3095" fmla="*/ 2019135 h 5956325"/>
              <a:gd name="connsiteX3096" fmla="*/ 5294716 w 5955852"/>
              <a:gd name="connsiteY3096" fmla="*/ 1994801 h 5956325"/>
              <a:gd name="connsiteX3097" fmla="*/ 3991405 w 5955852"/>
              <a:gd name="connsiteY3097" fmla="*/ 1994099 h 5956325"/>
              <a:gd name="connsiteX3098" fmla="*/ 4015519 w 5955852"/>
              <a:gd name="connsiteY3098" fmla="*/ 2004784 h 5956325"/>
              <a:gd name="connsiteX3099" fmla="*/ 4014270 w 5955852"/>
              <a:gd name="connsiteY3099" fmla="*/ 2052829 h 5956325"/>
              <a:gd name="connsiteX3100" fmla="*/ 3991171 w 5955852"/>
              <a:gd name="connsiteY3100" fmla="*/ 2062189 h 5956325"/>
              <a:gd name="connsiteX3101" fmla="*/ 3965574 w 5955852"/>
              <a:gd name="connsiteY3101" fmla="*/ 2051581 h 5956325"/>
              <a:gd name="connsiteX3102" fmla="*/ 3966823 w 5955852"/>
              <a:gd name="connsiteY3102" fmla="*/ 2003536 h 5956325"/>
              <a:gd name="connsiteX3103" fmla="*/ 3991405 w 5955852"/>
              <a:gd name="connsiteY3103" fmla="*/ 1994099 h 5956325"/>
              <a:gd name="connsiteX3104" fmla="*/ 1149732 w 5955852"/>
              <a:gd name="connsiteY3104" fmla="*/ 1979669 h 5956325"/>
              <a:gd name="connsiteX3105" fmla="*/ 1168696 w 5955852"/>
              <a:gd name="connsiteY3105" fmla="*/ 1981697 h 5956325"/>
              <a:gd name="connsiteX3106" fmla="*/ 1178684 w 5955852"/>
              <a:gd name="connsiteY3106" fmla="*/ 2015392 h 5956325"/>
              <a:gd name="connsiteX3107" fmla="*/ 1156834 w 5955852"/>
              <a:gd name="connsiteY3107" fmla="*/ 2028494 h 5956325"/>
              <a:gd name="connsiteX3108" fmla="*/ 1144973 w 5955852"/>
              <a:gd name="connsiteY3108" fmla="*/ 2025374 h 5956325"/>
              <a:gd name="connsiteX3109" fmla="*/ 1134983 w 5955852"/>
              <a:gd name="connsiteY3109" fmla="*/ 1991680 h 5956325"/>
              <a:gd name="connsiteX3110" fmla="*/ 1149732 w 5955852"/>
              <a:gd name="connsiteY3110" fmla="*/ 1979669 h 5956325"/>
              <a:gd name="connsiteX3111" fmla="*/ 4803856 w 5955852"/>
              <a:gd name="connsiteY3111" fmla="*/ 1975692 h 5956325"/>
              <a:gd name="connsiteX3112" fmla="*/ 4818371 w 5955852"/>
              <a:gd name="connsiteY3112" fmla="*/ 1987937 h 5956325"/>
              <a:gd name="connsiteX3113" fmla="*/ 4808382 w 5955852"/>
              <a:gd name="connsiteY3113" fmla="*/ 2021631 h 5956325"/>
              <a:gd name="connsiteX3114" fmla="*/ 4796520 w 5955852"/>
              <a:gd name="connsiteY3114" fmla="*/ 2024750 h 5956325"/>
              <a:gd name="connsiteX3115" fmla="*/ 4774671 w 5955852"/>
              <a:gd name="connsiteY3115" fmla="*/ 2011647 h 5956325"/>
              <a:gd name="connsiteX3116" fmla="*/ 4784659 w 5955852"/>
              <a:gd name="connsiteY3116" fmla="*/ 1977953 h 5956325"/>
              <a:gd name="connsiteX3117" fmla="*/ 4803856 w 5955852"/>
              <a:gd name="connsiteY3117" fmla="*/ 1975692 h 5956325"/>
              <a:gd name="connsiteX3118" fmla="*/ 435764 w 5955852"/>
              <a:gd name="connsiteY3118" fmla="*/ 1951123 h 5956325"/>
              <a:gd name="connsiteX3119" fmla="*/ 444504 w 5955852"/>
              <a:gd name="connsiteY3119" fmla="*/ 1971090 h 5956325"/>
              <a:gd name="connsiteX3120" fmla="*/ 430145 w 5955852"/>
              <a:gd name="connsiteY3120" fmla="*/ 1981074 h 5956325"/>
              <a:gd name="connsiteX3121" fmla="*/ 423901 w 5955852"/>
              <a:gd name="connsiteY3121" fmla="*/ 1979825 h 5956325"/>
              <a:gd name="connsiteX3122" fmla="*/ 415161 w 5955852"/>
              <a:gd name="connsiteY3122" fmla="*/ 1959859 h 5956325"/>
              <a:gd name="connsiteX3123" fmla="*/ 435764 w 5955852"/>
              <a:gd name="connsiteY3123" fmla="*/ 1951123 h 5956325"/>
              <a:gd name="connsiteX3124" fmla="*/ 5518216 w 5955852"/>
              <a:gd name="connsiteY3124" fmla="*/ 1945508 h 5956325"/>
              <a:gd name="connsiteX3125" fmla="*/ 5538817 w 5955852"/>
              <a:gd name="connsiteY3125" fmla="*/ 1954244 h 5956325"/>
              <a:gd name="connsiteX3126" fmla="*/ 5530078 w 5955852"/>
              <a:gd name="connsiteY3126" fmla="*/ 1974210 h 5956325"/>
              <a:gd name="connsiteX3127" fmla="*/ 5524458 w 5955852"/>
              <a:gd name="connsiteY3127" fmla="*/ 1975458 h 5956325"/>
              <a:gd name="connsiteX3128" fmla="*/ 5509475 w 5955852"/>
              <a:gd name="connsiteY3128" fmla="*/ 1965475 h 5956325"/>
              <a:gd name="connsiteX3129" fmla="*/ 5518216 w 5955852"/>
              <a:gd name="connsiteY3129" fmla="*/ 1945508 h 5956325"/>
              <a:gd name="connsiteX3130" fmla="*/ 1720268 w 5955852"/>
              <a:gd name="connsiteY3130" fmla="*/ 1931702 h 5956325"/>
              <a:gd name="connsiteX3131" fmla="*/ 1743054 w 5955852"/>
              <a:gd name="connsiteY3131" fmla="*/ 1938644 h 5956325"/>
              <a:gd name="connsiteX3132" fmla="*/ 1747425 w 5955852"/>
              <a:gd name="connsiteY3132" fmla="*/ 1982322 h 5956325"/>
              <a:gd name="connsiteX3133" fmla="*/ 1723076 w 5955852"/>
              <a:gd name="connsiteY3133" fmla="*/ 1993553 h 5956325"/>
              <a:gd name="connsiteX3134" fmla="*/ 1703724 w 5955852"/>
              <a:gd name="connsiteY3134" fmla="*/ 1986689 h 5956325"/>
              <a:gd name="connsiteX3135" fmla="*/ 1699353 w 5955852"/>
              <a:gd name="connsiteY3135" fmla="*/ 1943011 h 5956325"/>
              <a:gd name="connsiteX3136" fmla="*/ 1720268 w 5955852"/>
              <a:gd name="connsiteY3136" fmla="*/ 1931702 h 5956325"/>
              <a:gd name="connsiteX3137" fmla="*/ 4232463 w 5955852"/>
              <a:gd name="connsiteY3137" fmla="*/ 1927959 h 5956325"/>
              <a:gd name="connsiteX3138" fmla="*/ 4253378 w 5955852"/>
              <a:gd name="connsiteY3138" fmla="*/ 1939268 h 5956325"/>
              <a:gd name="connsiteX3139" fmla="*/ 4249007 w 5955852"/>
              <a:gd name="connsiteY3139" fmla="*/ 1982946 h 5956325"/>
              <a:gd name="connsiteX3140" fmla="*/ 4229654 w 5955852"/>
              <a:gd name="connsiteY3140" fmla="*/ 1989810 h 5956325"/>
              <a:gd name="connsiteX3141" fmla="*/ 4205305 w 5955852"/>
              <a:gd name="connsiteY3141" fmla="*/ 1978577 h 5956325"/>
              <a:gd name="connsiteX3142" fmla="*/ 4209676 w 5955852"/>
              <a:gd name="connsiteY3142" fmla="*/ 1934901 h 5956325"/>
              <a:gd name="connsiteX3143" fmla="*/ 4232463 w 5955852"/>
              <a:gd name="connsiteY3143" fmla="*/ 1927959 h 5956325"/>
              <a:gd name="connsiteX3144" fmla="*/ 2432520 w 5955852"/>
              <a:gd name="connsiteY3144" fmla="*/ 1920626 h 5956325"/>
              <a:gd name="connsiteX3145" fmla="*/ 2454760 w 5955852"/>
              <a:gd name="connsiteY3145" fmla="*/ 1938644 h 5956325"/>
              <a:gd name="connsiteX3146" fmla="*/ 2439777 w 5955852"/>
              <a:gd name="connsiteY3146" fmla="*/ 1989184 h 5956325"/>
              <a:gd name="connsiteX3147" fmla="*/ 2421673 w 5955852"/>
              <a:gd name="connsiteY3147" fmla="*/ 1993552 h 5956325"/>
              <a:gd name="connsiteX3148" fmla="*/ 2389209 w 5955852"/>
              <a:gd name="connsiteY3148" fmla="*/ 1974209 h 5956325"/>
              <a:gd name="connsiteX3149" fmla="*/ 2404191 w 5955852"/>
              <a:gd name="connsiteY3149" fmla="*/ 1923668 h 5956325"/>
              <a:gd name="connsiteX3150" fmla="*/ 2432520 w 5955852"/>
              <a:gd name="connsiteY3150" fmla="*/ 1920626 h 5956325"/>
              <a:gd name="connsiteX3151" fmla="*/ 3518963 w 5955852"/>
              <a:gd name="connsiteY3151" fmla="*/ 1918131 h 5956325"/>
              <a:gd name="connsiteX3152" fmla="*/ 3547292 w 5955852"/>
              <a:gd name="connsiteY3152" fmla="*/ 1921172 h 5956325"/>
              <a:gd name="connsiteX3153" fmla="*/ 3562275 w 5955852"/>
              <a:gd name="connsiteY3153" fmla="*/ 1971713 h 5956325"/>
              <a:gd name="connsiteX3154" fmla="*/ 3529186 w 5955852"/>
              <a:gd name="connsiteY3154" fmla="*/ 1991056 h 5956325"/>
              <a:gd name="connsiteX3155" fmla="*/ 3511706 w 5955852"/>
              <a:gd name="connsiteY3155" fmla="*/ 1986689 h 5956325"/>
              <a:gd name="connsiteX3156" fmla="*/ 3496723 w 5955852"/>
              <a:gd name="connsiteY3156" fmla="*/ 1936147 h 5956325"/>
              <a:gd name="connsiteX3157" fmla="*/ 3518963 w 5955852"/>
              <a:gd name="connsiteY3157" fmla="*/ 1918131 h 5956325"/>
              <a:gd name="connsiteX3158" fmla="*/ 203913 w 5955852"/>
              <a:gd name="connsiteY3158" fmla="*/ 1901753 h 5956325"/>
              <a:gd name="connsiteX3159" fmla="*/ 213512 w 5955852"/>
              <a:gd name="connsiteY3159" fmla="*/ 1902454 h 5956325"/>
              <a:gd name="connsiteX3160" fmla="*/ 219130 w 5955852"/>
              <a:gd name="connsiteY3160" fmla="*/ 1919301 h 5956325"/>
              <a:gd name="connsiteX3161" fmla="*/ 207893 w 5955852"/>
              <a:gd name="connsiteY3161" fmla="*/ 1926788 h 5956325"/>
              <a:gd name="connsiteX3162" fmla="*/ 203523 w 5955852"/>
              <a:gd name="connsiteY3162" fmla="*/ 1926165 h 5956325"/>
              <a:gd name="connsiteX3163" fmla="*/ 196031 w 5955852"/>
              <a:gd name="connsiteY3163" fmla="*/ 1909942 h 5956325"/>
              <a:gd name="connsiteX3164" fmla="*/ 196655 w 5955852"/>
              <a:gd name="connsiteY3164" fmla="*/ 1908070 h 5956325"/>
              <a:gd name="connsiteX3165" fmla="*/ 203913 w 5955852"/>
              <a:gd name="connsiteY3165" fmla="*/ 1901753 h 5956325"/>
              <a:gd name="connsiteX3166" fmla="*/ 5742340 w 5955852"/>
              <a:gd name="connsiteY3166" fmla="*/ 1896839 h 5956325"/>
              <a:gd name="connsiteX3167" fmla="*/ 5757324 w 5955852"/>
              <a:gd name="connsiteY3167" fmla="*/ 1903079 h 5956325"/>
              <a:gd name="connsiteX3168" fmla="*/ 5751705 w 5955852"/>
              <a:gd name="connsiteY3168" fmla="*/ 1918678 h 5956325"/>
              <a:gd name="connsiteX3169" fmla="*/ 5746086 w 5955852"/>
              <a:gd name="connsiteY3169" fmla="*/ 1920549 h 5956325"/>
              <a:gd name="connsiteX3170" fmla="*/ 5734848 w 5955852"/>
              <a:gd name="connsiteY3170" fmla="*/ 1913686 h 5956325"/>
              <a:gd name="connsiteX3171" fmla="*/ 5742340 w 5955852"/>
              <a:gd name="connsiteY3171" fmla="*/ 1896839 h 5956325"/>
              <a:gd name="connsiteX3172" fmla="*/ 954247 w 5955852"/>
              <a:gd name="connsiteY3172" fmla="*/ 1871412 h 5956325"/>
              <a:gd name="connsiteX3173" fmla="*/ 970791 w 5955852"/>
              <a:gd name="connsiteY3173" fmla="*/ 1873128 h 5956325"/>
              <a:gd name="connsiteX3174" fmla="*/ 979531 w 5955852"/>
              <a:gd name="connsiteY3174" fmla="*/ 1902454 h 5956325"/>
              <a:gd name="connsiteX3175" fmla="*/ 960177 w 5955852"/>
              <a:gd name="connsiteY3175" fmla="*/ 1913686 h 5956325"/>
              <a:gd name="connsiteX3176" fmla="*/ 950189 w 5955852"/>
              <a:gd name="connsiteY3176" fmla="*/ 1911189 h 5956325"/>
              <a:gd name="connsiteX3177" fmla="*/ 941449 w 5955852"/>
              <a:gd name="connsiteY3177" fmla="*/ 1881864 h 5956325"/>
              <a:gd name="connsiteX3178" fmla="*/ 954247 w 5955852"/>
              <a:gd name="connsiteY3178" fmla="*/ 1871412 h 5956325"/>
              <a:gd name="connsiteX3179" fmla="*/ 1484358 w 5955852"/>
              <a:gd name="connsiteY3179" fmla="*/ 1870788 h 5956325"/>
              <a:gd name="connsiteX3180" fmla="*/ 1505194 w 5955852"/>
              <a:gd name="connsiteY3180" fmla="*/ 1875623 h 5956325"/>
              <a:gd name="connsiteX3181" fmla="*/ 1511437 w 5955852"/>
              <a:gd name="connsiteY3181" fmla="*/ 1914933 h 5956325"/>
              <a:gd name="connsiteX3182" fmla="*/ 1488962 w 5955852"/>
              <a:gd name="connsiteY3182" fmla="*/ 1926788 h 5956325"/>
              <a:gd name="connsiteX3183" fmla="*/ 1472105 w 5955852"/>
              <a:gd name="connsiteY3183" fmla="*/ 1921173 h 5956325"/>
              <a:gd name="connsiteX3184" fmla="*/ 1465863 w 5955852"/>
              <a:gd name="connsiteY3184" fmla="*/ 1881863 h 5956325"/>
              <a:gd name="connsiteX3185" fmla="*/ 1484358 w 5955852"/>
              <a:gd name="connsiteY3185" fmla="*/ 1870788 h 5956325"/>
              <a:gd name="connsiteX3186" fmla="*/ 2103278 w 5955852"/>
              <a:gd name="connsiteY3186" fmla="*/ 1868683 h 5956325"/>
              <a:gd name="connsiteX3187" fmla="*/ 2126376 w 5955852"/>
              <a:gd name="connsiteY3187" fmla="*/ 1881240 h 5956325"/>
              <a:gd name="connsiteX3188" fmla="*/ 2121383 w 5955852"/>
              <a:gd name="connsiteY3188" fmla="*/ 1929285 h 5956325"/>
              <a:gd name="connsiteX3189" fmla="*/ 2099532 w 5955852"/>
              <a:gd name="connsiteY3189" fmla="*/ 1936773 h 5956325"/>
              <a:gd name="connsiteX3190" fmla="*/ 2073311 w 5955852"/>
              <a:gd name="connsiteY3190" fmla="*/ 1924292 h 5956325"/>
              <a:gd name="connsiteX3191" fmla="*/ 2078306 w 5955852"/>
              <a:gd name="connsiteY3191" fmla="*/ 1876248 h 5956325"/>
              <a:gd name="connsiteX3192" fmla="*/ 2103278 w 5955852"/>
              <a:gd name="connsiteY3192" fmla="*/ 1868683 h 5956325"/>
              <a:gd name="connsiteX3193" fmla="*/ 4469619 w 5955852"/>
              <a:gd name="connsiteY3193" fmla="*/ 1867434 h 5956325"/>
              <a:gd name="connsiteX3194" fmla="*/ 4488115 w 5955852"/>
              <a:gd name="connsiteY3194" fmla="*/ 1878744 h 5956325"/>
              <a:gd name="connsiteX3195" fmla="*/ 4481871 w 5955852"/>
              <a:gd name="connsiteY3195" fmla="*/ 1918053 h 5956325"/>
              <a:gd name="connsiteX3196" fmla="*/ 4465640 w 5955852"/>
              <a:gd name="connsiteY3196" fmla="*/ 1923044 h 5956325"/>
              <a:gd name="connsiteX3197" fmla="*/ 4442540 w 5955852"/>
              <a:gd name="connsiteY3197" fmla="*/ 1911813 h 5956325"/>
              <a:gd name="connsiteX3198" fmla="*/ 4448782 w 5955852"/>
              <a:gd name="connsiteY3198" fmla="*/ 1872503 h 5956325"/>
              <a:gd name="connsiteX3199" fmla="*/ 4469619 w 5955852"/>
              <a:gd name="connsiteY3199" fmla="*/ 1867434 h 5956325"/>
              <a:gd name="connsiteX3200" fmla="*/ 4998482 w 5955852"/>
              <a:gd name="connsiteY3200" fmla="*/ 1867045 h 5956325"/>
              <a:gd name="connsiteX3201" fmla="*/ 5011280 w 5955852"/>
              <a:gd name="connsiteY3201" fmla="*/ 1877496 h 5956325"/>
              <a:gd name="connsiteX3202" fmla="*/ 5002541 w 5955852"/>
              <a:gd name="connsiteY3202" fmla="*/ 1906822 h 5956325"/>
              <a:gd name="connsiteX3203" fmla="*/ 4991927 w 5955852"/>
              <a:gd name="connsiteY3203" fmla="*/ 1909318 h 5956325"/>
              <a:gd name="connsiteX3204" fmla="*/ 4973198 w 5955852"/>
              <a:gd name="connsiteY3204" fmla="*/ 1898086 h 5956325"/>
              <a:gd name="connsiteX3205" fmla="*/ 4981938 w 5955852"/>
              <a:gd name="connsiteY3205" fmla="*/ 1868761 h 5956325"/>
              <a:gd name="connsiteX3206" fmla="*/ 4998482 w 5955852"/>
              <a:gd name="connsiteY3206" fmla="*/ 1867045 h 5956325"/>
              <a:gd name="connsiteX3207" fmla="*/ 3847971 w 5955852"/>
              <a:gd name="connsiteY3207" fmla="*/ 1865797 h 5956325"/>
              <a:gd name="connsiteX3208" fmla="*/ 3873178 w 5955852"/>
              <a:gd name="connsiteY3208" fmla="*/ 1873128 h 5956325"/>
              <a:gd name="connsiteX3209" fmla="*/ 3878172 w 5955852"/>
              <a:gd name="connsiteY3209" fmla="*/ 1921174 h 5956325"/>
              <a:gd name="connsiteX3210" fmla="*/ 3851327 w 5955852"/>
              <a:gd name="connsiteY3210" fmla="*/ 1933652 h 5956325"/>
              <a:gd name="connsiteX3211" fmla="*/ 3830100 w 5955852"/>
              <a:gd name="connsiteY3211" fmla="*/ 1926165 h 5956325"/>
              <a:gd name="connsiteX3212" fmla="*/ 3825105 w 5955852"/>
              <a:gd name="connsiteY3212" fmla="*/ 1878120 h 5956325"/>
              <a:gd name="connsiteX3213" fmla="*/ 3847971 w 5955852"/>
              <a:gd name="connsiteY3213" fmla="*/ 1865797 h 5956325"/>
              <a:gd name="connsiteX3214" fmla="*/ 2585864 w 5955852"/>
              <a:gd name="connsiteY3214" fmla="*/ 1843801 h 5956325"/>
              <a:gd name="connsiteX3215" fmla="*/ 2633311 w 5955852"/>
              <a:gd name="connsiteY3215" fmla="*/ 1866888 h 5956325"/>
              <a:gd name="connsiteX3216" fmla="*/ 2610212 w 5955852"/>
              <a:gd name="connsiteY3216" fmla="*/ 1914308 h 5956325"/>
              <a:gd name="connsiteX3217" fmla="*/ 2597725 w 5955852"/>
              <a:gd name="connsiteY3217" fmla="*/ 1916804 h 5956325"/>
              <a:gd name="connsiteX3218" fmla="*/ 2562765 w 5955852"/>
              <a:gd name="connsiteY3218" fmla="*/ 1891222 h 5956325"/>
              <a:gd name="connsiteX3219" fmla="*/ 2585864 w 5955852"/>
              <a:gd name="connsiteY3219" fmla="*/ 1843801 h 5956325"/>
              <a:gd name="connsiteX3220" fmla="*/ 3365619 w 5955852"/>
              <a:gd name="connsiteY3220" fmla="*/ 1841929 h 5956325"/>
              <a:gd name="connsiteX3221" fmla="*/ 3388718 w 5955852"/>
              <a:gd name="connsiteY3221" fmla="*/ 1889350 h 5956325"/>
              <a:gd name="connsiteX3222" fmla="*/ 3353132 w 5955852"/>
              <a:gd name="connsiteY3222" fmla="*/ 1914308 h 5956325"/>
              <a:gd name="connsiteX3223" fmla="*/ 3341271 w 5955852"/>
              <a:gd name="connsiteY3223" fmla="*/ 1912436 h 5956325"/>
              <a:gd name="connsiteX3224" fmla="*/ 3318172 w 5955852"/>
              <a:gd name="connsiteY3224" fmla="*/ 1865015 h 5956325"/>
              <a:gd name="connsiteX3225" fmla="*/ 3365619 w 5955852"/>
              <a:gd name="connsiteY3225" fmla="*/ 1841929 h 5956325"/>
              <a:gd name="connsiteX3226" fmla="*/ 729031 w 5955852"/>
              <a:gd name="connsiteY3226" fmla="*/ 1820481 h 5956325"/>
              <a:gd name="connsiteX3227" fmla="*/ 742922 w 5955852"/>
              <a:gd name="connsiteY3227" fmla="*/ 1821339 h 5956325"/>
              <a:gd name="connsiteX3228" fmla="*/ 751037 w 5955852"/>
              <a:gd name="connsiteY3228" fmla="*/ 1846298 h 5956325"/>
              <a:gd name="connsiteX3229" fmla="*/ 734181 w 5955852"/>
              <a:gd name="connsiteY3229" fmla="*/ 1856281 h 5956325"/>
              <a:gd name="connsiteX3230" fmla="*/ 726065 w 5955852"/>
              <a:gd name="connsiteY3230" fmla="*/ 1854409 h 5956325"/>
              <a:gd name="connsiteX3231" fmla="*/ 717950 w 5955852"/>
              <a:gd name="connsiteY3231" fmla="*/ 1829451 h 5956325"/>
              <a:gd name="connsiteX3232" fmla="*/ 729031 w 5955852"/>
              <a:gd name="connsiteY3232" fmla="*/ 1820481 h 5956325"/>
              <a:gd name="connsiteX3233" fmla="*/ 5224170 w 5955852"/>
              <a:gd name="connsiteY3233" fmla="*/ 1815022 h 5956325"/>
              <a:gd name="connsiteX3234" fmla="*/ 5234783 w 5955852"/>
              <a:gd name="connsiteY3234" fmla="*/ 1824459 h 5956325"/>
              <a:gd name="connsiteX3235" fmla="*/ 5226667 w 5955852"/>
              <a:gd name="connsiteY3235" fmla="*/ 1849418 h 5956325"/>
              <a:gd name="connsiteX3236" fmla="*/ 5217927 w 5955852"/>
              <a:gd name="connsiteY3236" fmla="*/ 1851290 h 5956325"/>
              <a:gd name="connsiteX3237" fmla="*/ 5201695 w 5955852"/>
              <a:gd name="connsiteY3237" fmla="*/ 1841306 h 5956325"/>
              <a:gd name="connsiteX3238" fmla="*/ 5209811 w 5955852"/>
              <a:gd name="connsiteY3238" fmla="*/ 1816348 h 5956325"/>
              <a:gd name="connsiteX3239" fmla="*/ 5224170 w 5955852"/>
              <a:gd name="connsiteY3239" fmla="*/ 1815022 h 5956325"/>
              <a:gd name="connsiteX3240" fmla="*/ 1250635 w 5955852"/>
              <a:gd name="connsiteY3240" fmla="*/ 1813384 h 5956325"/>
              <a:gd name="connsiteX3241" fmla="*/ 1269208 w 5955852"/>
              <a:gd name="connsiteY3241" fmla="*/ 1816971 h 5956325"/>
              <a:gd name="connsiteX3242" fmla="*/ 1276076 w 5955852"/>
              <a:gd name="connsiteY3242" fmla="*/ 1851289 h 5956325"/>
              <a:gd name="connsiteX3243" fmla="*/ 1255473 w 5955852"/>
              <a:gd name="connsiteY3243" fmla="*/ 1862521 h 5956325"/>
              <a:gd name="connsiteX3244" fmla="*/ 1242363 w 5955852"/>
              <a:gd name="connsiteY3244" fmla="*/ 1858153 h 5956325"/>
              <a:gd name="connsiteX3245" fmla="*/ 1234871 w 5955852"/>
              <a:gd name="connsiteY3245" fmla="*/ 1823835 h 5956325"/>
              <a:gd name="connsiteX3246" fmla="*/ 1250635 w 5955852"/>
              <a:gd name="connsiteY3246" fmla="*/ 1813384 h 5956325"/>
              <a:gd name="connsiteX3247" fmla="*/ 4702095 w 5955852"/>
              <a:gd name="connsiteY3247" fmla="*/ 1809406 h 5956325"/>
              <a:gd name="connsiteX3248" fmla="*/ 4717858 w 5955852"/>
              <a:gd name="connsiteY3248" fmla="*/ 1820091 h 5956325"/>
              <a:gd name="connsiteX3249" fmla="*/ 4710991 w 5955852"/>
              <a:gd name="connsiteY3249" fmla="*/ 1854409 h 5956325"/>
              <a:gd name="connsiteX3250" fmla="*/ 4697256 w 5955852"/>
              <a:gd name="connsiteY3250" fmla="*/ 1858776 h 5956325"/>
              <a:gd name="connsiteX3251" fmla="*/ 4676654 w 5955852"/>
              <a:gd name="connsiteY3251" fmla="*/ 1847546 h 5956325"/>
              <a:gd name="connsiteX3252" fmla="*/ 4683521 w 5955852"/>
              <a:gd name="connsiteY3252" fmla="*/ 1813228 h 5956325"/>
              <a:gd name="connsiteX3253" fmla="*/ 4702095 w 5955852"/>
              <a:gd name="connsiteY3253" fmla="*/ 1809406 h 5956325"/>
              <a:gd name="connsiteX3254" fmla="*/ 2778150 w 5955852"/>
              <a:gd name="connsiteY3254" fmla="*/ 1794508 h 5956325"/>
              <a:gd name="connsiteX3255" fmla="*/ 2821226 w 5955852"/>
              <a:gd name="connsiteY3255" fmla="*/ 1825082 h 5956325"/>
              <a:gd name="connsiteX3256" fmla="*/ 2790635 w 5955852"/>
              <a:gd name="connsiteY3256" fmla="*/ 1868136 h 5956325"/>
              <a:gd name="connsiteX3257" fmla="*/ 2784392 w 5955852"/>
              <a:gd name="connsiteY3257" fmla="*/ 1868760 h 5956325"/>
              <a:gd name="connsiteX3258" fmla="*/ 2747558 w 5955852"/>
              <a:gd name="connsiteY3258" fmla="*/ 1837561 h 5956325"/>
              <a:gd name="connsiteX3259" fmla="*/ 2778150 w 5955852"/>
              <a:gd name="connsiteY3259" fmla="*/ 1794508 h 5956325"/>
              <a:gd name="connsiteX3260" fmla="*/ 3173333 w 5955852"/>
              <a:gd name="connsiteY3260" fmla="*/ 1793884 h 5956325"/>
              <a:gd name="connsiteX3261" fmla="*/ 3203925 w 5955852"/>
              <a:gd name="connsiteY3261" fmla="*/ 1836937 h 5956325"/>
              <a:gd name="connsiteX3262" fmla="*/ 3167091 w 5955852"/>
              <a:gd name="connsiteY3262" fmla="*/ 1868136 h 5956325"/>
              <a:gd name="connsiteX3263" fmla="*/ 3160848 w 5955852"/>
              <a:gd name="connsiteY3263" fmla="*/ 1867512 h 5956325"/>
              <a:gd name="connsiteX3264" fmla="*/ 3130257 w 5955852"/>
              <a:gd name="connsiteY3264" fmla="*/ 1824458 h 5956325"/>
              <a:gd name="connsiteX3265" fmla="*/ 3173333 w 5955852"/>
              <a:gd name="connsiteY3265" fmla="*/ 1793884 h 5956325"/>
              <a:gd name="connsiteX3266" fmla="*/ 1852542 w 5955852"/>
              <a:gd name="connsiteY3266" fmla="*/ 1790064 h 5956325"/>
              <a:gd name="connsiteX3267" fmla="*/ 1874158 w 5955852"/>
              <a:gd name="connsiteY3267" fmla="*/ 1799501 h 5956325"/>
              <a:gd name="connsiteX3268" fmla="*/ 1873533 w 5955852"/>
              <a:gd name="connsiteY3268" fmla="*/ 1843178 h 5956325"/>
              <a:gd name="connsiteX3269" fmla="*/ 1851683 w 5955852"/>
              <a:gd name="connsiteY3269" fmla="*/ 1851914 h 5956325"/>
              <a:gd name="connsiteX3270" fmla="*/ 1829833 w 5955852"/>
              <a:gd name="connsiteY3270" fmla="*/ 1843178 h 5956325"/>
              <a:gd name="connsiteX3271" fmla="*/ 1830457 w 5955852"/>
              <a:gd name="connsiteY3271" fmla="*/ 1798877 h 5956325"/>
              <a:gd name="connsiteX3272" fmla="*/ 1852542 w 5955852"/>
              <a:gd name="connsiteY3272" fmla="*/ 1790064 h 5956325"/>
              <a:gd name="connsiteX3273" fmla="*/ 4099877 w 5955852"/>
              <a:gd name="connsiteY3273" fmla="*/ 1786945 h 5956325"/>
              <a:gd name="connsiteX3274" fmla="*/ 4122273 w 5955852"/>
              <a:gd name="connsiteY3274" fmla="*/ 1795757 h 5956325"/>
              <a:gd name="connsiteX3275" fmla="*/ 4122897 w 5955852"/>
              <a:gd name="connsiteY3275" fmla="*/ 1840058 h 5956325"/>
              <a:gd name="connsiteX3276" fmla="*/ 4100423 w 5955852"/>
              <a:gd name="connsiteY3276" fmla="*/ 1849418 h 5956325"/>
              <a:gd name="connsiteX3277" fmla="*/ 4078573 w 5955852"/>
              <a:gd name="connsiteY3277" fmla="*/ 1840682 h 5956325"/>
              <a:gd name="connsiteX3278" fmla="*/ 4077947 w 5955852"/>
              <a:gd name="connsiteY3278" fmla="*/ 1796382 h 5956325"/>
              <a:gd name="connsiteX3279" fmla="*/ 4099877 w 5955852"/>
              <a:gd name="connsiteY3279" fmla="*/ 1786945 h 5956325"/>
              <a:gd name="connsiteX3280" fmla="*/ 2975429 w 5955852"/>
              <a:gd name="connsiteY3280" fmla="*/ 1777661 h 5956325"/>
              <a:gd name="connsiteX3281" fmla="*/ 3012887 w 5955852"/>
              <a:gd name="connsiteY3281" fmla="*/ 1814475 h 5956325"/>
              <a:gd name="connsiteX3282" fmla="*/ 2975429 w 5955852"/>
              <a:gd name="connsiteY3282" fmla="*/ 1852536 h 5956325"/>
              <a:gd name="connsiteX3283" fmla="*/ 2937971 w 5955852"/>
              <a:gd name="connsiteY3283" fmla="*/ 1815099 h 5956325"/>
              <a:gd name="connsiteX3284" fmla="*/ 2975429 w 5955852"/>
              <a:gd name="connsiteY3284" fmla="*/ 1777661 h 5956325"/>
              <a:gd name="connsiteX3285" fmla="*/ 503969 w 5955852"/>
              <a:gd name="connsiteY3285" fmla="*/ 1769706 h 5956325"/>
              <a:gd name="connsiteX3286" fmla="*/ 515675 w 5955852"/>
              <a:gd name="connsiteY3286" fmla="*/ 1770174 h 5956325"/>
              <a:gd name="connsiteX3287" fmla="*/ 523165 w 5955852"/>
              <a:gd name="connsiteY3287" fmla="*/ 1790766 h 5956325"/>
              <a:gd name="connsiteX3288" fmla="*/ 509431 w 5955852"/>
              <a:gd name="connsiteY3288" fmla="*/ 1799501 h 5956325"/>
              <a:gd name="connsiteX3289" fmla="*/ 502564 w 5955852"/>
              <a:gd name="connsiteY3289" fmla="*/ 1798253 h 5956325"/>
              <a:gd name="connsiteX3290" fmla="*/ 495072 w 5955852"/>
              <a:gd name="connsiteY3290" fmla="*/ 1777662 h 5956325"/>
              <a:gd name="connsiteX3291" fmla="*/ 503969 w 5955852"/>
              <a:gd name="connsiteY3291" fmla="*/ 1769706 h 5956325"/>
              <a:gd name="connsiteX3292" fmla="*/ 5448762 w 5955852"/>
              <a:gd name="connsiteY3292" fmla="*/ 1764481 h 5956325"/>
              <a:gd name="connsiteX3293" fmla="*/ 5457658 w 5955852"/>
              <a:gd name="connsiteY3293" fmla="*/ 1772671 h 5956325"/>
              <a:gd name="connsiteX3294" fmla="*/ 5450166 w 5955852"/>
              <a:gd name="connsiteY3294" fmla="*/ 1793261 h 5956325"/>
              <a:gd name="connsiteX3295" fmla="*/ 5443300 w 5955852"/>
              <a:gd name="connsiteY3295" fmla="*/ 1794509 h 5956325"/>
              <a:gd name="connsiteX3296" fmla="*/ 5429564 w 5955852"/>
              <a:gd name="connsiteY3296" fmla="*/ 1785773 h 5956325"/>
              <a:gd name="connsiteX3297" fmla="*/ 5437056 w 5955852"/>
              <a:gd name="connsiteY3297" fmla="*/ 1765183 h 5956325"/>
              <a:gd name="connsiteX3298" fmla="*/ 5448762 w 5955852"/>
              <a:gd name="connsiteY3298" fmla="*/ 1764481 h 5956325"/>
              <a:gd name="connsiteX3299" fmla="*/ 2262007 w 5955852"/>
              <a:gd name="connsiteY3299" fmla="*/ 1759723 h 5956325"/>
              <a:gd name="connsiteX3300" fmla="*/ 2283077 w 5955852"/>
              <a:gd name="connsiteY3300" fmla="*/ 1775166 h 5956325"/>
              <a:gd name="connsiteX3301" fmla="*/ 2271840 w 5955852"/>
              <a:gd name="connsiteY3301" fmla="*/ 1821963 h 5956325"/>
              <a:gd name="connsiteX3302" fmla="*/ 2254360 w 5955852"/>
              <a:gd name="connsiteY3302" fmla="*/ 1826955 h 5956325"/>
              <a:gd name="connsiteX3303" fmla="*/ 2225017 w 5955852"/>
              <a:gd name="connsiteY3303" fmla="*/ 1810732 h 5956325"/>
              <a:gd name="connsiteX3304" fmla="*/ 2236254 w 5955852"/>
              <a:gd name="connsiteY3304" fmla="*/ 1763935 h 5956325"/>
              <a:gd name="connsiteX3305" fmla="*/ 2262007 w 5955852"/>
              <a:gd name="connsiteY3305" fmla="*/ 1759723 h 5956325"/>
              <a:gd name="connsiteX3306" fmla="*/ 3688852 w 5955852"/>
              <a:gd name="connsiteY3306" fmla="*/ 1757228 h 5956325"/>
              <a:gd name="connsiteX3307" fmla="*/ 3714605 w 5955852"/>
              <a:gd name="connsiteY3307" fmla="*/ 1761439 h 5956325"/>
              <a:gd name="connsiteX3308" fmla="*/ 3725842 w 5955852"/>
              <a:gd name="connsiteY3308" fmla="*/ 1808236 h 5956325"/>
              <a:gd name="connsiteX3309" fmla="*/ 3696499 w 5955852"/>
              <a:gd name="connsiteY3309" fmla="*/ 1824459 h 5956325"/>
              <a:gd name="connsiteX3310" fmla="*/ 3679019 w 5955852"/>
              <a:gd name="connsiteY3310" fmla="*/ 1819468 h 5956325"/>
              <a:gd name="connsiteX3311" fmla="*/ 3667781 w 5955852"/>
              <a:gd name="connsiteY3311" fmla="*/ 1772670 h 5956325"/>
              <a:gd name="connsiteX3312" fmla="*/ 3688852 w 5955852"/>
              <a:gd name="connsiteY3312" fmla="*/ 1757228 h 5956325"/>
              <a:gd name="connsiteX3313" fmla="*/ 1608048 w 5955852"/>
              <a:gd name="connsiteY3313" fmla="*/ 1721116 h 5956325"/>
              <a:gd name="connsiteX3314" fmla="*/ 1628181 w 5955852"/>
              <a:gd name="connsiteY3314" fmla="*/ 1728369 h 5956325"/>
              <a:gd name="connsiteX3315" fmla="*/ 1630055 w 5955852"/>
              <a:gd name="connsiteY3315" fmla="*/ 1767679 h 5956325"/>
              <a:gd name="connsiteX3316" fmla="*/ 1609453 w 5955852"/>
              <a:gd name="connsiteY3316" fmla="*/ 1777038 h 5956325"/>
              <a:gd name="connsiteX3317" fmla="*/ 1590723 w 5955852"/>
              <a:gd name="connsiteY3317" fmla="*/ 1769550 h 5956325"/>
              <a:gd name="connsiteX3318" fmla="*/ 1588851 w 5955852"/>
              <a:gd name="connsiteY3318" fmla="*/ 1730241 h 5956325"/>
              <a:gd name="connsiteX3319" fmla="*/ 1608048 w 5955852"/>
              <a:gd name="connsiteY3319" fmla="*/ 1721116 h 5956325"/>
              <a:gd name="connsiteX3320" fmla="*/ 282107 w 5955852"/>
              <a:gd name="connsiteY3320" fmla="*/ 1719244 h 5956325"/>
              <a:gd name="connsiteX3321" fmla="*/ 291550 w 5955852"/>
              <a:gd name="connsiteY3321" fmla="*/ 1720881 h 5956325"/>
              <a:gd name="connsiteX3322" fmla="*/ 295920 w 5955852"/>
              <a:gd name="connsiteY3322" fmla="*/ 1736481 h 5956325"/>
              <a:gd name="connsiteX3323" fmla="*/ 284682 w 5955852"/>
              <a:gd name="connsiteY3323" fmla="*/ 1743968 h 5956325"/>
              <a:gd name="connsiteX3324" fmla="*/ 280937 w 5955852"/>
              <a:gd name="connsiteY3324" fmla="*/ 1743344 h 5956325"/>
              <a:gd name="connsiteX3325" fmla="*/ 272821 w 5955852"/>
              <a:gd name="connsiteY3325" fmla="*/ 1727745 h 5956325"/>
              <a:gd name="connsiteX3326" fmla="*/ 274069 w 5955852"/>
              <a:gd name="connsiteY3326" fmla="*/ 1724626 h 5956325"/>
              <a:gd name="connsiteX3327" fmla="*/ 282107 w 5955852"/>
              <a:gd name="connsiteY3327" fmla="*/ 1719244 h 5956325"/>
              <a:gd name="connsiteX3328" fmla="*/ 4344681 w 5955852"/>
              <a:gd name="connsiteY3328" fmla="*/ 1718229 h 5956325"/>
              <a:gd name="connsiteX3329" fmla="*/ 4363878 w 5955852"/>
              <a:gd name="connsiteY3329" fmla="*/ 1727121 h 5956325"/>
              <a:gd name="connsiteX3330" fmla="*/ 4362005 w 5955852"/>
              <a:gd name="connsiteY3330" fmla="*/ 1766430 h 5956325"/>
              <a:gd name="connsiteX3331" fmla="*/ 4343275 w 5955852"/>
              <a:gd name="connsiteY3331" fmla="*/ 1773918 h 5956325"/>
              <a:gd name="connsiteX3332" fmla="*/ 4322674 w 5955852"/>
              <a:gd name="connsiteY3332" fmla="*/ 1764558 h 5956325"/>
              <a:gd name="connsiteX3333" fmla="*/ 4324547 w 5955852"/>
              <a:gd name="connsiteY3333" fmla="*/ 1725249 h 5956325"/>
              <a:gd name="connsiteX3334" fmla="*/ 4344681 w 5955852"/>
              <a:gd name="connsiteY3334" fmla="*/ 1718229 h 5956325"/>
              <a:gd name="connsiteX3335" fmla="*/ 5664304 w 5955852"/>
              <a:gd name="connsiteY3335" fmla="*/ 1714018 h 5956325"/>
              <a:gd name="connsiteX3336" fmla="*/ 5679910 w 5955852"/>
              <a:gd name="connsiteY3336" fmla="*/ 1720881 h 5956325"/>
              <a:gd name="connsiteX3337" fmla="*/ 5675540 w 5955852"/>
              <a:gd name="connsiteY3337" fmla="*/ 1736481 h 5956325"/>
              <a:gd name="connsiteX3338" fmla="*/ 5668048 w 5955852"/>
              <a:gd name="connsiteY3338" fmla="*/ 1738353 h 5956325"/>
              <a:gd name="connsiteX3339" fmla="*/ 5657436 w 5955852"/>
              <a:gd name="connsiteY3339" fmla="*/ 1732736 h 5956325"/>
              <a:gd name="connsiteX3340" fmla="*/ 5656186 w 5955852"/>
              <a:gd name="connsiteY3340" fmla="*/ 1729617 h 5956325"/>
              <a:gd name="connsiteX3341" fmla="*/ 5664304 w 5955852"/>
              <a:gd name="connsiteY3341" fmla="*/ 1714018 h 5956325"/>
              <a:gd name="connsiteX3342" fmla="*/ 1057413 w 5955852"/>
              <a:gd name="connsiteY3342" fmla="*/ 1701460 h 5956325"/>
              <a:gd name="connsiteX3343" fmla="*/ 1073800 w 5955852"/>
              <a:gd name="connsiteY3343" fmla="*/ 1704658 h 5956325"/>
              <a:gd name="connsiteX3344" fmla="*/ 1080044 w 5955852"/>
              <a:gd name="connsiteY3344" fmla="*/ 1734609 h 5956325"/>
              <a:gd name="connsiteX3345" fmla="*/ 1061939 w 5955852"/>
              <a:gd name="connsiteY3345" fmla="*/ 1744592 h 5956325"/>
              <a:gd name="connsiteX3346" fmla="*/ 1050077 w 5955852"/>
              <a:gd name="connsiteY3346" fmla="*/ 1740848 h 5956325"/>
              <a:gd name="connsiteX3347" fmla="*/ 1043835 w 5955852"/>
              <a:gd name="connsiteY3347" fmla="*/ 1710898 h 5956325"/>
              <a:gd name="connsiteX3348" fmla="*/ 1057413 w 5955852"/>
              <a:gd name="connsiteY3348" fmla="*/ 1701460 h 5956325"/>
              <a:gd name="connsiteX3349" fmla="*/ 4895706 w 5955852"/>
              <a:gd name="connsiteY3349" fmla="*/ 1697717 h 5956325"/>
              <a:gd name="connsiteX3350" fmla="*/ 4909519 w 5955852"/>
              <a:gd name="connsiteY3350" fmla="*/ 1707155 h 5956325"/>
              <a:gd name="connsiteX3351" fmla="*/ 4903276 w 5955852"/>
              <a:gd name="connsiteY3351" fmla="*/ 1737105 h 5956325"/>
              <a:gd name="connsiteX3352" fmla="*/ 4891415 w 5955852"/>
              <a:gd name="connsiteY3352" fmla="*/ 1740848 h 5956325"/>
              <a:gd name="connsiteX3353" fmla="*/ 4873309 w 5955852"/>
              <a:gd name="connsiteY3353" fmla="*/ 1730865 h 5956325"/>
              <a:gd name="connsiteX3354" fmla="*/ 4879552 w 5955852"/>
              <a:gd name="connsiteY3354" fmla="*/ 1700915 h 5956325"/>
              <a:gd name="connsiteX3355" fmla="*/ 4895706 w 5955852"/>
              <a:gd name="connsiteY3355" fmla="*/ 1697717 h 5956325"/>
              <a:gd name="connsiteX3356" fmla="*/ 2434783 w 5955852"/>
              <a:gd name="connsiteY3356" fmla="*/ 1673773 h 5956325"/>
              <a:gd name="connsiteX3357" fmla="*/ 2453512 w 5955852"/>
              <a:gd name="connsiteY3357" fmla="*/ 1692179 h 5956325"/>
              <a:gd name="connsiteX3358" fmla="*/ 2436032 w 5955852"/>
              <a:gd name="connsiteY3358" fmla="*/ 1737105 h 5956325"/>
              <a:gd name="connsiteX3359" fmla="*/ 2422297 w 5955852"/>
              <a:gd name="connsiteY3359" fmla="*/ 1739600 h 5956325"/>
              <a:gd name="connsiteX3360" fmla="*/ 2391082 w 5955852"/>
              <a:gd name="connsiteY3360" fmla="*/ 1719634 h 5956325"/>
              <a:gd name="connsiteX3361" fmla="*/ 2408562 w 5955852"/>
              <a:gd name="connsiteY3361" fmla="*/ 1674085 h 5956325"/>
              <a:gd name="connsiteX3362" fmla="*/ 2434783 w 5955852"/>
              <a:gd name="connsiteY3362" fmla="*/ 1673773 h 5956325"/>
              <a:gd name="connsiteX3363" fmla="*/ 3515452 w 5955852"/>
              <a:gd name="connsiteY3363" fmla="*/ 1671277 h 5956325"/>
              <a:gd name="connsiteX3364" fmla="*/ 3541673 w 5955852"/>
              <a:gd name="connsiteY3364" fmla="*/ 1671589 h 5956325"/>
              <a:gd name="connsiteX3365" fmla="*/ 3559153 w 5955852"/>
              <a:gd name="connsiteY3365" fmla="*/ 1716514 h 5956325"/>
              <a:gd name="connsiteX3366" fmla="*/ 3527938 w 5955852"/>
              <a:gd name="connsiteY3366" fmla="*/ 1737105 h 5956325"/>
              <a:gd name="connsiteX3367" fmla="*/ 3514827 w 5955852"/>
              <a:gd name="connsiteY3367" fmla="*/ 1734609 h 5956325"/>
              <a:gd name="connsiteX3368" fmla="*/ 3496723 w 5955852"/>
              <a:gd name="connsiteY3368" fmla="*/ 1689684 h 5956325"/>
              <a:gd name="connsiteX3369" fmla="*/ 3515452 w 5955852"/>
              <a:gd name="connsiteY3369" fmla="*/ 1671277 h 5956325"/>
              <a:gd name="connsiteX3370" fmla="*/ 2000814 w 5955852"/>
              <a:gd name="connsiteY3370" fmla="*/ 1666207 h 5956325"/>
              <a:gd name="connsiteX3371" fmla="*/ 2021493 w 5955852"/>
              <a:gd name="connsiteY3371" fmla="*/ 1678453 h 5956325"/>
              <a:gd name="connsiteX3372" fmla="*/ 2015250 w 5955852"/>
              <a:gd name="connsiteY3372" fmla="*/ 1722131 h 5956325"/>
              <a:gd name="connsiteX3373" fmla="*/ 1996522 w 5955852"/>
              <a:gd name="connsiteY3373" fmla="*/ 1728370 h 5956325"/>
              <a:gd name="connsiteX3374" fmla="*/ 1972174 w 5955852"/>
              <a:gd name="connsiteY3374" fmla="*/ 1715890 h 5956325"/>
              <a:gd name="connsiteX3375" fmla="*/ 1977792 w 5955852"/>
              <a:gd name="connsiteY3375" fmla="*/ 1672213 h 5956325"/>
              <a:gd name="connsiteX3376" fmla="*/ 2000814 w 5955852"/>
              <a:gd name="connsiteY3376" fmla="*/ 1666207 h 5956325"/>
              <a:gd name="connsiteX3377" fmla="*/ 3951058 w 5955852"/>
              <a:gd name="connsiteY3377" fmla="*/ 1662698 h 5956325"/>
              <a:gd name="connsiteX3378" fmla="*/ 3974314 w 5955852"/>
              <a:gd name="connsiteY3378" fmla="*/ 1668469 h 5956325"/>
              <a:gd name="connsiteX3379" fmla="*/ 3979932 w 5955852"/>
              <a:gd name="connsiteY3379" fmla="*/ 1712146 h 5956325"/>
              <a:gd name="connsiteX3380" fmla="*/ 3955584 w 5955852"/>
              <a:gd name="connsiteY3380" fmla="*/ 1724625 h 5956325"/>
              <a:gd name="connsiteX3381" fmla="*/ 3936232 w 5955852"/>
              <a:gd name="connsiteY3381" fmla="*/ 1718386 h 5956325"/>
              <a:gd name="connsiteX3382" fmla="*/ 3930612 w 5955852"/>
              <a:gd name="connsiteY3382" fmla="*/ 1674708 h 5956325"/>
              <a:gd name="connsiteX3383" fmla="*/ 3951058 w 5955852"/>
              <a:gd name="connsiteY3383" fmla="*/ 1662698 h 5956325"/>
              <a:gd name="connsiteX3384" fmla="*/ 1367770 w 5955852"/>
              <a:gd name="connsiteY3384" fmla="*/ 1656848 h 5956325"/>
              <a:gd name="connsiteX3385" fmla="*/ 1385953 w 5955852"/>
              <a:gd name="connsiteY3385" fmla="*/ 1662230 h 5956325"/>
              <a:gd name="connsiteX3386" fmla="*/ 1389698 w 5955852"/>
              <a:gd name="connsiteY3386" fmla="*/ 1697171 h 5956325"/>
              <a:gd name="connsiteX3387" fmla="*/ 1370346 w 5955852"/>
              <a:gd name="connsiteY3387" fmla="*/ 1706530 h 5956325"/>
              <a:gd name="connsiteX3388" fmla="*/ 1354737 w 5955852"/>
              <a:gd name="connsiteY3388" fmla="*/ 1700915 h 5956325"/>
              <a:gd name="connsiteX3389" fmla="*/ 1350992 w 5955852"/>
              <a:gd name="connsiteY3389" fmla="*/ 1665973 h 5956325"/>
              <a:gd name="connsiteX3390" fmla="*/ 1367770 w 5955852"/>
              <a:gd name="connsiteY3390" fmla="*/ 1656848 h 5956325"/>
              <a:gd name="connsiteX3391" fmla="*/ 4584960 w 5955852"/>
              <a:gd name="connsiteY3391" fmla="*/ 1653728 h 5956325"/>
              <a:gd name="connsiteX3392" fmla="*/ 4601737 w 5955852"/>
              <a:gd name="connsiteY3392" fmla="*/ 1662853 h 5956325"/>
              <a:gd name="connsiteX3393" fmla="*/ 4597992 w 5955852"/>
              <a:gd name="connsiteY3393" fmla="*/ 1697795 h 5956325"/>
              <a:gd name="connsiteX3394" fmla="*/ 4582385 w 5955852"/>
              <a:gd name="connsiteY3394" fmla="*/ 1703411 h 5956325"/>
              <a:gd name="connsiteX3395" fmla="*/ 4563031 w 5955852"/>
              <a:gd name="connsiteY3395" fmla="*/ 1694051 h 5956325"/>
              <a:gd name="connsiteX3396" fmla="*/ 4566777 w 5955852"/>
              <a:gd name="connsiteY3396" fmla="*/ 1659109 h 5956325"/>
              <a:gd name="connsiteX3397" fmla="*/ 4584960 w 5955852"/>
              <a:gd name="connsiteY3397" fmla="*/ 1653728 h 5956325"/>
              <a:gd name="connsiteX3398" fmla="*/ 826735 w 5955852"/>
              <a:gd name="connsiteY3398" fmla="*/ 1647723 h 5956325"/>
              <a:gd name="connsiteX3399" fmla="*/ 840937 w 5955852"/>
              <a:gd name="connsiteY3399" fmla="*/ 1649750 h 5956325"/>
              <a:gd name="connsiteX3400" fmla="*/ 847180 w 5955852"/>
              <a:gd name="connsiteY3400" fmla="*/ 1675332 h 5956325"/>
              <a:gd name="connsiteX3401" fmla="*/ 831573 w 5955852"/>
              <a:gd name="connsiteY3401" fmla="*/ 1684068 h 5956325"/>
              <a:gd name="connsiteX3402" fmla="*/ 821584 w 5955852"/>
              <a:gd name="connsiteY3402" fmla="*/ 1681573 h 5956325"/>
              <a:gd name="connsiteX3403" fmla="*/ 815341 w 5955852"/>
              <a:gd name="connsiteY3403" fmla="*/ 1655990 h 5956325"/>
              <a:gd name="connsiteX3404" fmla="*/ 826735 w 5955852"/>
              <a:gd name="connsiteY3404" fmla="*/ 1647723 h 5956325"/>
              <a:gd name="connsiteX3405" fmla="*/ 5126623 w 5955852"/>
              <a:gd name="connsiteY3405" fmla="*/ 1642498 h 5956325"/>
              <a:gd name="connsiteX3406" fmla="*/ 5138016 w 5955852"/>
              <a:gd name="connsiteY3406" fmla="*/ 1650998 h 5956325"/>
              <a:gd name="connsiteX3407" fmla="*/ 5131773 w 5955852"/>
              <a:gd name="connsiteY3407" fmla="*/ 1676580 h 5956325"/>
              <a:gd name="connsiteX3408" fmla="*/ 5121784 w 5955852"/>
              <a:gd name="connsiteY3408" fmla="*/ 1679077 h 5956325"/>
              <a:gd name="connsiteX3409" fmla="*/ 5106177 w 5955852"/>
              <a:gd name="connsiteY3409" fmla="*/ 1670341 h 5956325"/>
              <a:gd name="connsiteX3410" fmla="*/ 5112420 w 5955852"/>
              <a:gd name="connsiteY3410" fmla="*/ 1644760 h 5956325"/>
              <a:gd name="connsiteX3411" fmla="*/ 5126623 w 5955852"/>
              <a:gd name="connsiteY3411" fmla="*/ 1642498 h 5956325"/>
              <a:gd name="connsiteX3412" fmla="*/ 2591483 w 5955852"/>
              <a:gd name="connsiteY3412" fmla="*/ 1609193 h 5956325"/>
              <a:gd name="connsiteX3413" fmla="*/ 2633935 w 5955852"/>
              <a:gd name="connsiteY3413" fmla="*/ 1632904 h 5956325"/>
              <a:gd name="connsiteX3414" fmla="*/ 2610212 w 5955852"/>
              <a:gd name="connsiteY3414" fmla="*/ 1675333 h 5956325"/>
              <a:gd name="connsiteX3415" fmla="*/ 2600848 w 5955852"/>
              <a:gd name="connsiteY3415" fmla="*/ 1676580 h 5956325"/>
              <a:gd name="connsiteX3416" fmla="*/ 2567759 w 5955852"/>
              <a:gd name="connsiteY3416" fmla="*/ 1650998 h 5956325"/>
              <a:gd name="connsiteX3417" fmla="*/ 2591483 w 5955852"/>
              <a:gd name="connsiteY3417" fmla="*/ 1609193 h 5956325"/>
              <a:gd name="connsiteX3418" fmla="*/ 3358752 w 5955852"/>
              <a:gd name="connsiteY3418" fmla="*/ 1607945 h 5956325"/>
              <a:gd name="connsiteX3419" fmla="*/ 3382475 w 5955852"/>
              <a:gd name="connsiteY3419" fmla="*/ 1649750 h 5956325"/>
              <a:gd name="connsiteX3420" fmla="*/ 3349387 w 5955852"/>
              <a:gd name="connsiteY3420" fmla="*/ 1674709 h 5956325"/>
              <a:gd name="connsiteX3421" fmla="*/ 3340647 w 5955852"/>
              <a:gd name="connsiteY3421" fmla="*/ 1673461 h 5956325"/>
              <a:gd name="connsiteX3422" fmla="*/ 3316924 w 5955852"/>
              <a:gd name="connsiteY3422" fmla="*/ 1631656 h 5956325"/>
              <a:gd name="connsiteX3423" fmla="*/ 3358752 w 5955852"/>
              <a:gd name="connsiteY3423" fmla="*/ 1607945 h 5956325"/>
              <a:gd name="connsiteX3424" fmla="*/ 598160 w 5955852"/>
              <a:gd name="connsiteY3424" fmla="*/ 1594453 h 5956325"/>
              <a:gd name="connsiteX3425" fmla="*/ 609944 w 5955852"/>
              <a:gd name="connsiteY3425" fmla="*/ 1596091 h 5956325"/>
              <a:gd name="connsiteX3426" fmla="*/ 615563 w 5955852"/>
              <a:gd name="connsiteY3426" fmla="*/ 1617306 h 5956325"/>
              <a:gd name="connsiteX3427" fmla="*/ 601828 w 5955852"/>
              <a:gd name="connsiteY3427" fmla="*/ 1624794 h 5956325"/>
              <a:gd name="connsiteX3428" fmla="*/ 594337 w 5955852"/>
              <a:gd name="connsiteY3428" fmla="*/ 1622921 h 5956325"/>
              <a:gd name="connsiteX3429" fmla="*/ 588717 w 5955852"/>
              <a:gd name="connsiteY3429" fmla="*/ 1601706 h 5956325"/>
              <a:gd name="connsiteX3430" fmla="*/ 598160 w 5955852"/>
              <a:gd name="connsiteY3430" fmla="*/ 1594453 h 5956325"/>
              <a:gd name="connsiteX3431" fmla="*/ 5354570 w 5955852"/>
              <a:gd name="connsiteY3431" fmla="*/ 1589461 h 5956325"/>
              <a:gd name="connsiteX3432" fmla="*/ 5364013 w 5955852"/>
              <a:gd name="connsiteY3432" fmla="*/ 1596715 h 5956325"/>
              <a:gd name="connsiteX3433" fmla="*/ 5358394 w 5955852"/>
              <a:gd name="connsiteY3433" fmla="*/ 1617930 h 5956325"/>
              <a:gd name="connsiteX3434" fmla="*/ 5350278 w 5955852"/>
              <a:gd name="connsiteY3434" fmla="*/ 1619801 h 5956325"/>
              <a:gd name="connsiteX3435" fmla="*/ 5337168 w 5955852"/>
              <a:gd name="connsiteY3435" fmla="*/ 1612313 h 5956325"/>
              <a:gd name="connsiteX3436" fmla="*/ 5342787 w 5955852"/>
              <a:gd name="connsiteY3436" fmla="*/ 1591100 h 5956325"/>
              <a:gd name="connsiteX3437" fmla="*/ 5354570 w 5955852"/>
              <a:gd name="connsiteY3437" fmla="*/ 1589461 h 5956325"/>
              <a:gd name="connsiteX3438" fmla="*/ 1746956 w 5955852"/>
              <a:gd name="connsiteY3438" fmla="*/ 1585093 h 5956325"/>
              <a:gd name="connsiteX3439" fmla="*/ 1766153 w 5955852"/>
              <a:gd name="connsiteY3439" fmla="*/ 1594218 h 5956325"/>
              <a:gd name="connsiteX3440" fmla="*/ 1764279 w 5955852"/>
              <a:gd name="connsiteY3440" fmla="*/ 1633527 h 5956325"/>
              <a:gd name="connsiteX3441" fmla="*/ 1745551 w 5955852"/>
              <a:gd name="connsiteY3441" fmla="*/ 1641015 h 5956325"/>
              <a:gd name="connsiteX3442" fmla="*/ 1724949 w 5955852"/>
              <a:gd name="connsiteY3442" fmla="*/ 1631656 h 5956325"/>
              <a:gd name="connsiteX3443" fmla="*/ 1726821 w 5955852"/>
              <a:gd name="connsiteY3443" fmla="*/ 1592346 h 5956325"/>
              <a:gd name="connsiteX3444" fmla="*/ 1746956 w 5955852"/>
              <a:gd name="connsiteY3444" fmla="*/ 1585093 h 5956325"/>
              <a:gd name="connsiteX3445" fmla="*/ 4205383 w 5955852"/>
              <a:gd name="connsiteY3445" fmla="*/ 1582519 h 5956325"/>
              <a:gd name="connsiteX3446" fmla="*/ 4225283 w 5955852"/>
              <a:gd name="connsiteY3446" fmla="*/ 1589227 h 5956325"/>
              <a:gd name="connsiteX3447" fmla="*/ 4227780 w 5955852"/>
              <a:gd name="connsiteY3447" fmla="*/ 1628536 h 5956325"/>
              <a:gd name="connsiteX3448" fmla="*/ 4207178 w 5955852"/>
              <a:gd name="connsiteY3448" fmla="*/ 1637896 h 5956325"/>
              <a:gd name="connsiteX3449" fmla="*/ 4188449 w 5955852"/>
              <a:gd name="connsiteY3449" fmla="*/ 1631032 h 5956325"/>
              <a:gd name="connsiteX3450" fmla="*/ 4185951 w 5955852"/>
              <a:gd name="connsiteY3450" fmla="*/ 1591722 h 5956325"/>
              <a:gd name="connsiteX3451" fmla="*/ 4205383 w 5955852"/>
              <a:gd name="connsiteY3451" fmla="*/ 1582519 h 5956325"/>
              <a:gd name="connsiteX3452" fmla="*/ 2781895 w 5955852"/>
              <a:gd name="connsiteY3452" fmla="*/ 1569260 h 5956325"/>
              <a:gd name="connsiteX3453" fmla="*/ 2820602 w 5955852"/>
              <a:gd name="connsiteY3453" fmla="*/ 1598586 h 5956325"/>
              <a:gd name="connsiteX3454" fmla="*/ 2791260 w 5955852"/>
              <a:gd name="connsiteY3454" fmla="*/ 1637271 h 5956325"/>
              <a:gd name="connsiteX3455" fmla="*/ 2786266 w 5955852"/>
              <a:gd name="connsiteY3455" fmla="*/ 1637271 h 5956325"/>
              <a:gd name="connsiteX3456" fmla="*/ 2752553 w 5955852"/>
              <a:gd name="connsiteY3456" fmla="*/ 1607945 h 5956325"/>
              <a:gd name="connsiteX3457" fmla="*/ 2781895 w 5955852"/>
              <a:gd name="connsiteY3457" fmla="*/ 1569260 h 5956325"/>
              <a:gd name="connsiteX3458" fmla="*/ 3168339 w 5955852"/>
              <a:gd name="connsiteY3458" fmla="*/ 1568636 h 5956325"/>
              <a:gd name="connsiteX3459" fmla="*/ 3197682 w 5955852"/>
              <a:gd name="connsiteY3459" fmla="*/ 1607321 h 5956325"/>
              <a:gd name="connsiteX3460" fmla="*/ 3163969 w 5955852"/>
              <a:gd name="connsiteY3460" fmla="*/ 1636647 h 5956325"/>
              <a:gd name="connsiteX3461" fmla="*/ 3159598 w 5955852"/>
              <a:gd name="connsiteY3461" fmla="*/ 1636647 h 5956325"/>
              <a:gd name="connsiteX3462" fmla="*/ 3130257 w 5955852"/>
              <a:gd name="connsiteY3462" fmla="*/ 1597962 h 5956325"/>
              <a:gd name="connsiteX3463" fmla="*/ 3168339 w 5955852"/>
              <a:gd name="connsiteY3463" fmla="*/ 1568636 h 5956325"/>
              <a:gd name="connsiteX3464" fmla="*/ 2163054 w 5955852"/>
              <a:gd name="connsiteY3464" fmla="*/ 1559667 h 5956325"/>
              <a:gd name="connsiteX3465" fmla="*/ 2181940 w 5955852"/>
              <a:gd name="connsiteY3465" fmla="*/ 1573628 h 5956325"/>
              <a:gd name="connsiteX3466" fmla="*/ 2171326 w 5955852"/>
              <a:gd name="connsiteY3466" fmla="*/ 1616057 h 5956325"/>
              <a:gd name="connsiteX3467" fmla="*/ 2155719 w 5955852"/>
              <a:gd name="connsiteY3467" fmla="*/ 1620425 h 5956325"/>
              <a:gd name="connsiteX3468" fmla="*/ 2128249 w 5955852"/>
              <a:gd name="connsiteY3468" fmla="*/ 1605449 h 5956325"/>
              <a:gd name="connsiteX3469" fmla="*/ 2139487 w 5955852"/>
              <a:gd name="connsiteY3469" fmla="*/ 1563021 h 5956325"/>
              <a:gd name="connsiteX3470" fmla="*/ 2163054 w 5955852"/>
              <a:gd name="connsiteY3470" fmla="*/ 1559667 h 5956325"/>
              <a:gd name="connsiteX3471" fmla="*/ 3788662 w 5955852"/>
              <a:gd name="connsiteY3471" fmla="*/ 1557717 h 5956325"/>
              <a:gd name="connsiteX3472" fmla="*/ 3811995 w 5955852"/>
              <a:gd name="connsiteY3472" fmla="*/ 1560525 h 5956325"/>
              <a:gd name="connsiteX3473" fmla="*/ 3823232 w 5955852"/>
              <a:gd name="connsiteY3473" fmla="*/ 1602954 h 5956325"/>
              <a:gd name="connsiteX3474" fmla="*/ 3796387 w 5955852"/>
              <a:gd name="connsiteY3474" fmla="*/ 1618553 h 5956325"/>
              <a:gd name="connsiteX3475" fmla="*/ 3780780 w 5955852"/>
              <a:gd name="connsiteY3475" fmla="*/ 1614185 h 5956325"/>
              <a:gd name="connsiteX3476" fmla="*/ 3769542 w 5955852"/>
              <a:gd name="connsiteY3476" fmla="*/ 1571755 h 5956325"/>
              <a:gd name="connsiteX3477" fmla="*/ 3788662 w 5955852"/>
              <a:gd name="connsiteY3477" fmla="*/ 1557717 h 5956325"/>
              <a:gd name="connsiteX3478" fmla="*/ 2975429 w 5955852"/>
              <a:gd name="connsiteY3478" fmla="*/ 1555533 h 5956325"/>
              <a:gd name="connsiteX3479" fmla="*/ 3009767 w 5955852"/>
              <a:gd name="connsiteY3479" fmla="*/ 1589850 h 5956325"/>
              <a:gd name="connsiteX3480" fmla="*/ 2975429 w 5955852"/>
              <a:gd name="connsiteY3480" fmla="*/ 1624168 h 5956325"/>
              <a:gd name="connsiteX3481" fmla="*/ 2941092 w 5955852"/>
              <a:gd name="connsiteY3481" fmla="*/ 1589850 h 5956325"/>
              <a:gd name="connsiteX3482" fmla="*/ 2975429 w 5955852"/>
              <a:gd name="connsiteY3482" fmla="*/ 1555533 h 5956325"/>
              <a:gd name="connsiteX3483" fmla="*/ 378952 w 5955852"/>
              <a:gd name="connsiteY3483" fmla="*/ 1542430 h 5956325"/>
              <a:gd name="connsiteX3484" fmla="*/ 387068 w 5955852"/>
              <a:gd name="connsiteY3484" fmla="*/ 1558029 h 5956325"/>
              <a:gd name="connsiteX3485" fmla="*/ 385196 w 5955852"/>
              <a:gd name="connsiteY3485" fmla="*/ 1561148 h 5956325"/>
              <a:gd name="connsiteX3486" fmla="*/ 374582 w 5955852"/>
              <a:gd name="connsiteY3486" fmla="*/ 1566764 h 5956325"/>
              <a:gd name="connsiteX3487" fmla="*/ 367714 w 5955852"/>
              <a:gd name="connsiteY3487" fmla="*/ 1564893 h 5956325"/>
              <a:gd name="connsiteX3488" fmla="*/ 363969 w 5955852"/>
              <a:gd name="connsiteY3488" fmla="*/ 1548669 h 5956325"/>
              <a:gd name="connsiteX3489" fmla="*/ 378952 w 5955852"/>
              <a:gd name="connsiteY3489" fmla="*/ 1542430 h 5956325"/>
              <a:gd name="connsiteX3490" fmla="*/ 1174548 w 5955852"/>
              <a:gd name="connsiteY3490" fmla="*/ 1541727 h 5956325"/>
              <a:gd name="connsiteX3491" fmla="*/ 1190546 w 5955852"/>
              <a:gd name="connsiteY3491" fmla="*/ 1546173 h 5956325"/>
              <a:gd name="connsiteX3492" fmla="*/ 1194292 w 5955852"/>
              <a:gd name="connsiteY3492" fmla="*/ 1576747 h 5956325"/>
              <a:gd name="connsiteX3493" fmla="*/ 1176811 w 5955852"/>
              <a:gd name="connsiteY3493" fmla="*/ 1584859 h 5956325"/>
              <a:gd name="connsiteX3494" fmla="*/ 1163701 w 5955852"/>
              <a:gd name="connsiteY3494" fmla="*/ 1580491 h 5956325"/>
              <a:gd name="connsiteX3495" fmla="*/ 1159955 w 5955852"/>
              <a:gd name="connsiteY3495" fmla="*/ 1549917 h 5956325"/>
              <a:gd name="connsiteX3496" fmla="*/ 1174548 w 5955852"/>
              <a:gd name="connsiteY3496" fmla="*/ 1541727 h 5956325"/>
              <a:gd name="connsiteX3497" fmla="*/ 5571282 w 5955852"/>
              <a:gd name="connsiteY3497" fmla="*/ 1538686 h 5956325"/>
              <a:gd name="connsiteX3498" fmla="*/ 5588761 w 5955852"/>
              <a:gd name="connsiteY3498" fmla="*/ 1542430 h 5956325"/>
              <a:gd name="connsiteX3499" fmla="*/ 5590634 w 5955852"/>
              <a:gd name="connsiteY3499" fmla="*/ 1545550 h 5956325"/>
              <a:gd name="connsiteX3500" fmla="*/ 5582518 w 5955852"/>
              <a:gd name="connsiteY3500" fmla="*/ 1561148 h 5956325"/>
              <a:gd name="connsiteX3501" fmla="*/ 5578772 w 5955852"/>
              <a:gd name="connsiteY3501" fmla="*/ 1561773 h 5956325"/>
              <a:gd name="connsiteX3502" fmla="*/ 5567536 w 5955852"/>
              <a:gd name="connsiteY3502" fmla="*/ 1554909 h 5956325"/>
              <a:gd name="connsiteX3503" fmla="*/ 5571282 w 5955852"/>
              <a:gd name="connsiteY3503" fmla="*/ 1538686 h 5956325"/>
              <a:gd name="connsiteX3504" fmla="*/ 4778181 w 5955852"/>
              <a:gd name="connsiteY3504" fmla="*/ 1537984 h 5956325"/>
              <a:gd name="connsiteX3505" fmla="*/ 4792774 w 5955852"/>
              <a:gd name="connsiteY3505" fmla="*/ 1546173 h 5956325"/>
              <a:gd name="connsiteX3506" fmla="*/ 4789028 w 5955852"/>
              <a:gd name="connsiteY3506" fmla="*/ 1576747 h 5956325"/>
              <a:gd name="connsiteX3507" fmla="*/ 4775294 w 5955852"/>
              <a:gd name="connsiteY3507" fmla="*/ 1581739 h 5956325"/>
              <a:gd name="connsiteX3508" fmla="*/ 4758437 w 5955852"/>
              <a:gd name="connsiteY3508" fmla="*/ 1573003 h 5956325"/>
              <a:gd name="connsiteX3509" fmla="*/ 4762183 w 5955852"/>
              <a:gd name="connsiteY3509" fmla="*/ 1542430 h 5956325"/>
              <a:gd name="connsiteX3510" fmla="*/ 4778181 w 5955852"/>
              <a:gd name="connsiteY3510" fmla="*/ 1537984 h 5956325"/>
              <a:gd name="connsiteX3511" fmla="*/ 1498952 w 5955852"/>
              <a:gd name="connsiteY3511" fmla="*/ 1511855 h 5956325"/>
              <a:gd name="connsiteX3512" fmla="*/ 1516432 w 5955852"/>
              <a:gd name="connsiteY3512" fmla="*/ 1519343 h 5956325"/>
              <a:gd name="connsiteX3513" fmla="*/ 1517056 w 5955852"/>
              <a:gd name="connsiteY3513" fmla="*/ 1554284 h 5956325"/>
              <a:gd name="connsiteX3514" fmla="*/ 1498952 w 5955852"/>
              <a:gd name="connsiteY3514" fmla="*/ 1561772 h 5956325"/>
              <a:gd name="connsiteX3515" fmla="*/ 1482095 w 5955852"/>
              <a:gd name="connsiteY3515" fmla="*/ 1554908 h 5956325"/>
              <a:gd name="connsiteX3516" fmla="*/ 1481471 w 5955852"/>
              <a:gd name="connsiteY3516" fmla="*/ 1519343 h 5956325"/>
              <a:gd name="connsiteX3517" fmla="*/ 1498952 w 5955852"/>
              <a:gd name="connsiteY3517" fmla="*/ 1511855 h 5956325"/>
              <a:gd name="connsiteX3518" fmla="*/ 4454012 w 5955852"/>
              <a:gd name="connsiteY3518" fmla="*/ 1508969 h 5956325"/>
              <a:gd name="connsiteX3519" fmla="*/ 4471258 w 5955852"/>
              <a:gd name="connsiteY3519" fmla="*/ 1516223 h 5956325"/>
              <a:gd name="connsiteX3520" fmla="*/ 4471258 w 5955852"/>
              <a:gd name="connsiteY3520" fmla="*/ 1551789 h 5956325"/>
              <a:gd name="connsiteX3521" fmla="*/ 4453778 w 5955852"/>
              <a:gd name="connsiteY3521" fmla="*/ 1558653 h 5956325"/>
              <a:gd name="connsiteX3522" fmla="*/ 4435673 w 5955852"/>
              <a:gd name="connsiteY3522" fmla="*/ 1551165 h 5956325"/>
              <a:gd name="connsiteX3523" fmla="*/ 4436297 w 5955852"/>
              <a:gd name="connsiteY3523" fmla="*/ 1516223 h 5956325"/>
              <a:gd name="connsiteX3524" fmla="*/ 4454012 w 5955852"/>
              <a:gd name="connsiteY3524" fmla="*/ 1508969 h 5956325"/>
              <a:gd name="connsiteX3525" fmla="*/ 938016 w 5955852"/>
              <a:gd name="connsiteY3525" fmla="*/ 1483388 h 5956325"/>
              <a:gd name="connsiteX3526" fmla="*/ 952063 w 5955852"/>
              <a:gd name="connsiteY3526" fmla="*/ 1486898 h 5956325"/>
              <a:gd name="connsiteX3527" fmla="*/ 955809 w 5955852"/>
              <a:gd name="connsiteY3527" fmla="*/ 1513104 h 5956325"/>
              <a:gd name="connsiteX3528" fmla="*/ 940826 w 5955852"/>
              <a:gd name="connsiteY3528" fmla="*/ 1520591 h 5956325"/>
              <a:gd name="connsiteX3529" fmla="*/ 930212 w 5955852"/>
              <a:gd name="connsiteY3529" fmla="*/ 1516224 h 5956325"/>
              <a:gd name="connsiteX3530" fmla="*/ 925843 w 5955852"/>
              <a:gd name="connsiteY3530" fmla="*/ 1490641 h 5956325"/>
              <a:gd name="connsiteX3531" fmla="*/ 938016 w 5955852"/>
              <a:gd name="connsiteY3531" fmla="*/ 1483388 h 5956325"/>
              <a:gd name="connsiteX3532" fmla="*/ 5014482 w 5955852"/>
              <a:gd name="connsiteY3532" fmla="*/ 1478396 h 5956325"/>
              <a:gd name="connsiteX3533" fmla="*/ 5026889 w 5955852"/>
              <a:gd name="connsiteY3533" fmla="*/ 1485650 h 5956325"/>
              <a:gd name="connsiteX3534" fmla="*/ 5023144 w 5955852"/>
              <a:gd name="connsiteY3534" fmla="*/ 1511856 h 5956325"/>
              <a:gd name="connsiteX3535" fmla="*/ 5011908 w 5955852"/>
              <a:gd name="connsiteY3535" fmla="*/ 1515600 h 5956325"/>
              <a:gd name="connsiteX3536" fmla="*/ 4996299 w 5955852"/>
              <a:gd name="connsiteY3536" fmla="*/ 1508113 h 5956325"/>
              <a:gd name="connsiteX3537" fmla="*/ 5000670 w 5955852"/>
              <a:gd name="connsiteY3537" fmla="*/ 1481907 h 5956325"/>
              <a:gd name="connsiteX3538" fmla="*/ 5014482 w 5955852"/>
              <a:gd name="connsiteY3538" fmla="*/ 1478396 h 5956325"/>
              <a:gd name="connsiteX3539" fmla="*/ 2336299 w 5955852"/>
              <a:gd name="connsiteY3539" fmla="*/ 1472547 h 5956325"/>
              <a:gd name="connsiteX3540" fmla="*/ 2353622 w 5955852"/>
              <a:gd name="connsiteY3540" fmla="*/ 1488769 h 5956325"/>
              <a:gd name="connsiteX3541" fmla="*/ 2338015 w 5955852"/>
              <a:gd name="connsiteY3541" fmla="*/ 1529950 h 5956325"/>
              <a:gd name="connsiteX3542" fmla="*/ 2325529 w 5955852"/>
              <a:gd name="connsiteY3542" fmla="*/ 1532446 h 5956325"/>
              <a:gd name="connsiteX3543" fmla="*/ 2296812 w 5955852"/>
              <a:gd name="connsiteY3543" fmla="*/ 1514352 h 5956325"/>
              <a:gd name="connsiteX3544" fmla="*/ 2312419 w 5955852"/>
              <a:gd name="connsiteY3544" fmla="*/ 1473171 h 5956325"/>
              <a:gd name="connsiteX3545" fmla="*/ 2336299 w 5955852"/>
              <a:gd name="connsiteY3545" fmla="*/ 1472547 h 5956325"/>
              <a:gd name="connsiteX3546" fmla="*/ 3614871 w 5955852"/>
              <a:gd name="connsiteY3546" fmla="*/ 1471689 h 5956325"/>
              <a:gd name="connsiteX3547" fmla="*/ 3638439 w 5955852"/>
              <a:gd name="connsiteY3547" fmla="*/ 1472547 h 5956325"/>
              <a:gd name="connsiteX3548" fmla="*/ 3654671 w 5955852"/>
              <a:gd name="connsiteY3548" fmla="*/ 1513104 h 5956325"/>
              <a:gd name="connsiteX3549" fmla="*/ 3625952 w 5955852"/>
              <a:gd name="connsiteY3549" fmla="*/ 1531822 h 5956325"/>
              <a:gd name="connsiteX3550" fmla="*/ 3613466 w 5955852"/>
              <a:gd name="connsiteY3550" fmla="*/ 1528703 h 5956325"/>
              <a:gd name="connsiteX3551" fmla="*/ 3597858 w 5955852"/>
              <a:gd name="connsiteY3551" fmla="*/ 1488146 h 5956325"/>
              <a:gd name="connsiteX3552" fmla="*/ 3614871 w 5955852"/>
              <a:gd name="connsiteY3552" fmla="*/ 1471689 h 5956325"/>
              <a:gd name="connsiteX3553" fmla="*/ 1899364 w 5955852"/>
              <a:gd name="connsiteY3553" fmla="*/ 1463732 h 5956325"/>
              <a:gd name="connsiteX3554" fmla="*/ 1917859 w 5955852"/>
              <a:gd name="connsiteY3554" fmla="*/ 1475041 h 5956325"/>
              <a:gd name="connsiteX3555" fmla="*/ 1911615 w 5955852"/>
              <a:gd name="connsiteY3555" fmla="*/ 1514351 h 5956325"/>
              <a:gd name="connsiteX3556" fmla="*/ 1895383 w 5955852"/>
              <a:gd name="connsiteY3556" fmla="*/ 1519967 h 5956325"/>
              <a:gd name="connsiteX3557" fmla="*/ 1872285 w 5955852"/>
              <a:gd name="connsiteY3557" fmla="*/ 1508111 h 5956325"/>
              <a:gd name="connsiteX3558" fmla="*/ 1878528 w 5955852"/>
              <a:gd name="connsiteY3558" fmla="*/ 1468802 h 5956325"/>
              <a:gd name="connsiteX3559" fmla="*/ 1899364 w 5955852"/>
              <a:gd name="connsiteY3559" fmla="*/ 1463732 h 5956325"/>
              <a:gd name="connsiteX3560" fmla="*/ 4053131 w 5955852"/>
              <a:gd name="connsiteY3560" fmla="*/ 1461471 h 5956325"/>
              <a:gd name="connsiteX3561" fmla="*/ 4074202 w 5955852"/>
              <a:gd name="connsiteY3561" fmla="*/ 1466307 h 5956325"/>
              <a:gd name="connsiteX3562" fmla="*/ 4080444 w 5955852"/>
              <a:gd name="connsiteY3562" fmla="*/ 1505616 h 5956325"/>
              <a:gd name="connsiteX3563" fmla="*/ 4057969 w 5955852"/>
              <a:gd name="connsiteY3563" fmla="*/ 1517471 h 5956325"/>
              <a:gd name="connsiteX3564" fmla="*/ 4041113 w 5955852"/>
              <a:gd name="connsiteY3564" fmla="*/ 1511855 h 5956325"/>
              <a:gd name="connsiteX3565" fmla="*/ 4034870 w 5955852"/>
              <a:gd name="connsiteY3565" fmla="*/ 1472546 h 5956325"/>
              <a:gd name="connsiteX3566" fmla="*/ 4053131 w 5955852"/>
              <a:gd name="connsiteY3566" fmla="*/ 1461471 h 5956325"/>
              <a:gd name="connsiteX3567" fmla="*/ 704214 w 5955852"/>
              <a:gd name="connsiteY3567" fmla="*/ 1425983 h 5956325"/>
              <a:gd name="connsiteX3568" fmla="*/ 716075 w 5955852"/>
              <a:gd name="connsiteY3568" fmla="*/ 1428245 h 5956325"/>
              <a:gd name="connsiteX3569" fmla="*/ 719822 w 5955852"/>
              <a:gd name="connsiteY3569" fmla="*/ 1450084 h 5956325"/>
              <a:gd name="connsiteX3570" fmla="*/ 707335 w 5955852"/>
              <a:gd name="connsiteY3570" fmla="*/ 1456947 h 5956325"/>
              <a:gd name="connsiteX3571" fmla="*/ 698595 w 5955852"/>
              <a:gd name="connsiteY3571" fmla="*/ 1454451 h 5956325"/>
              <a:gd name="connsiteX3572" fmla="*/ 694225 w 5955852"/>
              <a:gd name="connsiteY3572" fmla="*/ 1432613 h 5956325"/>
              <a:gd name="connsiteX3573" fmla="*/ 704214 w 5955852"/>
              <a:gd name="connsiteY3573" fmla="*/ 1425983 h 5956325"/>
              <a:gd name="connsiteX3574" fmla="*/ 5247893 w 5955852"/>
              <a:gd name="connsiteY3574" fmla="*/ 1421304 h 5956325"/>
              <a:gd name="connsiteX3575" fmla="*/ 5257881 w 5955852"/>
              <a:gd name="connsiteY3575" fmla="*/ 1427621 h 5956325"/>
              <a:gd name="connsiteX3576" fmla="*/ 5254135 w 5955852"/>
              <a:gd name="connsiteY3576" fmla="*/ 1449460 h 5956325"/>
              <a:gd name="connsiteX3577" fmla="*/ 5245395 w 5955852"/>
              <a:gd name="connsiteY3577" fmla="*/ 1451956 h 5956325"/>
              <a:gd name="connsiteX3578" fmla="*/ 5232284 w 5955852"/>
              <a:gd name="connsiteY3578" fmla="*/ 1445717 h 5956325"/>
              <a:gd name="connsiteX3579" fmla="*/ 5236031 w 5955852"/>
              <a:gd name="connsiteY3579" fmla="*/ 1423878 h 5956325"/>
              <a:gd name="connsiteX3580" fmla="*/ 5247893 w 5955852"/>
              <a:gd name="connsiteY3580" fmla="*/ 1421304 h 5956325"/>
              <a:gd name="connsiteX3581" fmla="*/ 2495339 w 5955852"/>
              <a:gd name="connsiteY3581" fmla="*/ 1405782 h 5956325"/>
              <a:gd name="connsiteX3582" fmla="*/ 2534046 w 5955852"/>
              <a:gd name="connsiteY3582" fmla="*/ 1426373 h 5956325"/>
              <a:gd name="connsiteX3583" fmla="*/ 2513445 w 5955852"/>
              <a:gd name="connsiteY3583" fmla="*/ 1465683 h 5956325"/>
              <a:gd name="connsiteX3584" fmla="*/ 2504079 w 5955852"/>
              <a:gd name="connsiteY3584" fmla="*/ 1466930 h 5956325"/>
              <a:gd name="connsiteX3585" fmla="*/ 2474738 w 5955852"/>
              <a:gd name="connsiteY3585" fmla="*/ 1444468 h 5956325"/>
              <a:gd name="connsiteX3586" fmla="*/ 2495339 w 5955852"/>
              <a:gd name="connsiteY3586" fmla="*/ 1405782 h 5956325"/>
              <a:gd name="connsiteX3587" fmla="*/ 3455517 w 5955852"/>
              <a:gd name="connsiteY3587" fmla="*/ 1404535 h 5956325"/>
              <a:gd name="connsiteX3588" fmla="*/ 3476119 w 5955852"/>
              <a:gd name="connsiteY3588" fmla="*/ 1443220 h 5956325"/>
              <a:gd name="connsiteX3589" fmla="*/ 3446777 w 5955852"/>
              <a:gd name="connsiteY3589" fmla="*/ 1465059 h 5956325"/>
              <a:gd name="connsiteX3590" fmla="*/ 3437413 w 5955852"/>
              <a:gd name="connsiteY3590" fmla="*/ 1463811 h 5956325"/>
              <a:gd name="connsiteX3591" fmla="*/ 3416811 w 5955852"/>
              <a:gd name="connsiteY3591" fmla="*/ 1425126 h 5956325"/>
              <a:gd name="connsiteX3592" fmla="*/ 3455517 w 5955852"/>
              <a:gd name="connsiteY3592" fmla="*/ 1404535 h 5956325"/>
              <a:gd name="connsiteX3593" fmla="*/ 1304247 w 5955852"/>
              <a:gd name="connsiteY3593" fmla="*/ 1391977 h 5956325"/>
              <a:gd name="connsiteX3594" fmla="*/ 1319776 w 5955852"/>
              <a:gd name="connsiteY3594" fmla="*/ 1397671 h 5956325"/>
              <a:gd name="connsiteX3595" fmla="*/ 1321024 w 5955852"/>
              <a:gd name="connsiteY3595" fmla="*/ 1428246 h 5956325"/>
              <a:gd name="connsiteX3596" fmla="*/ 1305417 w 5955852"/>
              <a:gd name="connsiteY3596" fmla="*/ 1435109 h 5956325"/>
              <a:gd name="connsiteX3597" fmla="*/ 1290434 w 5955852"/>
              <a:gd name="connsiteY3597" fmla="*/ 1429493 h 5956325"/>
              <a:gd name="connsiteX3598" fmla="*/ 1289185 w 5955852"/>
              <a:gd name="connsiteY3598" fmla="*/ 1398919 h 5956325"/>
              <a:gd name="connsiteX3599" fmla="*/ 1304247 w 5955852"/>
              <a:gd name="connsiteY3599" fmla="*/ 1391977 h 5956325"/>
              <a:gd name="connsiteX3600" fmla="*/ 4647858 w 5955852"/>
              <a:gd name="connsiteY3600" fmla="*/ 1388858 h 5956325"/>
              <a:gd name="connsiteX3601" fmla="*/ 4662919 w 5955852"/>
              <a:gd name="connsiteY3601" fmla="*/ 1395798 h 5956325"/>
              <a:gd name="connsiteX3602" fmla="*/ 4662295 w 5955852"/>
              <a:gd name="connsiteY3602" fmla="*/ 1426373 h 5956325"/>
              <a:gd name="connsiteX3603" fmla="*/ 4647312 w 5955852"/>
              <a:gd name="connsiteY3603" fmla="*/ 1432613 h 5956325"/>
              <a:gd name="connsiteX3604" fmla="*/ 4631080 w 5955852"/>
              <a:gd name="connsiteY3604" fmla="*/ 1425125 h 5956325"/>
              <a:gd name="connsiteX3605" fmla="*/ 4632328 w 5955852"/>
              <a:gd name="connsiteY3605" fmla="*/ 1394550 h 5956325"/>
              <a:gd name="connsiteX3606" fmla="*/ 4647858 w 5955852"/>
              <a:gd name="connsiteY3606" fmla="*/ 1388858 h 5956325"/>
              <a:gd name="connsiteX3607" fmla="*/ 1642620 w 5955852"/>
              <a:gd name="connsiteY3607" fmla="*/ 1380668 h 5956325"/>
              <a:gd name="connsiteX3608" fmla="*/ 1659397 w 5955852"/>
              <a:gd name="connsiteY3608" fmla="*/ 1388935 h 5956325"/>
              <a:gd name="connsiteX3609" fmla="*/ 1656901 w 5955852"/>
              <a:gd name="connsiteY3609" fmla="*/ 1423877 h 5956325"/>
              <a:gd name="connsiteX3610" fmla="*/ 1640669 w 5955852"/>
              <a:gd name="connsiteY3610" fmla="*/ 1430116 h 5956325"/>
              <a:gd name="connsiteX3611" fmla="*/ 1621939 w 5955852"/>
              <a:gd name="connsiteY3611" fmla="*/ 1421382 h 5956325"/>
              <a:gd name="connsiteX3612" fmla="*/ 1624436 w 5955852"/>
              <a:gd name="connsiteY3612" fmla="*/ 1386439 h 5956325"/>
              <a:gd name="connsiteX3613" fmla="*/ 1642620 w 5955852"/>
              <a:gd name="connsiteY3613" fmla="*/ 1380668 h 5956325"/>
              <a:gd name="connsiteX3614" fmla="*/ 4308862 w 5955852"/>
              <a:gd name="connsiteY3614" fmla="*/ 1377002 h 5956325"/>
              <a:gd name="connsiteX3615" fmla="*/ 4327045 w 5955852"/>
              <a:gd name="connsiteY3615" fmla="*/ 1382695 h 5956325"/>
              <a:gd name="connsiteX3616" fmla="*/ 4330166 w 5955852"/>
              <a:gd name="connsiteY3616" fmla="*/ 1417637 h 5956325"/>
              <a:gd name="connsiteX3617" fmla="*/ 4310813 w 5955852"/>
              <a:gd name="connsiteY3617" fmla="*/ 1426373 h 5956325"/>
              <a:gd name="connsiteX3618" fmla="*/ 4295206 w 5955852"/>
              <a:gd name="connsiteY3618" fmla="*/ 1420758 h 5956325"/>
              <a:gd name="connsiteX3619" fmla="*/ 4292083 w 5955852"/>
              <a:gd name="connsiteY3619" fmla="*/ 1385816 h 5956325"/>
              <a:gd name="connsiteX3620" fmla="*/ 4308862 w 5955852"/>
              <a:gd name="connsiteY3620" fmla="*/ 1377002 h 5956325"/>
              <a:gd name="connsiteX3621" fmla="*/ 480089 w 5955852"/>
              <a:gd name="connsiteY3621" fmla="*/ 1371465 h 5956325"/>
              <a:gd name="connsiteX3622" fmla="*/ 488206 w 5955852"/>
              <a:gd name="connsiteY3622" fmla="*/ 1387064 h 5956325"/>
              <a:gd name="connsiteX3623" fmla="*/ 486332 w 5955852"/>
              <a:gd name="connsiteY3623" fmla="*/ 1390183 h 5956325"/>
              <a:gd name="connsiteX3624" fmla="*/ 475720 w 5955852"/>
              <a:gd name="connsiteY3624" fmla="*/ 1395799 h 5956325"/>
              <a:gd name="connsiteX3625" fmla="*/ 468852 w 5955852"/>
              <a:gd name="connsiteY3625" fmla="*/ 1393927 h 5956325"/>
              <a:gd name="connsiteX3626" fmla="*/ 465106 w 5955852"/>
              <a:gd name="connsiteY3626" fmla="*/ 1377704 h 5956325"/>
              <a:gd name="connsiteX3627" fmla="*/ 480089 w 5955852"/>
              <a:gd name="connsiteY3627" fmla="*/ 1371465 h 5956325"/>
              <a:gd name="connsiteX3628" fmla="*/ 5469520 w 5955852"/>
              <a:gd name="connsiteY3628" fmla="*/ 1368345 h 5956325"/>
              <a:gd name="connsiteX3629" fmla="*/ 5487000 w 5955852"/>
              <a:gd name="connsiteY3629" fmla="*/ 1372089 h 5956325"/>
              <a:gd name="connsiteX3630" fmla="*/ 5488872 w 5955852"/>
              <a:gd name="connsiteY3630" fmla="*/ 1375208 h 5956325"/>
              <a:gd name="connsiteX3631" fmla="*/ 5480758 w 5955852"/>
              <a:gd name="connsiteY3631" fmla="*/ 1390808 h 5956325"/>
              <a:gd name="connsiteX3632" fmla="*/ 5477012 w 5955852"/>
              <a:gd name="connsiteY3632" fmla="*/ 1391431 h 5956325"/>
              <a:gd name="connsiteX3633" fmla="*/ 5465774 w 5955852"/>
              <a:gd name="connsiteY3633" fmla="*/ 1384568 h 5956325"/>
              <a:gd name="connsiteX3634" fmla="*/ 5469520 w 5955852"/>
              <a:gd name="connsiteY3634" fmla="*/ 1368345 h 5956325"/>
              <a:gd name="connsiteX3635" fmla="*/ 2684504 w 5955852"/>
              <a:gd name="connsiteY3635" fmla="*/ 1359609 h 5956325"/>
              <a:gd name="connsiteX3636" fmla="*/ 2720713 w 5955852"/>
              <a:gd name="connsiteY3636" fmla="*/ 1384569 h 5956325"/>
              <a:gd name="connsiteX3637" fmla="*/ 2695741 w 5955852"/>
              <a:gd name="connsiteY3637" fmla="*/ 1420757 h 5956325"/>
              <a:gd name="connsiteX3638" fmla="*/ 2690122 w 5955852"/>
              <a:gd name="connsiteY3638" fmla="*/ 1421381 h 5956325"/>
              <a:gd name="connsiteX3639" fmla="*/ 2659531 w 5955852"/>
              <a:gd name="connsiteY3639" fmla="*/ 1395799 h 5956325"/>
              <a:gd name="connsiteX3640" fmla="*/ 2684504 w 5955852"/>
              <a:gd name="connsiteY3640" fmla="*/ 1359609 h 5956325"/>
              <a:gd name="connsiteX3641" fmla="*/ 2063477 w 5955852"/>
              <a:gd name="connsiteY3641" fmla="*/ 1359375 h 5956325"/>
              <a:gd name="connsiteX3642" fmla="*/ 2080178 w 5955852"/>
              <a:gd name="connsiteY3642" fmla="*/ 1372088 h 5956325"/>
              <a:gd name="connsiteX3643" fmla="*/ 2070188 w 5955852"/>
              <a:gd name="connsiteY3643" fmla="*/ 1410150 h 5956325"/>
              <a:gd name="connsiteX3644" fmla="*/ 2056453 w 5955852"/>
              <a:gd name="connsiteY3644" fmla="*/ 1413893 h 5956325"/>
              <a:gd name="connsiteX3645" fmla="*/ 2032106 w 5955852"/>
              <a:gd name="connsiteY3645" fmla="*/ 1400166 h 5956325"/>
              <a:gd name="connsiteX3646" fmla="*/ 2042095 w 5955852"/>
              <a:gd name="connsiteY3646" fmla="*/ 1362105 h 5956325"/>
              <a:gd name="connsiteX3647" fmla="*/ 2063477 w 5955852"/>
              <a:gd name="connsiteY3647" fmla="*/ 1359375 h 5956325"/>
              <a:gd name="connsiteX3648" fmla="*/ 3266354 w 5955852"/>
              <a:gd name="connsiteY3648" fmla="*/ 1358361 h 5956325"/>
              <a:gd name="connsiteX3649" fmla="*/ 3291327 w 5955852"/>
              <a:gd name="connsiteY3649" fmla="*/ 1394551 h 5956325"/>
              <a:gd name="connsiteX3650" fmla="*/ 3260735 w 5955852"/>
              <a:gd name="connsiteY3650" fmla="*/ 1420133 h 5956325"/>
              <a:gd name="connsiteX3651" fmla="*/ 3255117 w 5955852"/>
              <a:gd name="connsiteY3651" fmla="*/ 1420133 h 5956325"/>
              <a:gd name="connsiteX3652" fmla="*/ 3230144 w 5955852"/>
              <a:gd name="connsiteY3652" fmla="*/ 1383944 h 5956325"/>
              <a:gd name="connsiteX3653" fmla="*/ 3266354 w 5955852"/>
              <a:gd name="connsiteY3653" fmla="*/ 1358361 h 5956325"/>
              <a:gd name="connsiteX3654" fmla="*/ 3888861 w 5955852"/>
              <a:gd name="connsiteY3654" fmla="*/ 1356957 h 5956325"/>
              <a:gd name="connsiteX3655" fmla="*/ 3910010 w 5955852"/>
              <a:gd name="connsiteY3655" fmla="*/ 1359609 h 5956325"/>
              <a:gd name="connsiteX3656" fmla="*/ 3919999 w 5955852"/>
              <a:gd name="connsiteY3656" fmla="*/ 1397671 h 5956325"/>
              <a:gd name="connsiteX3657" fmla="*/ 3895651 w 5955852"/>
              <a:gd name="connsiteY3657" fmla="*/ 1411397 h 5956325"/>
              <a:gd name="connsiteX3658" fmla="*/ 3881916 w 5955852"/>
              <a:gd name="connsiteY3658" fmla="*/ 1408278 h 5956325"/>
              <a:gd name="connsiteX3659" fmla="*/ 3871927 w 5955852"/>
              <a:gd name="connsiteY3659" fmla="*/ 1370216 h 5956325"/>
              <a:gd name="connsiteX3660" fmla="*/ 3888861 w 5955852"/>
              <a:gd name="connsiteY3660" fmla="*/ 1356957 h 5956325"/>
              <a:gd name="connsiteX3661" fmla="*/ 3072820 w 5955852"/>
              <a:gd name="connsiteY3661" fmla="*/ 1336522 h 5956325"/>
              <a:gd name="connsiteX3662" fmla="*/ 3102162 w 5955852"/>
              <a:gd name="connsiteY3662" fmla="*/ 1369593 h 5956325"/>
              <a:gd name="connsiteX3663" fmla="*/ 3070947 w 5955852"/>
              <a:gd name="connsiteY3663" fmla="*/ 1398918 h 5956325"/>
              <a:gd name="connsiteX3664" fmla="*/ 3069074 w 5955852"/>
              <a:gd name="connsiteY3664" fmla="*/ 1398294 h 5956325"/>
              <a:gd name="connsiteX3665" fmla="*/ 3039732 w 5955852"/>
              <a:gd name="connsiteY3665" fmla="*/ 1365849 h 5956325"/>
              <a:gd name="connsiteX3666" fmla="*/ 3072820 w 5955852"/>
              <a:gd name="connsiteY3666" fmla="*/ 1336522 h 5956325"/>
              <a:gd name="connsiteX3667" fmla="*/ 2878037 w 5955852"/>
              <a:gd name="connsiteY3667" fmla="*/ 1336522 h 5956325"/>
              <a:gd name="connsiteX3668" fmla="*/ 2911126 w 5955852"/>
              <a:gd name="connsiteY3668" fmla="*/ 1365849 h 5956325"/>
              <a:gd name="connsiteX3669" fmla="*/ 2881783 w 5955852"/>
              <a:gd name="connsiteY3669" fmla="*/ 1398918 h 5956325"/>
              <a:gd name="connsiteX3670" fmla="*/ 2879911 w 5955852"/>
              <a:gd name="connsiteY3670" fmla="*/ 1398918 h 5956325"/>
              <a:gd name="connsiteX3671" fmla="*/ 2848695 w 5955852"/>
              <a:gd name="connsiteY3671" fmla="*/ 1369593 h 5956325"/>
              <a:gd name="connsiteX3672" fmla="*/ 2878037 w 5955852"/>
              <a:gd name="connsiteY3672" fmla="*/ 1336522 h 5956325"/>
              <a:gd name="connsiteX3673" fmla="*/ 1061472 w 5955852"/>
              <a:gd name="connsiteY3673" fmla="*/ 1327398 h 5956325"/>
              <a:gd name="connsiteX3674" fmla="*/ 1075052 w 5955852"/>
              <a:gd name="connsiteY3674" fmla="*/ 1331531 h 5956325"/>
              <a:gd name="connsiteX3675" fmla="*/ 1076924 w 5955852"/>
              <a:gd name="connsiteY3675" fmla="*/ 1357737 h 5956325"/>
              <a:gd name="connsiteX3676" fmla="*/ 1062565 w 5955852"/>
              <a:gd name="connsiteY3676" fmla="*/ 1364601 h 5956325"/>
              <a:gd name="connsiteX3677" fmla="*/ 1051327 w 5955852"/>
              <a:gd name="connsiteY3677" fmla="*/ 1360234 h 5956325"/>
              <a:gd name="connsiteX3678" fmla="*/ 1048830 w 5955852"/>
              <a:gd name="connsiteY3678" fmla="*/ 1334027 h 5956325"/>
              <a:gd name="connsiteX3679" fmla="*/ 1061472 w 5955852"/>
              <a:gd name="connsiteY3679" fmla="*/ 1327398 h 5956325"/>
              <a:gd name="connsiteX3680" fmla="*/ 4890012 w 5955852"/>
              <a:gd name="connsiteY3680" fmla="*/ 1323966 h 5956325"/>
              <a:gd name="connsiteX3681" fmla="*/ 4902654 w 5955852"/>
              <a:gd name="connsiteY3681" fmla="*/ 1330283 h 5956325"/>
              <a:gd name="connsiteX3682" fmla="*/ 4900781 w 5955852"/>
              <a:gd name="connsiteY3682" fmla="*/ 1356490 h 5956325"/>
              <a:gd name="connsiteX3683" fmla="*/ 4888295 w 5955852"/>
              <a:gd name="connsiteY3683" fmla="*/ 1360858 h 5956325"/>
              <a:gd name="connsiteX3684" fmla="*/ 4874560 w 5955852"/>
              <a:gd name="connsiteY3684" fmla="*/ 1354618 h 5956325"/>
              <a:gd name="connsiteX3685" fmla="*/ 4876433 w 5955852"/>
              <a:gd name="connsiteY3685" fmla="*/ 1328412 h 5956325"/>
              <a:gd name="connsiteX3686" fmla="*/ 4890012 w 5955852"/>
              <a:gd name="connsiteY3686" fmla="*/ 1323966 h 5956325"/>
              <a:gd name="connsiteX3687" fmla="*/ 2238361 w 5955852"/>
              <a:gd name="connsiteY3687" fmla="*/ 1272956 h 5956325"/>
              <a:gd name="connsiteX3688" fmla="*/ 2253734 w 5955852"/>
              <a:gd name="connsiteY3688" fmla="*/ 1287853 h 5956325"/>
              <a:gd name="connsiteX3689" fmla="*/ 2239375 w 5955852"/>
              <a:gd name="connsiteY3689" fmla="*/ 1324667 h 5956325"/>
              <a:gd name="connsiteX3690" fmla="*/ 2228137 w 5955852"/>
              <a:gd name="connsiteY3690" fmla="*/ 1327163 h 5956325"/>
              <a:gd name="connsiteX3691" fmla="*/ 2202541 w 5955852"/>
              <a:gd name="connsiteY3691" fmla="*/ 1310316 h 5956325"/>
              <a:gd name="connsiteX3692" fmla="*/ 2216900 w 5955852"/>
              <a:gd name="connsiteY3692" fmla="*/ 1273502 h 5956325"/>
              <a:gd name="connsiteX3693" fmla="*/ 2238361 w 5955852"/>
              <a:gd name="connsiteY3693" fmla="*/ 1272956 h 5956325"/>
              <a:gd name="connsiteX3694" fmla="*/ 3713978 w 5955852"/>
              <a:gd name="connsiteY3694" fmla="*/ 1270461 h 5956325"/>
              <a:gd name="connsiteX3695" fmla="*/ 3735205 w 5955852"/>
              <a:gd name="connsiteY3695" fmla="*/ 1271007 h 5956325"/>
              <a:gd name="connsiteX3696" fmla="*/ 3749563 w 5955852"/>
              <a:gd name="connsiteY3696" fmla="*/ 1307820 h 5956325"/>
              <a:gd name="connsiteX3697" fmla="*/ 3723967 w 5955852"/>
              <a:gd name="connsiteY3697" fmla="*/ 1324667 h 5956325"/>
              <a:gd name="connsiteX3698" fmla="*/ 3712729 w 5955852"/>
              <a:gd name="connsiteY3698" fmla="*/ 1322171 h 5956325"/>
              <a:gd name="connsiteX3699" fmla="*/ 3698371 w 5955852"/>
              <a:gd name="connsiteY3699" fmla="*/ 1285358 h 5956325"/>
              <a:gd name="connsiteX3700" fmla="*/ 3713978 w 5955852"/>
              <a:gd name="connsiteY3700" fmla="*/ 1270461 h 5956325"/>
              <a:gd name="connsiteX3701" fmla="*/ 822441 w 5955852"/>
              <a:gd name="connsiteY3701" fmla="*/ 1266328 h 5956325"/>
              <a:gd name="connsiteX3702" fmla="*/ 834069 w 5955852"/>
              <a:gd name="connsiteY3702" fmla="*/ 1269759 h 5956325"/>
              <a:gd name="connsiteX3703" fmla="*/ 836566 w 5955852"/>
              <a:gd name="connsiteY3703" fmla="*/ 1291598 h 5956325"/>
              <a:gd name="connsiteX3704" fmla="*/ 824080 w 5955852"/>
              <a:gd name="connsiteY3704" fmla="*/ 1297838 h 5956325"/>
              <a:gd name="connsiteX3705" fmla="*/ 814715 w 5955852"/>
              <a:gd name="connsiteY3705" fmla="*/ 1294095 h 5956325"/>
              <a:gd name="connsiteX3706" fmla="*/ 812218 w 5955852"/>
              <a:gd name="connsiteY3706" fmla="*/ 1272256 h 5956325"/>
              <a:gd name="connsiteX3707" fmla="*/ 822441 w 5955852"/>
              <a:gd name="connsiteY3707" fmla="*/ 1266328 h 5956325"/>
              <a:gd name="connsiteX3708" fmla="*/ 1798462 w 5955852"/>
              <a:gd name="connsiteY3708" fmla="*/ 1262505 h 5956325"/>
              <a:gd name="connsiteX3709" fmla="*/ 1814225 w 5955852"/>
              <a:gd name="connsiteY3709" fmla="*/ 1272879 h 5956325"/>
              <a:gd name="connsiteX3710" fmla="*/ 1807982 w 5955852"/>
              <a:gd name="connsiteY3710" fmla="*/ 1307196 h 5956325"/>
              <a:gd name="connsiteX3711" fmla="*/ 1793623 w 5955852"/>
              <a:gd name="connsiteY3711" fmla="*/ 1311565 h 5956325"/>
              <a:gd name="connsiteX3712" fmla="*/ 1773645 w 5955852"/>
              <a:gd name="connsiteY3712" fmla="*/ 1300957 h 5956325"/>
              <a:gd name="connsiteX3713" fmla="*/ 1779888 w 5955852"/>
              <a:gd name="connsiteY3713" fmla="*/ 1266639 h 5956325"/>
              <a:gd name="connsiteX3714" fmla="*/ 1798462 w 5955852"/>
              <a:gd name="connsiteY3714" fmla="*/ 1262505 h 5956325"/>
              <a:gd name="connsiteX3715" fmla="*/ 5129665 w 5955852"/>
              <a:gd name="connsiteY3715" fmla="*/ 1261960 h 5956325"/>
              <a:gd name="connsiteX3716" fmla="*/ 5139888 w 5955852"/>
              <a:gd name="connsiteY3716" fmla="*/ 1267887 h 5956325"/>
              <a:gd name="connsiteX3717" fmla="*/ 5137391 w 5955852"/>
              <a:gd name="connsiteY3717" fmla="*/ 1289726 h 5956325"/>
              <a:gd name="connsiteX3718" fmla="*/ 5127402 w 5955852"/>
              <a:gd name="connsiteY3718" fmla="*/ 1292847 h 5956325"/>
              <a:gd name="connsiteX3719" fmla="*/ 5115540 w 5955852"/>
              <a:gd name="connsiteY3719" fmla="*/ 1287231 h 5956325"/>
              <a:gd name="connsiteX3720" fmla="*/ 5118038 w 5955852"/>
              <a:gd name="connsiteY3720" fmla="*/ 1265392 h 5956325"/>
              <a:gd name="connsiteX3721" fmla="*/ 5129665 w 5955852"/>
              <a:gd name="connsiteY3721" fmla="*/ 1261960 h 5956325"/>
              <a:gd name="connsiteX3722" fmla="*/ 4153020 w 5955852"/>
              <a:gd name="connsiteY3722" fmla="*/ 1259620 h 5956325"/>
              <a:gd name="connsiteX3723" fmla="*/ 4171593 w 5955852"/>
              <a:gd name="connsiteY3723" fmla="*/ 1263520 h 5956325"/>
              <a:gd name="connsiteX3724" fmla="*/ 4177836 w 5955852"/>
              <a:gd name="connsiteY3724" fmla="*/ 1297838 h 5956325"/>
              <a:gd name="connsiteX3725" fmla="*/ 4157234 w 5955852"/>
              <a:gd name="connsiteY3725" fmla="*/ 1308444 h 5956325"/>
              <a:gd name="connsiteX3726" fmla="*/ 4143499 w 5955852"/>
              <a:gd name="connsiteY3726" fmla="*/ 1304077 h 5956325"/>
              <a:gd name="connsiteX3727" fmla="*/ 4137256 w 5955852"/>
              <a:gd name="connsiteY3727" fmla="*/ 1269759 h 5956325"/>
              <a:gd name="connsiteX3728" fmla="*/ 4153020 w 5955852"/>
              <a:gd name="connsiteY3728" fmla="*/ 1259620 h 5956325"/>
              <a:gd name="connsiteX3729" fmla="*/ 1447056 w 5955852"/>
              <a:gd name="connsiteY3729" fmla="*/ 1254082 h 5956325"/>
              <a:gd name="connsiteX3730" fmla="*/ 1462117 w 5955852"/>
              <a:gd name="connsiteY3730" fmla="*/ 1261024 h 5956325"/>
              <a:gd name="connsiteX3731" fmla="*/ 1460245 w 5955852"/>
              <a:gd name="connsiteY3731" fmla="*/ 1291598 h 5956325"/>
              <a:gd name="connsiteX3732" fmla="*/ 1445885 w 5955852"/>
              <a:gd name="connsiteY3732" fmla="*/ 1297214 h 5956325"/>
              <a:gd name="connsiteX3733" fmla="*/ 1430278 w 5955852"/>
              <a:gd name="connsiteY3733" fmla="*/ 1290350 h 5956325"/>
              <a:gd name="connsiteX3734" fmla="*/ 1431526 w 5955852"/>
              <a:gd name="connsiteY3734" fmla="*/ 1259776 h 5956325"/>
              <a:gd name="connsiteX3735" fmla="*/ 1447056 w 5955852"/>
              <a:gd name="connsiteY3735" fmla="*/ 1254082 h 5956325"/>
              <a:gd name="connsiteX3736" fmla="*/ 4505049 w 5955852"/>
              <a:gd name="connsiteY3736" fmla="*/ 1250650 h 5956325"/>
              <a:gd name="connsiteX3737" fmla="*/ 4520578 w 5955852"/>
              <a:gd name="connsiteY3737" fmla="*/ 1256031 h 5956325"/>
              <a:gd name="connsiteX3738" fmla="*/ 4522451 w 5955852"/>
              <a:gd name="connsiteY3738" fmla="*/ 1286606 h 5956325"/>
              <a:gd name="connsiteX3739" fmla="*/ 4506219 w 5955852"/>
              <a:gd name="connsiteY3739" fmla="*/ 1294094 h 5956325"/>
              <a:gd name="connsiteX3740" fmla="*/ 4491236 w 5955852"/>
              <a:gd name="connsiteY3740" fmla="*/ 1288478 h 5956325"/>
              <a:gd name="connsiteX3741" fmla="*/ 4489987 w 5955852"/>
              <a:gd name="connsiteY3741" fmla="*/ 1257904 h 5956325"/>
              <a:gd name="connsiteX3742" fmla="*/ 4505049 w 5955852"/>
              <a:gd name="connsiteY3742" fmla="*/ 1250650 h 5956325"/>
              <a:gd name="connsiteX3743" fmla="*/ 579978 w 5955852"/>
              <a:gd name="connsiteY3743" fmla="*/ 1211107 h 5956325"/>
              <a:gd name="connsiteX3744" fmla="*/ 597458 w 5955852"/>
              <a:gd name="connsiteY3744" fmla="*/ 1211107 h 5956325"/>
              <a:gd name="connsiteX3745" fmla="*/ 597458 w 5955852"/>
              <a:gd name="connsiteY3745" fmla="*/ 1228579 h 5956325"/>
              <a:gd name="connsiteX3746" fmla="*/ 588094 w 5955852"/>
              <a:gd name="connsiteY3746" fmla="*/ 1233570 h 5956325"/>
              <a:gd name="connsiteX3747" fmla="*/ 580602 w 5955852"/>
              <a:gd name="connsiteY3747" fmla="*/ 1231074 h 5956325"/>
              <a:gd name="connsiteX3748" fmla="*/ 578104 w 5955852"/>
              <a:gd name="connsiteY3748" fmla="*/ 1212979 h 5956325"/>
              <a:gd name="connsiteX3749" fmla="*/ 579978 w 5955852"/>
              <a:gd name="connsiteY3749" fmla="*/ 1211107 h 5956325"/>
              <a:gd name="connsiteX3750" fmla="*/ 5357769 w 5955852"/>
              <a:gd name="connsiteY3750" fmla="*/ 1205492 h 5956325"/>
              <a:gd name="connsiteX3751" fmla="*/ 5374626 w 5955852"/>
              <a:gd name="connsiteY3751" fmla="*/ 1208612 h 5956325"/>
              <a:gd name="connsiteX3752" fmla="*/ 5373378 w 5955852"/>
              <a:gd name="connsiteY3752" fmla="*/ 1224834 h 5956325"/>
              <a:gd name="connsiteX3753" fmla="*/ 5364637 w 5955852"/>
              <a:gd name="connsiteY3753" fmla="*/ 1228579 h 5956325"/>
              <a:gd name="connsiteX3754" fmla="*/ 5355897 w 5955852"/>
              <a:gd name="connsiteY3754" fmla="*/ 1224834 h 5956325"/>
              <a:gd name="connsiteX3755" fmla="*/ 5354024 w 5955852"/>
              <a:gd name="connsiteY3755" fmla="*/ 1222963 h 5956325"/>
              <a:gd name="connsiteX3756" fmla="*/ 5357769 w 5955852"/>
              <a:gd name="connsiteY3756" fmla="*/ 1205492 h 5956325"/>
              <a:gd name="connsiteX3757" fmla="*/ 2398572 w 5955852"/>
              <a:gd name="connsiteY3757" fmla="*/ 1202371 h 5956325"/>
              <a:gd name="connsiteX3758" fmla="*/ 2434157 w 5955852"/>
              <a:gd name="connsiteY3758" fmla="*/ 1220466 h 5956325"/>
              <a:gd name="connsiteX3759" fmla="*/ 2416052 w 5955852"/>
              <a:gd name="connsiteY3759" fmla="*/ 1256031 h 5956325"/>
              <a:gd name="connsiteX3760" fmla="*/ 2407312 w 5955852"/>
              <a:gd name="connsiteY3760" fmla="*/ 1257280 h 5956325"/>
              <a:gd name="connsiteX3761" fmla="*/ 2381092 w 5955852"/>
              <a:gd name="connsiteY3761" fmla="*/ 1237937 h 5956325"/>
              <a:gd name="connsiteX3762" fmla="*/ 2398572 w 5955852"/>
              <a:gd name="connsiteY3762" fmla="*/ 1202371 h 5956325"/>
              <a:gd name="connsiteX3763" fmla="*/ 3552908 w 5955852"/>
              <a:gd name="connsiteY3763" fmla="*/ 1201123 h 5956325"/>
              <a:gd name="connsiteX3764" fmla="*/ 3571013 w 5955852"/>
              <a:gd name="connsiteY3764" fmla="*/ 1236065 h 5956325"/>
              <a:gd name="connsiteX3765" fmla="*/ 3544168 w 5955852"/>
              <a:gd name="connsiteY3765" fmla="*/ 1255408 h 5956325"/>
              <a:gd name="connsiteX3766" fmla="*/ 3535428 w 5955852"/>
              <a:gd name="connsiteY3766" fmla="*/ 1254783 h 5956325"/>
              <a:gd name="connsiteX3767" fmla="*/ 3517323 w 5955852"/>
              <a:gd name="connsiteY3767" fmla="*/ 1219218 h 5956325"/>
              <a:gd name="connsiteX3768" fmla="*/ 3552908 w 5955852"/>
              <a:gd name="connsiteY3768" fmla="*/ 1201123 h 5956325"/>
              <a:gd name="connsiteX3769" fmla="*/ 1197649 w 5955852"/>
              <a:gd name="connsiteY3769" fmla="*/ 1182405 h 5956325"/>
              <a:gd name="connsiteX3770" fmla="*/ 1210525 w 5955852"/>
              <a:gd name="connsiteY3770" fmla="*/ 1188021 h 5956325"/>
              <a:gd name="connsiteX3771" fmla="*/ 1210525 w 5955852"/>
              <a:gd name="connsiteY3771" fmla="*/ 1214226 h 5956325"/>
              <a:gd name="connsiteX3772" fmla="*/ 1197414 w 5955852"/>
              <a:gd name="connsiteY3772" fmla="*/ 1219843 h 5956325"/>
              <a:gd name="connsiteX3773" fmla="*/ 1184304 w 5955852"/>
              <a:gd name="connsiteY3773" fmla="*/ 1214226 h 5956325"/>
              <a:gd name="connsiteX3774" fmla="*/ 1184304 w 5955852"/>
              <a:gd name="connsiteY3774" fmla="*/ 1188021 h 5956325"/>
              <a:gd name="connsiteX3775" fmla="*/ 1197649 w 5955852"/>
              <a:gd name="connsiteY3775" fmla="*/ 1182405 h 5956325"/>
              <a:gd name="connsiteX3776" fmla="*/ 4754694 w 5955852"/>
              <a:gd name="connsiteY3776" fmla="*/ 1178661 h 5956325"/>
              <a:gd name="connsiteX3777" fmla="*/ 4767804 w 5955852"/>
              <a:gd name="connsiteY3777" fmla="*/ 1184277 h 5956325"/>
              <a:gd name="connsiteX3778" fmla="*/ 4767804 w 5955852"/>
              <a:gd name="connsiteY3778" fmla="*/ 1210483 h 5956325"/>
              <a:gd name="connsiteX3779" fmla="*/ 4754694 w 5955852"/>
              <a:gd name="connsiteY3779" fmla="*/ 1216099 h 5956325"/>
              <a:gd name="connsiteX3780" fmla="*/ 4741583 w 5955852"/>
              <a:gd name="connsiteY3780" fmla="*/ 1211108 h 5956325"/>
              <a:gd name="connsiteX3781" fmla="*/ 4741583 w 5955852"/>
              <a:gd name="connsiteY3781" fmla="*/ 1184277 h 5956325"/>
              <a:gd name="connsiteX3782" fmla="*/ 4754694 w 5955852"/>
              <a:gd name="connsiteY3782" fmla="*/ 1178661 h 5956325"/>
              <a:gd name="connsiteX3783" fmla="*/ 1964136 w 5955852"/>
              <a:gd name="connsiteY3783" fmla="*/ 1159473 h 5956325"/>
              <a:gd name="connsiteX3784" fmla="*/ 1979665 w 5955852"/>
              <a:gd name="connsiteY3784" fmla="*/ 1171173 h 5956325"/>
              <a:gd name="connsiteX3785" fmla="*/ 1970300 w 5955852"/>
              <a:gd name="connsiteY3785" fmla="*/ 1205491 h 5956325"/>
              <a:gd name="connsiteX3786" fmla="*/ 1957814 w 5955852"/>
              <a:gd name="connsiteY3786" fmla="*/ 1208612 h 5956325"/>
              <a:gd name="connsiteX3787" fmla="*/ 1935964 w 5955852"/>
              <a:gd name="connsiteY3787" fmla="*/ 1195507 h 5956325"/>
              <a:gd name="connsiteX3788" fmla="*/ 1945328 w 5955852"/>
              <a:gd name="connsiteY3788" fmla="*/ 1161813 h 5956325"/>
              <a:gd name="connsiteX3789" fmla="*/ 1964136 w 5955852"/>
              <a:gd name="connsiteY3789" fmla="*/ 1159473 h 5956325"/>
              <a:gd name="connsiteX3790" fmla="*/ 3987424 w 5955852"/>
              <a:gd name="connsiteY3790" fmla="*/ 1156354 h 5956325"/>
              <a:gd name="connsiteX3791" fmla="*/ 4006153 w 5955852"/>
              <a:gd name="connsiteY3791" fmla="*/ 1158694 h 5956325"/>
              <a:gd name="connsiteX3792" fmla="*/ 4015517 w 5955852"/>
              <a:gd name="connsiteY3792" fmla="*/ 1193012 h 5956325"/>
              <a:gd name="connsiteX3793" fmla="*/ 3993666 w 5955852"/>
              <a:gd name="connsiteY3793" fmla="*/ 1205491 h 5956325"/>
              <a:gd name="connsiteX3794" fmla="*/ 3981805 w 5955852"/>
              <a:gd name="connsiteY3794" fmla="*/ 1202372 h 5956325"/>
              <a:gd name="connsiteX3795" fmla="*/ 3972440 w 5955852"/>
              <a:gd name="connsiteY3795" fmla="*/ 1168053 h 5956325"/>
              <a:gd name="connsiteX3796" fmla="*/ 3987424 w 5955852"/>
              <a:gd name="connsiteY3796" fmla="*/ 1156354 h 5956325"/>
              <a:gd name="connsiteX3797" fmla="*/ 2587735 w 5955852"/>
              <a:gd name="connsiteY3797" fmla="*/ 1152454 h 5956325"/>
              <a:gd name="connsiteX3798" fmla="*/ 2620824 w 5955852"/>
              <a:gd name="connsiteY3798" fmla="*/ 1174293 h 5956325"/>
              <a:gd name="connsiteX3799" fmla="*/ 2599598 w 5955852"/>
              <a:gd name="connsiteY3799" fmla="*/ 1207362 h 5956325"/>
              <a:gd name="connsiteX3800" fmla="*/ 2593979 w 5955852"/>
              <a:gd name="connsiteY3800" fmla="*/ 1207987 h 5956325"/>
              <a:gd name="connsiteX3801" fmla="*/ 2565885 w 5955852"/>
              <a:gd name="connsiteY3801" fmla="*/ 1185524 h 5956325"/>
              <a:gd name="connsiteX3802" fmla="*/ 2587735 w 5955852"/>
              <a:gd name="connsiteY3802" fmla="*/ 1152454 h 5956325"/>
              <a:gd name="connsiteX3803" fmla="*/ 3363744 w 5955852"/>
              <a:gd name="connsiteY3803" fmla="*/ 1151206 h 5956325"/>
              <a:gd name="connsiteX3804" fmla="*/ 3385595 w 5955852"/>
              <a:gd name="connsiteY3804" fmla="*/ 1184276 h 5956325"/>
              <a:gd name="connsiteX3805" fmla="*/ 3358126 w 5955852"/>
              <a:gd name="connsiteY3805" fmla="*/ 1206114 h 5956325"/>
              <a:gd name="connsiteX3806" fmla="*/ 3352507 w 5955852"/>
              <a:gd name="connsiteY3806" fmla="*/ 1206114 h 5956325"/>
              <a:gd name="connsiteX3807" fmla="*/ 3330656 w 5955852"/>
              <a:gd name="connsiteY3807" fmla="*/ 1173045 h 5956325"/>
              <a:gd name="connsiteX3808" fmla="*/ 3363744 w 5955852"/>
              <a:gd name="connsiteY3808" fmla="*/ 1151206 h 5956325"/>
              <a:gd name="connsiteX3809" fmla="*/ 1601337 w 5955852"/>
              <a:gd name="connsiteY3809" fmla="*/ 1128120 h 5956325"/>
              <a:gd name="connsiteX3810" fmla="*/ 1615696 w 5955852"/>
              <a:gd name="connsiteY3810" fmla="*/ 1136856 h 5956325"/>
              <a:gd name="connsiteX3811" fmla="*/ 1611326 w 5955852"/>
              <a:gd name="connsiteY3811" fmla="*/ 1167430 h 5956325"/>
              <a:gd name="connsiteX3812" fmla="*/ 1598215 w 5955852"/>
              <a:gd name="connsiteY3812" fmla="*/ 1171798 h 5956325"/>
              <a:gd name="connsiteX3813" fmla="*/ 1580735 w 5955852"/>
              <a:gd name="connsiteY3813" fmla="*/ 1163062 h 5956325"/>
              <a:gd name="connsiteX3814" fmla="*/ 1585106 w 5955852"/>
              <a:gd name="connsiteY3814" fmla="*/ 1132488 h 5956325"/>
              <a:gd name="connsiteX3815" fmla="*/ 1601337 w 5955852"/>
              <a:gd name="connsiteY3815" fmla="*/ 1128120 h 5956325"/>
              <a:gd name="connsiteX3816" fmla="*/ 4350768 w 5955852"/>
              <a:gd name="connsiteY3816" fmla="*/ 1126093 h 5956325"/>
              <a:gd name="connsiteX3817" fmla="*/ 4367000 w 5955852"/>
              <a:gd name="connsiteY3817" fmla="*/ 1129992 h 5956325"/>
              <a:gd name="connsiteX3818" fmla="*/ 4371369 w 5955852"/>
              <a:gd name="connsiteY3818" fmla="*/ 1160566 h 5956325"/>
              <a:gd name="connsiteX3819" fmla="*/ 4353889 w 5955852"/>
              <a:gd name="connsiteY3819" fmla="*/ 1169302 h 5956325"/>
              <a:gd name="connsiteX3820" fmla="*/ 4340779 w 5955852"/>
              <a:gd name="connsiteY3820" fmla="*/ 1164934 h 5956325"/>
              <a:gd name="connsiteX3821" fmla="*/ 4336409 w 5955852"/>
              <a:gd name="connsiteY3821" fmla="*/ 1134359 h 5956325"/>
              <a:gd name="connsiteX3822" fmla="*/ 4350768 w 5955852"/>
              <a:gd name="connsiteY3822" fmla="*/ 1126093 h 5956325"/>
              <a:gd name="connsiteX3823" fmla="*/ 2780645 w 5955852"/>
              <a:gd name="connsiteY3823" fmla="*/ 1121881 h 5956325"/>
              <a:gd name="connsiteX3824" fmla="*/ 2811236 w 5955852"/>
              <a:gd name="connsiteY3824" fmla="*/ 1146839 h 5956325"/>
              <a:gd name="connsiteX3825" fmla="*/ 2786264 w 5955852"/>
              <a:gd name="connsiteY3825" fmla="*/ 1177412 h 5956325"/>
              <a:gd name="connsiteX3826" fmla="*/ 2783142 w 5955852"/>
              <a:gd name="connsiteY3826" fmla="*/ 1177412 h 5956325"/>
              <a:gd name="connsiteX3827" fmla="*/ 2755674 w 5955852"/>
              <a:gd name="connsiteY3827" fmla="*/ 1152454 h 5956325"/>
              <a:gd name="connsiteX3828" fmla="*/ 2780645 w 5955852"/>
              <a:gd name="connsiteY3828" fmla="*/ 1121881 h 5956325"/>
              <a:gd name="connsiteX3829" fmla="*/ 3170835 w 5955852"/>
              <a:gd name="connsiteY3829" fmla="*/ 1121257 h 5956325"/>
              <a:gd name="connsiteX3830" fmla="*/ 3195808 w 5955852"/>
              <a:gd name="connsiteY3830" fmla="*/ 1151830 h 5956325"/>
              <a:gd name="connsiteX3831" fmla="*/ 3167714 w 5955852"/>
              <a:gd name="connsiteY3831" fmla="*/ 1176788 h 5956325"/>
              <a:gd name="connsiteX3832" fmla="*/ 3165216 w 5955852"/>
              <a:gd name="connsiteY3832" fmla="*/ 1176788 h 5956325"/>
              <a:gd name="connsiteX3833" fmla="*/ 3140244 w 5955852"/>
              <a:gd name="connsiteY3833" fmla="*/ 1146215 h 5956325"/>
              <a:gd name="connsiteX3834" fmla="*/ 3170835 w 5955852"/>
              <a:gd name="connsiteY3834" fmla="*/ 1121257 h 5956325"/>
              <a:gd name="connsiteX3835" fmla="*/ 951516 w 5955852"/>
              <a:gd name="connsiteY3835" fmla="*/ 1115564 h 5956325"/>
              <a:gd name="connsiteX3836" fmla="*/ 962675 w 5955852"/>
              <a:gd name="connsiteY3836" fmla="*/ 1119385 h 5956325"/>
              <a:gd name="connsiteX3837" fmla="*/ 963924 w 5955852"/>
              <a:gd name="connsiteY3837" fmla="*/ 1141224 h 5956325"/>
              <a:gd name="connsiteX3838" fmla="*/ 952687 w 5955852"/>
              <a:gd name="connsiteY3838" fmla="*/ 1146216 h 5956325"/>
              <a:gd name="connsiteX3839" fmla="*/ 942073 w 5955852"/>
              <a:gd name="connsiteY3839" fmla="*/ 1142472 h 5956325"/>
              <a:gd name="connsiteX3840" fmla="*/ 940825 w 5955852"/>
              <a:gd name="connsiteY3840" fmla="*/ 1120634 h 5956325"/>
              <a:gd name="connsiteX3841" fmla="*/ 951516 w 5955852"/>
              <a:gd name="connsiteY3841" fmla="*/ 1115564 h 5956325"/>
              <a:gd name="connsiteX3842" fmla="*/ 4999966 w 5955852"/>
              <a:gd name="connsiteY3842" fmla="*/ 1111586 h 5956325"/>
              <a:gd name="connsiteX3843" fmla="*/ 5010657 w 5955852"/>
              <a:gd name="connsiteY3843" fmla="*/ 1116889 h 5956325"/>
              <a:gd name="connsiteX3844" fmla="*/ 5009409 w 5955852"/>
              <a:gd name="connsiteY3844" fmla="*/ 1138728 h 5956325"/>
              <a:gd name="connsiteX3845" fmla="*/ 4998795 w 5955852"/>
              <a:gd name="connsiteY3845" fmla="*/ 1142472 h 5956325"/>
              <a:gd name="connsiteX3846" fmla="*/ 4988183 w 5955852"/>
              <a:gd name="connsiteY3846" fmla="*/ 1137480 h 5956325"/>
              <a:gd name="connsiteX3847" fmla="*/ 4988807 w 5955852"/>
              <a:gd name="connsiteY3847" fmla="*/ 1115642 h 5956325"/>
              <a:gd name="connsiteX3848" fmla="*/ 4999966 w 5955852"/>
              <a:gd name="connsiteY3848" fmla="*/ 1111586 h 5956325"/>
              <a:gd name="connsiteX3849" fmla="*/ 2976052 w 5955852"/>
              <a:gd name="connsiteY3849" fmla="*/ 1111273 h 5956325"/>
              <a:gd name="connsiteX3850" fmla="*/ 3004146 w 5955852"/>
              <a:gd name="connsiteY3850" fmla="*/ 1139351 h 5956325"/>
              <a:gd name="connsiteX3851" fmla="*/ 2976052 w 5955852"/>
              <a:gd name="connsiteY3851" fmla="*/ 1167430 h 5956325"/>
              <a:gd name="connsiteX3852" fmla="*/ 2947958 w 5955852"/>
              <a:gd name="connsiteY3852" fmla="*/ 1139351 h 5956325"/>
              <a:gd name="connsiteX3853" fmla="*/ 2976052 w 5955852"/>
              <a:gd name="connsiteY3853" fmla="*/ 1111273 h 5956325"/>
              <a:gd name="connsiteX3854" fmla="*/ 2138628 w 5955852"/>
              <a:gd name="connsiteY3854" fmla="*/ 1072041 h 5956325"/>
              <a:gd name="connsiteX3855" fmla="*/ 2152597 w 5955852"/>
              <a:gd name="connsiteY3855" fmla="*/ 1085067 h 5956325"/>
              <a:gd name="connsiteX3856" fmla="*/ 2140111 w 5955852"/>
              <a:gd name="connsiteY3856" fmla="*/ 1118137 h 5956325"/>
              <a:gd name="connsiteX3857" fmla="*/ 2129498 w 5955852"/>
              <a:gd name="connsiteY3857" fmla="*/ 1120632 h 5956325"/>
              <a:gd name="connsiteX3858" fmla="*/ 2107023 w 5955852"/>
              <a:gd name="connsiteY3858" fmla="*/ 1105658 h 5956325"/>
              <a:gd name="connsiteX3859" fmla="*/ 2119509 w 5955852"/>
              <a:gd name="connsiteY3859" fmla="*/ 1072587 h 5956325"/>
              <a:gd name="connsiteX3860" fmla="*/ 2138628 w 5955852"/>
              <a:gd name="connsiteY3860" fmla="*/ 1072041 h 5956325"/>
              <a:gd name="connsiteX3861" fmla="*/ 3812853 w 5955852"/>
              <a:gd name="connsiteY3861" fmla="*/ 1070170 h 5956325"/>
              <a:gd name="connsiteX3862" fmla="*/ 3831973 w 5955852"/>
              <a:gd name="connsiteY3862" fmla="*/ 1070716 h 5956325"/>
              <a:gd name="connsiteX3863" fmla="*/ 3844458 w 5955852"/>
              <a:gd name="connsiteY3863" fmla="*/ 1103786 h 5956325"/>
              <a:gd name="connsiteX3864" fmla="*/ 3821359 w 5955852"/>
              <a:gd name="connsiteY3864" fmla="*/ 1118137 h 5956325"/>
              <a:gd name="connsiteX3865" fmla="*/ 3811370 w 5955852"/>
              <a:gd name="connsiteY3865" fmla="*/ 1116265 h 5956325"/>
              <a:gd name="connsiteX3866" fmla="*/ 3798884 w 5955852"/>
              <a:gd name="connsiteY3866" fmla="*/ 1083195 h 5956325"/>
              <a:gd name="connsiteX3867" fmla="*/ 3812853 w 5955852"/>
              <a:gd name="connsiteY3867" fmla="*/ 1070170 h 5956325"/>
              <a:gd name="connsiteX3868" fmla="*/ 704214 w 5955852"/>
              <a:gd name="connsiteY3868" fmla="*/ 1053869 h 5956325"/>
              <a:gd name="connsiteX3869" fmla="*/ 721694 w 5955852"/>
              <a:gd name="connsiteY3869" fmla="*/ 1057613 h 5956325"/>
              <a:gd name="connsiteX3870" fmla="*/ 720446 w 5955852"/>
              <a:gd name="connsiteY3870" fmla="*/ 1072588 h 5956325"/>
              <a:gd name="connsiteX3871" fmla="*/ 711081 w 5955852"/>
              <a:gd name="connsiteY3871" fmla="*/ 1076956 h 5956325"/>
              <a:gd name="connsiteX3872" fmla="*/ 704214 w 5955852"/>
              <a:gd name="connsiteY3872" fmla="*/ 1075084 h 5956325"/>
              <a:gd name="connsiteX3873" fmla="*/ 700469 w 5955852"/>
              <a:gd name="connsiteY3873" fmla="*/ 1057613 h 5956325"/>
              <a:gd name="connsiteX3874" fmla="*/ 704214 w 5955852"/>
              <a:gd name="connsiteY3874" fmla="*/ 1053869 h 5956325"/>
              <a:gd name="connsiteX3875" fmla="*/ 5234782 w 5955852"/>
              <a:gd name="connsiteY3875" fmla="*/ 1050126 h 5956325"/>
              <a:gd name="connsiteX3876" fmla="*/ 5251014 w 5955852"/>
              <a:gd name="connsiteY3876" fmla="*/ 1051997 h 5956325"/>
              <a:gd name="connsiteX3877" fmla="*/ 5252264 w 5955852"/>
              <a:gd name="connsiteY3877" fmla="*/ 1066972 h 5956325"/>
              <a:gd name="connsiteX3878" fmla="*/ 5241649 w 5955852"/>
              <a:gd name="connsiteY3878" fmla="*/ 1073212 h 5956325"/>
              <a:gd name="connsiteX3879" fmla="*/ 5234782 w 5955852"/>
              <a:gd name="connsiteY3879" fmla="*/ 1071339 h 5956325"/>
              <a:gd name="connsiteX3880" fmla="*/ 5231037 w 5955852"/>
              <a:gd name="connsiteY3880" fmla="*/ 1067596 h 5956325"/>
              <a:gd name="connsiteX3881" fmla="*/ 5234782 w 5955852"/>
              <a:gd name="connsiteY3881" fmla="*/ 1050126 h 5956325"/>
              <a:gd name="connsiteX3882" fmla="*/ 1343112 w 5955852"/>
              <a:gd name="connsiteY3882" fmla="*/ 1048176 h 5956325"/>
              <a:gd name="connsiteX3883" fmla="*/ 1355987 w 5955852"/>
              <a:gd name="connsiteY3883" fmla="*/ 1054494 h 5956325"/>
              <a:gd name="connsiteX3884" fmla="*/ 1354115 w 5955852"/>
              <a:gd name="connsiteY3884" fmla="*/ 1080700 h 5956325"/>
              <a:gd name="connsiteX3885" fmla="*/ 1341628 w 5955852"/>
              <a:gd name="connsiteY3885" fmla="*/ 1085067 h 5956325"/>
              <a:gd name="connsiteX3886" fmla="*/ 1327894 w 5955852"/>
              <a:gd name="connsiteY3886" fmla="*/ 1078828 h 5956325"/>
              <a:gd name="connsiteX3887" fmla="*/ 1329767 w 5955852"/>
              <a:gd name="connsiteY3887" fmla="*/ 1052622 h 5956325"/>
              <a:gd name="connsiteX3888" fmla="*/ 1343112 w 5955852"/>
              <a:gd name="connsiteY3888" fmla="*/ 1048176 h 5956325"/>
              <a:gd name="connsiteX3889" fmla="*/ 4608139 w 5955852"/>
              <a:gd name="connsiteY3889" fmla="*/ 1045056 h 5956325"/>
              <a:gd name="connsiteX3890" fmla="*/ 4621717 w 5955852"/>
              <a:gd name="connsiteY3890" fmla="*/ 1049501 h 5956325"/>
              <a:gd name="connsiteX3891" fmla="*/ 4624215 w 5955852"/>
              <a:gd name="connsiteY3891" fmla="*/ 1075707 h 5956325"/>
              <a:gd name="connsiteX3892" fmla="*/ 4609856 w 5955852"/>
              <a:gd name="connsiteY3892" fmla="*/ 1082571 h 5956325"/>
              <a:gd name="connsiteX3893" fmla="*/ 4597370 w 5955852"/>
              <a:gd name="connsiteY3893" fmla="*/ 1077580 h 5956325"/>
              <a:gd name="connsiteX3894" fmla="*/ 4595497 w 5955852"/>
              <a:gd name="connsiteY3894" fmla="*/ 1051373 h 5956325"/>
              <a:gd name="connsiteX3895" fmla="*/ 4608139 w 5955852"/>
              <a:gd name="connsiteY3895" fmla="*/ 1045056 h 5956325"/>
              <a:gd name="connsiteX3896" fmla="*/ 1765061 w 5955852"/>
              <a:gd name="connsiteY3896" fmla="*/ 1017289 h 5956325"/>
              <a:gd name="connsiteX3897" fmla="*/ 1778640 w 5955852"/>
              <a:gd name="connsiteY3897" fmla="*/ 1027039 h 5956325"/>
              <a:gd name="connsiteX3898" fmla="*/ 1771772 w 5955852"/>
              <a:gd name="connsiteY3898" fmla="*/ 1056988 h 5956325"/>
              <a:gd name="connsiteX3899" fmla="*/ 1759910 w 5955852"/>
              <a:gd name="connsiteY3899" fmla="*/ 1060109 h 5956325"/>
              <a:gd name="connsiteX3900" fmla="*/ 1741806 w 5955852"/>
              <a:gd name="connsiteY3900" fmla="*/ 1050125 h 5956325"/>
              <a:gd name="connsiteX3901" fmla="*/ 1748673 w 5955852"/>
              <a:gd name="connsiteY3901" fmla="*/ 1020175 h 5956325"/>
              <a:gd name="connsiteX3902" fmla="*/ 1765061 w 5955852"/>
              <a:gd name="connsiteY3902" fmla="*/ 1017289 h 5956325"/>
              <a:gd name="connsiteX3903" fmla="*/ 4186420 w 5955852"/>
              <a:gd name="connsiteY3903" fmla="*/ 1014793 h 5956325"/>
              <a:gd name="connsiteX3904" fmla="*/ 4202808 w 5955852"/>
              <a:gd name="connsiteY3904" fmla="*/ 1017679 h 5956325"/>
              <a:gd name="connsiteX3905" fmla="*/ 4209676 w 5955852"/>
              <a:gd name="connsiteY3905" fmla="*/ 1047630 h 5956325"/>
              <a:gd name="connsiteX3906" fmla="*/ 4191570 w 5955852"/>
              <a:gd name="connsiteY3906" fmla="*/ 1057613 h 5956325"/>
              <a:gd name="connsiteX3907" fmla="*/ 4179709 w 5955852"/>
              <a:gd name="connsiteY3907" fmla="*/ 1054493 h 5956325"/>
              <a:gd name="connsiteX3908" fmla="*/ 4172842 w 5955852"/>
              <a:gd name="connsiteY3908" fmla="*/ 1024543 h 5956325"/>
              <a:gd name="connsiteX3909" fmla="*/ 4186420 w 5955852"/>
              <a:gd name="connsiteY3909" fmla="*/ 1014793 h 5956325"/>
              <a:gd name="connsiteX3910" fmla="*/ 2301806 w 5955852"/>
              <a:gd name="connsiteY3910" fmla="*/ 1000832 h 5956325"/>
              <a:gd name="connsiteX3911" fmla="*/ 2333645 w 5955852"/>
              <a:gd name="connsiteY3911" fmla="*/ 1016432 h 5956325"/>
              <a:gd name="connsiteX3912" fmla="*/ 2318037 w 5955852"/>
              <a:gd name="connsiteY3912" fmla="*/ 1048253 h 5956325"/>
              <a:gd name="connsiteX3913" fmla="*/ 2309922 w 5955852"/>
              <a:gd name="connsiteY3913" fmla="*/ 1049501 h 5956325"/>
              <a:gd name="connsiteX3914" fmla="*/ 2286198 w 5955852"/>
              <a:gd name="connsiteY3914" fmla="*/ 1032654 h 5956325"/>
              <a:gd name="connsiteX3915" fmla="*/ 2301806 w 5955852"/>
              <a:gd name="connsiteY3915" fmla="*/ 1000832 h 5956325"/>
              <a:gd name="connsiteX3916" fmla="*/ 3649675 w 5955852"/>
              <a:gd name="connsiteY3916" fmla="*/ 998960 h 5956325"/>
              <a:gd name="connsiteX3917" fmla="*/ 3665284 w 5955852"/>
              <a:gd name="connsiteY3917" fmla="*/ 1030782 h 5956325"/>
              <a:gd name="connsiteX3918" fmla="*/ 3642184 w 5955852"/>
              <a:gd name="connsiteY3918" fmla="*/ 1047629 h 5956325"/>
              <a:gd name="connsiteX3919" fmla="*/ 3633444 w 5955852"/>
              <a:gd name="connsiteY3919" fmla="*/ 1046381 h 5956325"/>
              <a:gd name="connsiteX3920" fmla="*/ 3617836 w 5955852"/>
              <a:gd name="connsiteY3920" fmla="*/ 1014559 h 5956325"/>
              <a:gd name="connsiteX3921" fmla="*/ 3649675 w 5955852"/>
              <a:gd name="connsiteY3921" fmla="*/ 998960 h 5956325"/>
              <a:gd name="connsiteX3922" fmla="*/ 1091828 w 5955852"/>
              <a:gd name="connsiteY3922" fmla="*/ 974626 h 5956325"/>
              <a:gd name="connsiteX3923" fmla="*/ 1102519 w 5955852"/>
              <a:gd name="connsiteY3923" fmla="*/ 979618 h 5956325"/>
              <a:gd name="connsiteX3924" fmla="*/ 1101895 w 5955852"/>
              <a:gd name="connsiteY3924" fmla="*/ 1001456 h 5956325"/>
              <a:gd name="connsiteX3925" fmla="*/ 1091281 w 5955852"/>
              <a:gd name="connsiteY3925" fmla="*/ 1005824 h 5956325"/>
              <a:gd name="connsiteX3926" fmla="*/ 1080044 w 5955852"/>
              <a:gd name="connsiteY3926" fmla="*/ 1000832 h 5956325"/>
              <a:gd name="connsiteX3927" fmla="*/ 1080669 w 5955852"/>
              <a:gd name="connsiteY3927" fmla="*/ 978994 h 5956325"/>
              <a:gd name="connsiteX3928" fmla="*/ 1091828 w 5955852"/>
              <a:gd name="connsiteY3928" fmla="*/ 974626 h 5956325"/>
              <a:gd name="connsiteX3929" fmla="*/ 4860278 w 5955852"/>
              <a:gd name="connsiteY3929" fmla="*/ 971117 h 5956325"/>
              <a:gd name="connsiteX3930" fmla="*/ 4871438 w 5955852"/>
              <a:gd name="connsiteY3930" fmla="*/ 975251 h 5956325"/>
              <a:gd name="connsiteX3931" fmla="*/ 4872062 w 5955852"/>
              <a:gd name="connsiteY3931" fmla="*/ 997089 h 5956325"/>
              <a:gd name="connsiteX3932" fmla="*/ 4860825 w 5955852"/>
              <a:gd name="connsiteY3932" fmla="*/ 1002081 h 5956325"/>
              <a:gd name="connsiteX3933" fmla="*/ 4850211 w 5955852"/>
              <a:gd name="connsiteY3933" fmla="*/ 997714 h 5956325"/>
              <a:gd name="connsiteX3934" fmla="*/ 4849587 w 5955852"/>
              <a:gd name="connsiteY3934" fmla="*/ 975874 h 5956325"/>
              <a:gd name="connsiteX3935" fmla="*/ 4860278 w 5955852"/>
              <a:gd name="connsiteY3935" fmla="*/ 971117 h 5956325"/>
              <a:gd name="connsiteX3936" fmla="*/ 2490345 w 5955852"/>
              <a:gd name="connsiteY3936" fmla="*/ 946548 h 5956325"/>
              <a:gd name="connsiteX3937" fmla="*/ 2520312 w 5955852"/>
              <a:gd name="connsiteY3937" fmla="*/ 964642 h 5956325"/>
              <a:gd name="connsiteX3938" fmla="*/ 2502206 w 5955852"/>
              <a:gd name="connsiteY3938" fmla="*/ 994593 h 5956325"/>
              <a:gd name="connsiteX3939" fmla="*/ 2496588 w 5955852"/>
              <a:gd name="connsiteY3939" fmla="*/ 995217 h 5956325"/>
              <a:gd name="connsiteX3940" fmla="*/ 2471616 w 5955852"/>
              <a:gd name="connsiteY3940" fmla="*/ 976497 h 5956325"/>
              <a:gd name="connsiteX3941" fmla="*/ 2490345 w 5955852"/>
              <a:gd name="connsiteY3941" fmla="*/ 946548 h 5956325"/>
              <a:gd name="connsiteX3942" fmla="*/ 3461136 w 5955852"/>
              <a:gd name="connsiteY3942" fmla="*/ 944676 h 5956325"/>
              <a:gd name="connsiteX3943" fmla="*/ 3479241 w 5955852"/>
              <a:gd name="connsiteY3943" fmla="*/ 974626 h 5956325"/>
              <a:gd name="connsiteX3944" fmla="*/ 3454893 w 5955852"/>
              <a:gd name="connsiteY3944" fmla="*/ 993969 h 5956325"/>
              <a:gd name="connsiteX3945" fmla="*/ 3449275 w 5955852"/>
              <a:gd name="connsiteY3945" fmla="*/ 993345 h 5956325"/>
              <a:gd name="connsiteX3946" fmla="*/ 3431169 w 5955852"/>
              <a:gd name="connsiteY3946" fmla="*/ 963394 h 5956325"/>
              <a:gd name="connsiteX3947" fmla="*/ 3461136 w 5955852"/>
              <a:gd name="connsiteY3947" fmla="*/ 944676 h 5956325"/>
              <a:gd name="connsiteX3948" fmla="*/ 1500279 w 5955852"/>
              <a:gd name="connsiteY3948" fmla="*/ 925645 h 5956325"/>
              <a:gd name="connsiteX3949" fmla="*/ 1512687 w 5955852"/>
              <a:gd name="connsiteY3949" fmla="*/ 933445 h 5956325"/>
              <a:gd name="connsiteX3950" fmla="*/ 1508317 w 5955852"/>
              <a:gd name="connsiteY3950" fmla="*/ 959027 h 5956325"/>
              <a:gd name="connsiteX3951" fmla="*/ 1497080 w 5955852"/>
              <a:gd name="connsiteY3951" fmla="*/ 962771 h 5956325"/>
              <a:gd name="connsiteX3952" fmla="*/ 1482097 w 5955852"/>
              <a:gd name="connsiteY3952" fmla="*/ 955284 h 5956325"/>
              <a:gd name="connsiteX3953" fmla="*/ 1486467 w 5955852"/>
              <a:gd name="connsiteY3953" fmla="*/ 929077 h 5956325"/>
              <a:gd name="connsiteX3954" fmla="*/ 1500279 w 5955852"/>
              <a:gd name="connsiteY3954" fmla="*/ 925645 h 5956325"/>
              <a:gd name="connsiteX3955" fmla="*/ 4450971 w 5955852"/>
              <a:gd name="connsiteY3955" fmla="*/ 923072 h 5956325"/>
              <a:gd name="connsiteX3956" fmla="*/ 4465017 w 5955852"/>
              <a:gd name="connsiteY3956" fmla="*/ 926581 h 5956325"/>
              <a:gd name="connsiteX3957" fmla="*/ 4469388 w 5955852"/>
              <a:gd name="connsiteY3957" fmla="*/ 952787 h 5956325"/>
              <a:gd name="connsiteX3958" fmla="*/ 4454404 w 5955852"/>
              <a:gd name="connsiteY3958" fmla="*/ 960275 h 5956325"/>
              <a:gd name="connsiteX3959" fmla="*/ 4443166 w 5955852"/>
              <a:gd name="connsiteY3959" fmla="*/ 956532 h 5956325"/>
              <a:gd name="connsiteX3960" fmla="*/ 4438797 w 5955852"/>
              <a:gd name="connsiteY3960" fmla="*/ 930325 h 5956325"/>
              <a:gd name="connsiteX3961" fmla="*/ 4450971 w 5955852"/>
              <a:gd name="connsiteY3961" fmla="*/ 923072 h 5956325"/>
              <a:gd name="connsiteX3962" fmla="*/ 1938149 w 5955852"/>
              <a:gd name="connsiteY3962" fmla="*/ 920185 h 5956325"/>
              <a:gd name="connsiteX3963" fmla="*/ 1950946 w 5955852"/>
              <a:gd name="connsiteY3963" fmla="*/ 930949 h 5956325"/>
              <a:gd name="connsiteX3964" fmla="*/ 1941582 w 5955852"/>
              <a:gd name="connsiteY3964" fmla="*/ 960274 h 5956325"/>
              <a:gd name="connsiteX3965" fmla="*/ 1931594 w 5955852"/>
              <a:gd name="connsiteY3965" fmla="*/ 962771 h 5956325"/>
              <a:gd name="connsiteX3966" fmla="*/ 1912240 w 5955852"/>
              <a:gd name="connsiteY3966" fmla="*/ 950916 h 5956325"/>
              <a:gd name="connsiteX3967" fmla="*/ 1921605 w 5955852"/>
              <a:gd name="connsiteY3967" fmla="*/ 921589 h 5956325"/>
              <a:gd name="connsiteX3968" fmla="*/ 1938149 w 5955852"/>
              <a:gd name="connsiteY3968" fmla="*/ 920185 h 5956325"/>
              <a:gd name="connsiteX3969" fmla="*/ 4013098 w 5955852"/>
              <a:gd name="connsiteY3969" fmla="*/ 917690 h 5956325"/>
              <a:gd name="connsiteX3970" fmla="*/ 4029876 w 5955852"/>
              <a:gd name="connsiteY3970" fmla="*/ 919093 h 5956325"/>
              <a:gd name="connsiteX3971" fmla="*/ 4039241 w 5955852"/>
              <a:gd name="connsiteY3971" fmla="*/ 948420 h 5956325"/>
              <a:gd name="connsiteX3972" fmla="*/ 4019887 w 5955852"/>
              <a:gd name="connsiteY3972" fmla="*/ 960274 h 5956325"/>
              <a:gd name="connsiteX3973" fmla="*/ 4009898 w 5955852"/>
              <a:gd name="connsiteY3973" fmla="*/ 957779 h 5956325"/>
              <a:gd name="connsiteX3974" fmla="*/ 4000534 w 5955852"/>
              <a:gd name="connsiteY3974" fmla="*/ 928453 h 5956325"/>
              <a:gd name="connsiteX3975" fmla="*/ 4013098 w 5955852"/>
              <a:gd name="connsiteY3975" fmla="*/ 917690 h 5956325"/>
              <a:gd name="connsiteX3976" fmla="*/ 2682631 w 5955852"/>
              <a:gd name="connsiteY3976" fmla="*/ 909734 h 5956325"/>
              <a:gd name="connsiteX3977" fmla="*/ 2710724 w 5955852"/>
              <a:gd name="connsiteY3977" fmla="*/ 930948 h 5956325"/>
              <a:gd name="connsiteX3978" fmla="*/ 2689497 w 5955852"/>
              <a:gd name="connsiteY3978" fmla="*/ 959027 h 5956325"/>
              <a:gd name="connsiteX3979" fmla="*/ 2685752 w 5955852"/>
              <a:gd name="connsiteY3979" fmla="*/ 959027 h 5956325"/>
              <a:gd name="connsiteX3980" fmla="*/ 2661404 w 5955852"/>
              <a:gd name="connsiteY3980" fmla="*/ 937812 h 5956325"/>
              <a:gd name="connsiteX3981" fmla="*/ 2682631 w 5955852"/>
              <a:gd name="connsiteY3981" fmla="*/ 909734 h 5956325"/>
              <a:gd name="connsiteX3982" fmla="*/ 3268227 w 5955852"/>
              <a:gd name="connsiteY3982" fmla="*/ 909110 h 5956325"/>
              <a:gd name="connsiteX3983" fmla="*/ 3289453 w 5955852"/>
              <a:gd name="connsiteY3983" fmla="*/ 937188 h 5956325"/>
              <a:gd name="connsiteX3984" fmla="*/ 3265105 w 5955852"/>
              <a:gd name="connsiteY3984" fmla="*/ 958403 h 5956325"/>
              <a:gd name="connsiteX3985" fmla="*/ 3261360 w 5955852"/>
              <a:gd name="connsiteY3985" fmla="*/ 958403 h 5956325"/>
              <a:gd name="connsiteX3986" fmla="*/ 3240133 w 5955852"/>
              <a:gd name="connsiteY3986" fmla="*/ 930325 h 5956325"/>
              <a:gd name="connsiteX3987" fmla="*/ 3268227 w 5955852"/>
              <a:gd name="connsiteY3987" fmla="*/ 909110 h 5956325"/>
              <a:gd name="connsiteX3988" fmla="*/ 835318 w 5955852"/>
              <a:gd name="connsiteY3988" fmla="*/ 908486 h 5956325"/>
              <a:gd name="connsiteX3989" fmla="*/ 852798 w 5955852"/>
              <a:gd name="connsiteY3989" fmla="*/ 908486 h 5956325"/>
              <a:gd name="connsiteX3990" fmla="*/ 852798 w 5955852"/>
              <a:gd name="connsiteY3990" fmla="*/ 925958 h 5956325"/>
              <a:gd name="connsiteX3991" fmla="*/ 844058 w 5955852"/>
              <a:gd name="connsiteY3991" fmla="*/ 929701 h 5956325"/>
              <a:gd name="connsiteX3992" fmla="*/ 835318 w 5955852"/>
              <a:gd name="connsiteY3992" fmla="*/ 925958 h 5956325"/>
              <a:gd name="connsiteX3993" fmla="*/ 835318 w 5955852"/>
              <a:gd name="connsiteY3993" fmla="*/ 908486 h 5956325"/>
              <a:gd name="connsiteX3994" fmla="*/ 5099933 w 5955852"/>
              <a:gd name="connsiteY3994" fmla="*/ 905367 h 5956325"/>
              <a:gd name="connsiteX3995" fmla="*/ 5117413 w 5955852"/>
              <a:gd name="connsiteY3995" fmla="*/ 905367 h 5956325"/>
              <a:gd name="connsiteX3996" fmla="*/ 5117413 w 5955852"/>
              <a:gd name="connsiteY3996" fmla="*/ 922838 h 5956325"/>
              <a:gd name="connsiteX3997" fmla="*/ 5108673 w 5955852"/>
              <a:gd name="connsiteY3997" fmla="*/ 926581 h 5956325"/>
              <a:gd name="connsiteX3998" fmla="*/ 5099933 w 5955852"/>
              <a:gd name="connsiteY3998" fmla="*/ 922838 h 5956325"/>
              <a:gd name="connsiteX3999" fmla="*/ 5099933 w 5955852"/>
              <a:gd name="connsiteY3999" fmla="*/ 905367 h 5956325"/>
              <a:gd name="connsiteX4000" fmla="*/ 3072819 w 5955852"/>
              <a:gd name="connsiteY4000" fmla="*/ 891639 h 5956325"/>
              <a:gd name="connsiteX4001" fmla="*/ 3096543 w 5955852"/>
              <a:gd name="connsiteY4001" fmla="*/ 917845 h 5956325"/>
              <a:gd name="connsiteX4002" fmla="*/ 3072195 w 5955852"/>
              <a:gd name="connsiteY4002" fmla="*/ 941556 h 5956325"/>
              <a:gd name="connsiteX4003" fmla="*/ 3070947 w 5955852"/>
              <a:gd name="connsiteY4003" fmla="*/ 940933 h 5956325"/>
              <a:gd name="connsiteX4004" fmla="*/ 3047223 w 5955852"/>
              <a:gd name="connsiteY4004" fmla="*/ 915349 h 5956325"/>
              <a:gd name="connsiteX4005" fmla="*/ 3072819 w 5955852"/>
              <a:gd name="connsiteY4005" fmla="*/ 891639 h 5956325"/>
              <a:gd name="connsiteX4006" fmla="*/ 2877412 w 5955852"/>
              <a:gd name="connsiteY4006" fmla="*/ 891639 h 5956325"/>
              <a:gd name="connsiteX4007" fmla="*/ 2903633 w 5955852"/>
              <a:gd name="connsiteY4007" fmla="*/ 915349 h 5956325"/>
              <a:gd name="connsiteX4008" fmla="*/ 2879910 w 5955852"/>
              <a:gd name="connsiteY4008" fmla="*/ 941556 h 5956325"/>
              <a:gd name="connsiteX4009" fmla="*/ 2878662 w 5955852"/>
              <a:gd name="connsiteY4009" fmla="*/ 941556 h 5956325"/>
              <a:gd name="connsiteX4010" fmla="*/ 2853689 w 5955852"/>
              <a:gd name="connsiteY4010" fmla="*/ 917845 h 5956325"/>
              <a:gd name="connsiteX4011" fmla="*/ 2877412 w 5955852"/>
              <a:gd name="connsiteY4011" fmla="*/ 891639 h 5956325"/>
              <a:gd name="connsiteX4012" fmla="*/ 1241037 w 5955852"/>
              <a:gd name="connsiteY4012" fmla="*/ 843829 h 5956325"/>
              <a:gd name="connsiteX4013" fmla="*/ 1251728 w 5955852"/>
              <a:gd name="connsiteY4013" fmla="*/ 849210 h 5956325"/>
              <a:gd name="connsiteX4014" fmla="*/ 1249231 w 5955852"/>
              <a:gd name="connsiteY4014" fmla="*/ 871049 h 5956325"/>
              <a:gd name="connsiteX4015" fmla="*/ 1239242 w 5955852"/>
              <a:gd name="connsiteY4015" fmla="*/ 874792 h 5956325"/>
              <a:gd name="connsiteX4016" fmla="*/ 1227380 w 5955852"/>
              <a:gd name="connsiteY4016" fmla="*/ 869177 h 5956325"/>
              <a:gd name="connsiteX4017" fmla="*/ 1229877 w 5955852"/>
              <a:gd name="connsiteY4017" fmla="*/ 847338 h 5956325"/>
              <a:gd name="connsiteX4018" fmla="*/ 1241037 w 5955852"/>
              <a:gd name="connsiteY4018" fmla="*/ 843829 h 5956325"/>
              <a:gd name="connsiteX4019" fmla="*/ 4710211 w 5955852"/>
              <a:gd name="connsiteY4019" fmla="*/ 840397 h 5956325"/>
              <a:gd name="connsiteX4020" fmla="*/ 4721605 w 5955852"/>
              <a:gd name="connsiteY4020" fmla="*/ 843594 h 5956325"/>
              <a:gd name="connsiteX4021" fmla="*/ 4724101 w 5955852"/>
              <a:gd name="connsiteY4021" fmla="*/ 865434 h 5956325"/>
              <a:gd name="connsiteX4022" fmla="*/ 4711616 w 5955852"/>
              <a:gd name="connsiteY4022" fmla="*/ 871049 h 5956325"/>
              <a:gd name="connsiteX4023" fmla="*/ 4702251 w 5955852"/>
              <a:gd name="connsiteY4023" fmla="*/ 867929 h 5956325"/>
              <a:gd name="connsiteX4024" fmla="*/ 4699754 w 5955852"/>
              <a:gd name="connsiteY4024" fmla="*/ 846091 h 5956325"/>
              <a:gd name="connsiteX4025" fmla="*/ 4710211 w 5955852"/>
              <a:gd name="connsiteY4025" fmla="*/ 840397 h 5956325"/>
              <a:gd name="connsiteX4026" fmla="*/ 2118650 w 5955852"/>
              <a:gd name="connsiteY4026" fmla="*/ 838447 h 5956325"/>
              <a:gd name="connsiteX4027" fmla="*/ 2130121 w 5955852"/>
              <a:gd name="connsiteY4027" fmla="*/ 850458 h 5956325"/>
              <a:gd name="connsiteX4028" fmla="*/ 2118260 w 5955852"/>
              <a:gd name="connsiteY4028" fmla="*/ 878536 h 5956325"/>
              <a:gd name="connsiteX4029" fmla="*/ 2109520 w 5955852"/>
              <a:gd name="connsiteY4029" fmla="*/ 880408 h 5956325"/>
              <a:gd name="connsiteX4030" fmla="*/ 2090166 w 5955852"/>
              <a:gd name="connsiteY4030" fmla="*/ 866681 h 5956325"/>
              <a:gd name="connsiteX4031" fmla="*/ 2102029 w 5955852"/>
              <a:gd name="connsiteY4031" fmla="*/ 838603 h 5956325"/>
              <a:gd name="connsiteX4032" fmla="*/ 2118650 w 5955852"/>
              <a:gd name="connsiteY4032" fmla="*/ 838447 h 5956325"/>
              <a:gd name="connsiteX4033" fmla="*/ 3832206 w 5955852"/>
              <a:gd name="connsiteY4033" fmla="*/ 836575 h 5956325"/>
              <a:gd name="connsiteX4034" fmla="*/ 3848827 w 5955852"/>
              <a:gd name="connsiteY4034" fmla="*/ 836730 h 5956325"/>
              <a:gd name="connsiteX4035" fmla="*/ 3860690 w 5955852"/>
              <a:gd name="connsiteY4035" fmla="*/ 864808 h 5956325"/>
              <a:gd name="connsiteX4036" fmla="*/ 3840711 w 5955852"/>
              <a:gd name="connsiteY4036" fmla="*/ 878536 h 5956325"/>
              <a:gd name="connsiteX4037" fmla="*/ 3832596 w 5955852"/>
              <a:gd name="connsiteY4037" fmla="*/ 876665 h 5956325"/>
              <a:gd name="connsiteX4038" fmla="*/ 3820735 w 5955852"/>
              <a:gd name="connsiteY4038" fmla="*/ 848586 h 5956325"/>
              <a:gd name="connsiteX4039" fmla="*/ 3832206 w 5955852"/>
              <a:gd name="connsiteY4039" fmla="*/ 836575 h 5956325"/>
              <a:gd name="connsiteX4040" fmla="*/ 1666110 w 5955852"/>
              <a:gd name="connsiteY4040" fmla="*/ 816608 h 5956325"/>
              <a:gd name="connsiteX4041" fmla="*/ 1677504 w 5955852"/>
              <a:gd name="connsiteY4041" fmla="*/ 824876 h 5956325"/>
              <a:gd name="connsiteX4042" fmla="*/ 1671260 w 5955852"/>
              <a:gd name="connsiteY4042" fmla="*/ 850458 h 5956325"/>
              <a:gd name="connsiteX4043" fmla="*/ 1661272 w 5955852"/>
              <a:gd name="connsiteY4043" fmla="*/ 852954 h 5956325"/>
              <a:gd name="connsiteX4044" fmla="*/ 1645664 w 5955852"/>
              <a:gd name="connsiteY4044" fmla="*/ 844219 h 5956325"/>
              <a:gd name="connsiteX4045" fmla="*/ 1651907 w 5955852"/>
              <a:gd name="connsiteY4045" fmla="*/ 818637 h 5956325"/>
              <a:gd name="connsiteX4046" fmla="*/ 1666110 w 5955852"/>
              <a:gd name="connsiteY4046" fmla="*/ 816608 h 5956325"/>
              <a:gd name="connsiteX4047" fmla="*/ 4285609 w 5955852"/>
              <a:gd name="connsiteY4047" fmla="*/ 813878 h 5956325"/>
              <a:gd name="connsiteX4048" fmla="*/ 4299576 w 5955852"/>
              <a:gd name="connsiteY4048" fmla="*/ 816140 h 5956325"/>
              <a:gd name="connsiteX4049" fmla="*/ 4305820 w 5955852"/>
              <a:gd name="connsiteY4049" fmla="*/ 841722 h 5956325"/>
              <a:gd name="connsiteX4050" fmla="*/ 4290212 w 5955852"/>
              <a:gd name="connsiteY4050" fmla="*/ 850458 h 5956325"/>
              <a:gd name="connsiteX4051" fmla="*/ 4280224 w 5955852"/>
              <a:gd name="connsiteY4051" fmla="*/ 847963 h 5956325"/>
              <a:gd name="connsiteX4052" fmla="*/ 4273981 w 5955852"/>
              <a:gd name="connsiteY4052" fmla="*/ 822380 h 5956325"/>
              <a:gd name="connsiteX4053" fmla="*/ 4285609 w 5955852"/>
              <a:gd name="connsiteY4053" fmla="*/ 813878 h 5956325"/>
              <a:gd name="connsiteX4054" fmla="*/ 2289319 w 5955852"/>
              <a:gd name="connsiteY4054" fmla="*/ 771215 h 5956325"/>
              <a:gd name="connsiteX4055" fmla="*/ 2316788 w 5955852"/>
              <a:gd name="connsiteY4055" fmla="*/ 785566 h 5956325"/>
              <a:gd name="connsiteX4056" fmla="*/ 2302429 w 5955852"/>
              <a:gd name="connsiteY4056" fmla="*/ 813021 h 5956325"/>
              <a:gd name="connsiteX4057" fmla="*/ 2296187 w 5955852"/>
              <a:gd name="connsiteY4057" fmla="*/ 814269 h 5956325"/>
              <a:gd name="connsiteX4058" fmla="*/ 2274961 w 5955852"/>
              <a:gd name="connsiteY4058" fmla="*/ 798045 h 5956325"/>
              <a:gd name="connsiteX4059" fmla="*/ 2289319 w 5955852"/>
              <a:gd name="connsiteY4059" fmla="*/ 771215 h 5956325"/>
              <a:gd name="connsiteX4060" fmla="*/ 3660912 w 5955852"/>
              <a:gd name="connsiteY4060" fmla="*/ 769343 h 5956325"/>
              <a:gd name="connsiteX4061" fmla="*/ 3675271 w 5955852"/>
              <a:gd name="connsiteY4061" fmla="*/ 796797 h 5956325"/>
              <a:gd name="connsiteX4062" fmla="*/ 3654670 w 5955852"/>
              <a:gd name="connsiteY4062" fmla="*/ 811772 h 5956325"/>
              <a:gd name="connsiteX4063" fmla="*/ 3648427 w 5955852"/>
              <a:gd name="connsiteY4063" fmla="*/ 811148 h 5956325"/>
              <a:gd name="connsiteX4064" fmla="*/ 3634068 w 5955852"/>
              <a:gd name="connsiteY4064" fmla="*/ 783694 h 5956325"/>
              <a:gd name="connsiteX4065" fmla="*/ 3660912 w 5955852"/>
              <a:gd name="connsiteY4065" fmla="*/ 769343 h 5956325"/>
              <a:gd name="connsiteX4066" fmla="*/ 993267 w 5955852"/>
              <a:gd name="connsiteY4066" fmla="*/ 769343 h 5956325"/>
              <a:gd name="connsiteX4067" fmla="*/ 997012 w 5955852"/>
              <a:gd name="connsiteY4067" fmla="*/ 786814 h 5956325"/>
              <a:gd name="connsiteX4068" fmla="*/ 993267 w 5955852"/>
              <a:gd name="connsiteY4068" fmla="*/ 790558 h 5956325"/>
              <a:gd name="connsiteX4069" fmla="*/ 986399 w 5955852"/>
              <a:gd name="connsiteY4069" fmla="*/ 792430 h 5956325"/>
              <a:gd name="connsiteX4070" fmla="*/ 975785 w 5955852"/>
              <a:gd name="connsiteY4070" fmla="*/ 786814 h 5956325"/>
              <a:gd name="connsiteX4071" fmla="*/ 978283 w 5955852"/>
              <a:gd name="connsiteY4071" fmla="*/ 770591 h 5956325"/>
              <a:gd name="connsiteX4072" fmla="*/ 993267 w 5955852"/>
              <a:gd name="connsiteY4072" fmla="*/ 769343 h 5956325"/>
              <a:gd name="connsiteX4073" fmla="*/ 4963522 w 5955852"/>
              <a:gd name="connsiteY4073" fmla="*/ 763961 h 5956325"/>
              <a:gd name="connsiteX4074" fmla="*/ 4973199 w 5955852"/>
              <a:gd name="connsiteY4074" fmla="*/ 765600 h 5956325"/>
              <a:gd name="connsiteX4075" fmla="*/ 4976945 w 5955852"/>
              <a:gd name="connsiteY4075" fmla="*/ 769343 h 5956325"/>
              <a:gd name="connsiteX4076" fmla="*/ 4973199 w 5955852"/>
              <a:gd name="connsiteY4076" fmla="*/ 786814 h 5956325"/>
              <a:gd name="connsiteX4077" fmla="*/ 4965708 w 5955852"/>
              <a:gd name="connsiteY4077" fmla="*/ 788686 h 5956325"/>
              <a:gd name="connsiteX4078" fmla="*/ 4957591 w 5955852"/>
              <a:gd name="connsiteY4078" fmla="*/ 785566 h 5956325"/>
              <a:gd name="connsiteX4079" fmla="*/ 4955719 w 5955852"/>
              <a:gd name="connsiteY4079" fmla="*/ 769343 h 5956325"/>
              <a:gd name="connsiteX4080" fmla="*/ 4963522 w 5955852"/>
              <a:gd name="connsiteY4080" fmla="*/ 763961 h 5956325"/>
              <a:gd name="connsiteX4081" fmla="*/ 1399454 w 5955852"/>
              <a:gd name="connsiteY4081" fmla="*/ 723483 h 5956325"/>
              <a:gd name="connsiteX4082" fmla="*/ 1409676 w 5955852"/>
              <a:gd name="connsiteY4082" fmla="*/ 730034 h 5956325"/>
              <a:gd name="connsiteX4083" fmla="*/ 1405930 w 5955852"/>
              <a:gd name="connsiteY4083" fmla="*/ 751872 h 5956325"/>
              <a:gd name="connsiteX4084" fmla="*/ 1397190 w 5955852"/>
              <a:gd name="connsiteY4084" fmla="*/ 754368 h 5956325"/>
              <a:gd name="connsiteX4085" fmla="*/ 1384081 w 5955852"/>
              <a:gd name="connsiteY4085" fmla="*/ 748129 h 5956325"/>
              <a:gd name="connsiteX4086" fmla="*/ 1387826 w 5955852"/>
              <a:gd name="connsiteY4086" fmla="*/ 726290 h 5956325"/>
              <a:gd name="connsiteX4087" fmla="*/ 1399454 w 5955852"/>
              <a:gd name="connsiteY4087" fmla="*/ 723483 h 5956325"/>
              <a:gd name="connsiteX4088" fmla="*/ 2481604 w 5955852"/>
              <a:gd name="connsiteY4088" fmla="*/ 720674 h 5956325"/>
              <a:gd name="connsiteX4089" fmla="*/ 2507825 w 5955852"/>
              <a:gd name="connsiteY4089" fmla="*/ 737521 h 5956325"/>
              <a:gd name="connsiteX4090" fmla="*/ 2490968 w 5955852"/>
              <a:gd name="connsiteY4090" fmla="*/ 763104 h 5956325"/>
              <a:gd name="connsiteX4091" fmla="*/ 2485975 w 5955852"/>
              <a:gd name="connsiteY4091" fmla="*/ 763728 h 5956325"/>
              <a:gd name="connsiteX4092" fmla="*/ 2464748 w 5955852"/>
              <a:gd name="connsiteY4092" fmla="*/ 746257 h 5956325"/>
              <a:gd name="connsiteX4093" fmla="*/ 2481604 w 5955852"/>
              <a:gd name="connsiteY4093" fmla="*/ 720674 h 5956325"/>
              <a:gd name="connsiteX4094" fmla="*/ 4551795 w 5955852"/>
              <a:gd name="connsiteY4094" fmla="*/ 720597 h 5956325"/>
              <a:gd name="connsiteX4095" fmla="*/ 4563656 w 5955852"/>
              <a:gd name="connsiteY4095" fmla="*/ 723171 h 5956325"/>
              <a:gd name="connsiteX4096" fmla="*/ 4567402 w 5955852"/>
              <a:gd name="connsiteY4096" fmla="*/ 745009 h 5956325"/>
              <a:gd name="connsiteX4097" fmla="*/ 4554292 w 5955852"/>
              <a:gd name="connsiteY4097" fmla="*/ 751248 h 5956325"/>
              <a:gd name="connsiteX4098" fmla="*/ 4545551 w 5955852"/>
              <a:gd name="connsiteY4098" fmla="*/ 748753 h 5956325"/>
              <a:gd name="connsiteX4099" fmla="*/ 4541805 w 5955852"/>
              <a:gd name="connsiteY4099" fmla="*/ 726914 h 5956325"/>
              <a:gd name="connsiteX4100" fmla="*/ 4551795 w 5955852"/>
              <a:gd name="connsiteY4100" fmla="*/ 720597 h 5956325"/>
              <a:gd name="connsiteX4101" fmla="*/ 1839199 w 5955852"/>
              <a:gd name="connsiteY4101" fmla="*/ 719973 h 5956325"/>
              <a:gd name="connsiteX4102" fmla="*/ 1849811 w 5955852"/>
              <a:gd name="connsiteY4102" fmla="*/ 729410 h 5956325"/>
              <a:gd name="connsiteX4103" fmla="*/ 1841695 w 5955852"/>
              <a:gd name="connsiteY4103" fmla="*/ 754368 h 5956325"/>
              <a:gd name="connsiteX4104" fmla="*/ 1832955 w 5955852"/>
              <a:gd name="connsiteY4104" fmla="*/ 756240 h 5956325"/>
              <a:gd name="connsiteX4105" fmla="*/ 1816724 w 5955852"/>
              <a:gd name="connsiteY4105" fmla="*/ 746257 h 5956325"/>
              <a:gd name="connsiteX4106" fmla="*/ 1824839 w 5955852"/>
              <a:gd name="connsiteY4106" fmla="*/ 721299 h 5956325"/>
              <a:gd name="connsiteX4107" fmla="*/ 1839199 w 5955852"/>
              <a:gd name="connsiteY4107" fmla="*/ 719973 h 5956325"/>
              <a:gd name="connsiteX4108" fmla="*/ 3468003 w 5955852"/>
              <a:gd name="connsiteY4108" fmla="*/ 719426 h 5956325"/>
              <a:gd name="connsiteX4109" fmla="*/ 3484859 w 5955852"/>
              <a:gd name="connsiteY4109" fmla="*/ 745009 h 5956325"/>
              <a:gd name="connsiteX4110" fmla="*/ 3463633 w 5955852"/>
              <a:gd name="connsiteY4110" fmla="*/ 762479 h 5956325"/>
              <a:gd name="connsiteX4111" fmla="*/ 3459263 w 5955852"/>
              <a:gd name="connsiteY4111" fmla="*/ 761855 h 5956325"/>
              <a:gd name="connsiteX4112" fmla="*/ 3442407 w 5955852"/>
              <a:gd name="connsiteY4112" fmla="*/ 736273 h 5956325"/>
              <a:gd name="connsiteX4113" fmla="*/ 3468003 w 5955852"/>
              <a:gd name="connsiteY4113" fmla="*/ 719426 h 5956325"/>
              <a:gd name="connsiteX4114" fmla="*/ 4111662 w 5955852"/>
              <a:gd name="connsiteY4114" fmla="*/ 717476 h 5956325"/>
              <a:gd name="connsiteX4115" fmla="*/ 4126021 w 5955852"/>
              <a:gd name="connsiteY4115" fmla="*/ 718802 h 5956325"/>
              <a:gd name="connsiteX4116" fmla="*/ 4134136 w 5955852"/>
              <a:gd name="connsiteY4116" fmla="*/ 743761 h 5956325"/>
              <a:gd name="connsiteX4117" fmla="*/ 4117281 w 5955852"/>
              <a:gd name="connsiteY4117" fmla="*/ 753744 h 5956325"/>
              <a:gd name="connsiteX4118" fmla="*/ 4109164 w 5955852"/>
              <a:gd name="connsiteY4118" fmla="*/ 751872 h 5956325"/>
              <a:gd name="connsiteX4119" fmla="*/ 4101049 w 5955852"/>
              <a:gd name="connsiteY4119" fmla="*/ 726914 h 5956325"/>
              <a:gd name="connsiteX4120" fmla="*/ 4111662 w 5955852"/>
              <a:gd name="connsiteY4120" fmla="*/ 717476 h 5956325"/>
              <a:gd name="connsiteX4121" fmla="*/ 2677635 w 5955852"/>
              <a:gd name="connsiteY4121" fmla="*/ 686356 h 5956325"/>
              <a:gd name="connsiteX4122" fmla="*/ 2701984 w 5955852"/>
              <a:gd name="connsiteY4122" fmla="*/ 705075 h 5956325"/>
              <a:gd name="connsiteX4123" fmla="*/ 2683254 w 5955852"/>
              <a:gd name="connsiteY4123" fmla="*/ 729410 h 5956325"/>
              <a:gd name="connsiteX4124" fmla="*/ 2680757 w 5955852"/>
              <a:gd name="connsiteY4124" fmla="*/ 729410 h 5956325"/>
              <a:gd name="connsiteX4125" fmla="*/ 2658907 w 5955852"/>
              <a:gd name="connsiteY4125" fmla="*/ 710691 h 5956325"/>
              <a:gd name="connsiteX4126" fmla="*/ 2677635 w 5955852"/>
              <a:gd name="connsiteY4126" fmla="*/ 686356 h 5956325"/>
              <a:gd name="connsiteX4127" fmla="*/ 3273221 w 5955852"/>
              <a:gd name="connsiteY4127" fmla="*/ 685732 h 5956325"/>
              <a:gd name="connsiteX4128" fmla="*/ 3291949 w 5955852"/>
              <a:gd name="connsiteY4128" fmla="*/ 710067 h 5956325"/>
              <a:gd name="connsiteX4129" fmla="*/ 3270099 w 5955852"/>
              <a:gd name="connsiteY4129" fmla="*/ 729410 h 5956325"/>
              <a:gd name="connsiteX4130" fmla="*/ 3267602 w 5955852"/>
              <a:gd name="connsiteY4130" fmla="*/ 728786 h 5956325"/>
              <a:gd name="connsiteX4131" fmla="*/ 3248873 w 5955852"/>
              <a:gd name="connsiteY4131" fmla="*/ 704452 h 5956325"/>
              <a:gd name="connsiteX4132" fmla="*/ 3273221 w 5955852"/>
              <a:gd name="connsiteY4132" fmla="*/ 685732 h 5956325"/>
              <a:gd name="connsiteX4133" fmla="*/ 2875540 w 5955852"/>
              <a:gd name="connsiteY4133" fmla="*/ 669510 h 5956325"/>
              <a:gd name="connsiteX4134" fmla="*/ 2898015 w 5955852"/>
              <a:gd name="connsiteY4134" fmla="*/ 690100 h 5956325"/>
              <a:gd name="connsiteX4135" fmla="*/ 2877413 w 5955852"/>
              <a:gd name="connsiteY4135" fmla="*/ 712562 h 5956325"/>
              <a:gd name="connsiteX4136" fmla="*/ 2876164 w 5955852"/>
              <a:gd name="connsiteY4136" fmla="*/ 712562 h 5956325"/>
              <a:gd name="connsiteX4137" fmla="*/ 2854937 w 5955852"/>
              <a:gd name="connsiteY4137" fmla="*/ 691971 h 5956325"/>
              <a:gd name="connsiteX4138" fmla="*/ 2875540 w 5955852"/>
              <a:gd name="connsiteY4138" fmla="*/ 669510 h 5956325"/>
              <a:gd name="connsiteX4139" fmla="*/ 3074692 w 5955852"/>
              <a:gd name="connsiteY4139" fmla="*/ 668886 h 5956325"/>
              <a:gd name="connsiteX4140" fmla="*/ 3095294 w 5955852"/>
              <a:gd name="connsiteY4140" fmla="*/ 691348 h 5956325"/>
              <a:gd name="connsiteX4141" fmla="*/ 3072819 w 5955852"/>
              <a:gd name="connsiteY4141" fmla="*/ 711938 h 5956325"/>
              <a:gd name="connsiteX4142" fmla="*/ 3052217 w 5955852"/>
              <a:gd name="connsiteY4142" fmla="*/ 689476 h 5956325"/>
              <a:gd name="connsiteX4143" fmla="*/ 3074692 w 5955852"/>
              <a:gd name="connsiteY4143" fmla="*/ 668886 h 5956325"/>
              <a:gd name="connsiteX4144" fmla="*/ 1129989 w 5955852"/>
              <a:gd name="connsiteY4144" fmla="*/ 641431 h 5956325"/>
              <a:gd name="connsiteX4145" fmla="*/ 1146220 w 5955852"/>
              <a:gd name="connsiteY4145" fmla="*/ 642680 h 5956325"/>
              <a:gd name="connsiteX4146" fmla="*/ 1146220 w 5955852"/>
              <a:gd name="connsiteY4146" fmla="*/ 660150 h 5956325"/>
              <a:gd name="connsiteX4147" fmla="*/ 1144348 w 5955852"/>
              <a:gd name="connsiteY4147" fmla="*/ 662022 h 5956325"/>
              <a:gd name="connsiteX4148" fmla="*/ 1137481 w 5955852"/>
              <a:gd name="connsiteY4148" fmla="*/ 663894 h 5956325"/>
              <a:gd name="connsiteX4149" fmla="*/ 1126868 w 5955852"/>
              <a:gd name="connsiteY4149" fmla="*/ 658278 h 5956325"/>
              <a:gd name="connsiteX4150" fmla="*/ 1129989 w 5955852"/>
              <a:gd name="connsiteY4150" fmla="*/ 641431 h 5956325"/>
              <a:gd name="connsiteX4151" fmla="*/ 2005263 w 5955852"/>
              <a:gd name="connsiteY4151" fmla="*/ 637688 h 5956325"/>
              <a:gd name="connsiteX4152" fmla="*/ 2029610 w 5955852"/>
              <a:gd name="connsiteY4152" fmla="*/ 647672 h 5956325"/>
              <a:gd name="connsiteX4153" fmla="*/ 2019622 w 5955852"/>
              <a:gd name="connsiteY4153" fmla="*/ 672006 h 5956325"/>
              <a:gd name="connsiteX4154" fmla="*/ 2012130 w 5955852"/>
              <a:gd name="connsiteY4154" fmla="*/ 673254 h 5956325"/>
              <a:gd name="connsiteX4155" fmla="*/ 1995273 w 5955852"/>
              <a:gd name="connsiteY4155" fmla="*/ 662022 h 5956325"/>
              <a:gd name="connsiteX4156" fmla="*/ 2005263 w 5955852"/>
              <a:gd name="connsiteY4156" fmla="*/ 637688 h 5956325"/>
              <a:gd name="connsiteX4157" fmla="*/ 4811114 w 5955852"/>
              <a:gd name="connsiteY4157" fmla="*/ 636440 h 5956325"/>
              <a:gd name="connsiteX4158" fmla="*/ 4820869 w 5955852"/>
              <a:gd name="connsiteY4158" fmla="*/ 638935 h 5956325"/>
              <a:gd name="connsiteX4159" fmla="*/ 4822742 w 5955852"/>
              <a:gd name="connsiteY4159" fmla="*/ 640808 h 5956325"/>
              <a:gd name="connsiteX4160" fmla="*/ 4822742 w 5955852"/>
              <a:gd name="connsiteY4160" fmla="*/ 658278 h 5956325"/>
              <a:gd name="connsiteX4161" fmla="*/ 4814002 w 5955852"/>
              <a:gd name="connsiteY4161" fmla="*/ 661398 h 5956325"/>
              <a:gd name="connsiteX4162" fmla="*/ 4805262 w 5955852"/>
              <a:gd name="connsiteY4162" fmla="*/ 657655 h 5956325"/>
              <a:gd name="connsiteX4163" fmla="*/ 4802764 w 5955852"/>
              <a:gd name="connsiteY4163" fmla="*/ 641431 h 5956325"/>
              <a:gd name="connsiteX4164" fmla="*/ 4811114 w 5955852"/>
              <a:gd name="connsiteY4164" fmla="*/ 636440 h 5956325"/>
              <a:gd name="connsiteX4165" fmla="*/ 3944973 w 5955852"/>
              <a:gd name="connsiteY4165" fmla="*/ 635816 h 5956325"/>
              <a:gd name="connsiteX4166" fmla="*/ 3954961 w 5955852"/>
              <a:gd name="connsiteY4166" fmla="*/ 660151 h 5956325"/>
              <a:gd name="connsiteX4167" fmla="*/ 3937481 w 5955852"/>
              <a:gd name="connsiteY4167" fmla="*/ 672006 h 5956325"/>
              <a:gd name="connsiteX4168" fmla="*/ 3930614 w 5955852"/>
              <a:gd name="connsiteY4168" fmla="*/ 670133 h 5956325"/>
              <a:gd name="connsiteX4169" fmla="*/ 3920625 w 5955852"/>
              <a:gd name="connsiteY4169" fmla="*/ 645800 h 5956325"/>
              <a:gd name="connsiteX4170" fmla="*/ 3944973 w 5955852"/>
              <a:gd name="connsiteY4170" fmla="*/ 635816 h 5956325"/>
              <a:gd name="connsiteX4171" fmla="*/ 1565674 w 5955852"/>
              <a:gd name="connsiteY4171" fmla="*/ 615771 h 5956325"/>
              <a:gd name="connsiteX4172" fmla="*/ 1575117 w 5955852"/>
              <a:gd name="connsiteY4172" fmla="*/ 622713 h 5956325"/>
              <a:gd name="connsiteX4173" fmla="*/ 1570122 w 5955852"/>
              <a:gd name="connsiteY4173" fmla="*/ 643928 h 5956325"/>
              <a:gd name="connsiteX4174" fmla="*/ 1562006 w 5955852"/>
              <a:gd name="connsiteY4174" fmla="*/ 646424 h 5956325"/>
              <a:gd name="connsiteX4175" fmla="*/ 1548895 w 5955852"/>
              <a:gd name="connsiteY4175" fmla="*/ 638936 h 5956325"/>
              <a:gd name="connsiteX4176" fmla="*/ 1553890 w 5955852"/>
              <a:gd name="connsiteY4176" fmla="*/ 617721 h 5956325"/>
              <a:gd name="connsiteX4177" fmla="*/ 1565674 w 5955852"/>
              <a:gd name="connsiteY4177" fmla="*/ 615771 h 5956325"/>
              <a:gd name="connsiteX4178" fmla="*/ 4385183 w 5955852"/>
              <a:gd name="connsiteY4178" fmla="*/ 613041 h 5956325"/>
              <a:gd name="connsiteX4179" fmla="*/ 4396968 w 5955852"/>
              <a:gd name="connsiteY4179" fmla="*/ 615225 h 5956325"/>
              <a:gd name="connsiteX4180" fmla="*/ 4401961 w 5955852"/>
              <a:gd name="connsiteY4180" fmla="*/ 636440 h 5956325"/>
              <a:gd name="connsiteX4181" fmla="*/ 4388227 w 5955852"/>
              <a:gd name="connsiteY4181" fmla="*/ 643928 h 5956325"/>
              <a:gd name="connsiteX4182" fmla="*/ 4380735 w 5955852"/>
              <a:gd name="connsiteY4182" fmla="*/ 641431 h 5956325"/>
              <a:gd name="connsiteX4183" fmla="*/ 4375741 w 5955852"/>
              <a:gd name="connsiteY4183" fmla="*/ 620216 h 5956325"/>
              <a:gd name="connsiteX4184" fmla="*/ 4385183 w 5955852"/>
              <a:gd name="connsiteY4184" fmla="*/ 613041 h 5956325"/>
              <a:gd name="connsiteX4185" fmla="*/ 2191930 w 5955852"/>
              <a:gd name="connsiteY4185" fmla="*/ 569052 h 5956325"/>
              <a:gd name="connsiteX4186" fmla="*/ 2215029 w 5955852"/>
              <a:gd name="connsiteY4186" fmla="*/ 580907 h 5956325"/>
              <a:gd name="connsiteX4187" fmla="*/ 2203167 w 5955852"/>
              <a:gd name="connsiteY4187" fmla="*/ 604618 h 5956325"/>
              <a:gd name="connsiteX4188" fmla="*/ 2197549 w 5955852"/>
              <a:gd name="connsiteY4188" fmla="*/ 605866 h 5956325"/>
              <a:gd name="connsiteX4189" fmla="*/ 2180068 w 5955852"/>
              <a:gd name="connsiteY4189" fmla="*/ 592763 h 5956325"/>
              <a:gd name="connsiteX4190" fmla="*/ 2191930 w 5955852"/>
              <a:gd name="connsiteY4190" fmla="*/ 569052 h 5956325"/>
              <a:gd name="connsiteX4191" fmla="*/ 3757682 w 5955852"/>
              <a:gd name="connsiteY4191" fmla="*/ 566556 h 5956325"/>
              <a:gd name="connsiteX4192" fmla="*/ 3769543 w 5955852"/>
              <a:gd name="connsiteY4192" fmla="*/ 590267 h 5956325"/>
              <a:gd name="connsiteX4193" fmla="*/ 3752063 w 5955852"/>
              <a:gd name="connsiteY4193" fmla="*/ 603370 h 5956325"/>
              <a:gd name="connsiteX4194" fmla="*/ 3746444 w 5955852"/>
              <a:gd name="connsiteY4194" fmla="*/ 602122 h 5956325"/>
              <a:gd name="connsiteX4195" fmla="*/ 3734583 w 5955852"/>
              <a:gd name="connsiteY4195" fmla="*/ 579036 h 5956325"/>
              <a:gd name="connsiteX4196" fmla="*/ 3757682 w 5955852"/>
              <a:gd name="connsiteY4196" fmla="*/ 566556 h 5956325"/>
              <a:gd name="connsiteX4197" fmla="*/ 1289186 w 5955852"/>
              <a:gd name="connsiteY4197" fmla="*/ 524127 h 5956325"/>
              <a:gd name="connsiteX4198" fmla="*/ 1305417 w 5955852"/>
              <a:gd name="connsiteY4198" fmla="*/ 525375 h 5956325"/>
              <a:gd name="connsiteX4199" fmla="*/ 1305417 w 5955852"/>
              <a:gd name="connsiteY4199" fmla="*/ 542845 h 5956325"/>
              <a:gd name="connsiteX4200" fmla="*/ 1303545 w 5955852"/>
              <a:gd name="connsiteY4200" fmla="*/ 544717 h 5956325"/>
              <a:gd name="connsiteX4201" fmla="*/ 1296678 w 5955852"/>
              <a:gd name="connsiteY4201" fmla="*/ 546590 h 5956325"/>
              <a:gd name="connsiteX4202" fmla="*/ 1286065 w 5955852"/>
              <a:gd name="connsiteY4202" fmla="*/ 540973 h 5956325"/>
              <a:gd name="connsiteX4203" fmla="*/ 1289186 w 5955852"/>
              <a:gd name="connsiteY4203" fmla="*/ 524127 h 5956325"/>
              <a:gd name="connsiteX4204" fmla="*/ 1739777 w 5955852"/>
              <a:gd name="connsiteY4204" fmla="*/ 520617 h 5956325"/>
              <a:gd name="connsiteX4205" fmla="*/ 1748673 w 5955852"/>
              <a:gd name="connsiteY4205" fmla="*/ 528495 h 5956325"/>
              <a:gd name="connsiteX4206" fmla="*/ 1741805 w 5955852"/>
              <a:gd name="connsiteY4206" fmla="*/ 549086 h 5956325"/>
              <a:gd name="connsiteX4207" fmla="*/ 1734938 w 5955852"/>
              <a:gd name="connsiteY4207" fmla="*/ 550958 h 5956325"/>
              <a:gd name="connsiteX4208" fmla="*/ 1721203 w 5955852"/>
              <a:gd name="connsiteY4208" fmla="*/ 542222 h 5956325"/>
              <a:gd name="connsiteX4209" fmla="*/ 1728071 w 5955852"/>
              <a:gd name="connsiteY4209" fmla="*/ 521631 h 5956325"/>
              <a:gd name="connsiteX4210" fmla="*/ 1739777 w 5955852"/>
              <a:gd name="connsiteY4210" fmla="*/ 520617 h 5956325"/>
              <a:gd name="connsiteX4211" fmla="*/ 4651917 w 5955852"/>
              <a:gd name="connsiteY4211" fmla="*/ 518511 h 5956325"/>
              <a:gd name="connsiteX4212" fmla="*/ 4661672 w 5955852"/>
              <a:gd name="connsiteY4212" fmla="*/ 521006 h 5956325"/>
              <a:gd name="connsiteX4213" fmla="*/ 4663545 w 5955852"/>
              <a:gd name="connsiteY4213" fmla="*/ 522879 h 5956325"/>
              <a:gd name="connsiteX4214" fmla="*/ 4663545 w 5955852"/>
              <a:gd name="connsiteY4214" fmla="*/ 540350 h 5956325"/>
              <a:gd name="connsiteX4215" fmla="*/ 4654805 w 5955852"/>
              <a:gd name="connsiteY4215" fmla="*/ 543469 h 5956325"/>
              <a:gd name="connsiteX4216" fmla="*/ 4646065 w 5955852"/>
              <a:gd name="connsiteY4216" fmla="*/ 539726 h 5956325"/>
              <a:gd name="connsiteX4217" fmla="*/ 4643567 w 5955852"/>
              <a:gd name="connsiteY4217" fmla="*/ 523503 h 5956325"/>
              <a:gd name="connsiteX4218" fmla="*/ 4651917 w 5955852"/>
              <a:gd name="connsiteY4218" fmla="*/ 518511 h 5956325"/>
              <a:gd name="connsiteX4219" fmla="*/ 4210456 w 5955852"/>
              <a:gd name="connsiteY4219" fmla="*/ 517731 h 5956325"/>
              <a:gd name="connsiteX4220" fmla="*/ 4222162 w 5955852"/>
              <a:gd name="connsiteY4220" fmla="*/ 518511 h 5956325"/>
              <a:gd name="connsiteX4221" fmla="*/ 4229029 w 5955852"/>
              <a:gd name="connsiteY4221" fmla="*/ 539102 h 5956325"/>
              <a:gd name="connsiteX4222" fmla="*/ 4215294 w 5955852"/>
              <a:gd name="connsiteY4222" fmla="*/ 547837 h 5956325"/>
              <a:gd name="connsiteX4223" fmla="*/ 4208428 w 5955852"/>
              <a:gd name="connsiteY4223" fmla="*/ 545965 h 5956325"/>
              <a:gd name="connsiteX4224" fmla="*/ 4201560 w 5955852"/>
              <a:gd name="connsiteY4224" fmla="*/ 525374 h 5956325"/>
              <a:gd name="connsiteX4225" fmla="*/ 4210456 w 5955852"/>
              <a:gd name="connsiteY4225" fmla="*/ 517731 h 5956325"/>
              <a:gd name="connsiteX4226" fmla="*/ 2382966 w 5955852"/>
              <a:gd name="connsiteY4226" fmla="*/ 514768 h 5956325"/>
              <a:gd name="connsiteX4227" fmla="*/ 2405441 w 5955852"/>
              <a:gd name="connsiteY4227" fmla="*/ 528495 h 5956325"/>
              <a:gd name="connsiteX4228" fmla="*/ 2391706 w 5955852"/>
              <a:gd name="connsiteY4228" fmla="*/ 550958 h 5956325"/>
              <a:gd name="connsiteX4229" fmla="*/ 2387337 w 5955852"/>
              <a:gd name="connsiteY4229" fmla="*/ 551582 h 5956325"/>
              <a:gd name="connsiteX4230" fmla="*/ 2369231 w 5955852"/>
              <a:gd name="connsiteY4230" fmla="*/ 537230 h 5956325"/>
              <a:gd name="connsiteX4231" fmla="*/ 2382966 w 5955852"/>
              <a:gd name="connsiteY4231" fmla="*/ 514768 h 5956325"/>
              <a:gd name="connsiteX4232" fmla="*/ 3566645 w 5955852"/>
              <a:gd name="connsiteY4232" fmla="*/ 513519 h 5956325"/>
              <a:gd name="connsiteX4233" fmla="*/ 3580380 w 5955852"/>
              <a:gd name="connsiteY4233" fmla="*/ 535982 h 5956325"/>
              <a:gd name="connsiteX4234" fmla="*/ 3562275 w 5955852"/>
              <a:gd name="connsiteY4234" fmla="*/ 550334 h 5956325"/>
              <a:gd name="connsiteX4235" fmla="*/ 3557905 w 5955852"/>
              <a:gd name="connsiteY4235" fmla="*/ 549709 h 5956325"/>
              <a:gd name="connsiteX4236" fmla="*/ 3544170 w 5955852"/>
              <a:gd name="connsiteY4236" fmla="*/ 527247 h 5956325"/>
              <a:gd name="connsiteX4237" fmla="*/ 3566645 w 5955852"/>
              <a:gd name="connsiteY4237" fmla="*/ 513519 h 5956325"/>
              <a:gd name="connsiteX4238" fmla="*/ 2578373 w 5955852"/>
              <a:gd name="connsiteY4238" fmla="*/ 476081 h 5956325"/>
              <a:gd name="connsiteX4239" fmla="*/ 2599599 w 5955852"/>
              <a:gd name="connsiteY4239" fmla="*/ 491681 h 5956325"/>
              <a:gd name="connsiteX4240" fmla="*/ 2583992 w 5955852"/>
              <a:gd name="connsiteY4240" fmla="*/ 512895 h 5956325"/>
              <a:gd name="connsiteX4241" fmla="*/ 2580871 w 5955852"/>
              <a:gd name="connsiteY4241" fmla="*/ 512895 h 5956325"/>
              <a:gd name="connsiteX4242" fmla="*/ 2562765 w 5955852"/>
              <a:gd name="connsiteY4242" fmla="*/ 497296 h 5956325"/>
              <a:gd name="connsiteX4243" fmla="*/ 2578373 w 5955852"/>
              <a:gd name="connsiteY4243" fmla="*/ 476081 h 5956325"/>
              <a:gd name="connsiteX4244" fmla="*/ 3371238 w 5955852"/>
              <a:gd name="connsiteY4244" fmla="*/ 474834 h 5956325"/>
              <a:gd name="connsiteX4245" fmla="*/ 3386845 w 5955852"/>
              <a:gd name="connsiteY4245" fmla="*/ 496049 h 5956325"/>
              <a:gd name="connsiteX4246" fmla="*/ 3368741 w 5955852"/>
              <a:gd name="connsiteY4246" fmla="*/ 511647 h 5956325"/>
              <a:gd name="connsiteX4247" fmla="*/ 3365619 w 5955852"/>
              <a:gd name="connsiteY4247" fmla="*/ 511647 h 5956325"/>
              <a:gd name="connsiteX4248" fmla="*/ 3350011 w 5955852"/>
              <a:gd name="connsiteY4248" fmla="*/ 490433 h 5956325"/>
              <a:gd name="connsiteX4249" fmla="*/ 3371238 w 5955852"/>
              <a:gd name="connsiteY4249" fmla="*/ 474834 h 5956325"/>
              <a:gd name="connsiteX4250" fmla="*/ 2776278 w 5955852"/>
              <a:gd name="connsiteY4250" fmla="*/ 452372 h 5956325"/>
              <a:gd name="connsiteX4251" fmla="*/ 2796255 w 5955852"/>
              <a:gd name="connsiteY4251" fmla="*/ 469218 h 5956325"/>
              <a:gd name="connsiteX4252" fmla="*/ 2779399 w 5955852"/>
              <a:gd name="connsiteY4252" fmla="*/ 489186 h 5956325"/>
              <a:gd name="connsiteX4253" fmla="*/ 2778150 w 5955852"/>
              <a:gd name="connsiteY4253" fmla="*/ 489186 h 5956325"/>
              <a:gd name="connsiteX4254" fmla="*/ 2758796 w 5955852"/>
              <a:gd name="connsiteY4254" fmla="*/ 472338 h 5956325"/>
              <a:gd name="connsiteX4255" fmla="*/ 2776278 w 5955852"/>
              <a:gd name="connsiteY4255" fmla="*/ 452372 h 5956325"/>
              <a:gd name="connsiteX4256" fmla="*/ 3173334 w 5955852"/>
              <a:gd name="connsiteY4256" fmla="*/ 451747 h 5956325"/>
              <a:gd name="connsiteX4257" fmla="*/ 3190814 w 5955852"/>
              <a:gd name="connsiteY4257" fmla="*/ 471714 h 5956325"/>
              <a:gd name="connsiteX4258" fmla="*/ 3172086 w 5955852"/>
              <a:gd name="connsiteY4258" fmla="*/ 488561 h 5956325"/>
              <a:gd name="connsiteX4259" fmla="*/ 3170836 w 5955852"/>
              <a:gd name="connsiteY4259" fmla="*/ 489186 h 5956325"/>
              <a:gd name="connsiteX4260" fmla="*/ 3153356 w 5955852"/>
              <a:gd name="connsiteY4260" fmla="*/ 469218 h 5956325"/>
              <a:gd name="connsiteX4261" fmla="*/ 3173334 w 5955852"/>
              <a:gd name="connsiteY4261" fmla="*/ 451747 h 5956325"/>
              <a:gd name="connsiteX4262" fmla="*/ 2974805 w 5955852"/>
              <a:gd name="connsiteY4262" fmla="*/ 444884 h 5956325"/>
              <a:gd name="connsiteX4263" fmla="*/ 2993535 w 5955852"/>
              <a:gd name="connsiteY4263" fmla="*/ 463602 h 5956325"/>
              <a:gd name="connsiteX4264" fmla="*/ 2974805 w 5955852"/>
              <a:gd name="connsiteY4264" fmla="*/ 482322 h 5956325"/>
              <a:gd name="connsiteX4265" fmla="*/ 2956077 w 5955852"/>
              <a:gd name="connsiteY4265" fmla="*/ 463602 h 5956325"/>
              <a:gd name="connsiteX4266" fmla="*/ 2974805 w 5955852"/>
              <a:gd name="connsiteY4266" fmla="*/ 444884 h 5956325"/>
              <a:gd name="connsiteX4267" fmla="*/ 1921059 w 5955852"/>
              <a:gd name="connsiteY4267" fmla="*/ 437007 h 5956325"/>
              <a:gd name="connsiteX4268" fmla="*/ 1929720 w 5955852"/>
              <a:gd name="connsiteY4268" fmla="*/ 445508 h 5956325"/>
              <a:gd name="connsiteX4269" fmla="*/ 1920981 w 5955852"/>
              <a:gd name="connsiteY4269" fmla="*/ 466099 h 5956325"/>
              <a:gd name="connsiteX4270" fmla="*/ 1914737 w 5955852"/>
              <a:gd name="connsiteY4270" fmla="*/ 467347 h 5956325"/>
              <a:gd name="connsiteX4271" fmla="*/ 1900378 w 5955852"/>
              <a:gd name="connsiteY4271" fmla="*/ 457987 h 5956325"/>
              <a:gd name="connsiteX4272" fmla="*/ 1909119 w 5955852"/>
              <a:gd name="connsiteY4272" fmla="*/ 437396 h 5956325"/>
              <a:gd name="connsiteX4273" fmla="*/ 1921059 w 5955852"/>
              <a:gd name="connsiteY4273" fmla="*/ 437007 h 5956325"/>
              <a:gd name="connsiteX4274" fmla="*/ 4041114 w 5955852"/>
              <a:gd name="connsiteY4274" fmla="*/ 434900 h 5956325"/>
              <a:gd name="connsiteX4275" fmla="*/ 4049854 w 5955852"/>
              <a:gd name="connsiteY4275" fmla="*/ 455491 h 5956325"/>
              <a:gd name="connsiteX4276" fmla="*/ 4035495 w 5955852"/>
              <a:gd name="connsiteY4276" fmla="*/ 464851 h 5956325"/>
              <a:gd name="connsiteX4277" fmla="*/ 4029253 w 5955852"/>
              <a:gd name="connsiteY4277" fmla="*/ 463602 h 5956325"/>
              <a:gd name="connsiteX4278" fmla="*/ 4020512 w 5955852"/>
              <a:gd name="connsiteY4278" fmla="*/ 443636 h 5956325"/>
              <a:gd name="connsiteX4279" fmla="*/ 4041114 w 5955852"/>
              <a:gd name="connsiteY4279" fmla="*/ 434900 h 5956325"/>
              <a:gd name="connsiteX4280" fmla="*/ 1460245 w 5955852"/>
              <a:gd name="connsiteY4280" fmla="*/ 414934 h 5956325"/>
              <a:gd name="connsiteX4281" fmla="*/ 1475853 w 5955852"/>
              <a:gd name="connsiteY4281" fmla="*/ 423045 h 5956325"/>
              <a:gd name="connsiteX4282" fmla="*/ 1469610 w 5955852"/>
              <a:gd name="connsiteY4282" fmla="*/ 438020 h 5956325"/>
              <a:gd name="connsiteX4283" fmla="*/ 1463991 w 5955852"/>
              <a:gd name="connsiteY4283" fmla="*/ 439892 h 5956325"/>
              <a:gd name="connsiteX4284" fmla="*/ 1453378 w 5955852"/>
              <a:gd name="connsiteY4284" fmla="*/ 434276 h 5956325"/>
              <a:gd name="connsiteX4285" fmla="*/ 1457124 w 5955852"/>
              <a:gd name="connsiteY4285" fmla="*/ 416806 h 5956325"/>
              <a:gd name="connsiteX4286" fmla="*/ 1460245 w 5955852"/>
              <a:gd name="connsiteY4286" fmla="*/ 414934 h 5956325"/>
              <a:gd name="connsiteX4287" fmla="*/ 4493110 w 5955852"/>
              <a:gd name="connsiteY4287" fmla="*/ 413062 h 5956325"/>
              <a:gd name="connsiteX4288" fmla="*/ 4499353 w 5955852"/>
              <a:gd name="connsiteY4288" fmla="*/ 428037 h 5956325"/>
              <a:gd name="connsiteX4289" fmla="*/ 4487491 w 5955852"/>
              <a:gd name="connsiteY4289" fmla="*/ 436773 h 5956325"/>
              <a:gd name="connsiteX4290" fmla="*/ 4483745 w 5955852"/>
              <a:gd name="connsiteY4290" fmla="*/ 436148 h 5956325"/>
              <a:gd name="connsiteX4291" fmla="*/ 4480623 w 5955852"/>
              <a:gd name="connsiteY4291" fmla="*/ 434276 h 5956325"/>
              <a:gd name="connsiteX4292" fmla="*/ 4476878 w 5955852"/>
              <a:gd name="connsiteY4292" fmla="*/ 416806 h 5956325"/>
              <a:gd name="connsiteX4293" fmla="*/ 4493110 w 5955852"/>
              <a:gd name="connsiteY4293" fmla="*/ 413062 h 5956325"/>
              <a:gd name="connsiteX4294" fmla="*/ 2094537 w 5955852"/>
              <a:gd name="connsiteY4294" fmla="*/ 367513 h 5956325"/>
              <a:gd name="connsiteX4295" fmla="*/ 2113890 w 5955852"/>
              <a:gd name="connsiteY4295" fmla="*/ 377497 h 5956325"/>
              <a:gd name="connsiteX4296" fmla="*/ 2103902 w 5955852"/>
              <a:gd name="connsiteY4296" fmla="*/ 396839 h 5956325"/>
              <a:gd name="connsiteX4297" fmla="*/ 2098907 w 5955852"/>
              <a:gd name="connsiteY4297" fmla="*/ 397463 h 5956325"/>
              <a:gd name="connsiteX4298" fmla="*/ 2084548 w 5955852"/>
              <a:gd name="connsiteY4298" fmla="*/ 386855 h 5956325"/>
              <a:gd name="connsiteX4299" fmla="*/ 2094537 w 5955852"/>
              <a:gd name="connsiteY4299" fmla="*/ 367513 h 5956325"/>
              <a:gd name="connsiteX4300" fmla="*/ 3854447 w 5955852"/>
              <a:gd name="connsiteY4300" fmla="*/ 365016 h 5956325"/>
              <a:gd name="connsiteX4301" fmla="*/ 3864437 w 5955852"/>
              <a:gd name="connsiteY4301" fmla="*/ 384360 h 5956325"/>
              <a:gd name="connsiteX4302" fmla="*/ 3849453 w 5955852"/>
              <a:gd name="connsiteY4302" fmla="*/ 394967 h 5956325"/>
              <a:gd name="connsiteX4303" fmla="*/ 3845083 w 5955852"/>
              <a:gd name="connsiteY4303" fmla="*/ 394343 h 5956325"/>
              <a:gd name="connsiteX4304" fmla="*/ 3835095 w 5955852"/>
              <a:gd name="connsiteY4304" fmla="*/ 375000 h 5956325"/>
              <a:gd name="connsiteX4305" fmla="*/ 3854447 w 5955852"/>
              <a:gd name="connsiteY4305" fmla="*/ 365016 h 5956325"/>
              <a:gd name="connsiteX4306" fmla="*/ 1633801 w 5955852"/>
              <a:gd name="connsiteY4306" fmla="*/ 319468 h 5956325"/>
              <a:gd name="connsiteX4307" fmla="*/ 1649409 w 5955852"/>
              <a:gd name="connsiteY4307" fmla="*/ 327579 h 5956325"/>
              <a:gd name="connsiteX4308" fmla="*/ 1643167 w 5955852"/>
              <a:gd name="connsiteY4308" fmla="*/ 342554 h 5956325"/>
              <a:gd name="connsiteX4309" fmla="*/ 1637547 w 5955852"/>
              <a:gd name="connsiteY4309" fmla="*/ 344426 h 5956325"/>
              <a:gd name="connsiteX4310" fmla="*/ 1626934 w 5955852"/>
              <a:gd name="connsiteY4310" fmla="*/ 338811 h 5956325"/>
              <a:gd name="connsiteX4311" fmla="*/ 1630680 w 5955852"/>
              <a:gd name="connsiteY4311" fmla="*/ 321339 h 5956325"/>
              <a:gd name="connsiteX4312" fmla="*/ 1633801 w 5955852"/>
              <a:gd name="connsiteY4312" fmla="*/ 319468 h 5956325"/>
              <a:gd name="connsiteX4313" fmla="*/ 4318930 w 5955852"/>
              <a:gd name="connsiteY4313" fmla="*/ 318220 h 5956325"/>
              <a:gd name="connsiteX4314" fmla="*/ 4325173 w 5955852"/>
              <a:gd name="connsiteY4314" fmla="*/ 333195 h 5956325"/>
              <a:gd name="connsiteX4315" fmla="*/ 4313311 w 5955852"/>
              <a:gd name="connsiteY4315" fmla="*/ 341930 h 5956325"/>
              <a:gd name="connsiteX4316" fmla="*/ 4309566 w 5955852"/>
              <a:gd name="connsiteY4316" fmla="*/ 341306 h 5956325"/>
              <a:gd name="connsiteX4317" fmla="*/ 4306443 w 5955852"/>
              <a:gd name="connsiteY4317" fmla="*/ 339435 h 5956325"/>
              <a:gd name="connsiteX4318" fmla="*/ 4302698 w 5955852"/>
              <a:gd name="connsiteY4318" fmla="*/ 321963 h 5956325"/>
              <a:gd name="connsiteX4319" fmla="*/ 4318930 w 5955852"/>
              <a:gd name="connsiteY4319" fmla="*/ 318220 h 5956325"/>
              <a:gd name="connsiteX4320" fmla="*/ 2285574 w 5955852"/>
              <a:gd name="connsiteY4320" fmla="*/ 310108 h 5956325"/>
              <a:gd name="connsiteX4321" fmla="*/ 2304302 w 5955852"/>
              <a:gd name="connsiteY4321" fmla="*/ 321340 h 5956325"/>
              <a:gd name="connsiteX4322" fmla="*/ 2293065 w 5955852"/>
              <a:gd name="connsiteY4322" fmla="*/ 340058 h 5956325"/>
              <a:gd name="connsiteX4323" fmla="*/ 2289319 w 5955852"/>
              <a:gd name="connsiteY4323" fmla="*/ 340682 h 5956325"/>
              <a:gd name="connsiteX4324" fmla="*/ 2274336 w 5955852"/>
              <a:gd name="connsiteY4324" fmla="*/ 328828 h 5956325"/>
              <a:gd name="connsiteX4325" fmla="*/ 2285574 w 5955852"/>
              <a:gd name="connsiteY4325" fmla="*/ 310108 h 5956325"/>
              <a:gd name="connsiteX4326" fmla="*/ 3664659 w 5955852"/>
              <a:gd name="connsiteY4326" fmla="*/ 308237 h 5956325"/>
              <a:gd name="connsiteX4327" fmla="*/ 3675896 w 5955852"/>
              <a:gd name="connsiteY4327" fmla="*/ 326955 h 5956325"/>
              <a:gd name="connsiteX4328" fmla="*/ 3660913 w 5955852"/>
              <a:gd name="connsiteY4328" fmla="*/ 338810 h 5956325"/>
              <a:gd name="connsiteX4329" fmla="*/ 3656544 w 5955852"/>
              <a:gd name="connsiteY4329" fmla="*/ 338186 h 5956325"/>
              <a:gd name="connsiteX4330" fmla="*/ 3645306 w 5955852"/>
              <a:gd name="connsiteY4330" fmla="*/ 319468 h 5956325"/>
              <a:gd name="connsiteX4331" fmla="*/ 3664659 w 5955852"/>
              <a:gd name="connsiteY4331" fmla="*/ 308237 h 5956325"/>
              <a:gd name="connsiteX4332" fmla="*/ 2479732 w 5955852"/>
              <a:gd name="connsiteY4332" fmla="*/ 267680 h 5956325"/>
              <a:gd name="connsiteX4333" fmla="*/ 2497836 w 5955852"/>
              <a:gd name="connsiteY4333" fmla="*/ 280159 h 5956325"/>
              <a:gd name="connsiteX4334" fmla="*/ 2485350 w 5955852"/>
              <a:gd name="connsiteY4334" fmla="*/ 298253 h 5956325"/>
              <a:gd name="connsiteX4335" fmla="*/ 2482853 w 5955852"/>
              <a:gd name="connsiteY4335" fmla="*/ 298253 h 5956325"/>
              <a:gd name="connsiteX4336" fmla="*/ 2467246 w 5955852"/>
              <a:gd name="connsiteY4336" fmla="*/ 285774 h 5956325"/>
              <a:gd name="connsiteX4337" fmla="*/ 2479732 w 5955852"/>
              <a:gd name="connsiteY4337" fmla="*/ 267680 h 5956325"/>
              <a:gd name="connsiteX4338" fmla="*/ 3469253 w 5955852"/>
              <a:gd name="connsiteY4338" fmla="*/ 265807 h 5956325"/>
              <a:gd name="connsiteX4339" fmla="*/ 3481739 w 5955852"/>
              <a:gd name="connsiteY4339" fmla="*/ 283902 h 5956325"/>
              <a:gd name="connsiteX4340" fmla="*/ 3466756 w 5955852"/>
              <a:gd name="connsiteY4340" fmla="*/ 296381 h 5956325"/>
              <a:gd name="connsiteX4341" fmla="*/ 3463634 w 5955852"/>
              <a:gd name="connsiteY4341" fmla="*/ 296381 h 5956325"/>
              <a:gd name="connsiteX4342" fmla="*/ 3451147 w 5955852"/>
              <a:gd name="connsiteY4342" fmla="*/ 278286 h 5956325"/>
              <a:gd name="connsiteX4343" fmla="*/ 3469253 w 5955852"/>
              <a:gd name="connsiteY4343" fmla="*/ 265807 h 5956325"/>
              <a:gd name="connsiteX4344" fmla="*/ 2676388 w 5955852"/>
              <a:gd name="connsiteY4344" fmla="*/ 238353 h 5956325"/>
              <a:gd name="connsiteX4345" fmla="*/ 2693244 w 5955852"/>
              <a:gd name="connsiteY4345" fmla="*/ 252080 h 5956325"/>
              <a:gd name="connsiteX4346" fmla="*/ 2679509 w 5955852"/>
              <a:gd name="connsiteY4346" fmla="*/ 268927 h 5956325"/>
              <a:gd name="connsiteX4347" fmla="*/ 2678260 w 5955852"/>
              <a:gd name="connsiteY4347" fmla="*/ 268927 h 5956325"/>
              <a:gd name="connsiteX4348" fmla="*/ 2662653 w 5955852"/>
              <a:gd name="connsiteY4348" fmla="*/ 255824 h 5956325"/>
              <a:gd name="connsiteX4349" fmla="*/ 2676388 w 5955852"/>
              <a:gd name="connsiteY4349" fmla="*/ 238353 h 5956325"/>
              <a:gd name="connsiteX4350" fmla="*/ 3271972 w 5955852"/>
              <a:gd name="connsiteY4350" fmla="*/ 237729 h 5956325"/>
              <a:gd name="connsiteX4351" fmla="*/ 3285707 w 5955852"/>
              <a:gd name="connsiteY4351" fmla="*/ 254577 h 5956325"/>
              <a:gd name="connsiteX4352" fmla="*/ 3270099 w 5955852"/>
              <a:gd name="connsiteY4352" fmla="*/ 268927 h 5956325"/>
              <a:gd name="connsiteX4353" fmla="*/ 3268851 w 5955852"/>
              <a:gd name="connsiteY4353" fmla="*/ 268927 h 5956325"/>
              <a:gd name="connsiteX4354" fmla="*/ 3255116 w 5955852"/>
              <a:gd name="connsiteY4354" fmla="*/ 251456 h 5956325"/>
              <a:gd name="connsiteX4355" fmla="*/ 3271972 w 5955852"/>
              <a:gd name="connsiteY4355" fmla="*/ 237729 h 5956325"/>
              <a:gd name="connsiteX4356" fmla="*/ 1811728 w 5955852"/>
              <a:gd name="connsiteY4356" fmla="*/ 236481 h 5956325"/>
              <a:gd name="connsiteX4357" fmla="*/ 1827335 w 5955852"/>
              <a:gd name="connsiteY4357" fmla="*/ 240849 h 5956325"/>
              <a:gd name="connsiteX4358" fmla="*/ 1823590 w 5955852"/>
              <a:gd name="connsiteY4358" fmla="*/ 258320 h 5956325"/>
              <a:gd name="connsiteX4359" fmla="*/ 1820468 w 5955852"/>
              <a:gd name="connsiteY4359" fmla="*/ 259567 h 5956325"/>
              <a:gd name="connsiteX4360" fmla="*/ 1816723 w 5955852"/>
              <a:gd name="connsiteY4360" fmla="*/ 260815 h 5956325"/>
              <a:gd name="connsiteX4361" fmla="*/ 1804860 w 5955852"/>
              <a:gd name="connsiteY4361" fmla="*/ 252079 h 5956325"/>
              <a:gd name="connsiteX4362" fmla="*/ 1811728 w 5955852"/>
              <a:gd name="connsiteY4362" fmla="*/ 236481 h 5956325"/>
              <a:gd name="connsiteX4363" fmla="*/ 4137256 w 5955852"/>
              <a:gd name="connsiteY4363" fmla="*/ 233361 h 5956325"/>
              <a:gd name="connsiteX4364" fmla="*/ 4140378 w 5955852"/>
              <a:gd name="connsiteY4364" fmla="*/ 234609 h 5956325"/>
              <a:gd name="connsiteX4365" fmla="*/ 4144124 w 5955852"/>
              <a:gd name="connsiteY4365" fmla="*/ 252079 h 5956325"/>
              <a:gd name="connsiteX4366" fmla="*/ 4133511 w 5955852"/>
              <a:gd name="connsiteY4366" fmla="*/ 258320 h 5956325"/>
              <a:gd name="connsiteX4367" fmla="*/ 4128517 w 5955852"/>
              <a:gd name="connsiteY4367" fmla="*/ 257072 h 5956325"/>
              <a:gd name="connsiteX4368" fmla="*/ 4121649 w 5955852"/>
              <a:gd name="connsiteY4368" fmla="*/ 241473 h 5956325"/>
              <a:gd name="connsiteX4369" fmla="*/ 4137256 w 5955852"/>
              <a:gd name="connsiteY4369" fmla="*/ 233361 h 5956325"/>
              <a:gd name="connsiteX4370" fmla="*/ 3074069 w 5955852"/>
              <a:gd name="connsiteY4370" fmla="*/ 224002 h 5956325"/>
              <a:gd name="connsiteX4371" fmla="*/ 3089052 w 5955852"/>
              <a:gd name="connsiteY4371" fmla="*/ 240225 h 5956325"/>
              <a:gd name="connsiteX4372" fmla="*/ 3072820 w 5955852"/>
              <a:gd name="connsiteY4372" fmla="*/ 255199 h 5956325"/>
              <a:gd name="connsiteX4373" fmla="*/ 3057837 w 5955852"/>
              <a:gd name="connsiteY4373" fmla="*/ 238977 h 5956325"/>
              <a:gd name="connsiteX4374" fmla="*/ 3074069 w 5955852"/>
              <a:gd name="connsiteY4374" fmla="*/ 224002 h 5956325"/>
              <a:gd name="connsiteX4375" fmla="*/ 2874915 w 5955852"/>
              <a:gd name="connsiteY4375" fmla="*/ 224002 h 5956325"/>
              <a:gd name="connsiteX4376" fmla="*/ 2891148 w 5955852"/>
              <a:gd name="connsiteY4376" fmla="*/ 238977 h 5956325"/>
              <a:gd name="connsiteX4377" fmla="*/ 2876165 w 5955852"/>
              <a:gd name="connsiteY4377" fmla="*/ 255199 h 5956325"/>
              <a:gd name="connsiteX4378" fmla="*/ 2875541 w 5955852"/>
              <a:gd name="connsiteY4378" fmla="*/ 255199 h 5956325"/>
              <a:gd name="connsiteX4379" fmla="*/ 2859932 w 5955852"/>
              <a:gd name="connsiteY4379" fmla="*/ 240225 h 5956325"/>
              <a:gd name="connsiteX4380" fmla="*/ 2874915 w 5955852"/>
              <a:gd name="connsiteY4380" fmla="*/ 224002 h 5956325"/>
              <a:gd name="connsiteX4381" fmla="*/ 1999019 w 5955852"/>
              <a:gd name="connsiteY4381" fmla="*/ 164725 h 5956325"/>
              <a:gd name="connsiteX4382" fmla="*/ 2014002 w 5955852"/>
              <a:gd name="connsiteY4382" fmla="*/ 174085 h 5956325"/>
              <a:gd name="connsiteX4383" fmla="*/ 2004638 w 5955852"/>
              <a:gd name="connsiteY4383" fmla="*/ 189060 h 5956325"/>
              <a:gd name="connsiteX4384" fmla="*/ 2001516 w 5955852"/>
              <a:gd name="connsiteY4384" fmla="*/ 189060 h 5956325"/>
              <a:gd name="connsiteX4385" fmla="*/ 1989655 w 5955852"/>
              <a:gd name="connsiteY4385" fmla="*/ 180325 h 5956325"/>
              <a:gd name="connsiteX4386" fmla="*/ 1997770 w 5955852"/>
              <a:gd name="connsiteY4386" fmla="*/ 165349 h 5956325"/>
              <a:gd name="connsiteX4387" fmla="*/ 1999019 w 5955852"/>
              <a:gd name="connsiteY4387" fmla="*/ 164725 h 5956325"/>
              <a:gd name="connsiteX4388" fmla="*/ 3951215 w 5955852"/>
              <a:gd name="connsiteY4388" fmla="*/ 162229 h 5956325"/>
              <a:gd name="connsiteX4389" fmla="*/ 3960580 w 5955852"/>
              <a:gd name="connsiteY4389" fmla="*/ 177204 h 5956325"/>
              <a:gd name="connsiteX4390" fmla="*/ 3948093 w 5955852"/>
              <a:gd name="connsiteY4390" fmla="*/ 187188 h 5956325"/>
              <a:gd name="connsiteX4391" fmla="*/ 3944972 w 5955852"/>
              <a:gd name="connsiteY4391" fmla="*/ 186564 h 5956325"/>
              <a:gd name="connsiteX4392" fmla="*/ 2188182 w 5955852"/>
              <a:gd name="connsiteY4392" fmla="*/ 106074 h 5956325"/>
              <a:gd name="connsiteX4393" fmla="*/ 2203166 w 5955852"/>
              <a:gd name="connsiteY4393" fmla="*/ 115432 h 5956325"/>
              <a:gd name="connsiteX4394" fmla="*/ 2193802 w 5955852"/>
              <a:gd name="connsiteY4394" fmla="*/ 130408 h 5956325"/>
              <a:gd name="connsiteX4395" fmla="*/ 2190680 w 5955852"/>
              <a:gd name="connsiteY4395" fmla="*/ 130408 h 5956325"/>
              <a:gd name="connsiteX4396" fmla="*/ 2178818 w 5955852"/>
              <a:gd name="connsiteY4396" fmla="*/ 121672 h 5956325"/>
              <a:gd name="connsiteX4397" fmla="*/ 2186934 w 5955852"/>
              <a:gd name="connsiteY4397" fmla="*/ 106698 h 5956325"/>
              <a:gd name="connsiteX4398" fmla="*/ 2188182 w 5955852"/>
              <a:gd name="connsiteY4398" fmla="*/ 106074 h 5956325"/>
              <a:gd name="connsiteX4399" fmla="*/ 3761426 w 5955852"/>
              <a:gd name="connsiteY4399" fmla="*/ 103577 h 5956325"/>
              <a:gd name="connsiteX4400" fmla="*/ 3770792 w 5955852"/>
              <a:gd name="connsiteY4400" fmla="*/ 118553 h 5956325"/>
              <a:gd name="connsiteX4401" fmla="*/ 3758305 w 5955852"/>
              <a:gd name="connsiteY4401" fmla="*/ 128535 h 5956325"/>
              <a:gd name="connsiteX4402" fmla="*/ 3755183 w 5955852"/>
              <a:gd name="connsiteY4402" fmla="*/ 127911 h 5956325"/>
              <a:gd name="connsiteX4403" fmla="*/ 2379844 w 5955852"/>
              <a:gd name="connsiteY4403" fmla="*/ 60524 h 5956325"/>
              <a:gd name="connsiteX4404" fmla="*/ 2396700 w 5955852"/>
              <a:gd name="connsiteY4404" fmla="*/ 72380 h 5956325"/>
              <a:gd name="connsiteX4405" fmla="*/ 2386711 w 5955852"/>
              <a:gd name="connsiteY4405" fmla="*/ 84859 h 5956325"/>
              <a:gd name="connsiteX4406" fmla="*/ 2383589 w 5955852"/>
              <a:gd name="connsiteY4406" fmla="*/ 84859 h 5956325"/>
              <a:gd name="connsiteX4407" fmla="*/ 2371728 w 5955852"/>
              <a:gd name="connsiteY4407" fmla="*/ 76123 h 5956325"/>
              <a:gd name="connsiteX4408" fmla="*/ 2379844 w 5955852"/>
              <a:gd name="connsiteY4408" fmla="*/ 60524 h 5956325"/>
              <a:gd name="connsiteX4409" fmla="*/ 3567268 w 5955852"/>
              <a:gd name="connsiteY4409" fmla="*/ 58653 h 5956325"/>
              <a:gd name="connsiteX4410" fmla="*/ 3577257 w 5955852"/>
              <a:gd name="connsiteY4410" fmla="*/ 71132 h 5956325"/>
              <a:gd name="connsiteX4411" fmla="*/ 3565395 w 5955852"/>
              <a:gd name="connsiteY4411" fmla="*/ 82987 h 5956325"/>
              <a:gd name="connsiteX4412" fmla="*/ 3561026 w 5955852"/>
              <a:gd name="connsiteY4412" fmla="*/ 82363 h 5956325"/>
              <a:gd name="connsiteX4413" fmla="*/ 3552909 w 5955852"/>
              <a:gd name="connsiteY4413" fmla="*/ 66763 h 5956325"/>
              <a:gd name="connsiteX4414" fmla="*/ 3567268 w 5955852"/>
              <a:gd name="connsiteY4414" fmla="*/ 58653 h 5956325"/>
              <a:gd name="connsiteX4415" fmla="*/ 2577748 w 5955852"/>
              <a:gd name="connsiteY4415" fmla="*/ 26830 h 5956325"/>
              <a:gd name="connsiteX4416" fmla="*/ 2591482 w 5955852"/>
              <a:gd name="connsiteY4416" fmla="*/ 36190 h 5956325"/>
              <a:gd name="connsiteX4417" fmla="*/ 2582118 w 5955852"/>
              <a:gd name="connsiteY4417" fmla="*/ 51165 h 5956325"/>
              <a:gd name="connsiteX4418" fmla="*/ 2578996 w 5955852"/>
              <a:gd name="connsiteY4418" fmla="*/ 51788 h 5956325"/>
              <a:gd name="connsiteX4419" fmla="*/ 2566511 w 5955852"/>
              <a:gd name="connsiteY4419" fmla="*/ 39309 h 5956325"/>
              <a:gd name="connsiteX4420" fmla="*/ 2577748 w 5955852"/>
              <a:gd name="connsiteY4420" fmla="*/ 26830 h 5956325"/>
              <a:gd name="connsiteX4421" fmla="*/ 3373110 w 5955852"/>
              <a:gd name="connsiteY4421" fmla="*/ 26206 h 5956325"/>
              <a:gd name="connsiteX4422" fmla="*/ 3382475 w 5955852"/>
              <a:gd name="connsiteY4422" fmla="*/ 41181 h 5956325"/>
              <a:gd name="connsiteX4423" fmla="*/ 3369988 w 5955852"/>
              <a:gd name="connsiteY4423" fmla="*/ 50541 h 5956325"/>
              <a:gd name="connsiteX4424" fmla="*/ 3368740 w 5955852"/>
              <a:gd name="connsiteY4424" fmla="*/ 50541 h 5956325"/>
              <a:gd name="connsiteX4425" fmla="*/ 3357502 w 5955852"/>
              <a:gd name="connsiteY4425" fmla="*/ 38062 h 5956325"/>
              <a:gd name="connsiteX4426" fmla="*/ 3373110 w 5955852"/>
              <a:gd name="connsiteY4426" fmla="*/ 26206 h 5956325"/>
              <a:gd name="connsiteX4427" fmla="*/ 3175830 w 5955852"/>
              <a:gd name="connsiteY4427" fmla="*/ 6864 h 5956325"/>
              <a:gd name="connsiteX4428" fmla="*/ 3185195 w 5955852"/>
              <a:gd name="connsiteY4428" fmla="*/ 21839 h 5956325"/>
              <a:gd name="connsiteX4429" fmla="*/ 3172709 w 5955852"/>
              <a:gd name="connsiteY4429" fmla="*/ 31198 h 5956325"/>
              <a:gd name="connsiteX4430" fmla="*/ 3171461 w 5955852"/>
              <a:gd name="connsiteY4430" fmla="*/ 31198 h 5956325"/>
              <a:gd name="connsiteX4431" fmla="*/ 3160223 w 5955852"/>
              <a:gd name="connsiteY4431" fmla="*/ 18719 h 5956325"/>
              <a:gd name="connsiteX4432" fmla="*/ 3175830 w 5955852"/>
              <a:gd name="connsiteY4432" fmla="*/ 6864 h 5956325"/>
              <a:gd name="connsiteX4433" fmla="*/ 2775028 w 5955852"/>
              <a:gd name="connsiteY4433" fmla="*/ 6864 h 5956325"/>
              <a:gd name="connsiteX4434" fmla="*/ 2788762 w 5955852"/>
              <a:gd name="connsiteY4434" fmla="*/ 16223 h 5956325"/>
              <a:gd name="connsiteX4435" fmla="*/ 2779398 w 5955852"/>
              <a:gd name="connsiteY4435" fmla="*/ 31198 h 5956325"/>
              <a:gd name="connsiteX4436" fmla="*/ 2776277 w 5955852"/>
              <a:gd name="connsiteY4436" fmla="*/ 31822 h 5956325"/>
              <a:gd name="connsiteX4437" fmla="*/ 2763790 w 5955852"/>
              <a:gd name="connsiteY4437" fmla="*/ 19343 h 5956325"/>
              <a:gd name="connsiteX4438" fmla="*/ 2775028 w 5955852"/>
              <a:gd name="connsiteY4438" fmla="*/ 6864 h 5956325"/>
              <a:gd name="connsiteX4439" fmla="*/ 2974804 w 5955852"/>
              <a:gd name="connsiteY4439" fmla="*/ 0 h 5956325"/>
              <a:gd name="connsiteX4440" fmla="*/ 2987291 w 5955852"/>
              <a:gd name="connsiteY4440" fmla="*/ 12479 h 5956325"/>
              <a:gd name="connsiteX4441" fmla="*/ 2974804 w 5955852"/>
              <a:gd name="connsiteY4441" fmla="*/ 24958 h 5956325"/>
              <a:gd name="connsiteX4442" fmla="*/ 2962319 w 5955852"/>
              <a:gd name="connsiteY4442" fmla="*/ 12479 h 5956325"/>
              <a:gd name="connsiteX4443" fmla="*/ 2974804 w 5955852"/>
              <a:gd name="connsiteY4443" fmla="*/ 0 h 595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Lst>
            <a:rect l="l" t="t" r="r" b="b"/>
            <a:pathLst>
              <a:path w="5955852" h="5956325">
                <a:moveTo>
                  <a:pt x="2981048" y="5931990"/>
                </a:moveTo>
                <a:cubicBezTo>
                  <a:pt x="2988539" y="5929493"/>
                  <a:pt x="2997279" y="5935733"/>
                  <a:pt x="2997279" y="5943845"/>
                </a:cubicBezTo>
                <a:cubicBezTo>
                  <a:pt x="2997279" y="5950708"/>
                  <a:pt x="2991660" y="5956325"/>
                  <a:pt x="2984794" y="5956325"/>
                </a:cubicBezTo>
                <a:cubicBezTo>
                  <a:pt x="2983545" y="5956325"/>
                  <a:pt x="2982296" y="5956325"/>
                  <a:pt x="2981672" y="5955700"/>
                </a:cubicBezTo>
                <a:cubicBezTo>
                  <a:pt x="2980423" y="5955700"/>
                  <a:pt x="2979175" y="5956325"/>
                  <a:pt x="2977926" y="5956325"/>
                </a:cubicBezTo>
                <a:cubicBezTo>
                  <a:pt x="2971059" y="5956325"/>
                  <a:pt x="2965440" y="5950708"/>
                  <a:pt x="2965440" y="5943845"/>
                </a:cubicBezTo>
                <a:cubicBezTo>
                  <a:pt x="2965440" y="5935733"/>
                  <a:pt x="2973556" y="5929493"/>
                  <a:pt x="2981048" y="5931990"/>
                </a:cubicBezTo>
                <a:close/>
                <a:moveTo>
                  <a:pt x="3180201" y="5925126"/>
                </a:moveTo>
                <a:cubicBezTo>
                  <a:pt x="3187692" y="5923254"/>
                  <a:pt x="3195808" y="5929493"/>
                  <a:pt x="3195808" y="5936981"/>
                </a:cubicBezTo>
                <a:cubicBezTo>
                  <a:pt x="3195808" y="5943221"/>
                  <a:pt x="3190813" y="5948836"/>
                  <a:pt x="3184570" y="5949460"/>
                </a:cubicBezTo>
                <a:cubicBezTo>
                  <a:pt x="3183946" y="5948836"/>
                  <a:pt x="3183322" y="5949460"/>
                  <a:pt x="3182697" y="5949460"/>
                </a:cubicBezTo>
                <a:cubicBezTo>
                  <a:pt x="3177079" y="5949460"/>
                  <a:pt x="3172085" y="5945717"/>
                  <a:pt x="3170836" y="5940100"/>
                </a:cubicBezTo>
                <a:cubicBezTo>
                  <a:pt x="3168963" y="5933238"/>
                  <a:pt x="3173333" y="5926997"/>
                  <a:pt x="3180201" y="5925126"/>
                </a:cubicBezTo>
                <a:close/>
                <a:moveTo>
                  <a:pt x="2781270" y="5924502"/>
                </a:moveTo>
                <a:cubicBezTo>
                  <a:pt x="2787513" y="5925126"/>
                  <a:pt x="2792508" y="5930117"/>
                  <a:pt x="2792508" y="5936981"/>
                </a:cubicBezTo>
                <a:cubicBezTo>
                  <a:pt x="2792508" y="5943845"/>
                  <a:pt x="2786889" y="5949460"/>
                  <a:pt x="2780022" y="5949460"/>
                </a:cubicBezTo>
                <a:cubicBezTo>
                  <a:pt x="2778773" y="5949460"/>
                  <a:pt x="2777525" y="5949460"/>
                  <a:pt x="2776901" y="5948836"/>
                </a:cubicBezTo>
                <a:cubicBezTo>
                  <a:pt x="2770033" y="5946965"/>
                  <a:pt x="2766287" y="5940725"/>
                  <a:pt x="2767536" y="5933861"/>
                </a:cubicBezTo>
                <a:cubicBezTo>
                  <a:pt x="2768785" y="5927621"/>
                  <a:pt x="2774404" y="5923878"/>
                  <a:pt x="2781270" y="5924502"/>
                </a:cubicBezTo>
                <a:close/>
                <a:moveTo>
                  <a:pt x="2583991" y="5905160"/>
                </a:moveTo>
                <a:cubicBezTo>
                  <a:pt x="2590234" y="5905782"/>
                  <a:pt x="2595229" y="5910775"/>
                  <a:pt x="2595229" y="5917638"/>
                </a:cubicBezTo>
                <a:cubicBezTo>
                  <a:pt x="2595229" y="5924502"/>
                  <a:pt x="2589610" y="5930117"/>
                  <a:pt x="2582742" y="5930117"/>
                </a:cubicBezTo>
                <a:cubicBezTo>
                  <a:pt x="2581494" y="5930117"/>
                  <a:pt x="2580245" y="5930117"/>
                  <a:pt x="2579620" y="5929493"/>
                </a:cubicBezTo>
                <a:cubicBezTo>
                  <a:pt x="2572754" y="5927621"/>
                  <a:pt x="2569008" y="5921382"/>
                  <a:pt x="2570256" y="5914518"/>
                </a:cubicBezTo>
                <a:cubicBezTo>
                  <a:pt x="2571505" y="5908279"/>
                  <a:pt x="2577123" y="5904535"/>
                  <a:pt x="2583991" y="5905160"/>
                </a:cubicBezTo>
                <a:close/>
                <a:moveTo>
                  <a:pt x="3377480" y="5904535"/>
                </a:moveTo>
                <a:cubicBezTo>
                  <a:pt x="3384972" y="5902663"/>
                  <a:pt x="3393088" y="5908903"/>
                  <a:pt x="3393088" y="5916390"/>
                </a:cubicBezTo>
                <a:cubicBezTo>
                  <a:pt x="3393088" y="5922630"/>
                  <a:pt x="3388093" y="5928246"/>
                  <a:pt x="3381851" y="5928869"/>
                </a:cubicBezTo>
                <a:cubicBezTo>
                  <a:pt x="3380601" y="5928869"/>
                  <a:pt x="3380601" y="5928869"/>
                  <a:pt x="3379977" y="5928869"/>
                </a:cubicBezTo>
                <a:cubicBezTo>
                  <a:pt x="3374359" y="5928869"/>
                  <a:pt x="3369364" y="5925126"/>
                  <a:pt x="3368116" y="5919511"/>
                </a:cubicBezTo>
                <a:cubicBezTo>
                  <a:pt x="3366242" y="5912647"/>
                  <a:pt x="3370613" y="5906408"/>
                  <a:pt x="3377480" y="5904535"/>
                </a:cubicBezTo>
                <a:close/>
                <a:moveTo>
                  <a:pt x="2391081" y="5872714"/>
                </a:moveTo>
                <a:cubicBezTo>
                  <a:pt x="2397324" y="5875209"/>
                  <a:pt x="2401070" y="5882073"/>
                  <a:pt x="2399197" y="5888312"/>
                </a:cubicBezTo>
                <a:cubicBezTo>
                  <a:pt x="2397324" y="5893929"/>
                  <a:pt x="2392329" y="5897048"/>
                  <a:pt x="2386711" y="5897048"/>
                </a:cubicBezTo>
                <a:cubicBezTo>
                  <a:pt x="2386087" y="5897048"/>
                  <a:pt x="2384839" y="5897048"/>
                  <a:pt x="2384214" y="5897048"/>
                </a:cubicBezTo>
                <a:cubicBezTo>
                  <a:pt x="2378595" y="5895800"/>
                  <a:pt x="2374225" y="5890808"/>
                  <a:pt x="2374225" y="5884569"/>
                </a:cubicBezTo>
                <a:cubicBezTo>
                  <a:pt x="2374225" y="5876457"/>
                  <a:pt x="2382965" y="5870218"/>
                  <a:pt x="2391081" y="5872714"/>
                </a:cubicBezTo>
                <a:close/>
                <a:moveTo>
                  <a:pt x="3572887" y="5870842"/>
                </a:moveTo>
                <a:cubicBezTo>
                  <a:pt x="3579130" y="5869594"/>
                  <a:pt x="3585373" y="5873337"/>
                  <a:pt x="3587246" y="5878953"/>
                </a:cubicBezTo>
                <a:cubicBezTo>
                  <a:pt x="3589119" y="5885193"/>
                  <a:pt x="3585998" y="5892679"/>
                  <a:pt x="3579130" y="5894552"/>
                </a:cubicBezTo>
                <a:cubicBezTo>
                  <a:pt x="3578506" y="5895800"/>
                  <a:pt x="3576633" y="5895800"/>
                  <a:pt x="3575384" y="5895800"/>
                </a:cubicBezTo>
                <a:cubicBezTo>
                  <a:pt x="3568516" y="5895800"/>
                  <a:pt x="3562898" y="5890184"/>
                  <a:pt x="3562898" y="5883321"/>
                </a:cubicBezTo>
                <a:cubicBezTo>
                  <a:pt x="3562898" y="5877081"/>
                  <a:pt x="3567268" y="5872090"/>
                  <a:pt x="3572887" y="5870842"/>
                </a:cubicBezTo>
                <a:close/>
                <a:moveTo>
                  <a:pt x="2196298" y="5826540"/>
                </a:moveTo>
                <a:lnTo>
                  <a:pt x="2190680" y="5850875"/>
                </a:lnTo>
                <a:cubicBezTo>
                  <a:pt x="2183813" y="5849003"/>
                  <a:pt x="2180067" y="5842763"/>
                  <a:pt x="2181315" y="5835900"/>
                </a:cubicBezTo>
                <a:cubicBezTo>
                  <a:pt x="2183189" y="5829036"/>
                  <a:pt x="2189431" y="5825293"/>
                  <a:pt x="2196298" y="5826540"/>
                </a:cubicBezTo>
                <a:close/>
                <a:moveTo>
                  <a:pt x="3765797" y="5825293"/>
                </a:moveTo>
                <a:cubicBezTo>
                  <a:pt x="3772665" y="5823421"/>
                  <a:pt x="3778908" y="5827164"/>
                  <a:pt x="3780780" y="5834028"/>
                </a:cubicBezTo>
                <a:cubicBezTo>
                  <a:pt x="3782653" y="5840267"/>
                  <a:pt x="3779532" y="5847131"/>
                  <a:pt x="3772665" y="5849003"/>
                </a:cubicBezTo>
                <a:cubicBezTo>
                  <a:pt x="3772040" y="5849003"/>
                  <a:pt x="3772040" y="5849003"/>
                  <a:pt x="3771416" y="5849627"/>
                </a:cubicBezTo>
                <a:cubicBezTo>
                  <a:pt x="3770167" y="5849627"/>
                  <a:pt x="3768918" y="5849627"/>
                  <a:pt x="3768294" y="5849627"/>
                </a:cubicBezTo>
                <a:cubicBezTo>
                  <a:pt x="3762674" y="5849627"/>
                  <a:pt x="3757681" y="5845883"/>
                  <a:pt x="3756432" y="5840267"/>
                </a:cubicBezTo>
                <a:cubicBezTo>
                  <a:pt x="3754559" y="5833404"/>
                  <a:pt x="3758929" y="5827164"/>
                  <a:pt x="3765797" y="5825293"/>
                </a:cubicBezTo>
                <a:close/>
                <a:moveTo>
                  <a:pt x="2007135" y="5767888"/>
                </a:moveTo>
                <a:lnTo>
                  <a:pt x="2001516" y="5792222"/>
                </a:lnTo>
                <a:cubicBezTo>
                  <a:pt x="1994648" y="5790350"/>
                  <a:pt x="1990903" y="5784111"/>
                  <a:pt x="1992151" y="5777247"/>
                </a:cubicBezTo>
                <a:cubicBezTo>
                  <a:pt x="1994024" y="5770383"/>
                  <a:pt x="2000267" y="5766640"/>
                  <a:pt x="2007135" y="5767888"/>
                </a:cubicBezTo>
                <a:close/>
                <a:moveTo>
                  <a:pt x="3954960" y="5766640"/>
                </a:moveTo>
                <a:cubicBezTo>
                  <a:pt x="3961828" y="5764768"/>
                  <a:pt x="3968071" y="5768511"/>
                  <a:pt x="3969944" y="5775376"/>
                </a:cubicBezTo>
                <a:cubicBezTo>
                  <a:pt x="3971816" y="5781615"/>
                  <a:pt x="3968695" y="5788479"/>
                  <a:pt x="3961828" y="5790350"/>
                </a:cubicBezTo>
                <a:cubicBezTo>
                  <a:pt x="3961204" y="5790350"/>
                  <a:pt x="3961204" y="5790350"/>
                  <a:pt x="3960580" y="5790975"/>
                </a:cubicBezTo>
                <a:cubicBezTo>
                  <a:pt x="3959331" y="5790350"/>
                  <a:pt x="3958083" y="5790975"/>
                  <a:pt x="3957457" y="5790975"/>
                </a:cubicBezTo>
                <a:cubicBezTo>
                  <a:pt x="3951839" y="5790975"/>
                  <a:pt x="3946844" y="5787231"/>
                  <a:pt x="3945596" y="5781615"/>
                </a:cubicBezTo>
                <a:cubicBezTo>
                  <a:pt x="3943723" y="5774751"/>
                  <a:pt x="3948093" y="5768511"/>
                  <a:pt x="3954960" y="5766640"/>
                </a:cubicBezTo>
                <a:close/>
                <a:moveTo>
                  <a:pt x="2977926" y="5702373"/>
                </a:moveTo>
                <a:cubicBezTo>
                  <a:pt x="2979174" y="5702373"/>
                  <a:pt x="2979798" y="5702373"/>
                  <a:pt x="2981048" y="5702373"/>
                </a:cubicBezTo>
                <a:cubicBezTo>
                  <a:pt x="2982296" y="5702373"/>
                  <a:pt x="2982920" y="5702373"/>
                  <a:pt x="2984169" y="5702373"/>
                </a:cubicBezTo>
                <a:cubicBezTo>
                  <a:pt x="2992909" y="5702373"/>
                  <a:pt x="2999776" y="5709235"/>
                  <a:pt x="2999776" y="5717971"/>
                </a:cubicBezTo>
                <a:cubicBezTo>
                  <a:pt x="2999776" y="5726707"/>
                  <a:pt x="2992909" y="5733570"/>
                  <a:pt x="2984169" y="5733570"/>
                </a:cubicBezTo>
                <a:cubicBezTo>
                  <a:pt x="2982920" y="5733570"/>
                  <a:pt x="2981672" y="5733570"/>
                  <a:pt x="2981048" y="5732946"/>
                </a:cubicBezTo>
                <a:cubicBezTo>
                  <a:pt x="2979798" y="5732946"/>
                  <a:pt x="2978550" y="5733570"/>
                  <a:pt x="2977926" y="5733570"/>
                </a:cubicBezTo>
                <a:cubicBezTo>
                  <a:pt x="2969185" y="5734194"/>
                  <a:pt x="2962318" y="5726707"/>
                  <a:pt x="2962318" y="5717971"/>
                </a:cubicBezTo>
                <a:cubicBezTo>
                  <a:pt x="2962318" y="5709235"/>
                  <a:pt x="2969185" y="5702373"/>
                  <a:pt x="2977926" y="5702373"/>
                </a:cubicBezTo>
                <a:close/>
                <a:moveTo>
                  <a:pt x="1824214" y="5698005"/>
                </a:moveTo>
                <a:cubicBezTo>
                  <a:pt x="1829832" y="5700501"/>
                  <a:pt x="1832954" y="5707364"/>
                  <a:pt x="1831082" y="5713604"/>
                </a:cubicBezTo>
                <a:cubicBezTo>
                  <a:pt x="1829832" y="5718595"/>
                  <a:pt x="1824838" y="5721714"/>
                  <a:pt x="1819220" y="5721714"/>
                </a:cubicBezTo>
                <a:cubicBezTo>
                  <a:pt x="1817971" y="5721714"/>
                  <a:pt x="1816723" y="5721714"/>
                  <a:pt x="1815474" y="5721090"/>
                </a:cubicBezTo>
                <a:cubicBezTo>
                  <a:pt x="1814225" y="5720467"/>
                  <a:pt x="1812976" y="5719843"/>
                  <a:pt x="1812352" y="5719843"/>
                </a:cubicBezTo>
                <a:cubicBezTo>
                  <a:pt x="1806733" y="5716099"/>
                  <a:pt x="1804860" y="5708611"/>
                  <a:pt x="1808607" y="5702372"/>
                </a:cubicBezTo>
                <a:cubicBezTo>
                  <a:pt x="1812352" y="5697381"/>
                  <a:pt x="1818595" y="5695508"/>
                  <a:pt x="1824214" y="5698005"/>
                </a:cubicBezTo>
                <a:close/>
                <a:moveTo>
                  <a:pt x="3180824" y="5695509"/>
                </a:moveTo>
                <a:cubicBezTo>
                  <a:pt x="3189564" y="5694885"/>
                  <a:pt x="3196432" y="5701125"/>
                  <a:pt x="3197681" y="5709860"/>
                </a:cubicBezTo>
                <a:cubicBezTo>
                  <a:pt x="3198305" y="5718595"/>
                  <a:pt x="3192062" y="5726083"/>
                  <a:pt x="3183322" y="5726707"/>
                </a:cubicBezTo>
                <a:cubicBezTo>
                  <a:pt x="3183322" y="5726707"/>
                  <a:pt x="3182698" y="5726707"/>
                  <a:pt x="3182074" y="5726707"/>
                </a:cubicBezTo>
                <a:cubicBezTo>
                  <a:pt x="3173957" y="5726707"/>
                  <a:pt x="3167089" y="5719843"/>
                  <a:pt x="3166465" y="5712356"/>
                </a:cubicBezTo>
                <a:cubicBezTo>
                  <a:pt x="3165841" y="5703621"/>
                  <a:pt x="3172084" y="5696132"/>
                  <a:pt x="3180824" y="5695509"/>
                </a:cubicBezTo>
                <a:close/>
                <a:moveTo>
                  <a:pt x="2781270" y="5695509"/>
                </a:moveTo>
                <a:cubicBezTo>
                  <a:pt x="2790011" y="5696132"/>
                  <a:pt x="2796254" y="5703621"/>
                  <a:pt x="2795629" y="5711732"/>
                </a:cubicBezTo>
                <a:cubicBezTo>
                  <a:pt x="2795005" y="5719843"/>
                  <a:pt x="2788138" y="5726083"/>
                  <a:pt x="2780022" y="5726083"/>
                </a:cubicBezTo>
                <a:cubicBezTo>
                  <a:pt x="2779398" y="5726707"/>
                  <a:pt x="2779398" y="5726707"/>
                  <a:pt x="2778773" y="5726707"/>
                </a:cubicBezTo>
                <a:cubicBezTo>
                  <a:pt x="2770034" y="5726083"/>
                  <a:pt x="2763790" y="5718595"/>
                  <a:pt x="2764414" y="5709860"/>
                </a:cubicBezTo>
                <a:cubicBezTo>
                  <a:pt x="2765039" y="5701125"/>
                  <a:pt x="2772530" y="5694885"/>
                  <a:pt x="2781270" y="5695509"/>
                </a:cubicBezTo>
                <a:close/>
                <a:moveTo>
                  <a:pt x="4137882" y="5694884"/>
                </a:moveTo>
                <a:cubicBezTo>
                  <a:pt x="4144124" y="5693012"/>
                  <a:pt x="4151616" y="5696132"/>
                  <a:pt x="4153490" y="5702996"/>
                </a:cubicBezTo>
                <a:cubicBezTo>
                  <a:pt x="4155362" y="5709235"/>
                  <a:pt x="4152240" y="5715475"/>
                  <a:pt x="4146622" y="5718595"/>
                </a:cubicBezTo>
                <a:cubicBezTo>
                  <a:pt x="4145372" y="5718595"/>
                  <a:pt x="4143500" y="5719219"/>
                  <a:pt x="4141627" y="5719219"/>
                </a:cubicBezTo>
                <a:cubicBezTo>
                  <a:pt x="4137882" y="5719219"/>
                  <a:pt x="4133511" y="5717347"/>
                  <a:pt x="4131014" y="5713604"/>
                </a:cubicBezTo>
                <a:cubicBezTo>
                  <a:pt x="4127268" y="5707987"/>
                  <a:pt x="4128517" y="5699876"/>
                  <a:pt x="4134760" y="5696132"/>
                </a:cubicBezTo>
                <a:cubicBezTo>
                  <a:pt x="4135384" y="5695508"/>
                  <a:pt x="4136632" y="5694884"/>
                  <a:pt x="4137882" y="5694884"/>
                </a:cubicBezTo>
                <a:close/>
                <a:moveTo>
                  <a:pt x="2585864" y="5674918"/>
                </a:moveTo>
                <a:cubicBezTo>
                  <a:pt x="2594604" y="5676167"/>
                  <a:pt x="2600223" y="5684277"/>
                  <a:pt x="2598974" y="5692389"/>
                </a:cubicBezTo>
                <a:cubicBezTo>
                  <a:pt x="2597726" y="5699877"/>
                  <a:pt x="2591483" y="5705492"/>
                  <a:pt x="2583991" y="5705492"/>
                </a:cubicBezTo>
                <a:cubicBezTo>
                  <a:pt x="2582743" y="5705492"/>
                  <a:pt x="2582117" y="5705492"/>
                  <a:pt x="2581493" y="5705492"/>
                </a:cubicBezTo>
                <a:cubicBezTo>
                  <a:pt x="2572753" y="5704245"/>
                  <a:pt x="2567134" y="5696132"/>
                  <a:pt x="2568384" y="5688022"/>
                </a:cubicBezTo>
                <a:cubicBezTo>
                  <a:pt x="2569632" y="5679286"/>
                  <a:pt x="2577124" y="5673671"/>
                  <a:pt x="2585864" y="5674918"/>
                </a:cubicBezTo>
                <a:close/>
                <a:moveTo>
                  <a:pt x="3376856" y="5673671"/>
                </a:moveTo>
                <a:cubicBezTo>
                  <a:pt x="3385596" y="5672422"/>
                  <a:pt x="3393088" y="5678662"/>
                  <a:pt x="3394336" y="5686774"/>
                </a:cubicBezTo>
                <a:cubicBezTo>
                  <a:pt x="3395585" y="5695509"/>
                  <a:pt x="3389966" y="5702996"/>
                  <a:pt x="3381226" y="5704245"/>
                </a:cubicBezTo>
                <a:cubicBezTo>
                  <a:pt x="3380601" y="5704245"/>
                  <a:pt x="3379977" y="5704245"/>
                  <a:pt x="3378729" y="5704245"/>
                </a:cubicBezTo>
                <a:cubicBezTo>
                  <a:pt x="3371237" y="5704868"/>
                  <a:pt x="3364370" y="5699253"/>
                  <a:pt x="3363745" y="5691142"/>
                </a:cubicBezTo>
                <a:cubicBezTo>
                  <a:pt x="3362497" y="5682406"/>
                  <a:pt x="3368115" y="5674918"/>
                  <a:pt x="3376856" y="5673671"/>
                </a:cubicBezTo>
                <a:close/>
                <a:moveTo>
                  <a:pt x="2392330" y="5639977"/>
                </a:moveTo>
                <a:cubicBezTo>
                  <a:pt x="2401069" y="5641849"/>
                  <a:pt x="2406064" y="5649960"/>
                  <a:pt x="2404192" y="5658071"/>
                </a:cubicBezTo>
                <a:cubicBezTo>
                  <a:pt x="2402318" y="5665559"/>
                  <a:pt x="2396076" y="5670550"/>
                  <a:pt x="2389208" y="5670550"/>
                </a:cubicBezTo>
                <a:cubicBezTo>
                  <a:pt x="2387335" y="5670550"/>
                  <a:pt x="2386710" y="5670550"/>
                  <a:pt x="2385462" y="5669927"/>
                </a:cubicBezTo>
                <a:cubicBezTo>
                  <a:pt x="2376722" y="5668055"/>
                  <a:pt x="2371727" y="5659943"/>
                  <a:pt x="2373601" y="5651832"/>
                </a:cubicBezTo>
                <a:cubicBezTo>
                  <a:pt x="2375474" y="5643096"/>
                  <a:pt x="2383589" y="5638105"/>
                  <a:pt x="2392330" y="5639977"/>
                </a:cubicBezTo>
                <a:close/>
                <a:moveTo>
                  <a:pt x="3570389" y="5638105"/>
                </a:moveTo>
                <a:cubicBezTo>
                  <a:pt x="3578505" y="5636232"/>
                  <a:pt x="3587246" y="5641849"/>
                  <a:pt x="3588495" y="5649960"/>
                </a:cubicBezTo>
                <a:cubicBezTo>
                  <a:pt x="3590367" y="5658071"/>
                  <a:pt x="3584748" y="5666807"/>
                  <a:pt x="3576633" y="5668055"/>
                </a:cubicBezTo>
                <a:cubicBezTo>
                  <a:pt x="3575384" y="5668055"/>
                  <a:pt x="3574136" y="5668678"/>
                  <a:pt x="3572887" y="5668678"/>
                </a:cubicBezTo>
                <a:cubicBezTo>
                  <a:pt x="3566020" y="5669303"/>
                  <a:pt x="3559777" y="5664311"/>
                  <a:pt x="3558528" y="5656824"/>
                </a:cubicBezTo>
                <a:cubicBezTo>
                  <a:pt x="3556656" y="5648088"/>
                  <a:pt x="3562273" y="5639977"/>
                  <a:pt x="3570389" y="5638105"/>
                </a:cubicBezTo>
                <a:close/>
                <a:moveTo>
                  <a:pt x="1642541" y="5613146"/>
                </a:moveTo>
                <a:cubicBezTo>
                  <a:pt x="1643791" y="5613770"/>
                  <a:pt x="1645039" y="5614394"/>
                  <a:pt x="1645663" y="5615018"/>
                </a:cubicBezTo>
                <a:cubicBezTo>
                  <a:pt x="1651282" y="5618761"/>
                  <a:pt x="1653155" y="5626249"/>
                  <a:pt x="1649409" y="5632488"/>
                </a:cubicBezTo>
                <a:cubicBezTo>
                  <a:pt x="1647536" y="5636233"/>
                  <a:pt x="1643791" y="5638105"/>
                  <a:pt x="1639420" y="5638105"/>
                </a:cubicBezTo>
                <a:cubicBezTo>
                  <a:pt x="1637547" y="5638105"/>
                  <a:pt x="1635050" y="5637480"/>
                  <a:pt x="1633177" y="5636233"/>
                </a:cubicBezTo>
                <a:cubicBezTo>
                  <a:pt x="1628183" y="5633736"/>
                  <a:pt x="1625061" y="5626873"/>
                  <a:pt x="1626934" y="5621257"/>
                </a:cubicBezTo>
                <a:cubicBezTo>
                  <a:pt x="1629432" y="5615018"/>
                  <a:pt x="1636299" y="5611273"/>
                  <a:pt x="1642541" y="5613146"/>
                </a:cubicBezTo>
                <a:close/>
                <a:moveTo>
                  <a:pt x="4315808" y="5611898"/>
                </a:moveTo>
                <a:cubicBezTo>
                  <a:pt x="4321426" y="5608778"/>
                  <a:pt x="4328294" y="5610651"/>
                  <a:pt x="4332040" y="5615642"/>
                </a:cubicBezTo>
                <a:cubicBezTo>
                  <a:pt x="4335785" y="5621257"/>
                  <a:pt x="4334537" y="5629369"/>
                  <a:pt x="4328294" y="5633112"/>
                </a:cubicBezTo>
                <a:cubicBezTo>
                  <a:pt x="4327669" y="5633736"/>
                  <a:pt x="4326421" y="5634360"/>
                  <a:pt x="4325173" y="5634984"/>
                </a:cubicBezTo>
                <a:cubicBezTo>
                  <a:pt x="4323923" y="5634984"/>
                  <a:pt x="4322675" y="5635609"/>
                  <a:pt x="4321426" y="5635609"/>
                </a:cubicBezTo>
                <a:cubicBezTo>
                  <a:pt x="4316433" y="5635609"/>
                  <a:pt x="4311438" y="5632488"/>
                  <a:pt x="4309566" y="5626873"/>
                </a:cubicBezTo>
                <a:cubicBezTo>
                  <a:pt x="4307692" y="5621257"/>
                  <a:pt x="4310190" y="5615018"/>
                  <a:pt x="4315808" y="5611898"/>
                </a:cubicBezTo>
                <a:close/>
                <a:moveTo>
                  <a:pt x="2201293" y="5590684"/>
                </a:moveTo>
                <a:cubicBezTo>
                  <a:pt x="2209409" y="5593179"/>
                  <a:pt x="2213778" y="5601915"/>
                  <a:pt x="2211906" y="5610026"/>
                </a:cubicBezTo>
                <a:cubicBezTo>
                  <a:pt x="2210033" y="5616890"/>
                  <a:pt x="2203790" y="5621257"/>
                  <a:pt x="2196923" y="5621257"/>
                </a:cubicBezTo>
                <a:cubicBezTo>
                  <a:pt x="2195674" y="5621257"/>
                  <a:pt x="2193802" y="5620634"/>
                  <a:pt x="2192552" y="5620634"/>
                </a:cubicBezTo>
                <a:cubicBezTo>
                  <a:pt x="2184436" y="5618138"/>
                  <a:pt x="2179442" y="5609402"/>
                  <a:pt x="2181939" y="5601291"/>
                </a:cubicBezTo>
                <a:cubicBezTo>
                  <a:pt x="2184436" y="5593179"/>
                  <a:pt x="2193176" y="5588189"/>
                  <a:pt x="2201293" y="5590684"/>
                </a:cubicBezTo>
                <a:close/>
                <a:moveTo>
                  <a:pt x="3760802" y="5588812"/>
                </a:moveTo>
                <a:cubicBezTo>
                  <a:pt x="3768918" y="5586316"/>
                  <a:pt x="3777658" y="5591308"/>
                  <a:pt x="3780155" y="5599418"/>
                </a:cubicBezTo>
                <a:cubicBezTo>
                  <a:pt x="3782653" y="5607531"/>
                  <a:pt x="3777658" y="5616266"/>
                  <a:pt x="3769543" y="5618762"/>
                </a:cubicBezTo>
                <a:cubicBezTo>
                  <a:pt x="3768294" y="5619386"/>
                  <a:pt x="3766422" y="5619386"/>
                  <a:pt x="3765172" y="5619386"/>
                </a:cubicBezTo>
                <a:cubicBezTo>
                  <a:pt x="3758304" y="5619386"/>
                  <a:pt x="3752062" y="5615018"/>
                  <a:pt x="3750188" y="5608154"/>
                </a:cubicBezTo>
                <a:cubicBezTo>
                  <a:pt x="3747692" y="5600042"/>
                  <a:pt x="3752686" y="5591308"/>
                  <a:pt x="3760802" y="5588812"/>
                </a:cubicBezTo>
                <a:close/>
                <a:moveTo>
                  <a:pt x="2015251" y="5527664"/>
                </a:moveTo>
                <a:cubicBezTo>
                  <a:pt x="2023366" y="5530783"/>
                  <a:pt x="2027112" y="5539519"/>
                  <a:pt x="2023991" y="5547630"/>
                </a:cubicBezTo>
                <a:cubicBezTo>
                  <a:pt x="2021494" y="5553870"/>
                  <a:pt x="2015875" y="5557614"/>
                  <a:pt x="2009632" y="5557614"/>
                </a:cubicBezTo>
                <a:cubicBezTo>
                  <a:pt x="2007759" y="5558238"/>
                  <a:pt x="2005885" y="5557614"/>
                  <a:pt x="2004013" y="5556990"/>
                </a:cubicBezTo>
                <a:cubicBezTo>
                  <a:pt x="1995897" y="5553870"/>
                  <a:pt x="1992151" y="5545135"/>
                  <a:pt x="1995273" y="5537023"/>
                </a:cubicBezTo>
                <a:cubicBezTo>
                  <a:pt x="1998395" y="5528912"/>
                  <a:pt x="2007135" y="5524543"/>
                  <a:pt x="2015251" y="5527664"/>
                </a:cubicBezTo>
                <a:close/>
                <a:moveTo>
                  <a:pt x="3947469" y="5525791"/>
                </a:moveTo>
                <a:cubicBezTo>
                  <a:pt x="3955585" y="5522672"/>
                  <a:pt x="3964325" y="5527040"/>
                  <a:pt x="3967446" y="5534527"/>
                </a:cubicBezTo>
                <a:cubicBezTo>
                  <a:pt x="3970568" y="5542639"/>
                  <a:pt x="3966198" y="5551375"/>
                  <a:pt x="3958706" y="5554494"/>
                </a:cubicBezTo>
                <a:cubicBezTo>
                  <a:pt x="3956834" y="5555118"/>
                  <a:pt x="3954961" y="5555742"/>
                  <a:pt x="3953087" y="5555742"/>
                </a:cubicBezTo>
                <a:cubicBezTo>
                  <a:pt x="3946219" y="5555742"/>
                  <a:pt x="3939977" y="5551999"/>
                  <a:pt x="3938104" y="5545758"/>
                </a:cubicBezTo>
                <a:cubicBezTo>
                  <a:pt x="3934983" y="5537647"/>
                  <a:pt x="3939353" y="5528288"/>
                  <a:pt x="3947469" y="5525791"/>
                </a:cubicBezTo>
                <a:close/>
                <a:moveTo>
                  <a:pt x="1468985" y="5517680"/>
                </a:moveTo>
                <a:cubicBezTo>
                  <a:pt x="1470234" y="5518304"/>
                  <a:pt x="1471483" y="5518928"/>
                  <a:pt x="1472107" y="5519552"/>
                </a:cubicBezTo>
                <a:cubicBezTo>
                  <a:pt x="1477725" y="5523295"/>
                  <a:pt x="1479599" y="5530783"/>
                  <a:pt x="1475853" y="5537022"/>
                </a:cubicBezTo>
                <a:cubicBezTo>
                  <a:pt x="1473356" y="5540767"/>
                  <a:pt x="1469610" y="5542638"/>
                  <a:pt x="1465864" y="5542638"/>
                </a:cubicBezTo>
                <a:cubicBezTo>
                  <a:pt x="1463991" y="5542638"/>
                  <a:pt x="1461493" y="5542015"/>
                  <a:pt x="1459621" y="5540767"/>
                </a:cubicBezTo>
                <a:cubicBezTo>
                  <a:pt x="1454626" y="5538271"/>
                  <a:pt x="1451505" y="5531407"/>
                  <a:pt x="1453378" y="5525792"/>
                </a:cubicBezTo>
                <a:cubicBezTo>
                  <a:pt x="1455250" y="5519552"/>
                  <a:pt x="1462742" y="5515808"/>
                  <a:pt x="1468985" y="5517680"/>
                </a:cubicBezTo>
                <a:close/>
                <a:moveTo>
                  <a:pt x="4489364" y="5516432"/>
                </a:moveTo>
                <a:cubicBezTo>
                  <a:pt x="4494983" y="5513313"/>
                  <a:pt x="4501850" y="5515184"/>
                  <a:pt x="4505596" y="5520176"/>
                </a:cubicBezTo>
                <a:cubicBezTo>
                  <a:pt x="4509342" y="5525792"/>
                  <a:pt x="4508093" y="5533903"/>
                  <a:pt x="4501850" y="5537647"/>
                </a:cubicBezTo>
                <a:cubicBezTo>
                  <a:pt x="4501226" y="5538271"/>
                  <a:pt x="4499978" y="5538895"/>
                  <a:pt x="4498729" y="5539519"/>
                </a:cubicBezTo>
                <a:cubicBezTo>
                  <a:pt x="4497481" y="5539519"/>
                  <a:pt x="4496231" y="5540143"/>
                  <a:pt x="4494983" y="5540143"/>
                </a:cubicBezTo>
                <a:cubicBezTo>
                  <a:pt x="4489989" y="5540143"/>
                  <a:pt x="4484994" y="5537022"/>
                  <a:pt x="4483121" y="5531407"/>
                </a:cubicBezTo>
                <a:cubicBezTo>
                  <a:pt x="4481249" y="5525792"/>
                  <a:pt x="4483745" y="5519552"/>
                  <a:pt x="4489364" y="5516432"/>
                </a:cubicBezTo>
                <a:close/>
                <a:moveTo>
                  <a:pt x="2984171" y="5474002"/>
                </a:moveTo>
                <a:cubicBezTo>
                  <a:pt x="2994159" y="5474002"/>
                  <a:pt x="3002899" y="5482738"/>
                  <a:pt x="3002899" y="5492721"/>
                </a:cubicBezTo>
                <a:cubicBezTo>
                  <a:pt x="3002899" y="5503329"/>
                  <a:pt x="2994159" y="5511440"/>
                  <a:pt x="2984171" y="5511440"/>
                </a:cubicBezTo>
                <a:cubicBezTo>
                  <a:pt x="2982921" y="5511440"/>
                  <a:pt x="2982297" y="5511440"/>
                  <a:pt x="2981049" y="5511440"/>
                </a:cubicBezTo>
                <a:cubicBezTo>
                  <a:pt x="2979800" y="5511440"/>
                  <a:pt x="2979176" y="5511440"/>
                  <a:pt x="2977927" y="5511440"/>
                </a:cubicBezTo>
                <a:cubicBezTo>
                  <a:pt x="2967314" y="5511440"/>
                  <a:pt x="2959198" y="5503329"/>
                  <a:pt x="2959198" y="5493345"/>
                </a:cubicBezTo>
                <a:cubicBezTo>
                  <a:pt x="2959198" y="5482738"/>
                  <a:pt x="2967314" y="5474626"/>
                  <a:pt x="2977927" y="5474626"/>
                </a:cubicBezTo>
                <a:cubicBezTo>
                  <a:pt x="2979176" y="5474626"/>
                  <a:pt x="2979800" y="5474626"/>
                  <a:pt x="2981049" y="5474626"/>
                </a:cubicBezTo>
                <a:cubicBezTo>
                  <a:pt x="2982297" y="5474626"/>
                  <a:pt x="2982921" y="5474002"/>
                  <a:pt x="2984171" y="5474002"/>
                </a:cubicBezTo>
                <a:close/>
                <a:moveTo>
                  <a:pt x="2781895" y="5467139"/>
                </a:moveTo>
                <a:cubicBezTo>
                  <a:pt x="2791885" y="5467763"/>
                  <a:pt x="2800001" y="5477121"/>
                  <a:pt x="2799377" y="5487105"/>
                </a:cubicBezTo>
                <a:cubicBezTo>
                  <a:pt x="2798752" y="5497089"/>
                  <a:pt x="2790636" y="5504577"/>
                  <a:pt x="2781271" y="5504577"/>
                </a:cubicBezTo>
                <a:cubicBezTo>
                  <a:pt x="2780023" y="5503953"/>
                  <a:pt x="2779399" y="5503953"/>
                  <a:pt x="2778774" y="5503953"/>
                </a:cubicBezTo>
                <a:cubicBezTo>
                  <a:pt x="2768786" y="5503329"/>
                  <a:pt x="2760670" y="5493969"/>
                  <a:pt x="2761919" y="5483985"/>
                </a:cubicBezTo>
                <a:cubicBezTo>
                  <a:pt x="2762543" y="5474002"/>
                  <a:pt x="2771907" y="5465891"/>
                  <a:pt x="2781895" y="5467139"/>
                </a:cubicBezTo>
                <a:close/>
                <a:moveTo>
                  <a:pt x="3179577" y="5466515"/>
                </a:moveTo>
                <a:cubicBezTo>
                  <a:pt x="3189566" y="5465891"/>
                  <a:pt x="3198930" y="5473378"/>
                  <a:pt x="3199554" y="5483985"/>
                </a:cubicBezTo>
                <a:cubicBezTo>
                  <a:pt x="3200179" y="5493969"/>
                  <a:pt x="3192687" y="5503329"/>
                  <a:pt x="3182074" y="5503953"/>
                </a:cubicBezTo>
                <a:cubicBezTo>
                  <a:pt x="3181450" y="5503953"/>
                  <a:pt x="3180826" y="5503953"/>
                  <a:pt x="3180826" y="5503953"/>
                </a:cubicBezTo>
                <a:cubicBezTo>
                  <a:pt x="3172086" y="5503329"/>
                  <a:pt x="3163345" y="5495841"/>
                  <a:pt x="3162720" y="5486481"/>
                </a:cubicBezTo>
                <a:cubicBezTo>
                  <a:pt x="3161472" y="5475874"/>
                  <a:pt x="3169588" y="5467139"/>
                  <a:pt x="3179577" y="5466515"/>
                </a:cubicBezTo>
                <a:close/>
                <a:moveTo>
                  <a:pt x="1821873" y="5451073"/>
                </a:moveTo>
                <a:cubicBezTo>
                  <a:pt x="1825619" y="5449669"/>
                  <a:pt x="1829833" y="5449669"/>
                  <a:pt x="1833579" y="5451540"/>
                </a:cubicBezTo>
                <a:cubicBezTo>
                  <a:pt x="1841695" y="5455285"/>
                  <a:pt x="1844816" y="5464019"/>
                  <a:pt x="1841071" y="5472131"/>
                </a:cubicBezTo>
                <a:cubicBezTo>
                  <a:pt x="1838573" y="5477746"/>
                  <a:pt x="1832953" y="5480867"/>
                  <a:pt x="1826711" y="5480867"/>
                </a:cubicBezTo>
                <a:cubicBezTo>
                  <a:pt x="1824214" y="5481491"/>
                  <a:pt x="1822341" y="5480867"/>
                  <a:pt x="1820468" y="5479619"/>
                </a:cubicBezTo>
                <a:cubicBezTo>
                  <a:pt x="1812352" y="5475874"/>
                  <a:pt x="1809230" y="5466516"/>
                  <a:pt x="1812977" y="5459028"/>
                </a:cubicBezTo>
                <a:cubicBezTo>
                  <a:pt x="1814850" y="5455284"/>
                  <a:pt x="1818127" y="5452476"/>
                  <a:pt x="1821873" y="5451073"/>
                </a:cubicBezTo>
                <a:close/>
                <a:moveTo>
                  <a:pt x="4139598" y="5448576"/>
                </a:moveTo>
                <a:cubicBezTo>
                  <a:pt x="4143344" y="5449980"/>
                  <a:pt x="4146622" y="5452788"/>
                  <a:pt x="4148495" y="5456532"/>
                </a:cubicBezTo>
                <a:cubicBezTo>
                  <a:pt x="4152240" y="5464019"/>
                  <a:pt x="4148495" y="5473379"/>
                  <a:pt x="4141003" y="5477122"/>
                </a:cubicBezTo>
                <a:cubicBezTo>
                  <a:pt x="4138505" y="5478371"/>
                  <a:pt x="4136632" y="5478371"/>
                  <a:pt x="4134135" y="5478371"/>
                </a:cubicBezTo>
                <a:cubicBezTo>
                  <a:pt x="4128517" y="5478371"/>
                  <a:pt x="4122898" y="5475251"/>
                  <a:pt x="4120401" y="5469635"/>
                </a:cubicBezTo>
                <a:cubicBezTo>
                  <a:pt x="4116655" y="5462147"/>
                  <a:pt x="4119777" y="5452788"/>
                  <a:pt x="4127892" y="5449044"/>
                </a:cubicBezTo>
                <a:cubicBezTo>
                  <a:pt x="4131638" y="5447172"/>
                  <a:pt x="4135852" y="5447172"/>
                  <a:pt x="4139598" y="5448576"/>
                </a:cubicBezTo>
                <a:close/>
                <a:moveTo>
                  <a:pt x="2587113" y="5444052"/>
                </a:moveTo>
                <a:cubicBezTo>
                  <a:pt x="2597102" y="5445924"/>
                  <a:pt x="2603970" y="5455284"/>
                  <a:pt x="2602721" y="5465267"/>
                </a:cubicBezTo>
                <a:cubicBezTo>
                  <a:pt x="2601472" y="5474626"/>
                  <a:pt x="2593356" y="5481490"/>
                  <a:pt x="2584616" y="5481490"/>
                </a:cubicBezTo>
                <a:cubicBezTo>
                  <a:pt x="2583367" y="5480866"/>
                  <a:pt x="2582743" y="5480866"/>
                  <a:pt x="2581495" y="5480866"/>
                </a:cubicBezTo>
                <a:cubicBezTo>
                  <a:pt x="2571505" y="5478994"/>
                  <a:pt x="2564014" y="5469635"/>
                  <a:pt x="2565887" y="5459651"/>
                </a:cubicBezTo>
                <a:cubicBezTo>
                  <a:pt x="2567760" y="5449667"/>
                  <a:pt x="2577124" y="5442181"/>
                  <a:pt x="2587113" y="5444052"/>
                </a:cubicBezTo>
                <a:close/>
                <a:moveTo>
                  <a:pt x="3374984" y="5442804"/>
                </a:moveTo>
                <a:cubicBezTo>
                  <a:pt x="3384973" y="5440933"/>
                  <a:pt x="3394337" y="5447796"/>
                  <a:pt x="3396211" y="5458403"/>
                </a:cubicBezTo>
                <a:cubicBezTo>
                  <a:pt x="3398083" y="5468387"/>
                  <a:pt x="3391216" y="5477746"/>
                  <a:pt x="3380602" y="5479618"/>
                </a:cubicBezTo>
                <a:cubicBezTo>
                  <a:pt x="3379354" y="5479618"/>
                  <a:pt x="3378730" y="5479618"/>
                  <a:pt x="3377481" y="5479618"/>
                </a:cubicBezTo>
                <a:cubicBezTo>
                  <a:pt x="3368741" y="5480242"/>
                  <a:pt x="3360625" y="5473378"/>
                  <a:pt x="3359377" y="5464020"/>
                </a:cubicBezTo>
                <a:cubicBezTo>
                  <a:pt x="3357503" y="5454036"/>
                  <a:pt x="3364371" y="5444676"/>
                  <a:pt x="3374984" y="5442804"/>
                </a:cubicBezTo>
                <a:close/>
                <a:moveTo>
                  <a:pt x="1289186" y="5414102"/>
                </a:moveTo>
                <a:cubicBezTo>
                  <a:pt x="1294181" y="5409111"/>
                  <a:pt x="1301672" y="5409111"/>
                  <a:pt x="1306667" y="5414102"/>
                </a:cubicBezTo>
                <a:cubicBezTo>
                  <a:pt x="1312285" y="5417847"/>
                  <a:pt x="1312909" y="5424709"/>
                  <a:pt x="1309164" y="5430326"/>
                </a:cubicBezTo>
                <a:cubicBezTo>
                  <a:pt x="1307291" y="5434069"/>
                  <a:pt x="1303545" y="5435941"/>
                  <a:pt x="1299175" y="5435941"/>
                </a:cubicBezTo>
                <a:cubicBezTo>
                  <a:pt x="1296678" y="5435941"/>
                  <a:pt x="1293557" y="5435317"/>
                  <a:pt x="1291058" y="5433445"/>
                </a:cubicBezTo>
                <a:cubicBezTo>
                  <a:pt x="1290434" y="5432821"/>
                  <a:pt x="1289810" y="5432197"/>
                  <a:pt x="1289186" y="5431574"/>
                </a:cubicBezTo>
                <a:cubicBezTo>
                  <a:pt x="1284192" y="5426581"/>
                  <a:pt x="1284192" y="5419094"/>
                  <a:pt x="1289186" y="5414102"/>
                </a:cubicBezTo>
                <a:close/>
                <a:moveTo>
                  <a:pt x="4654805" y="5409735"/>
                </a:moveTo>
                <a:cubicBezTo>
                  <a:pt x="4660423" y="5405991"/>
                  <a:pt x="4668540" y="5407239"/>
                  <a:pt x="4672285" y="5413478"/>
                </a:cubicBezTo>
                <a:cubicBezTo>
                  <a:pt x="4676030" y="5419094"/>
                  <a:pt x="4674782" y="5426581"/>
                  <a:pt x="4669164" y="5430326"/>
                </a:cubicBezTo>
                <a:cubicBezTo>
                  <a:pt x="4666666" y="5432197"/>
                  <a:pt x="4664169" y="5432821"/>
                  <a:pt x="4661672" y="5432821"/>
                </a:cubicBezTo>
                <a:cubicBezTo>
                  <a:pt x="4658550" y="5432821"/>
                  <a:pt x="4655429" y="5431574"/>
                  <a:pt x="4652932" y="5429078"/>
                </a:cubicBezTo>
                <a:cubicBezTo>
                  <a:pt x="4647938" y="5424086"/>
                  <a:pt x="4647938" y="5416599"/>
                  <a:pt x="4652932" y="5411606"/>
                </a:cubicBezTo>
                <a:cubicBezTo>
                  <a:pt x="4653557" y="5410983"/>
                  <a:pt x="4654181" y="5410359"/>
                  <a:pt x="4654805" y="5409735"/>
                </a:cubicBezTo>
                <a:close/>
                <a:moveTo>
                  <a:pt x="2394828" y="5405991"/>
                </a:moveTo>
                <a:cubicBezTo>
                  <a:pt x="2404817" y="5408486"/>
                  <a:pt x="2411060" y="5418470"/>
                  <a:pt x="2408563" y="5428454"/>
                </a:cubicBezTo>
                <a:cubicBezTo>
                  <a:pt x="2406689" y="5437188"/>
                  <a:pt x="2398573" y="5442804"/>
                  <a:pt x="2390458" y="5442804"/>
                </a:cubicBezTo>
                <a:cubicBezTo>
                  <a:pt x="2389209" y="5442804"/>
                  <a:pt x="2387961" y="5442804"/>
                  <a:pt x="2386088" y="5442181"/>
                </a:cubicBezTo>
                <a:cubicBezTo>
                  <a:pt x="2376098" y="5439684"/>
                  <a:pt x="2369855" y="5429702"/>
                  <a:pt x="2372353" y="5419718"/>
                </a:cubicBezTo>
                <a:cubicBezTo>
                  <a:pt x="2374850" y="5409734"/>
                  <a:pt x="2384840" y="5403495"/>
                  <a:pt x="2394828" y="5405991"/>
                </a:cubicBezTo>
                <a:close/>
                <a:moveTo>
                  <a:pt x="3566645" y="5404743"/>
                </a:moveTo>
                <a:cubicBezTo>
                  <a:pt x="3576634" y="5402246"/>
                  <a:pt x="3586623" y="5408486"/>
                  <a:pt x="3589120" y="5418470"/>
                </a:cubicBezTo>
                <a:cubicBezTo>
                  <a:pt x="3591617" y="5428454"/>
                  <a:pt x="3585374" y="5438436"/>
                  <a:pt x="3575385" y="5440933"/>
                </a:cubicBezTo>
                <a:cubicBezTo>
                  <a:pt x="3574136" y="5440933"/>
                  <a:pt x="3572888" y="5441557"/>
                  <a:pt x="3571015" y="5441557"/>
                </a:cubicBezTo>
                <a:cubicBezTo>
                  <a:pt x="3562899" y="5441557"/>
                  <a:pt x="3554784" y="5435941"/>
                  <a:pt x="3552910" y="5427205"/>
                </a:cubicBezTo>
                <a:cubicBezTo>
                  <a:pt x="3550413" y="5417222"/>
                  <a:pt x="3556656" y="5407239"/>
                  <a:pt x="3566645" y="5404743"/>
                </a:cubicBezTo>
                <a:close/>
                <a:moveTo>
                  <a:pt x="1645741" y="5361222"/>
                </a:moveTo>
                <a:cubicBezTo>
                  <a:pt x="1649565" y="5360130"/>
                  <a:pt x="1653779" y="5360442"/>
                  <a:pt x="1657525" y="5362314"/>
                </a:cubicBezTo>
                <a:cubicBezTo>
                  <a:pt x="1665017" y="5366058"/>
                  <a:pt x="1667513" y="5376041"/>
                  <a:pt x="1663768" y="5383529"/>
                </a:cubicBezTo>
                <a:cubicBezTo>
                  <a:pt x="1660646" y="5388520"/>
                  <a:pt x="1655652" y="5391641"/>
                  <a:pt x="1650033" y="5391641"/>
                </a:cubicBezTo>
                <a:cubicBezTo>
                  <a:pt x="1647536" y="5391641"/>
                  <a:pt x="1645038" y="5391016"/>
                  <a:pt x="1642541" y="5389768"/>
                </a:cubicBezTo>
                <a:cubicBezTo>
                  <a:pt x="1635050" y="5385401"/>
                  <a:pt x="1631929" y="5376041"/>
                  <a:pt x="1636298" y="5368554"/>
                </a:cubicBezTo>
                <a:cubicBezTo>
                  <a:pt x="1638484" y="5364810"/>
                  <a:pt x="1641917" y="5362314"/>
                  <a:pt x="1645741" y="5361222"/>
                </a:cubicBezTo>
                <a:close/>
                <a:moveTo>
                  <a:pt x="4315105" y="5358727"/>
                </a:moveTo>
                <a:cubicBezTo>
                  <a:pt x="4318929" y="5359819"/>
                  <a:pt x="4322362" y="5362314"/>
                  <a:pt x="4324547" y="5366058"/>
                </a:cubicBezTo>
                <a:cubicBezTo>
                  <a:pt x="4328918" y="5373546"/>
                  <a:pt x="4325796" y="5382905"/>
                  <a:pt x="4318304" y="5387272"/>
                </a:cubicBezTo>
                <a:cubicBezTo>
                  <a:pt x="4315808" y="5388520"/>
                  <a:pt x="4313311" y="5389144"/>
                  <a:pt x="4310813" y="5389144"/>
                </a:cubicBezTo>
                <a:cubicBezTo>
                  <a:pt x="4305194" y="5389144"/>
                  <a:pt x="4299576" y="5386025"/>
                  <a:pt x="4297078" y="5381033"/>
                </a:cubicBezTo>
                <a:cubicBezTo>
                  <a:pt x="4292708" y="5373546"/>
                  <a:pt x="4295830" y="5363562"/>
                  <a:pt x="4303322" y="5359818"/>
                </a:cubicBezTo>
                <a:cubicBezTo>
                  <a:pt x="4307068" y="5357946"/>
                  <a:pt x="4311282" y="5357634"/>
                  <a:pt x="4315105" y="5358727"/>
                </a:cubicBezTo>
                <a:close/>
                <a:moveTo>
                  <a:pt x="2206289" y="5352953"/>
                </a:moveTo>
                <a:cubicBezTo>
                  <a:pt x="2216277" y="5356074"/>
                  <a:pt x="2221272" y="5366680"/>
                  <a:pt x="2218150" y="5376040"/>
                </a:cubicBezTo>
                <a:cubicBezTo>
                  <a:pt x="2215653" y="5384152"/>
                  <a:pt x="2208161" y="5389143"/>
                  <a:pt x="2200670" y="5389143"/>
                </a:cubicBezTo>
                <a:cubicBezTo>
                  <a:pt x="2198797" y="5389143"/>
                  <a:pt x="2196299" y="5389143"/>
                  <a:pt x="2195051" y="5388519"/>
                </a:cubicBezTo>
                <a:cubicBezTo>
                  <a:pt x="2185062" y="5385400"/>
                  <a:pt x="2180068" y="5374792"/>
                  <a:pt x="2183190" y="5364809"/>
                </a:cubicBezTo>
                <a:cubicBezTo>
                  <a:pt x="2186311" y="5354826"/>
                  <a:pt x="2196924" y="5349834"/>
                  <a:pt x="2206289" y="5352953"/>
                </a:cubicBezTo>
                <a:close/>
                <a:moveTo>
                  <a:pt x="3755184" y="5351082"/>
                </a:moveTo>
                <a:cubicBezTo>
                  <a:pt x="3765173" y="5347962"/>
                  <a:pt x="3775787" y="5353577"/>
                  <a:pt x="3778909" y="5362937"/>
                </a:cubicBezTo>
                <a:cubicBezTo>
                  <a:pt x="3782030" y="5372921"/>
                  <a:pt x="3776411" y="5383528"/>
                  <a:pt x="3767046" y="5386648"/>
                </a:cubicBezTo>
                <a:cubicBezTo>
                  <a:pt x="3765173" y="5387271"/>
                  <a:pt x="3763301" y="5387896"/>
                  <a:pt x="3761427" y="5387896"/>
                </a:cubicBezTo>
                <a:cubicBezTo>
                  <a:pt x="3753311" y="5387271"/>
                  <a:pt x="3745820" y="5382280"/>
                  <a:pt x="3743323" y="5374792"/>
                </a:cubicBezTo>
                <a:cubicBezTo>
                  <a:pt x="3740202" y="5364809"/>
                  <a:pt x="3745820" y="5354201"/>
                  <a:pt x="3755184" y="5351082"/>
                </a:cubicBezTo>
                <a:close/>
                <a:moveTo>
                  <a:pt x="1129989" y="5296174"/>
                </a:moveTo>
                <a:cubicBezTo>
                  <a:pt x="1134984" y="5291182"/>
                  <a:pt x="1142475" y="5291182"/>
                  <a:pt x="1147469" y="5296174"/>
                </a:cubicBezTo>
                <a:cubicBezTo>
                  <a:pt x="1153088" y="5299917"/>
                  <a:pt x="1153712" y="5306782"/>
                  <a:pt x="1149967" y="5312397"/>
                </a:cubicBezTo>
                <a:cubicBezTo>
                  <a:pt x="1148093" y="5316765"/>
                  <a:pt x="1143724" y="5318013"/>
                  <a:pt x="1139977" y="5318013"/>
                </a:cubicBezTo>
                <a:cubicBezTo>
                  <a:pt x="1137481" y="5318013"/>
                  <a:pt x="1134359" y="5317389"/>
                  <a:pt x="1131861" y="5315516"/>
                </a:cubicBezTo>
                <a:cubicBezTo>
                  <a:pt x="1131237" y="5314892"/>
                  <a:pt x="1130613" y="5314269"/>
                  <a:pt x="1129989" y="5313645"/>
                </a:cubicBezTo>
                <a:cubicBezTo>
                  <a:pt x="1124994" y="5308653"/>
                  <a:pt x="1124994" y="5301165"/>
                  <a:pt x="1129989" y="5296174"/>
                </a:cubicBezTo>
                <a:close/>
                <a:moveTo>
                  <a:pt x="4814002" y="5291807"/>
                </a:moveTo>
                <a:cubicBezTo>
                  <a:pt x="4819621" y="5288062"/>
                  <a:pt x="4827112" y="5289310"/>
                  <a:pt x="4831482" y="5295550"/>
                </a:cubicBezTo>
                <a:cubicBezTo>
                  <a:pt x="4835228" y="5301165"/>
                  <a:pt x="4833980" y="5308653"/>
                  <a:pt x="4828361" y="5312397"/>
                </a:cubicBezTo>
                <a:cubicBezTo>
                  <a:pt x="4825863" y="5314269"/>
                  <a:pt x="4823366" y="5314892"/>
                  <a:pt x="4820869" y="5314892"/>
                </a:cubicBezTo>
                <a:cubicBezTo>
                  <a:pt x="4817747" y="5314892"/>
                  <a:pt x="4814626" y="5313645"/>
                  <a:pt x="4812130" y="5311149"/>
                </a:cubicBezTo>
                <a:cubicBezTo>
                  <a:pt x="4807135" y="5306158"/>
                  <a:pt x="4807135" y="5298670"/>
                  <a:pt x="4812130" y="5293678"/>
                </a:cubicBezTo>
                <a:cubicBezTo>
                  <a:pt x="4812754" y="5293055"/>
                  <a:pt x="4813378" y="5292431"/>
                  <a:pt x="4814002" y="5291807"/>
                </a:cubicBezTo>
                <a:close/>
                <a:moveTo>
                  <a:pt x="2007604" y="5285176"/>
                </a:moveTo>
                <a:cubicBezTo>
                  <a:pt x="2011974" y="5283382"/>
                  <a:pt x="2017125" y="5283382"/>
                  <a:pt x="2022119" y="5285566"/>
                </a:cubicBezTo>
                <a:cubicBezTo>
                  <a:pt x="2031483" y="5289310"/>
                  <a:pt x="2035854" y="5300541"/>
                  <a:pt x="2032107" y="5309901"/>
                </a:cubicBezTo>
                <a:cubicBezTo>
                  <a:pt x="2028986" y="5317389"/>
                  <a:pt x="2022119" y="5321132"/>
                  <a:pt x="2014627" y="5321132"/>
                </a:cubicBezTo>
                <a:cubicBezTo>
                  <a:pt x="2012755" y="5321132"/>
                  <a:pt x="2010258" y="5320508"/>
                  <a:pt x="2007760" y="5319884"/>
                </a:cubicBezTo>
                <a:cubicBezTo>
                  <a:pt x="1998395" y="5316140"/>
                  <a:pt x="1994025" y="5304910"/>
                  <a:pt x="1997771" y="5295550"/>
                </a:cubicBezTo>
                <a:cubicBezTo>
                  <a:pt x="1999644" y="5290558"/>
                  <a:pt x="2003233" y="5286970"/>
                  <a:pt x="2007604" y="5285176"/>
                </a:cubicBezTo>
                <a:close/>
                <a:moveTo>
                  <a:pt x="3938730" y="5283071"/>
                </a:moveTo>
                <a:cubicBezTo>
                  <a:pt x="3948094" y="5279326"/>
                  <a:pt x="3959332" y="5283695"/>
                  <a:pt x="3963078" y="5293054"/>
                </a:cubicBezTo>
                <a:cubicBezTo>
                  <a:pt x="3966824" y="5303037"/>
                  <a:pt x="3962453" y="5313644"/>
                  <a:pt x="3953088" y="5317389"/>
                </a:cubicBezTo>
                <a:cubicBezTo>
                  <a:pt x="3950592" y="5318636"/>
                  <a:pt x="3948094" y="5318636"/>
                  <a:pt x="3946221" y="5318636"/>
                </a:cubicBezTo>
                <a:cubicBezTo>
                  <a:pt x="3938730" y="5318636"/>
                  <a:pt x="3931863" y="5314268"/>
                  <a:pt x="3928741" y="5307405"/>
                </a:cubicBezTo>
                <a:cubicBezTo>
                  <a:pt x="3924995" y="5298045"/>
                  <a:pt x="3929366" y="5286814"/>
                  <a:pt x="3938730" y="5283071"/>
                </a:cubicBezTo>
                <a:close/>
                <a:moveTo>
                  <a:pt x="1477101" y="5258113"/>
                </a:moveTo>
                <a:cubicBezTo>
                  <a:pt x="1481003" y="5257333"/>
                  <a:pt x="1485217" y="5258113"/>
                  <a:pt x="1488962" y="5260609"/>
                </a:cubicBezTo>
                <a:cubicBezTo>
                  <a:pt x="1496454" y="5265600"/>
                  <a:pt x="1498328" y="5274960"/>
                  <a:pt x="1493333" y="5281824"/>
                </a:cubicBezTo>
                <a:cubicBezTo>
                  <a:pt x="1490212" y="5286815"/>
                  <a:pt x="1485217" y="5289311"/>
                  <a:pt x="1480222" y="5289311"/>
                </a:cubicBezTo>
                <a:cubicBezTo>
                  <a:pt x="1477726" y="5289311"/>
                  <a:pt x="1474604" y="5288687"/>
                  <a:pt x="1472106" y="5286815"/>
                </a:cubicBezTo>
                <a:cubicBezTo>
                  <a:pt x="1464615" y="5281824"/>
                  <a:pt x="1462742" y="5272464"/>
                  <a:pt x="1467113" y="5264976"/>
                </a:cubicBezTo>
                <a:cubicBezTo>
                  <a:pt x="1469610" y="5261232"/>
                  <a:pt x="1473199" y="5258893"/>
                  <a:pt x="1477101" y="5258113"/>
                </a:cubicBezTo>
                <a:close/>
                <a:moveTo>
                  <a:pt x="4483121" y="5255851"/>
                </a:moveTo>
                <a:cubicBezTo>
                  <a:pt x="4487022" y="5256709"/>
                  <a:pt x="4490612" y="5259049"/>
                  <a:pt x="4493110" y="5262480"/>
                </a:cubicBezTo>
                <a:cubicBezTo>
                  <a:pt x="4498104" y="5269968"/>
                  <a:pt x="4495607" y="5279327"/>
                  <a:pt x="4488740" y="5283695"/>
                </a:cubicBezTo>
                <a:cubicBezTo>
                  <a:pt x="4486243" y="5285567"/>
                  <a:pt x="4483120" y="5286191"/>
                  <a:pt x="4479999" y="5286191"/>
                </a:cubicBezTo>
                <a:cubicBezTo>
                  <a:pt x="4475005" y="5286191"/>
                  <a:pt x="4470011" y="5284319"/>
                  <a:pt x="4466889" y="5279327"/>
                </a:cubicBezTo>
                <a:cubicBezTo>
                  <a:pt x="4462520" y="5271840"/>
                  <a:pt x="4464392" y="5262480"/>
                  <a:pt x="4471259" y="5258113"/>
                </a:cubicBezTo>
                <a:cubicBezTo>
                  <a:pt x="4475005" y="5255617"/>
                  <a:pt x="4479219" y="5254993"/>
                  <a:pt x="4483121" y="5255851"/>
                </a:cubicBezTo>
                <a:close/>
                <a:moveTo>
                  <a:pt x="2977925" y="5245632"/>
                </a:moveTo>
                <a:cubicBezTo>
                  <a:pt x="2978549" y="5245632"/>
                  <a:pt x="2979798" y="5245632"/>
                  <a:pt x="2980423" y="5245632"/>
                </a:cubicBezTo>
                <a:cubicBezTo>
                  <a:pt x="2981047" y="5245632"/>
                  <a:pt x="2982295" y="5245632"/>
                  <a:pt x="2982920" y="5245632"/>
                </a:cubicBezTo>
                <a:cubicBezTo>
                  <a:pt x="2994782" y="5245632"/>
                  <a:pt x="3004770" y="5255616"/>
                  <a:pt x="3004770" y="5267471"/>
                </a:cubicBezTo>
                <a:cubicBezTo>
                  <a:pt x="3004770" y="5279326"/>
                  <a:pt x="2994782" y="5289309"/>
                  <a:pt x="2982920" y="5289309"/>
                </a:cubicBezTo>
                <a:cubicBezTo>
                  <a:pt x="2981671" y="5289309"/>
                  <a:pt x="2981047" y="5289309"/>
                  <a:pt x="2980423" y="5289309"/>
                </a:cubicBezTo>
                <a:cubicBezTo>
                  <a:pt x="2979174" y="5289309"/>
                  <a:pt x="2978549" y="5289309"/>
                  <a:pt x="2977925" y="5289309"/>
                </a:cubicBezTo>
                <a:cubicBezTo>
                  <a:pt x="2966064" y="5289309"/>
                  <a:pt x="2956074" y="5279326"/>
                  <a:pt x="2956074" y="5267471"/>
                </a:cubicBezTo>
                <a:cubicBezTo>
                  <a:pt x="2956074" y="5255616"/>
                  <a:pt x="2966064" y="5245632"/>
                  <a:pt x="2977925" y="5245632"/>
                </a:cubicBezTo>
                <a:close/>
                <a:moveTo>
                  <a:pt x="2783142" y="5237520"/>
                </a:moveTo>
                <a:cubicBezTo>
                  <a:pt x="2795005" y="5238768"/>
                  <a:pt x="2803744" y="5249376"/>
                  <a:pt x="2802496" y="5261231"/>
                </a:cubicBezTo>
                <a:cubicBezTo>
                  <a:pt x="2801872" y="5272462"/>
                  <a:pt x="2791883" y="5281198"/>
                  <a:pt x="2780646" y="5281198"/>
                </a:cubicBezTo>
                <a:cubicBezTo>
                  <a:pt x="2780646" y="5281198"/>
                  <a:pt x="2779397" y="5281198"/>
                  <a:pt x="2779397" y="5281198"/>
                </a:cubicBezTo>
                <a:cubicBezTo>
                  <a:pt x="2767535" y="5279950"/>
                  <a:pt x="2758795" y="5269343"/>
                  <a:pt x="2759419" y="5257487"/>
                </a:cubicBezTo>
                <a:cubicBezTo>
                  <a:pt x="2760667" y="5245632"/>
                  <a:pt x="2771281" y="5236896"/>
                  <a:pt x="2783142" y="5237520"/>
                </a:cubicBezTo>
                <a:close/>
                <a:moveTo>
                  <a:pt x="3177702" y="5236896"/>
                </a:moveTo>
                <a:cubicBezTo>
                  <a:pt x="3189565" y="5235649"/>
                  <a:pt x="3200177" y="5245008"/>
                  <a:pt x="3201426" y="5256864"/>
                </a:cubicBezTo>
                <a:cubicBezTo>
                  <a:pt x="3202674" y="5268719"/>
                  <a:pt x="3193934" y="5279326"/>
                  <a:pt x="3182073" y="5280574"/>
                </a:cubicBezTo>
                <a:cubicBezTo>
                  <a:pt x="3181447" y="5280574"/>
                  <a:pt x="3180823" y="5280574"/>
                  <a:pt x="3180199" y="5280574"/>
                </a:cubicBezTo>
                <a:cubicBezTo>
                  <a:pt x="3168962" y="5280574"/>
                  <a:pt x="3159598" y="5271838"/>
                  <a:pt x="3158350" y="5260607"/>
                </a:cubicBezTo>
                <a:cubicBezTo>
                  <a:pt x="3157100" y="5248752"/>
                  <a:pt x="3165840" y="5238144"/>
                  <a:pt x="3177702" y="5236896"/>
                </a:cubicBezTo>
                <a:close/>
                <a:moveTo>
                  <a:pt x="2588985" y="5212562"/>
                </a:moveTo>
                <a:cubicBezTo>
                  <a:pt x="2600846" y="5214434"/>
                  <a:pt x="2608962" y="5226289"/>
                  <a:pt x="2607089" y="5237520"/>
                </a:cubicBezTo>
                <a:cubicBezTo>
                  <a:pt x="2605217" y="5248128"/>
                  <a:pt x="2595851" y="5255616"/>
                  <a:pt x="2585238" y="5255616"/>
                </a:cubicBezTo>
                <a:cubicBezTo>
                  <a:pt x="2583990" y="5256240"/>
                  <a:pt x="2583366" y="5256240"/>
                  <a:pt x="2582117" y="5255616"/>
                </a:cubicBezTo>
                <a:cubicBezTo>
                  <a:pt x="2570255" y="5253119"/>
                  <a:pt x="2562140" y="5241889"/>
                  <a:pt x="2564012" y="5230657"/>
                </a:cubicBezTo>
                <a:cubicBezTo>
                  <a:pt x="2565886" y="5218802"/>
                  <a:pt x="2577747" y="5210690"/>
                  <a:pt x="2588985" y="5212562"/>
                </a:cubicBezTo>
                <a:close/>
                <a:moveTo>
                  <a:pt x="3371236" y="5211314"/>
                </a:moveTo>
                <a:cubicBezTo>
                  <a:pt x="3383098" y="5209442"/>
                  <a:pt x="3394336" y="5217554"/>
                  <a:pt x="3396832" y="5228785"/>
                </a:cubicBezTo>
                <a:cubicBezTo>
                  <a:pt x="3398706" y="5240640"/>
                  <a:pt x="3390589" y="5251871"/>
                  <a:pt x="3379352" y="5254368"/>
                </a:cubicBezTo>
                <a:cubicBezTo>
                  <a:pt x="3378104" y="5254368"/>
                  <a:pt x="3376855" y="5254368"/>
                  <a:pt x="3375606" y="5254368"/>
                </a:cubicBezTo>
                <a:cubicBezTo>
                  <a:pt x="3364993" y="5254992"/>
                  <a:pt x="3355629" y="5247504"/>
                  <a:pt x="3353755" y="5236896"/>
                </a:cubicBezTo>
                <a:cubicBezTo>
                  <a:pt x="3351883" y="5225041"/>
                  <a:pt x="3359998" y="5213810"/>
                  <a:pt x="3371236" y="5211314"/>
                </a:cubicBezTo>
                <a:close/>
                <a:moveTo>
                  <a:pt x="1829444" y="5201878"/>
                </a:moveTo>
                <a:cubicBezTo>
                  <a:pt x="1834048" y="5200396"/>
                  <a:pt x="1839198" y="5200707"/>
                  <a:pt x="1843568" y="5203203"/>
                </a:cubicBezTo>
                <a:cubicBezTo>
                  <a:pt x="1852308" y="5208196"/>
                  <a:pt x="1856054" y="5218803"/>
                  <a:pt x="1851684" y="5228161"/>
                </a:cubicBezTo>
                <a:cubicBezTo>
                  <a:pt x="1848563" y="5234402"/>
                  <a:pt x="1841695" y="5238145"/>
                  <a:pt x="1834828" y="5238145"/>
                </a:cubicBezTo>
                <a:cubicBezTo>
                  <a:pt x="1832955" y="5238145"/>
                  <a:pt x="1829833" y="5237521"/>
                  <a:pt x="1826712" y="5236274"/>
                </a:cubicBezTo>
                <a:cubicBezTo>
                  <a:pt x="1817348" y="5231281"/>
                  <a:pt x="1814226" y="5220675"/>
                  <a:pt x="1818596" y="5211315"/>
                </a:cubicBezTo>
                <a:cubicBezTo>
                  <a:pt x="1820781" y="5206636"/>
                  <a:pt x="1824839" y="5203360"/>
                  <a:pt x="1829444" y="5201878"/>
                </a:cubicBezTo>
                <a:close/>
                <a:moveTo>
                  <a:pt x="4131015" y="5199382"/>
                </a:moveTo>
                <a:cubicBezTo>
                  <a:pt x="4135541" y="5200863"/>
                  <a:pt x="4139443" y="5204139"/>
                  <a:pt x="4141628" y="5208819"/>
                </a:cubicBezTo>
                <a:cubicBezTo>
                  <a:pt x="4146623" y="5217554"/>
                  <a:pt x="4142876" y="5229409"/>
                  <a:pt x="4133512" y="5233778"/>
                </a:cubicBezTo>
                <a:cubicBezTo>
                  <a:pt x="4131015" y="5235026"/>
                  <a:pt x="4127893" y="5235649"/>
                  <a:pt x="4124772" y="5235649"/>
                </a:cubicBezTo>
                <a:cubicBezTo>
                  <a:pt x="4118529" y="5235649"/>
                  <a:pt x="4111661" y="5231906"/>
                  <a:pt x="4108540" y="5225666"/>
                </a:cubicBezTo>
                <a:cubicBezTo>
                  <a:pt x="4104170" y="5216306"/>
                  <a:pt x="4107292" y="5205075"/>
                  <a:pt x="4116656" y="5200708"/>
                </a:cubicBezTo>
                <a:cubicBezTo>
                  <a:pt x="4121339" y="5198212"/>
                  <a:pt x="4126489" y="5197900"/>
                  <a:pt x="4131015" y="5199382"/>
                </a:cubicBezTo>
                <a:close/>
                <a:moveTo>
                  <a:pt x="2397948" y="5170757"/>
                </a:moveTo>
                <a:cubicBezTo>
                  <a:pt x="2409810" y="5173877"/>
                  <a:pt x="2416677" y="5185732"/>
                  <a:pt x="2413555" y="5197587"/>
                </a:cubicBezTo>
                <a:cubicBezTo>
                  <a:pt x="2411058" y="5207571"/>
                  <a:pt x="2402318" y="5213810"/>
                  <a:pt x="2392329" y="5213810"/>
                </a:cubicBezTo>
                <a:cubicBezTo>
                  <a:pt x="2391080" y="5213810"/>
                  <a:pt x="2389208" y="5213810"/>
                  <a:pt x="2387335" y="5213186"/>
                </a:cubicBezTo>
                <a:cubicBezTo>
                  <a:pt x="2375473" y="5210066"/>
                  <a:pt x="2368605" y="5198211"/>
                  <a:pt x="2371728" y="5186356"/>
                </a:cubicBezTo>
                <a:cubicBezTo>
                  <a:pt x="2374849" y="5174501"/>
                  <a:pt x="2386711" y="5167638"/>
                  <a:pt x="2397948" y="5170757"/>
                </a:cubicBezTo>
                <a:close/>
                <a:moveTo>
                  <a:pt x="3562272" y="5169509"/>
                </a:moveTo>
                <a:cubicBezTo>
                  <a:pt x="3574135" y="5166389"/>
                  <a:pt x="3585372" y="5173253"/>
                  <a:pt x="3589118" y="5185108"/>
                </a:cubicBezTo>
                <a:cubicBezTo>
                  <a:pt x="3592239" y="5196963"/>
                  <a:pt x="3585372" y="5208819"/>
                  <a:pt x="3573511" y="5211938"/>
                </a:cubicBezTo>
                <a:cubicBezTo>
                  <a:pt x="3571638" y="5212562"/>
                  <a:pt x="3569764" y="5212562"/>
                  <a:pt x="3567892" y="5212562"/>
                </a:cubicBezTo>
                <a:cubicBezTo>
                  <a:pt x="3557903" y="5212562"/>
                  <a:pt x="3549163" y="5206323"/>
                  <a:pt x="3546665" y="5196339"/>
                </a:cubicBezTo>
                <a:cubicBezTo>
                  <a:pt x="3543544" y="5184484"/>
                  <a:pt x="3550412" y="5172629"/>
                  <a:pt x="3562272" y="5169509"/>
                </a:cubicBezTo>
                <a:close/>
                <a:moveTo>
                  <a:pt x="980780" y="5167014"/>
                </a:moveTo>
                <a:cubicBezTo>
                  <a:pt x="985775" y="5163894"/>
                  <a:pt x="992018" y="5164518"/>
                  <a:pt x="995764" y="5168262"/>
                </a:cubicBezTo>
                <a:cubicBezTo>
                  <a:pt x="1000134" y="5172006"/>
                  <a:pt x="1001383" y="5179493"/>
                  <a:pt x="997636" y="5184485"/>
                </a:cubicBezTo>
                <a:cubicBezTo>
                  <a:pt x="995764" y="5188229"/>
                  <a:pt x="991394" y="5190101"/>
                  <a:pt x="987648" y="5190101"/>
                </a:cubicBezTo>
                <a:cubicBezTo>
                  <a:pt x="985151" y="5190101"/>
                  <a:pt x="982653" y="5189477"/>
                  <a:pt x="980780" y="5188229"/>
                </a:cubicBezTo>
                <a:cubicBezTo>
                  <a:pt x="979532" y="5187605"/>
                  <a:pt x="978283" y="5185733"/>
                  <a:pt x="977035" y="5184485"/>
                </a:cubicBezTo>
                <a:cubicBezTo>
                  <a:pt x="973289" y="5178869"/>
                  <a:pt x="974537" y="5170759"/>
                  <a:pt x="980780" y="5167014"/>
                </a:cubicBezTo>
                <a:close/>
                <a:moveTo>
                  <a:pt x="4965083" y="5163894"/>
                </a:moveTo>
                <a:cubicBezTo>
                  <a:pt x="4970702" y="5160151"/>
                  <a:pt x="4978818" y="5161399"/>
                  <a:pt x="4982563" y="5167638"/>
                </a:cubicBezTo>
                <a:cubicBezTo>
                  <a:pt x="4986309" y="5172630"/>
                  <a:pt x="4985061" y="5180117"/>
                  <a:pt x="4980691" y="5183861"/>
                </a:cubicBezTo>
                <a:cubicBezTo>
                  <a:pt x="4978194" y="5185733"/>
                  <a:pt x="4975072" y="5186981"/>
                  <a:pt x="4971951" y="5186981"/>
                </a:cubicBezTo>
                <a:cubicBezTo>
                  <a:pt x="4969454" y="5186981"/>
                  <a:pt x="4966956" y="5186357"/>
                  <a:pt x="4965083" y="5185109"/>
                </a:cubicBezTo>
                <a:cubicBezTo>
                  <a:pt x="4959464" y="5181366"/>
                  <a:pt x="4957591" y="5173878"/>
                  <a:pt x="4961338" y="5167638"/>
                </a:cubicBezTo>
                <a:cubicBezTo>
                  <a:pt x="4961962" y="5166390"/>
                  <a:pt x="4963835" y="5165142"/>
                  <a:pt x="4965083" y="5163894"/>
                </a:cubicBezTo>
                <a:close/>
                <a:moveTo>
                  <a:pt x="1316265" y="5144162"/>
                </a:moveTo>
                <a:cubicBezTo>
                  <a:pt x="1320245" y="5143616"/>
                  <a:pt x="1324459" y="5144552"/>
                  <a:pt x="1327893" y="5147048"/>
                </a:cubicBezTo>
                <a:cubicBezTo>
                  <a:pt x="1334760" y="5152040"/>
                  <a:pt x="1336009" y="5162023"/>
                  <a:pt x="1331014" y="5168886"/>
                </a:cubicBezTo>
                <a:cubicBezTo>
                  <a:pt x="1327893" y="5172631"/>
                  <a:pt x="1323522" y="5175126"/>
                  <a:pt x="1318529" y="5175126"/>
                </a:cubicBezTo>
                <a:cubicBezTo>
                  <a:pt x="1315406" y="5175126"/>
                  <a:pt x="1312285" y="5174502"/>
                  <a:pt x="1309163" y="5172007"/>
                </a:cubicBezTo>
                <a:cubicBezTo>
                  <a:pt x="1302297" y="5167014"/>
                  <a:pt x="1301047" y="5157031"/>
                  <a:pt x="1306042" y="5150168"/>
                </a:cubicBezTo>
                <a:cubicBezTo>
                  <a:pt x="1308540" y="5146736"/>
                  <a:pt x="1312285" y="5144708"/>
                  <a:pt x="1316265" y="5144162"/>
                </a:cubicBezTo>
                <a:close/>
                <a:moveTo>
                  <a:pt x="4643723" y="5141042"/>
                </a:moveTo>
                <a:cubicBezTo>
                  <a:pt x="4647625" y="5141588"/>
                  <a:pt x="4651371" y="5143616"/>
                  <a:pt x="4654180" y="5147048"/>
                </a:cubicBezTo>
                <a:cubicBezTo>
                  <a:pt x="4659175" y="5153911"/>
                  <a:pt x="4657926" y="5163895"/>
                  <a:pt x="4651683" y="5168886"/>
                </a:cubicBezTo>
                <a:cubicBezTo>
                  <a:pt x="4648561" y="5170759"/>
                  <a:pt x="4645440" y="5172007"/>
                  <a:pt x="4642319" y="5172007"/>
                </a:cubicBezTo>
                <a:cubicBezTo>
                  <a:pt x="4636699" y="5172007"/>
                  <a:pt x="4631705" y="5170134"/>
                  <a:pt x="4629208" y="5165766"/>
                </a:cubicBezTo>
                <a:cubicBezTo>
                  <a:pt x="4624213" y="5158904"/>
                  <a:pt x="4625462" y="5148920"/>
                  <a:pt x="4632329" y="5143928"/>
                </a:cubicBezTo>
                <a:cubicBezTo>
                  <a:pt x="4635763" y="5141432"/>
                  <a:pt x="4639821" y="5140496"/>
                  <a:pt x="4643723" y="5141042"/>
                </a:cubicBezTo>
                <a:close/>
                <a:moveTo>
                  <a:pt x="2212530" y="5113976"/>
                </a:moveTo>
                <a:cubicBezTo>
                  <a:pt x="2223767" y="5117720"/>
                  <a:pt x="2229386" y="5130199"/>
                  <a:pt x="2225640" y="5142054"/>
                </a:cubicBezTo>
                <a:cubicBezTo>
                  <a:pt x="2222519" y="5150790"/>
                  <a:pt x="2213779" y="5156406"/>
                  <a:pt x="2205038" y="5156406"/>
                </a:cubicBezTo>
                <a:cubicBezTo>
                  <a:pt x="2202541" y="5155781"/>
                  <a:pt x="2200044" y="5155159"/>
                  <a:pt x="2197546" y="5154533"/>
                </a:cubicBezTo>
                <a:cubicBezTo>
                  <a:pt x="2186309" y="5150790"/>
                  <a:pt x="2180690" y="5138311"/>
                  <a:pt x="2184437" y="5127080"/>
                </a:cubicBezTo>
                <a:cubicBezTo>
                  <a:pt x="2188182" y="5115848"/>
                  <a:pt x="2200668" y="5110233"/>
                  <a:pt x="2212530" y="5113976"/>
                </a:cubicBezTo>
                <a:close/>
                <a:moveTo>
                  <a:pt x="3748315" y="5111481"/>
                </a:moveTo>
                <a:cubicBezTo>
                  <a:pt x="3759553" y="5107113"/>
                  <a:pt x="3772038" y="5113353"/>
                  <a:pt x="3776409" y="5124584"/>
                </a:cubicBezTo>
                <a:cubicBezTo>
                  <a:pt x="3780154" y="5135815"/>
                  <a:pt x="3774536" y="5148294"/>
                  <a:pt x="3763299" y="5152662"/>
                </a:cubicBezTo>
                <a:cubicBezTo>
                  <a:pt x="3760802" y="5153910"/>
                  <a:pt x="3758304" y="5153910"/>
                  <a:pt x="3755807" y="5153910"/>
                </a:cubicBezTo>
                <a:cubicBezTo>
                  <a:pt x="3747066" y="5153910"/>
                  <a:pt x="3738327" y="5148294"/>
                  <a:pt x="3735205" y="5139559"/>
                </a:cubicBezTo>
                <a:cubicBezTo>
                  <a:pt x="3731459" y="5128327"/>
                  <a:pt x="3737078" y="5115848"/>
                  <a:pt x="3748315" y="5111481"/>
                </a:cubicBezTo>
                <a:close/>
                <a:moveTo>
                  <a:pt x="1658541" y="5105086"/>
                </a:moveTo>
                <a:cubicBezTo>
                  <a:pt x="1663145" y="5103994"/>
                  <a:pt x="1668139" y="5104618"/>
                  <a:pt x="1672509" y="5107113"/>
                </a:cubicBezTo>
                <a:cubicBezTo>
                  <a:pt x="1681250" y="5112729"/>
                  <a:pt x="1683747" y="5123961"/>
                  <a:pt x="1678752" y="5132695"/>
                </a:cubicBezTo>
                <a:cubicBezTo>
                  <a:pt x="1675007" y="5138312"/>
                  <a:pt x="1668763" y="5141431"/>
                  <a:pt x="1663145" y="5141431"/>
                </a:cubicBezTo>
                <a:cubicBezTo>
                  <a:pt x="1660024" y="5141431"/>
                  <a:pt x="1656277" y="5140807"/>
                  <a:pt x="1653156" y="5138936"/>
                </a:cubicBezTo>
                <a:cubicBezTo>
                  <a:pt x="1644416" y="5133321"/>
                  <a:pt x="1641918" y="5122089"/>
                  <a:pt x="1646913" y="5113353"/>
                </a:cubicBezTo>
                <a:cubicBezTo>
                  <a:pt x="1649723" y="5108986"/>
                  <a:pt x="1653937" y="5106178"/>
                  <a:pt x="1658541" y="5105086"/>
                </a:cubicBezTo>
                <a:close/>
                <a:moveTo>
                  <a:pt x="4301918" y="5101732"/>
                </a:moveTo>
                <a:cubicBezTo>
                  <a:pt x="4306600" y="5102902"/>
                  <a:pt x="4310815" y="5105866"/>
                  <a:pt x="4313312" y="5110234"/>
                </a:cubicBezTo>
                <a:cubicBezTo>
                  <a:pt x="4318306" y="5118968"/>
                  <a:pt x="4315809" y="5130824"/>
                  <a:pt x="4307068" y="5135816"/>
                </a:cubicBezTo>
                <a:cubicBezTo>
                  <a:pt x="4303947" y="5137688"/>
                  <a:pt x="4300825" y="5138312"/>
                  <a:pt x="4297080" y="5138312"/>
                </a:cubicBezTo>
                <a:cubicBezTo>
                  <a:pt x="4290837" y="5138936"/>
                  <a:pt x="4284594" y="5135192"/>
                  <a:pt x="4281473" y="5129576"/>
                </a:cubicBezTo>
                <a:cubicBezTo>
                  <a:pt x="4275853" y="5120841"/>
                  <a:pt x="4278975" y="5109610"/>
                  <a:pt x="4287716" y="5103994"/>
                </a:cubicBezTo>
                <a:cubicBezTo>
                  <a:pt x="4292085" y="5101186"/>
                  <a:pt x="4297236" y="5100562"/>
                  <a:pt x="4301918" y="5101732"/>
                </a:cubicBezTo>
                <a:close/>
                <a:moveTo>
                  <a:pt x="2015016" y="5038945"/>
                </a:moveTo>
                <a:cubicBezTo>
                  <a:pt x="2020245" y="5037073"/>
                  <a:pt x="2026176" y="5037230"/>
                  <a:pt x="2031482" y="5039725"/>
                </a:cubicBezTo>
                <a:cubicBezTo>
                  <a:pt x="2042720" y="5044716"/>
                  <a:pt x="2047089" y="5057820"/>
                  <a:pt x="2042095" y="5068427"/>
                </a:cubicBezTo>
                <a:cubicBezTo>
                  <a:pt x="2038349" y="5076539"/>
                  <a:pt x="2030857" y="5080906"/>
                  <a:pt x="2022117" y="5080906"/>
                </a:cubicBezTo>
                <a:cubicBezTo>
                  <a:pt x="2018996" y="5080906"/>
                  <a:pt x="2016498" y="5080906"/>
                  <a:pt x="2013377" y="5079034"/>
                </a:cubicBezTo>
                <a:cubicBezTo>
                  <a:pt x="2002139" y="5074043"/>
                  <a:pt x="1997770" y="5060940"/>
                  <a:pt x="2002763" y="5050332"/>
                </a:cubicBezTo>
                <a:cubicBezTo>
                  <a:pt x="2005261" y="5044716"/>
                  <a:pt x="2009787" y="5040817"/>
                  <a:pt x="2015016" y="5038945"/>
                </a:cubicBezTo>
                <a:close/>
                <a:moveTo>
                  <a:pt x="3945517" y="5037307"/>
                </a:moveTo>
                <a:cubicBezTo>
                  <a:pt x="3950745" y="5039257"/>
                  <a:pt x="3955272" y="5043157"/>
                  <a:pt x="3958081" y="5048461"/>
                </a:cubicBezTo>
                <a:cubicBezTo>
                  <a:pt x="3963076" y="5059692"/>
                  <a:pt x="3958081" y="5072171"/>
                  <a:pt x="3947468" y="5077163"/>
                </a:cubicBezTo>
                <a:cubicBezTo>
                  <a:pt x="3944346" y="5078410"/>
                  <a:pt x="3941225" y="5079034"/>
                  <a:pt x="3938103" y="5079034"/>
                </a:cubicBezTo>
                <a:cubicBezTo>
                  <a:pt x="3929987" y="5079034"/>
                  <a:pt x="3921871" y="5074667"/>
                  <a:pt x="3918126" y="5066555"/>
                </a:cubicBezTo>
                <a:cubicBezTo>
                  <a:pt x="3913131" y="5055324"/>
                  <a:pt x="3918126" y="5042845"/>
                  <a:pt x="3928739" y="5037853"/>
                </a:cubicBezTo>
                <a:cubicBezTo>
                  <a:pt x="3934357" y="5035357"/>
                  <a:pt x="3940288" y="5035357"/>
                  <a:pt x="3945517" y="5037307"/>
                </a:cubicBezTo>
                <a:close/>
                <a:moveTo>
                  <a:pt x="835942" y="5030991"/>
                </a:moveTo>
                <a:cubicBezTo>
                  <a:pt x="840936" y="5025999"/>
                  <a:pt x="848428" y="5025999"/>
                  <a:pt x="853423" y="5030991"/>
                </a:cubicBezTo>
                <a:cubicBezTo>
                  <a:pt x="858417" y="5035983"/>
                  <a:pt x="858417" y="5044094"/>
                  <a:pt x="853423" y="5048462"/>
                </a:cubicBezTo>
                <a:cubicBezTo>
                  <a:pt x="851550" y="5050958"/>
                  <a:pt x="847803" y="5052206"/>
                  <a:pt x="844682" y="5052206"/>
                </a:cubicBezTo>
                <a:cubicBezTo>
                  <a:pt x="841560" y="5052206"/>
                  <a:pt x="838439" y="5050958"/>
                  <a:pt x="835942" y="5048462"/>
                </a:cubicBezTo>
                <a:cubicBezTo>
                  <a:pt x="830947" y="5043470"/>
                  <a:pt x="830947" y="5035983"/>
                  <a:pt x="835942" y="5030991"/>
                </a:cubicBezTo>
                <a:close/>
                <a:moveTo>
                  <a:pt x="5105552" y="5027247"/>
                </a:moveTo>
                <a:cubicBezTo>
                  <a:pt x="5110545" y="5022256"/>
                  <a:pt x="5118662" y="5022256"/>
                  <a:pt x="5123032" y="5027247"/>
                </a:cubicBezTo>
                <a:cubicBezTo>
                  <a:pt x="5128027" y="5032239"/>
                  <a:pt x="5128027" y="5039727"/>
                  <a:pt x="5123032" y="5044718"/>
                </a:cubicBezTo>
                <a:cubicBezTo>
                  <a:pt x="5120535" y="5047838"/>
                  <a:pt x="5117413" y="5048462"/>
                  <a:pt x="5114291" y="5048462"/>
                </a:cubicBezTo>
                <a:cubicBezTo>
                  <a:pt x="5111170" y="5048462"/>
                  <a:pt x="5108048" y="5047214"/>
                  <a:pt x="5105552" y="5044718"/>
                </a:cubicBezTo>
                <a:cubicBezTo>
                  <a:pt x="5100557" y="5039727"/>
                  <a:pt x="5100557" y="5032239"/>
                  <a:pt x="5105552" y="5027247"/>
                </a:cubicBezTo>
                <a:close/>
                <a:moveTo>
                  <a:pt x="1165028" y="5019058"/>
                </a:moveTo>
                <a:cubicBezTo>
                  <a:pt x="1169008" y="5018824"/>
                  <a:pt x="1173065" y="5020072"/>
                  <a:pt x="1176187" y="5022879"/>
                </a:cubicBezTo>
                <a:cubicBezTo>
                  <a:pt x="1182431" y="5028495"/>
                  <a:pt x="1183055" y="5038479"/>
                  <a:pt x="1177436" y="5044718"/>
                </a:cubicBezTo>
                <a:cubicBezTo>
                  <a:pt x="1174315" y="5048463"/>
                  <a:pt x="1169944" y="5049710"/>
                  <a:pt x="1165574" y="5049710"/>
                </a:cubicBezTo>
                <a:cubicBezTo>
                  <a:pt x="1161828" y="5049710"/>
                  <a:pt x="1158082" y="5048463"/>
                  <a:pt x="1155585" y="5045966"/>
                </a:cubicBezTo>
                <a:cubicBezTo>
                  <a:pt x="1149342" y="5040351"/>
                  <a:pt x="1148718" y="5030367"/>
                  <a:pt x="1154337" y="5024128"/>
                </a:cubicBezTo>
                <a:cubicBezTo>
                  <a:pt x="1157146" y="5021008"/>
                  <a:pt x="1161048" y="5019292"/>
                  <a:pt x="1165028" y="5019058"/>
                </a:cubicBezTo>
                <a:close/>
                <a:moveTo>
                  <a:pt x="2977926" y="5017264"/>
                </a:moveTo>
                <a:cubicBezTo>
                  <a:pt x="2978550" y="5017264"/>
                  <a:pt x="2979174" y="5017264"/>
                  <a:pt x="2980423" y="5017264"/>
                </a:cubicBezTo>
                <a:cubicBezTo>
                  <a:pt x="2981047" y="5017264"/>
                  <a:pt x="2981671" y="5017264"/>
                  <a:pt x="2982919" y="5017264"/>
                </a:cubicBezTo>
                <a:cubicBezTo>
                  <a:pt x="2996654" y="5017264"/>
                  <a:pt x="3007892" y="5028495"/>
                  <a:pt x="3007892" y="5042222"/>
                </a:cubicBezTo>
                <a:cubicBezTo>
                  <a:pt x="3007892" y="5055949"/>
                  <a:pt x="2996654" y="5067180"/>
                  <a:pt x="2982919" y="5067180"/>
                </a:cubicBezTo>
                <a:lnTo>
                  <a:pt x="2982295" y="5067180"/>
                </a:lnTo>
                <a:lnTo>
                  <a:pt x="2980423" y="5067180"/>
                </a:lnTo>
                <a:cubicBezTo>
                  <a:pt x="2979798" y="5067180"/>
                  <a:pt x="2979174" y="5067180"/>
                  <a:pt x="2977926" y="5067180"/>
                </a:cubicBezTo>
                <a:cubicBezTo>
                  <a:pt x="2964191" y="5067180"/>
                  <a:pt x="2952954" y="5055949"/>
                  <a:pt x="2952954" y="5042222"/>
                </a:cubicBezTo>
                <a:cubicBezTo>
                  <a:pt x="2952954" y="5028495"/>
                  <a:pt x="2964191" y="5017264"/>
                  <a:pt x="2977926" y="5017264"/>
                </a:cubicBezTo>
                <a:close/>
                <a:moveTo>
                  <a:pt x="4794570" y="5015315"/>
                </a:moveTo>
                <a:cubicBezTo>
                  <a:pt x="4798550" y="5015549"/>
                  <a:pt x="4802452" y="5017265"/>
                  <a:pt x="4805261" y="5020384"/>
                </a:cubicBezTo>
                <a:cubicBezTo>
                  <a:pt x="4810880" y="5026624"/>
                  <a:pt x="4810256" y="5036607"/>
                  <a:pt x="4804013" y="5042222"/>
                </a:cubicBezTo>
                <a:cubicBezTo>
                  <a:pt x="4800891" y="5044718"/>
                  <a:pt x="4797145" y="5045966"/>
                  <a:pt x="4793400" y="5045966"/>
                </a:cubicBezTo>
                <a:cubicBezTo>
                  <a:pt x="4789653" y="5046590"/>
                  <a:pt x="4785284" y="5044718"/>
                  <a:pt x="4782162" y="5040975"/>
                </a:cubicBezTo>
                <a:cubicBezTo>
                  <a:pt x="4776544" y="5034734"/>
                  <a:pt x="4777168" y="5024752"/>
                  <a:pt x="4783410" y="5019136"/>
                </a:cubicBezTo>
                <a:cubicBezTo>
                  <a:pt x="4786532" y="5016328"/>
                  <a:pt x="4790590" y="5015081"/>
                  <a:pt x="4794570" y="5015315"/>
                </a:cubicBezTo>
                <a:close/>
                <a:moveTo>
                  <a:pt x="3173332" y="5008528"/>
                </a:moveTo>
                <a:cubicBezTo>
                  <a:pt x="3187067" y="5007280"/>
                  <a:pt x="3198929" y="5017264"/>
                  <a:pt x="3200802" y="5030991"/>
                </a:cubicBezTo>
                <a:cubicBezTo>
                  <a:pt x="3202051" y="5044718"/>
                  <a:pt x="3192061" y="5056573"/>
                  <a:pt x="3178327" y="5057821"/>
                </a:cubicBezTo>
                <a:cubicBezTo>
                  <a:pt x="3177078" y="5057821"/>
                  <a:pt x="3176454" y="5057821"/>
                  <a:pt x="3175829" y="5057821"/>
                </a:cubicBezTo>
                <a:cubicBezTo>
                  <a:pt x="3163344" y="5057821"/>
                  <a:pt x="3152106" y="5048461"/>
                  <a:pt x="3150858" y="5035358"/>
                </a:cubicBezTo>
                <a:cubicBezTo>
                  <a:pt x="3149609" y="5021631"/>
                  <a:pt x="3159598" y="5009776"/>
                  <a:pt x="3173332" y="5008528"/>
                </a:cubicBezTo>
                <a:close/>
                <a:moveTo>
                  <a:pt x="2786264" y="5008528"/>
                </a:moveTo>
                <a:cubicBezTo>
                  <a:pt x="2799999" y="5009776"/>
                  <a:pt x="2809987" y="5022255"/>
                  <a:pt x="2808739" y="5035358"/>
                </a:cubicBezTo>
                <a:cubicBezTo>
                  <a:pt x="2807491" y="5048461"/>
                  <a:pt x="2796254" y="5057821"/>
                  <a:pt x="2784392" y="5057821"/>
                </a:cubicBezTo>
                <a:cubicBezTo>
                  <a:pt x="2783768" y="5057821"/>
                  <a:pt x="2783143" y="5057821"/>
                  <a:pt x="2781895" y="5057821"/>
                </a:cubicBezTo>
                <a:cubicBezTo>
                  <a:pt x="2768160" y="5056573"/>
                  <a:pt x="2758171" y="5044094"/>
                  <a:pt x="2759420" y="5030991"/>
                </a:cubicBezTo>
                <a:cubicBezTo>
                  <a:pt x="2760668" y="5017264"/>
                  <a:pt x="2773155" y="5007280"/>
                  <a:pt x="2786264" y="5008528"/>
                </a:cubicBezTo>
                <a:close/>
                <a:moveTo>
                  <a:pt x="1495753" y="4994411"/>
                </a:moveTo>
                <a:cubicBezTo>
                  <a:pt x="1500514" y="4993709"/>
                  <a:pt x="1505508" y="4994801"/>
                  <a:pt x="1509566" y="4997921"/>
                </a:cubicBezTo>
                <a:cubicBezTo>
                  <a:pt x="1518307" y="5004160"/>
                  <a:pt x="1519555" y="5015391"/>
                  <a:pt x="1513936" y="5023503"/>
                </a:cubicBezTo>
                <a:cubicBezTo>
                  <a:pt x="1510191" y="5028494"/>
                  <a:pt x="1504572" y="5030990"/>
                  <a:pt x="1498953" y="5030990"/>
                </a:cubicBezTo>
                <a:cubicBezTo>
                  <a:pt x="1495207" y="5031614"/>
                  <a:pt x="1491461" y="5030366"/>
                  <a:pt x="1487716" y="5027871"/>
                </a:cubicBezTo>
                <a:cubicBezTo>
                  <a:pt x="1478976" y="5021632"/>
                  <a:pt x="1477726" y="5009775"/>
                  <a:pt x="1483345" y="5001664"/>
                </a:cubicBezTo>
                <a:cubicBezTo>
                  <a:pt x="1486467" y="4997608"/>
                  <a:pt x="1490993" y="4995113"/>
                  <a:pt x="1495753" y="4994411"/>
                </a:cubicBezTo>
                <a:close/>
                <a:moveTo>
                  <a:pt x="4463769" y="4991915"/>
                </a:moveTo>
                <a:cubicBezTo>
                  <a:pt x="4468451" y="4992617"/>
                  <a:pt x="4472821" y="4995113"/>
                  <a:pt x="4475631" y="4999169"/>
                </a:cubicBezTo>
                <a:cubicBezTo>
                  <a:pt x="4481874" y="5007280"/>
                  <a:pt x="4480000" y="5019135"/>
                  <a:pt x="4471885" y="5025375"/>
                </a:cubicBezTo>
                <a:cubicBezTo>
                  <a:pt x="4468764" y="5027871"/>
                  <a:pt x="4464393" y="5029118"/>
                  <a:pt x="4460647" y="5029118"/>
                </a:cubicBezTo>
                <a:cubicBezTo>
                  <a:pt x="4455028" y="5028494"/>
                  <a:pt x="4449409" y="5025999"/>
                  <a:pt x="4445664" y="5021007"/>
                </a:cubicBezTo>
                <a:cubicBezTo>
                  <a:pt x="4439421" y="5012896"/>
                  <a:pt x="4441294" y="5001041"/>
                  <a:pt x="4450034" y="4995424"/>
                </a:cubicBezTo>
                <a:cubicBezTo>
                  <a:pt x="4454092" y="4992305"/>
                  <a:pt x="4459086" y="4991213"/>
                  <a:pt x="4463769" y="4991915"/>
                </a:cubicBezTo>
                <a:close/>
                <a:moveTo>
                  <a:pt x="2597725" y="4982322"/>
                </a:moveTo>
                <a:cubicBezTo>
                  <a:pt x="2611460" y="4984817"/>
                  <a:pt x="2620200" y="4997921"/>
                  <a:pt x="2617703" y="5011648"/>
                </a:cubicBezTo>
                <a:cubicBezTo>
                  <a:pt x="2615206" y="5023503"/>
                  <a:pt x="2605216" y="5031614"/>
                  <a:pt x="2593355" y="5031614"/>
                </a:cubicBezTo>
                <a:cubicBezTo>
                  <a:pt x="2591482" y="5030991"/>
                  <a:pt x="2589609" y="5030991"/>
                  <a:pt x="2588360" y="5030991"/>
                </a:cubicBezTo>
                <a:cubicBezTo>
                  <a:pt x="2575250" y="5028495"/>
                  <a:pt x="2565886" y="5015392"/>
                  <a:pt x="2568383" y="5002289"/>
                </a:cubicBezTo>
                <a:cubicBezTo>
                  <a:pt x="2570880" y="4988561"/>
                  <a:pt x="2583990" y="4979826"/>
                  <a:pt x="2597725" y="4982322"/>
                </a:cubicBezTo>
                <a:close/>
                <a:moveTo>
                  <a:pt x="3363120" y="4981074"/>
                </a:moveTo>
                <a:cubicBezTo>
                  <a:pt x="3376855" y="4978578"/>
                  <a:pt x="3389342" y="4987313"/>
                  <a:pt x="3392463" y="5001040"/>
                </a:cubicBezTo>
                <a:cubicBezTo>
                  <a:pt x="3394960" y="5014768"/>
                  <a:pt x="3386220" y="5027247"/>
                  <a:pt x="3372485" y="5030367"/>
                </a:cubicBezTo>
                <a:cubicBezTo>
                  <a:pt x="3371236" y="5030367"/>
                  <a:pt x="3369364" y="5030991"/>
                  <a:pt x="3368115" y="5030991"/>
                </a:cubicBezTo>
                <a:cubicBezTo>
                  <a:pt x="3355629" y="5030367"/>
                  <a:pt x="3345016" y="5022255"/>
                  <a:pt x="3343142" y="5010400"/>
                </a:cubicBezTo>
                <a:cubicBezTo>
                  <a:pt x="3340645" y="4996673"/>
                  <a:pt x="3349386" y="4984193"/>
                  <a:pt x="3363120" y="4981074"/>
                </a:cubicBezTo>
                <a:close/>
                <a:moveTo>
                  <a:pt x="1841226" y="4948861"/>
                </a:moveTo>
                <a:cubicBezTo>
                  <a:pt x="1846532" y="4947379"/>
                  <a:pt x="1852307" y="4948003"/>
                  <a:pt x="1857301" y="4951123"/>
                </a:cubicBezTo>
                <a:cubicBezTo>
                  <a:pt x="1867914" y="4956738"/>
                  <a:pt x="1871660" y="4970465"/>
                  <a:pt x="1865417" y="4980449"/>
                </a:cubicBezTo>
                <a:cubicBezTo>
                  <a:pt x="1861672" y="4987313"/>
                  <a:pt x="1854180" y="4991680"/>
                  <a:pt x="1846689" y="4991680"/>
                </a:cubicBezTo>
                <a:cubicBezTo>
                  <a:pt x="1842942" y="4991056"/>
                  <a:pt x="1839821" y="4990432"/>
                  <a:pt x="1836075" y="4988561"/>
                </a:cubicBezTo>
                <a:cubicBezTo>
                  <a:pt x="1825462" y="4982321"/>
                  <a:pt x="1821716" y="4969217"/>
                  <a:pt x="1827959" y="4959235"/>
                </a:cubicBezTo>
                <a:cubicBezTo>
                  <a:pt x="1831081" y="4953931"/>
                  <a:pt x="1835919" y="4950343"/>
                  <a:pt x="1841226" y="4948861"/>
                </a:cubicBezTo>
                <a:close/>
                <a:moveTo>
                  <a:pt x="4118839" y="4946365"/>
                </a:moveTo>
                <a:cubicBezTo>
                  <a:pt x="4124146" y="4947847"/>
                  <a:pt x="4128828" y="4951435"/>
                  <a:pt x="4131637" y="4956738"/>
                </a:cubicBezTo>
                <a:cubicBezTo>
                  <a:pt x="4137881" y="4967346"/>
                  <a:pt x="4134135" y="4980449"/>
                  <a:pt x="4123521" y="4986689"/>
                </a:cubicBezTo>
                <a:cubicBezTo>
                  <a:pt x="4119776" y="4988561"/>
                  <a:pt x="4116030" y="4989184"/>
                  <a:pt x="4112284" y="4989184"/>
                </a:cubicBezTo>
                <a:cubicBezTo>
                  <a:pt x="4105417" y="4988561"/>
                  <a:pt x="4097925" y="4984817"/>
                  <a:pt x="4094179" y="4977953"/>
                </a:cubicBezTo>
                <a:cubicBezTo>
                  <a:pt x="4087936" y="4967346"/>
                  <a:pt x="4091682" y="4954243"/>
                  <a:pt x="4102295" y="4948627"/>
                </a:cubicBezTo>
                <a:cubicBezTo>
                  <a:pt x="4107602" y="4945507"/>
                  <a:pt x="4113533" y="4944883"/>
                  <a:pt x="4118839" y="4946365"/>
                </a:cubicBezTo>
                <a:close/>
                <a:moveTo>
                  <a:pt x="2411682" y="4938020"/>
                </a:moveTo>
                <a:cubicBezTo>
                  <a:pt x="2424793" y="4941765"/>
                  <a:pt x="2432285" y="4955492"/>
                  <a:pt x="2428539" y="4968595"/>
                </a:cubicBezTo>
                <a:cubicBezTo>
                  <a:pt x="2425417" y="4979826"/>
                  <a:pt x="2415429" y="4986689"/>
                  <a:pt x="2404191" y="4986689"/>
                </a:cubicBezTo>
                <a:cubicBezTo>
                  <a:pt x="2402318" y="4986689"/>
                  <a:pt x="2399821" y="4986065"/>
                  <a:pt x="2397947" y="4985441"/>
                </a:cubicBezTo>
                <a:cubicBezTo>
                  <a:pt x="2384838" y="4981698"/>
                  <a:pt x="2377346" y="4967971"/>
                  <a:pt x="2381092" y="4954868"/>
                </a:cubicBezTo>
                <a:cubicBezTo>
                  <a:pt x="2384838" y="4941765"/>
                  <a:pt x="2398573" y="4934277"/>
                  <a:pt x="2411682" y="4938020"/>
                </a:cubicBezTo>
                <a:close/>
                <a:moveTo>
                  <a:pt x="3548539" y="4936773"/>
                </a:moveTo>
                <a:cubicBezTo>
                  <a:pt x="3561649" y="4933029"/>
                  <a:pt x="3575383" y="4940516"/>
                  <a:pt x="3579129" y="4953620"/>
                </a:cubicBezTo>
                <a:cubicBezTo>
                  <a:pt x="3582876" y="4966723"/>
                  <a:pt x="3575383" y="4980450"/>
                  <a:pt x="3562273" y="4984193"/>
                </a:cubicBezTo>
                <a:cubicBezTo>
                  <a:pt x="3559776" y="4984817"/>
                  <a:pt x="3557279" y="4985441"/>
                  <a:pt x="3555406" y="4985441"/>
                </a:cubicBezTo>
                <a:cubicBezTo>
                  <a:pt x="3544792" y="4985441"/>
                  <a:pt x="3534804" y="4977953"/>
                  <a:pt x="3531683" y="4967347"/>
                </a:cubicBezTo>
                <a:cubicBezTo>
                  <a:pt x="3527936" y="4954244"/>
                  <a:pt x="3535428" y="4940516"/>
                  <a:pt x="3548539" y="4936773"/>
                </a:cubicBezTo>
                <a:close/>
                <a:moveTo>
                  <a:pt x="1021906" y="4883035"/>
                </a:moveTo>
                <a:cubicBezTo>
                  <a:pt x="1025886" y="4883113"/>
                  <a:pt x="1029788" y="4884672"/>
                  <a:pt x="1032598" y="4887480"/>
                </a:cubicBezTo>
                <a:cubicBezTo>
                  <a:pt x="1038840" y="4893720"/>
                  <a:pt x="1038840" y="4903704"/>
                  <a:pt x="1032598" y="4909319"/>
                </a:cubicBezTo>
                <a:cubicBezTo>
                  <a:pt x="1029476" y="4912438"/>
                  <a:pt x="1025730" y="4913687"/>
                  <a:pt x="1021360" y="4913687"/>
                </a:cubicBezTo>
                <a:cubicBezTo>
                  <a:pt x="1018239" y="4913687"/>
                  <a:pt x="1013868" y="4912438"/>
                  <a:pt x="1010747" y="4909319"/>
                </a:cubicBezTo>
                <a:cubicBezTo>
                  <a:pt x="1004504" y="4903080"/>
                  <a:pt x="1004504" y="4893720"/>
                  <a:pt x="1010747" y="4887480"/>
                </a:cubicBezTo>
                <a:cubicBezTo>
                  <a:pt x="1013868" y="4884360"/>
                  <a:pt x="1017926" y="4882957"/>
                  <a:pt x="1021906" y="4883035"/>
                </a:cubicBezTo>
                <a:close/>
                <a:moveTo>
                  <a:pt x="709131" y="4880851"/>
                </a:moveTo>
                <a:cubicBezTo>
                  <a:pt x="712330" y="4880149"/>
                  <a:pt x="715764" y="4880616"/>
                  <a:pt x="718573" y="4882488"/>
                </a:cubicBezTo>
                <a:cubicBezTo>
                  <a:pt x="719821" y="4883112"/>
                  <a:pt x="721070" y="4884984"/>
                  <a:pt x="722319" y="4886232"/>
                </a:cubicBezTo>
                <a:cubicBezTo>
                  <a:pt x="726065" y="4891848"/>
                  <a:pt x="724816" y="4899960"/>
                  <a:pt x="718573" y="4903703"/>
                </a:cubicBezTo>
                <a:cubicBezTo>
                  <a:pt x="716700" y="4904327"/>
                  <a:pt x="714204" y="4905575"/>
                  <a:pt x="711706" y="4905575"/>
                </a:cubicBezTo>
                <a:cubicBezTo>
                  <a:pt x="707960" y="4905575"/>
                  <a:pt x="704838" y="4904327"/>
                  <a:pt x="702341" y="4901208"/>
                </a:cubicBezTo>
                <a:cubicBezTo>
                  <a:pt x="698595" y="4896839"/>
                  <a:pt x="697971" y="4890600"/>
                  <a:pt x="701093" y="4886232"/>
                </a:cubicBezTo>
                <a:cubicBezTo>
                  <a:pt x="702965" y="4883425"/>
                  <a:pt x="705931" y="4881553"/>
                  <a:pt x="709131" y="4880851"/>
                </a:cubicBezTo>
                <a:close/>
                <a:moveTo>
                  <a:pt x="5253512" y="4879369"/>
                </a:moveTo>
                <a:cubicBezTo>
                  <a:pt x="5259130" y="4883112"/>
                  <a:pt x="5261003" y="4890600"/>
                  <a:pt x="5257257" y="4896839"/>
                </a:cubicBezTo>
                <a:cubicBezTo>
                  <a:pt x="5256633" y="4898087"/>
                  <a:pt x="5254760" y="4899336"/>
                  <a:pt x="5253512" y="4900583"/>
                </a:cubicBezTo>
                <a:cubicBezTo>
                  <a:pt x="5251638" y="4901208"/>
                  <a:pt x="5249141" y="4901831"/>
                  <a:pt x="5246644" y="4901831"/>
                </a:cubicBezTo>
                <a:cubicBezTo>
                  <a:pt x="5242898" y="4901831"/>
                  <a:pt x="5238528" y="4899960"/>
                  <a:pt x="5236030" y="4896215"/>
                </a:cubicBezTo>
                <a:cubicBezTo>
                  <a:pt x="5232909" y="4891224"/>
                  <a:pt x="5233534" y="4884984"/>
                  <a:pt x="5237279" y="4881240"/>
                </a:cubicBezTo>
                <a:cubicBezTo>
                  <a:pt x="5241025" y="4876249"/>
                  <a:pt x="5248517" y="4875625"/>
                  <a:pt x="5253512" y="4879369"/>
                </a:cubicBezTo>
                <a:close/>
                <a:moveTo>
                  <a:pt x="4937301" y="4879058"/>
                </a:moveTo>
                <a:cubicBezTo>
                  <a:pt x="4941203" y="4879058"/>
                  <a:pt x="4945105" y="4880618"/>
                  <a:pt x="4948226" y="4883737"/>
                </a:cubicBezTo>
                <a:cubicBezTo>
                  <a:pt x="4954470" y="4889977"/>
                  <a:pt x="4954470" y="4899959"/>
                  <a:pt x="4948226" y="4905576"/>
                </a:cubicBezTo>
                <a:cubicBezTo>
                  <a:pt x="4945105" y="4908695"/>
                  <a:pt x="4941360" y="4910567"/>
                  <a:pt x="4936990" y="4910567"/>
                </a:cubicBezTo>
                <a:cubicBezTo>
                  <a:pt x="4933243" y="4909943"/>
                  <a:pt x="4929498" y="4908695"/>
                  <a:pt x="4926377" y="4905576"/>
                </a:cubicBezTo>
                <a:cubicBezTo>
                  <a:pt x="4920133" y="4899335"/>
                  <a:pt x="4920133" y="4889977"/>
                  <a:pt x="4926377" y="4883737"/>
                </a:cubicBezTo>
                <a:cubicBezTo>
                  <a:pt x="4929498" y="4880618"/>
                  <a:pt x="4933400" y="4879058"/>
                  <a:pt x="4937301" y="4879058"/>
                </a:cubicBezTo>
                <a:close/>
                <a:moveTo>
                  <a:pt x="2230011" y="4876248"/>
                </a:moveTo>
                <a:cubicBezTo>
                  <a:pt x="2243121" y="4881240"/>
                  <a:pt x="2249364" y="4895591"/>
                  <a:pt x="2244369" y="4908695"/>
                </a:cubicBezTo>
                <a:cubicBezTo>
                  <a:pt x="2240624" y="4918678"/>
                  <a:pt x="2230635" y="4924293"/>
                  <a:pt x="2221270" y="4924293"/>
                </a:cubicBezTo>
                <a:cubicBezTo>
                  <a:pt x="2218149" y="4924293"/>
                  <a:pt x="2215027" y="4923669"/>
                  <a:pt x="2211906" y="4922421"/>
                </a:cubicBezTo>
                <a:cubicBezTo>
                  <a:pt x="2199420" y="4917430"/>
                  <a:pt x="2192552" y="4903078"/>
                  <a:pt x="2198171" y="4890599"/>
                </a:cubicBezTo>
                <a:cubicBezTo>
                  <a:pt x="2203166" y="4877496"/>
                  <a:pt x="2217524" y="4871257"/>
                  <a:pt x="2230011" y="4876248"/>
                </a:cubicBezTo>
                <a:close/>
                <a:moveTo>
                  <a:pt x="3729587" y="4874377"/>
                </a:moveTo>
                <a:cubicBezTo>
                  <a:pt x="3742073" y="4869385"/>
                  <a:pt x="3756432" y="4875624"/>
                  <a:pt x="3761426" y="4888103"/>
                </a:cubicBezTo>
                <a:cubicBezTo>
                  <a:pt x="3766421" y="4901207"/>
                  <a:pt x="3760177" y="4915557"/>
                  <a:pt x="3747692" y="4920550"/>
                </a:cubicBezTo>
                <a:cubicBezTo>
                  <a:pt x="3744570" y="4921798"/>
                  <a:pt x="3741449" y="4922421"/>
                  <a:pt x="3738951" y="4922421"/>
                </a:cubicBezTo>
                <a:cubicBezTo>
                  <a:pt x="3728962" y="4922421"/>
                  <a:pt x="3719598" y="4916181"/>
                  <a:pt x="3715227" y="4906823"/>
                </a:cubicBezTo>
                <a:cubicBezTo>
                  <a:pt x="3710234" y="4894343"/>
                  <a:pt x="3716476" y="4879993"/>
                  <a:pt x="3729587" y="4874377"/>
                </a:cubicBezTo>
                <a:close/>
                <a:moveTo>
                  <a:pt x="1342409" y="4872426"/>
                </a:moveTo>
                <a:cubicBezTo>
                  <a:pt x="1347091" y="4872037"/>
                  <a:pt x="1351930" y="4873441"/>
                  <a:pt x="1355987" y="4876872"/>
                </a:cubicBezTo>
                <a:cubicBezTo>
                  <a:pt x="1363479" y="4883736"/>
                  <a:pt x="1364727" y="4894967"/>
                  <a:pt x="1357860" y="4903079"/>
                </a:cubicBezTo>
                <a:cubicBezTo>
                  <a:pt x="1354115" y="4907446"/>
                  <a:pt x="1349120" y="4909318"/>
                  <a:pt x="1343501" y="4909318"/>
                </a:cubicBezTo>
                <a:cubicBezTo>
                  <a:pt x="1339755" y="4909318"/>
                  <a:pt x="1335385" y="4907446"/>
                  <a:pt x="1331640" y="4904950"/>
                </a:cubicBezTo>
                <a:cubicBezTo>
                  <a:pt x="1324148" y="4898087"/>
                  <a:pt x="1322900" y="4886855"/>
                  <a:pt x="1329767" y="4878744"/>
                </a:cubicBezTo>
                <a:cubicBezTo>
                  <a:pt x="1333200" y="4875000"/>
                  <a:pt x="1337726" y="4872816"/>
                  <a:pt x="1342409" y="4872426"/>
                </a:cubicBezTo>
                <a:close/>
                <a:moveTo>
                  <a:pt x="4616957" y="4868449"/>
                </a:moveTo>
                <a:cubicBezTo>
                  <a:pt x="4621717" y="4868761"/>
                  <a:pt x="4626400" y="4870945"/>
                  <a:pt x="4629833" y="4875001"/>
                </a:cubicBezTo>
                <a:cubicBezTo>
                  <a:pt x="4636700" y="4882488"/>
                  <a:pt x="4635452" y="4894343"/>
                  <a:pt x="4627961" y="4901207"/>
                </a:cubicBezTo>
                <a:cubicBezTo>
                  <a:pt x="4624215" y="4904327"/>
                  <a:pt x="4620469" y="4906198"/>
                  <a:pt x="4615474" y="4906198"/>
                </a:cubicBezTo>
                <a:cubicBezTo>
                  <a:pt x="4610480" y="4906198"/>
                  <a:pt x="4605485" y="4903702"/>
                  <a:pt x="4601740" y="4899334"/>
                </a:cubicBezTo>
                <a:cubicBezTo>
                  <a:pt x="4594873" y="4891223"/>
                  <a:pt x="4596121" y="4879992"/>
                  <a:pt x="4603613" y="4873128"/>
                </a:cubicBezTo>
                <a:cubicBezTo>
                  <a:pt x="4607359" y="4869697"/>
                  <a:pt x="4612197" y="4868137"/>
                  <a:pt x="4616957" y="4868449"/>
                </a:cubicBezTo>
                <a:close/>
                <a:moveTo>
                  <a:pt x="1676020" y="4843412"/>
                </a:moveTo>
                <a:cubicBezTo>
                  <a:pt x="1681560" y="4842398"/>
                  <a:pt x="1687491" y="4843489"/>
                  <a:pt x="1692485" y="4846921"/>
                </a:cubicBezTo>
                <a:cubicBezTo>
                  <a:pt x="1702474" y="4853785"/>
                  <a:pt x="1704972" y="4867512"/>
                  <a:pt x="1698104" y="4876872"/>
                </a:cubicBezTo>
                <a:cubicBezTo>
                  <a:pt x="1693734" y="4883111"/>
                  <a:pt x="1686866" y="4886231"/>
                  <a:pt x="1679999" y="4886231"/>
                </a:cubicBezTo>
                <a:cubicBezTo>
                  <a:pt x="1675629" y="4886855"/>
                  <a:pt x="1671259" y="4885608"/>
                  <a:pt x="1667513" y="4883111"/>
                </a:cubicBezTo>
                <a:cubicBezTo>
                  <a:pt x="1657524" y="4876248"/>
                  <a:pt x="1655027" y="4862521"/>
                  <a:pt x="1661895" y="4852537"/>
                </a:cubicBezTo>
                <a:cubicBezTo>
                  <a:pt x="1665329" y="4847546"/>
                  <a:pt x="1670479" y="4844426"/>
                  <a:pt x="1676020" y="4843412"/>
                </a:cubicBezTo>
                <a:close/>
                <a:moveTo>
                  <a:pt x="4283889" y="4840292"/>
                </a:moveTo>
                <a:cubicBezTo>
                  <a:pt x="4289274" y="4841306"/>
                  <a:pt x="4294268" y="4844426"/>
                  <a:pt x="4297702" y="4849418"/>
                </a:cubicBezTo>
                <a:cubicBezTo>
                  <a:pt x="4304569" y="4859400"/>
                  <a:pt x="4302072" y="4872503"/>
                  <a:pt x="4292084" y="4879991"/>
                </a:cubicBezTo>
                <a:cubicBezTo>
                  <a:pt x="4288337" y="4882487"/>
                  <a:pt x="4283966" y="4883735"/>
                  <a:pt x="4279597" y="4883735"/>
                </a:cubicBezTo>
                <a:cubicBezTo>
                  <a:pt x="4272730" y="4883735"/>
                  <a:pt x="4265863" y="4880615"/>
                  <a:pt x="4262117" y="4874376"/>
                </a:cubicBezTo>
                <a:cubicBezTo>
                  <a:pt x="4255249" y="4864393"/>
                  <a:pt x="4257746" y="4851290"/>
                  <a:pt x="4267735" y="4843802"/>
                </a:cubicBezTo>
                <a:cubicBezTo>
                  <a:pt x="4272730" y="4840371"/>
                  <a:pt x="4278504" y="4839278"/>
                  <a:pt x="4283889" y="4840292"/>
                </a:cubicBezTo>
                <a:close/>
                <a:moveTo>
                  <a:pt x="2036633" y="4796694"/>
                </a:moveTo>
                <a:cubicBezTo>
                  <a:pt x="2042720" y="4794665"/>
                  <a:pt x="2049587" y="4794821"/>
                  <a:pt x="2055830" y="4797629"/>
                </a:cubicBezTo>
                <a:cubicBezTo>
                  <a:pt x="2068316" y="4803869"/>
                  <a:pt x="2072686" y="4818844"/>
                  <a:pt x="2067067" y="4831324"/>
                </a:cubicBezTo>
                <a:cubicBezTo>
                  <a:pt x="2062698" y="4840059"/>
                  <a:pt x="2053957" y="4845051"/>
                  <a:pt x="2045216" y="4845051"/>
                </a:cubicBezTo>
                <a:cubicBezTo>
                  <a:pt x="2040847" y="4845051"/>
                  <a:pt x="2037100" y="4843803"/>
                  <a:pt x="2033355" y="4841930"/>
                </a:cubicBezTo>
                <a:cubicBezTo>
                  <a:pt x="2020869" y="4835691"/>
                  <a:pt x="2015875" y="4820716"/>
                  <a:pt x="2022117" y="4808861"/>
                </a:cubicBezTo>
                <a:cubicBezTo>
                  <a:pt x="2025239" y="4802934"/>
                  <a:pt x="2030546" y="4798722"/>
                  <a:pt x="2036633" y="4796694"/>
                </a:cubicBezTo>
                <a:close/>
                <a:moveTo>
                  <a:pt x="3922964" y="4794900"/>
                </a:moveTo>
                <a:cubicBezTo>
                  <a:pt x="3929051" y="4796850"/>
                  <a:pt x="3934358" y="4801061"/>
                  <a:pt x="3937479" y="4806989"/>
                </a:cubicBezTo>
                <a:cubicBezTo>
                  <a:pt x="3943723" y="4819468"/>
                  <a:pt x="3938728" y="4834443"/>
                  <a:pt x="3926242" y="4840682"/>
                </a:cubicBezTo>
                <a:cubicBezTo>
                  <a:pt x="3922497" y="4842554"/>
                  <a:pt x="3918750" y="4843179"/>
                  <a:pt x="3915005" y="4843179"/>
                </a:cubicBezTo>
                <a:cubicBezTo>
                  <a:pt x="3906264" y="4842554"/>
                  <a:pt x="3897525" y="4838187"/>
                  <a:pt x="3893154" y="4829451"/>
                </a:cubicBezTo>
                <a:cubicBezTo>
                  <a:pt x="3886911" y="4816972"/>
                  <a:pt x="3891906" y="4802621"/>
                  <a:pt x="3903767" y="4796382"/>
                </a:cubicBezTo>
                <a:cubicBezTo>
                  <a:pt x="3910010" y="4793262"/>
                  <a:pt x="3916878" y="4792950"/>
                  <a:pt x="3922964" y="4794900"/>
                </a:cubicBezTo>
                <a:close/>
                <a:moveTo>
                  <a:pt x="2977925" y="4788893"/>
                </a:moveTo>
                <a:cubicBezTo>
                  <a:pt x="2978549" y="4788893"/>
                  <a:pt x="2979174" y="4788893"/>
                  <a:pt x="2979174" y="4788893"/>
                </a:cubicBezTo>
                <a:cubicBezTo>
                  <a:pt x="2980423" y="4788893"/>
                  <a:pt x="2981047" y="4788893"/>
                  <a:pt x="2981671" y="4788893"/>
                </a:cubicBezTo>
                <a:cubicBezTo>
                  <a:pt x="2997278" y="4788893"/>
                  <a:pt x="3009765" y="4801372"/>
                  <a:pt x="3009765" y="4816971"/>
                </a:cubicBezTo>
                <a:cubicBezTo>
                  <a:pt x="3009765" y="4832570"/>
                  <a:pt x="2997278" y="4845049"/>
                  <a:pt x="2981671" y="4845049"/>
                </a:cubicBezTo>
                <a:cubicBezTo>
                  <a:pt x="2981047" y="4845049"/>
                  <a:pt x="2980423" y="4845049"/>
                  <a:pt x="2979798" y="4845049"/>
                </a:cubicBezTo>
                <a:cubicBezTo>
                  <a:pt x="2979174" y="4845049"/>
                  <a:pt x="2978549" y="4845049"/>
                  <a:pt x="2977925" y="4845049"/>
                </a:cubicBezTo>
                <a:cubicBezTo>
                  <a:pt x="2962317" y="4845049"/>
                  <a:pt x="2949832" y="4832570"/>
                  <a:pt x="2949832" y="4816971"/>
                </a:cubicBezTo>
                <a:cubicBezTo>
                  <a:pt x="2949832" y="4801372"/>
                  <a:pt x="2962317" y="4788893"/>
                  <a:pt x="2977925" y="4788893"/>
                </a:cubicBezTo>
                <a:close/>
                <a:moveTo>
                  <a:pt x="3171459" y="4778909"/>
                </a:moveTo>
                <a:cubicBezTo>
                  <a:pt x="3187066" y="4777038"/>
                  <a:pt x="3200801" y="4788269"/>
                  <a:pt x="3202050" y="4803868"/>
                </a:cubicBezTo>
                <a:cubicBezTo>
                  <a:pt x="3203923" y="4819467"/>
                  <a:pt x="3192685" y="4833194"/>
                  <a:pt x="3177078" y="4834443"/>
                </a:cubicBezTo>
                <a:cubicBezTo>
                  <a:pt x="3175829" y="4834443"/>
                  <a:pt x="3175205" y="4834443"/>
                  <a:pt x="3173957" y="4834443"/>
                </a:cubicBezTo>
                <a:cubicBezTo>
                  <a:pt x="3159598" y="4834443"/>
                  <a:pt x="3147736" y="4823835"/>
                  <a:pt x="3146487" y="4809483"/>
                </a:cubicBezTo>
                <a:cubicBezTo>
                  <a:pt x="3145239" y="4793884"/>
                  <a:pt x="3156475" y="4780157"/>
                  <a:pt x="3171459" y="4778909"/>
                </a:cubicBezTo>
                <a:close/>
                <a:moveTo>
                  <a:pt x="2788137" y="4778909"/>
                </a:moveTo>
                <a:cubicBezTo>
                  <a:pt x="2803744" y="4780157"/>
                  <a:pt x="2814982" y="4793884"/>
                  <a:pt x="2813109" y="4809483"/>
                </a:cubicBezTo>
                <a:cubicBezTo>
                  <a:pt x="2811860" y="4823835"/>
                  <a:pt x="2799375" y="4834443"/>
                  <a:pt x="2785016" y="4834443"/>
                </a:cubicBezTo>
                <a:cubicBezTo>
                  <a:pt x="2784392" y="4835066"/>
                  <a:pt x="2783768" y="4835066"/>
                  <a:pt x="2782518" y="4834443"/>
                </a:cubicBezTo>
                <a:cubicBezTo>
                  <a:pt x="2766910" y="4833194"/>
                  <a:pt x="2755674" y="4819467"/>
                  <a:pt x="2757546" y="4803868"/>
                </a:cubicBezTo>
                <a:cubicBezTo>
                  <a:pt x="2758795" y="4788269"/>
                  <a:pt x="2772529" y="4777038"/>
                  <a:pt x="2788137" y="4778909"/>
                </a:cubicBezTo>
                <a:close/>
                <a:moveTo>
                  <a:pt x="2600846" y="4749584"/>
                </a:moveTo>
                <a:cubicBezTo>
                  <a:pt x="2615829" y="4752704"/>
                  <a:pt x="2625818" y="4767678"/>
                  <a:pt x="2622697" y="4782653"/>
                </a:cubicBezTo>
                <a:cubicBezTo>
                  <a:pt x="2620200" y="4795756"/>
                  <a:pt x="2608338" y="4804492"/>
                  <a:pt x="2595227" y="4804492"/>
                </a:cubicBezTo>
                <a:cubicBezTo>
                  <a:pt x="2593354" y="4805116"/>
                  <a:pt x="2591482" y="4805116"/>
                  <a:pt x="2589609" y="4804492"/>
                </a:cubicBezTo>
                <a:cubicBezTo>
                  <a:pt x="2574626" y="4801372"/>
                  <a:pt x="2564636" y="4786397"/>
                  <a:pt x="2567758" y="4771422"/>
                </a:cubicBezTo>
                <a:cubicBezTo>
                  <a:pt x="2570879" y="4756447"/>
                  <a:pt x="2585863" y="4747087"/>
                  <a:pt x="2600846" y="4749584"/>
                </a:cubicBezTo>
                <a:close/>
                <a:moveTo>
                  <a:pt x="3358126" y="4748960"/>
                </a:moveTo>
                <a:cubicBezTo>
                  <a:pt x="3373109" y="4745839"/>
                  <a:pt x="3388092" y="4755199"/>
                  <a:pt x="3391213" y="4770798"/>
                </a:cubicBezTo>
                <a:cubicBezTo>
                  <a:pt x="3394335" y="4785774"/>
                  <a:pt x="3384971" y="4800748"/>
                  <a:pt x="3369364" y="4803868"/>
                </a:cubicBezTo>
                <a:cubicBezTo>
                  <a:pt x="3367490" y="4804492"/>
                  <a:pt x="3365617" y="4804492"/>
                  <a:pt x="3363744" y="4804492"/>
                </a:cubicBezTo>
                <a:cubicBezTo>
                  <a:pt x="3351258" y="4804492"/>
                  <a:pt x="3340021" y="4795132"/>
                  <a:pt x="3336899" y="4782029"/>
                </a:cubicBezTo>
                <a:cubicBezTo>
                  <a:pt x="3333154" y="4767054"/>
                  <a:pt x="3343142" y="4752079"/>
                  <a:pt x="3358126" y="4748960"/>
                </a:cubicBezTo>
                <a:close/>
                <a:moveTo>
                  <a:pt x="1198897" y="4737729"/>
                </a:moveTo>
                <a:cubicBezTo>
                  <a:pt x="1203657" y="4737729"/>
                  <a:pt x="1208339" y="4739601"/>
                  <a:pt x="1211773" y="4743345"/>
                </a:cubicBezTo>
                <a:cubicBezTo>
                  <a:pt x="1219265" y="4750832"/>
                  <a:pt x="1219265" y="4762063"/>
                  <a:pt x="1211773" y="4769551"/>
                </a:cubicBezTo>
                <a:cubicBezTo>
                  <a:pt x="1208027" y="4773295"/>
                  <a:pt x="1203034" y="4775166"/>
                  <a:pt x="1198663" y="4775166"/>
                </a:cubicBezTo>
                <a:cubicBezTo>
                  <a:pt x="1194292" y="4775166"/>
                  <a:pt x="1189299" y="4773295"/>
                  <a:pt x="1185552" y="4769551"/>
                </a:cubicBezTo>
                <a:cubicBezTo>
                  <a:pt x="1178061" y="4762063"/>
                  <a:pt x="1178061" y="4750208"/>
                  <a:pt x="1185552" y="4743345"/>
                </a:cubicBezTo>
                <a:cubicBezTo>
                  <a:pt x="1189298" y="4739601"/>
                  <a:pt x="1194137" y="4737729"/>
                  <a:pt x="1198897" y="4737729"/>
                </a:cubicBezTo>
                <a:close/>
                <a:moveTo>
                  <a:pt x="889788" y="4736482"/>
                </a:moveTo>
                <a:cubicBezTo>
                  <a:pt x="893690" y="4736794"/>
                  <a:pt x="897436" y="4738666"/>
                  <a:pt x="900245" y="4742098"/>
                </a:cubicBezTo>
                <a:cubicBezTo>
                  <a:pt x="905864" y="4748337"/>
                  <a:pt x="905240" y="4758321"/>
                  <a:pt x="898373" y="4763936"/>
                </a:cubicBezTo>
                <a:cubicBezTo>
                  <a:pt x="895875" y="4766431"/>
                  <a:pt x="892129" y="4767680"/>
                  <a:pt x="888383" y="4767680"/>
                </a:cubicBezTo>
                <a:cubicBezTo>
                  <a:pt x="884013" y="4767680"/>
                  <a:pt x="879643" y="4765809"/>
                  <a:pt x="876522" y="4762064"/>
                </a:cubicBezTo>
                <a:cubicBezTo>
                  <a:pt x="870903" y="4755825"/>
                  <a:pt x="871527" y="4745841"/>
                  <a:pt x="878395" y="4740225"/>
                </a:cubicBezTo>
                <a:cubicBezTo>
                  <a:pt x="881828" y="4737417"/>
                  <a:pt x="885886" y="4736170"/>
                  <a:pt x="889788" y="4736482"/>
                </a:cubicBezTo>
                <a:close/>
                <a:moveTo>
                  <a:pt x="4760547" y="4733985"/>
                </a:moveTo>
                <a:cubicBezTo>
                  <a:pt x="4765307" y="4733985"/>
                  <a:pt x="4769989" y="4735856"/>
                  <a:pt x="4773423" y="4739600"/>
                </a:cubicBezTo>
                <a:cubicBezTo>
                  <a:pt x="4780915" y="4747088"/>
                  <a:pt x="4780915" y="4758944"/>
                  <a:pt x="4773423" y="4765808"/>
                </a:cubicBezTo>
                <a:cubicBezTo>
                  <a:pt x="4769677" y="4769551"/>
                  <a:pt x="4764682" y="4771423"/>
                  <a:pt x="4760313" y="4771423"/>
                </a:cubicBezTo>
                <a:cubicBezTo>
                  <a:pt x="4755943" y="4771423"/>
                  <a:pt x="4750949" y="4769551"/>
                  <a:pt x="4747202" y="4765808"/>
                </a:cubicBezTo>
                <a:cubicBezTo>
                  <a:pt x="4739710" y="4758320"/>
                  <a:pt x="4739710" y="4747088"/>
                  <a:pt x="4747202" y="4739600"/>
                </a:cubicBezTo>
                <a:cubicBezTo>
                  <a:pt x="4750948" y="4735856"/>
                  <a:pt x="4755787" y="4733985"/>
                  <a:pt x="4760547" y="4733985"/>
                </a:cubicBezTo>
                <a:close/>
                <a:moveTo>
                  <a:pt x="5069420" y="4732739"/>
                </a:moveTo>
                <a:cubicBezTo>
                  <a:pt x="5073400" y="4732427"/>
                  <a:pt x="5077458" y="4733675"/>
                  <a:pt x="5080579" y="4736482"/>
                </a:cubicBezTo>
                <a:cubicBezTo>
                  <a:pt x="5087447" y="4742098"/>
                  <a:pt x="5088071" y="4751457"/>
                  <a:pt x="5082452" y="4758321"/>
                </a:cubicBezTo>
                <a:cubicBezTo>
                  <a:pt x="5079330" y="4762064"/>
                  <a:pt x="5074960" y="4763936"/>
                  <a:pt x="5070590" y="4763936"/>
                </a:cubicBezTo>
                <a:cubicBezTo>
                  <a:pt x="5066844" y="4763936"/>
                  <a:pt x="5063723" y="4762688"/>
                  <a:pt x="5060601" y="4760192"/>
                </a:cubicBezTo>
                <a:cubicBezTo>
                  <a:pt x="5054359" y="4754577"/>
                  <a:pt x="5053111" y="4744593"/>
                  <a:pt x="5058729" y="4738353"/>
                </a:cubicBezTo>
                <a:cubicBezTo>
                  <a:pt x="5061538" y="4734922"/>
                  <a:pt x="5065440" y="4733050"/>
                  <a:pt x="5069420" y="4732739"/>
                </a:cubicBezTo>
                <a:close/>
                <a:moveTo>
                  <a:pt x="580602" y="4728994"/>
                </a:moveTo>
                <a:cubicBezTo>
                  <a:pt x="585596" y="4724002"/>
                  <a:pt x="593088" y="4724002"/>
                  <a:pt x="598083" y="4728994"/>
                </a:cubicBezTo>
                <a:cubicBezTo>
                  <a:pt x="598707" y="4729619"/>
                  <a:pt x="599331" y="4730242"/>
                  <a:pt x="599955" y="4730866"/>
                </a:cubicBezTo>
                <a:cubicBezTo>
                  <a:pt x="603702" y="4736481"/>
                  <a:pt x="602453" y="4744593"/>
                  <a:pt x="596210" y="4748337"/>
                </a:cubicBezTo>
                <a:cubicBezTo>
                  <a:pt x="593712" y="4748961"/>
                  <a:pt x="591215" y="4750208"/>
                  <a:pt x="589343" y="4750208"/>
                </a:cubicBezTo>
                <a:cubicBezTo>
                  <a:pt x="585596" y="4750208"/>
                  <a:pt x="581851" y="4748337"/>
                  <a:pt x="579354" y="4745217"/>
                </a:cubicBezTo>
                <a:cubicBezTo>
                  <a:pt x="575608" y="4740226"/>
                  <a:pt x="575608" y="4733362"/>
                  <a:pt x="580602" y="4728994"/>
                </a:cubicBezTo>
                <a:close/>
                <a:moveTo>
                  <a:pt x="1520412" y="4724859"/>
                </a:moveTo>
                <a:cubicBezTo>
                  <a:pt x="1525953" y="4724313"/>
                  <a:pt x="1531727" y="4725873"/>
                  <a:pt x="1536409" y="4729617"/>
                </a:cubicBezTo>
                <a:cubicBezTo>
                  <a:pt x="1545773" y="4737104"/>
                  <a:pt x="1547023" y="4750831"/>
                  <a:pt x="1539531" y="4760191"/>
                </a:cubicBezTo>
                <a:cubicBezTo>
                  <a:pt x="1535161" y="4765183"/>
                  <a:pt x="1528918" y="4768303"/>
                  <a:pt x="1522675" y="4768303"/>
                </a:cubicBezTo>
                <a:cubicBezTo>
                  <a:pt x="1517681" y="4768303"/>
                  <a:pt x="1512686" y="4766431"/>
                  <a:pt x="1508941" y="4763310"/>
                </a:cubicBezTo>
                <a:cubicBezTo>
                  <a:pt x="1499575" y="4755823"/>
                  <a:pt x="1498327" y="4742096"/>
                  <a:pt x="1505819" y="4732737"/>
                </a:cubicBezTo>
                <a:cubicBezTo>
                  <a:pt x="1509565" y="4728057"/>
                  <a:pt x="1514871" y="4725405"/>
                  <a:pt x="1520412" y="4724859"/>
                </a:cubicBezTo>
                <a:close/>
                <a:moveTo>
                  <a:pt x="5377123" y="4722131"/>
                </a:moveTo>
                <a:cubicBezTo>
                  <a:pt x="5382742" y="4725874"/>
                  <a:pt x="5383991" y="4734610"/>
                  <a:pt x="5379620" y="4740226"/>
                </a:cubicBezTo>
                <a:cubicBezTo>
                  <a:pt x="5378996" y="4740850"/>
                  <a:pt x="5378372" y="4741474"/>
                  <a:pt x="5377748" y="4742098"/>
                </a:cubicBezTo>
                <a:cubicBezTo>
                  <a:pt x="5375874" y="4744593"/>
                  <a:pt x="5372754" y="4745841"/>
                  <a:pt x="5369631" y="4745841"/>
                </a:cubicBezTo>
                <a:cubicBezTo>
                  <a:pt x="5366510" y="4745841"/>
                  <a:pt x="5363388" y="4744593"/>
                  <a:pt x="5360890" y="4742098"/>
                </a:cubicBezTo>
                <a:cubicBezTo>
                  <a:pt x="5355897" y="4737105"/>
                  <a:pt x="5355897" y="4729619"/>
                  <a:pt x="5360890" y="4724626"/>
                </a:cubicBezTo>
                <a:cubicBezTo>
                  <a:pt x="5364637" y="4719011"/>
                  <a:pt x="5371504" y="4718387"/>
                  <a:pt x="5377123" y="4722131"/>
                </a:cubicBezTo>
                <a:close/>
                <a:moveTo>
                  <a:pt x="4438560" y="4721662"/>
                </a:moveTo>
                <a:cubicBezTo>
                  <a:pt x="4444101" y="4722130"/>
                  <a:pt x="4449408" y="4724626"/>
                  <a:pt x="4453154" y="4728993"/>
                </a:cubicBezTo>
                <a:cubicBezTo>
                  <a:pt x="4460645" y="4738352"/>
                  <a:pt x="4459397" y="4752080"/>
                  <a:pt x="4450657" y="4759567"/>
                </a:cubicBezTo>
                <a:cubicBezTo>
                  <a:pt x="4446910" y="4763310"/>
                  <a:pt x="4441916" y="4764559"/>
                  <a:pt x="4436921" y="4764559"/>
                </a:cubicBezTo>
                <a:cubicBezTo>
                  <a:pt x="4430678" y="4765183"/>
                  <a:pt x="4424435" y="4762063"/>
                  <a:pt x="4420066" y="4757071"/>
                </a:cubicBezTo>
                <a:cubicBezTo>
                  <a:pt x="4412574" y="4747711"/>
                  <a:pt x="4413822" y="4733985"/>
                  <a:pt x="4422563" y="4726498"/>
                </a:cubicBezTo>
                <a:cubicBezTo>
                  <a:pt x="4427245" y="4722754"/>
                  <a:pt x="4433020" y="4721194"/>
                  <a:pt x="4438560" y="4721662"/>
                </a:cubicBezTo>
                <a:close/>
                <a:moveTo>
                  <a:pt x="2417926" y="4700291"/>
                </a:moveTo>
                <a:cubicBezTo>
                  <a:pt x="2432284" y="4705282"/>
                  <a:pt x="2440401" y="4720881"/>
                  <a:pt x="2436030" y="4735232"/>
                </a:cubicBezTo>
                <a:cubicBezTo>
                  <a:pt x="2432284" y="4747087"/>
                  <a:pt x="2421047" y="4754575"/>
                  <a:pt x="2409186" y="4754575"/>
                </a:cubicBezTo>
                <a:cubicBezTo>
                  <a:pt x="2406688" y="4755199"/>
                  <a:pt x="2403567" y="4754575"/>
                  <a:pt x="2400444" y="4753951"/>
                </a:cubicBezTo>
                <a:cubicBezTo>
                  <a:pt x="2385461" y="4748960"/>
                  <a:pt x="2377970" y="4733360"/>
                  <a:pt x="2382340" y="4718386"/>
                </a:cubicBezTo>
                <a:cubicBezTo>
                  <a:pt x="2387335" y="4704034"/>
                  <a:pt x="2402942" y="4695299"/>
                  <a:pt x="2417926" y="4700291"/>
                </a:cubicBezTo>
                <a:close/>
                <a:moveTo>
                  <a:pt x="1871193" y="4700136"/>
                </a:moveTo>
                <a:cubicBezTo>
                  <a:pt x="1877436" y="4698732"/>
                  <a:pt x="1884147" y="4699668"/>
                  <a:pt x="1889766" y="4703411"/>
                </a:cubicBezTo>
                <a:cubicBezTo>
                  <a:pt x="1901627" y="4710899"/>
                  <a:pt x="1904749" y="4725874"/>
                  <a:pt x="1897257" y="4737729"/>
                </a:cubicBezTo>
                <a:cubicBezTo>
                  <a:pt x="1892262" y="4745217"/>
                  <a:pt x="1884771" y="4749585"/>
                  <a:pt x="1876655" y="4749585"/>
                </a:cubicBezTo>
                <a:cubicBezTo>
                  <a:pt x="1871660" y="4749585"/>
                  <a:pt x="1867291" y="4748337"/>
                  <a:pt x="1862920" y="4745217"/>
                </a:cubicBezTo>
                <a:cubicBezTo>
                  <a:pt x="1851059" y="4737729"/>
                  <a:pt x="1847937" y="4722754"/>
                  <a:pt x="1855429" y="4710899"/>
                </a:cubicBezTo>
                <a:cubicBezTo>
                  <a:pt x="1859175" y="4705284"/>
                  <a:pt x="1864950" y="4701540"/>
                  <a:pt x="1871193" y="4700136"/>
                </a:cubicBezTo>
                <a:close/>
                <a:moveTo>
                  <a:pt x="3541671" y="4699667"/>
                </a:moveTo>
                <a:cubicBezTo>
                  <a:pt x="3556655" y="4694675"/>
                  <a:pt x="3572262" y="4702787"/>
                  <a:pt x="3577256" y="4717761"/>
                </a:cubicBezTo>
                <a:cubicBezTo>
                  <a:pt x="3582250" y="4732112"/>
                  <a:pt x="3574135" y="4748336"/>
                  <a:pt x="3559151" y="4753327"/>
                </a:cubicBezTo>
                <a:cubicBezTo>
                  <a:pt x="3556655" y="4753951"/>
                  <a:pt x="3553532" y="4754575"/>
                  <a:pt x="3550411" y="4754575"/>
                </a:cubicBezTo>
                <a:cubicBezTo>
                  <a:pt x="3538549" y="4753951"/>
                  <a:pt x="3527312" y="4746463"/>
                  <a:pt x="3523566" y="4735232"/>
                </a:cubicBezTo>
                <a:cubicBezTo>
                  <a:pt x="3518571" y="4720257"/>
                  <a:pt x="3526688" y="4704658"/>
                  <a:pt x="3541671" y="4699667"/>
                </a:cubicBezTo>
                <a:close/>
                <a:moveTo>
                  <a:pt x="4088639" y="4697640"/>
                </a:moveTo>
                <a:cubicBezTo>
                  <a:pt x="4094804" y="4699044"/>
                  <a:pt x="4100422" y="4702787"/>
                  <a:pt x="4104168" y="4708403"/>
                </a:cubicBezTo>
                <a:cubicBezTo>
                  <a:pt x="4111660" y="4720259"/>
                  <a:pt x="4107915" y="4735233"/>
                  <a:pt x="4096676" y="4742720"/>
                </a:cubicBezTo>
                <a:cubicBezTo>
                  <a:pt x="4092931" y="4745217"/>
                  <a:pt x="4087937" y="4746465"/>
                  <a:pt x="4083566" y="4746465"/>
                </a:cubicBezTo>
                <a:cubicBezTo>
                  <a:pt x="4074826" y="4747089"/>
                  <a:pt x="4066710" y="4742720"/>
                  <a:pt x="4062339" y="4735233"/>
                </a:cubicBezTo>
                <a:cubicBezTo>
                  <a:pt x="4054848" y="4724002"/>
                  <a:pt x="4058594" y="4708403"/>
                  <a:pt x="4069831" y="4700915"/>
                </a:cubicBezTo>
                <a:cubicBezTo>
                  <a:pt x="4075763" y="4697172"/>
                  <a:pt x="4082474" y="4696236"/>
                  <a:pt x="4088639" y="4697640"/>
                </a:cubicBezTo>
                <a:close/>
                <a:moveTo>
                  <a:pt x="2219397" y="4632357"/>
                </a:moveTo>
                <a:cubicBezTo>
                  <a:pt x="2226108" y="4629784"/>
                  <a:pt x="2233756" y="4629784"/>
                  <a:pt x="2240623" y="4632903"/>
                </a:cubicBezTo>
                <a:cubicBezTo>
                  <a:pt x="2254982" y="4639143"/>
                  <a:pt x="2261225" y="4655990"/>
                  <a:pt x="2254982" y="4669716"/>
                </a:cubicBezTo>
                <a:cubicBezTo>
                  <a:pt x="2249988" y="4680324"/>
                  <a:pt x="2239999" y="4686563"/>
                  <a:pt x="2229386" y="4686563"/>
                </a:cubicBezTo>
                <a:cubicBezTo>
                  <a:pt x="2225640" y="4686563"/>
                  <a:pt x="2221895" y="4685315"/>
                  <a:pt x="2218148" y="4684068"/>
                </a:cubicBezTo>
                <a:cubicBezTo>
                  <a:pt x="2203789" y="4677828"/>
                  <a:pt x="2197546" y="4660981"/>
                  <a:pt x="2203789" y="4647254"/>
                </a:cubicBezTo>
                <a:cubicBezTo>
                  <a:pt x="2206911" y="4640079"/>
                  <a:pt x="2212686" y="4634931"/>
                  <a:pt x="2219397" y="4632357"/>
                </a:cubicBezTo>
                <a:close/>
                <a:moveTo>
                  <a:pt x="3739185" y="4631031"/>
                </a:moveTo>
                <a:cubicBezTo>
                  <a:pt x="3745818" y="4633527"/>
                  <a:pt x="3751437" y="4638519"/>
                  <a:pt x="3754558" y="4645382"/>
                </a:cubicBezTo>
                <a:cubicBezTo>
                  <a:pt x="3760802" y="4659733"/>
                  <a:pt x="3754558" y="4675956"/>
                  <a:pt x="3740199" y="4682195"/>
                </a:cubicBezTo>
                <a:cubicBezTo>
                  <a:pt x="3736454" y="4684068"/>
                  <a:pt x="3732708" y="4684691"/>
                  <a:pt x="3728961" y="4684691"/>
                </a:cubicBezTo>
                <a:cubicBezTo>
                  <a:pt x="3718972" y="4684691"/>
                  <a:pt x="3708984" y="4678452"/>
                  <a:pt x="3703990" y="4668469"/>
                </a:cubicBezTo>
                <a:cubicBezTo>
                  <a:pt x="3697746" y="4654118"/>
                  <a:pt x="3703990" y="4637895"/>
                  <a:pt x="3717724" y="4631655"/>
                </a:cubicBezTo>
                <a:cubicBezTo>
                  <a:pt x="3724904" y="4628536"/>
                  <a:pt x="3732552" y="4628536"/>
                  <a:pt x="3739185" y="4631031"/>
                </a:cubicBezTo>
                <a:close/>
                <a:moveTo>
                  <a:pt x="1375885" y="4593203"/>
                </a:moveTo>
                <a:cubicBezTo>
                  <a:pt x="1381426" y="4593125"/>
                  <a:pt x="1386889" y="4595153"/>
                  <a:pt x="1390947" y="4599209"/>
                </a:cubicBezTo>
                <a:cubicBezTo>
                  <a:pt x="1399687" y="4607945"/>
                  <a:pt x="1399687" y="4621672"/>
                  <a:pt x="1391571" y="4629784"/>
                </a:cubicBezTo>
                <a:cubicBezTo>
                  <a:pt x="1387201" y="4634151"/>
                  <a:pt x="1381583" y="4636023"/>
                  <a:pt x="1375964" y="4636023"/>
                </a:cubicBezTo>
                <a:cubicBezTo>
                  <a:pt x="1370345" y="4636023"/>
                  <a:pt x="1364726" y="4634151"/>
                  <a:pt x="1360981" y="4630407"/>
                </a:cubicBezTo>
                <a:cubicBezTo>
                  <a:pt x="1352240" y="4622296"/>
                  <a:pt x="1352240" y="4608569"/>
                  <a:pt x="1360356" y="4599833"/>
                </a:cubicBezTo>
                <a:cubicBezTo>
                  <a:pt x="1364726" y="4595465"/>
                  <a:pt x="1370345" y="4593281"/>
                  <a:pt x="1375885" y="4593203"/>
                </a:cubicBezTo>
                <a:close/>
                <a:moveTo>
                  <a:pt x="1065921" y="4592658"/>
                </a:moveTo>
                <a:cubicBezTo>
                  <a:pt x="1070681" y="4592970"/>
                  <a:pt x="1075363" y="4595154"/>
                  <a:pt x="1078797" y="4599210"/>
                </a:cubicBezTo>
                <a:cubicBezTo>
                  <a:pt x="1085040" y="4606698"/>
                  <a:pt x="1084416" y="4618553"/>
                  <a:pt x="1076300" y="4625416"/>
                </a:cubicBezTo>
                <a:cubicBezTo>
                  <a:pt x="1072554" y="4628536"/>
                  <a:pt x="1068808" y="4630407"/>
                  <a:pt x="1064438" y="4630407"/>
                </a:cubicBezTo>
                <a:cubicBezTo>
                  <a:pt x="1059444" y="4630407"/>
                  <a:pt x="1053825" y="4627912"/>
                  <a:pt x="1050703" y="4623544"/>
                </a:cubicBezTo>
                <a:cubicBezTo>
                  <a:pt x="1043836" y="4616056"/>
                  <a:pt x="1044460" y="4604201"/>
                  <a:pt x="1052575" y="4597338"/>
                </a:cubicBezTo>
                <a:cubicBezTo>
                  <a:pt x="1056322" y="4593906"/>
                  <a:pt x="1061160" y="4592346"/>
                  <a:pt x="1065921" y="4592658"/>
                </a:cubicBezTo>
                <a:close/>
                <a:moveTo>
                  <a:pt x="4583555" y="4589538"/>
                </a:moveTo>
                <a:cubicBezTo>
                  <a:pt x="4589095" y="4589538"/>
                  <a:pt x="4594558" y="4591722"/>
                  <a:pt x="4598615" y="4596089"/>
                </a:cubicBezTo>
                <a:cubicBezTo>
                  <a:pt x="4607357" y="4604825"/>
                  <a:pt x="4606732" y="4618552"/>
                  <a:pt x="4598615" y="4626663"/>
                </a:cubicBezTo>
                <a:cubicBezTo>
                  <a:pt x="4594246" y="4630407"/>
                  <a:pt x="4588627" y="4632903"/>
                  <a:pt x="4583632" y="4632903"/>
                </a:cubicBezTo>
                <a:cubicBezTo>
                  <a:pt x="4577390" y="4632903"/>
                  <a:pt x="4571771" y="4631032"/>
                  <a:pt x="4568024" y="4626663"/>
                </a:cubicBezTo>
                <a:cubicBezTo>
                  <a:pt x="4559285" y="4617928"/>
                  <a:pt x="4559909" y="4604825"/>
                  <a:pt x="4568024" y="4596089"/>
                </a:cubicBezTo>
                <a:cubicBezTo>
                  <a:pt x="4572395" y="4591722"/>
                  <a:pt x="4578014" y="4589538"/>
                  <a:pt x="4583555" y="4589538"/>
                </a:cubicBezTo>
                <a:close/>
                <a:moveTo>
                  <a:pt x="4892431" y="4589149"/>
                </a:moveTo>
                <a:cubicBezTo>
                  <a:pt x="4897191" y="4588759"/>
                  <a:pt x="4902029" y="4590163"/>
                  <a:pt x="4905775" y="4593595"/>
                </a:cubicBezTo>
                <a:cubicBezTo>
                  <a:pt x="4913891" y="4600458"/>
                  <a:pt x="4914515" y="4611689"/>
                  <a:pt x="4908273" y="4619801"/>
                </a:cubicBezTo>
                <a:cubicBezTo>
                  <a:pt x="4904527" y="4624168"/>
                  <a:pt x="4899532" y="4626040"/>
                  <a:pt x="4893914" y="4626040"/>
                </a:cubicBezTo>
                <a:cubicBezTo>
                  <a:pt x="4890168" y="4626664"/>
                  <a:pt x="4885798" y="4624792"/>
                  <a:pt x="4882052" y="4621673"/>
                </a:cubicBezTo>
                <a:cubicBezTo>
                  <a:pt x="4873936" y="4614809"/>
                  <a:pt x="4873312" y="4603577"/>
                  <a:pt x="4879555" y="4595466"/>
                </a:cubicBezTo>
                <a:cubicBezTo>
                  <a:pt x="4882988" y="4591722"/>
                  <a:pt x="4887670" y="4589538"/>
                  <a:pt x="4892431" y="4589149"/>
                </a:cubicBezTo>
                <a:close/>
                <a:moveTo>
                  <a:pt x="1714258" y="4588915"/>
                </a:moveTo>
                <a:cubicBezTo>
                  <a:pt x="1720579" y="4588135"/>
                  <a:pt x="1727134" y="4589851"/>
                  <a:pt x="1732441" y="4594218"/>
                </a:cubicBezTo>
                <a:cubicBezTo>
                  <a:pt x="1743054" y="4602330"/>
                  <a:pt x="1744928" y="4617929"/>
                  <a:pt x="1736811" y="4629160"/>
                </a:cubicBezTo>
                <a:cubicBezTo>
                  <a:pt x="1731817" y="4635400"/>
                  <a:pt x="1724950" y="4639144"/>
                  <a:pt x="1717458" y="4639144"/>
                </a:cubicBezTo>
                <a:cubicBezTo>
                  <a:pt x="1712463" y="4638520"/>
                  <a:pt x="1706844" y="4636648"/>
                  <a:pt x="1702475" y="4633527"/>
                </a:cubicBezTo>
                <a:cubicBezTo>
                  <a:pt x="1691237" y="4624793"/>
                  <a:pt x="1689364" y="4609193"/>
                  <a:pt x="1697480" y="4598587"/>
                </a:cubicBezTo>
                <a:cubicBezTo>
                  <a:pt x="1701850" y="4592971"/>
                  <a:pt x="1707937" y="4589695"/>
                  <a:pt x="1714258" y="4588915"/>
                </a:cubicBezTo>
                <a:close/>
                <a:moveTo>
                  <a:pt x="4245183" y="4586263"/>
                </a:moveTo>
                <a:cubicBezTo>
                  <a:pt x="4251505" y="4587042"/>
                  <a:pt x="4257435" y="4590162"/>
                  <a:pt x="4261493" y="4595466"/>
                </a:cubicBezTo>
                <a:cubicBezTo>
                  <a:pt x="4269609" y="4606697"/>
                  <a:pt x="4267736" y="4622297"/>
                  <a:pt x="4257122" y="4630408"/>
                </a:cubicBezTo>
                <a:cubicBezTo>
                  <a:pt x="4252128" y="4634151"/>
                  <a:pt x="4247134" y="4635400"/>
                  <a:pt x="4242139" y="4635400"/>
                </a:cubicBezTo>
                <a:cubicBezTo>
                  <a:pt x="4234023" y="4636024"/>
                  <a:pt x="4226531" y="4632279"/>
                  <a:pt x="4222162" y="4626040"/>
                </a:cubicBezTo>
                <a:cubicBezTo>
                  <a:pt x="4213422" y="4614809"/>
                  <a:pt x="4215919" y="4599210"/>
                  <a:pt x="4226531" y="4591099"/>
                </a:cubicBezTo>
                <a:cubicBezTo>
                  <a:pt x="4232151" y="4587043"/>
                  <a:pt x="4238862" y="4585483"/>
                  <a:pt x="4245183" y="4586263"/>
                </a:cubicBezTo>
                <a:close/>
                <a:moveTo>
                  <a:pt x="767659" y="4581427"/>
                </a:moveTo>
                <a:cubicBezTo>
                  <a:pt x="771639" y="4582051"/>
                  <a:pt x="775384" y="4584235"/>
                  <a:pt x="777882" y="4587979"/>
                </a:cubicBezTo>
                <a:cubicBezTo>
                  <a:pt x="782876" y="4594842"/>
                  <a:pt x="781627" y="4604826"/>
                  <a:pt x="774136" y="4609818"/>
                </a:cubicBezTo>
                <a:cubicBezTo>
                  <a:pt x="771639" y="4611690"/>
                  <a:pt x="767893" y="4612938"/>
                  <a:pt x="764771" y="4612938"/>
                </a:cubicBezTo>
                <a:cubicBezTo>
                  <a:pt x="761025" y="4612938"/>
                  <a:pt x="756031" y="4610442"/>
                  <a:pt x="752909" y="4606074"/>
                </a:cubicBezTo>
                <a:cubicBezTo>
                  <a:pt x="747914" y="4599211"/>
                  <a:pt x="749164" y="4589851"/>
                  <a:pt x="756031" y="4584236"/>
                </a:cubicBezTo>
                <a:cubicBezTo>
                  <a:pt x="759465" y="4581740"/>
                  <a:pt x="763679" y="4580803"/>
                  <a:pt x="767659" y="4581427"/>
                </a:cubicBezTo>
                <a:close/>
                <a:moveTo>
                  <a:pt x="5190690" y="4577294"/>
                </a:moveTo>
                <a:cubicBezTo>
                  <a:pt x="5194670" y="4576592"/>
                  <a:pt x="5198884" y="4577372"/>
                  <a:pt x="5202318" y="4579868"/>
                </a:cubicBezTo>
                <a:cubicBezTo>
                  <a:pt x="5209185" y="4584860"/>
                  <a:pt x="5211059" y="4594842"/>
                  <a:pt x="5206064" y="4601706"/>
                </a:cubicBezTo>
                <a:cubicBezTo>
                  <a:pt x="5202942" y="4606074"/>
                  <a:pt x="5198572" y="4607947"/>
                  <a:pt x="5193578" y="4607947"/>
                </a:cubicBezTo>
                <a:cubicBezTo>
                  <a:pt x="5189833" y="4607947"/>
                  <a:pt x="5186711" y="4607321"/>
                  <a:pt x="5184214" y="4605450"/>
                </a:cubicBezTo>
                <a:cubicBezTo>
                  <a:pt x="5177346" y="4600459"/>
                  <a:pt x="5175473" y="4591099"/>
                  <a:pt x="5180467" y="4583612"/>
                </a:cubicBezTo>
                <a:cubicBezTo>
                  <a:pt x="5182965" y="4580180"/>
                  <a:pt x="5186711" y="4577996"/>
                  <a:pt x="5190690" y="4577294"/>
                </a:cubicBezTo>
                <a:close/>
                <a:moveTo>
                  <a:pt x="472597" y="4562397"/>
                </a:moveTo>
                <a:cubicBezTo>
                  <a:pt x="478216" y="4560525"/>
                  <a:pt x="484460" y="4563021"/>
                  <a:pt x="487581" y="4568637"/>
                </a:cubicBezTo>
                <a:cubicBezTo>
                  <a:pt x="490703" y="4574252"/>
                  <a:pt x="488829" y="4581116"/>
                  <a:pt x="483835" y="4584859"/>
                </a:cubicBezTo>
                <a:cubicBezTo>
                  <a:pt x="481338" y="4586107"/>
                  <a:pt x="478841" y="4586731"/>
                  <a:pt x="476968" y="4586731"/>
                </a:cubicBezTo>
                <a:cubicBezTo>
                  <a:pt x="473222" y="4586731"/>
                  <a:pt x="468852" y="4584859"/>
                  <a:pt x="466354" y="4581116"/>
                </a:cubicBezTo>
                <a:cubicBezTo>
                  <a:pt x="465731" y="4580492"/>
                  <a:pt x="465106" y="4579243"/>
                  <a:pt x="464481" y="4577995"/>
                </a:cubicBezTo>
                <a:cubicBezTo>
                  <a:pt x="462609" y="4571756"/>
                  <a:pt x="465731" y="4564268"/>
                  <a:pt x="472597" y="4562397"/>
                </a:cubicBezTo>
                <a:close/>
                <a:moveTo>
                  <a:pt x="2977926" y="4559901"/>
                </a:moveTo>
                <a:cubicBezTo>
                  <a:pt x="2978550" y="4559901"/>
                  <a:pt x="2979175" y="4559901"/>
                  <a:pt x="2979799" y="4559901"/>
                </a:cubicBezTo>
                <a:cubicBezTo>
                  <a:pt x="2981047" y="4559901"/>
                  <a:pt x="2981671" y="4559901"/>
                  <a:pt x="2982296" y="4559901"/>
                </a:cubicBezTo>
                <a:cubicBezTo>
                  <a:pt x="2999777" y="4559901"/>
                  <a:pt x="3013511" y="4573628"/>
                  <a:pt x="3013511" y="4590475"/>
                </a:cubicBezTo>
                <a:cubicBezTo>
                  <a:pt x="3013511" y="4607946"/>
                  <a:pt x="2999777" y="4621673"/>
                  <a:pt x="2982920" y="4621673"/>
                </a:cubicBezTo>
                <a:cubicBezTo>
                  <a:pt x="2981671" y="4622920"/>
                  <a:pt x="2981047" y="4622920"/>
                  <a:pt x="2980423" y="4622296"/>
                </a:cubicBezTo>
                <a:cubicBezTo>
                  <a:pt x="2979799" y="4622296"/>
                  <a:pt x="2978550" y="4622296"/>
                  <a:pt x="2977926" y="4622296"/>
                </a:cubicBezTo>
                <a:cubicBezTo>
                  <a:pt x="2960445" y="4622296"/>
                  <a:pt x="2946711" y="4608569"/>
                  <a:pt x="2946711" y="4591099"/>
                </a:cubicBezTo>
                <a:cubicBezTo>
                  <a:pt x="2946711" y="4573628"/>
                  <a:pt x="2960445" y="4559901"/>
                  <a:pt x="2977926" y="4559901"/>
                </a:cubicBezTo>
                <a:close/>
                <a:moveTo>
                  <a:pt x="5479821" y="4557639"/>
                </a:moveTo>
                <a:cubicBezTo>
                  <a:pt x="5482943" y="4556937"/>
                  <a:pt x="5486377" y="4557405"/>
                  <a:pt x="5489498" y="4559277"/>
                </a:cubicBezTo>
                <a:cubicBezTo>
                  <a:pt x="5495116" y="4563021"/>
                  <a:pt x="5496364" y="4569884"/>
                  <a:pt x="5493244" y="4575500"/>
                </a:cubicBezTo>
                <a:cubicBezTo>
                  <a:pt x="5490746" y="4579867"/>
                  <a:pt x="5486376" y="4582364"/>
                  <a:pt x="5482006" y="4582364"/>
                </a:cubicBezTo>
                <a:cubicBezTo>
                  <a:pt x="5480758" y="4582364"/>
                  <a:pt x="5479508" y="4582364"/>
                  <a:pt x="5478260" y="4581740"/>
                </a:cubicBezTo>
                <a:cubicBezTo>
                  <a:pt x="5472018" y="4579243"/>
                  <a:pt x="5468271" y="4572380"/>
                  <a:pt x="5470144" y="4566140"/>
                </a:cubicBezTo>
                <a:cubicBezTo>
                  <a:pt x="5470768" y="4564892"/>
                  <a:pt x="5471394" y="4563644"/>
                  <a:pt x="5472018" y="4563021"/>
                </a:cubicBezTo>
                <a:cubicBezTo>
                  <a:pt x="5473890" y="4560213"/>
                  <a:pt x="5476700" y="4558341"/>
                  <a:pt x="5479821" y="4557639"/>
                </a:cubicBezTo>
                <a:close/>
                <a:moveTo>
                  <a:pt x="2790011" y="4549917"/>
                </a:moveTo>
                <a:cubicBezTo>
                  <a:pt x="2806867" y="4551790"/>
                  <a:pt x="2819353" y="4567388"/>
                  <a:pt x="2817480" y="4584235"/>
                </a:cubicBezTo>
                <a:cubicBezTo>
                  <a:pt x="2815607" y="4599834"/>
                  <a:pt x="2801872" y="4611689"/>
                  <a:pt x="2786265" y="4611689"/>
                </a:cubicBezTo>
                <a:cubicBezTo>
                  <a:pt x="2785641" y="4611689"/>
                  <a:pt x="2784392" y="4611689"/>
                  <a:pt x="2783144" y="4611065"/>
                </a:cubicBezTo>
                <a:cubicBezTo>
                  <a:pt x="2765662" y="4609193"/>
                  <a:pt x="2753801" y="4593595"/>
                  <a:pt x="2755674" y="4576748"/>
                </a:cubicBezTo>
                <a:cubicBezTo>
                  <a:pt x="2757547" y="4559901"/>
                  <a:pt x="2773154" y="4547421"/>
                  <a:pt x="2790011" y="4549917"/>
                </a:cubicBezTo>
                <a:close/>
                <a:moveTo>
                  <a:pt x="3170211" y="4548669"/>
                </a:moveTo>
                <a:cubicBezTo>
                  <a:pt x="3187068" y="4546798"/>
                  <a:pt x="3202675" y="4558653"/>
                  <a:pt x="3204548" y="4576123"/>
                </a:cubicBezTo>
                <a:cubicBezTo>
                  <a:pt x="3206420" y="4592971"/>
                  <a:pt x="3194560" y="4608569"/>
                  <a:pt x="3177703" y="4610441"/>
                </a:cubicBezTo>
                <a:cubicBezTo>
                  <a:pt x="3176454" y="4610441"/>
                  <a:pt x="3175205" y="4610441"/>
                  <a:pt x="3173957" y="4610441"/>
                </a:cubicBezTo>
                <a:cubicBezTo>
                  <a:pt x="3157725" y="4611065"/>
                  <a:pt x="3144615" y="4599210"/>
                  <a:pt x="3142742" y="4583611"/>
                </a:cubicBezTo>
                <a:cubicBezTo>
                  <a:pt x="3140868" y="4566141"/>
                  <a:pt x="3152731" y="4551166"/>
                  <a:pt x="3170211" y="4548669"/>
                </a:cubicBezTo>
                <a:close/>
                <a:moveTo>
                  <a:pt x="2050913" y="4544223"/>
                </a:moveTo>
                <a:cubicBezTo>
                  <a:pt x="2057858" y="4542428"/>
                  <a:pt x="2065506" y="4543364"/>
                  <a:pt x="2072062" y="4547420"/>
                </a:cubicBezTo>
                <a:cubicBezTo>
                  <a:pt x="2085171" y="4554908"/>
                  <a:pt x="2090166" y="4571755"/>
                  <a:pt x="2082050" y="4585482"/>
                </a:cubicBezTo>
                <a:cubicBezTo>
                  <a:pt x="2077056" y="4594217"/>
                  <a:pt x="2067691" y="4599833"/>
                  <a:pt x="2057703" y="4599833"/>
                </a:cubicBezTo>
                <a:cubicBezTo>
                  <a:pt x="2053332" y="4599209"/>
                  <a:pt x="2048337" y="4597961"/>
                  <a:pt x="2043968" y="4595465"/>
                </a:cubicBezTo>
                <a:cubicBezTo>
                  <a:pt x="2030233" y="4587354"/>
                  <a:pt x="2025863" y="4570507"/>
                  <a:pt x="2033978" y="4557404"/>
                </a:cubicBezTo>
                <a:cubicBezTo>
                  <a:pt x="2037724" y="4550541"/>
                  <a:pt x="2043967" y="4546017"/>
                  <a:pt x="2050913" y="4544223"/>
                </a:cubicBezTo>
                <a:close/>
                <a:moveTo>
                  <a:pt x="3908059" y="4542195"/>
                </a:moveTo>
                <a:cubicBezTo>
                  <a:pt x="3915004" y="4543989"/>
                  <a:pt x="3921247" y="4548357"/>
                  <a:pt x="3924993" y="4554908"/>
                </a:cubicBezTo>
                <a:cubicBezTo>
                  <a:pt x="3933109" y="4568011"/>
                  <a:pt x="3928114" y="4585482"/>
                  <a:pt x="3915004" y="4592970"/>
                </a:cubicBezTo>
                <a:cubicBezTo>
                  <a:pt x="3910634" y="4595465"/>
                  <a:pt x="3905639" y="4596713"/>
                  <a:pt x="3900645" y="4596713"/>
                </a:cubicBezTo>
                <a:cubicBezTo>
                  <a:pt x="3891281" y="4597337"/>
                  <a:pt x="3881916" y="4592346"/>
                  <a:pt x="3876921" y="4582986"/>
                </a:cubicBezTo>
                <a:cubicBezTo>
                  <a:pt x="3869430" y="4569259"/>
                  <a:pt x="3873800" y="4552412"/>
                  <a:pt x="3886911" y="4544924"/>
                </a:cubicBezTo>
                <a:cubicBezTo>
                  <a:pt x="3893466" y="4541181"/>
                  <a:pt x="3901113" y="4540401"/>
                  <a:pt x="3908059" y="4542195"/>
                </a:cubicBezTo>
                <a:close/>
                <a:moveTo>
                  <a:pt x="2605841" y="4516224"/>
                </a:moveTo>
                <a:cubicBezTo>
                  <a:pt x="2622697" y="4520591"/>
                  <a:pt x="2632687" y="4536814"/>
                  <a:pt x="2628940" y="4553661"/>
                </a:cubicBezTo>
                <a:cubicBezTo>
                  <a:pt x="2625195" y="4568012"/>
                  <a:pt x="2612709" y="4577372"/>
                  <a:pt x="2598974" y="4577372"/>
                </a:cubicBezTo>
                <a:cubicBezTo>
                  <a:pt x="2596477" y="4577996"/>
                  <a:pt x="2593979" y="4577372"/>
                  <a:pt x="2591482" y="4576748"/>
                </a:cubicBezTo>
                <a:cubicBezTo>
                  <a:pt x="2574626" y="4573003"/>
                  <a:pt x="2564638" y="4556157"/>
                  <a:pt x="2568383" y="4539311"/>
                </a:cubicBezTo>
                <a:cubicBezTo>
                  <a:pt x="2572129" y="4522463"/>
                  <a:pt x="2588985" y="4512480"/>
                  <a:pt x="2605841" y="4516224"/>
                </a:cubicBezTo>
                <a:close/>
                <a:moveTo>
                  <a:pt x="3353757" y="4515600"/>
                </a:moveTo>
                <a:cubicBezTo>
                  <a:pt x="3370613" y="4511855"/>
                  <a:pt x="3386844" y="4521839"/>
                  <a:pt x="3391215" y="4538685"/>
                </a:cubicBezTo>
                <a:cubicBezTo>
                  <a:pt x="3394960" y="4555533"/>
                  <a:pt x="3384972" y="4571756"/>
                  <a:pt x="3368116" y="4576123"/>
                </a:cubicBezTo>
                <a:cubicBezTo>
                  <a:pt x="3365618" y="4576748"/>
                  <a:pt x="3363121" y="4576748"/>
                  <a:pt x="3360624" y="4576748"/>
                </a:cubicBezTo>
                <a:cubicBezTo>
                  <a:pt x="3347513" y="4576748"/>
                  <a:pt x="3335027" y="4567388"/>
                  <a:pt x="3331281" y="4553038"/>
                </a:cubicBezTo>
                <a:cubicBezTo>
                  <a:pt x="3326911" y="4536190"/>
                  <a:pt x="3337525" y="4519343"/>
                  <a:pt x="3353757" y="4515600"/>
                </a:cubicBezTo>
                <a:close/>
                <a:moveTo>
                  <a:pt x="1569264" y="4464044"/>
                </a:moveTo>
                <a:cubicBezTo>
                  <a:pt x="1575585" y="4463810"/>
                  <a:pt x="1581984" y="4465994"/>
                  <a:pt x="1586978" y="4470674"/>
                </a:cubicBezTo>
                <a:cubicBezTo>
                  <a:pt x="1596967" y="4480034"/>
                  <a:pt x="1597592" y="4495632"/>
                  <a:pt x="1588228" y="4505616"/>
                </a:cubicBezTo>
                <a:cubicBezTo>
                  <a:pt x="1583233" y="4510607"/>
                  <a:pt x="1576989" y="4513728"/>
                  <a:pt x="1570122" y="4513728"/>
                </a:cubicBezTo>
                <a:cubicBezTo>
                  <a:pt x="1563879" y="4513104"/>
                  <a:pt x="1557637" y="4511231"/>
                  <a:pt x="1553266" y="4506864"/>
                </a:cubicBezTo>
                <a:cubicBezTo>
                  <a:pt x="1543278" y="4497504"/>
                  <a:pt x="1542652" y="4481905"/>
                  <a:pt x="1552018" y="4471922"/>
                </a:cubicBezTo>
                <a:cubicBezTo>
                  <a:pt x="1556700" y="4466930"/>
                  <a:pt x="1562943" y="4464278"/>
                  <a:pt x="1569264" y="4464044"/>
                </a:cubicBezTo>
                <a:close/>
                <a:moveTo>
                  <a:pt x="2426666" y="4461939"/>
                </a:moveTo>
                <a:cubicBezTo>
                  <a:pt x="2442898" y="4468179"/>
                  <a:pt x="2451014" y="4485649"/>
                  <a:pt x="2444771" y="4501872"/>
                </a:cubicBezTo>
                <a:cubicBezTo>
                  <a:pt x="2439777" y="4514351"/>
                  <a:pt x="2427915" y="4522463"/>
                  <a:pt x="2415429" y="4522463"/>
                </a:cubicBezTo>
                <a:cubicBezTo>
                  <a:pt x="2412307" y="4522463"/>
                  <a:pt x="2408562" y="4521215"/>
                  <a:pt x="2404815" y="4519967"/>
                </a:cubicBezTo>
                <a:cubicBezTo>
                  <a:pt x="2388584" y="4513727"/>
                  <a:pt x="2380468" y="4496257"/>
                  <a:pt x="2386711" y="4480034"/>
                </a:cubicBezTo>
                <a:cubicBezTo>
                  <a:pt x="2392954" y="4463810"/>
                  <a:pt x="2410434" y="4455700"/>
                  <a:pt x="2426666" y="4461939"/>
                </a:cubicBezTo>
                <a:close/>
                <a:moveTo>
                  <a:pt x="3533556" y="4460691"/>
                </a:moveTo>
                <a:cubicBezTo>
                  <a:pt x="3549163" y="4454452"/>
                  <a:pt x="3567268" y="4462563"/>
                  <a:pt x="3573511" y="4478786"/>
                </a:cubicBezTo>
                <a:cubicBezTo>
                  <a:pt x="3579754" y="4495009"/>
                  <a:pt x="3571014" y="4513103"/>
                  <a:pt x="3555406" y="4518720"/>
                </a:cubicBezTo>
                <a:cubicBezTo>
                  <a:pt x="3551660" y="4519967"/>
                  <a:pt x="3547915" y="4520591"/>
                  <a:pt x="3544169" y="4520591"/>
                </a:cubicBezTo>
                <a:cubicBezTo>
                  <a:pt x="3531683" y="4520591"/>
                  <a:pt x="3519821" y="4513103"/>
                  <a:pt x="3515450" y="4500624"/>
                </a:cubicBezTo>
                <a:cubicBezTo>
                  <a:pt x="3509208" y="4484402"/>
                  <a:pt x="3517324" y="4466307"/>
                  <a:pt x="3533556" y="4460691"/>
                </a:cubicBezTo>
                <a:close/>
                <a:moveTo>
                  <a:pt x="4389709" y="4460301"/>
                </a:moveTo>
                <a:cubicBezTo>
                  <a:pt x="4396030" y="4460535"/>
                  <a:pt x="4402273" y="4463187"/>
                  <a:pt x="4406955" y="4468178"/>
                </a:cubicBezTo>
                <a:cubicBezTo>
                  <a:pt x="4416320" y="4478162"/>
                  <a:pt x="4415696" y="4493761"/>
                  <a:pt x="4405706" y="4503744"/>
                </a:cubicBezTo>
                <a:cubicBezTo>
                  <a:pt x="4400713" y="4508112"/>
                  <a:pt x="4395094" y="4510607"/>
                  <a:pt x="4388851" y="4510607"/>
                </a:cubicBezTo>
                <a:cubicBezTo>
                  <a:pt x="4381983" y="4509983"/>
                  <a:pt x="4375740" y="4507488"/>
                  <a:pt x="4370746" y="4502496"/>
                </a:cubicBezTo>
                <a:cubicBezTo>
                  <a:pt x="4361381" y="4492513"/>
                  <a:pt x="4362005" y="4476914"/>
                  <a:pt x="4371995" y="4466930"/>
                </a:cubicBezTo>
                <a:cubicBezTo>
                  <a:pt x="4376989" y="4462251"/>
                  <a:pt x="4383388" y="4460067"/>
                  <a:pt x="4389709" y="4460301"/>
                </a:cubicBezTo>
                <a:close/>
                <a:moveTo>
                  <a:pt x="1243144" y="4449147"/>
                </a:moveTo>
                <a:cubicBezTo>
                  <a:pt x="1248762" y="4449615"/>
                  <a:pt x="1254225" y="4452267"/>
                  <a:pt x="1257970" y="4456947"/>
                </a:cubicBezTo>
                <a:cubicBezTo>
                  <a:pt x="1266086" y="4466305"/>
                  <a:pt x="1264838" y="4479408"/>
                  <a:pt x="1255473" y="4487520"/>
                </a:cubicBezTo>
                <a:cubicBezTo>
                  <a:pt x="1251727" y="4491264"/>
                  <a:pt x="1246109" y="4492513"/>
                  <a:pt x="1241114" y="4492513"/>
                </a:cubicBezTo>
                <a:cubicBezTo>
                  <a:pt x="1234871" y="4492513"/>
                  <a:pt x="1228628" y="4490016"/>
                  <a:pt x="1224883" y="4485025"/>
                </a:cubicBezTo>
                <a:cubicBezTo>
                  <a:pt x="1216767" y="4475665"/>
                  <a:pt x="1218015" y="4461938"/>
                  <a:pt x="1227379" y="4454450"/>
                </a:cubicBezTo>
                <a:cubicBezTo>
                  <a:pt x="1231750" y="4450395"/>
                  <a:pt x="1237525" y="4448679"/>
                  <a:pt x="1243144" y="4449147"/>
                </a:cubicBezTo>
                <a:close/>
                <a:moveTo>
                  <a:pt x="4716063" y="4445637"/>
                </a:moveTo>
                <a:cubicBezTo>
                  <a:pt x="4721604" y="4445248"/>
                  <a:pt x="4727222" y="4446964"/>
                  <a:pt x="4731592" y="4450707"/>
                </a:cubicBezTo>
                <a:cubicBezTo>
                  <a:pt x="4740333" y="4458195"/>
                  <a:pt x="4741582" y="4471922"/>
                  <a:pt x="4734090" y="4481281"/>
                </a:cubicBezTo>
                <a:cubicBezTo>
                  <a:pt x="4729719" y="4486273"/>
                  <a:pt x="4723476" y="4488768"/>
                  <a:pt x="4717857" y="4488768"/>
                </a:cubicBezTo>
                <a:cubicBezTo>
                  <a:pt x="4712864" y="4489392"/>
                  <a:pt x="4707869" y="4487520"/>
                  <a:pt x="4703500" y="4483777"/>
                </a:cubicBezTo>
                <a:cubicBezTo>
                  <a:pt x="4694134" y="4475665"/>
                  <a:pt x="4693510" y="4461938"/>
                  <a:pt x="4701001" y="4453202"/>
                </a:cubicBezTo>
                <a:cubicBezTo>
                  <a:pt x="4705060" y="4448523"/>
                  <a:pt x="4710522" y="4446027"/>
                  <a:pt x="4716063" y="4445637"/>
                </a:cubicBezTo>
                <a:close/>
                <a:moveTo>
                  <a:pt x="944884" y="4438462"/>
                </a:moveTo>
                <a:cubicBezTo>
                  <a:pt x="949566" y="4439164"/>
                  <a:pt x="953936" y="4441660"/>
                  <a:pt x="957058" y="4445715"/>
                </a:cubicBezTo>
                <a:cubicBezTo>
                  <a:pt x="963301" y="4454451"/>
                  <a:pt x="961427" y="4465682"/>
                  <a:pt x="953312" y="4471922"/>
                </a:cubicBezTo>
                <a:cubicBezTo>
                  <a:pt x="949566" y="4474418"/>
                  <a:pt x="945820" y="4475666"/>
                  <a:pt x="942075" y="4475666"/>
                </a:cubicBezTo>
                <a:cubicBezTo>
                  <a:pt x="936456" y="4475042"/>
                  <a:pt x="930837" y="4472546"/>
                  <a:pt x="927091" y="4467554"/>
                </a:cubicBezTo>
                <a:cubicBezTo>
                  <a:pt x="920848" y="4459443"/>
                  <a:pt x="922721" y="4447588"/>
                  <a:pt x="930837" y="4441972"/>
                </a:cubicBezTo>
                <a:cubicBezTo>
                  <a:pt x="935207" y="4438852"/>
                  <a:pt x="940202" y="4437760"/>
                  <a:pt x="944884" y="4438462"/>
                </a:cubicBezTo>
                <a:close/>
                <a:moveTo>
                  <a:pt x="1892652" y="4438149"/>
                </a:moveTo>
                <a:cubicBezTo>
                  <a:pt x="1899754" y="4436980"/>
                  <a:pt x="1907246" y="4438539"/>
                  <a:pt x="1913488" y="4443219"/>
                </a:cubicBezTo>
                <a:cubicBezTo>
                  <a:pt x="1925974" y="4451954"/>
                  <a:pt x="1929095" y="4470049"/>
                  <a:pt x="1919731" y="4482528"/>
                </a:cubicBezTo>
                <a:cubicBezTo>
                  <a:pt x="1914112" y="4490015"/>
                  <a:pt x="1905996" y="4493760"/>
                  <a:pt x="1897256" y="4493760"/>
                </a:cubicBezTo>
                <a:cubicBezTo>
                  <a:pt x="1891013" y="4493760"/>
                  <a:pt x="1885395" y="4491888"/>
                  <a:pt x="1880400" y="4488768"/>
                </a:cubicBezTo>
                <a:cubicBezTo>
                  <a:pt x="1867914" y="4479409"/>
                  <a:pt x="1865417" y="4461938"/>
                  <a:pt x="1874157" y="4449458"/>
                </a:cubicBezTo>
                <a:cubicBezTo>
                  <a:pt x="1878839" y="4443219"/>
                  <a:pt x="1885551" y="4439319"/>
                  <a:pt x="1892652" y="4438149"/>
                </a:cubicBezTo>
                <a:close/>
                <a:moveTo>
                  <a:pt x="4066320" y="4435654"/>
                </a:moveTo>
                <a:cubicBezTo>
                  <a:pt x="4073421" y="4436824"/>
                  <a:pt x="4080132" y="4440724"/>
                  <a:pt x="4084815" y="4446963"/>
                </a:cubicBezTo>
                <a:cubicBezTo>
                  <a:pt x="4093554" y="4459442"/>
                  <a:pt x="4091058" y="4476914"/>
                  <a:pt x="4078572" y="4486272"/>
                </a:cubicBezTo>
                <a:cubicBezTo>
                  <a:pt x="4073576" y="4490015"/>
                  <a:pt x="4067958" y="4491264"/>
                  <a:pt x="4062339" y="4491264"/>
                </a:cubicBezTo>
                <a:cubicBezTo>
                  <a:pt x="4053600" y="4491888"/>
                  <a:pt x="4044860" y="4487520"/>
                  <a:pt x="4039240" y="4480033"/>
                </a:cubicBezTo>
                <a:cubicBezTo>
                  <a:pt x="4029876" y="4467554"/>
                  <a:pt x="4032997" y="4450082"/>
                  <a:pt x="4045484" y="4440724"/>
                </a:cubicBezTo>
                <a:cubicBezTo>
                  <a:pt x="4051727" y="4436044"/>
                  <a:pt x="4059218" y="4434484"/>
                  <a:pt x="4066320" y="4435654"/>
                </a:cubicBezTo>
                <a:close/>
                <a:moveTo>
                  <a:pt x="5013468" y="4434016"/>
                </a:moveTo>
                <a:cubicBezTo>
                  <a:pt x="5018150" y="4433236"/>
                  <a:pt x="5023145" y="4434172"/>
                  <a:pt x="5027515" y="4436980"/>
                </a:cubicBezTo>
                <a:cubicBezTo>
                  <a:pt x="5035631" y="4443219"/>
                  <a:pt x="5037504" y="4455075"/>
                  <a:pt x="5031260" y="4463187"/>
                </a:cubicBezTo>
                <a:cubicBezTo>
                  <a:pt x="5027515" y="4468178"/>
                  <a:pt x="5021896" y="4470675"/>
                  <a:pt x="5016277" y="4470675"/>
                </a:cubicBezTo>
                <a:cubicBezTo>
                  <a:pt x="5012532" y="4471298"/>
                  <a:pt x="5008786" y="4470049"/>
                  <a:pt x="5005665" y="4467554"/>
                </a:cubicBezTo>
                <a:cubicBezTo>
                  <a:pt x="4996923" y="4461315"/>
                  <a:pt x="4995674" y="4450084"/>
                  <a:pt x="5001294" y="4441348"/>
                </a:cubicBezTo>
                <a:cubicBezTo>
                  <a:pt x="5004415" y="4437292"/>
                  <a:pt x="5008785" y="4434796"/>
                  <a:pt x="5013468" y="4434016"/>
                </a:cubicBezTo>
                <a:close/>
                <a:moveTo>
                  <a:pt x="657937" y="4418185"/>
                </a:moveTo>
                <a:cubicBezTo>
                  <a:pt x="661761" y="4419042"/>
                  <a:pt x="665195" y="4421382"/>
                  <a:pt x="667380" y="4425126"/>
                </a:cubicBezTo>
                <a:cubicBezTo>
                  <a:pt x="672374" y="4432613"/>
                  <a:pt x="669877" y="4441972"/>
                  <a:pt x="662385" y="4446340"/>
                </a:cubicBezTo>
                <a:cubicBezTo>
                  <a:pt x="659889" y="4448213"/>
                  <a:pt x="656767" y="4448837"/>
                  <a:pt x="653645" y="4448837"/>
                </a:cubicBezTo>
                <a:cubicBezTo>
                  <a:pt x="649275" y="4449460"/>
                  <a:pt x="644281" y="4446964"/>
                  <a:pt x="641159" y="4441972"/>
                </a:cubicBezTo>
                <a:cubicBezTo>
                  <a:pt x="636789" y="4434486"/>
                  <a:pt x="638662" y="4425126"/>
                  <a:pt x="646154" y="4420134"/>
                </a:cubicBezTo>
                <a:cubicBezTo>
                  <a:pt x="649899" y="4417951"/>
                  <a:pt x="654114" y="4417327"/>
                  <a:pt x="657937" y="4418185"/>
                </a:cubicBezTo>
                <a:close/>
                <a:moveTo>
                  <a:pt x="5300411" y="4413817"/>
                </a:moveTo>
                <a:cubicBezTo>
                  <a:pt x="5304236" y="4412959"/>
                  <a:pt x="5308450" y="4413583"/>
                  <a:pt x="5312196" y="4415767"/>
                </a:cubicBezTo>
                <a:cubicBezTo>
                  <a:pt x="5319687" y="4420134"/>
                  <a:pt x="5321560" y="4430117"/>
                  <a:pt x="5317190" y="4436981"/>
                </a:cubicBezTo>
                <a:cubicBezTo>
                  <a:pt x="5314068" y="4441972"/>
                  <a:pt x="5309074" y="4444468"/>
                  <a:pt x="5304080" y="4444468"/>
                </a:cubicBezTo>
                <a:cubicBezTo>
                  <a:pt x="5301582" y="4444468"/>
                  <a:pt x="5298460" y="4443844"/>
                  <a:pt x="5295964" y="4441972"/>
                </a:cubicBezTo>
                <a:cubicBezTo>
                  <a:pt x="5288472" y="4437605"/>
                  <a:pt x="5286600" y="4427622"/>
                  <a:pt x="5290969" y="4420758"/>
                </a:cubicBezTo>
                <a:cubicBezTo>
                  <a:pt x="5293153" y="4417014"/>
                  <a:pt x="5296587" y="4414675"/>
                  <a:pt x="5300411" y="4413817"/>
                </a:cubicBezTo>
                <a:close/>
                <a:moveTo>
                  <a:pt x="371461" y="4392055"/>
                </a:moveTo>
                <a:cubicBezTo>
                  <a:pt x="377080" y="4390184"/>
                  <a:pt x="383322" y="4392679"/>
                  <a:pt x="386444" y="4398295"/>
                </a:cubicBezTo>
                <a:cubicBezTo>
                  <a:pt x="389565" y="4403911"/>
                  <a:pt x="387693" y="4410774"/>
                  <a:pt x="382698" y="4414518"/>
                </a:cubicBezTo>
                <a:cubicBezTo>
                  <a:pt x="380201" y="4415766"/>
                  <a:pt x="377704" y="4416390"/>
                  <a:pt x="375830" y="4416390"/>
                </a:cubicBezTo>
                <a:cubicBezTo>
                  <a:pt x="372085" y="4416390"/>
                  <a:pt x="367714" y="4414518"/>
                  <a:pt x="365218" y="4410774"/>
                </a:cubicBezTo>
                <a:cubicBezTo>
                  <a:pt x="364593" y="4410151"/>
                  <a:pt x="363969" y="4408903"/>
                  <a:pt x="363345" y="4407654"/>
                </a:cubicBezTo>
                <a:cubicBezTo>
                  <a:pt x="361472" y="4401415"/>
                  <a:pt x="364593" y="4393927"/>
                  <a:pt x="371461" y="4392055"/>
                </a:cubicBezTo>
                <a:close/>
                <a:moveTo>
                  <a:pt x="5580334" y="4386674"/>
                </a:moveTo>
                <a:cubicBezTo>
                  <a:pt x="5583455" y="4385972"/>
                  <a:pt x="5586889" y="4386440"/>
                  <a:pt x="5590010" y="4388312"/>
                </a:cubicBezTo>
                <a:cubicBezTo>
                  <a:pt x="5595629" y="4392055"/>
                  <a:pt x="5596878" y="4398919"/>
                  <a:pt x="5593756" y="4404534"/>
                </a:cubicBezTo>
                <a:cubicBezTo>
                  <a:pt x="5591884" y="4408903"/>
                  <a:pt x="5587513" y="4411399"/>
                  <a:pt x="5582518" y="4411399"/>
                </a:cubicBezTo>
                <a:cubicBezTo>
                  <a:pt x="5581270" y="4411399"/>
                  <a:pt x="5580022" y="4411399"/>
                  <a:pt x="5578772" y="4410774"/>
                </a:cubicBezTo>
                <a:cubicBezTo>
                  <a:pt x="5572530" y="4408278"/>
                  <a:pt x="5568784" y="4401415"/>
                  <a:pt x="5570658" y="4395175"/>
                </a:cubicBezTo>
                <a:cubicBezTo>
                  <a:pt x="5571282" y="4393927"/>
                  <a:pt x="5571906" y="4392679"/>
                  <a:pt x="5572530" y="4392055"/>
                </a:cubicBezTo>
                <a:cubicBezTo>
                  <a:pt x="5574403" y="4389248"/>
                  <a:pt x="5577213" y="4387376"/>
                  <a:pt x="5580334" y="4386674"/>
                </a:cubicBezTo>
                <a:close/>
                <a:moveTo>
                  <a:pt x="2231494" y="4384256"/>
                </a:moveTo>
                <a:cubicBezTo>
                  <a:pt x="2239063" y="4381760"/>
                  <a:pt x="2247491" y="4382072"/>
                  <a:pt x="2254983" y="4385816"/>
                </a:cubicBezTo>
                <a:cubicBezTo>
                  <a:pt x="2270590" y="4393928"/>
                  <a:pt x="2276209" y="4412646"/>
                  <a:pt x="2268718" y="4427621"/>
                </a:cubicBezTo>
                <a:cubicBezTo>
                  <a:pt x="2263099" y="4438852"/>
                  <a:pt x="2252486" y="4444468"/>
                  <a:pt x="2241248" y="4444468"/>
                </a:cubicBezTo>
                <a:cubicBezTo>
                  <a:pt x="2236254" y="4445092"/>
                  <a:pt x="2231259" y="4443844"/>
                  <a:pt x="2226890" y="4441349"/>
                </a:cubicBezTo>
                <a:cubicBezTo>
                  <a:pt x="2211281" y="4433861"/>
                  <a:pt x="2205663" y="4415141"/>
                  <a:pt x="2213155" y="4399543"/>
                </a:cubicBezTo>
                <a:cubicBezTo>
                  <a:pt x="2217213" y="4392056"/>
                  <a:pt x="2223924" y="4386752"/>
                  <a:pt x="2231494" y="4384256"/>
                </a:cubicBezTo>
                <a:close/>
                <a:moveTo>
                  <a:pt x="3728962" y="4382774"/>
                </a:moveTo>
                <a:cubicBezTo>
                  <a:pt x="3736610" y="4385192"/>
                  <a:pt x="3743321" y="4390496"/>
                  <a:pt x="3747067" y="4398295"/>
                </a:cubicBezTo>
                <a:cubicBezTo>
                  <a:pt x="3755183" y="4413894"/>
                  <a:pt x="3748941" y="4432613"/>
                  <a:pt x="3733956" y="4440100"/>
                </a:cubicBezTo>
                <a:cubicBezTo>
                  <a:pt x="3729587" y="4442597"/>
                  <a:pt x="3724592" y="4443844"/>
                  <a:pt x="3719599" y="4443844"/>
                </a:cubicBezTo>
                <a:cubicBezTo>
                  <a:pt x="3707736" y="4443220"/>
                  <a:pt x="3697123" y="4436980"/>
                  <a:pt x="3691505" y="4426373"/>
                </a:cubicBezTo>
                <a:cubicBezTo>
                  <a:pt x="3684013" y="4411398"/>
                  <a:pt x="3689632" y="4392056"/>
                  <a:pt x="3705239" y="4384568"/>
                </a:cubicBezTo>
                <a:cubicBezTo>
                  <a:pt x="3712731" y="4380824"/>
                  <a:pt x="3721315" y="4380356"/>
                  <a:pt x="3728962" y="4382774"/>
                </a:cubicBezTo>
                <a:close/>
                <a:moveTo>
                  <a:pt x="2977926" y="4331532"/>
                </a:moveTo>
                <a:cubicBezTo>
                  <a:pt x="2978551" y="4331532"/>
                  <a:pt x="2979175" y="4331532"/>
                  <a:pt x="2980424" y="4331532"/>
                </a:cubicBezTo>
                <a:cubicBezTo>
                  <a:pt x="2981673" y="4331532"/>
                  <a:pt x="2982297" y="4331532"/>
                  <a:pt x="2983546" y="4331532"/>
                </a:cubicBezTo>
                <a:cubicBezTo>
                  <a:pt x="3002274" y="4331532"/>
                  <a:pt x="3017883" y="4346507"/>
                  <a:pt x="3017883" y="4365226"/>
                </a:cubicBezTo>
                <a:cubicBezTo>
                  <a:pt x="3017883" y="4383944"/>
                  <a:pt x="3002899" y="4399544"/>
                  <a:pt x="2983546" y="4399544"/>
                </a:cubicBezTo>
                <a:cubicBezTo>
                  <a:pt x="2982297" y="4400168"/>
                  <a:pt x="2981673" y="4400168"/>
                  <a:pt x="2980424" y="4400168"/>
                </a:cubicBezTo>
                <a:cubicBezTo>
                  <a:pt x="2979175" y="4400168"/>
                  <a:pt x="2978551" y="4400168"/>
                  <a:pt x="2977926" y="4400168"/>
                </a:cubicBezTo>
                <a:cubicBezTo>
                  <a:pt x="2959198" y="4400168"/>
                  <a:pt x="2943590" y="4384568"/>
                  <a:pt x="2943590" y="4365850"/>
                </a:cubicBezTo>
                <a:cubicBezTo>
                  <a:pt x="2943590" y="4347131"/>
                  <a:pt x="2959198" y="4331532"/>
                  <a:pt x="2977926" y="4331532"/>
                </a:cubicBezTo>
                <a:close/>
                <a:moveTo>
                  <a:pt x="1436053" y="4325214"/>
                </a:moveTo>
                <a:cubicBezTo>
                  <a:pt x="1442452" y="4325603"/>
                  <a:pt x="1448696" y="4328411"/>
                  <a:pt x="1453378" y="4333403"/>
                </a:cubicBezTo>
                <a:cubicBezTo>
                  <a:pt x="1462118" y="4343386"/>
                  <a:pt x="1461494" y="4358985"/>
                  <a:pt x="1450880" y="4368345"/>
                </a:cubicBezTo>
                <a:cubicBezTo>
                  <a:pt x="1445886" y="4372712"/>
                  <a:pt x="1440267" y="4374584"/>
                  <a:pt x="1434648" y="4374584"/>
                </a:cubicBezTo>
                <a:cubicBezTo>
                  <a:pt x="1427781" y="4374584"/>
                  <a:pt x="1420913" y="4372089"/>
                  <a:pt x="1415920" y="4366473"/>
                </a:cubicBezTo>
                <a:cubicBezTo>
                  <a:pt x="1407179" y="4356490"/>
                  <a:pt x="1407804" y="4340267"/>
                  <a:pt x="1417792" y="4331531"/>
                </a:cubicBezTo>
                <a:cubicBezTo>
                  <a:pt x="1423099" y="4326852"/>
                  <a:pt x="1429654" y="4324824"/>
                  <a:pt x="1436053" y="4325214"/>
                </a:cubicBezTo>
                <a:close/>
                <a:moveTo>
                  <a:pt x="4522842" y="4321470"/>
                </a:moveTo>
                <a:cubicBezTo>
                  <a:pt x="4529163" y="4321080"/>
                  <a:pt x="4535562" y="4323108"/>
                  <a:pt x="4540556" y="4327788"/>
                </a:cubicBezTo>
                <a:cubicBezTo>
                  <a:pt x="4551170" y="4337146"/>
                  <a:pt x="4551794" y="4352746"/>
                  <a:pt x="4543054" y="4362729"/>
                </a:cubicBezTo>
                <a:cubicBezTo>
                  <a:pt x="4538059" y="4368345"/>
                  <a:pt x="4531192" y="4371464"/>
                  <a:pt x="4524324" y="4371464"/>
                </a:cubicBezTo>
                <a:cubicBezTo>
                  <a:pt x="4518081" y="4371464"/>
                  <a:pt x="4512462" y="4369593"/>
                  <a:pt x="4507468" y="4365225"/>
                </a:cubicBezTo>
                <a:cubicBezTo>
                  <a:pt x="4497480" y="4355866"/>
                  <a:pt x="4496230" y="4340267"/>
                  <a:pt x="4505595" y="4329659"/>
                </a:cubicBezTo>
                <a:cubicBezTo>
                  <a:pt x="4510278" y="4324668"/>
                  <a:pt x="4516521" y="4321860"/>
                  <a:pt x="4522842" y="4321470"/>
                </a:cubicBezTo>
                <a:close/>
                <a:moveTo>
                  <a:pt x="3167715" y="4319053"/>
                </a:moveTo>
                <a:cubicBezTo>
                  <a:pt x="3186444" y="4316557"/>
                  <a:pt x="3203924" y="4329660"/>
                  <a:pt x="3206422" y="4348378"/>
                </a:cubicBezTo>
                <a:cubicBezTo>
                  <a:pt x="3208919" y="4367098"/>
                  <a:pt x="3195808" y="4383944"/>
                  <a:pt x="3177080" y="4387065"/>
                </a:cubicBezTo>
                <a:cubicBezTo>
                  <a:pt x="3175831" y="4387065"/>
                  <a:pt x="3173959" y="4387065"/>
                  <a:pt x="3172085" y="4387065"/>
                </a:cubicBezTo>
                <a:cubicBezTo>
                  <a:pt x="3155229" y="4387065"/>
                  <a:pt x="3140870" y="4374586"/>
                  <a:pt x="3138373" y="4357738"/>
                </a:cubicBezTo>
                <a:cubicBezTo>
                  <a:pt x="3135875" y="4339020"/>
                  <a:pt x="3148986" y="4321548"/>
                  <a:pt x="3167715" y="4319053"/>
                </a:cubicBezTo>
                <a:close/>
                <a:moveTo>
                  <a:pt x="2793758" y="4319053"/>
                </a:moveTo>
                <a:cubicBezTo>
                  <a:pt x="2812486" y="4321548"/>
                  <a:pt x="2825597" y="4338396"/>
                  <a:pt x="2823100" y="4357114"/>
                </a:cubicBezTo>
                <a:cubicBezTo>
                  <a:pt x="2820602" y="4374586"/>
                  <a:pt x="2805619" y="4386441"/>
                  <a:pt x="2789387" y="4386441"/>
                </a:cubicBezTo>
                <a:cubicBezTo>
                  <a:pt x="2787514" y="4387689"/>
                  <a:pt x="2785642" y="4387689"/>
                  <a:pt x="2784392" y="4387065"/>
                </a:cubicBezTo>
                <a:cubicBezTo>
                  <a:pt x="2765664" y="4384568"/>
                  <a:pt x="2752553" y="4367098"/>
                  <a:pt x="2755050" y="4348378"/>
                </a:cubicBezTo>
                <a:cubicBezTo>
                  <a:pt x="2757548" y="4329660"/>
                  <a:pt x="2775028" y="4316557"/>
                  <a:pt x="2793758" y="4319053"/>
                </a:cubicBezTo>
                <a:close/>
                <a:moveTo>
                  <a:pt x="1745629" y="4317413"/>
                </a:moveTo>
                <a:cubicBezTo>
                  <a:pt x="1752731" y="4317023"/>
                  <a:pt x="1759910" y="4319363"/>
                  <a:pt x="1765529" y="4324666"/>
                </a:cubicBezTo>
                <a:cubicBezTo>
                  <a:pt x="1776766" y="4334650"/>
                  <a:pt x="1778014" y="4352744"/>
                  <a:pt x="1767401" y="4363976"/>
                </a:cubicBezTo>
                <a:cubicBezTo>
                  <a:pt x="1761783" y="4370216"/>
                  <a:pt x="1754291" y="4373335"/>
                  <a:pt x="1746799" y="4373335"/>
                </a:cubicBezTo>
                <a:cubicBezTo>
                  <a:pt x="1740556" y="4372712"/>
                  <a:pt x="1733689" y="4370216"/>
                  <a:pt x="1728071" y="4365848"/>
                </a:cubicBezTo>
                <a:cubicBezTo>
                  <a:pt x="1716833" y="4355241"/>
                  <a:pt x="1715584" y="4337770"/>
                  <a:pt x="1726197" y="4326538"/>
                </a:cubicBezTo>
                <a:cubicBezTo>
                  <a:pt x="1731504" y="4320923"/>
                  <a:pt x="1738528" y="4317803"/>
                  <a:pt x="1745629" y="4317413"/>
                </a:cubicBezTo>
                <a:close/>
                <a:moveTo>
                  <a:pt x="4212953" y="4314918"/>
                </a:moveTo>
                <a:cubicBezTo>
                  <a:pt x="4220132" y="4315308"/>
                  <a:pt x="4227156" y="4318427"/>
                  <a:pt x="4232150" y="4324043"/>
                </a:cubicBezTo>
                <a:cubicBezTo>
                  <a:pt x="4242139" y="4335274"/>
                  <a:pt x="4241515" y="4353369"/>
                  <a:pt x="4230277" y="4363352"/>
                </a:cubicBezTo>
                <a:cubicBezTo>
                  <a:pt x="4224658" y="4368344"/>
                  <a:pt x="4217791" y="4370840"/>
                  <a:pt x="4211548" y="4370840"/>
                </a:cubicBezTo>
                <a:cubicBezTo>
                  <a:pt x="4204057" y="4370216"/>
                  <a:pt x="4195940" y="4367096"/>
                  <a:pt x="4190946" y="4361480"/>
                </a:cubicBezTo>
                <a:cubicBezTo>
                  <a:pt x="4180333" y="4349625"/>
                  <a:pt x="4181582" y="4332154"/>
                  <a:pt x="4192818" y="4322171"/>
                </a:cubicBezTo>
                <a:cubicBezTo>
                  <a:pt x="4198438" y="4316868"/>
                  <a:pt x="4205773" y="4314528"/>
                  <a:pt x="4212953" y="4314918"/>
                </a:cubicBezTo>
                <a:close/>
                <a:moveTo>
                  <a:pt x="1122497" y="4294405"/>
                </a:moveTo>
                <a:cubicBezTo>
                  <a:pt x="1127960" y="4295340"/>
                  <a:pt x="1133110" y="4298460"/>
                  <a:pt x="1136856" y="4303452"/>
                </a:cubicBezTo>
                <a:cubicBezTo>
                  <a:pt x="1143723" y="4313436"/>
                  <a:pt x="1141851" y="4326539"/>
                  <a:pt x="1131861" y="4334027"/>
                </a:cubicBezTo>
                <a:cubicBezTo>
                  <a:pt x="1128116" y="4336522"/>
                  <a:pt x="1123745" y="4337770"/>
                  <a:pt x="1119375" y="4337770"/>
                </a:cubicBezTo>
                <a:cubicBezTo>
                  <a:pt x="1112508" y="4337770"/>
                  <a:pt x="1105641" y="4335274"/>
                  <a:pt x="1101270" y="4329034"/>
                </a:cubicBezTo>
                <a:cubicBezTo>
                  <a:pt x="1094403" y="4319051"/>
                  <a:pt x="1096276" y="4305948"/>
                  <a:pt x="1106265" y="4298461"/>
                </a:cubicBezTo>
                <a:cubicBezTo>
                  <a:pt x="1111259" y="4294717"/>
                  <a:pt x="1117034" y="4293469"/>
                  <a:pt x="1122497" y="4294405"/>
                </a:cubicBezTo>
                <a:close/>
                <a:moveTo>
                  <a:pt x="4836241" y="4290895"/>
                </a:moveTo>
                <a:cubicBezTo>
                  <a:pt x="4841782" y="4290037"/>
                  <a:pt x="4847713" y="4291285"/>
                  <a:pt x="4852707" y="4294716"/>
                </a:cubicBezTo>
                <a:cubicBezTo>
                  <a:pt x="4862697" y="4301580"/>
                  <a:pt x="4864569" y="4315307"/>
                  <a:pt x="4857702" y="4325291"/>
                </a:cubicBezTo>
                <a:cubicBezTo>
                  <a:pt x="4853331" y="4331530"/>
                  <a:pt x="4846465" y="4334027"/>
                  <a:pt x="4840222" y="4334027"/>
                </a:cubicBezTo>
                <a:cubicBezTo>
                  <a:pt x="4835227" y="4334027"/>
                  <a:pt x="4830856" y="4332779"/>
                  <a:pt x="4827111" y="4330282"/>
                </a:cubicBezTo>
                <a:cubicBezTo>
                  <a:pt x="4817122" y="4323419"/>
                  <a:pt x="4815249" y="4309692"/>
                  <a:pt x="4822116" y="4299709"/>
                </a:cubicBezTo>
                <a:cubicBezTo>
                  <a:pt x="4825550" y="4294717"/>
                  <a:pt x="4830701" y="4291753"/>
                  <a:pt x="4836241" y="4290895"/>
                </a:cubicBezTo>
                <a:close/>
                <a:moveTo>
                  <a:pt x="2070501" y="4285827"/>
                </a:moveTo>
                <a:cubicBezTo>
                  <a:pt x="2078305" y="4284266"/>
                  <a:pt x="2086733" y="4285670"/>
                  <a:pt x="2093913" y="4290350"/>
                </a:cubicBezTo>
                <a:cubicBezTo>
                  <a:pt x="2108272" y="4300333"/>
                  <a:pt x="2112017" y="4319053"/>
                  <a:pt x="2102653" y="4333403"/>
                </a:cubicBezTo>
                <a:cubicBezTo>
                  <a:pt x="2096410" y="4342138"/>
                  <a:pt x="2087045" y="4347131"/>
                  <a:pt x="2077057" y="4347131"/>
                </a:cubicBezTo>
                <a:cubicBezTo>
                  <a:pt x="2070189" y="4347754"/>
                  <a:pt x="2063946" y="4345883"/>
                  <a:pt x="2058952" y="4342138"/>
                </a:cubicBezTo>
                <a:cubicBezTo>
                  <a:pt x="2044593" y="4332779"/>
                  <a:pt x="2040847" y="4313436"/>
                  <a:pt x="2050836" y="4299085"/>
                </a:cubicBezTo>
                <a:cubicBezTo>
                  <a:pt x="2055518" y="4291910"/>
                  <a:pt x="2062698" y="4287387"/>
                  <a:pt x="2070501" y="4285827"/>
                </a:cubicBezTo>
                <a:close/>
                <a:moveTo>
                  <a:pt x="3889097" y="4283409"/>
                </a:moveTo>
                <a:cubicBezTo>
                  <a:pt x="3896901" y="4284891"/>
                  <a:pt x="3904080" y="4289414"/>
                  <a:pt x="3908762" y="4296590"/>
                </a:cubicBezTo>
                <a:cubicBezTo>
                  <a:pt x="3918750" y="4310941"/>
                  <a:pt x="3915005" y="4330284"/>
                  <a:pt x="3900646" y="4339643"/>
                </a:cubicBezTo>
                <a:cubicBezTo>
                  <a:pt x="3895027" y="4343387"/>
                  <a:pt x="3889408" y="4344635"/>
                  <a:pt x="3883165" y="4344635"/>
                </a:cubicBezTo>
                <a:cubicBezTo>
                  <a:pt x="3873177" y="4345259"/>
                  <a:pt x="3863188" y="4340266"/>
                  <a:pt x="3857569" y="4331532"/>
                </a:cubicBezTo>
                <a:cubicBezTo>
                  <a:pt x="3847581" y="4317180"/>
                  <a:pt x="3851326" y="4297838"/>
                  <a:pt x="3865684" y="4288478"/>
                </a:cubicBezTo>
                <a:cubicBezTo>
                  <a:pt x="3872864" y="4283487"/>
                  <a:pt x="3881293" y="4281927"/>
                  <a:pt x="3889097" y="4283409"/>
                </a:cubicBezTo>
                <a:close/>
                <a:moveTo>
                  <a:pt x="2612709" y="4282239"/>
                </a:moveTo>
                <a:cubicBezTo>
                  <a:pt x="2630814" y="4287230"/>
                  <a:pt x="2641427" y="4306574"/>
                  <a:pt x="2636433" y="4324669"/>
                </a:cubicBezTo>
                <a:cubicBezTo>
                  <a:pt x="2632063" y="4339644"/>
                  <a:pt x="2618328" y="4349627"/>
                  <a:pt x="2603345" y="4349627"/>
                </a:cubicBezTo>
                <a:cubicBezTo>
                  <a:pt x="2600223" y="4349004"/>
                  <a:pt x="2597101" y="4349004"/>
                  <a:pt x="2593980" y="4347755"/>
                </a:cubicBezTo>
                <a:cubicBezTo>
                  <a:pt x="2575876" y="4342763"/>
                  <a:pt x="2565262" y="4324044"/>
                  <a:pt x="2570257" y="4305950"/>
                </a:cubicBezTo>
                <a:cubicBezTo>
                  <a:pt x="2575251" y="4287854"/>
                  <a:pt x="2594604" y="4277248"/>
                  <a:pt x="2612709" y="4282239"/>
                </a:cubicBezTo>
                <a:close/>
                <a:moveTo>
                  <a:pt x="3348139" y="4280991"/>
                </a:moveTo>
                <a:cubicBezTo>
                  <a:pt x="3366243" y="4276000"/>
                  <a:pt x="3384973" y="4285982"/>
                  <a:pt x="3390591" y="4304078"/>
                </a:cubicBezTo>
                <a:cubicBezTo>
                  <a:pt x="3395586" y="4322173"/>
                  <a:pt x="3384973" y="4340892"/>
                  <a:pt x="3366867" y="4346507"/>
                </a:cubicBezTo>
                <a:cubicBezTo>
                  <a:pt x="3363746" y="4347755"/>
                  <a:pt x="3360624" y="4347755"/>
                  <a:pt x="3357503" y="4347755"/>
                </a:cubicBezTo>
                <a:cubicBezTo>
                  <a:pt x="3342520" y="4347755"/>
                  <a:pt x="3328785" y="4337772"/>
                  <a:pt x="3324415" y="4322796"/>
                </a:cubicBezTo>
                <a:cubicBezTo>
                  <a:pt x="3319421" y="4304702"/>
                  <a:pt x="3330034" y="4285982"/>
                  <a:pt x="3348139" y="4280991"/>
                </a:cubicBezTo>
                <a:close/>
                <a:moveTo>
                  <a:pt x="837036" y="4274985"/>
                </a:moveTo>
                <a:cubicBezTo>
                  <a:pt x="841718" y="4276154"/>
                  <a:pt x="845932" y="4279118"/>
                  <a:pt x="848429" y="4283486"/>
                </a:cubicBezTo>
                <a:cubicBezTo>
                  <a:pt x="854048" y="4292221"/>
                  <a:pt x="850926" y="4304077"/>
                  <a:pt x="842186" y="4309068"/>
                </a:cubicBezTo>
                <a:cubicBezTo>
                  <a:pt x="839064" y="4310941"/>
                  <a:pt x="835943" y="4311565"/>
                  <a:pt x="832197" y="4311565"/>
                </a:cubicBezTo>
                <a:cubicBezTo>
                  <a:pt x="825954" y="4310941"/>
                  <a:pt x="820336" y="4308444"/>
                  <a:pt x="816589" y="4302829"/>
                </a:cubicBezTo>
                <a:cubicBezTo>
                  <a:pt x="810971" y="4294093"/>
                  <a:pt x="814093" y="4282238"/>
                  <a:pt x="822833" y="4277247"/>
                </a:cubicBezTo>
                <a:cubicBezTo>
                  <a:pt x="827203" y="4274439"/>
                  <a:pt x="832354" y="4273815"/>
                  <a:pt x="837036" y="4274985"/>
                </a:cubicBezTo>
                <a:close/>
                <a:moveTo>
                  <a:pt x="5121550" y="4269993"/>
                </a:moveTo>
                <a:cubicBezTo>
                  <a:pt x="5126154" y="4268823"/>
                  <a:pt x="5131149" y="4269447"/>
                  <a:pt x="5135519" y="4272254"/>
                </a:cubicBezTo>
                <a:cubicBezTo>
                  <a:pt x="5144259" y="4277870"/>
                  <a:pt x="5146756" y="4289102"/>
                  <a:pt x="5141762" y="4297838"/>
                </a:cubicBezTo>
                <a:cubicBezTo>
                  <a:pt x="5138016" y="4303453"/>
                  <a:pt x="5132398" y="4306572"/>
                  <a:pt x="5126155" y="4306572"/>
                </a:cubicBezTo>
                <a:cubicBezTo>
                  <a:pt x="5123033" y="4306572"/>
                  <a:pt x="5119287" y="4305948"/>
                  <a:pt x="5116165" y="4304077"/>
                </a:cubicBezTo>
                <a:cubicBezTo>
                  <a:pt x="5107425" y="4299085"/>
                  <a:pt x="5104928" y="4287230"/>
                  <a:pt x="5109923" y="4278495"/>
                </a:cubicBezTo>
                <a:cubicBezTo>
                  <a:pt x="5112732" y="4274127"/>
                  <a:pt x="5116946" y="4271163"/>
                  <a:pt x="5121550" y="4269993"/>
                </a:cubicBezTo>
                <a:close/>
                <a:moveTo>
                  <a:pt x="559922" y="4247453"/>
                </a:moveTo>
                <a:cubicBezTo>
                  <a:pt x="563746" y="4248545"/>
                  <a:pt x="567179" y="4251041"/>
                  <a:pt x="569365" y="4254785"/>
                </a:cubicBezTo>
                <a:cubicBezTo>
                  <a:pt x="573110" y="4262272"/>
                  <a:pt x="570613" y="4271631"/>
                  <a:pt x="563122" y="4275375"/>
                </a:cubicBezTo>
                <a:cubicBezTo>
                  <a:pt x="560625" y="4276622"/>
                  <a:pt x="558127" y="4277248"/>
                  <a:pt x="555630" y="4277248"/>
                </a:cubicBezTo>
                <a:cubicBezTo>
                  <a:pt x="550011" y="4277871"/>
                  <a:pt x="544392" y="4275375"/>
                  <a:pt x="541895" y="4269760"/>
                </a:cubicBezTo>
                <a:cubicBezTo>
                  <a:pt x="537524" y="4262272"/>
                  <a:pt x="540646" y="4252288"/>
                  <a:pt x="548138" y="4248545"/>
                </a:cubicBezTo>
                <a:cubicBezTo>
                  <a:pt x="551884" y="4246673"/>
                  <a:pt x="556098" y="4246361"/>
                  <a:pt x="559922" y="4247453"/>
                </a:cubicBezTo>
                <a:close/>
                <a:moveTo>
                  <a:pt x="5398739" y="4242227"/>
                </a:moveTo>
                <a:cubicBezTo>
                  <a:pt x="5402563" y="4241057"/>
                  <a:pt x="5406778" y="4241369"/>
                  <a:pt x="5410211" y="4243553"/>
                </a:cubicBezTo>
                <a:cubicBezTo>
                  <a:pt x="5417703" y="4247297"/>
                  <a:pt x="5420824" y="4257280"/>
                  <a:pt x="5416454" y="4264143"/>
                </a:cubicBezTo>
                <a:cubicBezTo>
                  <a:pt x="5413956" y="4269760"/>
                  <a:pt x="5408338" y="4272879"/>
                  <a:pt x="5402720" y="4272879"/>
                </a:cubicBezTo>
                <a:cubicBezTo>
                  <a:pt x="5400846" y="4272879"/>
                  <a:pt x="5398350" y="4272255"/>
                  <a:pt x="5395852" y="4271007"/>
                </a:cubicBezTo>
                <a:cubicBezTo>
                  <a:pt x="5388360" y="4266640"/>
                  <a:pt x="5385238" y="4257280"/>
                  <a:pt x="5389609" y="4249792"/>
                </a:cubicBezTo>
                <a:cubicBezTo>
                  <a:pt x="5391481" y="4246049"/>
                  <a:pt x="5394915" y="4243397"/>
                  <a:pt x="5398739" y="4242227"/>
                </a:cubicBezTo>
                <a:close/>
                <a:moveTo>
                  <a:pt x="2411918" y="4219531"/>
                </a:moveTo>
                <a:cubicBezTo>
                  <a:pt x="2420112" y="4216255"/>
                  <a:pt x="2429476" y="4216099"/>
                  <a:pt x="2437904" y="4219843"/>
                </a:cubicBezTo>
                <a:cubicBezTo>
                  <a:pt x="2455384" y="4227331"/>
                  <a:pt x="2463500" y="4247297"/>
                  <a:pt x="2456009" y="4264769"/>
                </a:cubicBezTo>
                <a:cubicBezTo>
                  <a:pt x="2450391" y="4277248"/>
                  <a:pt x="2437904" y="4285359"/>
                  <a:pt x="2424169" y="4285359"/>
                </a:cubicBezTo>
                <a:cubicBezTo>
                  <a:pt x="2419800" y="4285982"/>
                  <a:pt x="2415430" y="4284735"/>
                  <a:pt x="2411059" y="4282863"/>
                </a:cubicBezTo>
                <a:cubicBezTo>
                  <a:pt x="2393579" y="4275375"/>
                  <a:pt x="2385463" y="4254785"/>
                  <a:pt x="2392954" y="4237938"/>
                </a:cubicBezTo>
                <a:cubicBezTo>
                  <a:pt x="2396700" y="4229203"/>
                  <a:pt x="2403724" y="4222807"/>
                  <a:pt x="2411918" y="4219531"/>
                </a:cubicBezTo>
                <a:close/>
                <a:moveTo>
                  <a:pt x="3548540" y="4217971"/>
                </a:moveTo>
                <a:cubicBezTo>
                  <a:pt x="3556656" y="4221091"/>
                  <a:pt x="3563523" y="4227331"/>
                  <a:pt x="3567269" y="4236066"/>
                </a:cubicBezTo>
                <a:cubicBezTo>
                  <a:pt x="3574760" y="4253537"/>
                  <a:pt x="3567269" y="4273503"/>
                  <a:pt x="3549789" y="4280991"/>
                </a:cubicBezTo>
                <a:cubicBezTo>
                  <a:pt x="3545418" y="4282863"/>
                  <a:pt x="3540423" y="4283487"/>
                  <a:pt x="3536054" y="4283487"/>
                </a:cubicBezTo>
                <a:cubicBezTo>
                  <a:pt x="3522943" y="4283487"/>
                  <a:pt x="3509833" y="4276000"/>
                  <a:pt x="3504839" y="4263521"/>
                </a:cubicBezTo>
                <a:cubicBezTo>
                  <a:pt x="3497347" y="4246049"/>
                  <a:pt x="3504839" y="4226082"/>
                  <a:pt x="3522319" y="4218595"/>
                </a:cubicBezTo>
                <a:cubicBezTo>
                  <a:pt x="3531059" y="4214851"/>
                  <a:pt x="3540424" y="4214851"/>
                  <a:pt x="3548540" y="4217971"/>
                </a:cubicBezTo>
                <a:close/>
                <a:moveTo>
                  <a:pt x="279063" y="4216723"/>
                </a:moveTo>
                <a:cubicBezTo>
                  <a:pt x="284682" y="4212979"/>
                  <a:pt x="292174" y="4214227"/>
                  <a:pt x="296544" y="4220466"/>
                </a:cubicBezTo>
                <a:cubicBezTo>
                  <a:pt x="297169" y="4221090"/>
                  <a:pt x="297793" y="4222338"/>
                  <a:pt x="297793" y="4223586"/>
                </a:cubicBezTo>
                <a:cubicBezTo>
                  <a:pt x="299666" y="4229826"/>
                  <a:pt x="296544" y="4237314"/>
                  <a:pt x="289677" y="4239185"/>
                </a:cubicBezTo>
                <a:cubicBezTo>
                  <a:pt x="288429" y="4239810"/>
                  <a:pt x="287179" y="4239810"/>
                  <a:pt x="285931" y="4239810"/>
                </a:cubicBezTo>
                <a:cubicBezTo>
                  <a:pt x="280937" y="4239810"/>
                  <a:pt x="276566" y="4236690"/>
                  <a:pt x="274694" y="4232322"/>
                </a:cubicBezTo>
                <a:cubicBezTo>
                  <a:pt x="272196" y="4226706"/>
                  <a:pt x="274069" y="4220466"/>
                  <a:pt x="279063" y="4216723"/>
                </a:cubicBezTo>
                <a:close/>
                <a:moveTo>
                  <a:pt x="5676789" y="4210483"/>
                </a:moveTo>
                <a:cubicBezTo>
                  <a:pt x="5683032" y="4212979"/>
                  <a:pt x="5686777" y="4219842"/>
                  <a:pt x="5684904" y="4226082"/>
                </a:cubicBezTo>
                <a:cubicBezTo>
                  <a:pt x="5684280" y="4227330"/>
                  <a:pt x="5683656" y="4228578"/>
                  <a:pt x="5683656" y="4229202"/>
                </a:cubicBezTo>
                <a:cubicBezTo>
                  <a:pt x="5679910" y="4232945"/>
                  <a:pt x="5676164" y="4234817"/>
                  <a:pt x="5672418" y="4234817"/>
                </a:cubicBezTo>
                <a:cubicBezTo>
                  <a:pt x="5669921" y="4234817"/>
                  <a:pt x="5667424" y="4234193"/>
                  <a:pt x="5665552" y="4232945"/>
                </a:cubicBezTo>
                <a:cubicBezTo>
                  <a:pt x="5660556" y="4229202"/>
                  <a:pt x="5658684" y="4222962"/>
                  <a:pt x="5661180" y="4217347"/>
                </a:cubicBezTo>
                <a:cubicBezTo>
                  <a:pt x="5663678" y="4211732"/>
                  <a:pt x="5670546" y="4208611"/>
                  <a:pt x="5676789" y="4210483"/>
                </a:cubicBezTo>
                <a:close/>
                <a:moveTo>
                  <a:pt x="1612106" y="4181078"/>
                </a:moveTo>
                <a:cubicBezTo>
                  <a:pt x="1619286" y="4181468"/>
                  <a:pt x="1626309" y="4184588"/>
                  <a:pt x="1631304" y="4190515"/>
                </a:cubicBezTo>
                <a:cubicBezTo>
                  <a:pt x="1641916" y="4201746"/>
                  <a:pt x="1640668" y="4219842"/>
                  <a:pt x="1629431" y="4229824"/>
                </a:cubicBezTo>
                <a:cubicBezTo>
                  <a:pt x="1624436" y="4234817"/>
                  <a:pt x="1617569" y="4236688"/>
                  <a:pt x="1610701" y="4236688"/>
                </a:cubicBezTo>
                <a:cubicBezTo>
                  <a:pt x="1603210" y="4236688"/>
                  <a:pt x="1595718" y="4233569"/>
                  <a:pt x="1590099" y="4227329"/>
                </a:cubicBezTo>
                <a:cubicBezTo>
                  <a:pt x="1579486" y="4216097"/>
                  <a:pt x="1580735" y="4198003"/>
                  <a:pt x="1591973" y="4188020"/>
                </a:cubicBezTo>
                <a:cubicBezTo>
                  <a:pt x="1597592" y="4183028"/>
                  <a:pt x="1604927" y="4180688"/>
                  <a:pt x="1612106" y="4181078"/>
                </a:cubicBezTo>
                <a:close/>
                <a:moveTo>
                  <a:pt x="4345851" y="4178270"/>
                </a:moveTo>
                <a:cubicBezTo>
                  <a:pt x="4352953" y="4177880"/>
                  <a:pt x="4360132" y="4180220"/>
                  <a:pt x="4365752" y="4185524"/>
                </a:cubicBezTo>
                <a:cubicBezTo>
                  <a:pt x="4376988" y="4195507"/>
                  <a:pt x="4378237" y="4213602"/>
                  <a:pt x="4368248" y="4224833"/>
                </a:cubicBezTo>
                <a:cubicBezTo>
                  <a:pt x="4362630" y="4231072"/>
                  <a:pt x="4355137" y="4234193"/>
                  <a:pt x="4347646" y="4234193"/>
                </a:cubicBezTo>
                <a:cubicBezTo>
                  <a:pt x="4340779" y="4234193"/>
                  <a:pt x="4333911" y="4231697"/>
                  <a:pt x="4328918" y="4226705"/>
                </a:cubicBezTo>
                <a:cubicBezTo>
                  <a:pt x="4317679" y="4216721"/>
                  <a:pt x="4316431" y="4198627"/>
                  <a:pt x="4326420" y="4187395"/>
                </a:cubicBezTo>
                <a:cubicBezTo>
                  <a:pt x="4331727" y="4181780"/>
                  <a:pt x="4338750" y="4178660"/>
                  <a:pt x="4345851" y="4178270"/>
                </a:cubicBezTo>
                <a:close/>
                <a:moveTo>
                  <a:pt x="1316577" y="4175385"/>
                </a:moveTo>
                <a:cubicBezTo>
                  <a:pt x="1322898" y="4176321"/>
                  <a:pt x="1328830" y="4179597"/>
                  <a:pt x="1332888" y="4184901"/>
                </a:cubicBezTo>
                <a:cubicBezTo>
                  <a:pt x="1341003" y="4196132"/>
                  <a:pt x="1338506" y="4211731"/>
                  <a:pt x="1327268" y="4219842"/>
                </a:cubicBezTo>
                <a:cubicBezTo>
                  <a:pt x="1322898" y="4222962"/>
                  <a:pt x="1317903" y="4224834"/>
                  <a:pt x="1312909" y="4224834"/>
                </a:cubicBezTo>
                <a:cubicBezTo>
                  <a:pt x="1305418" y="4224834"/>
                  <a:pt x="1297926" y="4221090"/>
                  <a:pt x="1292931" y="4214850"/>
                </a:cubicBezTo>
                <a:cubicBezTo>
                  <a:pt x="1284816" y="4203619"/>
                  <a:pt x="1286688" y="4188020"/>
                  <a:pt x="1297926" y="4179908"/>
                </a:cubicBezTo>
                <a:cubicBezTo>
                  <a:pt x="1303545" y="4175853"/>
                  <a:pt x="1310256" y="4174449"/>
                  <a:pt x="1316577" y="4175385"/>
                </a:cubicBezTo>
                <a:close/>
                <a:moveTo>
                  <a:pt x="4641771" y="4171173"/>
                </a:moveTo>
                <a:cubicBezTo>
                  <a:pt x="4648092" y="4170237"/>
                  <a:pt x="4654804" y="4171797"/>
                  <a:pt x="4660422" y="4176165"/>
                </a:cubicBezTo>
                <a:cubicBezTo>
                  <a:pt x="4671660" y="4184277"/>
                  <a:pt x="4674157" y="4199875"/>
                  <a:pt x="4665417" y="4211107"/>
                </a:cubicBezTo>
                <a:cubicBezTo>
                  <a:pt x="4660422" y="4217971"/>
                  <a:pt x="4652931" y="4221090"/>
                  <a:pt x="4645439" y="4221090"/>
                </a:cubicBezTo>
                <a:cubicBezTo>
                  <a:pt x="4640445" y="4221090"/>
                  <a:pt x="4634826" y="4219219"/>
                  <a:pt x="4630455" y="4216098"/>
                </a:cubicBezTo>
                <a:cubicBezTo>
                  <a:pt x="4619219" y="4207987"/>
                  <a:pt x="4616721" y="4192387"/>
                  <a:pt x="4625462" y="4181157"/>
                </a:cubicBezTo>
                <a:cubicBezTo>
                  <a:pt x="4629519" y="4175541"/>
                  <a:pt x="4635450" y="4172109"/>
                  <a:pt x="4641771" y="4171173"/>
                </a:cubicBezTo>
                <a:close/>
                <a:moveTo>
                  <a:pt x="1921527" y="4169848"/>
                </a:moveTo>
                <a:cubicBezTo>
                  <a:pt x="1929409" y="4169302"/>
                  <a:pt x="1937525" y="4171798"/>
                  <a:pt x="1944080" y="4177413"/>
                </a:cubicBezTo>
                <a:cubicBezTo>
                  <a:pt x="1957191" y="4188644"/>
                  <a:pt x="1958439" y="4207986"/>
                  <a:pt x="1947201" y="4221091"/>
                </a:cubicBezTo>
                <a:cubicBezTo>
                  <a:pt x="1940958" y="4228578"/>
                  <a:pt x="1932218" y="4232322"/>
                  <a:pt x="1923478" y="4232322"/>
                </a:cubicBezTo>
                <a:cubicBezTo>
                  <a:pt x="1917235" y="4231697"/>
                  <a:pt x="1909743" y="4229202"/>
                  <a:pt x="1904124" y="4224210"/>
                </a:cubicBezTo>
                <a:cubicBezTo>
                  <a:pt x="1891015" y="4212979"/>
                  <a:pt x="1889766" y="4193636"/>
                  <a:pt x="1900379" y="4180533"/>
                </a:cubicBezTo>
                <a:cubicBezTo>
                  <a:pt x="1905998" y="4173981"/>
                  <a:pt x="1913646" y="4170394"/>
                  <a:pt x="1921527" y="4169848"/>
                </a:cubicBezTo>
                <a:close/>
                <a:moveTo>
                  <a:pt x="4036822" y="4166728"/>
                </a:moveTo>
                <a:cubicBezTo>
                  <a:pt x="4044703" y="4167274"/>
                  <a:pt x="4052351" y="4170862"/>
                  <a:pt x="4057970" y="4177413"/>
                </a:cubicBezTo>
                <a:cubicBezTo>
                  <a:pt x="4069208" y="4190516"/>
                  <a:pt x="4067959" y="4209859"/>
                  <a:pt x="4054848" y="4221091"/>
                </a:cubicBezTo>
                <a:cubicBezTo>
                  <a:pt x="4048606" y="4226082"/>
                  <a:pt x="4041739" y="4228578"/>
                  <a:pt x="4034247" y="4228578"/>
                </a:cubicBezTo>
                <a:cubicBezTo>
                  <a:pt x="4026130" y="4228578"/>
                  <a:pt x="4017390" y="4224834"/>
                  <a:pt x="4011148" y="4217970"/>
                </a:cubicBezTo>
                <a:cubicBezTo>
                  <a:pt x="3999910" y="4204867"/>
                  <a:pt x="4001159" y="4185525"/>
                  <a:pt x="4014269" y="4174294"/>
                </a:cubicBezTo>
                <a:cubicBezTo>
                  <a:pt x="4020824" y="4168678"/>
                  <a:pt x="4028940" y="4166182"/>
                  <a:pt x="4036822" y="4166728"/>
                </a:cubicBezTo>
                <a:close/>
                <a:moveTo>
                  <a:pt x="2248585" y="4131397"/>
                </a:moveTo>
                <a:cubicBezTo>
                  <a:pt x="2257013" y="4129369"/>
                  <a:pt x="2266221" y="4130617"/>
                  <a:pt x="2274337" y="4135608"/>
                </a:cubicBezTo>
                <a:cubicBezTo>
                  <a:pt x="2290569" y="4145592"/>
                  <a:pt x="2295563" y="4166183"/>
                  <a:pt x="2285575" y="4182406"/>
                </a:cubicBezTo>
                <a:cubicBezTo>
                  <a:pt x="2279331" y="4193013"/>
                  <a:pt x="2268093" y="4198628"/>
                  <a:pt x="2256232" y="4198628"/>
                </a:cubicBezTo>
                <a:cubicBezTo>
                  <a:pt x="2249989" y="4198628"/>
                  <a:pt x="2244370" y="4197381"/>
                  <a:pt x="2238751" y="4193637"/>
                </a:cubicBezTo>
                <a:cubicBezTo>
                  <a:pt x="2223144" y="4183654"/>
                  <a:pt x="2217526" y="4163063"/>
                  <a:pt x="2227514" y="4146840"/>
                </a:cubicBezTo>
                <a:cubicBezTo>
                  <a:pt x="2232509" y="4138729"/>
                  <a:pt x="2240156" y="4133425"/>
                  <a:pt x="2248585" y="4131397"/>
                </a:cubicBezTo>
                <a:close/>
                <a:moveTo>
                  <a:pt x="1016131" y="4130772"/>
                </a:moveTo>
                <a:cubicBezTo>
                  <a:pt x="1021516" y="4132175"/>
                  <a:pt x="1026354" y="4135607"/>
                  <a:pt x="1029476" y="4140599"/>
                </a:cubicBezTo>
                <a:cubicBezTo>
                  <a:pt x="1035718" y="4151206"/>
                  <a:pt x="1031973" y="4164309"/>
                  <a:pt x="1021984" y="4170548"/>
                </a:cubicBezTo>
                <a:cubicBezTo>
                  <a:pt x="1018238" y="4173045"/>
                  <a:pt x="1014493" y="4173669"/>
                  <a:pt x="1010746" y="4173669"/>
                </a:cubicBezTo>
                <a:cubicBezTo>
                  <a:pt x="1003255" y="4173669"/>
                  <a:pt x="996387" y="4169924"/>
                  <a:pt x="992018" y="4163062"/>
                </a:cubicBezTo>
                <a:cubicBezTo>
                  <a:pt x="985775" y="4152454"/>
                  <a:pt x="989520" y="4139351"/>
                  <a:pt x="999509" y="4133111"/>
                </a:cubicBezTo>
                <a:cubicBezTo>
                  <a:pt x="1004815" y="4129992"/>
                  <a:pt x="1010747" y="4129368"/>
                  <a:pt x="1016131" y="4130772"/>
                </a:cubicBezTo>
                <a:close/>
                <a:moveTo>
                  <a:pt x="3711639" y="4128901"/>
                </a:moveTo>
                <a:cubicBezTo>
                  <a:pt x="3720068" y="4130928"/>
                  <a:pt x="3727715" y="4136232"/>
                  <a:pt x="3732709" y="4144344"/>
                </a:cubicBezTo>
                <a:cubicBezTo>
                  <a:pt x="3742698" y="4160567"/>
                  <a:pt x="3737704" y="4181158"/>
                  <a:pt x="3721472" y="4191142"/>
                </a:cubicBezTo>
                <a:cubicBezTo>
                  <a:pt x="3715853" y="4194885"/>
                  <a:pt x="3709610" y="4196133"/>
                  <a:pt x="3703367" y="4196133"/>
                </a:cubicBezTo>
                <a:cubicBezTo>
                  <a:pt x="3692130" y="4196133"/>
                  <a:pt x="3680892" y="4189894"/>
                  <a:pt x="3674649" y="4179910"/>
                </a:cubicBezTo>
                <a:cubicBezTo>
                  <a:pt x="3664660" y="4163686"/>
                  <a:pt x="3669655" y="4143096"/>
                  <a:pt x="3685887" y="4133113"/>
                </a:cubicBezTo>
                <a:cubicBezTo>
                  <a:pt x="3694003" y="4128121"/>
                  <a:pt x="3703211" y="4126873"/>
                  <a:pt x="3711639" y="4128901"/>
                </a:cubicBezTo>
                <a:close/>
                <a:moveTo>
                  <a:pt x="4942217" y="4126404"/>
                </a:moveTo>
                <a:cubicBezTo>
                  <a:pt x="4947602" y="4125000"/>
                  <a:pt x="4953533" y="4125624"/>
                  <a:pt x="4958840" y="4128744"/>
                </a:cubicBezTo>
                <a:cubicBezTo>
                  <a:pt x="4969452" y="4134984"/>
                  <a:pt x="4972573" y="4148087"/>
                  <a:pt x="4966331" y="4158069"/>
                </a:cubicBezTo>
                <a:cubicBezTo>
                  <a:pt x="4961961" y="4164933"/>
                  <a:pt x="4955093" y="4168677"/>
                  <a:pt x="4947601" y="4168677"/>
                </a:cubicBezTo>
                <a:cubicBezTo>
                  <a:pt x="4943856" y="4169301"/>
                  <a:pt x="4940110" y="4168053"/>
                  <a:pt x="4936364" y="4166181"/>
                </a:cubicBezTo>
                <a:cubicBezTo>
                  <a:pt x="4925751" y="4159942"/>
                  <a:pt x="4922630" y="4146838"/>
                  <a:pt x="4928873" y="4136231"/>
                </a:cubicBezTo>
                <a:cubicBezTo>
                  <a:pt x="4931994" y="4131240"/>
                  <a:pt x="4936832" y="4127808"/>
                  <a:pt x="4942217" y="4126404"/>
                </a:cubicBezTo>
                <a:close/>
                <a:moveTo>
                  <a:pt x="2977926" y="4103784"/>
                </a:moveTo>
                <a:cubicBezTo>
                  <a:pt x="2978550" y="4103784"/>
                  <a:pt x="2979175" y="4103784"/>
                  <a:pt x="2979800" y="4103784"/>
                </a:cubicBezTo>
                <a:cubicBezTo>
                  <a:pt x="2981048" y="4103784"/>
                  <a:pt x="2981672" y="4103784"/>
                  <a:pt x="2982297" y="4103784"/>
                </a:cubicBezTo>
                <a:cubicBezTo>
                  <a:pt x="3002899" y="4103784"/>
                  <a:pt x="3019755" y="4120632"/>
                  <a:pt x="3019755" y="4141223"/>
                </a:cubicBezTo>
                <a:cubicBezTo>
                  <a:pt x="3019755" y="4161813"/>
                  <a:pt x="3002899" y="4178661"/>
                  <a:pt x="2982297" y="4178661"/>
                </a:cubicBezTo>
                <a:cubicBezTo>
                  <a:pt x="2981672" y="4178661"/>
                  <a:pt x="2980424" y="4178661"/>
                  <a:pt x="2979800" y="4178661"/>
                </a:cubicBezTo>
                <a:cubicBezTo>
                  <a:pt x="2979175" y="4178661"/>
                  <a:pt x="2977926" y="4178661"/>
                  <a:pt x="2977302" y="4178661"/>
                </a:cubicBezTo>
                <a:cubicBezTo>
                  <a:pt x="2957325" y="4178035"/>
                  <a:pt x="2940468" y="4161189"/>
                  <a:pt x="2940468" y="4141223"/>
                </a:cubicBezTo>
                <a:cubicBezTo>
                  <a:pt x="2940468" y="4120632"/>
                  <a:pt x="2957325" y="4103784"/>
                  <a:pt x="2977926" y="4103784"/>
                </a:cubicBezTo>
                <a:close/>
                <a:moveTo>
                  <a:pt x="741673" y="4102694"/>
                </a:moveTo>
                <a:cubicBezTo>
                  <a:pt x="746199" y="4104098"/>
                  <a:pt x="750101" y="4107218"/>
                  <a:pt x="752286" y="4111897"/>
                </a:cubicBezTo>
                <a:cubicBezTo>
                  <a:pt x="756656" y="4121256"/>
                  <a:pt x="753535" y="4132488"/>
                  <a:pt x="744170" y="4136855"/>
                </a:cubicBezTo>
                <a:cubicBezTo>
                  <a:pt x="741673" y="4138104"/>
                  <a:pt x="738552" y="4138728"/>
                  <a:pt x="735430" y="4138728"/>
                </a:cubicBezTo>
                <a:cubicBezTo>
                  <a:pt x="729187" y="4139351"/>
                  <a:pt x="722319" y="4135607"/>
                  <a:pt x="719198" y="4128744"/>
                </a:cubicBezTo>
                <a:cubicBezTo>
                  <a:pt x="714204" y="4120008"/>
                  <a:pt x="717950" y="4108153"/>
                  <a:pt x="727314" y="4103786"/>
                </a:cubicBezTo>
                <a:cubicBezTo>
                  <a:pt x="731996" y="4101602"/>
                  <a:pt x="737147" y="4101290"/>
                  <a:pt x="741673" y="4102694"/>
                </a:cubicBezTo>
                <a:close/>
                <a:moveTo>
                  <a:pt x="5216913" y="4098326"/>
                </a:moveTo>
                <a:cubicBezTo>
                  <a:pt x="5221361" y="4096922"/>
                  <a:pt x="5226356" y="4097234"/>
                  <a:pt x="5231038" y="4099417"/>
                </a:cubicBezTo>
                <a:cubicBezTo>
                  <a:pt x="5240402" y="4103786"/>
                  <a:pt x="5244147" y="4115017"/>
                  <a:pt x="5239153" y="4124376"/>
                </a:cubicBezTo>
                <a:cubicBezTo>
                  <a:pt x="5235407" y="4130616"/>
                  <a:pt x="5229164" y="4134359"/>
                  <a:pt x="5222298" y="4134359"/>
                </a:cubicBezTo>
                <a:cubicBezTo>
                  <a:pt x="5219800" y="4134359"/>
                  <a:pt x="5216679" y="4133736"/>
                  <a:pt x="5214182" y="4132488"/>
                </a:cubicBezTo>
                <a:cubicBezTo>
                  <a:pt x="5204816" y="4127496"/>
                  <a:pt x="5201071" y="4116889"/>
                  <a:pt x="5206065" y="4107529"/>
                </a:cubicBezTo>
                <a:cubicBezTo>
                  <a:pt x="5208562" y="4102850"/>
                  <a:pt x="5212464" y="4099730"/>
                  <a:pt x="5216913" y="4098326"/>
                </a:cubicBezTo>
                <a:close/>
                <a:moveTo>
                  <a:pt x="2793133" y="4088186"/>
                </a:moveTo>
                <a:cubicBezTo>
                  <a:pt x="2813110" y="4091929"/>
                  <a:pt x="2827469" y="4110648"/>
                  <a:pt x="2823724" y="4131239"/>
                </a:cubicBezTo>
                <a:cubicBezTo>
                  <a:pt x="2820602" y="4149334"/>
                  <a:pt x="2804994" y="4162437"/>
                  <a:pt x="2786890" y="4162437"/>
                </a:cubicBezTo>
                <a:cubicBezTo>
                  <a:pt x="2784392" y="4162437"/>
                  <a:pt x="2782519" y="4162437"/>
                  <a:pt x="2780647" y="4161813"/>
                </a:cubicBezTo>
                <a:cubicBezTo>
                  <a:pt x="2760044" y="4158693"/>
                  <a:pt x="2746310" y="4139350"/>
                  <a:pt x="2750056" y="4118760"/>
                </a:cubicBezTo>
                <a:cubicBezTo>
                  <a:pt x="2753801" y="4098169"/>
                  <a:pt x="2772531" y="4084442"/>
                  <a:pt x="2793133" y="4088186"/>
                </a:cubicBezTo>
                <a:close/>
                <a:moveTo>
                  <a:pt x="3167715" y="4087562"/>
                </a:moveTo>
                <a:cubicBezTo>
                  <a:pt x="3188316" y="4084442"/>
                  <a:pt x="3207046" y="4097545"/>
                  <a:pt x="3210791" y="4118136"/>
                </a:cubicBezTo>
                <a:cubicBezTo>
                  <a:pt x="3214538" y="4138726"/>
                  <a:pt x="3200803" y="4157446"/>
                  <a:pt x="3180201" y="4161189"/>
                </a:cubicBezTo>
                <a:cubicBezTo>
                  <a:pt x="3178328" y="4161813"/>
                  <a:pt x="3175831" y="4161813"/>
                  <a:pt x="3173958" y="4161813"/>
                </a:cubicBezTo>
                <a:cubicBezTo>
                  <a:pt x="3156477" y="4161813"/>
                  <a:pt x="3140245" y="4148710"/>
                  <a:pt x="3137124" y="4130615"/>
                </a:cubicBezTo>
                <a:cubicBezTo>
                  <a:pt x="3133378" y="4110648"/>
                  <a:pt x="3147113" y="4091305"/>
                  <a:pt x="3167715" y="4087562"/>
                </a:cubicBezTo>
                <a:close/>
                <a:moveTo>
                  <a:pt x="474314" y="4070326"/>
                </a:moveTo>
                <a:cubicBezTo>
                  <a:pt x="478060" y="4071808"/>
                  <a:pt x="481337" y="4074771"/>
                  <a:pt x="483210" y="4078827"/>
                </a:cubicBezTo>
                <a:cubicBezTo>
                  <a:pt x="486957" y="4086315"/>
                  <a:pt x="483210" y="4095675"/>
                  <a:pt x="475095" y="4099418"/>
                </a:cubicBezTo>
                <a:cubicBezTo>
                  <a:pt x="473222" y="4100666"/>
                  <a:pt x="471349" y="4100666"/>
                  <a:pt x="468851" y="4100666"/>
                </a:cubicBezTo>
                <a:cubicBezTo>
                  <a:pt x="462608" y="4100666"/>
                  <a:pt x="456990" y="4096923"/>
                  <a:pt x="454492" y="4091307"/>
                </a:cubicBezTo>
                <a:cubicBezTo>
                  <a:pt x="450747" y="4083820"/>
                  <a:pt x="454492" y="4074460"/>
                  <a:pt x="462608" y="4070716"/>
                </a:cubicBezTo>
                <a:cubicBezTo>
                  <a:pt x="466354" y="4068844"/>
                  <a:pt x="470569" y="4068844"/>
                  <a:pt x="474314" y="4070326"/>
                </a:cubicBezTo>
                <a:close/>
                <a:moveTo>
                  <a:pt x="5483176" y="4064321"/>
                </a:moveTo>
                <a:cubicBezTo>
                  <a:pt x="5486844" y="4062917"/>
                  <a:pt x="5491058" y="4062917"/>
                  <a:pt x="5495116" y="4064476"/>
                </a:cubicBezTo>
                <a:cubicBezTo>
                  <a:pt x="5502608" y="4068221"/>
                  <a:pt x="5506354" y="4076955"/>
                  <a:pt x="5503232" y="4085068"/>
                </a:cubicBezTo>
                <a:cubicBezTo>
                  <a:pt x="5500735" y="4091307"/>
                  <a:pt x="5495116" y="4094427"/>
                  <a:pt x="5488874" y="4094427"/>
                </a:cubicBezTo>
                <a:cubicBezTo>
                  <a:pt x="5487000" y="4094427"/>
                  <a:pt x="5485127" y="4094427"/>
                  <a:pt x="5482630" y="4093178"/>
                </a:cubicBezTo>
                <a:cubicBezTo>
                  <a:pt x="5475138" y="4089435"/>
                  <a:pt x="5471393" y="4080699"/>
                  <a:pt x="5474514" y="4072588"/>
                </a:cubicBezTo>
                <a:cubicBezTo>
                  <a:pt x="5476387" y="4068532"/>
                  <a:pt x="5479509" y="4065724"/>
                  <a:pt x="5483176" y="4064321"/>
                </a:cubicBezTo>
                <a:close/>
                <a:moveTo>
                  <a:pt x="2612709" y="4043261"/>
                </a:moveTo>
                <a:cubicBezTo>
                  <a:pt x="2632062" y="4050124"/>
                  <a:pt x="2642675" y="4071339"/>
                  <a:pt x="2635809" y="4090681"/>
                </a:cubicBezTo>
                <a:cubicBezTo>
                  <a:pt x="2630190" y="4106281"/>
                  <a:pt x="2615831" y="4116265"/>
                  <a:pt x="2600223" y="4116265"/>
                </a:cubicBezTo>
                <a:cubicBezTo>
                  <a:pt x="2596477" y="4115640"/>
                  <a:pt x="2592107" y="4115016"/>
                  <a:pt x="2588361" y="4113768"/>
                </a:cubicBezTo>
                <a:cubicBezTo>
                  <a:pt x="2569008" y="4106905"/>
                  <a:pt x="2558394" y="4085690"/>
                  <a:pt x="2565262" y="4066347"/>
                </a:cubicBezTo>
                <a:cubicBezTo>
                  <a:pt x="2572129" y="4047004"/>
                  <a:pt x="2593356" y="4036397"/>
                  <a:pt x="2612709" y="4043261"/>
                </a:cubicBezTo>
                <a:close/>
                <a:moveTo>
                  <a:pt x="3348138" y="4041388"/>
                </a:moveTo>
                <a:cubicBezTo>
                  <a:pt x="3367492" y="4034525"/>
                  <a:pt x="3388718" y="4045133"/>
                  <a:pt x="3395585" y="4064475"/>
                </a:cubicBezTo>
                <a:cubicBezTo>
                  <a:pt x="3402453" y="4083818"/>
                  <a:pt x="3391840" y="4105033"/>
                  <a:pt x="3372486" y="4111896"/>
                </a:cubicBezTo>
                <a:cubicBezTo>
                  <a:pt x="3368741" y="4113144"/>
                  <a:pt x="3364370" y="4113768"/>
                  <a:pt x="3360000" y="4113768"/>
                </a:cubicBezTo>
                <a:cubicBezTo>
                  <a:pt x="3344392" y="4113768"/>
                  <a:pt x="3330033" y="4104408"/>
                  <a:pt x="3325039" y="4088809"/>
                </a:cubicBezTo>
                <a:cubicBezTo>
                  <a:pt x="3318172" y="4069467"/>
                  <a:pt x="3328785" y="4048252"/>
                  <a:pt x="3348138" y="4041388"/>
                </a:cubicBezTo>
                <a:close/>
                <a:moveTo>
                  <a:pt x="1788473" y="4036320"/>
                </a:moveTo>
                <a:cubicBezTo>
                  <a:pt x="1796432" y="4036710"/>
                  <a:pt x="1804236" y="4040142"/>
                  <a:pt x="1809855" y="4046381"/>
                </a:cubicBezTo>
                <a:cubicBezTo>
                  <a:pt x="1821716" y="4058860"/>
                  <a:pt x="1821092" y="4078828"/>
                  <a:pt x="1807982" y="4090059"/>
                </a:cubicBezTo>
                <a:cubicBezTo>
                  <a:pt x="1801739" y="4095674"/>
                  <a:pt x="1794248" y="4098171"/>
                  <a:pt x="1786756" y="4098171"/>
                </a:cubicBezTo>
                <a:cubicBezTo>
                  <a:pt x="1778640" y="4098171"/>
                  <a:pt x="1770524" y="4095050"/>
                  <a:pt x="1764281" y="4088811"/>
                </a:cubicBezTo>
                <a:cubicBezTo>
                  <a:pt x="1753043" y="4076332"/>
                  <a:pt x="1753667" y="4056365"/>
                  <a:pt x="1766154" y="4044509"/>
                </a:cubicBezTo>
                <a:cubicBezTo>
                  <a:pt x="1772397" y="4038582"/>
                  <a:pt x="1780513" y="4035930"/>
                  <a:pt x="1788473" y="4036320"/>
                </a:cubicBezTo>
                <a:close/>
                <a:moveTo>
                  <a:pt x="201650" y="4034526"/>
                </a:moveTo>
                <a:cubicBezTo>
                  <a:pt x="207269" y="4030783"/>
                  <a:pt x="214761" y="4032031"/>
                  <a:pt x="219130" y="4038270"/>
                </a:cubicBezTo>
                <a:cubicBezTo>
                  <a:pt x="219754" y="4038894"/>
                  <a:pt x="220380" y="4040142"/>
                  <a:pt x="220380" y="4041389"/>
                </a:cubicBezTo>
                <a:cubicBezTo>
                  <a:pt x="222252" y="4047629"/>
                  <a:pt x="219130" y="4055117"/>
                  <a:pt x="212263" y="4056989"/>
                </a:cubicBezTo>
                <a:cubicBezTo>
                  <a:pt x="211014" y="4057613"/>
                  <a:pt x="209766" y="4057613"/>
                  <a:pt x="208517" y="4057613"/>
                </a:cubicBezTo>
                <a:cubicBezTo>
                  <a:pt x="203523" y="4057613"/>
                  <a:pt x="199153" y="4054492"/>
                  <a:pt x="197279" y="4050125"/>
                </a:cubicBezTo>
                <a:cubicBezTo>
                  <a:pt x="194783" y="4044510"/>
                  <a:pt x="196655" y="4038270"/>
                  <a:pt x="201650" y="4034526"/>
                </a:cubicBezTo>
                <a:close/>
                <a:moveTo>
                  <a:pt x="4170189" y="4033201"/>
                </a:moveTo>
                <a:cubicBezTo>
                  <a:pt x="4178149" y="4032811"/>
                  <a:pt x="4186265" y="4035463"/>
                  <a:pt x="4192820" y="4041390"/>
                </a:cubicBezTo>
                <a:cubicBezTo>
                  <a:pt x="4205305" y="4052621"/>
                  <a:pt x="4206555" y="4072588"/>
                  <a:pt x="4194693" y="4085068"/>
                </a:cubicBezTo>
                <a:cubicBezTo>
                  <a:pt x="4188450" y="4091930"/>
                  <a:pt x="4180333" y="4095050"/>
                  <a:pt x="4171593" y="4095050"/>
                </a:cubicBezTo>
                <a:cubicBezTo>
                  <a:pt x="4164102" y="4095050"/>
                  <a:pt x="4156610" y="4092554"/>
                  <a:pt x="4150367" y="4086939"/>
                </a:cubicBezTo>
                <a:cubicBezTo>
                  <a:pt x="4137881" y="4075708"/>
                  <a:pt x="4136632" y="4055741"/>
                  <a:pt x="4148494" y="4043262"/>
                </a:cubicBezTo>
                <a:cubicBezTo>
                  <a:pt x="4154425" y="4037022"/>
                  <a:pt x="4162229" y="4033590"/>
                  <a:pt x="4170189" y="4033201"/>
                </a:cubicBezTo>
                <a:close/>
                <a:moveTo>
                  <a:pt x="1494191" y="4031327"/>
                </a:moveTo>
                <a:cubicBezTo>
                  <a:pt x="1501292" y="4032497"/>
                  <a:pt x="1508004" y="4036397"/>
                  <a:pt x="1512686" y="4042636"/>
                </a:cubicBezTo>
                <a:cubicBezTo>
                  <a:pt x="1522050" y="4055116"/>
                  <a:pt x="1518929" y="4072587"/>
                  <a:pt x="1506443" y="4081946"/>
                </a:cubicBezTo>
                <a:cubicBezTo>
                  <a:pt x="1501448" y="4085690"/>
                  <a:pt x="1495830" y="4086938"/>
                  <a:pt x="1490211" y="4086938"/>
                </a:cubicBezTo>
                <a:cubicBezTo>
                  <a:pt x="1480847" y="4087562"/>
                  <a:pt x="1472105" y="4083193"/>
                  <a:pt x="1467112" y="4075707"/>
                </a:cubicBezTo>
                <a:cubicBezTo>
                  <a:pt x="1458372" y="4063228"/>
                  <a:pt x="1460869" y="4045756"/>
                  <a:pt x="1473355" y="4036397"/>
                </a:cubicBezTo>
                <a:cubicBezTo>
                  <a:pt x="1479598" y="4031718"/>
                  <a:pt x="1487089" y="4030158"/>
                  <a:pt x="1494191" y="4031327"/>
                </a:cubicBezTo>
                <a:close/>
                <a:moveTo>
                  <a:pt x="4464157" y="4028442"/>
                </a:moveTo>
                <a:cubicBezTo>
                  <a:pt x="4471258" y="4027350"/>
                  <a:pt x="4478750" y="4028909"/>
                  <a:pt x="4484992" y="4033277"/>
                </a:cubicBezTo>
                <a:cubicBezTo>
                  <a:pt x="4497479" y="4042636"/>
                  <a:pt x="4499976" y="4060108"/>
                  <a:pt x="4491236" y="4072587"/>
                </a:cubicBezTo>
                <a:cubicBezTo>
                  <a:pt x="4485618" y="4080074"/>
                  <a:pt x="4476876" y="4084442"/>
                  <a:pt x="4468136" y="4084442"/>
                </a:cubicBezTo>
                <a:cubicBezTo>
                  <a:pt x="4462518" y="4084442"/>
                  <a:pt x="4456900" y="4082570"/>
                  <a:pt x="4451905" y="4078826"/>
                </a:cubicBezTo>
                <a:cubicBezTo>
                  <a:pt x="4439418" y="4070091"/>
                  <a:pt x="4436921" y="4052620"/>
                  <a:pt x="4445661" y="4039517"/>
                </a:cubicBezTo>
                <a:cubicBezTo>
                  <a:pt x="4450344" y="4033278"/>
                  <a:pt x="4457055" y="4029534"/>
                  <a:pt x="4464157" y="4028442"/>
                </a:cubicBezTo>
                <a:close/>
                <a:moveTo>
                  <a:pt x="5753578" y="4027038"/>
                </a:moveTo>
                <a:cubicBezTo>
                  <a:pt x="5759821" y="4028910"/>
                  <a:pt x="5763566" y="4037022"/>
                  <a:pt x="5761070" y="4043262"/>
                </a:cubicBezTo>
                <a:cubicBezTo>
                  <a:pt x="5761070" y="4043886"/>
                  <a:pt x="5760445" y="4044510"/>
                  <a:pt x="5760445" y="4045134"/>
                </a:cubicBezTo>
                <a:cubicBezTo>
                  <a:pt x="5758573" y="4049501"/>
                  <a:pt x="5754202" y="4051997"/>
                  <a:pt x="5749208" y="4051997"/>
                </a:cubicBezTo>
                <a:cubicBezTo>
                  <a:pt x="5747334" y="4051997"/>
                  <a:pt x="5745462" y="4051373"/>
                  <a:pt x="5743588" y="4050749"/>
                </a:cubicBezTo>
                <a:cubicBezTo>
                  <a:pt x="5737346" y="4047629"/>
                  <a:pt x="5734848" y="4040142"/>
                  <a:pt x="5737970" y="4033902"/>
                </a:cubicBezTo>
                <a:cubicBezTo>
                  <a:pt x="5740468" y="4027662"/>
                  <a:pt x="5746710" y="4024543"/>
                  <a:pt x="5753578" y="4027038"/>
                </a:cubicBezTo>
                <a:close/>
                <a:moveTo>
                  <a:pt x="2098049" y="4020956"/>
                </a:moveTo>
                <a:cubicBezTo>
                  <a:pt x="2106711" y="4020020"/>
                  <a:pt x="2115763" y="4022360"/>
                  <a:pt x="2123255" y="4028287"/>
                </a:cubicBezTo>
                <a:cubicBezTo>
                  <a:pt x="2137615" y="4040142"/>
                  <a:pt x="2140111" y="4061981"/>
                  <a:pt x="2128250" y="4076332"/>
                </a:cubicBezTo>
                <a:cubicBezTo>
                  <a:pt x="2121383" y="4084444"/>
                  <a:pt x="2112017" y="4088811"/>
                  <a:pt x="2102029" y="4088811"/>
                </a:cubicBezTo>
                <a:cubicBezTo>
                  <a:pt x="2093913" y="4089435"/>
                  <a:pt x="2086422" y="4086940"/>
                  <a:pt x="2080178" y="4081324"/>
                </a:cubicBezTo>
                <a:cubicBezTo>
                  <a:pt x="2065819" y="4069469"/>
                  <a:pt x="2063322" y="4048254"/>
                  <a:pt x="2075185" y="4033279"/>
                </a:cubicBezTo>
                <a:cubicBezTo>
                  <a:pt x="2081116" y="4026103"/>
                  <a:pt x="2089387" y="4021891"/>
                  <a:pt x="2098049" y="4020956"/>
                </a:cubicBezTo>
                <a:close/>
                <a:moveTo>
                  <a:pt x="3861316" y="4018226"/>
                </a:moveTo>
                <a:cubicBezTo>
                  <a:pt x="3870057" y="4019084"/>
                  <a:pt x="3878484" y="4023296"/>
                  <a:pt x="3884414" y="4030784"/>
                </a:cubicBezTo>
                <a:cubicBezTo>
                  <a:pt x="3896277" y="4045135"/>
                  <a:pt x="3894404" y="4066972"/>
                  <a:pt x="3879421" y="4078828"/>
                </a:cubicBezTo>
                <a:cubicBezTo>
                  <a:pt x="3873178" y="4083820"/>
                  <a:pt x="3865062" y="4086315"/>
                  <a:pt x="3857570" y="4086315"/>
                </a:cubicBezTo>
                <a:cubicBezTo>
                  <a:pt x="3848206" y="4086315"/>
                  <a:pt x="3838217" y="4081948"/>
                  <a:pt x="3831349" y="4073836"/>
                </a:cubicBezTo>
                <a:cubicBezTo>
                  <a:pt x="3819488" y="4059485"/>
                  <a:pt x="3821360" y="4037647"/>
                  <a:pt x="3836344" y="4025792"/>
                </a:cubicBezTo>
                <a:cubicBezTo>
                  <a:pt x="3843524" y="4019864"/>
                  <a:pt x="3852576" y="4017368"/>
                  <a:pt x="3861316" y="4018226"/>
                </a:cubicBezTo>
                <a:close/>
                <a:moveTo>
                  <a:pt x="1211851" y="4014169"/>
                </a:moveTo>
                <a:cubicBezTo>
                  <a:pt x="1218015" y="4015807"/>
                  <a:pt x="1223634" y="4019863"/>
                  <a:pt x="1227379" y="4025791"/>
                </a:cubicBezTo>
                <a:cubicBezTo>
                  <a:pt x="1234247" y="4037646"/>
                  <a:pt x="1230501" y="4052621"/>
                  <a:pt x="1218639" y="4060109"/>
                </a:cubicBezTo>
                <a:cubicBezTo>
                  <a:pt x="1214894" y="4062604"/>
                  <a:pt x="1209899" y="4063852"/>
                  <a:pt x="1206154" y="4063852"/>
                </a:cubicBezTo>
                <a:cubicBezTo>
                  <a:pt x="1197413" y="4063852"/>
                  <a:pt x="1189297" y="4059485"/>
                  <a:pt x="1184303" y="4051373"/>
                </a:cubicBezTo>
                <a:cubicBezTo>
                  <a:pt x="1176812" y="4039518"/>
                  <a:pt x="1181181" y="4024543"/>
                  <a:pt x="1193043" y="4017055"/>
                </a:cubicBezTo>
                <a:cubicBezTo>
                  <a:pt x="1198974" y="4013312"/>
                  <a:pt x="1205686" y="4012532"/>
                  <a:pt x="1211851" y="4014169"/>
                </a:cubicBezTo>
                <a:close/>
                <a:moveTo>
                  <a:pt x="4746030" y="4010659"/>
                </a:moveTo>
                <a:cubicBezTo>
                  <a:pt x="4752195" y="4009100"/>
                  <a:pt x="4759063" y="4009880"/>
                  <a:pt x="4765305" y="4013312"/>
                </a:cubicBezTo>
                <a:cubicBezTo>
                  <a:pt x="4777167" y="4020174"/>
                  <a:pt x="4780913" y="4035774"/>
                  <a:pt x="4774045" y="4047630"/>
                </a:cubicBezTo>
                <a:cubicBezTo>
                  <a:pt x="4769676" y="4055116"/>
                  <a:pt x="4760935" y="4060109"/>
                  <a:pt x="4752820" y="4060109"/>
                </a:cubicBezTo>
                <a:cubicBezTo>
                  <a:pt x="4747825" y="4059485"/>
                  <a:pt x="4743455" y="4058237"/>
                  <a:pt x="4739709" y="4056364"/>
                </a:cubicBezTo>
                <a:cubicBezTo>
                  <a:pt x="4727847" y="4048877"/>
                  <a:pt x="4724101" y="4033903"/>
                  <a:pt x="4730969" y="4022047"/>
                </a:cubicBezTo>
                <a:cubicBezTo>
                  <a:pt x="4734402" y="4016119"/>
                  <a:pt x="4739865" y="4012219"/>
                  <a:pt x="4746030" y="4010659"/>
                </a:cubicBezTo>
                <a:close/>
                <a:moveTo>
                  <a:pt x="2413946" y="3965343"/>
                </a:moveTo>
                <a:cubicBezTo>
                  <a:pt x="2423077" y="3962613"/>
                  <a:pt x="2433222" y="3963393"/>
                  <a:pt x="2442275" y="3968385"/>
                </a:cubicBezTo>
                <a:cubicBezTo>
                  <a:pt x="2460379" y="3978368"/>
                  <a:pt x="2467246" y="4000831"/>
                  <a:pt x="2457258" y="4018925"/>
                </a:cubicBezTo>
                <a:cubicBezTo>
                  <a:pt x="2450390" y="4031406"/>
                  <a:pt x="2437904" y="4038269"/>
                  <a:pt x="2424169" y="4038269"/>
                </a:cubicBezTo>
                <a:cubicBezTo>
                  <a:pt x="2418550" y="4038269"/>
                  <a:pt x="2412308" y="4037021"/>
                  <a:pt x="2406689" y="4033901"/>
                </a:cubicBezTo>
                <a:cubicBezTo>
                  <a:pt x="2388584" y="4023918"/>
                  <a:pt x="2381716" y="4001455"/>
                  <a:pt x="2391706" y="3983361"/>
                </a:cubicBezTo>
                <a:cubicBezTo>
                  <a:pt x="2396700" y="3974313"/>
                  <a:pt x="2404816" y="3968073"/>
                  <a:pt x="2413946" y="3965343"/>
                </a:cubicBezTo>
                <a:close/>
                <a:moveTo>
                  <a:pt x="3545652" y="3962848"/>
                </a:moveTo>
                <a:cubicBezTo>
                  <a:pt x="3554783" y="3965578"/>
                  <a:pt x="3562899" y="3971817"/>
                  <a:pt x="3567893" y="3980864"/>
                </a:cubicBezTo>
                <a:cubicBezTo>
                  <a:pt x="3577882" y="3998959"/>
                  <a:pt x="3571015" y="4021422"/>
                  <a:pt x="3552910" y="4031406"/>
                </a:cubicBezTo>
                <a:cubicBezTo>
                  <a:pt x="3547292" y="4034525"/>
                  <a:pt x="3541049" y="4035773"/>
                  <a:pt x="3535429" y="4035773"/>
                </a:cubicBezTo>
                <a:cubicBezTo>
                  <a:pt x="3522319" y="4035773"/>
                  <a:pt x="3509834" y="4028909"/>
                  <a:pt x="3502966" y="4016430"/>
                </a:cubicBezTo>
                <a:cubicBezTo>
                  <a:pt x="3492977" y="3998336"/>
                  <a:pt x="3499844" y="3975873"/>
                  <a:pt x="3517324" y="3965889"/>
                </a:cubicBezTo>
                <a:cubicBezTo>
                  <a:pt x="3526376" y="3960898"/>
                  <a:pt x="3536522" y="3960118"/>
                  <a:pt x="3545652" y="3962848"/>
                </a:cubicBezTo>
                <a:close/>
                <a:moveTo>
                  <a:pt x="923891" y="3957935"/>
                </a:moveTo>
                <a:cubicBezTo>
                  <a:pt x="929119" y="3959650"/>
                  <a:pt x="933645" y="3963394"/>
                  <a:pt x="936454" y="3969010"/>
                </a:cubicBezTo>
                <a:cubicBezTo>
                  <a:pt x="941449" y="3979617"/>
                  <a:pt x="937078" y="3992720"/>
                  <a:pt x="926466" y="3998335"/>
                </a:cubicBezTo>
                <a:cubicBezTo>
                  <a:pt x="923344" y="3999583"/>
                  <a:pt x="920223" y="4000832"/>
                  <a:pt x="916477" y="4000832"/>
                </a:cubicBezTo>
                <a:cubicBezTo>
                  <a:pt x="908984" y="4000832"/>
                  <a:pt x="900869" y="3995840"/>
                  <a:pt x="897123" y="3988353"/>
                </a:cubicBezTo>
                <a:cubicBezTo>
                  <a:pt x="892130" y="3977121"/>
                  <a:pt x="896499" y="3964642"/>
                  <a:pt x="907112" y="3959026"/>
                </a:cubicBezTo>
                <a:cubicBezTo>
                  <a:pt x="912731" y="3956531"/>
                  <a:pt x="918662" y="3956219"/>
                  <a:pt x="923891" y="3957935"/>
                </a:cubicBezTo>
                <a:close/>
                <a:moveTo>
                  <a:pt x="5033521" y="3953333"/>
                </a:moveTo>
                <a:cubicBezTo>
                  <a:pt x="5038749" y="3951539"/>
                  <a:pt x="5044680" y="3951851"/>
                  <a:pt x="5049987" y="3954659"/>
                </a:cubicBezTo>
                <a:cubicBezTo>
                  <a:pt x="5061224" y="3959650"/>
                  <a:pt x="5065595" y="3972753"/>
                  <a:pt x="5059976" y="3983985"/>
                </a:cubicBezTo>
                <a:cubicBezTo>
                  <a:pt x="5056231" y="3991472"/>
                  <a:pt x="5048739" y="3995840"/>
                  <a:pt x="5040623" y="3995840"/>
                </a:cubicBezTo>
                <a:cubicBezTo>
                  <a:pt x="5037501" y="3995840"/>
                  <a:pt x="5034380" y="3995216"/>
                  <a:pt x="5031258" y="3993968"/>
                </a:cubicBezTo>
                <a:cubicBezTo>
                  <a:pt x="5020645" y="3988977"/>
                  <a:pt x="5015650" y="3975874"/>
                  <a:pt x="5021270" y="3964642"/>
                </a:cubicBezTo>
                <a:cubicBezTo>
                  <a:pt x="5023767" y="3959026"/>
                  <a:pt x="5028293" y="3955126"/>
                  <a:pt x="5033521" y="3953333"/>
                </a:cubicBezTo>
                <a:close/>
                <a:moveTo>
                  <a:pt x="645530" y="3924085"/>
                </a:moveTo>
                <a:cubicBezTo>
                  <a:pt x="654896" y="3920341"/>
                  <a:pt x="666133" y="3924709"/>
                  <a:pt x="669878" y="3934069"/>
                </a:cubicBezTo>
                <a:cubicBezTo>
                  <a:pt x="673624" y="3943428"/>
                  <a:pt x="669254" y="3954659"/>
                  <a:pt x="659889" y="3958403"/>
                </a:cubicBezTo>
                <a:cubicBezTo>
                  <a:pt x="657392" y="3959651"/>
                  <a:pt x="654896" y="3959651"/>
                  <a:pt x="653022" y="3959651"/>
                </a:cubicBezTo>
                <a:cubicBezTo>
                  <a:pt x="645530" y="3960275"/>
                  <a:pt x="638663" y="3955907"/>
                  <a:pt x="635542" y="3948419"/>
                </a:cubicBezTo>
                <a:cubicBezTo>
                  <a:pt x="631795" y="3939060"/>
                  <a:pt x="636166" y="3927828"/>
                  <a:pt x="645530" y="3924085"/>
                </a:cubicBezTo>
                <a:close/>
                <a:moveTo>
                  <a:pt x="5297915" y="3918703"/>
                </a:moveTo>
                <a:cubicBezTo>
                  <a:pt x="5302364" y="3916910"/>
                  <a:pt x="5307514" y="3916910"/>
                  <a:pt x="5312196" y="3919094"/>
                </a:cubicBezTo>
                <a:cubicBezTo>
                  <a:pt x="5322186" y="3922837"/>
                  <a:pt x="5326555" y="3933444"/>
                  <a:pt x="5322186" y="3943428"/>
                </a:cubicBezTo>
                <a:cubicBezTo>
                  <a:pt x="5319064" y="3950915"/>
                  <a:pt x="5312196" y="3954659"/>
                  <a:pt x="5304704" y="3954659"/>
                </a:cubicBezTo>
                <a:cubicBezTo>
                  <a:pt x="5302832" y="3954659"/>
                  <a:pt x="5300334" y="3954036"/>
                  <a:pt x="5297838" y="3953412"/>
                </a:cubicBezTo>
                <a:cubicBezTo>
                  <a:pt x="5288473" y="3949667"/>
                  <a:pt x="5284104" y="3939060"/>
                  <a:pt x="5287849" y="3929076"/>
                </a:cubicBezTo>
                <a:cubicBezTo>
                  <a:pt x="5289721" y="3924085"/>
                  <a:pt x="5293467" y="3920497"/>
                  <a:pt x="5297915" y="3918703"/>
                </a:cubicBezTo>
                <a:close/>
                <a:moveTo>
                  <a:pt x="1964215" y="3891484"/>
                </a:moveTo>
                <a:cubicBezTo>
                  <a:pt x="1972955" y="3891796"/>
                  <a:pt x="1981539" y="3895384"/>
                  <a:pt x="1987782" y="3902247"/>
                </a:cubicBezTo>
                <a:cubicBezTo>
                  <a:pt x="2000892" y="3915974"/>
                  <a:pt x="2000268" y="3937813"/>
                  <a:pt x="1986533" y="3950292"/>
                </a:cubicBezTo>
                <a:cubicBezTo>
                  <a:pt x="1979666" y="3956531"/>
                  <a:pt x="1971550" y="3959652"/>
                  <a:pt x="1963434" y="3959652"/>
                </a:cubicBezTo>
                <a:cubicBezTo>
                  <a:pt x="1954069" y="3960276"/>
                  <a:pt x="1944705" y="3956531"/>
                  <a:pt x="1937837" y="3949044"/>
                </a:cubicBezTo>
                <a:cubicBezTo>
                  <a:pt x="1924727" y="3935318"/>
                  <a:pt x="1925352" y="3913479"/>
                  <a:pt x="1939710" y="3900376"/>
                </a:cubicBezTo>
                <a:cubicBezTo>
                  <a:pt x="1946578" y="3894136"/>
                  <a:pt x="1955474" y="3891172"/>
                  <a:pt x="1964215" y="3891484"/>
                </a:cubicBezTo>
                <a:close/>
                <a:moveTo>
                  <a:pt x="3994136" y="3888364"/>
                </a:moveTo>
                <a:cubicBezTo>
                  <a:pt x="4002877" y="3888052"/>
                  <a:pt x="4011773" y="3891016"/>
                  <a:pt x="4018640" y="3897256"/>
                </a:cubicBezTo>
                <a:cubicBezTo>
                  <a:pt x="4032375" y="3909735"/>
                  <a:pt x="4033623" y="3931573"/>
                  <a:pt x="4020514" y="3945300"/>
                </a:cubicBezTo>
                <a:cubicBezTo>
                  <a:pt x="4013646" y="3952788"/>
                  <a:pt x="4004906" y="3956531"/>
                  <a:pt x="3995541" y="3956531"/>
                </a:cubicBezTo>
                <a:cubicBezTo>
                  <a:pt x="3987425" y="3956531"/>
                  <a:pt x="3979309" y="3953412"/>
                  <a:pt x="3972442" y="3947173"/>
                </a:cubicBezTo>
                <a:cubicBezTo>
                  <a:pt x="3958707" y="3934070"/>
                  <a:pt x="3957458" y="3912855"/>
                  <a:pt x="3970569" y="3899128"/>
                </a:cubicBezTo>
                <a:cubicBezTo>
                  <a:pt x="3976812" y="3892264"/>
                  <a:pt x="3985396" y="3888676"/>
                  <a:pt x="3994136" y="3888364"/>
                </a:cubicBezTo>
                <a:close/>
                <a:moveTo>
                  <a:pt x="1671650" y="3888130"/>
                </a:moveTo>
                <a:cubicBezTo>
                  <a:pt x="1679532" y="3889455"/>
                  <a:pt x="1686867" y="3893823"/>
                  <a:pt x="1691861" y="3900999"/>
                </a:cubicBezTo>
                <a:cubicBezTo>
                  <a:pt x="1701850" y="3914726"/>
                  <a:pt x="1698729" y="3934068"/>
                  <a:pt x="1684370" y="3944052"/>
                </a:cubicBezTo>
                <a:cubicBezTo>
                  <a:pt x="1678751" y="3947796"/>
                  <a:pt x="1672509" y="3950292"/>
                  <a:pt x="1666266" y="3950292"/>
                </a:cubicBezTo>
                <a:cubicBezTo>
                  <a:pt x="1656900" y="3950292"/>
                  <a:pt x="1646911" y="3945924"/>
                  <a:pt x="1641293" y="3937189"/>
                </a:cubicBezTo>
                <a:cubicBezTo>
                  <a:pt x="1631304" y="3923461"/>
                  <a:pt x="1634425" y="3903495"/>
                  <a:pt x="1648160" y="3893511"/>
                </a:cubicBezTo>
                <a:cubicBezTo>
                  <a:pt x="1655340" y="3888520"/>
                  <a:pt x="1663768" y="3886804"/>
                  <a:pt x="1671650" y="3888130"/>
                </a:cubicBezTo>
                <a:close/>
                <a:moveTo>
                  <a:pt x="390190" y="3886648"/>
                </a:moveTo>
                <a:cubicBezTo>
                  <a:pt x="398305" y="3883528"/>
                  <a:pt x="407670" y="3887896"/>
                  <a:pt x="410167" y="3896007"/>
                </a:cubicBezTo>
                <a:cubicBezTo>
                  <a:pt x="413289" y="3904119"/>
                  <a:pt x="408918" y="3912854"/>
                  <a:pt x="400802" y="3915974"/>
                </a:cubicBezTo>
                <a:cubicBezTo>
                  <a:pt x="399554" y="3916598"/>
                  <a:pt x="397681" y="3916598"/>
                  <a:pt x="395809" y="3916598"/>
                </a:cubicBezTo>
                <a:cubicBezTo>
                  <a:pt x="389565" y="3916598"/>
                  <a:pt x="383322" y="3912854"/>
                  <a:pt x="380824" y="3906614"/>
                </a:cubicBezTo>
                <a:cubicBezTo>
                  <a:pt x="378327" y="3898503"/>
                  <a:pt x="382074" y="3889768"/>
                  <a:pt x="390190" y="3886648"/>
                </a:cubicBezTo>
                <a:close/>
                <a:moveTo>
                  <a:pt x="4286621" y="3884854"/>
                </a:moveTo>
                <a:cubicBezTo>
                  <a:pt x="4294425" y="3883528"/>
                  <a:pt x="4302697" y="3885088"/>
                  <a:pt x="4309564" y="3889768"/>
                </a:cubicBezTo>
                <a:cubicBezTo>
                  <a:pt x="4323923" y="3899750"/>
                  <a:pt x="4327045" y="3919093"/>
                  <a:pt x="4317056" y="3933444"/>
                </a:cubicBezTo>
                <a:cubicBezTo>
                  <a:pt x="4310812" y="3942180"/>
                  <a:pt x="4301448" y="3946548"/>
                  <a:pt x="4291460" y="3946548"/>
                </a:cubicBezTo>
                <a:cubicBezTo>
                  <a:pt x="4285217" y="3946548"/>
                  <a:pt x="4278973" y="3944676"/>
                  <a:pt x="4273979" y="3940932"/>
                </a:cubicBezTo>
                <a:cubicBezTo>
                  <a:pt x="4260245" y="3930949"/>
                  <a:pt x="4257123" y="3911606"/>
                  <a:pt x="4266488" y="3897255"/>
                </a:cubicBezTo>
                <a:cubicBezTo>
                  <a:pt x="4271482" y="3890392"/>
                  <a:pt x="4278817" y="3886180"/>
                  <a:pt x="4286621" y="3884854"/>
                </a:cubicBezTo>
                <a:close/>
                <a:moveTo>
                  <a:pt x="5567536" y="3880408"/>
                </a:moveTo>
                <a:cubicBezTo>
                  <a:pt x="5575651" y="3883528"/>
                  <a:pt x="5580022" y="3892263"/>
                  <a:pt x="5576900" y="3900375"/>
                </a:cubicBezTo>
                <a:cubicBezTo>
                  <a:pt x="5574403" y="3906614"/>
                  <a:pt x="5568784" y="3910983"/>
                  <a:pt x="5562542" y="3910983"/>
                </a:cubicBezTo>
                <a:cubicBezTo>
                  <a:pt x="5560668" y="3910359"/>
                  <a:pt x="5558796" y="3910359"/>
                  <a:pt x="5556922" y="3909735"/>
                </a:cubicBezTo>
                <a:cubicBezTo>
                  <a:pt x="5548806" y="3906614"/>
                  <a:pt x="5544436" y="3897880"/>
                  <a:pt x="5547557" y="3889768"/>
                </a:cubicBezTo>
                <a:cubicBezTo>
                  <a:pt x="5550678" y="3881656"/>
                  <a:pt x="5559420" y="3877288"/>
                  <a:pt x="5567536" y="3880408"/>
                </a:cubicBezTo>
                <a:close/>
                <a:moveTo>
                  <a:pt x="2977926" y="3874793"/>
                </a:moveTo>
                <a:cubicBezTo>
                  <a:pt x="2978552" y="3874793"/>
                  <a:pt x="2979176" y="3874793"/>
                  <a:pt x="2979176" y="3874793"/>
                </a:cubicBezTo>
                <a:cubicBezTo>
                  <a:pt x="2980425" y="3874793"/>
                  <a:pt x="2981049" y="3874793"/>
                  <a:pt x="2981673" y="3874793"/>
                </a:cubicBezTo>
                <a:cubicBezTo>
                  <a:pt x="3004148" y="3874793"/>
                  <a:pt x="3022252" y="3892887"/>
                  <a:pt x="3022252" y="3915350"/>
                </a:cubicBezTo>
                <a:cubicBezTo>
                  <a:pt x="3022252" y="3937813"/>
                  <a:pt x="3004148" y="3955907"/>
                  <a:pt x="2981673" y="3955907"/>
                </a:cubicBezTo>
                <a:cubicBezTo>
                  <a:pt x="2981049" y="3955907"/>
                  <a:pt x="2980425" y="3955907"/>
                  <a:pt x="2979800" y="3955907"/>
                </a:cubicBezTo>
                <a:cubicBezTo>
                  <a:pt x="2979176" y="3955907"/>
                  <a:pt x="2978552" y="3955907"/>
                  <a:pt x="2977926" y="3955907"/>
                </a:cubicBezTo>
                <a:cubicBezTo>
                  <a:pt x="2955452" y="3955907"/>
                  <a:pt x="2937347" y="3937813"/>
                  <a:pt x="2937347" y="3915350"/>
                </a:cubicBezTo>
                <a:cubicBezTo>
                  <a:pt x="2937347" y="3892887"/>
                  <a:pt x="2955452" y="3874793"/>
                  <a:pt x="2977926" y="3874793"/>
                </a:cubicBezTo>
                <a:close/>
                <a:moveTo>
                  <a:pt x="1391493" y="3871438"/>
                </a:moveTo>
                <a:cubicBezTo>
                  <a:pt x="1398439" y="3873232"/>
                  <a:pt x="1404682" y="3877599"/>
                  <a:pt x="1408427" y="3884151"/>
                </a:cubicBezTo>
                <a:cubicBezTo>
                  <a:pt x="1415919" y="3897254"/>
                  <a:pt x="1411548" y="3914725"/>
                  <a:pt x="1398439" y="3922212"/>
                </a:cubicBezTo>
                <a:cubicBezTo>
                  <a:pt x="1394068" y="3924709"/>
                  <a:pt x="1389073" y="3925957"/>
                  <a:pt x="1384704" y="3925957"/>
                </a:cubicBezTo>
                <a:cubicBezTo>
                  <a:pt x="1374715" y="3925957"/>
                  <a:pt x="1365350" y="3920964"/>
                  <a:pt x="1360356" y="3912230"/>
                </a:cubicBezTo>
                <a:cubicBezTo>
                  <a:pt x="1352240" y="3898501"/>
                  <a:pt x="1357234" y="3881655"/>
                  <a:pt x="1370345" y="3874168"/>
                </a:cubicBezTo>
                <a:cubicBezTo>
                  <a:pt x="1376900" y="3870424"/>
                  <a:pt x="1384548" y="3869644"/>
                  <a:pt x="1391493" y="3871438"/>
                </a:cubicBezTo>
                <a:close/>
                <a:moveTo>
                  <a:pt x="4566230" y="3867850"/>
                </a:moveTo>
                <a:cubicBezTo>
                  <a:pt x="4573175" y="3866056"/>
                  <a:pt x="4580823" y="3866992"/>
                  <a:pt x="4587379" y="3871047"/>
                </a:cubicBezTo>
                <a:cubicBezTo>
                  <a:pt x="4600489" y="3878535"/>
                  <a:pt x="4605482" y="3896006"/>
                  <a:pt x="4597367" y="3909109"/>
                </a:cubicBezTo>
                <a:cubicBezTo>
                  <a:pt x="4592373" y="3917844"/>
                  <a:pt x="4583008" y="3922836"/>
                  <a:pt x="4573019" y="3922836"/>
                </a:cubicBezTo>
                <a:cubicBezTo>
                  <a:pt x="4568024" y="3922836"/>
                  <a:pt x="4563655" y="3921588"/>
                  <a:pt x="4559285" y="3919092"/>
                </a:cubicBezTo>
                <a:cubicBezTo>
                  <a:pt x="4546175" y="3911605"/>
                  <a:pt x="4541180" y="3894134"/>
                  <a:pt x="4549296" y="3881031"/>
                </a:cubicBezTo>
                <a:cubicBezTo>
                  <a:pt x="4553042" y="3874168"/>
                  <a:pt x="4559285" y="3869644"/>
                  <a:pt x="4566230" y="3867850"/>
                </a:cubicBezTo>
                <a:close/>
                <a:moveTo>
                  <a:pt x="2259197" y="3858803"/>
                </a:moveTo>
                <a:cubicBezTo>
                  <a:pt x="2268718" y="3857633"/>
                  <a:pt x="2278707" y="3860129"/>
                  <a:pt x="2286823" y="3866680"/>
                </a:cubicBezTo>
                <a:cubicBezTo>
                  <a:pt x="2303055" y="3879159"/>
                  <a:pt x="2306176" y="3902869"/>
                  <a:pt x="2293066" y="3919092"/>
                </a:cubicBezTo>
                <a:cubicBezTo>
                  <a:pt x="2285574" y="3928452"/>
                  <a:pt x="2274961" y="3933444"/>
                  <a:pt x="2263724" y="3933444"/>
                </a:cubicBezTo>
                <a:cubicBezTo>
                  <a:pt x="2255608" y="3933444"/>
                  <a:pt x="2247492" y="3930947"/>
                  <a:pt x="2240625" y="3925332"/>
                </a:cubicBezTo>
                <a:cubicBezTo>
                  <a:pt x="2224392" y="3912853"/>
                  <a:pt x="2221271" y="3889142"/>
                  <a:pt x="2234382" y="3872920"/>
                </a:cubicBezTo>
                <a:cubicBezTo>
                  <a:pt x="2240625" y="3864808"/>
                  <a:pt x="2249677" y="3859972"/>
                  <a:pt x="2259197" y="3858803"/>
                </a:cubicBezTo>
                <a:close/>
                <a:moveTo>
                  <a:pt x="2802498" y="3857945"/>
                </a:moveTo>
                <a:cubicBezTo>
                  <a:pt x="2824349" y="3862314"/>
                  <a:pt x="2838708" y="3883529"/>
                  <a:pt x="2834337" y="3905366"/>
                </a:cubicBezTo>
                <a:cubicBezTo>
                  <a:pt x="2830592" y="3924710"/>
                  <a:pt x="2813735" y="3937813"/>
                  <a:pt x="2795006" y="3937813"/>
                </a:cubicBezTo>
                <a:cubicBezTo>
                  <a:pt x="2792509" y="3938437"/>
                  <a:pt x="2790011" y="3937813"/>
                  <a:pt x="2786890" y="3937189"/>
                </a:cubicBezTo>
                <a:cubicBezTo>
                  <a:pt x="2765040" y="3932822"/>
                  <a:pt x="2750680" y="3911607"/>
                  <a:pt x="2755051" y="3889768"/>
                </a:cubicBezTo>
                <a:cubicBezTo>
                  <a:pt x="2759421" y="3867929"/>
                  <a:pt x="2780647" y="3853578"/>
                  <a:pt x="2802498" y="3857945"/>
                </a:cubicBezTo>
                <a:close/>
                <a:moveTo>
                  <a:pt x="3157102" y="3857322"/>
                </a:moveTo>
                <a:cubicBezTo>
                  <a:pt x="3178952" y="3852954"/>
                  <a:pt x="3200179" y="3867305"/>
                  <a:pt x="3204549" y="3889144"/>
                </a:cubicBezTo>
                <a:cubicBezTo>
                  <a:pt x="3208919" y="3910983"/>
                  <a:pt x="3194560" y="3932197"/>
                  <a:pt x="3172710" y="3936565"/>
                </a:cubicBezTo>
                <a:cubicBezTo>
                  <a:pt x="3170212" y="3937189"/>
                  <a:pt x="3167091" y="3937813"/>
                  <a:pt x="3164593" y="3937813"/>
                </a:cubicBezTo>
                <a:cubicBezTo>
                  <a:pt x="3145865" y="3937189"/>
                  <a:pt x="3129009" y="3924086"/>
                  <a:pt x="3125262" y="3904743"/>
                </a:cubicBezTo>
                <a:cubicBezTo>
                  <a:pt x="3120893" y="3882904"/>
                  <a:pt x="3135252" y="3861690"/>
                  <a:pt x="3157102" y="3857322"/>
                </a:cubicBezTo>
                <a:close/>
                <a:moveTo>
                  <a:pt x="3700168" y="3855683"/>
                </a:moveTo>
                <a:cubicBezTo>
                  <a:pt x="3709610" y="3856853"/>
                  <a:pt x="3718663" y="3861688"/>
                  <a:pt x="3725217" y="3869799"/>
                </a:cubicBezTo>
                <a:cubicBezTo>
                  <a:pt x="3737703" y="3886023"/>
                  <a:pt x="3735207" y="3909110"/>
                  <a:pt x="3718974" y="3922213"/>
                </a:cubicBezTo>
                <a:cubicBezTo>
                  <a:pt x="3712108" y="3927204"/>
                  <a:pt x="3703991" y="3930323"/>
                  <a:pt x="3695875" y="3930323"/>
                </a:cubicBezTo>
                <a:cubicBezTo>
                  <a:pt x="3684638" y="3930323"/>
                  <a:pt x="3673400" y="3925332"/>
                  <a:pt x="3666534" y="3915972"/>
                </a:cubicBezTo>
                <a:cubicBezTo>
                  <a:pt x="3654047" y="3899750"/>
                  <a:pt x="3656544" y="3876663"/>
                  <a:pt x="3672776" y="3863560"/>
                </a:cubicBezTo>
                <a:cubicBezTo>
                  <a:pt x="3680892" y="3857009"/>
                  <a:pt x="3690725" y="3854513"/>
                  <a:pt x="3700168" y="3855683"/>
                </a:cubicBezTo>
                <a:close/>
                <a:moveTo>
                  <a:pt x="5801650" y="3848586"/>
                </a:moveTo>
                <a:lnTo>
                  <a:pt x="5825996" y="3854825"/>
                </a:lnTo>
                <a:cubicBezTo>
                  <a:pt x="5824748" y="3860442"/>
                  <a:pt x="5819754" y="3864185"/>
                  <a:pt x="5814135" y="3864185"/>
                </a:cubicBezTo>
                <a:cubicBezTo>
                  <a:pt x="5812886" y="3864185"/>
                  <a:pt x="5812262" y="3864185"/>
                  <a:pt x="5811014" y="3863561"/>
                </a:cubicBezTo>
                <a:cubicBezTo>
                  <a:pt x="5804146" y="3861689"/>
                  <a:pt x="5800400" y="3855449"/>
                  <a:pt x="5801650" y="3848586"/>
                </a:cubicBezTo>
                <a:close/>
                <a:moveTo>
                  <a:pt x="140468" y="3846089"/>
                </a:moveTo>
                <a:cubicBezTo>
                  <a:pt x="147336" y="3844218"/>
                  <a:pt x="153579" y="3848586"/>
                  <a:pt x="155452" y="3855449"/>
                </a:cubicBezTo>
                <a:cubicBezTo>
                  <a:pt x="157324" y="3861689"/>
                  <a:pt x="153579" y="3868552"/>
                  <a:pt x="146712" y="3870425"/>
                </a:cubicBezTo>
                <a:cubicBezTo>
                  <a:pt x="146087" y="3870425"/>
                  <a:pt x="144838" y="3870425"/>
                  <a:pt x="143590" y="3870425"/>
                </a:cubicBezTo>
                <a:cubicBezTo>
                  <a:pt x="138596" y="3870425"/>
                  <a:pt x="133601" y="3867305"/>
                  <a:pt x="131728" y="3862313"/>
                </a:cubicBezTo>
                <a:cubicBezTo>
                  <a:pt x="131728" y="3861689"/>
                  <a:pt x="131728" y="3861689"/>
                  <a:pt x="131104" y="3861065"/>
                </a:cubicBezTo>
                <a:cubicBezTo>
                  <a:pt x="129232" y="3854202"/>
                  <a:pt x="133601" y="3847962"/>
                  <a:pt x="140468" y="3846089"/>
                </a:cubicBezTo>
                <a:close/>
                <a:moveTo>
                  <a:pt x="1122653" y="3844998"/>
                </a:moveTo>
                <a:cubicBezTo>
                  <a:pt x="1128584" y="3847182"/>
                  <a:pt x="1133734" y="3851706"/>
                  <a:pt x="1136855" y="3857945"/>
                </a:cubicBezTo>
                <a:cubicBezTo>
                  <a:pt x="1143099" y="3870424"/>
                  <a:pt x="1137480" y="3884775"/>
                  <a:pt x="1124994" y="3891015"/>
                </a:cubicBezTo>
                <a:cubicBezTo>
                  <a:pt x="1121248" y="3892887"/>
                  <a:pt x="1118127" y="3893511"/>
                  <a:pt x="1114381" y="3893511"/>
                </a:cubicBezTo>
                <a:cubicBezTo>
                  <a:pt x="1105016" y="3892887"/>
                  <a:pt x="1095652" y="3887896"/>
                  <a:pt x="1091906" y="3879160"/>
                </a:cubicBezTo>
                <a:cubicBezTo>
                  <a:pt x="1085664" y="3866681"/>
                  <a:pt x="1091281" y="3852330"/>
                  <a:pt x="1103768" y="3846090"/>
                </a:cubicBezTo>
                <a:cubicBezTo>
                  <a:pt x="1110011" y="3842971"/>
                  <a:pt x="1116722" y="3842815"/>
                  <a:pt x="1122653" y="3844998"/>
                </a:cubicBezTo>
                <a:close/>
                <a:moveTo>
                  <a:pt x="4835695" y="3840864"/>
                </a:moveTo>
                <a:cubicBezTo>
                  <a:pt x="4841626" y="3838759"/>
                  <a:pt x="4848337" y="3838915"/>
                  <a:pt x="4854580" y="3841723"/>
                </a:cubicBezTo>
                <a:cubicBezTo>
                  <a:pt x="4866443" y="3847963"/>
                  <a:pt x="4872061" y="3862313"/>
                  <a:pt x="4866443" y="3874793"/>
                </a:cubicBezTo>
                <a:cubicBezTo>
                  <a:pt x="4862072" y="3883527"/>
                  <a:pt x="4853332" y="3889144"/>
                  <a:pt x="4843968" y="3889144"/>
                </a:cubicBezTo>
                <a:cubicBezTo>
                  <a:pt x="4840222" y="3889144"/>
                  <a:pt x="4836476" y="3887896"/>
                  <a:pt x="4833354" y="3886648"/>
                </a:cubicBezTo>
                <a:cubicBezTo>
                  <a:pt x="4820868" y="3880408"/>
                  <a:pt x="4815874" y="3866057"/>
                  <a:pt x="4821493" y="3853578"/>
                </a:cubicBezTo>
                <a:cubicBezTo>
                  <a:pt x="4824614" y="3847338"/>
                  <a:pt x="4829765" y="3842970"/>
                  <a:pt x="4835695" y="3840864"/>
                </a:cubicBezTo>
                <a:close/>
                <a:moveTo>
                  <a:pt x="2603579" y="3807327"/>
                </a:moveTo>
                <a:cubicBezTo>
                  <a:pt x="2613178" y="3803349"/>
                  <a:pt x="2624259" y="3803038"/>
                  <a:pt x="2634560" y="3807405"/>
                </a:cubicBezTo>
                <a:cubicBezTo>
                  <a:pt x="2655162" y="3816140"/>
                  <a:pt x="2665152" y="3839227"/>
                  <a:pt x="2656410" y="3859818"/>
                </a:cubicBezTo>
                <a:cubicBezTo>
                  <a:pt x="2650167" y="3875417"/>
                  <a:pt x="2635184" y="3884776"/>
                  <a:pt x="2618952" y="3884776"/>
                </a:cubicBezTo>
                <a:cubicBezTo>
                  <a:pt x="2613958" y="3884776"/>
                  <a:pt x="2608339" y="3884153"/>
                  <a:pt x="2603345" y="3881656"/>
                </a:cubicBezTo>
                <a:cubicBezTo>
                  <a:pt x="2582742" y="3872921"/>
                  <a:pt x="2572754" y="3849835"/>
                  <a:pt x="2581494" y="3829244"/>
                </a:cubicBezTo>
                <a:cubicBezTo>
                  <a:pt x="2585864" y="3818948"/>
                  <a:pt x="2593980" y="3811305"/>
                  <a:pt x="2603579" y="3807327"/>
                </a:cubicBezTo>
                <a:close/>
                <a:moveTo>
                  <a:pt x="3356021" y="3805455"/>
                </a:moveTo>
                <a:cubicBezTo>
                  <a:pt x="3365619" y="3809433"/>
                  <a:pt x="3373735" y="3817077"/>
                  <a:pt x="3378105" y="3827372"/>
                </a:cubicBezTo>
                <a:cubicBezTo>
                  <a:pt x="3386845" y="3847963"/>
                  <a:pt x="3376857" y="3871674"/>
                  <a:pt x="3356255" y="3880408"/>
                </a:cubicBezTo>
                <a:cubicBezTo>
                  <a:pt x="3351260" y="3882280"/>
                  <a:pt x="3345642" y="3883529"/>
                  <a:pt x="3340647" y="3883529"/>
                </a:cubicBezTo>
                <a:cubicBezTo>
                  <a:pt x="3324416" y="3883529"/>
                  <a:pt x="3309432" y="3874169"/>
                  <a:pt x="3303189" y="3858569"/>
                </a:cubicBezTo>
                <a:cubicBezTo>
                  <a:pt x="3294449" y="3837979"/>
                  <a:pt x="3304437" y="3814269"/>
                  <a:pt x="3325040" y="3805533"/>
                </a:cubicBezTo>
                <a:cubicBezTo>
                  <a:pt x="3335341" y="3801165"/>
                  <a:pt x="3346422" y="3801477"/>
                  <a:pt x="3356021" y="3805455"/>
                </a:cubicBezTo>
                <a:close/>
                <a:moveTo>
                  <a:pt x="830323" y="3778077"/>
                </a:moveTo>
                <a:cubicBezTo>
                  <a:pt x="841561" y="3773710"/>
                  <a:pt x="854046" y="3779326"/>
                  <a:pt x="858417" y="3790558"/>
                </a:cubicBezTo>
                <a:cubicBezTo>
                  <a:pt x="862786" y="3801788"/>
                  <a:pt x="857168" y="3814267"/>
                  <a:pt x="845930" y="3818636"/>
                </a:cubicBezTo>
                <a:cubicBezTo>
                  <a:pt x="843433" y="3819259"/>
                  <a:pt x="840936" y="3819883"/>
                  <a:pt x="838439" y="3819883"/>
                </a:cubicBezTo>
                <a:cubicBezTo>
                  <a:pt x="829699" y="3819883"/>
                  <a:pt x="821583" y="3814891"/>
                  <a:pt x="817836" y="3806156"/>
                </a:cubicBezTo>
                <a:cubicBezTo>
                  <a:pt x="813467" y="3794925"/>
                  <a:pt x="819086" y="3782446"/>
                  <a:pt x="830323" y="3778077"/>
                </a:cubicBezTo>
                <a:close/>
                <a:moveTo>
                  <a:pt x="5126776" y="3773086"/>
                </a:moveTo>
                <a:cubicBezTo>
                  <a:pt x="5138014" y="3777453"/>
                  <a:pt x="5143632" y="3789932"/>
                  <a:pt x="5139263" y="3801164"/>
                </a:cubicBezTo>
                <a:cubicBezTo>
                  <a:pt x="5136140" y="3809900"/>
                  <a:pt x="5127401" y="3814891"/>
                  <a:pt x="5118661" y="3814891"/>
                </a:cubicBezTo>
                <a:cubicBezTo>
                  <a:pt x="5116788" y="3814891"/>
                  <a:pt x="5113666" y="3814891"/>
                  <a:pt x="5111169" y="3813643"/>
                </a:cubicBezTo>
                <a:cubicBezTo>
                  <a:pt x="5099931" y="3809276"/>
                  <a:pt x="5094313" y="3796797"/>
                  <a:pt x="5098682" y="3785565"/>
                </a:cubicBezTo>
                <a:cubicBezTo>
                  <a:pt x="5103053" y="3774334"/>
                  <a:pt x="5115540" y="3768719"/>
                  <a:pt x="5126776" y="3773086"/>
                </a:cubicBezTo>
                <a:close/>
                <a:moveTo>
                  <a:pt x="1849186" y="3745243"/>
                </a:moveTo>
                <a:cubicBezTo>
                  <a:pt x="1857770" y="3746725"/>
                  <a:pt x="1865731" y="3751561"/>
                  <a:pt x="1871037" y="3759360"/>
                </a:cubicBezTo>
                <a:cubicBezTo>
                  <a:pt x="1881651" y="3774960"/>
                  <a:pt x="1878528" y="3796174"/>
                  <a:pt x="1862921" y="3806781"/>
                </a:cubicBezTo>
                <a:cubicBezTo>
                  <a:pt x="1856678" y="3811150"/>
                  <a:pt x="1849810" y="3813021"/>
                  <a:pt x="1842943" y="3813021"/>
                </a:cubicBezTo>
                <a:cubicBezTo>
                  <a:pt x="1832954" y="3813645"/>
                  <a:pt x="1822342" y="3808653"/>
                  <a:pt x="1815474" y="3798669"/>
                </a:cubicBezTo>
                <a:cubicBezTo>
                  <a:pt x="1804236" y="3783071"/>
                  <a:pt x="1807982" y="3761857"/>
                  <a:pt x="1823590" y="3751249"/>
                </a:cubicBezTo>
                <a:cubicBezTo>
                  <a:pt x="1831393" y="3745633"/>
                  <a:pt x="1840602" y="3743761"/>
                  <a:pt x="1849186" y="3745243"/>
                </a:cubicBezTo>
                <a:close/>
                <a:moveTo>
                  <a:pt x="4109009" y="3741499"/>
                </a:moveTo>
                <a:cubicBezTo>
                  <a:pt x="4117593" y="3740017"/>
                  <a:pt x="4126645" y="3741889"/>
                  <a:pt x="4134136" y="3747505"/>
                </a:cubicBezTo>
                <a:cubicBezTo>
                  <a:pt x="4149744" y="3758112"/>
                  <a:pt x="4153490" y="3779327"/>
                  <a:pt x="4142252" y="3794926"/>
                </a:cubicBezTo>
                <a:cubicBezTo>
                  <a:pt x="4136009" y="3804286"/>
                  <a:pt x="4124772" y="3809277"/>
                  <a:pt x="4114159" y="3809277"/>
                </a:cubicBezTo>
                <a:cubicBezTo>
                  <a:pt x="4107915" y="3809277"/>
                  <a:pt x="4101672" y="3807405"/>
                  <a:pt x="4095430" y="3803038"/>
                </a:cubicBezTo>
                <a:cubicBezTo>
                  <a:pt x="4079822" y="3792430"/>
                  <a:pt x="4076076" y="3771215"/>
                  <a:pt x="4086689" y="3755616"/>
                </a:cubicBezTo>
                <a:cubicBezTo>
                  <a:pt x="4092308" y="3747817"/>
                  <a:pt x="4100424" y="3742981"/>
                  <a:pt x="4109009" y="3741499"/>
                </a:cubicBezTo>
                <a:close/>
                <a:moveTo>
                  <a:pt x="578730" y="3738769"/>
                </a:moveTo>
                <a:cubicBezTo>
                  <a:pt x="588719" y="3735649"/>
                  <a:pt x="598708" y="3741264"/>
                  <a:pt x="601829" y="3750624"/>
                </a:cubicBezTo>
                <a:cubicBezTo>
                  <a:pt x="604951" y="3760608"/>
                  <a:pt x="599332" y="3771215"/>
                  <a:pt x="589968" y="3774334"/>
                </a:cubicBezTo>
                <a:cubicBezTo>
                  <a:pt x="588094" y="3774959"/>
                  <a:pt x="586221" y="3774959"/>
                  <a:pt x="584349" y="3774959"/>
                </a:cubicBezTo>
                <a:cubicBezTo>
                  <a:pt x="576857" y="3774959"/>
                  <a:pt x="569365" y="3769967"/>
                  <a:pt x="566868" y="3762479"/>
                </a:cubicBezTo>
                <a:cubicBezTo>
                  <a:pt x="563746" y="3752496"/>
                  <a:pt x="568741" y="3741888"/>
                  <a:pt x="578730" y="3738769"/>
                </a:cubicBezTo>
                <a:close/>
                <a:moveTo>
                  <a:pt x="5378373" y="3732530"/>
                </a:moveTo>
                <a:cubicBezTo>
                  <a:pt x="5388362" y="3735649"/>
                  <a:pt x="5393980" y="3746257"/>
                  <a:pt x="5390235" y="3756239"/>
                </a:cubicBezTo>
                <a:cubicBezTo>
                  <a:pt x="5387738" y="3764351"/>
                  <a:pt x="5380246" y="3769342"/>
                  <a:pt x="5372130" y="3769342"/>
                </a:cubicBezTo>
                <a:cubicBezTo>
                  <a:pt x="5371505" y="3769342"/>
                  <a:pt x="5369008" y="3769342"/>
                  <a:pt x="5367760" y="3768094"/>
                </a:cubicBezTo>
                <a:cubicBezTo>
                  <a:pt x="5357770" y="3764975"/>
                  <a:pt x="5352152" y="3754368"/>
                  <a:pt x="5355274" y="3745009"/>
                </a:cubicBezTo>
                <a:cubicBezTo>
                  <a:pt x="5358396" y="3735025"/>
                  <a:pt x="5369008" y="3730033"/>
                  <a:pt x="5378373" y="3732530"/>
                </a:cubicBezTo>
                <a:close/>
                <a:moveTo>
                  <a:pt x="2123723" y="3729018"/>
                </a:moveTo>
                <a:cubicBezTo>
                  <a:pt x="2133244" y="3729409"/>
                  <a:pt x="2142609" y="3733464"/>
                  <a:pt x="2149475" y="3741264"/>
                </a:cubicBezTo>
                <a:cubicBezTo>
                  <a:pt x="2163210" y="3756239"/>
                  <a:pt x="2162586" y="3779949"/>
                  <a:pt x="2146979" y="3793676"/>
                </a:cubicBezTo>
                <a:cubicBezTo>
                  <a:pt x="2139487" y="3799916"/>
                  <a:pt x="2130747" y="3803660"/>
                  <a:pt x="2122007" y="3803660"/>
                </a:cubicBezTo>
                <a:cubicBezTo>
                  <a:pt x="2112017" y="3803036"/>
                  <a:pt x="2102029" y="3799292"/>
                  <a:pt x="2094537" y="3791181"/>
                </a:cubicBezTo>
                <a:cubicBezTo>
                  <a:pt x="2080802" y="3776206"/>
                  <a:pt x="2081427" y="3752495"/>
                  <a:pt x="2097034" y="3738768"/>
                </a:cubicBezTo>
                <a:cubicBezTo>
                  <a:pt x="2104526" y="3731904"/>
                  <a:pt x="2114203" y="3728628"/>
                  <a:pt x="2123723" y="3729018"/>
                </a:cubicBezTo>
                <a:close/>
                <a:moveTo>
                  <a:pt x="1573088" y="3728006"/>
                </a:moveTo>
                <a:cubicBezTo>
                  <a:pt x="1580735" y="3730189"/>
                  <a:pt x="1587603" y="3735337"/>
                  <a:pt x="1591973" y="3743137"/>
                </a:cubicBezTo>
                <a:cubicBezTo>
                  <a:pt x="1600089" y="3758112"/>
                  <a:pt x="1594470" y="3776830"/>
                  <a:pt x="1579487" y="3785566"/>
                </a:cubicBezTo>
                <a:cubicBezTo>
                  <a:pt x="1574492" y="3788062"/>
                  <a:pt x="1569498" y="3789309"/>
                  <a:pt x="1564503" y="3789309"/>
                </a:cubicBezTo>
                <a:cubicBezTo>
                  <a:pt x="1553267" y="3788686"/>
                  <a:pt x="1542653" y="3783070"/>
                  <a:pt x="1537034" y="3773087"/>
                </a:cubicBezTo>
                <a:cubicBezTo>
                  <a:pt x="1528294" y="3758112"/>
                  <a:pt x="1533913" y="3738769"/>
                  <a:pt x="1549520" y="3730658"/>
                </a:cubicBezTo>
                <a:cubicBezTo>
                  <a:pt x="1557012" y="3726602"/>
                  <a:pt x="1565440" y="3725822"/>
                  <a:pt x="1573088" y="3728006"/>
                </a:cubicBezTo>
                <a:close/>
                <a:moveTo>
                  <a:pt x="3834627" y="3725509"/>
                </a:moveTo>
                <a:cubicBezTo>
                  <a:pt x="3844148" y="3725041"/>
                  <a:pt x="3853824" y="3728161"/>
                  <a:pt x="3861316" y="3735025"/>
                </a:cubicBezTo>
                <a:cubicBezTo>
                  <a:pt x="3876300" y="3748752"/>
                  <a:pt x="3877548" y="3772462"/>
                  <a:pt x="3863813" y="3787437"/>
                </a:cubicBezTo>
                <a:cubicBezTo>
                  <a:pt x="3856321" y="3795548"/>
                  <a:pt x="3846333" y="3799916"/>
                  <a:pt x="3836343" y="3799916"/>
                </a:cubicBezTo>
                <a:cubicBezTo>
                  <a:pt x="3827603" y="3799916"/>
                  <a:pt x="3818239" y="3796797"/>
                  <a:pt x="3811372" y="3789933"/>
                </a:cubicBezTo>
                <a:cubicBezTo>
                  <a:pt x="3795764" y="3776206"/>
                  <a:pt x="3795140" y="3752495"/>
                  <a:pt x="3808875" y="3737520"/>
                </a:cubicBezTo>
                <a:cubicBezTo>
                  <a:pt x="3815742" y="3730033"/>
                  <a:pt x="3825107" y="3725977"/>
                  <a:pt x="3834627" y="3725509"/>
                </a:cubicBezTo>
                <a:close/>
                <a:moveTo>
                  <a:pt x="4385339" y="3723872"/>
                </a:moveTo>
                <a:cubicBezTo>
                  <a:pt x="4392909" y="3721610"/>
                  <a:pt x="4401337" y="3722235"/>
                  <a:pt x="4408829" y="3726290"/>
                </a:cubicBezTo>
                <a:cubicBezTo>
                  <a:pt x="4423812" y="3734401"/>
                  <a:pt x="4429430" y="3753121"/>
                  <a:pt x="4421314" y="3768095"/>
                </a:cubicBezTo>
                <a:cubicBezTo>
                  <a:pt x="4415697" y="3778703"/>
                  <a:pt x="4405083" y="3784318"/>
                  <a:pt x="4393846" y="3784318"/>
                </a:cubicBezTo>
                <a:cubicBezTo>
                  <a:pt x="4388851" y="3784942"/>
                  <a:pt x="4383232" y="3783694"/>
                  <a:pt x="4378863" y="3781199"/>
                </a:cubicBezTo>
                <a:cubicBezTo>
                  <a:pt x="4363879" y="3772463"/>
                  <a:pt x="4358260" y="3753745"/>
                  <a:pt x="4367000" y="3738769"/>
                </a:cubicBezTo>
                <a:cubicBezTo>
                  <a:pt x="4371058" y="3731282"/>
                  <a:pt x="4377770" y="3726134"/>
                  <a:pt x="4385339" y="3723872"/>
                </a:cubicBezTo>
                <a:close/>
                <a:moveTo>
                  <a:pt x="2449064" y="3718569"/>
                </a:moveTo>
                <a:cubicBezTo>
                  <a:pt x="2459287" y="3716619"/>
                  <a:pt x="2470369" y="3718491"/>
                  <a:pt x="2479733" y="3724419"/>
                </a:cubicBezTo>
                <a:cubicBezTo>
                  <a:pt x="2498462" y="3736898"/>
                  <a:pt x="2503456" y="3761856"/>
                  <a:pt x="2490970" y="3780575"/>
                </a:cubicBezTo>
                <a:cubicBezTo>
                  <a:pt x="2482854" y="3792430"/>
                  <a:pt x="2470368" y="3798670"/>
                  <a:pt x="2457258" y="3798670"/>
                </a:cubicBezTo>
                <a:cubicBezTo>
                  <a:pt x="2449141" y="3798046"/>
                  <a:pt x="2441651" y="3796173"/>
                  <a:pt x="2434783" y="3791806"/>
                </a:cubicBezTo>
                <a:cubicBezTo>
                  <a:pt x="2416678" y="3779327"/>
                  <a:pt x="2411683" y="3754369"/>
                  <a:pt x="2423545" y="3735649"/>
                </a:cubicBezTo>
                <a:cubicBezTo>
                  <a:pt x="2429476" y="3726290"/>
                  <a:pt x="2438841" y="3720519"/>
                  <a:pt x="2449064" y="3718569"/>
                </a:cubicBezTo>
                <a:close/>
                <a:moveTo>
                  <a:pt x="3509677" y="3715839"/>
                </a:moveTo>
                <a:cubicBezTo>
                  <a:pt x="3519822" y="3717867"/>
                  <a:pt x="3529187" y="3723794"/>
                  <a:pt x="3535430" y="3733154"/>
                </a:cubicBezTo>
                <a:cubicBezTo>
                  <a:pt x="3547916" y="3751249"/>
                  <a:pt x="3542921" y="3776831"/>
                  <a:pt x="3524193" y="3789310"/>
                </a:cubicBezTo>
                <a:cubicBezTo>
                  <a:pt x="3517326" y="3794302"/>
                  <a:pt x="3509834" y="3796173"/>
                  <a:pt x="3501718" y="3796173"/>
                </a:cubicBezTo>
                <a:cubicBezTo>
                  <a:pt x="3489232" y="3796173"/>
                  <a:pt x="3476121" y="3789934"/>
                  <a:pt x="3468005" y="3778079"/>
                </a:cubicBezTo>
                <a:cubicBezTo>
                  <a:pt x="3455520" y="3759360"/>
                  <a:pt x="3460513" y="3734401"/>
                  <a:pt x="3479243" y="3721922"/>
                </a:cubicBezTo>
                <a:cubicBezTo>
                  <a:pt x="3488607" y="3715683"/>
                  <a:pt x="3499533" y="3713811"/>
                  <a:pt x="3509677" y="3715839"/>
                </a:cubicBezTo>
                <a:close/>
                <a:moveTo>
                  <a:pt x="1307524" y="3700785"/>
                </a:moveTo>
                <a:cubicBezTo>
                  <a:pt x="1314158" y="3703358"/>
                  <a:pt x="1319776" y="3708506"/>
                  <a:pt x="1322898" y="3715682"/>
                </a:cubicBezTo>
                <a:cubicBezTo>
                  <a:pt x="1329140" y="3730033"/>
                  <a:pt x="1322898" y="3746255"/>
                  <a:pt x="1308539" y="3752496"/>
                </a:cubicBezTo>
                <a:cubicBezTo>
                  <a:pt x="1304793" y="3753743"/>
                  <a:pt x="1301047" y="3754991"/>
                  <a:pt x="1297301" y="3754991"/>
                </a:cubicBezTo>
                <a:cubicBezTo>
                  <a:pt x="1286064" y="3754991"/>
                  <a:pt x="1276075" y="3748751"/>
                  <a:pt x="1271705" y="3738145"/>
                </a:cubicBezTo>
                <a:cubicBezTo>
                  <a:pt x="1265462" y="3724417"/>
                  <a:pt x="1271705" y="3707570"/>
                  <a:pt x="1286064" y="3701330"/>
                </a:cubicBezTo>
                <a:cubicBezTo>
                  <a:pt x="1293243" y="3698211"/>
                  <a:pt x="1300891" y="3698211"/>
                  <a:pt x="1307524" y="3700785"/>
                </a:cubicBezTo>
                <a:close/>
                <a:moveTo>
                  <a:pt x="331505" y="3697588"/>
                </a:moveTo>
                <a:cubicBezTo>
                  <a:pt x="339621" y="3695092"/>
                  <a:pt x="348361" y="3700083"/>
                  <a:pt x="350858" y="3708819"/>
                </a:cubicBezTo>
                <a:cubicBezTo>
                  <a:pt x="353356" y="3716931"/>
                  <a:pt x="348361" y="3725667"/>
                  <a:pt x="340245" y="3728162"/>
                </a:cubicBezTo>
                <a:cubicBezTo>
                  <a:pt x="338997" y="3728162"/>
                  <a:pt x="337124" y="3728786"/>
                  <a:pt x="335874" y="3728786"/>
                </a:cubicBezTo>
                <a:cubicBezTo>
                  <a:pt x="329008" y="3728162"/>
                  <a:pt x="322765" y="3723794"/>
                  <a:pt x="320892" y="3716931"/>
                </a:cubicBezTo>
                <a:cubicBezTo>
                  <a:pt x="318394" y="3708819"/>
                  <a:pt x="323389" y="3700083"/>
                  <a:pt x="331505" y="3697588"/>
                </a:cubicBezTo>
                <a:close/>
                <a:moveTo>
                  <a:pt x="4650199" y="3697041"/>
                </a:moveTo>
                <a:cubicBezTo>
                  <a:pt x="4656832" y="3694467"/>
                  <a:pt x="4664480" y="3694467"/>
                  <a:pt x="4671659" y="3697587"/>
                </a:cubicBezTo>
                <a:cubicBezTo>
                  <a:pt x="4686018" y="3703827"/>
                  <a:pt x="4692261" y="3720673"/>
                  <a:pt x="4686018" y="3734400"/>
                </a:cubicBezTo>
                <a:cubicBezTo>
                  <a:pt x="4681649" y="3745008"/>
                  <a:pt x="4671035" y="3751248"/>
                  <a:pt x="4660422" y="3751248"/>
                </a:cubicBezTo>
                <a:cubicBezTo>
                  <a:pt x="4656676" y="3751248"/>
                  <a:pt x="4652931" y="3749999"/>
                  <a:pt x="4649184" y="3748751"/>
                </a:cubicBezTo>
                <a:cubicBezTo>
                  <a:pt x="4634825" y="3742512"/>
                  <a:pt x="4628583" y="3725664"/>
                  <a:pt x="4634825" y="3711937"/>
                </a:cubicBezTo>
                <a:cubicBezTo>
                  <a:pt x="4637947" y="3704762"/>
                  <a:pt x="4643566" y="3699615"/>
                  <a:pt x="4650199" y="3697041"/>
                </a:cubicBezTo>
                <a:close/>
                <a:moveTo>
                  <a:pt x="5625596" y="3691349"/>
                </a:moveTo>
                <a:cubicBezTo>
                  <a:pt x="5633712" y="3693844"/>
                  <a:pt x="5638706" y="3701956"/>
                  <a:pt x="5636209" y="3710691"/>
                </a:cubicBezTo>
                <a:cubicBezTo>
                  <a:pt x="5634336" y="3717555"/>
                  <a:pt x="5628093" y="3721922"/>
                  <a:pt x="5621226" y="3721922"/>
                </a:cubicBezTo>
                <a:cubicBezTo>
                  <a:pt x="5620601" y="3721922"/>
                  <a:pt x="5618729" y="3721922"/>
                  <a:pt x="5617480" y="3721298"/>
                </a:cubicBezTo>
                <a:cubicBezTo>
                  <a:pt x="5608740" y="3718803"/>
                  <a:pt x="5604369" y="3710691"/>
                  <a:pt x="5606242" y="3702580"/>
                </a:cubicBezTo>
                <a:cubicBezTo>
                  <a:pt x="5608740" y="3693844"/>
                  <a:pt x="5616856" y="3689477"/>
                  <a:pt x="5625596" y="3691349"/>
                </a:cubicBezTo>
                <a:close/>
                <a:moveTo>
                  <a:pt x="1030100" y="3667014"/>
                </a:moveTo>
                <a:cubicBezTo>
                  <a:pt x="1043210" y="3662021"/>
                  <a:pt x="1056945" y="3668886"/>
                  <a:pt x="1061939" y="3681989"/>
                </a:cubicBezTo>
                <a:cubicBezTo>
                  <a:pt x="1066934" y="3694468"/>
                  <a:pt x="1060066" y="3708819"/>
                  <a:pt x="1046957" y="3713811"/>
                </a:cubicBezTo>
                <a:cubicBezTo>
                  <a:pt x="1044459" y="3715059"/>
                  <a:pt x="1041338" y="3715059"/>
                  <a:pt x="1038216" y="3715059"/>
                </a:cubicBezTo>
                <a:cubicBezTo>
                  <a:pt x="1028851" y="3715059"/>
                  <a:pt x="1018863" y="3708819"/>
                  <a:pt x="1015741" y="3698835"/>
                </a:cubicBezTo>
                <a:cubicBezTo>
                  <a:pt x="1010746" y="3685732"/>
                  <a:pt x="1017614" y="3671381"/>
                  <a:pt x="1030100" y="3667014"/>
                </a:cubicBezTo>
                <a:close/>
                <a:moveTo>
                  <a:pt x="4927624" y="3662021"/>
                </a:moveTo>
                <a:cubicBezTo>
                  <a:pt x="4940735" y="3667014"/>
                  <a:pt x="4946977" y="3681365"/>
                  <a:pt x="4942607" y="3693844"/>
                </a:cubicBezTo>
                <a:cubicBezTo>
                  <a:pt x="4938861" y="3703827"/>
                  <a:pt x="4928873" y="3710066"/>
                  <a:pt x="4919508" y="3710066"/>
                </a:cubicBezTo>
                <a:cubicBezTo>
                  <a:pt x="4915762" y="3710691"/>
                  <a:pt x="4912641" y="3710066"/>
                  <a:pt x="4910144" y="3708819"/>
                </a:cubicBezTo>
                <a:cubicBezTo>
                  <a:pt x="4897658" y="3703827"/>
                  <a:pt x="4890790" y="3690100"/>
                  <a:pt x="4895785" y="3676997"/>
                </a:cubicBezTo>
                <a:cubicBezTo>
                  <a:pt x="4900779" y="3663893"/>
                  <a:pt x="4914513" y="3657654"/>
                  <a:pt x="4927624" y="3662021"/>
                </a:cubicBezTo>
                <a:close/>
                <a:moveTo>
                  <a:pt x="91148" y="3653910"/>
                </a:moveTo>
                <a:cubicBezTo>
                  <a:pt x="97391" y="3653910"/>
                  <a:pt x="102386" y="3658278"/>
                  <a:pt x="103635" y="3663894"/>
                </a:cubicBezTo>
                <a:cubicBezTo>
                  <a:pt x="104883" y="3670133"/>
                  <a:pt x="101138" y="3676373"/>
                  <a:pt x="95519" y="3678245"/>
                </a:cubicBezTo>
                <a:cubicBezTo>
                  <a:pt x="93646" y="3679493"/>
                  <a:pt x="92396" y="3679493"/>
                  <a:pt x="91148" y="3679493"/>
                </a:cubicBezTo>
                <a:cubicBezTo>
                  <a:pt x="86154" y="3679493"/>
                  <a:pt x="81160" y="3676373"/>
                  <a:pt x="79287" y="3670757"/>
                </a:cubicBezTo>
                <a:cubicBezTo>
                  <a:pt x="78663" y="3669509"/>
                  <a:pt x="78663" y="3667638"/>
                  <a:pt x="78663" y="3666390"/>
                </a:cubicBezTo>
                <a:cubicBezTo>
                  <a:pt x="78663" y="3659526"/>
                  <a:pt x="84281" y="3653910"/>
                  <a:pt x="91148" y="3653910"/>
                </a:cubicBezTo>
                <a:close/>
                <a:moveTo>
                  <a:pt x="5869698" y="3648294"/>
                </a:moveTo>
                <a:cubicBezTo>
                  <a:pt x="5875942" y="3650167"/>
                  <a:pt x="5879063" y="3656406"/>
                  <a:pt x="5877814" y="3662646"/>
                </a:cubicBezTo>
                <a:cubicBezTo>
                  <a:pt x="5877190" y="3668885"/>
                  <a:pt x="5872195" y="3673253"/>
                  <a:pt x="5865952" y="3673253"/>
                </a:cubicBezTo>
                <a:cubicBezTo>
                  <a:pt x="5859085" y="3673253"/>
                  <a:pt x="5853466" y="3667638"/>
                  <a:pt x="5853466" y="3660774"/>
                </a:cubicBezTo>
                <a:cubicBezTo>
                  <a:pt x="5853466" y="3659526"/>
                  <a:pt x="5853466" y="3657654"/>
                  <a:pt x="5854090" y="3656406"/>
                </a:cubicBezTo>
                <a:cubicBezTo>
                  <a:pt x="5856588" y="3650167"/>
                  <a:pt x="5863454" y="3646422"/>
                  <a:pt x="5869698" y="3648294"/>
                </a:cubicBezTo>
                <a:close/>
                <a:moveTo>
                  <a:pt x="2977926" y="3646424"/>
                </a:moveTo>
                <a:cubicBezTo>
                  <a:pt x="2977926" y="3646424"/>
                  <a:pt x="2977926" y="3646424"/>
                  <a:pt x="2978550" y="3646424"/>
                </a:cubicBezTo>
                <a:cubicBezTo>
                  <a:pt x="2979176" y="3646424"/>
                  <a:pt x="2979800" y="3646424"/>
                  <a:pt x="2981048" y="3646424"/>
                </a:cubicBezTo>
                <a:cubicBezTo>
                  <a:pt x="3004771" y="3646424"/>
                  <a:pt x="3024750" y="3665768"/>
                  <a:pt x="3024750" y="3689478"/>
                </a:cubicBezTo>
                <a:cubicBezTo>
                  <a:pt x="3024750" y="3713813"/>
                  <a:pt x="3005396" y="3733155"/>
                  <a:pt x="2981672" y="3733155"/>
                </a:cubicBezTo>
                <a:cubicBezTo>
                  <a:pt x="2981048" y="3733155"/>
                  <a:pt x="2980424" y="3733155"/>
                  <a:pt x="2980424" y="3733155"/>
                </a:cubicBezTo>
                <a:cubicBezTo>
                  <a:pt x="2979800" y="3733155"/>
                  <a:pt x="2979176" y="3733155"/>
                  <a:pt x="2979176" y="3733155"/>
                </a:cubicBezTo>
                <a:cubicBezTo>
                  <a:pt x="2953578" y="3733779"/>
                  <a:pt x="2934226" y="3714436"/>
                  <a:pt x="2934226" y="3690102"/>
                </a:cubicBezTo>
                <a:cubicBezTo>
                  <a:pt x="2934226" y="3666391"/>
                  <a:pt x="2953578" y="3646424"/>
                  <a:pt x="2977926" y="3646424"/>
                </a:cubicBezTo>
                <a:close/>
                <a:moveTo>
                  <a:pt x="2804994" y="3624585"/>
                </a:moveTo>
                <a:cubicBezTo>
                  <a:pt x="2828093" y="3630825"/>
                  <a:pt x="2841828" y="3654536"/>
                  <a:pt x="2835585" y="3677623"/>
                </a:cubicBezTo>
                <a:cubicBezTo>
                  <a:pt x="2830591" y="3696965"/>
                  <a:pt x="2812486" y="3710068"/>
                  <a:pt x="2793757" y="3710068"/>
                </a:cubicBezTo>
                <a:cubicBezTo>
                  <a:pt x="2790011" y="3709444"/>
                  <a:pt x="2786265" y="3708820"/>
                  <a:pt x="2782519" y="3708196"/>
                </a:cubicBezTo>
                <a:cubicBezTo>
                  <a:pt x="2759420" y="3701957"/>
                  <a:pt x="2745685" y="3678247"/>
                  <a:pt x="2751928" y="3655160"/>
                </a:cubicBezTo>
                <a:cubicBezTo>
                  <a:pt x="2758172" y="3632073"/>
                  <a:pt x="2781895" y="3618346"/>
                  <a:pt x="2804994" y="3624585"/>
                </a:cubicBezTo>
                <a:close/>
                <a:moveTo>
                  <a:pt x="3153356" y="3622714"/>
                </a:moveTo>
                <a:cubicBezTo>
                  <a:pt x="3176455" y="3616475"/>
                  <a:pt x="3200803" y="3630202"/>
                  <a:pt x="3207046" y="3653288"/>
                </a:cubicBezTo>
                <a:cubicBezTo>
                  <a:pt x="3213289" y="3676375"/>
                  <a:pt x="3199554" y="3700086"/>
                  <a:pt x="3176455" y="3706325"/>
                </a:cubicBezTo>
                <a:cubicBezTo>
                  <a:pt x="3172709" y="3707573"/>
                  <a:pt x="3168963" y="3707573"/>
                  <a:pt x="3165217" y="3707573"/>
                </a:cubicBezTo>
                <a:cubicBezTo>
                  <a:pt x="3145864" y="3708820"/>
                  <a:pt x="3128383" y="3696341"/>
                  <a:pt x="3122765" y="3676375"/>
                </a:cubicBezTo>
                <a:cubicBezTo>
                  <a:pt x="3116522" y="3653288"/>
                  <a:pt x="3130257" y="3629578"/>
                  <a:pt x="3153356" y="3622714"/>
                </a:cubicBezTo>
                <a:close/>
                <a:moveTo>
                  <a:pt x="2315541" y="3601030"/>
                </a:moveTo>
                <a:cubicBezTo>
                  <a:pt x="2325998" y="3601030"/>
                  <a:pt x="2336455" y="3604930"/>
                  <a:pt x="2344258" y="3612729"/>
                </a:cubicBezTo>
                <a:cubicBezTo>
                  <a:pt x="2360491" y="3628329"/>
                  <a:pt x="2360491" y="3653911"/>
                  <a:pt x="2344258" y="3670134"/>
                </a:cubicBezTo>
                <a:cubicBezTo>
                  <a:pt x="2336767" y="3677621"/>
                  <a:pt x="2326154" y="3681989"/>
                  <a:pt x="2316166" y="3681989"/>
                </a:cubicBezTo>
                <a:cubicBezTo>
                  <a:pt x="2304928" y="3681365"/>
                  <a:pt x="2294315" y="3677621"/>
                  <a:pt x="2286823" y="3670134"/>
                </a:cubicBezTo>
                <a:cubicBezTo>
                  <a:pt x="2271216" y="3653911"/>
                  <a:pt x="2271216" y="3628329"/>
                  <a:pt x="2286823" y="3612729"/>
                </a:cubicBezTo>
                <a:cubicBezTo>
                  <a:pt x="2294627" y="3604930"/>
                  <a:pt x="2305084" y="3601030"/>
                  <a:pt x="2315541" y="3601030"/>
                </a:cubicBezTo>
                <a:close/>
                <a:moveTo>
                  <a:pt x="3643200" y="3597443"/>
                </a:moveTo>
                <a:cubicBezTo>
                  <a:pt x="3653579" y="3597443"/>
                  <a:pt x="3664037" y="3601499"/>
                  <a:pt x="3672153" y="3609610"/>
                </a:cubicBezTo>
                <a:cubicBezTo>
                  <a:pt x="3688385" y="3625208"/>
                  <a:pt x="3688385" y="3650790"/>
                  <a:pt x="3672153" y="3667014"/>
                </a:cubicBezTo>
                <a:cubicBezTo>
                  <a:pt x="3664036" y="3675126"/>
                  <a:pt x="3654047" y="3678869"/>
                  <a:pt x="3643435" y="3678869"/>
                </a:cubicBezTo>
                <a:cubicBezTo>
                  <a:pt x="3633445" y="3678869"/>
                  <a:pt x="3622832" y="3675126"/>
                  <a:pt x="3614717" y="3667014"/>
                </a:cubicBezTo>
                <a:cubicBezTo>
                  <a:pt x="3599109" y="3651416"/>
                  <a:pt x="3599109" y="3625832"/>
                  <a:pt x="3614717" y="3609610"/>
                </a:cubicBezTo>
                <a:cubicBezTo>
                  <a:pt x="3622520" y="3601499"/>
                  <a:pt x="3632821" y="3597443"/>
                  <a:pt x="3643200" y="3597443"/>
                </a:cubicBezTo>
                <a:close/>
                <a:moveTo>
                  <a:pt x="769765" y="3590890"/>
                </a:moveTo>
                <a:cubicBezTo>
                  <a:pt x="781628" y="3587770"/>
                  <a:pt x="793489" y="3594634"/>
                  <a:pt x="796611" y="3605864"/>
                </a:cubicBezTo>
                <a:cubicBezTo>
                  <a:pt x="799732" y="3617720"/>
                  <a:pt x="792865" y="3629575"/>
                  <a:pt x="781628" y="3632696"/>
                </a:cubicBezTo>
                <a:cubicBezTo>
                  <a:pt x="779130" y="3633319"/>
                  <a:pt x="777257" y="3633319"/>
                  <a:pt x="775384" y="3633319"/>
                </a:cubicBezTo>
                <a:cubicBezTo>
                  <a:pt x="766020" y="3633319"/>
                  <a:pt x="757903" y="3627079"/>
                  <a:pt x="754782" y="3617720"/>
                </a:cubicBezTo>
                <a:cubicBezTo>
                  <a:pt x="751661" y="3605864"/>
                  <a:pt x="758527" y="3594010"/>
                  <a:pt x="769765" y="3590890"/>
                </a:cubicBezTo>
                <a:close/>
                <a:moveTo>
                  <a:pt x="5187334" y="3585274"/>
                </a:moveTo>
                <a:cubicBezTo>
                  <a:pt x="5199196" y="3588394"/>
                  <a:pt x="5205439" y="3600249"/>
                  <a:pt x="5202317" y="3612104"/>
                </a:cubicBezTo>
                <a:cubicBezTo>
                  <a:pt x="5199820" y="3621464"/>
                  <a:pt x="5191080" y="3627703"/>
                  <a:pt x="5181715" y="3627703"/>
                </a:cubicBezTo>
                <a:cubicBezTo>
                  <a:pt x="5179218" y="3627703"/>
                  <a:pt x="5177345" y="3627703"/>
                  <a:pt x="5175473" y="3627079"/>
                </a:cubicBezTo>
                <a:cubicBezTo>
                  <a:pt x="5164234" y="3623960"/>
                  <a:pt x="5157367" y="3611481"/>
                  <a:pt x="5160489" y="3600249"/>
                </a:cubicBezTo>
                <a:cubicBezTo>
                  <a:pt x="5163610" y="3588394"/>
                  <a:pt x="5175473" y="3582155"/>
                  <a:pt x="5187334" y="3585274"/>
                </a:cubicBezTo>
                <a:close/>
                <a:moveTo>
                  <a:pt x="1754838" y="3584963"/>
                </a:moveTo>
                <a:cubicBezTo>
                  <a:pt x="1763189" y="3587615"/>
                  <a:pt x="1770524" y="3593387"/>
                  <a:pt x="1774894" y="3601498"/>
                </a:cubicBezTo>
                <a:cubicBezTo>
                  <a:pt x="1783635" y="3618345"/>
                  <a:pt x="1777392" y="3638937"/>
                  <a:pt x="1760535" y="3647671"/>
                </a:cubicBezTo>
                <a:cubicBezTo>
                  <a:pt x="1755541" y="3650167"/>
                  <a:pt x="1749922" y="3651416"/>
                  <a:pt x="1744927" y="3651416"/>
                </a:cubicBezTo>
                <a:cubicBezTo>
                  <a:pt x="1732442" y="3652040"/>
                  <a:pt x="1720580" y="3645176"/>
                  <a:pt x="1714336" y="3633320"/>
                </a:cubicBezTo>
                <a:cubicBezTo>
                  <a:pt x="1705597" y="3616474"/>
                  <a:pt x="1711840" y="3595883"/>
                  <a:pt x="1728696" y="3587147"/>
                </a:cubicBezTo>
                <a:cubicBezTo>
                  <a:pt x="1737124" y="3582779"/>
                  <a:pt x="1746488" y="3582311"/>
                  <a:pt x="1754838" y="3584963"/>
                </a:cubicBezTo>
                <a:close/>
                <a:moveTo>
                  <a:pt x="4202264" y="3580284"/>
                </a:moveTo>
                <a:cubicBezTo>
                  <a:pt x="4210614" y="3577632"/>
                  <a:pt x="4219978" y="3578100"/>
                  <a:pt x="4228406" y="3582156"/>
                </a:cubicBezTo>
                <a:cubicBezTo>
                  <a:pt x="4245263" y="3590892"/>
                  <a:pt x="4251506" y="3611482"/>
                  <a:pt x="4243389" y="3628329"/>
                </a:cubicBezTo>
                <a:cubicBezTo>
                  <a:pt x="4237147" y="3640184"/>
                  <a:pt x="4225285" y="3646423"/>
                  <a:pt x="4212799" y="3646423"/>
                </a:cubicBezTo>
                <a:cubicBezTo>
                  <a:pt x="4207804" y="3647047"/>
                  <a:pt x="4202185" y="3645800"/>
                  <a:pt x="4197191" y="3643304"/>
                </a:cubicBezTo>
                <a:cubicBezTo>
                  <a:pt x="4180335" y="3634568"/>
                  <a:pt x="4174091" y="3613977"/>
                  <a:pt x="4182208" y="3597131"/>
                </a:cubicBezTo>
                <a:cubicBezTo>
                  <a:pt x="4186578" y="3588707"/>
                  <a:pt x="4193914" y="3582936"/>
                  <a:pt x="4202264" y="3580284"/>
                </a:cubicBezTo>
                <a:close/>
                <a:moveTo>
                  <a:pt x="2011661" y="3578177"/>
                </a:moveTo>
                <a:cubicBezTo>
                  <a:pt x="2021025" y="3580126"/>
                  <a:pt x="2029610" y="3585586"/>
                  <a:pt x="2035228" y="3594009"/>
                </a:cubicBezTo>
                <a:cubicBezTo>
                  <a:pt x="2046466" y="3611480"/>
                  <a:pt x="2041472" y="3634566"/>
                  <a:pt x="2024616" y="3645798"/>
                </a:cubicBezTo>
                <a:cubicBezTo>
                  <a:pt x="2018372" y="3650166"/>
                  <a:pt x="2010881" y="3652038"/>
                  <a:pt x="2004013" y="3652038"/>
                </a:cubicBezTo>
                <a:cubicBezTo>
                  <a:pt x="1992151" y="3652038"/>
                  <a:pt x="1980290" y="3646422"/>
                  <a:pt x="1972798" y="3635190"/>
                </a:cubicBezTo>
                <a:cubicBezTo>
                  <a:pt x="1961560" y="3617720"/>
                  <a:pt x="1966555" y="3594633"/>
                  <a:pt x="1983411" y="3583402"/>
                </a:cubicBezTo>
                <a:cubicBezTo>
                  <a:pt x="1992152" y="3577787"/>
                  <a:pt x="2002296" y="3576227"/>
                  <a:pt x="2011661" y="3578177"/>
                </a:cubicBezTo>
                <a:close/>
                <a:moveTo>
                  <a:pt x="3945987" y="3574744"/>
                </a:moveTo>
                <a:cubicBezTo>
                  <a:pt x="3955274" y="3572794"/>
                  <a:pt x="3965262" y="3574354"/>
                  <a:pt x="3973691" y="3579658"/>
                </a:cubicBezTo>
                <a:cubicBezTo>
                  <a:pt x="3991171" y="3590890"/>
                  <a:pt x="3995540" y="3613977"/>
                  <a:pt x="3984928" y="3631447"/>
                </a:cubicBezTo>
                <a:cubicBezTo>
                  <a:pt x="3978060" y="3642678"/>
                  <a:pt x="3965574" y="3648295"/>
                  <a:pt x="3953713" y="3648295"/>
                </a:cubicBezTo>
                <a:cubicBezTo>
                  <a:pt x="3946845" y="3648295"/>
                  <a:pt x="3939978" y="3646422"/>
                  <a:pt x="3933735" y="3642054"/>
                </a:cubicBezTo>
                <a:cubicBezTo>
                  <a:pt x="3916255" y="3630823"/>
                  <a:pt x="3911260" y="3607736"/>
                  <a:pt x="3922498" y="3590890"/>
                </a:cubicBezTo>
                <a:cubicBezTo>
                  <a:pt x="3928116" y="3582154"/>
                  <a:pt x="3936701" y="3576694"/>
                  <a:pt x="3945987" y="3574744"/>
                </a:cubicBezTo>
                <a:close/>
                <a:moveTo>
                  <a:pt x="1469609" y="3556573"/>
                </a:moveTo>
                <a:cubicBezTo>
                  <a:pt x="1485842" y="3550333"/>
                  <a:pt x="1503946" y="3557821"/>
                  <a:pt x="1510190" y="3574044"/>
                </a:cubicBezTo>
                <a:cubicBezTo>
                  <a:pt x="1516433" y="3589642"/>
                  <a:pt x="1508941" y="3608362"/>
                  <a:pt x="1492709" y="3614601"/>
                </a:cubicBezTo>
                <a:cubicBezTo>
                  <a:pt x="1488963" y="3615849"/>
                  <a:pt x="1485218" y="3617096"/>
                  <a:pt x="1480847" y="3617096"/>
                </a:cubicBezTo>
                <a:cubicBezTo>
                  <a:pt x="1469609" y="3616472"/>
                  <a:pt x="1457748" y="3609610"/>
                  <a:pt x="1452753" y="3597130"/>
                </a:cubicBezTo>
                <a:cubicBezTo>
                  <a:pt x="1446510" y="3581532"/>
                  <a:pt x="1454002" y="3562812"/>
                  <a:pt x="1469609" y="3556573"/>
                </a:cubicBezTo>
                <a:close/>
                <a:moveTo>
                  <a:pt x="2610992" y="3553220"/>
                </a:moveTo>
                <a:cubicBezTo>
                  <a:pt x="2621761" y="3550335"/>
                  <a:pt x="2633623" y="3551582"/>
                  <a:pt x="2643924" y="3557822"/>
                </a:cubicBezTo>
                <a:cubicBezTo>
                  <a:pt x="2664526" y="3569677"/>
                  <a:pt x="2672017" y="3596507"/>
                  <a:pt x="2659532" y="3617099"/>
                </a:cubicBezTo>
                <a:cubicBezTo>
                  <a:pt x="2651416" y="3630825"/>
                  <a:pt x="2636433" y="3638938"/>
                  <a:pt x="2621450" y="3638938"/>
                </a:cubicBezTo>
                <a:cubicBezTo>
                  <a:pt x="2614582" y="3638312"/>
                  <a:pt x="2607090" y="3636441"/>
                  <a:pt x="2600223" y="3632697"/>
                </a:cubicBezTo>
                <a:cubicBezTo>
                  <a:pt x="2579621" y="3620218"/>
                  <a:pt x="2572129" y="3594012"/>
                  <a:pt x="2584616" y="3573421"/>
                </a:cubicBezTo>
                <a:cubicBezTo>
                  <a:pt x="2590547" y="3563126"/>
                  <a:pt x="2600223" y="3556106"/>
                  <a:pt x="2610992" y="3553220"/>
                </a:cubicBezTo>
                <a:close/>
                <a:moveTo>
                  <a:pt x="4486866" y="3552205"/>
                </a:moveTo>
                <a:cubicBezTo>
                  <a:pt x="4503098" y="3558445"/>
                  <a:pt x="4510590" y="3576539"/>
                  <a:pt x="4504347" y="3592763"/>
                </a:cubicBezTo>
                <a:cubicBezTo>
                  <a:pt x="4499353" y="3604617"/>
                  <a:pt x="4487491" y="3612105"/>
                  <a:pt x="4475630" y="3612105"/>
                </a:cubicBezTo>
                <a:cubicBezTo>
                  <a:pt x="4471883" y="3612105"/>
                  <a:pt x="4467513" y="3611481"/>
                  <a:pt x="4463767" y="3609610"/>
                </a:cubicBezTo>
                <a:cubicBezTo>
                  <a:pt x="4447536" y="3603369"/>
                  <a:pt x="4440044" y="3585275"/>
                  <a:pt x="4446287" y="3569052"/>
                </a:cubicBezTo>
                <a:cubicBezTo>
                  <a:pt x="4452529" y="3553453"/>
                  <a:pt x="4470635" y="3545342"/>
                  <a:pt x="4486866" y="3552205"/>
                </a:cubicBezTo>
                <a:close/>
                <a:moveTo>
                  <a:pt x="3347436" y="3551582"/>
                </a:moveTo>
                <a:cubicBezTo>
                  <a:pt x="3358283" y="3554390"/>
                  <a:pt x="3368116" y="3561254"/>
                  <a:pt x="3374359" y="3571549"/>
                </a:cubicBezTo>
                <a:cubicBezTo>
                  <a:pt x="3386221" y="3592140"/>
                  <a:pt x="3379353" y="3618970"/>
                  <a:pt x="3358751" y="3631450"/>
                </a:cubicBezTo>
                <a:cubicBezTo>
                  <a:pt x="3351884" y="3635193"/>
                  <a:pt x="3344392" y="3637065"/>
                  <a:pt x="3336900" y="3637065"/>
                </a:cubicBezTo>
                <a:cubicBezTo>
                  <a:pt x="3321293" y="3637065"/>
                  <a:pt x="3306934" y="3628954"/>
                  <a:pt x="3298818" y="3615851"/>
                </a:cubicBezTo>
                <a:cubicBezTo>
                  <a:pt x="3286957" y="3595260"/>
                  <a:pt x="3293824" y="3568430"/>
                  <a:pt x="3314426" y="3555950"/>
                </a:cubicBezTo>
                <a:cubicBezTo>
                  <a:pt x="3324727" y="3550022"/>
                  <a:pt x="3336589" y="3548774"/>
                  <a:pt x="3347436" y="3551582"/>
                </a:cubicBezTo>
                <a:close/>
                <a:moveTo>
                  <a:pt x="526288" y="3548462"/>
                </a:moveTo>
                <a:cubicBezTo>
                  <a:pt x="536278" y="3545965"/>
                  <a:pt x="546266" y="3552205"/>
                  <a:pt x="548763" y="3562188"/>
                </a:cubicBezTo>
                <a:cubicBezTo>
                  <a:pt x="551261" y="3572171"/>
                  <a:pt x="545018" y="3582154"/>
                  <a:pt x="535028" y="3584650"/>
                </a:cubicBezTo>
                <a:cubicBezTo>
                  <a:pt x="533780" y="3584650"/>
                  <a:pt x="531907" y="3585275"/>
                  <a:pt x="530659" y="3585275"/>
                </a:cubicBezTo>
                <a:cubicBezTo>
                  <a:pt x="522543" y="3585275"/>
                  <a:pt x="515051" y="3579659"/>
                  <a:pt x="512553" y="3570923"/>
                </a:cubicBezTo>
                <a:cubicBezTo>
                  <a:pt x="510057" y="3560941"/>
                  <a:pt x="516300" y="3550957"/>
                  <a:pt x="526288" y="3548462"/>
                </a:cubicBezTo>
                <a:close/>
                <a:moveTo>
                  <a:pt x="5430814" y="3542845"/>
                </a:moveTo>
                <a:cubicBezTo>
                  <a:pt x="5440804" y="3545341"/>
                  <a:pt x="5447046" y="3555324"/>
                  <a:pt x="5444549" y="3565308"/>
                </a:cubicBezTo>
                <a:cubicBezTo>
                  <a:pt x="5442677" y="3574044"/>
                  <a:pt x="5434560" y="3579659"/>
                  <a:pt x="5426444" y="3579659"/>
                </a:cubicBezTo>
                <a:cubicBezTo>
                  <a:pt x="5425196" y="3579035"/>
                  <a:pt x="5423322" y="3579035"/>
                  <a:pt x="5422074" y="3579035"/>
                </a:cubicBezTo>
                <a:cubicBezTo>
                  <a:pt x="5412086" y="3576539"/>
                  <a:pt x="5405842" y="3566556"/>
                  <a:pt x="5408339" y="3556572"/>
                </a:cubicBezTo>
                <a:cubicBezTo>
                  <a:pt x="5410836" y="3546589"/>
                  <a:pt x="5420826" y="3540349"/>
                  <a:pt x="5430814" y="3542845"/>
                </a:cubicBezTo>
                <a:close/>
                <a:moveTo>
                  <a:pt x="1219263" y="3520382"/>
                </a:moveTo>
                <a:cubicBezTo>
                  <a:pt x="1233622" y="3515390"/>
                  <a:pt x="1249854" y="3523502"/>
                  <a:pt x="1254849" y="3538477"/>
                </a:cubicBezTo>
                <a:cubicBezTo>
                  <a:pt x="1259843" y="3552828"/>
                  <a:pt x="1251727" y="3569051"/>
                  <a:pt x="1236744" y="3574043"/>
                </a:cubicBezTo>
                <a:cubicBezTo>
                  <a:pt x="1233622" y="3575290"/>
                  <a:pt x="1230500" y="3575290"/>
                  <a:pt x="1228004" y="3575290"/>
                </a:cubicBezTo>
                <a:cubicBezTo>
                  <a:pt x="1216141" y="3575290"/>
                  <a:pt x="1204904" y="3567803"/>
                  <a:pt x="1201158" y="3555948"/>
                </a:cubicBezTo>
                <a:cubicBezTo>
                  <a:pt x="1196164" y="3540972"/>
                  <a:pt x="1204280" y="3525374"/>
                  <a:pt x="1219263" y="3520382"/>
                </a:cubicBezTo>
                <a:close/>
                <a:moveTo>
                  <a:pt x="4737211" y="3516638"/>
                </a:moveTo>
                <a:cubicBezTo>
                  <a:pt x="4752194" y="3521630"/>
                  <a:pt x="4760310" y="3537229"/>
                  <a:pt x="4755315" y="3551580"/>
                </a:cubicBezTo>
                <a:cubicBezTo>
                  <a:pt x="4751570" y="3563435"/>
                  <a:pt x="4740332" y="3570923"/>
                  <a:pt x="4728471" y="3570923"/>
                </a:cubicBezTo>
                <a:cubicBezTo>
                  <a:pt x="4725974" y="3571547"/>
                  <a:pt x="4723476" y="3570923"/>
                  <a:pt x="4720355" y="3570299"/>
                </a:cubicBezTo>
                <a:cubicBezTo>
                  <a:pt x="4705996" y="3565307"/>
                  <a:pt x="4697880" y="3549708"/>
                  <a:pt x="4702250" y="3534733"/>
                </a:cubicBezTo>
                <a:cubicBezTo>
                  <a:pt x="4707245" y="3520382"/>
                  <a:pt x="4722852" y="3512270"/>
                  <a:pt x="4737211" y="3516638"/>
                </a:cubicBezTo>
                <a:close/>
                <a:moveTo>
                  <a:pt x="287179" y="3505409"/>
                </a:moveTo>
                <a:cubicBezTo>
                  <a:pt x="295295" y="3503536"/>
                  <a:pt x="303411" y="3509152"/>
                  <a:pt x="305284" y="3517264"/>
                </a:cubicBezTo>
                <a:cubicBezTo>
                  <a:pt x="307157" y="3525999"/>
                  <a:pt x="301538" y="3534110"/>
                  <a:pt x="292798" y="3535358"/>
                </a:cubicBezTo>
                <a:cubicBezTo>
                  <a:pt x="291550" y="3535358"/>
                  <a:pt x="290926" y="3535982"/>
                  <a:pt x="289676" y="3535982"/>
                </a:cubicBezTo>
                <a:cubicBezTo>
                  <a:pt x="282809" y="3535982"/>
                  <a:pt x="275942" y="3530991"/>
                  <a:pt x="274693" y="3523503"/>
                </a:cubicBezTo>
                <a:cubicBezTo>
                  <a:pt x="272820" y="3514767"/>
                  <a:pt x="278439" y="3506656"/>
                  <a:pt x="287179" y="3505409"/>
                </a:cubicBezTo>
                <a:close/>
                <a:moveTo>
                  <a:pt x="5669920" y="3498545"/>
                </a:moveTo>
                <a:cubicBezTo>
                  <a:pt x="5678660" y="3500416"/>
                  <a:pt x="5683656" y="3508528"/>
                  <a:pt x="5682408" y="3516640"/>
                </a:cubicBezTo>
                <a:cubicBezTo>
                  <a:pt x="5681158" y="3524127"/>
                  <a:pt x="5674291" y="3529119"/>
                  <a:pt x="5667424" y="3529119"/>
                </a:cubicBezTo>
                <a:cubicBezTo>
                  <a:pt x="5666175" y="3529119"/>
                  <a:pt x="5664927" y="3529119"/>
                  <a:pt x="5664303" y="3529119"/>
                </a:cubicBezTo>
                <a:cubicBezTo>
                  <a:pt x="5655562" y="3527246"/>
                  <a:pt x="5650568" y="3519136"/>
                  <a:pt x="5651816" y="3511024"/>
                </a:cubicBezTo>
                <a:cubicBezTo>
                  <a:pt x="5653066" y="3502288"/>
                  <a:pt x="5661806" y="3497297"/>
                  <a:pt x="5669920" y="3498545"/>
                </a:cubicBezTo>
                <a:close/>
                <a:moveTo>
                  <a:pt x="973913" y="3481074"/>
                </a:moveTo>
                <a:cubicBezTo>
                  <a:pt x="987647" y="3477329"/>
                  <a:pt x="1000758" y="3485441"/>
                  <a:pt x="1004504" y="3498544"/>
                </a:cubicBezTo>
                <a:cubicBezTo>
                  <a:pt x="1008249" y="3512271"/>
                  <a:pt x="1000133" y="3525374"/>
                  <a:pt x="986399" y="3529119"/>
                </a:cubicBezTo>
                <a:cubicBezTo>
                  <a:pt x="984526" y="3529743"/>
                  <a:pt x="982029" y="3529743"/>
                  <a:pt x="980155" y="3529743"/>
                </a:cubicBezTo>
                <a:cubicBezTo>
                  <a:pt x="969543" y="3530367"/>
                  <a:pt x="959554" y="3522879"/>
                  <a:pt x="956432" y="3511647"/>
                </a:cubicBezTo>
                <a:cubicBezTo>
                  <a:pt x="952687" y="3498544"/>
                  <a:pt x="960803" y="3484817"/>
                  <a:pt x="973913" y="3481074"/>
                </a:cubicBezTo>
                <a:close/>
                <a:moveTo>
                  <a:pt x="4982562" y="3477329"/>
                </a:moveTo>
                <a:cubicBezTo>
                  <a:pt x="4995673" y="3481074"/>
                  <a:pt x="5003789" y="3494177"/>
                  <a:pt x="5000044" y="3507904"/>
                </a:cubicBezTo>
                <a:cubicBezTo>
                  <a:pt x="4997546" y="3519135"/>
                  <a:pt x="4986933" y="3525998"/>
                  <a:pt x="4976319" y="3525998"/>
                </a:cubicBezTo>
                <a:cubicBezTo>
                  <a:pt x="4974447" y="3525998"/>
                  <a:pt x="4971950" y="3525374"/>
                  <a:pt x="4970077" y="3525374"/>
                </a:cubicBezTo>
                <a:cubicBezTo>
                  <a:pt x="4956342" y="3521631"/>
                  <a:pt x="4948850" y="3508528"/>
                  <a:pt x="4951971" y="3494801"/>
                </a:cubicBezTo>
                <a:cubicBezTo>
                  <a:pt x="4955718" y="3481698"/>
                  <a:pt x="4968828" y="3473586"/>
                  <a:pt x="4982562" y="3477329"/>
                </a:cubicBezTo>
                <a:close/>
                <a:moveTo>
                  <a:pt x="51817" y="3459859"/>
                </a:moveTo>
                <a:cubicBezTo>
                  <a:pt x="58060" y="3459859"/>
                  <a:pt x="63055" y="3464226"/>
                  <a:pt x="64304" y="3469842"/>
                </a:cubicBezTo>
                <a:cubicBezTo>
                  <a:pt x="65552" y="3476081"/>
                  <a:pt x="61806" y="3482321"/>
                  <a:pt x="56188" y="3484193"/>
                </a:cubicBezTo>
                <a:cubicBezTo>
                  <a:pt x="54314" y="3485441"/>
                  <a:pt x="53066" y="3485441"/>
                  <a:pt x="51817" y="3485441"/>
                </a:cubicBezTo>
                <a:cubicBezTo>
                  <a:pt x="46822" y="3485441"/>
                  <a:pt x="41829" y="3482321"/>
                  <a:pt x="39955" y="3476705"/>
                </a:cubicBezTo>
                <a:cubicBezTo>
                  <a:pt x="39331" y="3475458"/>
                  <a:pt x="39331" y="3473586"/>
                  <a:pt x="39331" y="3472338"/>
                </a:cubicBezTo>
                <a:cubicBezTo>
                  <a:pt x="39331" y="3465475"/>
                  <a:pt x="44950" y="3459859"/>
                  <a:pt x="51817" y="3459859"/>
                </a:cubicBezTo>
                <a:close/>
                <a:moveTo>
                  <a:pt x="2206132" y="3459391"/>
                </a:moveTo>
                <a:cubicBezTo>
                  <a:pt x="2216277" y="3461419"/>
                  <a:pt x="2225641" y="3467347"/>
                  <a:pt x="2231884" y="3476706"/>
                </a:cubicBezTo>
                <a:cubicBezTo>
                  <a:pt x="2244370" y="3495425"/>
                  <a:pt x="2239376" y="3520384"/>
                  <a:pt x="2220647" y="3532863"/>
                </a:cubicBezTo>
                <a:cubicBezTo>
                  <a:pt x="2213779" y="3537230"/>
                  <a:pt x="2205664" y="3539727"/>
                  <a:pt x="2198172" y="3539727"/>
                </a:cubicBezTo>
                <a:cubicBezTo>
                  <a:pt x="2185061" y="3539727"/>
                  <a:pt x="2172575" y="3533487"/>
                  <a:pt x="2164459" y="3521631"/>
                </a:cubicBezTo>
                <a:cubicBezTo>
                  <a:pt x="2151974" y="3503537"/>
                  <a:pt x="2156967" y="3477953"/>
                  <a:pt x="2175697" y="3465474"/>
                </a:cubicBezTo>
                <a:cubicBezTo>
                  <a:pt x="2185062" y="3459235"/>
                  <a:pt x="2195987" y="3457363"/>
                  <a:pt x="2206132" y="3459391"/>
                </a:cubicBezTo>
                <a:close/>
                <a:moveTo>
                  <a:pt x="3751595" y="3456272"/>
                </a:moveTo>
                <a:cubicBezTo>
                  <a:pt x="3761740" y="3454244"/>
                  <a:pt x="3772666" y="3456116"/>
                  <a:pt x="3782030" y="3462355"/>
                </a:cubicBezTo>
                <a:cubicBezTo>
                  <a:pt x="3800759" y="3474834"/>
                  <a:pt x="3805753" y="3499792"/>
                  <a:pt x="3793267" y="3518512"/>
                </a:cubicBezTo>
                <a:cubicBezTo>
                  <a:pt x="3785152" y="3530367"/>
                  <a:pt x="3772666" y="3536606"/>
                  <a:pt x="3759554" y="3536606"/>
                </a:cubicBezTo>
                <a:cubicBezTo>
                  <a:pt x="3752063" y="3536606"/>
                  <a:pt x="3743947" y="3534110"/>
                  <a:pt x="3737080" y="3529743"/>
                </a:cubicBezTo>
                <a:cubicBezTo>
                  <a:pt x="3718351" y="3517264"/>
                  <a:pt x="3713357" y="3492306"/>
                  <a:pt x="3725843" y="3473586"/>
                </a:cubicBezTo>
                <a:cubicBezTo>
                  <a:pt x="3732086" y="3464227"/>
                  <a:pt x="3741450" y="3458299"/>
                  <a:pt x="3751595" y="3456272"/>
                </a:cubicBezTo>
                <a:close/>
                <a:moveTo>
                  <a:pt x="5909029" y="3453620"/>
                </a:moveTo>
                <a:cubicBezTo>
                  <a:pt x="5915272" y="3455491"/>
                  <a:pt x="5918394" y="3461730"/>
                  <a:pt x="5917146" y="3467971"/>
                </a:cubicBezTo>
                <a:cubicBezTo>
                  <a:pt x="5915897" y="3474210"/>
                  <a:pt x="5910902" y="3478578"/>
                  <a:pt x="5905284" y="3478578"/>
                </a:cubicBezTo>
                <a:cubicBezTo>
                  <a:pt x="5898416" y="3478578"/>
                  <a:pt x="5892798" y="3472962"/>
                  <a:pt x="5892798" y="3466099"/>
                </a:cubicBezTo>
                <a:cubicBezTo>
                  <a:pt x="5892798" y="3464850"/>
                  <a:pt x="5892798" y="3462978"/>
                  <a:pt x="5893422" y="3461730"/>
                </a:cubicBezTo>
                <a:cubicBezTo>
                  <a:pt x="5895919" y="3455491"/>
                  <a:pt x="5902786" y="3451747"/>
                  <a:pt x="5909029" y="3453620"/>
                </a:cubicBezTo>
                <a:close/>
                <a:moveTo>
                  <a:pt x="2474114" y="3438490"/>
                </a:moveTo>
                <a:cubicBezTo>
                  <a:pt x="2485195" y="3438490"/>
                  <a:pt x="2496276" y="3442701"/>
                  <a:pt x="2504704" y="3451125"/>
                </a:cubicBezTo>
                <a:cubicBezTo>
                  <a:pt x="2521561" y="3467972"/>
                  <a:pt x="2521561" y="3495426"/>
                  <a:pt x="2504704" y="3512897"/>
                </a:cubicBezTo>
                <a:cubicBezTo>
                  <a:pt x="2495964" y="3521632"/>
                  <a:pt x="2485350" y="3525376"/>
                  <a:pt x="2474114" y="3525376"/>
                </a:cubicBezTo>
                <a:cubicBezTo>
                  <a:pt x="2462876" y="3525376"/>
                  <a:pt x="2452263" y="3521009"/>
                  <a:pt x="2443523" y="3512897"/>
                </a:cubicBezTo>
                <a:cubicBezTo>
                  <a:pt x="2426043" y="3495426"/>
                  <a:pt x="2426043" y="3468596"/>
                  <a:pt x="2443523" y="3451125"/>
                </a:cubicBezTo>
                <a:cubicBezTo>
                  <a:pt x="2451951" y="3442701"/>
                  <a:pt x="2463032" y="3438490"/>
                  <a:pt x="2474114" y="3438490"/>
                </a:cubicBezTo>
                <a:close/>
                <a:moveTo>
                  <a:pt x="3483066" y="3436150"/>
                </a:moveTo>
                <a:cubicBezTo>
                  <a:pt x="3494226" y="3436150"/>
                  <a:pt x="3505463" y="3440518"/>
                  <a:pt x="3514203" y="3449253"/>
                </a:cubicBezTo>
                <a:cubicBezTo>
                  <a:pt x="3531059" y="3466100"/>
                  <a:pt x="3531683" y="3493554"/>
                  <a:pt x="3514203" y="3510401"/>
                </a:cubicBezTo>
                <a:cubicBezTo>
                  <a:pt x="3505463" y="3519137"/>
                  <a:pt x="3494225" y="3523504"/>
                  <a:pt x="3482988" y="3523504"/>
                </a:cubicBezTo>
                <a:cubicBezTo>
                  <a:pt x="3472374" y="3523504"/>
                  <a:pt x="3461137" y="3519137"/>
                  <a:pt x="3452397" y="3510401"/>
                </a:cubicBezTo>
                <a:cubicBezTo>
                  <a:pt x="3435541" y="3493554"/>
                  <a:pt x="3434916" y="3466100"/>
                  <a:pt x="3452397" y="3449253"/>
                </a:cubicBezTo>
                <a:cubicBezTo>
                  <a:pt x="3460825" y="3440518"/>
                  <a:pt x="3471907" y="3436150"/>
                  <a:pt x="3483066" y="3436150"/>
                </a:cubicBezTo>
                <a:close/>
                <a:moveTo>
                  <a:pt x="2977926" y="3418677"/>
                </a:moveTo>
                <a:cubicBezTo>
                  <a:pt x="2977926" y="3418677"/>
                  <a:pt x="2978550" y="3418677"/>
                  <a:pt x="2979174" y="3418677"/>
                </a:cubicBezTo>
                <a:cubicBezTo>
                  <a:pt x="2979174" y="3418677"/>
                  <a:pt x="2979799" y="3418677"/>
                  <a:pt x="2979799" y="3418677"/>
                </a:cubicBezTo>
                <a:cubicBezTo>
                  <a:pt x="3005396" y="3418677"/>
                  <a:pt x="3026622" y="3439268"/>
                  <a:pt x="3026622" y="3464850"/>
                </a:cubicBezTo>
                <a:cubicBezTo>
                  <a:pt x="3026622" y="3490432"/>
                  <a:pt x="3006020" y="3511023"/>
                  <a:pt x="2980424" y="3511647"/>
                </a:cubicBezTo>
                <a:cubicBezTo>
                  <a:pt x="2979799" y="3511647"/>
                  <a:pt x="2979174" y="3511647"/>
                  <a:pt x="2979174" y="3511647"/>
                </a:cubicBezTo>
                <a:cubicBezTo>
                  <a:pt x="2979174" y="3511647"/>
                  <a:pt x="2978550" y="3511647"/>
                  <a:pt x="2977926" y="3511647"/>
                </a:cubicBezTo>
                <a:cubicBezTo>
                  <a:pt x="2952330" y="3511647"/>
                  <a:pt x="2931103" y="3491056"/>
                  <a:pt x="2931103" y="3465474"/>
                </a:cubicBezTo>
                <a:cubicBezTo>
                  <a:pt x="2931103" y="3439892"/>
                  <a:pt x="2951706" y="3418677"/>
                  <a:pt x="2977926" y="3418677"/>
                </a:cubicBezTo>
                <a:close/>
                <a:moveTo>
                  <a:pt x="1657526" y="3411814"/>
                </a:moveTo>
                <a:cubicBezTo>
                  <a:pt x="1675630" y="3405574"/>
                  <a:pt x="1694984" y="3414310"/>
                  <a:pt x="1701227" y="3432405"/>
                </a:cubicBezTo>
                <a:cubicBezTo>
                  <a:pt x="1707469" y="3449876"/>
                  <a:pt x="1698105" y="3469843"/>
                  <a:pt x="1680625" y="3476082"/>
                </a:cubicBezTo>
                <a:cubicBezTo>
                  <a:pt x="1676878" y="3477330"/>
                  <a:pt x="1673133" y="3477954"/>
                  <a:pt x="1668762" y="3477954"/>
                </a:cubicBezTo>
                <a:cubicBezTo>
                  <a:pt x="1655028" y="3477954"/>
                  <a:pt x="1641918" y="3469219"/>
                  <a:pt x="1636923" y="3455491"/>
                </a:cubicBezTo>
                <a:cubicBezTo>
                  <a:pt x="1630680" y="3437397"/>
                  <a:pt x="1640044" y="3418054"/>
                  <a:pt x="1657526" y="3411814"/>
                </a:cubicBezTo>
                <a:close/>
                <a:moveTo>
                  <a:pt x="1926210" y="3411189"/>
                </a:moveTo>
                <a:cubicBezTo>
                  <a:pt x="1935028" y="3414621"/>
                  <a:pt x="1942519" y="3421484"/>
                  <a:pt x="1946577" y="3431156"/>
                </a:cubicBezTo>
                <a:cubicBezTo>
                  <a:pt x="1955317" y="3449874"/>
                  <a:pt x="1946577" y="3471713"/>
                  <a:pt x="1927848" y="3480449"/>
                </a:cubicBezTo>
                <a:cubicBezTo>
                  <a:pt x="1922854" y="3482320"/>
                  <a:pt x="1917859" y="3483568"/>
                  <a:pt x="1912865" y="3483568"/>
                </a:cubicBezTo>
                <a:cubicBezTo>
                  <a:pt x="1898506" y="3483568"/>
                  <a:pt x="1884771" y="3474832"/>
                  <a:pt x="1878528" y="3461106"/>
                </a:cubicBezTo>
                <a:cubicBezTo>
                  <a:pt x="1870412" y="3442387"/>
                  <a:pt x="1878528" y="3420549"/>
                  <a:pt x="1897882" y="3411813"/>
                </a:cubicBezTo>
                <a:cubicBezTo>
                  <a:pt x="1907247" y="3407757"/>
                  <a:pt x="1917391" y="3407757"/>
                  <a:pt x="1926210" y="3411189"/>
                </a:cubicBezTo>
                <a:close/>
                <a:moveTo>
                  <a:pt x="4031517" y="3407055"/>
                </a:moveTo>
                <a:cubicBezTo>
                  <a:pt x="4040335" y="3403545"/>
                  <a:pt x="4050480" y="3403389"/>
                  <a:pt x="4059844" y="3407445"/>
                </a:cubicBezTo>
                <a:cubicBezTo>
                  <a:pt x="4078574" y="3415556"/>
                  <a:pt x="4087314" y="3437395"/>
                  <a:pt x="4079198" y="3456114"/>
                </a:cubicBezTo>
                <a:cubicBezTo>
                  <a:pt x="4072955" y="3470465"/>
                  <a:pt x="4059220" y="3478577"/>
                  <a:pt x="4044861" y="3478577"/>
                </a:cubicBezTo>
                <a:cubicBezTo>
                  <a:pt x="4039866" y="3479201"/>
                  <a:pt x="4034873" y="3477953"/>
                  <a:pt x="4030502" y="3476080"/>
                </a:cubicBezTo>
                <a:cubicBezTo>
                  <a:pt x="4011149" y="3467970"/>
                  <a:pt x="4003032" y="3446131"/>
                  <a:pt x="4011149" y="3426788"/>
                </a:cubicBezTo>
                <a:cubicBezTo>
                  <a:pt x="4015207" y="3417428"/>
                  <a:pt x="4022698" y="3410565"/>
                  <a:pt x="4031517" y="3407055"/>
                </a:cubicBezTo>
                <a:close/>
                <a:moveTo>
                  <a:pt x="4300201" y="3406823"/>
                </a:moveTo>
                <a:cubicBezTo>
                  <a:pt x="4318305" y="3413062"/>
                  <a:pt x="4327046" y="3432405"/>
                  <a:pt x="4320803" y="3450500"/>
                </a:cubicBezTo>
                <a:cubicBezTo>
                  <a:pt x="4315809" y="3464227"/>
                  <a:pt x="4302698" y="3473587"/>
                  <a:pt x="4288339" y="3473587"/>
                </a:cubicBezTo>
                <a:cubicBezTo>
                  <a:pt x="4284594" y="3473587"/>
                  <a:pt x="4280847" y="3472339"/>
                  <a:pt x="4277102" y="3471091"/>
                </a:cubicBezTo>
                <a:cubicBezTo>
                  <a:pt x="4258996" y="3464851"/>
                  <a:pt x="4249632" y="3445509"/>
                  <a:pt x="4256500" y="3427413"/>
                </a:cubicBezTo>
                <a:cubicBezTo>
                  <a:pt x="4262743" y="3409943"/>
                  <a:pt x="4282097" y="3400583"/>
                  <a:pt x="4300201" y="3406823"/>
                </a:cubicBezTo>
                <a:close/>
                <a:moveTo>
                  <a:pt x="726064" y="3398711"/>
                </a:moveTo>
                <a:cubicBezTo>
                  <a:pt x="737926" y="3396214"/>
                  <a:pt x="749163" y="3404326"/>
                  <a:pt x="751661" y="3415557"/>
                </a:cubicBezTo>
                <a:cubicBezTo>
                  <a:pt x="754158" y="3427412"/>
                  <a:pt x="746042" y="3438644"/>
                  <a:pt x="734180" y="3441139"/>
                </a:cubicBezTo>
                <a:cubicBezTo>
                  <a:pt x="732932" y="3441139"/>
                  <a:pt x="731683" y="3441763"/>
                  <a:pt x="729810" y="3441763"/>
                </a:cubicBezTo>
                <a:cubicBezTo>
                  <a:pt x="719821" y="3441763"/>
                  <a:pt x="710456" y="3434900"/>
                  <a:pt x="708584" y="3424293"/>
                </a:cubicBezTo>
                <a:cubicBezTo>
                  <a:pt x="706086" y="3412437"/>
                  <a:pt x="714203" y="3401206"/>
                  <a:pt x="726064" y="3398711"/>
                </a:cubicBezTo>
                <a:close/>
                <a:moveTo>
                  <a:pt x="5231035" y="3393094"/>
                </a:moveTo>
                <a:cubicBezTo>
                  <a:pt x="5242898" y="3395590"/>
                  <a:pt x="5250389" y="3406821"/>
                  <a:pt x="5248515" y="3418676"/>
                </a:cubicBezTo>
                <a:cubicBezTo>
                  <a:pt x="5246643" y="3429284"/>
                  <a:pt x="5237278" y="3436148"/>
                  <a:pt x="5227289" y="3436148"/>
                </a:cubicBezTo>
                <a:cubicBezTo>
                  <a:pt x="5226040" y="3436772"/>
                  <a:pt x="5224168" y="3436148"/>
                  <a:pt x="5222919" y="3436148"/>
                </a:cubicBezTo>
                <a:cubicBezTo>
                  <a:pt x="5211057" y="3433651"/>
                  <a:pt x="5203565" y="3422421"/>
                  <a:pt x="5205439" y="3410566"/>
                </a:cubicBezTo>
                <a:cubicBezTo>
                  <a:pt x="5207936" y="3398711"/>
                  <a:pt x="5219173" y="3391223"/>
                  <a:pt x="5231035" y="3393094"/>
                </a:cubicBezTo>
                <a:close/>
                <a:moveTo>
                  <a:pt x="2791562" y="3381337"/>
                </a:moveTo>
                <a:cubicBezTo>
                  <a:pt x="2797659" y="3381318"/>
                  <a:pt x="2803902" y="3382488"/>
                  <a:pt x="2809989" y="3384984"/>
                </a:cubicBezTo>
                <a:cubicBezTo>
                  <a:pt x="2833712" y="3394967"/>
                  <a:pt x="2844949" y="3421797"/>
                  <a:pt x="2834960" y="3446132"/>
                </a:cubicBezTo>
                <a:cubicBezTo>
                  <a:pt x="2827469" y="3464226"/>
                  <a:pt x="2809989" y="3474833"/>
                  <a:pt x="2791884" y="3474833"/>
                </a:cubicBezTo>
                <a:cubicBezTo>
                  <a:pt x="2785640" y="3474833"/>
                  <a:pt x="2779397" y="3473586"/>
                  <a:pt x="2773779" y="3471090"/>
                </a:cubicBezTo>
                <a:cubicBezTo>
                  <a:pt x="2750056" y="3461107"/>
                  <a:pt x="2738818" y="3434276"/>
                  <a:pt x="2748806" y="3409942"/>
                </a:cubicBezTo>
                <a:cubicBezTo>
                  <a:pt x="2756298" y="3392159"/>
                  <a:pt x="2773272" y="3381396"/>
                  <a:pt x="2791562" y="3381337"/>
                </a:cubicBezTo>
                <a:close/>
                <a:moveTo>
                  <a:pt x="3165900" y="3380713"/>
                </a:moveTo>
                <a:cubicBezTo>
                  <a:pt x="3184103" y="3380771"/>
                  <a:pt x="3201427" y="3391535"/>
                  <a:pt x="3208918" y="3409318"/>
                </a:cubicBezTo>
                <a:cubicBezTo>
                  <a:pt x="3218908" y="3433029"/>
                  <a:pt x="3207670" y="3460482"/>
                  <a:pt x="3183946" y="3470466"/>
                </a:cubicBezTo>
                <a:cubicBezTo>
                  <a:pt x="3177703" y="3472962"/>
                  <a:pt x="3171460" y="3474210"/>
                  <a:pt x="3165841" y="3474210"/>
                </a:cubicBezTo>
                <a:cubicBezTo>
                  <a:pt x="3147737" y="3473586"/>
                  <a:pt x="3130257" y="3462978"/>
                  <a:pt x="3122765" y="3445508"/>
                </a:cubicBezTo>
                <a:cubicBezTo>
                  <a:pt x="3112775" y="3421797"/>
                  <a:pt x="3124014" y="3394343"/>
                  <a:pt x="3147737" y="3384359"/>
                </a:cubicBezTo>
                <a:cubicBezTo>
                  <a:pt x="3153668" y="3381863"/>
                  <a:pt x="3159833" y="3380693"/>
                  <a:pt x="3165900" y="3380713"/>
                </a:cubicBezTo>
                <a:close/>
                <a:moveTo>
                  <a:pt x="1412174" y="3374377"/>
                </a:moveTo>
                <a:cubicBezTo>
                  <a:pt x="1428406" y="3370008"/>
                  <a:pt x="1445886" y="3379368"/>
                  <a:pt x="1450256" y="3396215"/>
                </a:cubicBezTo>
                <a:cubicBezTo>
                  <a:pt x="1454627" y="3413062"/>
                  <a:pt x="1445262" y="3429909"/>
                  <a:pt x="1428406" y="3434277"/>
                </a:cubicBezTo>
                <a:cubicBezTo>
                  <a:pt x="1425909" y="3434901"/>
                  <a:pt x="1422787" y="3435525"/>
                  <a:pt x="1420290" y="3435525"/>
                </a:cubicBezTo>
                <a:cubicBezTo>
                  <a:pt x="1406555" y="3435525"/>
                  <a:pt x="1394068" y="3426165"/>
                  <a:pt x="1390323" y="3412438"/>
                </a:cubicBezTo>
                <a:cubicBezTo>
                  <a:pt x="1385953" y="3395592"/>
                  <a:pt x="1395318" y="3378744"/>
                  <a:pt x="1412174" y="3374377"/>
                </a:cubicBezTo>
                <a:close/>
                <a:moveTo>
                  <a:pt x="4544927" y="3370008"/>
                </a:moveTo>
                <a:cubicBezTo>
                  <a:pt x="4561158" y="3374377"/>
                  <a:pt x="4571147" y="3391847"/>
                  <a:pt x="4566778" y="3408071"/>
                </a:cubicBezTo>
                <a:cubicBezTo>
                  <a:pt x="4563031" y="3421798"/>
                  <a:pt x="4550546" y="3431156"/>
                  <a:pt x="4536811" y="3431156"/>
                </a:cubicBezTo>
                <a:cubicBezTo>
                  <a:pt x="4533689" y="3431156"/>
                  <a:pt x="4531192" y="3430532"/>
                  <a:pt x="4528695" y="3429909"/>
                </a:cubicBezTo>
                <a:cubicBezTo>
                  <a:pt x="4511838" y="3425541"/>
                  <a:pt x="4501850" y="3408695"/>
                  <a:pt x="4506845" y="3391847"/>
                </a:cubicBezTo>
                <a:cubicBezTo>
                  <a:pt x="4511214" y="3375624"/>
                  <a:pt x="4528071" y="3365641"/>
                  <a:pt x="4544927" y="3370008"/>
                </a:cubicBezTo>
                <a:close/>
                <a:moveTo>
                  <a:pt x="489454" y="3355034"/>
                </a:moveTo>
                <a:cubicBezTo>
                  <a:pt x="499444" y="3353786"/>
                  <a:pt x="508808" y="3360025"/>
                  <a:pt x="510681" y="3370632"/>
                </a:cubicBezTo>
                <a:cubicBezTo>
                  <a:pt x="511929" y="3380616"/>
                  <a:pt x="505062" y="3390599"/>
                  <a:pt x="495073" y="3391847"/>
                </a:cubicBezTo>
                <a:cubicBezTo>
                  <a:pt x="493825" y="3391847"/>
                  <a:pt x="493201" y="3391847"/>
                  <a:pt x="492576" y="3391847"/>
                </a:cubicBezTo>
                <a:cubicBezTo>
                  <a:pt x="483836" y="3391847"/>
                  <a:pt x="475719" y="3384983"/>
                  <a:pt x="473847" y="3376247"/>
                </a:cubicBezTo>
                <a:cubicBezTo>
                  <a:pt x="471974" y="3366265"/>
                  <a:pt x="478842" y="3356281"/>
                  <a:pt x="489454" y="3355034"/>
                </a:cubicBezTo>
                <a:close/>
                <a:moveTo>
                  <a:pt x="5467024" y="3348169"/>
                </a:moveTo>
                <a:cubicBezTo>
                  <a:pt x="5477014" y="3350041"/>
                  <a:pt x="5483880" y="3359401"/>
                  <a:pt x="5482631" y="3369385"/>
                </a:cubicBezTo>
                <a:cubicBezTo>
                  <a:pt x="5481383" y="3378744"/>
                  <a:pt x="5473267" y="3384983"/>
                  <a:pt x="5464526" y="3384983"/>
                </a:cubicBezTo>
                <a:cubicBezTo>
                  <a:pt x="5463278" y="3385607"/>
                  <a:pt x="5462030" y="3385607"/>
                  <a:pt x="5461406" y="3384983"/>
                </a:cubicBezTo>
                <a:cubicBezTo>
                  <a:pt x="5451416" y="3383735"/>
                  <a:pt x="5444549" y="3373752"/>
                  <a:pt x="5445798" y="3363768"/>
                </a:cubicBezTo>
                <a:cubicBezTo>
                  <a:pt x="5447046" y="3353786"/>
                  <a:pt x="5457034" y="3346922"/>
                  <a:pt x="5467024" y="3348169"/>
                </a:cubicBezTo>
                <a:close/>
                <a:moveTo>
                  <a:pt x="1171817" y="3334442"/>
                </a:moveTo>
                <a:cubicBezTo>
                  <a:pt x="1186799" y="3331322"/>
                  <a:pt x="1201782" y="3340681"/>
                  <a:pt x="1204904" y="3356280"/>
                </a:cubicBezTo>
                <a:cubicBezTo>
                  <a:pt x="1208026" y="3371256"/>
                  <a:pt x="1198661" y="3386231"/>
                  <a:pt x="1183054" y="3389350"/>
                </a:cubicBezTo>
                <a:cubicBezTo>
                  <a:pt x="1181181" y="3389974"/>
                  <a:pt x="1179309" y="3389974"/>
                  <a:pt x="1177435" y="3389974"/>
                </a:cubicBezTo>
                <a:cubicBezTo>
                  <a:pt x="1164949" y="3389350"/>
                  <a:pt x="1153711" y="3380615"/>
                  <a:pt x="1150590" y="3367512"/>
                </a:cubicBezTo>
                <a:cubicBezTo>
                  <a:pt x="1147468" y="3352537"/>
                  <a:pt x="1156832" y="3337562"/>
                  <a:pt x="1171817" y="3334442"/>
                </a:cubicBezTo>
                <a:close/>
                <a:moveTo>
                  <a:pt x="4784034" y="3330074"/>
                </a:moveTo>
                <a:cubicBezTo>
                  <a:pt x="4799017" y="3333195"/>
                  <a:pt x="4809007" y="3348169"/>
                  <a:pt x="4805885" y="3363144"/>
                </a:cubicBezTo>
                <a:cubicBezTo>
                  <a:pt x="4802763" y="3376247"/>
                  <a:pt x="4791525" y="3385607"/>
                  <a:pt x="4778416" y="3385607"/>
                </a:cubicBezTo>
                <a:cubicBezTo>
                  <a:pt x="4776542" y="3385607"/>
                  <a:pt x="4774670" y="3384983"/>
                  <a:pt x="4772797" y="3384983"/>
                </a:cubicBezTo>
                <a:cubicBezTo>
                  <a:pt x="4757813" y="3381862"/>
                  <a:pt x="4747824" y="3366888"/>
                  <a:pt x="4750946" y="3351913"/>
                </a:cubicBezTo>
                <a:cubicBezTo>
                  <a:pt x="4754067" y="3336938"/>
                  <a:pt x="4769050" y="3326955"/>
                  <a:pt x="4784034" y="3330074"/>
                </a:cubicBezTo>
                <a:close/>
                <a:moveTo>
                  <a:pt x="256589" y="3309485"/>
                </a:moveTo>
                <a:cubicBezTo>
                  <a:pt x="265329" y="3308237"/>
                  <a:pt x="272820" y="3314476"/>
                  <a:pt x="274069" y="3323212"/>
                </a:cubicBezTo>
                <a:cubicBezTo>
                  <a:pt x="275318" y="3331947"/>
                  <a:pt x="269075" y="3339435"/>
                  <a:pt x="260334" y="3340682"/>
                </a:cubicBezTo>
                <a:cubicBezTo>
                  <a:pt x="259710" y="3340682"/>
                  <a:pt x="259085" y="3340682"/>
                  <a:pt x="258461" y="3340682"/>
                </a:cubicBezTo>
                <a:cubicBezTo>
                  <a:pt x="250345" y="3340682"/>
                  <a:pt x="243478" y="3335067"/>
                  <a:pt x="242854" y="3326956"/>
                </a:cubicBezTo>
                <a:cubicBezTo>
                  <a:pt x="241605" y="3318220"/>
                  <a:pt x="247849" y="3310733"/>
                  <a:pt x="256589" y="3309485"/>
                </a:cubicBezTo>
                <a:close/>
                <a:moveTo>
                  <a:pt x="5700512" y="3302621"/>
                </a:moveTo>
                <a:cubicBezTo>
                  <a:pt x="5709252" y="3303869"/>
                  <a:pt x="5714870" y="3311357"/>
                  <a:pt x="5714246" y="3320091"/>
                </a:cubicBezTo>
                <a:cubicBezTo>
                  <a:pt x="5712998" y="3328203"/>
                  <a:pt x="5706754" y="3333819"/>
                  <a:pt x="5698640" y="3333819"/>
                </a:cubicBezTo>
                <a:cubicBezTo>
                  <a:pt x="5698014" y="3334443"/>
                  <a:pt x="5697390" y="3333819"/>
                  <a:pt x="5696766" y="3333819"/>
                </a:cubicBezTo>
                <a:cubicBezTo>
                  <a:pt x="5688026" y="3332572"/>
                  <a:pt x="5682408" y="3325084"/>
                  <a:pt x="5683032" y="3316348"/>
                </a:cubicBezTo>
                <a:cubicBezTo>
                  <a:pt x="5684280" y="3307612"/>
                  <a:pt x="5691772" y="3301997"/>
                  <a:pt x="5700512" y="3302621"/>
                </a:cubicBezTo>
                <a:close/>
                <a:moveTo>
                  <a:pt x="2126767" y="3300671"/>
                </a:moveTo>
                <a:cubicBezTo>
                  <a:pt x="2136366" y="3304649"/>
                  <a:pt x="2144482" y="3312292"/>
                  <a:pt x="2148852" y="3322588"/>
                </a:cubicBezTo>
                <a:cubicBezTo>
                  <a:pt x="2157592" y="3343178"/>
                  <a:pt x="2147603" y="3366265"/>
                  <a:pt x="2127001" y="3375000"/>
                </a:cubicBezTo>
                <a:cubicBezTo>
                  <a:pt x="2122007" y="3376872"/>
                  <a:pt x="2116388" y="3378120"/>
                  <a:pt x="2111393" y="3378120"/>
                </a:cubicBezTo>
                <a:cubicBezTo>
                  <a:pt x="2095786" y="3378120"/>
                  <a:pt x="2080803" y="3368761"/>
                  <a:pt x="2073935" y="3353162"/>
                </a:cubicBezTo>
                <a:cubicBezTo>
                  <a:pt x="2065195" y="3332572"/>
                  <a:pt x="2075184" y="3308861"/>
                  <a:pt x="2095786" y="3300749"/>
                </a:cubicBezTo>
                <a:cubicBezTo>
                  <a:pt x="2106087" y="3296382"/>
                  <a:pt x="2117168" y="3296694"/>
                  <a:pt x="2126767" y="3300671"/>
                </a:cubicBezTo>
                <a:close/>
                <a:moveTo>
                  <a:pt x="3830023" y="3296928"/>
                </a:moveTo>
                <a:cubicBezTo>
                  <a:pt x="3839466" y="3292950"/>
                  <a:pt x="3850391" y="3292638"/>
                  <a:pt x="3860692" y="3297006"/>
                </a:cubicBezTo>
                <a:cubicBezTo>
                  <a:pt x="3881294" y="3305741"/>
                  <a:pt x="3891283" y="3328827"/>
                  <a:pt x="3882543" y="3349418"/>
                </a:cubicBezTo>
                <a:cubicBezTo>
                  <a:pt x="3876300" y="3365017"/>
                  <a:pt x="3860692" y="3374377"/>
                  <a:pt x="3845085" y="3374377"/>
                </a:cubicBezTo>
                <a:cubicBezTo>
                  <a:pt x="3840714" y="3374377"/>
                  <a:pt x="3835721" y="3373753"/>
                  <a:pt x="3830102" y="3371257"/>
                </a:cubicBezTo>
                <a:cubicBezTo>
                  <a:pt x="3809499" y="3362521"/>
                  <a:pt x="3799511" y="3339435"/>
                  <a:pt x="3808251" y="3318845"/>
                </a:cubicBezTo>
                <a:cubicBezTo>
                  <a:pt x="3812621" y="3308549"/>
                  <a:pt x="3820581" y="3300906"/>
                  <a:pt x="3830023" y="3296928"/>
                </a:cubicBezTo>
                <a:close/>
                <a:moveTo>
                  <a:pt x="2371572" y="3292717"/>
                </a:moveTo>
                <a:cubicBezTo>
                  <a:pt x="2382341" y="3295603"/>
                  <a:pt x="2392018" y="3302622"/>
                  <a:pt x="2397949" y="3313230"/>
                </a:cubicBezTo>
                <a:cubicBezTo>
                  <a:pt x="2409810" y="3333821"/>
                  <a:pt x="2402943" y="3360651"/>
                  <a:pt x="2381717" y="3372506"/>
                </a:cubicBezTo>
                <a:cubicBezTo>
                  <a:pt x="2374850" y="3376249"/>
                  <a:pt x="2367358" y="3378745"/>
                  <a:pt x="2359866" y="3378745"/>
                </a:cubicBezTo>
                <a:cubicBezTo>
                  <a:pt x="2346132" y="3378121"/>
                  <a:pt x="2331148" y="3370009"/>
                  <a:pt x="2323032" y="3356282"/>
                </a:cubicBezTo>
                <a:cubicBezTo>
                  <a:pt x="2310546" y="3335692"/>
                  <a:pt x="2318038" y="3308861"/>
                  <a:pt x="2338640" y="3297006"/>
                </a:cubicBezTo>
                <a:cubicBezTo>
                  <a:pt x="2348941" y="3291079"/>
                  <a:pt x="2360803" y="3289831"/>
                  <a:pt x="2371572" y="3292717"/>
                </a:cubicBezTo>
                <a:close/>
                <a:moveTo>
                  <a:pt x="935830" y="3292013"/>
                </a:moveTo>
                <a:cubicBezTo>
                  <a:pt x="949564" y="3289518"/>
                  <a:pt x="962051" y="3298877"/>
                  <a:pt x="964548" y="3312604"/>
                </a:cubicBezTo>
                <a:cubicBezTo>
                  <a:pt x="967046" y="3326331"/>
                  <a:pt x="957681" y="3338810"/>
                  <a:pt x="943947" y="3341306"/>
                </a:cubicBezTo>
                <a:cubicBezTo>
                  <a:pt x="942697" y="3341306"/>
                  <a:pt x="941449" y="3341930"/>
                  <a:pt x="940200" y="3341930"/>
                </a:cubicBezTo>
                <a:cubicBezTo>
                  <a:pt x="928338" y="3341306"/>
                  <a:pt x="917725" y="3332570"/>
                  <a:pt x="915228" y="3320716"/>
                </a:cubicBezTo>
                <a:cubicBezTo>
                  <a:pt x="912731" y="3306988"/>
                  <a:pt x="922096" y="3294509"/>
                  <a:pt x="935830" y="3292013"/>
                </a:cubicBezTo>
                <a:close/>
                <a:moveTo>
                  <a:pt x="3584905" y="3290455"/>
                </a:moveTo>
                <a:cubicBezTo>
                  <a:pt x="3595675" y="3287491"/>
                  <a:pt x="3607536" y="3288583"/>
                  <a:pt x="3617837" y="3294510"/>
                </a:cubicBezTo>
                <a:cubicBezTo>
                  <a:pt x="3638440" y="3306366"/>
                  <a:pt x="3645931" y="3333196"/>
                  <a:pt x="3634069" y="3353787"/>
                </a:cubicBezTo>
                <a:cubicBezTo>
                  <a:pt x="3625953" y="3367514"/>
                  <a:pt x="3610970" y="3375626"/>
                  <a:pt x="3595987" y="3375626"/>
                </a:cubicBezTo>
                <a:cubicBezTo>
                  <a:pt x="3588495" y="3375626"/>
                  <a:pt x="3581003" y="3373754"/>
                  <a:pt x="3574760" y="3370009"/>
                </a:cubicBezTo>
                <a:cubicBezTo>
                  <a:pt x="3554158" y="3357530"/>
                  <a:pt x="3546666" y="3331324"/>
                  <a:pt x="3558528" y="3310734"/>
                </a:cubicBezTo>
                <a:cubicBezTo>
                  <a:pt x="3564459" y="3300438"/>
                  <a:pt x="3574136" y="3293419"/>
                  <a:pt x="3584905" y="3290455"/>
                </a:cubicBezTo>
                <a:close/>
                <a:moveTo>
                  <a:pt x="5020645" y="3287022"/>
                </a:moveTo>
                <a:cubicBezTo>
                  <a:pt x="5034380" y="3289518"/>
                  <a:pt x="5043120" y="3301997"/>
                  <a:pt x="5041247" y="3315724"/>
                </a:cubicBezTo>
                <a:cubicBezTo>
                  <a:pt x="5039374" y="3327579"/>
                  <a:pt x="5028761" y="3336315"/>
                  <a:pt x="5016899" y="3336315"/>
                </a:cubicBezTo>
                <a:cubicBezTo>
                  <a:pt x="5015027" y="3336939"/>
                  <a:pt x="5013777" y="3336315"/>
                  <a:pt x="5012529" y="3336315"/>
                </a:cubicBezTo>
                <a:cubicBezTo>
                  <a:pt x="4998794" y="3333819"/>
                  <a:pt x="4989430" y="3321340"/>
                  <a:pt x="4991927" y="3307612"/>
                </a:cubicBezTo>
                <a:cubicBezTo>
                  <a:pt x="4994425" y="3293885"/>
                  <a:pt x="5006910" y="3284526"/>
                  <a:pt x="5020645" y="3287022"/>
                </a:cubicBezTo>
                <a:close/>
                <a:moveTo>
                  <a:pt x="2633935" y="3275322"/>
                </a:moveTo>
                <a:cubicBezTo>
                  <a:pt x="2645953" y="3275322"/>
                  <a:pt x="2657971" y="3279846"/>
                  <a:pt x="2667023" y="3288893"/>
                </a:cubicBezTo>
                <a:cubicBezTo>
                  <a:pt x="2685128" y="3306988"/>
                  <a:pt x="2685128" y="3336315"/>
                  <a:pt x="2667023" y="3355033"/>
                </a:cubicBezTo>
                <a:cubicBezTo>
                  <a:pt x="2657658" y="3364393"/>
                  <a:pt x="2645796" y="3368761"/>
                  <a:pt x="2633935" y="3368761"/>
                </a:cubicBezTo>
                <a:cubicBezTo>
                  <a:pt x="2622073" y="3368761"/>
                  <a:pt x="2609587" y="3364393"/>
                  <a:pt x="2600846" y="3355033"/>
                </a:cubicBezTo>
                <a:cubicBezTo>
                  <a:pt x="2582742" y="3336938"/>
                  <a:pt x="2582742" y="3307613"/>
                  <a:pt x="2600846" y="3288893"/>
                </a:cubicBezTo>
                <a:cubicBezTo>
                  <a:pt x="2609899" y="3279846"/>
                  <a:pt x="2621917" y="3275322"/>
                  <a:pt x="2633935" y="3275322"/>
                </a:cubicBezTo>
                <a:close/>
                <a:moveTo>
                  <a:pt x="3323556" y="3274074"/>
                </a:moveTo>
                <a:cubicBezTo>
                  <a:pt x="3335496" y="3274074"/>
                  <a:pt x="3347514" y="3278598"/>
                  <a:pt x="3356878" y="3287645"/>
                </a:cubicBezTo>
                <a:cubicBezTo>
                  <a:pt x="3374984" y="3305740"/>
                  <a:pt x="3374984" y="3335067"/>
                  <a:pt x="3356878" y="3353785"/>
                </a:cubicBezTo>
                <a:cubicBezTo>
                  <a:pt x="3348138" y="3363145"/>
                  <a:pt x="3335652" y="3367512"/>
                  <a:pt x="3323791" y="3367512"/>
                </a:cubicBezTo>
                <a:cubicBezTo>
                  <a:pt x="3311304" y="3367512"/>
                  <a:pt x="3299443" y="3363145"/>
                  <a:pt x="3290702" y="3353785"/>
                </a:cubicBezTo>
                <a:cubicBezTo>
                  <a:pt x="3272598" y="3335691"/>
                  <a:pt x="3272598" y="3306364"/>
                  <a:pt x="3290702" y="3287645"/>
                </a:cubicBezTo>
                <a:cubicBezTo>
                  <a:pt x="3299755" y="3278598"/>
                  <a:pt x="3311616" y="3274074"/>
                  <a:pt x="3323556" y="3274074"/>
                </a:cubicBezTo>
                <a:close/>
                <a:moveTo>
                  <a:pt x="22475" y="3263935"/>
                </a:moveTo>
                <a:cubicBezTo>
                  <a:pt x="29342" y="3262063"/>
                  <a:pt x="35586" y="3266431"/>
                  <a:pt x="37458" y="3273295"/>
                </a:cubicBezTo>
                <a:cubicBezTo>
                  <a:pt x="37458" y="3274543"/>
                  <a:pt x="38082" y="3275791"/>
                  <a:pt x="38082" y="3276414"/>
                </a:cubicBezTo>
                <a:cubicBezTo>
                  <a:pt x="38082" y="3283278"/>
                  <a:pt x="32463" y="3288893"/>
                  <a:pt x="25597" y="3288893"/>
                </a:cubicBezTo>
                <a:cubicBezTo>
                  <a:pt x="19354" y="3288893"/>
                  <a:pt x="13735" y="3283902"/>
                  <a:pt x="13111" y="3277662"/>
                </a:cubicBezTo>
                <a:cubicBezTo>
                  <a:pt x="12486" y="3271423"/>
                  <a:pt x="16232" y="3265807"/>
                  <a:pt x="22475" y="3263935"/>
                </a:cubicBezTo>
                <a:close/>
                <a:moveTo>
                  <a:pt x="5930880" y="3257072"/>
                </a:moveTo>
                <a:cubicBezTo>
                  <a:pt x="5937746" y="3257072"/>
                  <a:pt x="5943366" y="3262687"/>
                  <a:pt x="5943366" y="3269551"/>
                </a:cubicBezTo>
                <a:cubicBezTo>
                  <a:pt x="5943366" y="3270799"/>
                  <a:pt x="5943366" y="3272047"/>
                  <a:pt x="5942742" y="3272671"/>
                </a:cubicBezTo>
                <a:cubicBezTo>
                  <a:pt x="5941493" y="3278286"/>
                  <a:pt x="5936498" y="3282654"/>
                  <a:pt x="5930880" y="3282654"/>
                </a:cubicBezTo>
                <a:cubicBezTo>
                  <a:pt x="5929632" y="3282654"/>
                  <a:pt x="5929006" y="3282654"/>
                  <a:pt x="5927758" y="3282031"/>
                </a:cubicBezTo>
                <a:cubicBezTo>
                  <a:pt x="5921516" y="3280783"/>
                  <a:pt x="5917770" y="3274543"/>
                  <a:pt x="5918394" y="3268304"/>
                </a:cubicBezTo>
                <a:cubicBezTo>
                  <a:pt x="5919018" y="3262063"/>
                  <a:pt x="5924013" y="3257072"/>
                  <a:pt x="5930880" y="3257072"/>
                </a:cubicBezTo>
                <a:close/>
                <a:moveTo>
                  <a:pt x="1841070" y="3228368"/>
                </a:moveTo>
                <a:cubicBezTo>
                  <a:pt x="1861048" y="3223377"/>
                  <a:pt x="1881650" y="3235232"/>
                  <a:pt x="1886644" y="3255200"/>
                </a:cubicBezTo>
                <a:cubicBezTo>
                  <a:pt x="1891639" y="3275165"/>
                  <a:pt x="1879776" y="3295757"/>
                  <a:pt x="1859800" y="3300748"/>
                </a:cubicBezTo>
                <a:cubicBezTo>
                  <a:pt x="1856678" y="3301372"/>
                  <a:pt x="1853556" y="3301996"/>
                  <a:pt x="1850434" y="3301996"/>
                </a:cubicBezTo>
                <a:cubicBezTo>
                  <a:pt x="1833578" y="3301996"/>
                  <a:pt x="1817971" y="3290764"/>
                  <a:pt x="1814225" y="3273918"/>
                </a:cubicBezTo>
                <a:cubicBezTo>
                  <a:pt x="1809231" y="3253951"/>
                  <a:pt x="1821092" y="3233361"/>
                  <a:pt x="1841070" y="3228368"/>
                </a:cubicBezTo>
                <a:close/>
                <a:moveTo>
                  <a:pt x="1611326" y="3227746"/>
                </a:moveTo>
                <a:cubicBezTo>
                  <a:pt x="1629432" y="3224003"/>
                  <a:pt x="1648160" y="3235858"/>
                  <a:pt x="1651282" y="3254576"/>
                </a:cubicBezTo>
                <a:cubicBezTo>
                  <a:pt x="1655028" y="3272672"/>
                  <a:pt x="1643167" y="3291390"/>
                  <a:pt x="1625061" y="3295133"/>
                </a:cubicBezTo>
                <a:cubicBezTo>
                  <a:pt x="1622564" y="3295757"/>
                  <a:pt x="1620067" y="3295757"/>
                  <a:pt x="1617569" y="3295757"/>
                </a:cubicBezTo>
                <a:cubicBezTo>
                  <a:pt x="1601962" y="3295757"/>
                  <a:pt x="1588227" y="3284527"/>
                  <a:pt x="1584482" y="3268303"/>
                </a:cubicBezTo>
                <a:cubicBezTo>
                  <a:pt x="1580736" y="3250209"/>
                  <a:pt x="1592598" y="3231490"/>
                  <a:pt x="1611326" y="3227746"/>
                </a:cubicBezTo>
                <a:close/>
                <a:moveTo>
                  <a:pt x="4116032" y="3224001"/>
                </a:moveTo>
                <a:cubicBezTo>
                  <a:pt x="4136009" y="3228992"/>
                  <a:pt x="4147871" y="3249583"/>
                  <a:pt x="4142876" y="3268926"/>
                </a:cubicBezTo>
                <a:cubicBezTo>
                  <a:pt x="4138507" y="3285773"/>
                  <a:pt x="4123524" y="3297004"/>
                  <a:pt x="4106667" y="3297004"/>
                </a:cubicBezTo>
                <a:cubicBezTo>
                  <a:pt x="4104170" y="3297004"/>
                  <a:pt x="4101049" y="3296380"/>
                  <a:pt x="4097927" y="3295757"/>
                </a:cubicBezTo>
                <a:cubicBezTo>
                  <a:pt x="4077948" y="3290764"/>
                  <a:pt x="4065463" y="3270798"/>
                  <a:pt x="4070457" y="3250831"/>
                </a:cubicBezTo>
                <a:cubicBezTo>
                  <a:pt x="4075452" y="3230864"/>
                  <a:pt x="4095430" y="3219010"/>
                  <a:pt x="4116032" y="3224001"/>
                </a:cubicBezTo>
                <a:close/>
                <a:moveTo>
                  <a:pt x="4345775" y="3222754"/>
                </a:moveTo>
                <a:cubicBezTo>
                  <a:pt x="4363880" y="3226498"/>
                  <a:pt x="4376366" y="3244593"/>
                  <a:pt x="4372621" y="3263312"/>
                </a:cubicBezTo>
                <a:cubicBezTo>
                  <a:pt x="4369499" y="3279535"/>
                  <a:pt x="4355139" y="3290766"/>
                  <a:pt x="4338908" y="3290766"/>
                </a:cubicBezTo>
                <a:cubicBezTo>
                  <a:pt x="4336411" y="3290766"/>
                  <a:pt x="4333914" y="3290142"/>
                  <a:pt x="4332040" y="3290142"/>
                </a:cubicBezTo>
                <a:cubicBezTo>
                  <a:pt x="4313312" y="3286399"/>
                  <a:pt x="4301449" y="3268303"/>
                  <a:pt x="4305196" y="3249585"/>
                </a:cubicBezTo>
                <a:cubicBezTo>
                  <a:pt x="4308941" y="3230866"/>
                  <a:pt x="4327046" y="3219010"/>
                  <a:pt x="4345775" y="3222754"/>
                </a:cubicBezTo>
                <a:close/>
                <a:moveTo>
                  <a:pt x="697971" y="3204035"/>
                </a:moveTo>
                <a:cubicBezTo>
                  <a:pt x="709832" y="3202787"/>
                  <a:pt x="720446" y="3211523"/>
                  <a:pt x="721693" y="3223377"/>
                </a:cubicBezTo>
                <a:cubicBezTo>
                  <a:pt x="722943" y="3235856"/>
                  <a:pt x="714203" y="3246464"/>
                  <a:pt x="702341" y="3247711"/>
                </a:cubicBezTo>
                <a:cubicBezTo>
                  <a:pt x="701717" y="3247711"/>
                  <a:pt x="701092" y="3247711"/>
                  <a:pt x="699844" y="3247711"/>
                </a:cubicBezTo>
                <a:cubicBezTo>
                  <a:pt x="689230" y="3247087"/>
                  <a:pt x="679866" y="3238977"/>
                  <a:pt x="678617" y="3227745"/>
                </a:cubicBezTo>
                <a:cubicBezTo>
                  <a:pt x="677369" y="3215890"/>
                  <a:pt x="686109" y="3205283"/>
                  <a:pt x="697971" y="3204035"/>
                </a:cubicBezTo>
                <a:close/>
                <a:moveTo>
                  <a:pt x="5258505" y="3197795"/>
                </a:moveTo>
                <a:cubicBezTo>
                  <a:pt x="5270366" y="3199044"/>
                  <a:pt x="5279106" y="3209650"/>
                  <a:pt x="5277858" y="3221505"/>
                </a:cubicBezTo>
                <a:cubicBezTo>
                  <a:pt x="5276609" y="3232736"/>
                  <a:pt x="5267245" y="3240848"/>
                  <a:pt x="5256631" y="3240848"/>
                </a:cubicBezTo>
                <a:cubicBezTo>
                  <a:pt x="5255383" y="3241472"/>
                  <a:pt x="5254134" y="3241472"/>
                  <a:pt x="5253510" y="3241472"/>
                </a:cubicBezTo>
                <a:cubicBezTo>
                  <a:pt x="5241648" y="3240224"/>
                  <a:pt x="5232907" y="3228993"/>
                  <a:pt x="5234156" y="3217138"/>
                </a:cubicBezTo>
                <a:cubicBezTo>
                  <a:pt x="5235404" y="3205283"/>
                  <a:pt x="5246643" y="3196547"/>
                  <a:pt x="5258505" y="3197795"/>
                </a:cubicBezTo>
                <a:close/>
                <a:moveTo>
                  <a:pt x="2976052" y="3189059"/>
                </a:moveTo>
                <a:cubicBezTo>
                  <a:pt x="2977302" y="3189059"/>
                  <a:pt x="2977926" y="3189059"/>
                  <a:pt x="2978550" y="3189059"/>
                </a:cubicBezTo>
                <a:cubicBezTo>
                  <a:pt x="3006020" y="3189059"/>
                  <a:pt x="3028493" y="3210897"/>
                  <a:pt x="3028493" y="3238352"/>
                </a:cubicBezTo>
                <a:cubicBezTo>
                  <a:pt x="3028493" y="3265806"/>
                  <a:pt x="3006644" y="3288269"/>
                  <a:pt x="2979174" y="3288269"/>
                </a:cubicBezTo>
                <a:lnTo>
                  <a:pt x="2978550" y="3288269"/>
                </a:lnTo>
                <a:lnTo>
                  <a:pt x="2978550" y="3288893"/>
                </a:lnTo>
                <a:cubicBezTo>
                  <a:pt x="2950456" y="3288893"/>
                  <a:pt x="2928605" y="3266430"/>
                  <a:pt x="2928605" y="3238976"/>
                </a:cubicBezTo>
                <a:cubicBezTo>
                  <a:pt x="2928605" y="3212146"/>
                  <a:pt x="2949832" y="3190307"/>
                  <a:pt x="2976052" y="3189059"/>
                </a:cubicBezTo>
                <a:close/>
                <a:moveTo>
                  <a:pt x="1376588" y="3186565"/>
                </a:moveTo>
                <a:cubicBezTo>
                  <a:pt x="1393444" y="3184068"/>
                  <a:pt x="1409676" y="3195924"/>
                  <a:pt x="1412174" y="3212771"/>
                </a:cubicBezTo>
                <a:cubicBezTo>
                  <a:pt x="1414671" y="3230242"/>
                  <a:pt x="1402810" y="3245840"/>
                  <a:pt x="1385953" y="3248337"/>
                </a:cubicBezTo>
                <a:cubicBezTo>
                  <a:pt x="1384704" y="3248337"/>
                  <a:pt x="1382832" y="3248961"/>
                  <a:pt x="1380959" y="3248961"/>
                </a:cubicBezTo>
                <a:cubicBezTo>
                  <a:pt x="1365976" y="3248961"/>
                  <a:pt x="1352865" y="3237729"/>
                  <a:pt x="1350368" y="3222130"/>
                </a:cubicBezTo>
                <a:cubicBezTo>
                  <a:pt x="1347870" y="3205283"/>
                  <a:pt x="1359732" y="3189060"/>
                  <a:pt x="1376588" y="3186565"/>
                </a:cubicBezTo>
                <a:close/>
                <a:moveTo>
                  <a:pt x="4579887" y="3181572"/>
                </a:moveTo>
                <a:cubicBezTo>
                  <a:pt x="4596744" y="3184068"/>
                  <a:pt x="4608605" y="3199668"/>
                  <a:pt x="4606109" y="3217138"/>
                </a:cubicBezTo>
                <a:cubicBezTo>
                  <a:pt x="4603612" y="3232737"/>
                  <a:pt x="4590501" y="3243968"/>
                  <a:pt x="4575518" y="3243968"/>
                </a:cubicBezTo>
                <a:cubicBezTo>
                  <a:pt x="4573645" y="3243968"/>
                  <a:pt x="4572396" y="3243968"/>
                  <a:pt x="4570523" y="3243345"/>
                </a:cubicBezTo>
                <a:cubicBezTo>
                  <a:pt x="4553667" y="3240849"/>
                  <a:pt x="4541805" y="3225250"/>
                  <a:pt x="4544303" y="3207779"/>
                </a:cubicBezTo>
                <a:cubicBezTo>
                  <a:pt x="4546800" y="3190932"/>
                  <a:pt x="4562407" y="3179077"/>
                  <a:pt x="4579887" y="3181572"/>
                </a:cubicBezTo>
                <a:close/>
                <a:moveTo>
                  <a:pt x="467604" y="3158486"/>
                </a:moveTo>
                <a:cubicBezTo>
                  <a:pt x="477593" y="3157238"/>
                  <a:pt x="486957" y="3165349"/>
                  <a:pt x="487582" y="3175332"/>
                </a:cubicBezTo>
                <a:cubicBezTo>
                  <a:pt x="488206" y="3185316"/>
                  <a:pt x="480714" y="3194676"/>
                  <a:pt x="470101" y="3195300"/>
                </a:cubicBezTo>
                <a:cubicBezTo>
                  <a:pt x="469477" y="3195300"/>
                  <a:pt x="468853" y="3195300"/>
                  <a:pt x="468853" y="3195300"/>
                </a:cubicBezTo>
                <a:cubicBezTo>
                  <a:pt x="459488" y="3195300"/>
                  <a:pt x="451372" y="3187812"/>
                  <a:pt x="450748" y="3178452"/>
                </a:cubicBezTo>
                <a:cubicBezTo>
                  <a:pt x="450123" y="3168470"/>
                  <a:pt x="457615" y="3159110"/>
                  <a:pt x="467604" y="3158486"/>
                </a:cubicBezTo>
                <a:close/>
                <a:moveTo>
                  <a:pt x="5488250" y="3152246"/>
                </a:moveTo>
                <a:cubicBezTo>
                  <a:pt x="5498864" y="3152870"/>
                  <a:pt x="5506356" y="3162230"/>
                  <a:pt x="5505731" y="3172213"/>
                </a:cubicBezTo>
                <a:cubicBezTo>
                  <a:pt x="5505107" y="3182197"/>
                  <a:pt x="5496990" y="3189684"/>
                  <a:pt x="5487626" y="3189684"/>
                </a:cubicBezTo>
                <a:cubicBezTo>
                  <a:pt x="5486378" y="3189060"/>
                  <a:pt x="5485752" y="3189060"/>
                  <a:pt x="5485128" y="3189060"/>
                </a:cubicBezTo>
                <a:cubicBezTo>
                  <a:pt x="5475140" y="3188436"/>
                  <a:pt x="5467024" y="3179076"/>
                  <a:pt x="5468272" y="3169093"/>
                </a:cubicBezTo>
                <a:cubicBezTo>
                  <a:pt x="5468896" y="3158486"/>
                  <a:pt x="5478262" y="3150998"/>
                  <a:pt x="5488250" y="3152246"/>
                </a:cubicBezTo>
                <a:close/>
                <a:moveTo>
                  <a:pt x="1144972" y="3143510"/>
                </a:moveTo>
                <a:cubicBezTo>
                  <a:pt x="1159955" y="3141638"/>
                  <a:pt x="1174314" y="3152870"/>
                  <a:pt x="1175562" y="3168468"/>
                </a:cubicBezTo>
                <a:cubicBezTo>
                  <a:pt x="1176811" y="3184068"/>
                  <a:pt x="1166198" y="3197795"/>
                  <a:pt x="1150590" y="3199043"/>
                </a:cubicBezTo>
                <a:cubicBezTo>
                  <a:pt x="1149342" y="3199043"/>
                  <a:pt x="1148717" y="3199043"/>
                  <a:pt x="1147468" y="3199043"/>
                </a:cubicBezTo>
                <a:cubicBezTo>
                  <a:pt x="1133733" y="3199043"/>
                  <a:pt x="1121872" y="3188436"/>
                  <a:pt x="1120000" y="3174085"/>
                </a:cubicBezTo>
                <a:cubicBezTo>
                  <a:pt x="1118750" y="3158485"/>
                  <a:pt x="1129988" y="3144758"/>
                  <a:pt x="1144972" y="3143510"/>
                </a:cubicBezTo>
                <a:close/>
                <a:moveTo>
                  <a:pt x="4810879" y="3139767"/>
                </a:moveTo>
                <a:cubicBezTo>
                  <a:pt x="4825862" y="3141638"/>
                  <a:pt x="4837724" y="3155365"/>
                  <a:pt x="4835851" y="3170340"/>
                </a:cubicBezTo>
                <a:cubicBezTo>
                  <a:pt x="4834603" y="3184692"/>
                  <a:pt x="4822116" y="3195298"/>
                  <a:pt x="4807757" y="3195298"/>
                </a:cubicBezTo>
                <a:cubicBezTo>
                  <a:pt x="4807133" y="3195298"/>
                  <a:pt x="4806509" y="3195298"/>
                  <a:pt x="4805260" y="3195298"/>
                </a:cubicBezTo>
                <a:cubicBezTo>
                  <a:pt x="4789652" y="3194051"/>
                  <a:pt x="4778416" y="3180324"/>
                  <a:pt x="4780288" y="3164725"/>
                </a:cubicBezTo>
                <a:cubicBezTo>
                  <a:pt x="4782161" y="3149126"/>
                  <a:pt x="4795896" y="3137895"/>
                  <a:pt x="4810879" y="3139767"/>
                </a:cubicBezTo>
                <a:close/>
                <a:moveTo>
                  <a:pt x="2805461" y="3129002"/>
                </a:moveTo>
                <a:cubicBezTo>
                  <a:pt x="2818104" y="3127911"/>
                  <a:pt x="2831214" y="3131654"/>
                  <a:pt x="2841827" y="3140390"/>
                </a:cubicBezTo>
                <a:cubicBezTo>
                  <a:pt x="2862429" y="3157861"/>
                  <a:pt x="2865551" y="3189059"/>
                  <a:pt x="2848070" y="3210273"/>
                </a:cubicBezTo>
                <a:cubicBezTo>
                  <a:pt x="2838081" y="3222128"/>
                  <a:pt x="2823722" y="3227745"/>
                  <a:pt x="2809987" y="3227745"/>
                </a:cubicBezTo>
                <a:cubicBezTo>
                  <a:pt x="2798750" y="3227745"/>
                  <a:pt x="2786889" y="3224625"/>
                  <a:pt x="2778148" y="3216513"/>
                </a:cubicBezTo>
                <a:cubicBezTo>
                  <a:pt x="2756922" y="3199042"/>
                  <a:pt x="2754425" y="3167220"/>
                  <a:pt x="2771905" y="3146629"/>
                </a:cubicBezTo>
                <a:cubicBezTo>
                  <a:pt x="2780645" y="3136022"/>
                  <a:pt x="2792819" y="3130094"/>
                  <a:pt x="2805461" y="3129002"/>
                </a:cubicBezTo>
                <a:close/>
                <a:moveTo>
                  <a:pt x="3150389" y="3128067"/>
                </a:moveTo>
                <a:cubicBezTo>
                  <a:pt x="3163031" y="3129159"/>
                  <a:pt x="3175205" y="3135087"/>
                  <a:pt x="3183945" y="3145382"/>
                </a:cubicBezTo>
                <a:cubicBezTo>
                  <a:pt x="3201426" y="3165973"/>
                  <a:pt x="3198929" y="3197794"/>
                  <a:pt x="3178327" y="3215265"/>
                </a:cubicBezTo>
                <a:cubicBezTo>
                  <a:pt x="3168962" y="3223376"/>
                  <a:pt x="3157725" y="3227121"/>
                  <a:pt x="3146487" y="3227121"/>
                </a:cubicBezTo>
                <a:cubicBezTo>
                  <a:pt x="3132752" y="3227121"/>
                  <a:pt x="3118394" y="3221505"/>
                  <a:pt x="3108405" y="3209649"/>
                </a:cubicBezTo>
                <a:cubicBezTo>
                  <a:pt x="3090924" y="3188435"/>
                  <a:pt x="3093421" y="3157237"/>
                  <a:pt x="3114023" y="3139767"/>
                </a:cubicBezTo>
                <a:cubicBezTo>
                  <a:pt x="3124636" y="3130719"/>
                  <a:pt x="3137747" y="3126975"/>
                  <a:pt x="3150389" y="3128067"/>
                </a:cubicBezTo>
                <a:close/>
                <a:moveTo>
                  <a:pt x="2050212" y="3122296"/>
                </a:moveTo>
                <a:cubicBezTo>
                  <a:pt x="2072063" y="3117929"/>
                  <a:pt x="2093289" y="3132280"/>
                  <a:pt x="2097659" y="3154119"/>
                </a:cubicBezTo>
                <a:cubicBezTo>
                  <a:pt x="2102029" y="3175958"/>
                  <a:pt x="2087670" y="3197172"/>
                  <a:pt x="2065820" y="3201540"/>
                </a:cubicBezTo>
                <a:cubicBezTo>
                  <a:pt x="2063322" y="3202164"/>
                  <a:pt x="2060200" y="3202164"/>
                  <a:pt x="2057703" y="3202164"/>
                </a:cubicBezTo>
                <a:cubicBezTo>
                  <a:pt x="2038975" y="3202164"/>
                  <a:pt x="2022118" y="3189061"/>
                  <a:pt x="2018373" y="3169717"/>
                </a:cubicBezTo>
                <a:cubicBezTo>
                  <a:pt x="2014002" y="3147880"/>
                  <a:pt x="2028361" y="3126665"/>
                  <a:pt x="2050212" y="3122296"/>
                </a:cubicBezTo>
                <a:close/>
                <a:moveTo>
                  <a:pt x="2278083" y="3120426"/>
                </a:moveTo>
                <a:cubicBezTo>
                  <a:pt x="2301182" y="3114186"/>
                  <a:pt x="2325529" y="3127914"/>
                  <a:pt x="2331773" y="3150999"/>
                </a:cubicBezTo>
                <a:cubicBezTo>
                  <a:pt x="2338016" y="3174086"/>
                  <a:pt x="2324281" y="3197797"/>
                  <a:pt x="2301182" y="3204037"/>
                </a:cubicBezTo>
                <a:cubicBezTo>
                  <a:pt x="2297435" y="3205284"/>
                  <a:pt x="2293690" y="3205284"/>
                  <a:pt x="2289944" y="3205284"/>
                </a:cubicBezTo>
                <a:cubicBezTo>
                  <a:pt x="2270591" y="3206532"/>
                  <a:pt x="2253110" y="3194053"/>
                  <a:pt x="2247492" y="3174086"/>
                </a:cubicBezTo>
                <a:cubicBezTo>
                  <a:pt x="2241249" y="3150999"/>
                  <a:pt x="2254984" y="3126665"/>
                  <a:pt x="2278083" y="3120426"/>
                </a:cubicBezTo>
                <a:close/>
                <a:moveTo>
                  <a:pt x="2527861" y="3118026"/>
                </a:moveTo>
                <a:cubicBezTo>
                  <a:pt x="2546064" y="3118085"/>
                  <a:pt x="2563388" y="3128848"/>
                  <a:pt x="2570880" y="3146630"/>
                </a:cubicBezTo>
                <a:cubicBezTo>
                  <a:pt x="2580869" y="3170341"/>
                  <a:pt x="2569631" y="3197796"/>
                  <a:pt x="2545908" y="3207778"/>
                </a:cubicBezTo>
                <a:cubicBezTo>
                  <a:pt x="2539665" y="3210275"/>
                  <a:pt x="2534046" y="3211523"/>
                  <a:pt x="2527804" y="3211523"/>
                </a:cubicBezTo>
                <a:cubicBezTo>
                  <a:pt x="2509698" y="3211523"/>
                  <a:pt x="2492218" y="3200291"/>
                  <a:pt x="2484726" y="3182820"/>
                </a:cubicBezTo>
                <a:cubicBezTo>
                  <a:pt x="2474737" y="3159109"/>
                  <a:pt x="2485975" y="3131655"/>
                  <a:pt x="2509698" y="3121672"/>
                </a:cubicBezTo>
                <a:cubicBezTo>
                  <a:pt x="2515629" y="3119176"/>
                  <a:pt x="2521794" y="3118006"/>
                  <a:pt x="2527861" y="3118026"/>
                </a:cubicBezTo>
                <a:close/>
                <a:moveTo>
                  <a:pt x="3906266" y="3117929"/>
                </a:moveTo>
                <a:cubicBezTo>
                  <a:pt x="3928117" y="3122296"/>
                  <a:pt x="3942476" y="3143511"/>
                  <a:pt x="3938106" y="3165350"/>
                </a:cubicBezTo>
                <a:cubicBezTo>
                  <a:pt x="3934360" y="3184693"/>
                  <a:pt x="3917503" y="3198420"/>
                  <a:pt x="3898775" y="3198420"/>
                </a:cubicBezTo>
                <a:cubicBezTo>
                  <a:pt x="3896278" y="3198420"/>
                  <a:pt x="3893156" y="3198420"/>
                  <a:pt x="3890659" y="3197172"/>
                </a:cubicBezTo>
                <a:cubicBezTo>
                  <a:pt x="3868808" y="3192804"/>
                  <a:pt x="3854449" y="3171590"/>
                  <a:pt x="3858819" y="3149751"/>
                </a:cubicBezTo>
                <a:cubicBezTo>
                  <a:pt x="3863189" y="3127912"/>
                  <a:pt x="3884415" y="3113562"/>
                  <a:pt x="3906266" y="3117929"/>
                </a:cubicBezTo>
                <a:close/>
                <a:moveTo>
                  <a:pt x="3660611" y="3116925"/>
                </a:moveTo>
                <a:cubicBezTo>
                  <a:pt x="3666181" y="3116097"/>
                  <a:pt x="3671995" y="3116370"/>
                  <a:pt x="3677770" y="3117930"/>
                </a:cubicBezTo>
                <a:cubicBezTo>
                  <a:pt x="3700870" y="3124169"/>
                  <a:pt x="3714604" y="3147880"/>
                  <a:pt x="3708361" y="3170966"/>
                </a:cubicBezTo>
                <a:cubicBezTo>
                  <a:pt x="3703366" y="3190310"/>
                  <a:pt x="3685886" y="3203412"/>
                  <a:pt x="3666532" y="3203412"/>
                </a:cubicBezTo>
                <a:cubicBezTo>
                  <a:pt x="3662787" y="3203412"/>
                  <a:pt x="3659041" y="3203412"/>
                  <a:pt x="3655296" y="3202165"/>
                </a:cubicBezTo>
                <a:cubicBezTo>
                  <a:pt x="3632196" y="3195925"/>
                  <a:pt x="3618461" y="3172214"/>
                  <a:pt x="3624705" y="3149128"/>
                </a:cubicBezTo>
                <a:cubicBezTo>
                  <a:pt x="3629387" y="3131813"/>
                  <a:pt x="3643902" y="3119412"/>
                  <a:pt x="3660611" y="3116925"/>
                </a:cubicBezTo>
                <a:close/>
                <a:moveTo>
                  <a:pt x="3427727" y="3116251"/>
                </a:moveTo>
                <a:cubicBezTo>
                  <a:pt x="3433824" y="3116173"/>
                  <a:pt x="3440067" y="3117304"/>
                  <a:pt x="3446154" y="3119800"/>
                </a:cubicBezTo>
                <a:cubicBezTo>
                  <a:pt x="3469877" y="3129783"/>
                  <a:pt x="3481739" y="3156614"/>
                  <a:pt x="3471751" y="3180948"/>
                </a:cubicBezTo>
                <a:cubicBezTo>
                  <a:pt x="3464259" y="3199044"/>
                  <a:pt x="3446778" y="3209651"/>
                  <a:pt x="3428674" y="3209651"/>
                </a:cubicBezTo>
                <a:cubicBezTo>
                  <a:pt x="3422430" y="3209651"/>
                  <a:pt x="3416811" y="3208402"/>
                  <a:pt x="3410568" y="3205906"/>
                </a:cubicBezTo>
                <a:cubicBezTo>
                  <a:pt x="3386845" y="3195923"/>
                  <a:pt x="3374984" y="3169093"/>
                  <a:pt x="3384972" y="3145382"/>
                </a:cubicBezTo>
                <a:cubicBezTo>
                  <a:pt x="3392464" y="3127600"/>
                  <a:pt x="3409437" y="3116485"/>
                  <a:pt x="3427727" y="3116251"/>
                </a:cubicBezTo>
                <a:close/>
                <a:moveTo>
                  <a:pt x="239108" y="3112937"/>
                </a:moveTo>
                <a:cubicBezTo>
                  <a:pt x="247849" y="3112314"/>
                  <a:pt x="254716" y="3119177"/>
                  <a:pt x="255340" y="3127289"/>
                </a:cubicBezTo>
                <a:cubicBezTo>
                  <a:pt x="255964" y="3136023"/>
                  <a:pt x="249097" y="3142887"/>
                  <a:pt x="240357" y="3143511"/>
                </a:cubicBezTo>
                <a:cubicBezTo>
                  <a:pt x="240357" y="3143511"/>
                  <a:pt x="239733" y="3143511"/>
                  <a:pt x="239733" y="3143511"/>
                </a:cubicBezTo>
                <a:cubicBezTo>
                  <a:pt x="232241" y="3143511"/>
                  <a:pt x="225374" y="3137272"/>
                  <a:pt x="224749" y="3129160"/>
                </a:cubicBezTo>
                <a:cubicBezTo>
                  <a:pt x="224125" y="3120424"/>
                  <a:pt x="230993" y="3113562"/>
                  <a:pt x="239108" y="3112937"/>
                </a:cubicBezTo>
                <a:close/>
                <a:moveTo>
                  <a:pt x="5716120" y="3106697"/>
                </a:moveTo>
                <a:cubicBezTo>
                  <a:pt x="5724860" y="3107321"/>
                  <a:pt x="5731103" y="3114185"/>
                  <a:pt x="5730478" y="3122920"/>
                </a:cubicBezTo>
                <a:cubicBezTo>
                  <a:pt x="5729854" y="3131032"/>
                  <a:pt x="5722986" y="3137272"/>
                  <a:pt x="5714870" y="3137272"/>
                </a:cubicBezTo>
                <a:cubicBezTo>
                  <a:pt x="5706130" y="3136648"/>
                  <a:pt x="5699264" y="3129784"/>
                  <a:pt x="5699888" y="3121049"/>
                </a:cubicBezTo>
                <a:cubicBezTo>
                  <a:pt x="5700512" y="3112314"/>
                  <a:pt x="5708004" y="3106074"/>
                  <a:pt x="5716120" y="3106697"/>
                </a:cubicBezTo>
                <a:close/>
                <a:moveTo>
                  <a:pt x="915853" y="3099209"/>
                </a:moveTo>
                <a:cubicBezTo>
                  <a:pt x="929588" y="3097961"/>
                  <a:pt x="941449" y="3108569"/>
                  <a:pt x="942073" y="3122296"/>
                </a:cubicBezTo>
                <a:cubicBezTo>
                  <a:pt x="943322" y="3136023"/>
                  <a:pt x="932709" y="3147878"/>
                  <a:pt x="918974" y="3149127"/>
                </a:cubicBezTo>
                <a:cubicBezTo>
                  <a:pt x="918349" y="3149127"/>
                  <a:pt x="917725" y="3149127"/>
                  <a:pt x="917101" y="3149127"/>
                </a:cubicBezTo>
                <a:cubicBezTo>
                  <a:pt x="904615" y="3149127"/>
                  <a:pt x="893378" y="3139143"/>
                  <a:pt x="892754" y="3126040"/>
                </a:cubicBezTo>
                <a:cubicBezTo>
                  <a:pt x="891505" y="3112313"/>
                  <a:pt x="902118" y="3100458"/>
                  <a:pt x="915853" y="3099209"/>
                </a:cubicBezTo>
                <a:close/>
                <a:moveTo>
                  <a:pt x="5039999" y="3094842"/>
                </a:moveTo>
                <a:cubicBezTo>
                  <a:pt x="5053734" y="3096090"/>
                  <a:pt x="5064346" y="3107321"/>
                  <a:pt x="5063098" y="3121672"/>
                </a:cubicBezTo>
                <a:cubicBezTo>
                  <a:pt x="5062474" y="3134775"/>
                  <a:pt x="5051236" y="3144759"/>
                  <a:pt x="5038750" y="3144759"/>
                </a:cubicBezTo>
                <a:cubicBezTo>
                  <a:pt x="5037502" y="3144759"/>
                  <a:pt x="5037502" y="3144759"/>
                  <a:pt x="5036877" y="3144134"/>
                </a:cubicBezTo>
                <a:cubicBezTo>
                  <a:pt x="5023143" y="3143511"/>
                  <a:pt x="5012529" y="3131655"/>
                  <a:pt x="5013777" y="3117929"/>
                </a:cubicBezTo>
                <a:cubicBezTo>
                  <a:pt x="5014401" y="3104201"/>
                  <a:pt x="5026264" y="3093594"/>
                  <a:pt x="5039999" y="3094842"/>
                </a:cubicBezTo>
                <a:close/>
                <a:moveTo>
                  <a:pt x="12486" y="3066140"/>
                </a:moveTo>
                <a:cubicBezTo>
                  <a:pt x="19354" y="3066140"/>
                  <a:pt x="24973" y="3071755"/>
                  <a:pt x="24973" y="3078619"/>
                </a:cubicBezTo>
                <a:cubicBezTo>
                  <a:pt x="24973" y="3085483"/>
                  <a:pt x="19354" y="3091098"/>
                  <a:pt x="12486" y="3091098"/>
                </a:cubicBezTo>
                <a:cubicBezTo>
                  <a:pt x="5619" y="3091098"/>
                  <a:pt x="0" y="3085483"/>
                  <a:pt x="0" y="3078619"/>
                </a:cubicBezTo>
                <a:cubicBezTo>
                  <a:pt x="0" y="3071755"/>
                  <a:pt x="5619" y="3066140"/>
                  <a:pt x="12486" y="3066140"/>
                </a:cubicBezTo>
                <a:close/>
                <a:moveTo>
                  <a:pt x="5943366" y="3059901"/>
                </a:moveTo>
                <a:cubicBezTo>
                  <a:pt x="5950234" y="3059901"/>
                  <a:pt x="5955852" y="3065516"/>
                  <a:pt x="5955852" y="3072380"/>
                </a:cubicBezTo>
                <a:cubicBezTo>
                  <a:pt x="5955852" y="3079243"/>
                  <a:pt x="5950234" y="3084858"/>
                  <a:pt x="5943366" y="3084858"/>
                </a:cubicBezTo>
                <a:cubicBezTo>
                  <a:pt x="5936498" y="3084858"/>
                  <a:pt x="5930880" y="3079243"/>
                  <a:pt x="5930880" y="3072380"/>
                </a:cubicBezTo>
                <a:cubicBezTo>
                  <a:pt x="5930880" y="3065516"/>
                  <a:pt x="5936498" y="3059901"/>
                  <a:pt x="5943366" y="3059901"/>
                </a:cubicBezTo>
                <a:close/>
                <a:moveTo>
                  <a:pt x="1590101" y="3040558"/>
                </a:moveTo>
                <a:cubicBezTo>
                  <a:pt x="1608829" y="3039311"/>
                  <a:pt x="1625061" y="3053661"/>
                  <a:pt x="1626935" y="3072380"/>
                </a:cubicBezTo>
                <a:cubicBezTo>
                  <a:pt x="1628183" y="3091099"/>
                  <a:pt x="1613824" y="3107946"/>
                  <a:pt x="1595095" y="3109193"/>
                </a:cubicBezTo>
                <a:cubicBezTo>
                  <a:pt x="1593846" y="3109193"/>
                  <a:pt x="1593222" y="3109193"/>
                  <a:pt x="1592598" y="3109193"/>
                </a:cubicBezTo>
                <a:cubicBezTo>
                  <a:pt x="1574493" y="3107946"/>
                  <a:pt x="1559510" y="3094843"/>
                  <a:pt x="1558260" y="3076748"/>
                </a:cubicBezTo>
                <a:cubicBezTo>
                  <a:pt x="1557012" y="3058029"/>
                  <a:pt x="1571371" y="3041806"/>
                  <a:pt x="1590101" y="3040558"/>
                </a:cubicBezTo>
                <a:close/>
                <a:moveTo>
                  <a:pt x="1816098" y="3038685"/>
                </a:moveTo>
                <a:cubicBezTo>
                  <a:pt x="1836700" y="3036813"/>
                  <a:pt x="1854181" y="3052412"/>
                  <a:pt x="1856053" y="3073003"/>
                </a:cubicBezTo>
                <a:cubicBezTo>
                  <a:pt x="1857926" y="3093593"/>
                  <a:pt x="1842318" y="3111688"/>
                  <a:pt x="1821717" y="3113560"/>
                </a:cubicBezTo>
                <a:cubicBezTo>
                  <a:pt x="1820468" y="3113560"/>
                  <a:pt x="1819843" y="3113560"/>
                  <a:pt x="1818595" y="3113560"/>
                </a:cubicBezTo>
                <a:cubicBezTo>
                  <a:pt x="1799242" y="3112936"/>
                  <a:pt x="1783009" y="3097961"/>
                  <a:pt x="1781761" y="3078618"/>
                </a:cubicBezTo>
                <a:cubicBezTo>
                  <a:pt x="1779888" y="3058027"/>
                  <a:pt x="1795496" y="3039933"/>
                  <a:pt x="1816098" y="3038685"/>
                </a:cubicBezTo>
                <a:close/>
                <a:moveTo>
                  <a:pt x="4365753" y="3034942"/>
                </a:moveTo>
                <a:cubicBezTo>
                  <a:pt x="4384482" y="3036190"/>
                  <a:pt x="4398841" y="3052414"/>
                  <a:pt x="4397592" y="3071132"/>
                </a:cubicBezTo>
                <a:cubicBezTo>
                  <a:pt x="4396344" y="3089227"/>
                  <a:pt x="4381361" y="3102954"/>
                  <a:pt x="4363255" y="3102954"/>
                </a:cubicBezTo>
                <a:cubicBezTo>
                  <a:pt x="4363255" y="3102954"/>
                  <a:pt x="4362006" y="3102954"/>
                  <a:pt x="4361382" y="3102954"/>
                </a:cubicBezTo>
                <a:cubicBezTo>
                  <a:pt x="4342654" y="3101706"/>
                  <a:pt x="4328295" y="3085483"/>
                  <a:pt x="4329543" y="3066765"/>
                </a:cubicBezTo>
                <a:cubicBezTo>
                  <a:pt x="4330791" y="3048045"/>
                  <a:pt x="4347024" y="3033695"/>
                  <a:pt x="4365753" y="3034942"/>
                </a:cubicBezTo>
                <a:close/>
                <a:moveTo>
                  <a:pt x="4140379" y="3033069"/>
                </a:moveTo>
                <a:cubicBezTo>
                  <a:pt x="4160982" y="3034940"/>
                  <a:pt x="4175965" y="3052412"/>
                  <a:pt x="4174715" y="3073003"/>
                </a:cubicBezTo>
                <a:cubicBezTo>
                  <a:pt x="4173467" y="3092345"/>
                  <a:pt x="4156612" y="3107320"/>
                  <a:pt x="4137257" y="3107320"/>
                </a:cubicBezTo>
                <a:cubicBezTo>
                  <a:pt x="4136633" y="3107944"/>
                  <a:pt x="4136009" y="3107320"/>
                  <a:pt x="4134761" y="3107320"/>
                </a:cubicBezTo>
                <a:cubicBezTo>
                  <a:pt x="4114158" y="3106072"/>
                  <a:pt x="4098551" y="3087978"/>
                  <a:pt x="4100425" y="3067387"/>
                </a:cubicBezTo>
                <a:cubicBezTo>
                  <a:pt x="4101673" y="3046797"/>
                  <a:pt x="4119777" y="3031821"/>
                  <a:pt x="4140379" y="3033069"/>
                </a:cubicBezTo>
                <a:close/>
                <a:moveTo>
                  <a:pt x="687357" y="3007487"/>
                </a:moveTo>
                <a:cubicBezTo>
                  <a:pt x="699220" y="3006863"/>
                  <a:pt x="709208" y="3016847"/>
                  <a:pt x="709208" y="3028702"/>
                </a:cubicBezTo>
                <a:cubicBezTo>
                  <a:pt x="709208" y="3040557"/>
                  <a:pt x="699844" y="3050540"/>
                  <a:pt x="687982" y="3051164"/>
                </a:cubicBezTo>
                <a:cubicBezTo>
                  <a:pt x="675496" y="3050540"/>
                  <a:pt x="666131" y="3041181"/>
                  <a:pt x="666131" y="3029326"/>
                </a:cubicBezTo>
                <a:cubicBezTo>
                  <a:pt x="666131" y="3017471"/>
                  <a:pt x="675496" y="3007487"/>
                  <a:pt x="687357" y="3007487"/>
                </a:cubicBezTo>
                <a:close/>
                <a:moveTo>
                  <a:pt x="5268493" y="3001871"/>
                </a:moveTo>
                <a:cubicBezTo>
                  <a:pt x="5280356" y="3001871"/>
                  <a:pt x="5290344" y="3011855"/>
                  <a:pt x="5289720" y="3024334"/>
                </a:cubicBezTo>
                <a:cubicBezTo>
                  <a:pt x="5289720" y="3035565"/>
                  <a:pt x="5279730" y="3044925"/>
                  <a:pt x="5267869" y="3044925"/>
                </a:cubicBezTo>
                <a:cubicBezTo>
                  <a:pt x="5256007" y="3044925"/>
                  <a:pt x="5246019" y="3034941"/>
                  <a:pt x="5246643" y="3023086"/>
                </a:cubicBezTo>
                <a:cubicBezTo>
                  <a:pt x="5246643" y="3011231"/>
                  <a:pt x="5256631" y="3001247"/>
                  <a:pt x="5268493" y="3001871"/>
                </a:cubicBezTo>
                <a:close/>
                <a:moveTo>
                  <a:pt x="1363478" y="2996257"/>
                </a:moveTo>
                <a:cubicBezTo>
                  <a:pt x="1380959" y="2995633"/>
                  <a:pt x="1394694" y="3009360"/>
                  <a:pt x="1395318" y="3026206"/>
                </a:cubicBezTo>
                <a:cubicBezTo>
                  <a:pt x="1395942" y="3043678"/>
                  <a:pt x="1382208" y="3058028"/>
                  <a:pt x="1365351" y="3058028"/>
                </a:cubicBezTo>
                <a:cubicBezTo>
                  <a:pt x="1365351" y="3058028"/>
                  <a:pt x="1364726" y="3058028"/>
                  <a:pt x="1364102" y="3058028"/>
                </a:cubicBezTo>
                <a:cubicBezTo>
                  <a:pt x="1347246" y="3058028"/>
                  <a:pt x="1334136" y="3044926"/>
                  <a:pt x="1332887" y="3028079"/>
                </a:cubicBezTo>
                <a:cubicBezTo>
                  <a:pt x="1332887" y="3010607"/>
                  <a:pt x="1345997" y="2996257"/>
                  <a:pt x="1363478" y="2996257"/>
                </a:cubicBezTo>
                <a:close/>
                <a:moveTo>
                  <a:pt x="4592373" y="2990641"/>
                </a:moveTo>
                <a:cubicBezTo>
                  <a:pt x="4609230" y="2991265"/>
                  <a:pt x="4622964" y="3004992"/>
                  <a:pt x="4622964" y="3022463"/>
                </a:cubicBezTo>
                <a:cubicBezTo>
                  <a:pt x="4622340" y="3039309"/>
                  <a:pt x="4608605" y="3053037"/>
                  <a:pt x="4591749" y="3053037"/>
                </a:cubicBezTo>
                <a:cubicBezTo>
                  <a:pt x="4591125" y="3053037"/>
                  <a:pt x="4591125" y="3053037"/>
                  <a:pt x="4590501" y="3053037"/>
                </a:cubicBezTo>
                <a:cubicBezTo>
                  <a:pt x="4573021" y="3052413"/>
                  <a:pt x="4559910" y="3038685"/>
                  <a:pt x="4560534" y="3021215"/>
                </a:cubicBezTo>
                <a:cubicBezTo>
                  <a:pt x="4561158" y="3003744"/>
                  <a:pt x="4574894" y="2990641"/>
                  <a:pt x="4592373" y="2990641"/>
                </a:cubicBezTo>
                <a:close/>
                <a:moveTo>
                  <a:pt x="2711972" y="2975040"/>
                </a:moveTo>
                <a:cubicBezTo>
                  <a:pt x="2738818" y="2970049"/>
                  <a:pt x="2764413" y="2988767"/>
                  <a:pt x="2769408" y="3015598"/>
                </a:cubicBezTo>
                <a:cubicBezTo>
                  <a:pt x="2774402" y="3042429"/>
                  <a:pt x="2756298" y="3068635"/>
                  <a:pt x="2728828" y="3073002"/>
                </a:cubicBezTo>
                <a:cubicBezTo>
                  <a:pt x="2725707" y="3073626"/>
                  <a:pt x="2723210" y="3073626"/>
                  <a:pt x="2720088" y="3073626"/>
                </a:cubicBezTo>
                <a:cubicBezTo>
                  <a:pt x="2696365" y="3073626"/>
                  <a:pt x="2675762" y="3056779"/>
                  <a:pt x="2671393" y="3032445"/>
                </a:cubicBezTo>
                <a:cubicBezTo>
                  <a:pt x="2666398" y="3005615"/>
                  <a:pt x="2684502" y="2979409"/>
                  <a:pt x="2711972" y="2975040"/>
                </a:cubicBezTo>
                <a:close/>
                <a:moveTo>
                  <a:pt x="3243878" y="2973792"/>
                </a:moveTo>
                <a:cubicBezTo>
                  <a:pt x="3270724" y="2978161"/>
                  <a:pt x="3289452" y="3004367"/>
                  <a:pt x="3284458" y="3031197"/>
                </a:cubicBezTo>
                <a:cubicBezTo>
                  <a:pt x="3280088" y="3055532"/>
                  <a:pt x="3259486" y="3073002"/>
                  <a:pt x="3235762" y="3073002"/>
                </a:cubicBezTo>
                <a:cubicBezTo>
                  <a:pt x="3232641" y="3072378"/>
                  <a:pt x="3230145" y="3072378"/>
                  <a:pt x="3227022" y="3071754"/>
                </a:cubicBezTo>
                <a:cubicBezTo>
                  <a:pt x="3200178" y="3066763"/>
                  <a:pt x="3181448" y="3041181"/>
                  <a:pt x="3186443" y="3014351"/>
                </a:cubicBezTo>
                <a:cubicBezTo>
                  <a:pt x="3190812" y="2987520"/>
                  <a:pt x="3217034" y="2968801"/>
                  <a:pt x="3243878" y="2973792"/>
                </a:cubicBezTo>
                <a:close/>
                <a:moveTo>
                  <a:pt x="461986" y="2961315"/>
                </a:moveTo>
                <a:cubicBezTo>
                  <a:pt x="471974" y="2961315"/>
                  <a:pt x="480714" y="2969425"/>
                  <a:pt x="480714" y="2980033"/>
                </a:cubicBezTo>
                <a:cubicBezTo>
                  <a:pt x="480714" y="2990017"/>
                  <a:pt x="471974" y="2998752"/>
                  <a:pt x="461986" y="2998752"/>
                </a:cubicBezTo>
                <a:cubicBezTo>
                  <a:pt x="451372" y="2998128"/>
                  <a:pt x="443256" y="2990017"/>
                  <a:pt x="443256" y="2980033"/>
                </a:cubicBezTo>
                <a:cubicBezTo>
                  <a:pt x="443256" y="2969425"/>
                  <a:pt x="451372" y="2961315"/>
                  <a:pt x="461986" y="2961315"/>
                </a:cubicBezTo>
                <a:close/>
                <a:moveTo>
                  <a:pt x="5493868" y="2955076"/>
                </a:moveTo>
                <a:cubicBezTo>
                  <a:pt x="5503858" y="2955076"/>
                  <a:pt x="5512598" y="2963186"/>
                  <a:pt x="5512598" y="2973794"/>
                </a:cubicBezTo>
                <a:cubicBezTo>
                  <a:pt x="5512598" y="2983778"/>
                  <a:pt x="5503858" y="2992512"/>
                  <a:pt x="5493868" y="2992512"/>
                </a:cubicBezTo>
                <a:cubicBezTo>
                  <a:pt x="5483880" y="2991888"/>
                  <a:pt x="5475140" y="2983778"/>
                  <a:pt x="5475140" y="2973794"/>
                </a:cubicBezTo>
                <a:cubicBezTo>
                  <a:pt x="5475140" y="2963810"/>
                  <a:pt x="5483256" y="2955076"/>
                  <a:pt x="5493868" y="2955076"/>
                </a:cubicBezTo>
                <a:close/>
                <a:moveTo>
                  <a:pt x="1138104" y="2951331"/>
                </a:moveTo>
                <a:cubicBezTo>
                  <a:pt x="1153711" y="2951331"/>
                  <a:pt x="1166198" y="2963810"/>
                  <a:pt x="1166198" y="2979409"/>
                </a:cubicBezTo>
                <a:cubicBezTo>
                  <a:pt x="1166198" y="2995008"/>
                  <a:pt x="1153711" y="3007487"/>
                  <a:pt x="1138104" y="3007487"/>
                </a:cubicBezTo>
                <a:cubicBezTo>
                  <a:pt x="1122496" y="3006863"/>
                  <a:pt x="1110010" y="2994384"/>
                  <a:pt x="1110010" y="2979409"/>
                </a:cubicBezTo>
                <a:cubicBezTo>
                  <a:pt x="1110010" y="2963810"/>
                  <a:pt x="1122496" y="2951331"/>
                  <a:pt x="1138104" y="2951331"/>
                </a:cubicBezTo>
                <a:close/>
                <a:moveTo>
                  <a:pt x="4817746" y="2946963"/>
                </a:moveTo>
                <a:cubicBezTo>
                  <a:pt x="4833354" y="2946963"/>
                  <a:pt x="4845839" y="2959442"/>
                  <a:pt x="4845839" y="2975041"/>
                </a:cubicBezTo>
                <a:cubicBezTo>
                  <a:pt x="4845839" y="2990640"/>
                  <a:pt x="4833354" y="3003119"/>
                  <a:pt x="4817746" y="3003119"/>
                </a:cubicBezTo>
                <a:cubicBezTo>
                  <a:pt x="4802139" y="3003119"/>
                  <a:pt x="4789652" y="2990640"/>
                  <a:pt x="4789652" y="2975041"/>
                </a:cubicBezTo>
                <a:cubicBezTo>
                  <a:pt x="4789652" y="2959442"/>
                  <a:pt x="4802139" y="2946963"/>
                  <a:pt x="4817746" y="2946963"/>
                </a:cubicBezTo>
                <a:close/>
                <a:moveTo>
                  <a:pt x="2040223" y="2938853"/>
                </a:moveTo>
                <a:cubicBezTo>
                  <a:pt x="2062698" y="2938853"/>
                  <a:pt x="2080803" y="2956947"/>
                  <a:pt x="2080803" y="2978786"/>
                </a:cubicBezTo>
                <a:cubicBezTo>
                  <a:pt x="2080803" y="3001249"/>
                  <a:pt x="2062698" y="3019343"/>
                  <a:pt x="2040848" y="3019343"/>
                </a:cubicBezTo>
                <a:cubicBezTo>
                  <a:pt x="2017749" y="3019343"/>
                  <a:pt x="1999643" y="3001249"/>
                  <a:pt x="1999643" y="2979410"/>
                </a:cubicBezTo>
                <a:cubicBezTo>
                  <a:pt x="1999643" y="2956947"/>
                  <a:pt x="2017749" y="2938853"/>
                  <a:pt x="2040223" y="2938853"/>
                </a:cubicBezTo>
                <a:close/>
                <a:moveTo>
                  <a:pt x="2265596" y="2935109"/>
                </a:moveTo>
                <a:cubicBezTo>
                  <a:pt x="2289944" y="2935109"/>
                  <a:pt x="2309298" y="2954453"/>
                  <a:pt x="2309298" y="2978786"/>
                </a:cubicBezTo>
                <a:cubicBezTo>
                  <a:pt x="2309298" y="3003121"/>
                  <a:pt x="2289944" y="3022464"/>
                  <a:pt x="2265596" y="3022464"/>
                </a:cubicBezTo>
                <a:cubicBezTo>
                  <a:pt x="2241249" y="3022464"/>
                  <a:pt x="2221895" y="3003121"/>
                  <a:pt x="2221895" y="2978786"/>
                </a:cubicBezTo>
                <a:cubicBezTo>
                  <a:pt x="2221895" y="2955076"/>
                  <a:pt x="2241249" y="2935109"/>
                  <a:pt x="2265596" y="2935109"/>
                </a:cubicBezTo>
                <a:close/>
                <a:moveTo>
                  <a:pt x="3916255" y="2934485"/>
                </a:moveTo>
                <a:cubicBezTo>
                  <a:pt x="3938106" y="2934485"/>
                  <a:pt x="3956211" y="2952580"/>
                  <a:pt x="3956835" y="2975043"/>
                </a:cubicBezTo>
                <a:cubicBezTo>
                  <a:pt x="3956835" y="2997504"/>
                  <a:pt x="3938730" y="3015600"/>
                  <a:pt x="3916255" y="3015600"/>
                </a:cubicBezTo>
                <a:cubicBezTo>
                  <a:pt x="3893780" y="3015600"/>
                  <a:pt x="3875676" y="2997504"/>
                  <a:pt x="3875676" y="2975043"/>
                </a:cubicBezTo>
                <a:cubicBezTo>
                  <a:pt x="3875676" y="2952580"/>
                  <a:pt x="3893780" y="2934485"/>
                  <a:pt x="3916255" y="2934485"/>
                </a:cubicBezTo>
                <a:close/>
                <a:moveTo>
                  <a:pt x="3689633" y="2932614"/>
                </a:moveTo>
                <a:cubicBezTo>
                  <a:pt x="3713980" y="2932614"/>
                  <a:pt x="3733333" y="2951956"/>
                  <a:pt x="3733333" y="2975667"/>
                </a:cubicBezTo>
                <a:cubicBezTo>
                  <a:pt x="3733333" y="3000001"/>
                  <a:pt x="3713980" y="3019344"/>
                  <a:pt x="3689633" y="3019344"/>
                </a:cubicBezTo>
                <a:cubicBezTo>
                  <a:pt x="3666532" y="3019344"/>
                  <a:pt x="3646555" y="3000001"/>
                  <a:pt x="3646555" y="2976291"/>
                </a:cubicBezTo>
                <a:cubicBezTo>
                  <a:pt x="3646555" y="2952580"/>
                  <a:pt x="3665908" y="2932614"/>
                  <a:pt x="3689633" y="2932614"/>
                </a:cubicBezTo>
                <a:close/>
                <a:moveTo>
                  <a:pt x="2490969" y="2931988"/>
                </a:moveTo>
                <a:cubicBezTo>
                  <a:pt x="2516565" y="2931988"/>
                  <a:pt x="2537168" y="2952579"/>
                  <a:pt x="2537168" y="2978162"/>
                </a:cubicBezTo>
                <a:cubicBezTo>
                  <a:pt x="2537168" y="3003744"/>
                  <a:pt x="2516565" y="3024959"/>
                  <a:pt x="2490969" y="3024959"/>
                </a:cubicBezTo>
                <a:cubicBezTo>
                  <a:pt x="2465373" y="3024959"/>
                  <a:pt x="2444146" y="3004368"/>
                  <a:pt x="2444146" y="2978785"/>
                </a:cubicBezTo>
                <a:cubicBezTo>
                  <a:pt x="2444146" y="2953203"/>
                  <a:pt x="2464748" y="2931988"/>
                  <a:pt x="2490969" y="2931988"/>
                </a:cubicBezTo>
                <a:close/>
                <a:moveTo>
                  <a:pt x="3464259" y="2930116"/>
                </a:moveTo>
                <a:cubicBezTo>
                  <a:pt x="3489855" y="2930116"/>
                  <a:pt x="3511082" y="2950706"/>
                  <a:pt x="3511082" y="2976290"/>
                </a:cubicBezTo>
                <a:cubicBezTo>
                  <a:pt x="3511082" y="3001872"/>
                  <a:pt x="3490479" y="3022462"/>
                  <a:pt x="3464883" y="3023086"/>
                </a:cubicBezTo>
                <a:cubicBezTo>
                  <a:pt x="3439286" y="3023086"/>
                  <a:pt x="3418061" y="3002496"/>
                  <a:pt x="3418061" y="2976914"/>
                </a:cubicBezTo>
                <a:cubicBezTo>
                  <a:pt x="3418061" y="2951332"/>
                  <a:pt x="3438662" y="2930116"/>
                  <a:pt x="3464259" y="2930116"/>
                </a:cubicBezTo>
                <a:close/>
                <a:moveTo>
                  <a:pt x="236610" y="2914518"/>
                </a:moveTo>
                <a:cubicBezTo>
                  <a:pt x="245351" y="2914518"/>
                  <a:pt x="252218" y="2922006"/>
                  <a:pt x="251594" y="2930117"/>
                </a:cubicBezTo>
                <a:cubicBezTo>
                  <a:pt x="252218" y="2939477"/>
                  <a:pt x="245351" y="2945717"/>
                  <a:pt x="236610" y="2945717"/>
                </a:cubicBezTo>
                <a:cubicBezTo>
                  <a:pt x="227870" y="2945717"/>
                  <a:pt x="221003" y="2938228"/>
                  <a:pt x="221003" y="2929493"/>
                </a:cubicBezTo>
                <a:cubicBezTo>
                  <a:pt x="221003" y="2920757"/>
                  <a:pt x="228495" y="2913895"/>
                  <a:pt x="236610" y="2914518"/>
                </a:cubicBezTo>
                <a:close/>
                <a:moveTo>
                  <a:pt x="5718617" y="2908278"/>
                </a:moveTo>
                <a:cubicBezTo>
                  <a:pt x="5727358" y="2908278"/>
                  <a:pt x="5734224" y="2915141"/>
                  <a:pt x="5734224" y="2923253"/>
                </a:cubicBezTo>
                <a:cubicBezTo>
                  <a:pt x="5734224" y="2931989"/>
                  <a:pt x="5727358" y="2938852"/>
                  <a:pt x="5719241" y="2938852"/>
                </a:cubicBezTo>
                <a:cubicBezTo>
                  <a:pt x="5719241" y="2938852"/>
                  <a:pt x="5719241" y="2938852"/>
                  <a:pt x="5718617" y="2938852"/>
                </a:cubicBezTo>
                <a:cubicBezTo>
                  <a:pt x="5710501" y="2939477"/>
                  <a:pt x="5703633" y="2932613"/>
                  <a:pt x="5703633" y="2923877"/>
                </a:cubicBezTo>
                <a:cubicBezTo>
                  <a:pt x="5703633" y="2915141"/>
                  <a:pt x="5710501" y="2908278"/>
                  <a:pt x="5718617" y="2908278"/>
                </a:cubicBezTo>
                <a:close/>
                <a:moveTo>
                  <a:pt x="913980" y="2905782"/>
                </a:moveTo>
                <a:cubicBezTo>
                  <a:pt x="927714" y="2905782"/>
                  <a:pt x="938328" y="2917014"/>
                  <a:pt x="938328" y="2931365"/>
                </a:cubicBezTo>
                <a:cubicBezTo>
                  <a:pt x="937704" y="2945092"/>
                  <a:pt x="926466" y="2955699"/>
                  <a:pt x="912731" y="2955699"/>
                </a:cubicBezTo>
                <a:cubicBezTo>
                  <a:pt x="898997" y="2955075"/>
                  <a:pt x="888383" y="2943844"/>
                  <a:pt x="888383" y="2930117"/>
                </a:cubicBezTo>
                <a:cubicBezTo>
                  <a:pt x="889007" y="2916390"/>
                  <a:pt x="900245" y="2905782"/>
                  <a:pt x="913980" y="2905782"/>
                </a:cubicBezTo>
                <a:close/>
                <a:moveTo>
                  <a:pt x="5041871" y="2901415"/>
                </a:moveTo>
                <a:cubicBezTo>
                  <a:pt x="5055607" y="2900790"/>
                  <a:pt x="5067467" y="2912022"/>
                  <a:pt x="5067467" y="2925748"/>
                </a:cubicBezTo>
                <a:cubicBezTo>
                  <a:pt x="5067467" y="2939476"/>
                  <a:pt x="5056855" y="2950707"/>
                  <a:pt x="5043120" y="2951332"/>
                </a:cubicBezTo>
                <a:cubicBezTo>
                  <a:pt x="5043120" y="2951332"/>
                  <a:pt x="5042495" y="2951332"/>
                  <a:pt x="5042495" y="2951332"/>
                </a:cubicBezTo>
                <a:cubicBezTo>
                  <a:pt x="5028761" y="2951332"/>
                  <a:pt x="5017524" y="2940100"/>
                  <a:pt x="5017524" y="2926996"/>
                </a:cubicBezTo>
                <a:cubicBezTo>
                  <a:pt x="5017524" y="2913270"/>
                  <a:pt x="5028137" y="2902038"/>
                  <a:pt x="5041871" y="2901415"/>
                </a:cubicBezTo>
                <a:close/>
                <a:moveTo>
                  <a:pt x="12486" y="2868345"/>
                </a:moveTo>
                <a:cubicBezTo>
                  <a:pt x="19354" y="2868345"/>
                  <a:pt x="24973" y="2873960"/>
                  <a:pt x="24973" y="2880824"/>
                </a:cubicBezTo>
                <a:cubicBezTo>
                  <a:pt x="24973" y="2887687"/>
                  <a:pt x="19354" y="2893304"/>
                  <a:pt x="12486" y="2893304"/>
                </a:cubicBezTo>
                <a:cubicBezTo>
                  <a:pt x="5619" y="2893304"/>
                  <a:pt x="0" y="2887687"/>
                  <a:pt x="0" y="2880824"/>
                </a:cubicBezTo>
                <a:cubicBezTo>
                  <a:pt x="0" y="2873960"/>
                  <a:pt x="5619" y="2868345"/>
                  <a:pt x="12486" y="2868345"/>
                </a:cubicBezTo>
                <a:close/>
                <a:moveTo>
                  <a:pt x="5943366" y="2861482"/>
                </a:moveTo>
                <a:cubicBezTo>
                  <a:pt x="5950234" y="2861482"/>
                  <a:pt x="5955852" y="2867097"/>
                  <a:pt x="5955852" y="2873960"/>
                </a:cubicBezTo>
                <a:cubicBezTo>
                  <a:pt x="5955852" y="2880824"/>
                  <a:pt x="5950234" y="2886439"/>
                  <a:pt x="5943366" y="2886439"/>
                </a:cubicBezTo>
                <a:cubicBezTo>
                  <a:pt x="5936498" y="2886439"/>
                  <a:pt x="5930880" y="2880824"/>
                  <a:pt x="5930880" y="2873960"/>
                </a:cubicBezTo>
                <a:cubicBezTo>
                  <a:pt x="5930880" y="2867097"/>
                  <a:pt x="5936498" y="2861482"/>
                  <a:pt x="5943366" y="2861482"/>
                </a:cubicBezTo>
                <a:close/>
                <a:moveTo>
                  <a:pt x="1595095" y="2850874"/>
                </a:moveTo>
                <a:cubicBezTo>
                  <a:pt x="1613824" y="2852122"/>
                  <a:pt x="1628183" y="2868346"/>
                  <a:pt x="1626935" y="2887064"/>
                </a:cubicBezTo>
                <a:cubicBezTo>
                  <a:pt x="1625685" y="2905159"/>
                  <a:pt x="1610702" y="2918886"/>
                  <a:pt x="1592598" y="2918886"/>
                </a:cubicBezTo>
                <a:cubicBezTo>
                  <a:pt x="1591349" y="2918886"/>
                  <a:pt x="1590725" y="2918886"/>
                  <a:pt x="1590101" y="2918886"/>
                </a:cubicBezTo>
                <a:cubicBezTo>
                  <a:pt x="1571371" y="2917638"/>
                  <a:pt x="1557012" y="2901416"/>
                  <a:pt x="1558260" y="2882696"/>
                </a:cubicBezTo>
                <a:cubicBezTo>
                  <a:pt x="1559510" y="2863977"/>
                  <a:pt x="1575742" y="2849626"/>
                  <a:pt x="1595095" y="2850874"/>
                </a:cubicBezTo>
                <a:close/>
                <a:moveTo>
                  <a:pt x="1821092" y="2845881"/>
                </a:moveTo>
                <a:cubicBezTo>
                  <a:pt x="1841694" y="2847129"/>
                  <a:pt x="1856678" y="2865224"/>
                  <a:pt x="1855429" y="2886438"/>
                </a:cubicBezTo>
                <a:cubicBezTo>
                  <a:pt x="1853556" y="2905781"/>
                  <a:pt x="1837325" y="2920756"/>
                  <a:pt x="1817971" y="2920756"/>
                </a:cubicBezTo>
                <a:cubicBezTo>
                  <a:pt x="1817346" y="2920756"/>
                  <a:pt x="1816098" y="2920756"/>
                  <a:pt x="1815474" y="2920756"/>
                </a:cubicBezTo>
                <a:cubicBezTo>
                  <a:pt x="1794872" y="2918884"/>
                  <a:pt x="1779888" y="2901414"/>
                  <a:pt x="1781137" y="2880199"/>
                </a:cubicBezTo>
                <a:cubicBezTo>
                  <a:pt x="1782385" y="2859608"/>
                  <a:pt x="1800491" y="2844633"/>
                  <a:pt x="1821092" y="2845881"/>
                </a:cubicBezTo>
                <a:close/>
                <a:moveTo>
                  <a:pt x="4360758" y="2845259"/>
                </a:moveTo>
                <a:cubicBezTo>
                  <a:pt x="4379488" y="2844011"/>
                  <a:pt x="4395719" y="2858362"/>
                  <a:pt x="4397592" y="2877080"/>
                </a:cubicBezTo>
                <a:cubicBezTo>
                  <a:pt x="4398841" y="2895799"/>
                  <a:pt x="4384482" y="2912022"/>
                  <a:pt x="4365753" y="2913270"/>
                </a:cubicBezTo>
                <a:cubicBezTo>
                  <a:pt x="4365129" y="2913270"/>
                  <a:pt x="4364504" y="2913270"/>
                  <a:pt x="4363255" y="2913270"/>
                </a:cubicBezTo>
                <a:cubicBezTo>
                  <a:pt x="4345151" y="2913894"/>
                  <a:pt x="4330167" y="2899544"/>
                  <a:pt x="4328919" y="2882072"/>
                </a:cubicBezTo>
                <a:cubicBezTo>
                  <a:pt x="4327670" y="2863353"/>
                  <a:pt x="4342030" y="2846507"/>
                  <a:pt x="4360758" y="2845259"/>
                </a:cubicBezTo>
                <a:close/>
                <a:moveTo>
                  <a:pt x="4134136" y="2841513"/>
                </a:moveTo>
                <a:cubicBezTo>
                  <a:pt x="4154739" y="2839642"/>
                  <a:pt x="4172843" y="2854617"/>
                  <a:pt x="4174715" y="2875831"/>
                </a:cubicBezTo>
                <a:cubicBezTo>
                  <a:pt x="4176589" y="2896422"/>
                  <a:pt x="4160982" y="2914517"/>
                  <a:pt x="4141004" y="2916388"/>
                </a:cubicBezTo>
                <a:cubicBezTo>
                  <a:pt x="4139755" y="2916388"/>
                  <a:pt x="4138507" y="2916388"/>
                  <a:pt x="4137883" y="2916388"/>
                </a:cubicBezTo>
                <a:cubicBezTo>
                  <a:pt x="4117904" y="2915765"/>
                  <a:pt x="4101673" y="2900790"/>
                  <a:pt x="4099799" y="2881447"/>
                </a:cubicBezTo>
                <a:cubicBezTo>
                  <a:pt x="4097927" y="2860856"/>
                  <a:pt x="4113534" y="2842761"/>
                  <a:pt x="4134136" y="2841513"/>
                </a:cubicBezTo>
                <a:close/>
                <a:moveTo>
                  <a:pt x="693600" y="2810316"/>
                </a:moveTo>
                <a:cubicBezTo>
                  <a:pt x="705462" y="2810940"/>
                  <a:pt x="714827" y="2821547"/>
                  <a:pt x="714203" y="2833402"/>
                </a:cubicBezTo>
                <a:cubicBezTo>
                  <a:pt x="713578" y="2844634"/>
                  <a:pt x="704213" y="2853370"/>
                  <a:pt x="692352" y="2853370"/>
                </a:cubicBezTo>
                <a:cubicBezTo>
                  <a:pt x="691103" y="2853370"/>
                  <a:pt x="690478" y="2853370"/>
                  <a:pt x="690478" y="2853370"/>
                </a:cubicBezTo>
                <a:cubicBezTo>
                  <a:pt x="678617" y="2852746"/>
                  <a:pt x="669253" y="2842137"/>
                  <a:pt x="670502" y="2830283"/>
                </a:cubicBezTo>
                <a:cubicBezTo>
                  <a:pt x="671126" y="2818428"/>
                  <a:pt x="681738" y="2809692"/>
                  <a:pt x="693600" y="2810316"/>
                </a:cubicBezTo>
                <a:close/>
                <a:moveTo>
                  <a:pt x="1372219" y="2805325"/>
                </a:moveTo>
                <a:cubicBezTo>
                  <a:pt x="1389699" y="2806573"/>
                  <a:pt x="1402184" y="2821548"/>
                  <a:pt x="1400312" y="2839019"/>
                </a:cubicBezTo>
                <a:cubicBezTo>
                  <a:pt x="1399063" y="2855242"/>
                  <a:pt x="1385329" y="2867096"/>
                  <a:pt x="1369097" y="2867096"/>
                </a:cubicBezTo>
                <a:cubicBezTo>
                  <a:pt x="1369097" y="2867096"/>
                  <a:pt x="1367848" y="2867096"/>
                  <a:pt x="1366600" y="2867096"/>
                </a:cubicBezTo>
                <a:cubicBezTo>
                  <a:pt x="1349119" y="2865848"/>
                  <a:pt x="1337258" y="2850251"/>
                  <a:pt x="1338506" y="2833403"/>
                </a:cubicBezTo>
                <a:cubicBezTo>
                  <a:pt x="1339754" y="2816555"/>
                  <a:pt x="1354738" y="2803453"/>
                  <a:pt x="1372219" y="2805325"/>
                </a:cubicBezTo>
                <a:close/>
                <a:moveTo>
                  <a:pt x="5262250" y="2804701"/>
                </a:moveTo>
                <a:cubicBezTo>
                  <a:pt x="5274112" y="2804077"/>
                  <a:pt x="5284725" y="2813435"/>
                  <a:pt x="5285349" y="2825291"/>
                </a:cubicBezTo>
                <a:cubicBezTo>
                  <a:pt x="5285973" y="2837146"/>
                  <a:pt x="5276609" y="2847129"/>
                  <a:pt x="5264747" y="2848377"/>
                </a:cubicBezTo>
                <a:cubicBezTo>
                  <a:pt x="5264122" y="2848377"/>
                  <a:pt x="5263498" y="2848377"/>
                  <a:pt x="5263498" y="2848377"/>
                </a:cubicBezTo>
                <a:cubicBezTo>
                  <a:pt x="5252262" y="2848377"/>
                  <a:pt x="5242898" y="2839641"/>
                  <a:pt x="5241648" y="2827787"/>
                </a:cubicBezTo>
                <a:cubicBezTo>
                  <a:pt x="5241024" y="2815931"/>
                  <a:pt x="5250389" y="2805323"/>
                  <a:pt x="5262250" y="2804701"/>
                </a:cubicBezTo>
                <a:close/>
                <a:moveTo>
                  <a:pt x="4582385" y="2800333"/>
                </a:moveTo>
                <a:cubicBezTo>
                  <a:pt x="4599866" y="2799085"/>
                  <a:pt x="4614848" y="2811564"/>
                  <a:pt x="4616097" y="2828411"/>
                </a:cubicBezTo>
                <a:cubicBezTo>
                  <a:pt x="4617345" y="2845882"/>
                  <a:pt x="4604860" y="2860857"/>
                  <a:pt x="4588003" y="2862105"/>
                </a:cubicBezTo>
                <a:cubicBezTo>
                  <a:pt x="4586754" y="2862105"/>
                  <a:pt x="4586130" y="2862105"/>
                  <a:pt x="4585506" y="2862105"/>
                </a:cubicBezTo>
                <a:cubicBezTo>
                  <a:pt x="4569275" y="2862729"/>
                  <a:pt x="4556164" y="2850251"/>
                  <a:pt x="4554291" y="2834027"/>
                </a:cubicBezTo>
                <a:cubicBezTo>
                  <a:pt x="4553043" y="2816555"/>
                  <a:pt x="4565528" y="2801581"/>
                  <a:pt x="4582385" y="2800333"/>
                </a:cubicBezTo>
                <a:close/>
                <a:moveTo>
                  <a:pt x="2757566" y="2798401"/>
                </a:moveTo>
                <a:cubicBezTo>
                  <a:pt x="2763984" y="2799201"/>
                  <a:pt x="2770345" y="2801268"/>
                  <a:pt x="2776276" y="2804699"/>
                </a:cubicBezTo>
                <a:cubicBezTo>
                  <a:pt x="2799999" y="2818427"/>
                  <a:pt x="2808115" y="2849001"/>
                  <a:pt x="2794380" y="2872711"/>
                </a:cubicBezTo>
                <a:cubicBezTo>
                  <a:pt x="2785016" y="2888310"/>
                  <a:pt x="2768160" y="2897669"/>
                  <a:pt x="2751303" y="2897669"/>
                </a:cubicBezTo>
                <a:cubicBezTo>
                  <a:pt x="2742563" y="2897669"/>
                  <a:pt x="2734447" y="2895174"/>
                  <a:pt x="2726331" y="2890807"/>
                </a:cubicBezTo>
                <a:cubicBezTo>
                  <a:pt x="2702608" y="2877079"/>
                  <a:pt x="2694492" y="2847129"/>
                  <a:pt x="2708227" y="2822794"/>
                </a:cubicBezTo>
                <a:cubicBezTo>
                  <a:pt x="2718528" y="2805012"/>
                  <a:pt x="2738310" y="2796003"/>
                  <a:pt x="2757566" y="2798401"/>
                </a:cubicBezTo>
                <a:close/>
                <a:moveTo>
                  <a:pt x="3197661" y="2797777"/>
                </a:moveTo>
                <a:cubicBezTo>
                  <a:pt x="3216917" y="2795379"/>
                  <a:pt x="3236700" y="2804388"/>
                  <a:pt x="3247000" y="2822171"/>
                </a:cubicBezTo>
                <a:cubicBezTo>
                  <a:pt x="3260735" y="2845881"/>
                  <a:pt x="3252618" y="2876455"/>
                  <a:pt x="3228895" y="2890182"/>
                </a:cubicBezTo>
                <a:cubicBezTo>
                  <a:pt x="3220779" y="2895174"/>
                  <a:pt x="3212039" y="2897046"/>
                  <a:pt x="3203923" y="2897046"/>
                </a:cubicBezTo>
                <a:cubicBezTo>
                  <a:pt x="3187067" y="2896422"/>
                  <a:pt x="3170210" y="2887686"/>
                  <a:pt x="3160846" y="2872087"/>
                </a:cubicBezTo>
                <a:cubicBezTo>
                  <a:pt x="3147111" y="2848377"/>
                  <a:pt x="3155227" y="2817803"/>
                  <a:pt x="3178951" y="2804075"/>
                </a:cubicBezTo>
                <a:cubicBezTo>
                  <a:pt x="3184882" y="2800644"/>
                  <a:pt x="3191242" y="2798577"/>
                  <a:pt x="3197661" y="2797777"/>
                </a:cubicBezTo>
                <a:close/>
                <a:moveTo>
                  <a:pt x="470101" y="2764143"/>
                </a:moveTo>
                <a:cubicBezTo>
                  <a:pt x="480090" y="2764767"/>
                  <a:pt x="488206" y="2774127"/>
                  <a:pt x="486957" y="2784111"/>
                </a:cubicBezTo>
                <a:cubicBezTo>
                  <a:pt x="486333" y="2794093"/>
                  <a:pt x="478217" y="2801581"/>
                  <a:pt x="468228" y="2801581"/>
                </a:cubicBezTo>
                <a:cubicBezTo>
                  <a:pt x="468853" y="2800957"/>
                  <a:pt x="468228" y="2800957"/>
                  <a:pt x="467604" y="2800957"/>
                </a:cubicBezTo>
                <a:cubicBezTo>
                  <a:pt x="457615" y="2800333"/>
                  <a:pt x="449499" y="2790973"/>
                  <a:pt x="450123" y="2780990"/>
                </a:cubicBezTo>
                <a:cubicBezTo>
                  <a:pt x="450748" y="2771006"/>
                  <a:pt x="460113" y="2762896"/>
                  <a:pt x="470101" y="2764143"/>
                </a:cubicBezTo>
                <a:close/>
                <a:moveTo>
                  <a:pt x="1150590" y="2759152"/>
                </a:moveTo>
                <a:cubicBezTo>
                  <a:pt x="1166198" y="2760400"/>
                  <a:pt x="1177435" y="2774126"/>
                  <a:pt x="1175562" y="2789725"/>
                </a:cubicBezTo>
                <a:cubicBezTo>
                  <a:pt x="1174314" y="2804076"/>
                  <a:pt x="1161827" y="2814684"/>
                  <a:pt x="1148093" y="2814684"/>
                </a:cubicBezTo>
                <a:cubicBezTo>
                  <a:pt x="1146844" y="2814684"/>
                  <a:pt x="1146220" y="2814684"/>
                  <a:pt x="1144972" y="2814684"/>
                </a:cubicBezTo>
                <a:cubicBezTo>
                  <a:pt x="1129364" y="2813435"/>
                  <a:pt x="1118126" y="2799708"/>
                  <a:pt x="1120000" y="2784109"/>
                </a:cubicBezTo>
                <a:cubicBezTo>
                  <a:pt x="1121872" y="2768511"/>
                  <a:pt x="1135607" y="2757279"/>
                  <a:pt x="1150590" y="2759152"/>
                </a:cubicBezTo>
                <a:close/>
                <a:moveTo>
                  <a:pt x="5485128" y="2757904"/>
                </a:moveTo>
                <a:cubicBezTo>
                  <a:pt x="5495116" y="2757280"/>
                  <a:pt x="5504482" y="2764767"/>
                  <a:pt x="5505107" y="2774751"/>
                </a:cubicBezTo>
                <a:cubicBezTo>
                  <a:pt x="5506356" y="2784733"/>
                  <a:pt x="5498239" y="2794093"/>
                  <a:pt x="5488250" y="2794717"/>
                </a:cubicBezTo>
                <a:cubicBezTo>
                  <a:pt x="5487626" y="2794717"/>
                  <a:pt x="5487002" y="2794717"/>
                  <a:pt x="5487002" y="2794717"/>
                </a:cubicBezTo>
                <a:cubicBezTo>
                  <a:pt x="5476388" y="2794717"/>
                  <a:pt x="5468272" y="2787230"/>
                  <a:pt x="5467648" y="2777870"/>
                </a:cubicBezTo>
                <a:cubicBezTo>
                  <a:pt x="5467024" y="2767888"/>
                  <a:pt x="5474516" y="2758528"/>
                  <a:pt x="5485128" y="2757904"/>
                </a:cubicBezTo>
                <a:close/>
                <a:moveTo>
                  <a:pt x="2065195" y="2756656"/>
                </a:moveTo>
                <a:cubicBezTo>
                  <a:pt x="2087046" y="2761024"/>
                  <a:pt x="2101405" y="2782238"/>
                  <a:pt x="2097034" y="2804077"/>
                </a:cubicBezTo>
                <a:cubicBezTo>
                  <a:pt x="2093289" y="2823420"/>
                  <a:pt x="2076433" y="2837147"/>
                  <a:pt x="2057703" y="2837147"/>
                </a:cubicBezTo>
                <a:cubicBezTo>
                  <a:pt x="2055207" y="2837147"/>
                  <a:pt x="2052709" y="2836523"/>
                  <a:pt x="2049588" y="2835899"/>
                </a:cubicBezTo>
                <a:cubicBezTo>
                  <a:pt x="2027737" y="2831531"/>
                  <a:pt x="2013378" y="2810316"/>
                  <a:pt x="2017749" y="2788478"/>
                </a:cubicBezTo>
                <a:cubicBezTo>
                  <a:pt x="2022118" y="2766640"/>
                  <a:pt x="2043344" y="2752288"/>
                  <a:pt x="2065195" y="2756656"/>
                </a:cubicBezTo>
                <a:close/>
                <a:moveTo>
                  <a:pt x="4804636" y="2755407"/>
                </a:moveTo>
                <a:cubicBezTo>
                  <a:pt x="4820243" y="2754159"/>
                  <a:pt x="4833978" y="2765391"/>
                  <a:pt x="4835227" y="2780366"/>
                </a:cubicBezTo>
                <a:cubicBezTo>
                  <a:pt x="4836475" y="2795964"/>
                  <a:pt x="4825238" y="2809691"/>
                  <a:pt x="4810255" y="2810939"/>
                </a:cubicBezTo>
                <a:cubicBezTo>
                  <a:pt x="4809007" y="2810939"/>
                  <a:pt x="4808381" y="2810939"/>
                  <a:pt x="4807133" y="2810939"/>
                </a:cubicBezTo>
                <a:cubicBezTo>
                  <a:pt x="4793399" y="2810939"/>
                  <a:pt x="4780913" y="2800333"/>
                  <a:pt x="4779664" y="2785981"/>
                </a:cubicBezTo>
                <a:cubicBezTo>
                  <a:pt x="4777791" y="2770382"/>
                  <a:pt x="4789028" y="2756655"/>
                  <a:pt x="4804636" y="2755407"/>
                </a:cubicBezTo>
                <a:close/>
                <a:moveTo>
                  <a:pt x="2300558" y="2752913"/>
                </a:moveTo>
                <a:cubicBezTo>
                  <a:pt x="2323657" y="2759152"/>
                  <a:pt x="2337392" y="2782863"/>
                  <a:pt x="2331148" y="2805949"/>
                </a:cubicBezTo>
                <a:cubicBezTo>
                  <a:pt x="2326153" y="2825293"/>
                  <a:pt x="2308673" y="2838395"/>
                  <a:pt x="2289320" y="2838395"/>
                </a:cubicBezTo>
                <a:cubicBezTo>
                  <a:pt x="2285574" y="2837772"/>
                  <a:pt x="2281828" y="2837772"/>
                  <a:pt x="2278083" y="2836524"/>
                </a:cubicBezTo>
                <a:cubicBezTo>
                  <a:pt x="2254984" y="2830284"/>
                  <a:pt x="2241249" y="2806573"/>
                  <a:pt x="2247492" y="2783488"/>
                </a:cubicBezTo>
                <a:cubicBezTo>
                  <a:pt x="2253734" y="2760400"/>
                  <a:pt x="2277458" y="2746673"/>
                  <a:pt x="2300558" y="2752913"/>
                </a:cubicBezTo>
                <a:close/>
                <a:moveTo>
                  <a:pt x="3889410" y="2752912"/>
                </a:moveTo>
                <a:cubicBezTo>
                  <a:pt x="3911261" y="2748545"/>
                  <a:pt x="3932487" y="2762895"/>
                  <a:pt x="3936857" y="2784734"/>
                </a:cubicBezTo>
                <a:cubicBezTo>
                  <a:pt x="3941228" y="2806573"/>
                  <a:pt x="3926869" y="2827787"/>
                  <a:pt x="3905018" y="2832155"/>
                </a:cubicBezTo>
                <a:cubicBezTo>
                  <a:pt x="3902520" y="2832779"/>
                  <a:pt x="3900023" y="2832779"/>
                  <a:pt x="3896902" y="2832779"/>
                </a:cubicBezTo>
                <a:cubicBezTo>
                  <a:pt x="3878172" y="2832779"/>
                  <a:pt x="3861317" y="2819676"/>
                  <a:pt x="3857570" y="2800333"/>
                </a:cubicBezTo>
                <a:cubicBezTo>
                  <a:pt x="3853200" y="2778494"/>
                  <a:pt x="3867560" y="2757280"/>
                  <a:pt x="3889410" y="2752912"/>
                </a:cubicBezTo>
                <a:close/>
                <a:moveTo>
                  <a:pt x="3654047" y="2749794"/>
                </a:moveTo>
                <a:cubicBezTo>
                  <a:pt x="3677146" y="2743554"/>
                  <a:pt x="3700870" y="2757280"/>
                  <a:pt x="3707113" y="2780367"/>
                </a:cubicBezTo>
                <a:cubicBezTo>
                  <a:pt x="3713356" y="2803454"/>
                  <a:pt x="3699621" y="2827788"/>
                  <a:pt x="3676522" y="2834027"/>
                </a:cubicBezTo>
                <a:cubicBezTo>
                  <a:pt x="3672776" y="2835276"/>
                  <a:pt x="3669030" y="2835276"/>
                  <a:pt x="3665284" y="2835276"/>
                </a:cubicBezTo>
                <a:cubicBezTo>
                  <a:pt x="3646555" y="2835276"/>
                  <a:pt x="3629074" y="2822797"/>
                  <a:pt x="3623456" y="2803454"/>
                </a:cubicBezTo>
                <a:cubicBezTo>
                  <a:pt x="3617213" y="2780367"/>
                  <a:pt x="3630948" y="2756033"/>
                  <a:pt x="3654047" y="2749794"/>
                </a:cubicBezTo>
                <a:close/>
                <a:moveTo>
                  <a:pt x="2526857" y="2745882"/>
                </a:moveTo>
                <a:cubicBezTo>
                  <a:pt x="2532954" y="2745775"/>
                  <a:pt x="2539197" y="2746828"/>
                  <a:pt x="2545284" y="2749168"/>
                </a:cubicBezTo>
                <a:cubicBezTo>
                  <a:pt x="2569007" y="2759151"/>
                  <a:pt x="2580245" y="2785982"/>
                  <a:pt x="2570880" y="2810316"/>
                </a:cubicBezTo>
                <a:cubicBezTo>
                  <a:pt x="2563388" y="2828410"/>
                  <a:pt x="2545908" y="2839019"/>
                  <a:pt x="2527804" y="2839019"/>
                </a:cubicBezTo>
                <a:cubicBezTo>
                  <a:pt x="2521560" y="2839019"/>
                  <a:pt x="2515317" y="2837770"/>
                  <a:pt x="2509698" y="2835898"/>
                </a:cubicBezTo>
                <a:cubicBezTo>
                  <a:pt x="2485975" y="2825915"/>
                  <a:pt x="2474737" y="2799084"/>
                  <a:pt x="2484102" y="2774750"/>
                </a:cubicBezTo>
                <a:cubicBezTo>
                  <a:pt x="2491594" y="2756967"/>
                  <a:pt x="2508567" y="2746204"/>
                  <a:pt x="2526857" y="2745882"/>
                </a:cubicBezTo>
                <a:close/>
                <a:moveTo>
                  <a:pt x="3427484" y="2743650"/>
                </a:moveTo>
                <a:cubicBezTo>
                  <a:pt x="3445686" y="2743709"/>
                  <a:pt x="3463010" y="2754471"/>
                  <a:pt x="3470502" y="2772254"/>
                </a:cubicBezTo>
                <a:cubicBezTo>
                  <a:pt x="3480491" y="2795965"/>
                  <a:pt x="3469253" y="2823419"/>
                  <a:pt x="3445530" y="2833402"/>
                </a:cubicBezTo>
                <a:cubicBezTo>
                  <a:pt x="3439286" y="2835898"/>
                  <a:pt x="3433668" y="2837146"/>
                  <a:pt x="3427425" y="2837146"/>
                </a:cubicBezTo>
                <a:cubicBezTo>
                  <a:pt x="3409320" y="2837146"/>
                  <a:pt x="3391840" y="2826539"/>
                  <a:pt x="3384348" y="2808444"/>
                </a:cubicBezTo>
                <a:cubicBezTo>
                  <a:pt x="3374360" y="2784734"/>
                  <a:pt x="3385596" y="2757279"/>
                  <a:pt x="3409320" y="2747296"/>
                </a:cubicBezTo>
                <a:cubicBezTo>
                  <a:pt x="3415251" y="2744800"/>
                  <a:pt x="3421416" y="2743630"/>
                  <a:pt x="3427484" y="2743650"/>
                </a:cubicBezTo>
                <a:close/>
                <a:moveTo>
                  <a:pt x="247849" y="2717970"/>
                </a:moveTo>
                <a:cubicBezTo>
                  <a:pt x="256589" y="2718594"/>
                  <a:pt x="262832" y="2726082"/>
                  <a:pt x="262208" y="2734817"/>
                </a:cubicBezTo>
                <a:cubicBezTo>
                  <a:pt x="261583" y="2742928"/>
                  <a:pt x="254716" y="2749168"/>
                  <a:pt x="246600" y="2749168"/>
                </a:cubicBezTo>
                <a:cubicBezTo>
                  <a:pt x="246600" y="2748545"/>
                  <a:pt x="245975" y="2748545"/>
                  <a:pt x="245351" y="2748545"/>
                </a:cubicBezTo>
                <a:cubicBezTo>
                  <a:pt x="236610" y="2747920"/>
                  <a:pt x="230368" y="2740434"/>
                  <a:pt x="230993" y="2731698"/>
                </a:cubicBezTo>
                <a:cubicBezTo>
                  <a:pt x="231617" y="2722962"/>
                  <a:pt x="239733" y="2716722"/>
                  <a:pt x="247849" y="2717970"/>
                </a:cubicBezTo>
                <a:close/>
                <a:moveTo>
                  <a:pt x="928963" y="2712978"/>
                </a:moveTo>
                <a:cubicBezTo>
                  <a:pt x="942697" y="2714226"/>
                  <a:pt x="952062" y="2726705"/>
                  <a:pt x="950813" y="2740432"/>
                </a:cubicBezTo>
                <a:cubicBezTo>
                  <a:pt x="949564" y="2752912"/>
                  <a:pt x="938328" y="2762272"/>
                  <a:pt x="926466" y="2762272"/>
                </a:cubicBezTo>
                <a:cubicBezTo>
                  <a:pt x="925217" y="2762896"/>
                  <a:pt x="924593" y="2762896"/>
                  <a:pt x="923345" y="2762272"/>
                </a:cubicBezTo>
                <a:cubicBezTo>
                  <a:pt x="909610" y="2761023"/>
                  <a:pt x="900245" y="2748544"/>
                  <a:pt x="901494" y="2734817"/>
                </a:cubicBezTo>
                <a:cubicBezTo>
                  <a:pt x="903366" y="2721090"/>
                  <a:pt x="915228" y="2711107"/>
                  <a:pt x="928963" y="2712978"/>
                </a:cubicBezTo>
                <a:close/>
                <a:moveTo>
                  <a:pt x="5706754" y="2711107"/>
                </a:moveTo>
                <a:cubicBezTo>
                  <a:pt x="5715496" y="2710483"/>
                  <a:pt x="5722986" y="2716722"/>
                  <a:pt x="5723612" y="2724834"/>
                </a:cubicBezTo>
                <a:cubicBezTo>
                  <a:pt x="5724236" y="2733570"/>
                  <a:pt x="5717993" y="2741058"/>
                  <a:pt x="5709252" y="2741680"/>
                </a:cubicBezTo>
                <a:cubicBezTo>
                  <a:pt x="5708628" y="2741680"/>
                  <a:pt x="5708628" y="2741680"/>
                  <a:pt x="5708004" y="2741680"/>
                </a:cubicBezTo>
                <a:cubicBezTo>
                  <a:pt x="5700512" y="2741680"/>
                  <a:pt x="5693020" y="2735441"/>
                  <a:pt x="5692396" y="2727954"/>
                </a:cubicBezTo>
                <a:cubicBezTo>
                  <a:pt x="5691772" y="2719219"/>
                  <a:pt x="5698014" y="2711731"/>
                  <a:pt x="5706754" y="2711107"/>
                </a:cubicBezTo>
                <a:close/>
                <a:moveTo>
                  <a:pt x="5026264" y="2708611"/>
                </a:moveTo>
                <a:cubicBezTo>
                  <a:pt x="5039999" y="2707363"/>
                  <a:pt x="5052485" y="2716722"/>
                  <a:pt x="5053734" y="2730450"/>
                </a:cubicBezTo>
                <a:cubicBezTo>
                  <a:pt x="5054982" y="2744177"/>
                  <a:pt x="5045617" y="2756656"/>
                  <a:pt x="5031883" y="2758528"/>
                </a:cubicBezTo>
                <a:cubicBezTo>
                  <a:pt x="5030635" y="2758528"/>
                  <a:pt x="5029385" y="2758528"/>
                  <a:pt x="5028761" y="2758528"/>
                </a:cubicBezTo>
                <a:cubicBezTo>
                  <a:pt x="5016275" y="2757904"/>
                  <a:pt x="5005662" y="2748544"/>
                  <a:pt x="5004413" y="2736065"/>
                </a:cubicBezTo>
                <a:cubicBezTo>
                  <a:pt x="5002541" y="2722338"/>
                  <a:pt x="5012529" y="2710482"/>
                  <a:pt x="5026264" y="2708611"/>
                </a:cubicBezTo>
                <a:close/>
                <a:moveTo>
                  <a:pt x="2889977" y="2683183"/>
                </a:moveTo>
                <a:cubicBezTo>
                  <a:pt x="2909291" y="2684120"/>
                  <a:pt x="2927201" y="2696287"/>
                  <a:pt x="2934224" y="2715473"/>
                </a:cubicBezTo>
                <a:cubicBezTo>
                  <a:pt x="2943589" y="2741055"/>
                  <a:pt x="2930478" y="2769758"/>
                  <a:pt x="2904882" y="2779117"/>
                </a:cubicBezTo>
                <a:cubicBezTo>
                  <a:pt x="2899263" y="2780990"/>
                  <a:pt x="2893644" y="2782237"/>
                  <a:pt x="2888026" y="2782237"/>
                </a:cubicBezTo>
                <a:cubicBezTo>
                  <a:pt x="2867424" y="2782237"/>
                  <a:pt x="2848694" y="2769758"/>
                  <a:pt x="2841202" y="2749791"/>
                </a:cubicBezTo>
                <a:cubicBezTo>
                  <a:pt x="2831838" y="2724209"/>
                  <a:pt x="2844949" y="2695507"/>
                  <a:pt x="2870545" y="2686147"/>
                </a:cubicBezTo>
                <a:cubicBezTo>
                  <a:pt x="2876944" y="2683807"/>
                  <a:pt x="2883539" y="2682871"/>
                  <a:pt x="2889977" y="2683183"/>
                </a:cubicBezTo>
                <a:close/>
                <a:moveTo>
                  <a:pt x="3064001" y="2682920"/>
                </a:moveTo>
                <a:cubicBezTo>
                  <a:pt x="3070439" y="2682637"/>
                  <a:pt x="3077034" y="2683651"/>
                  <a:pt x="3083433" y="2686147"/>
                </a:cubicBezTo>
                <a:cubicBezTo>
                  <a:pt x="3109029" y="2695507"/>
                  <a:pt x="3122764" y="2724209"/>
                  <a:pt x="3113399" y="2749791"/>
                </a:cubicBezTo>
                <a:cubicBezTo>
                  <a:pt x="3105908" y="2769758"/>
                  <a:pt x="3087178" y="2782861"/>
                  <a:pt x="3066577" y="2782861"/>
                </a:cubicBezTo>
                <a:cubicBezTo>
                  <a:pt x="3060958" y="2782237"/>
                  <a:pt x="3055339" y="2780990"/>
                  <a:pt x="3049720" y="2779117"/>
                </a:cubicBezTo>
                <a:cubicBezTo>
                  <a:pt x="3024124" y="2769758"/>
                  <a:pt x="3010389" y="2741055"/>
                  <a:pt x="3019753" y="2715473"/>
                </a:cubicBezTo>
                <a:cubicBezTo>
                  <a:pt x="3026777" y="2696287"/>
                  <a:pt x="3044687" y="2683769"/>
                  <a:pt x="3064001" y="2682920"/>
                </a:cubicBezTo>
                <a:close/>
                <a:moveTo>
                  <a:pt x="28094" y="2670549"/>
                </a:moveTo>
                <a:cubicBezTo>
                  <a:pt x="34337" y="2671797"/>
                  <a:pt x="38082" y="2678037"/>
                  <a:pt x="37458" y="2684276"/>
                </a:cubicBezTo>
                <a:cubicBezTo>
                  <a:pt x="36834" y="2690517"/>
                  <a:pt x="31839" y="2695508"/>
                  <a:pt x="24973" y="2695508"/>
                </a:cubicBezTo>
                <a:cubicBezTo>
                  <a:pt x="18105" y="2695508"/>
                  <a:pt x="12486" y="2689891"/>
                  <a:pt x="12486" y="2683029"/>
                </a:cubicBezTo>
                <a:cubicBezTo>
                  <a:pt x="12486" y="2681781"/>
                  <a:pt x="12486" y="2680533"/>
                  <a:pt x="13111" y="2679909"/>
                </a:cubicBezTo>
                <a:cubicBezTo>
                  <a:pt x="14983" y="2673045"/>
                  <a:pt x="21226" y="2669302"/>
                  <a:pt x="28094" y="2670549"/>
                </a:cubicBezTo>
                <a:close/>
                <a:moveTo>
                  <a:pt x="5929632" y="2663685"/>
                </a:moveTo>
                <a:cubicBezTo>
                  <a:pt x="5935874" y="2663685"/>
                  <a:pt x="5941493" y="2668678"/>
                  <a:pt x="5942118" y="2674917"/>
                </a:cubicBezTo>
                <a:cubicBezTo>
                  <a:pt x="5942742" y="2681157"/>
                  <a:pt x="5938996" y="2686772"/>
                  <a:pt x="5932753" y="2688645"/>
                </a:cubicBezTo>
                <a:cubicBezTo>
                  <a:pt x="5932128" y="2688645"/>
                  <a:pt x="5930880" y="2688645"/>
                  <a:pt x="5929632" y="2688645"/>
                </a:cubicBezTo>
                <a:cubicBezTo>
                  <a:pt x="5924013" y="2688645"/>
                  <a:pt x="5919018" y="2684900"/>
                  <a:pt x="5917770" y="2679285"/>
                </a:cubicBezTo>
                <a:cubicBezTo>
                  <a:pt x="5917770" y="2678037"/>
                  <a:pt x="5917146" y="2676788"/>
                  <a:pt x="5917146" y="2676164"/>
                </a:cubicBezTo>
                <a:cubicBezTo>
                  <a:pt x="5917146" y="2669302"/>
                  <a:pt x="5922764" y="2663685"/>
                  <a:pt x="5929632" y="2663685"/>
                </a:cubicBezTo>
                <a:close/>
                <a:moveTo>
                  <a:pt x="1624437" y="2663062"/>
                </a:moveTo>
                <a:cubicBezTo>
                  <a:pt x="1643167" y="2666806"/>
                  <a:pt x="1655028" y="2684901"/>
                  <a:pt x="1651282" y="2703619"/>
                </a:cubicBezTo>
                <a:cubicBezTo>
                  <a:pt x="1648160" y="2719842"/>
                  <a:pt x="1633802" y="2731073"/>
                  <a:pt x="1617569" y="2731073"/>
                </a:cubicBezTo>
                <a:cubicBezTo>
                  <a:pt x="1615073" y="2731697"/>
                  <a:pt x="1612576" y="2731073"/>
                  <a:pt x="1610702" y="2730449"/>
                </a:cubicBezTo>
                <a:cubicBezTo>
                  <a:pt x="1592598" y="2726706"/>
                  <a:pt x="1580111" y="2708611"/>
                  <a:pt x="1583858" y="2689892"/>
                </a:cubicBezTo>
                <a:cubicBezTo>
                  <a:pt x="1587603" y="2671797"/>
                  <a:pt x="1605708" y="2659319"/>
                  <a:pt x="1624437" y="2663062"/>
                </a:cubicBezTo>
                <a:close/>
                <a:moveTo>
                  <a:pt x="1858550" y="2658693"/>
                </a:moveTo>
                <a:cubicBezTo>
                  <a:pt x="1878528" y="2663684"/>
                  <a:pt x="1890390" y="2684275"/>
                  <a:pt x="1885396" y="2704242"/>
                </a:cubicBezTo>
                <a:cubicBezTo>
                  <a:pt x="1881025" y="2721089"/>
                  <a:pt x="1866043" y="2732320"/>
                  <a:pt x="1849186" y="2732320"/>
                </a:cubicBezTo>
                <a:cubicBezTo>
                  <a:pt x="1846065" y="2731696"/>
                  <a:pt x="1843568" y="2731073"/>
                  <a:pt x="1840446" y="2730449"/>
                </a:cubicBezTo>
                <a:cubicBezTo>
                  <a:pt x="1820468" y="2725456"/>
                  <a:pt x="1808607" y="2704866"/>
                  <a:pt x="1813600" y="2685523"/>
                </a:cubicBezTo>
                <a:cubicBezTo>
                  <a:pt x="1818595" y="2665557"/>
                  <a:pt x="1839197" y="2653701"/>
                  <a:pt x="1858550" y="2658693"/>
                </a:cubicBezTo>
                <a:close/>
                <a:moveTo>
                  <a:pt x="4329543" y="2658070"/>
                </a:moveTo>
                <a:cubicBezTo>
                  <a:pt x="4348272" y="2654326"/>
                  <a:pt x="4366377" y="2666182"/>
                  <a:pt x="4370123" y="2684277"/>
                </a:cubicBezTo>
                <a:cubicBezTo>
                  <a:pt x="4373869" y="2702997"/>
                  <a:pt x="4362006" y="2721090"/>
                  <a:pt x="4343903" y="2724834"/>
                </a:cubicBezTo>
                <a:cubicBezTo>
                  <a:pt x="4341406" y="2725458"/>
                  <a:pt x="4338908" y="2725458"/>
                  <a:pt x="4337035" y="2725458"/>
                </a:cubicBezTo>
                <a:cubicBezTo>
                  <a:pt x="4321427" y="2726082"/>
                  <a:pt x="4307069" y="2714851"/>
                  <a:pt x="4303322" y="2698628"/>
                </a:cubicBezTo>
                <a:cubicBezTo>
                  <a:pt x="4299577" y="2680533"/>
                  <a:pt x="4311439" y="2661814"/>
                  <a:pt x="4329543" y="2658070"/>
                </a:cubicBezTo>
                <a:close/>
                <a:moveTo>
                  <a:pt x="4095430" y="2653077"/>
                </a:moveTo>
                <a:cubicBezTo>
                  <a:pt x="4115406" y="2648085"/>
                  <a:pt x="4136009" y="2659941"/>
                  <a:pt x="4141004" y="2679908"/>
                </a:cubicBezTo>
                <a:cubicBezTo>
                  <a:pt x="4145998" y="2699874"/>
                  <a:pt x="4134136" y="2720465"/>
                  <a:pt x="4114158" y="2724833"/>
                </a:cubicBezTo>
                <a:cubicBezTo>
                  <a:pt x="4111037" y="2726080"/>
                  <a:pt x="4107915" y="2726080"/>
                  <a:pt x="4104794" y="2726080"/>
                </a:cubicBezTo>
                <a:cubicBezTo>
                  <a:pt x="4088562" y="2726704"/>
                  <a:pt x="4072955" y="2715474"/>
                  <a:pt x="4068584" y="2698626"/>
                </a:cubicBezTo>
                <a:cubicBezTo>
                  <a:pt x="4063591" y="2678659"/>
                  <a:pt x="4075452" y="2658069"/>
                  <a:pt x="4095430" y="2653077"/>
                </a:cubicBezTo>
                <a:close/>
                <a:moveTo>
                  <a:pt x="1404058" y="2616265"/>
                </a:moveTo>
                <a:cubicBezTo>
                  <a:pt x="1420914" y="2620008"/>
                  <a:pt x="1431527" y="2636232"/>
                  <a:pt x="1428406" y="2653078"/>
                </a:cubicBezTo>
                <a:cubicBezTo>
                  <a:pt x="1425284" y="2667429"/>
                  <a:pt x="1412174" y="2678037"/>
                  <a:pt x="1397815" y="2678037"/>
                </a:cubicBezTo>
                <a:cubicBezTo>
                  <a:pt x="1395318" y="2678037"/>
                  <a:pt x="1393444" y="2678037"/>
                  <a:pt x="1391572" y="2677413"/>
                </a:cubicBezTo>
                <a:cubicBezTo>
                  <a:pt x="1374716" y="2673669"/>
                  <a:pt x="1364102" y="2657447"/>
                  <a:pt x="1367224" y="2640599"/>
                </a:cubicBezTo>
                <a:cubicBezTo>
                  <a:pt x="1370969" y="2623753"/>
                  <a:pt x="1387201" y="2613145"/>
                  <a:pt x="1404058" y="2616265"/>
                </a:cubicBezTo>
                <a:close/>
                <a:moveTo>
                  <a:pt x="716076" y="2614392"/>
                </a:moveTo>
                <a:cubicBezTo>
                  <a:pt x="727937" y="2616264"/>
                  <a:pt x="736053" y="2627495"/>
                  <a:pt x="734180" y="2639351"/>
                </a:cubicBezTo>
                <a:cubicBezTo>
                  <a:pt x="732932" y="2650582"/>
                  <a:pt x="722943" y="2658070"/>
                  <a:pt x="712329" y="2658070"/>
                </a:cubicBezTo>
                <a:cubicBezTo>
                  <a:pt x="711081" y="2658070"/>
                  <a:pt x="710456" y="2657446"/>
                  <a:pt x="709208" y="2657446"/>
                </a:cubicBezTo>
                <a:cubicBezTo>
                  <a:pt x="697346" y="2655573"/>
                  <a:pt x="689230" y="2644342"/>
                  <a:pt x="691103" y="2632486"/>
                </a:cubicBezTo>
                <a:cubicBezTo>
                  <a:pt x="692976" y="2620632"/>
                  <a:pt x="704213" y="2612521"/>
                  <a:pt x="716076" y="2614392"/>
                </a:cubicBezTo>
                <a:close/>
                <a:moveTo>
                  <a:pt x="4550546" y="2611897"/>
                </a:moveTo>
                <a:cubicBezTo>
                  <a:pt x="4567402" y="2608154"/>
                  <a:pt x="4583633" y="2619384"/>
                  <a:pt x="4587379" y="2636232"/>
                </a:cubicBezTo>
                <a:cubicBezTo>
                  <a:pt x="4591125" y="2653078"/>
                  <a:pt x="4579887" y="2669301"/>
                  <a:pt x="4563031" y="2673045"/>
                </a:cubicBezTo>
                <a:cubicBezTo>
                  <a:pt x="4561158" y="2673669"/>
                  <a:pt x="4558661" y="2673669"/>
                  <a:pt x="4556788" y="2673669"/>
                </a:cubicBezTo>
                <a:cubicBezTo>
                  <a:pt x="4542429" y="2673045"/>
                  <a:pt x="4529943" y="2663062"/>
                  <a:pt x="4526821" y="2648711"/>
                </a:cubicBezTo>
                <a:cubicBezTo>
                  <a:pt x="4523076" y="2631863"/>
                  <a:pt x="4534313" y="2615641"/>
                  <a:pt x="4550546" y="2611897"/>
                </a:cubicBezTo>
                <a:close/>
                <a:moveTo>
                  <a:pt x="5239151" y="2608777"/>
                </a:moveTo>
                <a:cubicBezTo>
                  <a:pt x="5251013" y="2606904"/>
                  <a:pt x="5262250" y="2615016"/>
                  <a:pt x="5263498" y="2626872"/>
                </a:cubicBezTo>
                <a:cubicBezTo>
                  <a:pt x="5265372" y="2638727"/>
                  <a:pt x="5257255" y="2649958"/>
                  <a:pt x="5245394" y="2651206"/>
                </a:cubicBezTo>
                <a:cubicBezTo>
                  <a:pt x="5244146" y="2651206"/>
                  <a:pt x="5242898" y="2651206"/>
                  <a:pt x="5242272" y="2651206"/>
                </a:cubicBezTo>
                <a:cubicBezTo>
                  <a:pt x="5231659" y="2652454"/>
                  <a:pt x="5222295" y="2644967"/>
                  <a:pt x="5221047" y="2633735"/>
                </a:cubicBezTo>
                <a:cubicBezTo>
                  <a:pt x="5219173" y="2621880"/>
                  <a:pt x="5227289" y="2610649"/>
                  <a:pt x="5239151" y="2608777"/>
                </a:cubicBezTo>
                <a:close/>
                <a:moveTo>
                  <a:pt x="2633076" y="2587718"/>
                </a:moveTo>
                <a:cubicBezTo>
                  <a:pt x="2645016" y="2587718"/>
                  <a:pt x="2657034" y="2592242"/>
                  <a:pt x="2666398" y="2601289"/>
                </a:cubicBezTo>
                <a:cubicBezTo>
                  <a:pt x="2684504" y="2619384"/>
                  <a:pt x="2684504" y="2648710"/>
                  <a:pt x="2666398" y="2667429"/>
                </a:cubicBezTo>
                <a:cubicBezTo>
                  <a:pt x="2657034" y="2676788"/>
                  <a:pt x="2645172" y="2681157"/>
                  <a:pt x="2633311" y="2681157"/>
                </a:cubicBezTo>
                <a:cubicBezTo>
                  <a:pt x="2620824" y="2681157"/>
                  <a:pt x="2609587" y="2676788"/>
                  <a:pt x="2600222" y="2667429"/>
                </a:cubicBezTo>
                <a:cubicBezTo>
                  <a:pt x="2582117" y="2649334"/>
                  <a:pt x="2582117" y="2620007"/>
                  <a:pt x="2600222" y="2601289"/>
                </a:cubicBezTo>
                <a:cubicBezTo>
                  <a:pt x="2609275" y="2592242"/>
                  <a:pt x="2621136" y="2587718"/>
                  <a:pt x="2633076" y="2587718"/>
                </a:cubicBezTo>
                <a:close/>
                <a:moveTo>
                  <a:pt x="3321059" y="2586471"/>
                </a:moveTo>
                <a:cubicBezTo>
                  <a:pt x="3332999" y="2586471"/>
                  <a:pt x="3345017" y="2590994"/>
                  <a:pt x="3354381" y="2600042"/>
                </a:cubicBezTo>
                <a:cubicBezTo>
                  <a:pt x="3372486" y="2618136"/>
                  <a:pt x="3372486" y="2648086"/>
                  <a:pt x="3354381" y="2666181"/>
                </a:cubicBezTo>
                <a:cubicBezTo>
                  <a:pt x="3345017" y="2674917"/>
                  <a:pt x="3333155" y="2679909"/>
                  <a:pt x="3321293" y="2679909"/>
                </a:cubicBezTo>
                <a:cubicBezTo>
                  <a:pt x="3309432" y="2679909"/>
                  <a:pt x="3297570" y="2675540"/>
                  <a:pt x="3288205" y="2666181"/>
                </a:cubicBezTo>
                <a:cubicBezTo>
                  <a:pt x="3270101" y="2648086"/>
                  <a:pt x="3270101" y="2618760"/>
                  <a:pt x="3288205" y="2600042"/>
                </a:cubicBezTo>
                <a:cubicBezTo>
                  <a:pt x="3297257" y="2590994"/>
                  <a:pt x="3309119" y="2586471"/>
                  <a:pt x="3321059" y="2586471"/>
                </a:cubicBezTo>
                <a:close/>
                <a:moveTo>
                  <a:pt x="2095396" y="2583741"/>
                </a:moveTo>
                <a:cubicBezTo>
                  <a:pt x="2104994" y="2579763"/>
                  <a:pt x="2116076" y="2579451"/>
                  <a:pt x="2126377" y="2583819"/>
                </a:cubicBezTo>
                <a:cubicBezTo>
                  <a:pt x="2146979" y="2592554"/>
                  <a:pt x="2156967" y="2616265"/>
                  <a:pt x="2148227" y="2636856"/>
                </a:cubicBezTo>
                <a:cubicBezTo>
                  <a:pt x="2141984" y="2652454"/>
                  <a:pt x="2126377" y="2661814"/>
                  <a:pt x="2110769" y="2661814"/>
                </a:cubicBezTo>
                <a:cubicBezTo>
                  <a:pt x="2105774" y="2660566"/>
                  <a:pt x="2100157" y="2659942"/>
                  <a:pt x="2095162" y="2658071"/>
                </a:cubicBezTo>
                <a:cubicBezTo>
                  <a:pt x="2074559" y="2649335"/>
                  <a:pt x="2064571" y="2626248"/>
                  <a:pt x="2073311" y="2605658"/>
                </a:cubicBezTo>
                <a:cubicBezTo>
                  <a:pt x="2077681" y="2595362"/>
                  <a:pt x="2085797" y="2587719"/>
                  <a:pt x="2095396" y="2583741"/>
                </a:cubicBezTo>
                <a:close/>
                <a:moveTo>
                  <a:pt x="2348785" y="2581011"/>
                </a:moveTo>
                <a:cubicBezTo>
                  <a:pt x="2359554" y="2578048"/>
                  <a:pt x="2371416" y="2579139"/>
                  <a:pt x="2381717" y="2585067"/>
                </a:cubicBezTo>
                <a:cubicBezTo>
                  <a:pt x="2402318" y="2596923"/>
                  <a:pt x="2409810" y="2623753"/>
                  <a:pt x="2397325" y="2644344"/>
                </a:cubicBezTo>
                <a:cubicBezTo>
                  <a:pt x="2389209" y="2658071"/>
                  <a:pt x="2374850" y="2666183"/>
                  <a:pt x="2359242" y="2666183"/>
                </a:cubicBezTo>
                <a:cubicBezTo>
                  <a:pt x="2352999" y="2666183"/>
                  <a:pt x="2345507" y="2664310"/>
                  <a:pt x="2338640" y="2660566"/>
                </a:cubicBezTo>
                <a:cubicBezTo>
                  <a:pt x="2318038" y="2648087"/>
                  <a:pt x="2310546" y="2621881"/>
                  <a:pt x="2322408" y="2601290"/>
                </a:cubicBezTo>
                <a:cubicBezTo>
                  <a:pt x="2328339" y="2590995"/>
                  <a:pt x="2338016" y="2583975"/>
                  <a:pt x="2348785" y="2581011"/>
                </a:cubicBezTo>
                <a:close/>
                <a:moveTo>
                  <a:pt x="3859209" y="2579373"/>
                </a:moveTo>
                <a:cubicBezTo>
                  <a:pt x="3868808" y="2583351"/>
                  <a:pt x="3876924" y="2590995"/>
                  <a:pt x="3881294" y="2601290"/>
                </a:cubicBezTo>
                <a:cubicBezTo>
                  <a:pt x="3890034" y="2621881"/>
                  <a:pt x="3880045" y="2645592"/>
                  <a:pt x="3859444" y="2654326"/>
                </a:cubicBezTo>
                <a:cubicBezTo>
                  <a:pt x="3854449" y="2656199"/>
                  <a:pt x="3849454" y="2657447"/>
                  <a:pt x="3843836" y="2657447"/>
                </a:cubicBezTo>
                <a:cubicBezTo>
                  <a:pt x="3827604" y="2657447"/>
                  <a:pt x="3812620" y="2648087"/>
                  <a:pt x="3806378" y="2632488"/>
                </a:cubicBezTo>
                <a:cubicBezTo>
                  <a:pt x="3797637" y="2611897"/>
                  <a:pt x="3807627" y="2588187"/>
                  <a:pt x="3828228" y="2579451"/>
                </a:cubicBezTo>
                <a:cubicBezTo>
                  <a:pt x="3838529" y="2575083"/>
                  <a:pt x="3849611" y="2575396"/>
                  <a:pt x="3859209" y="2579373"/>
                </a:cubicBezTo>
                <a:close/>
                <a:moveTo>
                  <a:pt x="3604649" y="2578594"/>
                </a:moveTo>
                <a:cubicBezTo>
                  <a:pt x="3615496" y="2581480"/>
                  <a:pt x="3625329" y="2588499"/>
                  <a:pt x="3631572" y="2598794"/>
                </a:cubicBezTo>
                <a:cubicBezTo>
                  <a:pt x="3643433" y="2619385"/>
                  <a:pt x="3636566" y="2646215"/>
                  <a:pt x="3615340" y="2658695"/>
                </a:cubicBezTo>
                <a:cubicBezTo>
                  <a:pt x="3608473" y="2662438"/>
                  <a:pt x="3600981" y="2664310"/>
                  <a:pt x="3593490" y="2664310"/>
                </a:cubicBezTo>
                <a:cubicBezTo>
                  <a:pt x="3579131" y="2663687"/>
                  <a:pt x="3564772" y="2656199"/>
                  <a:pt x="3556031" y="2642472"/>
                </a:cubicBezTo>
                <a:cubicBezTo>
                  <a:pt x="3544169" y="2621881"/>
                  <a:pt x="3551037" y="2595051"/>
                  <a:pt x="3571639" y="2583196"/>
                </a:cubicBezTo>
                <a:cubicBezTo>
                  <a:pt x="3581939" y="2576956"/>
                  <a:pt x="3593801" y="2575709"/>
                  <a:pt x="3604649" y="2578594"/>
                </a:cubicBezTo>
                <a:close/>
                <a:moveTo>
                  <a:pt x="1183054" y="2570091"/>
                </a:moveTo>
                <a:cubicBezTo>
                  <a:pt x="1198037" y="2573211"/>
                  <a:pt x="1208026" y="2588186"/>
                  <a:pt x="1204904" y="2603162"/>
                </a:cubicBezTo>
                <a:cubicBezTo>
                  <a:pt x="1202407" y="2616264"/>
                  <a:pt x="1190545" y="2624999"/>
                  <a:pt x="1177435" y="2624999"/>
                </a:cubicBezTo>
                <a:cubicBezTo>
                  <a:pt x="1175562" y="2624999"/>
                  <a:pt x="1173689" y="2624375"/>
                  <a:pt x="1171817" y="2624375"/>
                </a:cubicBezTo>
                <a:cubicBezTo>
                  <a:pt x="1156832" y="2621256"/>
                  <a:pt x="1146844" y="2606281"/>
                  <a:pt x="1149966" y="2591305"/>
                </a:cubicBezTo>
                <a:cubicBezTo>
                  <a:pt x="1153087" y="2576330"/>
                  <a:pt x="1168070" y="2566971"/>
                  <a:pt x="1183054" y="2570091"/>
                </a:cubicBezTo>
                <a:close/>
                <a:moveTo>
                  <a:pt x="494449" y="2567596"/>
                </a:moveTo>
                <a:cubicBezTo>
                  <a:pt x="504437" y="2569468"/>
                  <a:pt x="511929" y="2578827"/>
                  <a:pt x="510057" y="2588811"/>
                </a:cubicBezTo>
                <a:cubicBezTo>
                  <a:pt x="508808" y="2598169"/>
                  <a:pt x="500692" y="2604409"/>
                  <a:pt x="491952" y="2604409"/>
                </a:cubicBezTo>
                <a:cubicBezTo>
                  <a:pt x="491328" y="2605033"/>
                  <a:pt x="490078" y="2605033"/>
                  <a:pt x="488830" y="2604409"/>
                </a:cubicBezTo>
                <a:cubicBezTo>
                  <a:pt x="478842" y="2603162"/>
                  <a:pt x="471350" y="2593178"/>
                  <a:pt x="473222" y="2583195"/>
                </a:cubicBezTo>
                <a:cubicBezTo>
                  <a:pt x="474471" y="2573211"/>
                  <a:pt x="484461" y="2565724"/>
                  <a:pt x="494449" y="2567596"/>
                </a:cubicBezTo>
                <a:close/>
                <a:moveTo>
                  <a:pt x="4771548" y="2565723"/>
                </a:moveTo>
                <a:cubicBezTo>
                  <a:pt x="4786531" y="2562604"/>
                  <a:pt x="4801515" y="2571963"/>
                  <a:pt x="4804636" y="2586938"/>
                </a:cubicBezTo>
                <a:cubicBezTo>
                  <a:pt x="4807757" y="2601913"/>
                  <a:pt x="4798393" y="2616888"/>
                  <a:pt x="4783409" y="2620008"/>
                </a:cubicBezTo>
                <a:cubicBezTo>
                  <a:pt x="4781537" y="2620008"/>
                  <a:pt x="4779664" y="2620632"/>
                  <a:pt x="4777166" y="2620632"/>
                </a:cubicBezTo>
                <a:cubicBezTo>
                  <a:pt x="4764056" y="2620632"/>
                  <a:pt x="4752819" y="2611896"/>
                  <a:pt x="4749698" y="2598793"/>
                </a:cubicBezTo>
                <a:cubicBezTo>
                  <a:pt x="4746576" y="2583818"/>
                  <a:pt x="4755941" y="2568844"/>
                  <a:pt x="4771548" y="2565723"/>
                </a:cubicBezTo>
                <a:close/>
                <a:moveTo>
                  <a:pt x="5460156" y="2561981"/>
                </a:moveTo>
                <a:cubicBezTo>
                  <a:pt x="5470146" y="2560732"/>
                  <a:pt x="5479510" y="2567596"/>
                  <a:pt x="5481383" y="2577579"/>
                </a:cubicBezTo>
                <a:cubicBezTo>
                  <a:pt x="5483256" y="2587563"/>
                  <a:pt x="5476388" y="2596922"/>
                  <a:pt x="5465775" y="2598794"/>
                </a:cubicBezTo>
                <a:cubicBezTo>
                  <a:pt x="5464526" y="2598794"/>
                  <a:pt x="5463902" y="2598794"/>
                  <a:pt x="5462654" y="2598794"/>
                </a:cubicBezTo>
                <a:cubicBezTo>
                  <a:pt x="5453913" y="2598794"/>
                  <a:pt x="5445798" y="2592554"/>
                  <a:pt x="5444549" y="2583195"/>
                </a:cubicBezTo>
                <a:cubicBezTo>
                  <a:pt x="5442677" y="2573211"/>
                  <a:pt x="5449544" y="2563851"/>
                  <a:pt x="5460156" y="2561981"/>
                </a:cubicBezTo>
                <a:close/>
                <a:moveTo>
                  <a:pt x="962675" y="2522671"/>
                </a:moveTo>
                <a:cubicBezTo>
                  <a:pt x="976410" y="2525790"/>
                  <a:pt x="984526" y="2538893"/>
                  <a:pt x="982029" y="2551997"/>
                </a:cubicBezTo>
                <a:cubicBezTo>
                  <a:pt x="979531" y="2563852"/>
                  <a:pt x="969543" y="2571340"/>
                  <a:pt x="957681" y="2571340"/>
                </a:cubicBezTo>
                <a:cubicBezTo>
                  <a:pt x="955808" y="2571964"/>
                  <a:pt x="954560" y="2571964"/>
                  <a:pt x="952687" y="2571340"/>
                </a:cubicBezTo>
                <a:cubicBezTo>
                  <a:pt x="938952" y="2568843"/>
                  <a:pt x="930836" y="2555116"/>
                  <a:pt x="933333" y="2542013"/>
                </a:cubicBezTo>
                <a:cubicBezTo>
                  <a:pt x="935830" y="2528286"/>
                  <a:pt x="948940" y="2520174"/>
                  <a:pt x="962675" y="2522671"/>
                </a:cubicBezTo>
                <a:close/>
                <a:moveTo>
                  <a:pt x="274069" y="2521423"/>
                </a:moveTo>
                <a:cubicBezTo>
                  <a:pt x="282809" y="2522671"/>
                  <a:pt x="288428" y="2530783"/>
                  <a:pt x="287179" y="2538894"/>
                </a:cubicBezTo>
                <a:cubicBezTo>
                  <a:pt x="285931" y="2546382"/>
                  <a:pt x="279688" y="2551997"/>
                  <a:pt x="272196" y="2551997"/>
                </a:cubicBezTo>
                <a:cubicBezTo>
                  <a:pt x="270948" y="2551997"/>
                  <a:pt x="269699" y="2551997"/>
                  <a:pt x="269075" y="2551997"/>
                </a:cubicBezTo>
                <a:cubicBezTo>
                  <a:pt x="260334" y="2550749"/>
                  <a:pt x="254716" y="2542637"/>
                  <a:pt x="256589" y="2533903"/>
                </a:cubicBezTo>
                <a:cubicBezTo>
                  <a:pt x="257837" y="2525167"/>
                  <a:pt x="265953" y="2519552"/>
                  <a:pt x="274069" y="2521423"/>
                </a:cubicBezTo>
                <a:close/>
                <a:moveTo>
                  <a:pt x="4991927" y="2518302"/>
                </a:moveTo>
                <a:cubicBezTo>
                  <a:pt x="5005662" y="2515183"/>
                  <a:pt x="5018772" y="2523919"/>
                  <a:pt x="5021269" y="2537646"/>
                </a:cubicBezTo>
                <a:cubicBezTo>
                  <a:pt x="5023767" y="2551373"/>
                  <a:pt x="5015651" y="2564476"/>
                  <a:pt x="5001916" y="2566971"/>
                </a:cubicBezTo>
                <a:cubicBezTo>
                  <a:pt x="5000044" y="2566971"/>
                  <a:pt x="4998170" y="2567595"/>
                  <a:pt x="4996922" y="2567595"/>
                </a:cubicBezTo>
                <a:cubicBezTo>
                  <a:pt x="4985684" y="2567595"/>
                  <a:pt x="4975071" y="2559485"/>
                  <a:pt x="4972574" y="2547629"/>
                </a:cubicBezTo>
                <a:cubicBezTo>
                  <a:pt x="4970077" y="2533901"/>
                  <a:pt x="4978193" y="2520799"/>
                  <a:pt x="4991927" y="2518302"/>
                </a:cubicBezTo>
                <a:close/>
                <a:moveTo>
                  <a:pt x="5680534" y="2514559"/>
                </a:moveTo>
                <a:cubicBezTo>
                  <a:pt x="5689275" y="2513312"/>
                  <a:pt x="5696766" y="2518927"/>
                  <a:pt x="5698640" y="2527662"/>
                </a:cubicBezTo>
                <a:cubicBezTo>
                  <a:pt x="5699888" y="2536398"/>
                  <a:pt x="5694269" y="2543885"/>
                  <a:pt x="5685528" y="2545134"/>
                </a:cubicBezTo>
                <a:cubicBezTo>
                  <a:pt x="5684904" y="2545134"/>
                  <a:pt x="5683656" y="2545134"/>
                  <a:pt x="5683032" y="2545134"/>
                </a:cubicBezTo>
                <a:cubicBezTo>
                  <a:pt x="5675540" y="2545758"/>
                  <a:pt x="5668672" y="2540142"/>
                  <a:pt x="5667424" y="2532655"/>
                </a:cubicBezTo>
                <a:cubicBezTo>
                  <a:pt x="5666175" y="2523919"/>
                  <a:pt x="5671794" y="2516431"/>
                  <a:pt x="5680534" y="2514559"/>
                </a:cubicBezTo>
                <a:close/>
                <a:moveTo>
                  <a:pt x="1680000" y="2482737"/>
                </a:moveTo>
                <a:cubicBezTo>
                  <a:pt x="1697481" y="2488976"/>
                  <a:pt x="1706845" y="2508320"/>
                  <a:pt x="1700602" y="2526415"/>
                </a:cubicBezTo>
                <a:cubicBezTo>
                  <a:pt x="1695608" y="2540142"/>
                  <a:pt x="1682497" y="2548877"/>
                  <a:pt x="1668138" y="2548877"/>
                </a:cubicBezTo>
                <a:cubicBezTo>
                  <a:pt x="1664393" y="2548877"/>
                  <a:pt x="1660647" y="2548253"/>
                  <a:pt x="1656901" y="2547005"/>
                </a:cubicBezTo>
                <a:cubicBezTo>
                  <a:pt x="1638796" y="2540766"/>
                  <a:pt x="1630056" y="2521423"/>
                  <a:pt x="1636299" y="2503329"/>
                </a:cubicBezTo>
                <a:cubicBezTo>
                  <a:pt x="1642542" y="2485233"/>
                  <a:pt x="1661895" y="2476498"/>
                  <a:pt x="1680000" y="2482737"/>
                </a:cubicBezTo>
                <a:close/>
                <a:moveTo>
                  <a:pt x="2790693" y="2482210"/>
                </a:moveTo>
                <a:cubicBezTo>
                  <a:pt x="2808896" y="2482269"/>
                  <a:pt x="2826220" y="2493032"/>
                  <a:pt x="2833712" y="2510814"/>
                </a:cubicBezTo>
                <a:cubicBezTo>
                  <a:pt x="2843701" y="2534525"/>
                  <a:pt x="2832464" y="2561980"/>
                  <a:pt x="2808740" y="2571964"/>
                </a:cubicBezTo>
                <a:cubicBezTo>
                  <a:pt x="2803121" y="2574459"/>
                  <a:pt x="2796878" y="2575707"/>
                  <a:pt x="2790635" y="2575707"/>
                </a:cubicBezTo>
                <a:cubicBezTo>
                  <a:pt x="2772529" y="2575083"/>
                  <a:pt x="2755049" y="2564476"/>
                  <a:pt x="2747558" y="2547004"/>
                </a:cubicBezTo>
                <a:cubicBezTo>
                  <a:pt x="2737569" y="2523293"/>
                  <a:pt x="2748806" y="2495840"/>
                  <a:pt x="2772529" y="2485856"/>
                </a:cubicBezTo>
                <a:cubicBezTo>
                  <a:pt x="2778460" y="2483361"/>
                  <a:pt x="2784626" y="2482191"/>
                  <a:pt x="2790693" y="2482210"/>
                </a:cubicBezTo>
                <a:close/>
                <a:moveTo>
                  <a:pt x="3162135" y="2481323"/>
                </a:moveTo>
                <a:cubicBezTo>
                  <a:pt x="3168144" y="2481216"/>
                  <a:pt x="3174270" y="2482269"/>
                  <a:pt x="3180200" y="2484608"/>
                </a:cubicBezTo>
                <a:cubicBezTo>
                  <a:pt x="3203925" y="2494592"/>
                  <a:pt x="3215786" y="2521423"/>
                  <a:pt x="3205797" y="2545756"/>
                </a:cubicBezTo>
                <a:cubicBezTo>
                  <a:pt x="3198305" y="2563852"/>
                  <a:pt x="3181449" y="2574459"/>
                  <a:pt x="3162720" y="2574459"/>
                </a:cubicBezTo>
                <a:cubicBezTo>
                  <a:pt x="3157101" y="2574459"/>
                  <a:pt x="3151483" y="2573211"/>
                  <a:pt x="3145240" y="2571339"/>
                </a:cubicBezTo>
                <a:cubicBezTo>
                  <a:pt x="3121515" y="2561356"/>
                  <a:pt x="3109654" y="2534525"/>
                  <a:pt x="3119643" y="2510190"/>
                </a:cubicBezTo>
                <a:cubicBezTo>
                  <a:pt x="3127135" y="2492408"/>
                  <a:pt x="3144108" y="2481645"/>
                  <a:pt x="3162135" y="2481323"/>
                </a:cubicBezTo>
                <a:close/>
                <a:moveTo>
                  <a:pt x="4273981" y="2477746"/>
                </a:moveTo>
                <a:cubicBezTo>
                  <a:pt x="4292085" y="2471506"/>
                  <a:pt x="4311439" y="2480866"/>
                  <a:pt x="4317681" y="2498336"/>
                </a:cubicBezTo>
                <a:cubicBezTo>
                  <a:pt x="4323924" y="2516431"/>
                  <a:pt x="4314560" y="2535775"/>
                  <a:pt x="4297080" y="2542014"/>
                </a:cubicBezTo>
                <a:cubicBezTo>
                  <a:pt x="4293333" y="2543262"/>
                  <a:pt x="4289588" y="2543886"/>
                  <a:pt x="4285842" y="2543886"/>
                </a:cubicBezTo>
                <a:cubicBezTo>
                  <a:pt x="4271483" y="2543886"/>
                  <a:pt x="4258372" y="2535150"/>
                  <a:pt x="4253379" y="2521423"/>
                </a:cubicBezTo>
                <a:cubicBezTo>
                  <a:pt x="4247136" y="2503952"/>
                  <a:pt x="4256500" y="2483985"/>
                  <a:pt x="4273981" y="2477746"/>
                </a:cubicBezTo>
                <a:close/>
                <a:moveTo>
                  <a:pt x="1897648" y="2477355"/>
                </a:moveTo>
                <a:cubicBezTo>
                  <a:pt x="1906466" y="2473845"/>
                  <a:pt x="1916611" y="2473689"/>
                  <a:pt x="1925976" y="2477744"/>
                </a:cubicBezTo>
                <a:cubicBezTo>
                  <a:pt x="1944704" y="2485856"/>
                  <a:pt x="1953445" y="2508319"/>
                  <a:pt x="1945329" y="2527037"/>
                </a:cubicBezTo>
                <a:cubicBezTo>
                  <a:pt x="1939085" y="2540764"/>
                  <a:pt x="1925351" y="2548876"/>
                  <a:pt x="1910991" y="2548876"/>
                </a:cubicBezTo>
                <a:cubicBezTo>
                  <a:pt x="1906622" y="2549500"/>
                  <a:pt x="1901627" y="2548252"/>
                  <a:pt x="1896633" y="2546380"/>
                </a:cubicBezTo>
                <a:cubicBezTo>
                  <a:pt x="1877904" y="2538269"/>
                  <a:pt x="1869164" y="2515806"/>
                  <a:pt x="1877280" y="2497088"/>
                </a:cubicBezTo>
                <a:cubicBezTo>
                  <a:pt x="1881338" y="2487728"/>
                  <a:pt x="1888830" y="2480864"/>
                  <a:pt x="1897648" y="2477355"/>
                </a:cubicBezTo>
                <a:close/>
                <a:moveTo>
                  <a:pt x="51817" y="2474002"/>
                </a:moveTo>
                <a:cubicBezTo>
                  <a:pt x="58685" y="2474002"/>
                  <a:pt x="64304" y="2479618"/>
                  <a:pt x="64304" y="2486481"/>
                </a:cubicBezTo>
                <a:cubicBezTo>
                  <a:pt x="64304" y="2487729"/>
                  <a:pt x="64304" y="2489602"/>
                  <a:pt x="63679" y="2490849"/>
                </a:cubicBezTo>
                <a:cubicBezTo>
                  <a:pt x="61181" y="2495841"/>
                  <a:pt x="56188" y="2498960"/>
                  <a:pt x="51193" y="2498960"/>
                </a:cubicBezTo>
                <a:cubicBezTo>
                  <a:pt x="49945" y="2498960"/>
                  <a:pt x="48696" y="2498960"/>
                  <a:pt x="47447" y="2498336"/>
                </a:cubicBezTo>
                <a:cubicBezTo>
                  <a:pt x="41205" y="2496465"/>
                  <a:pt x="38082" y="2490224"/>
                  <a:pt x="39331" y="2483985"/>
                </a:cubicBezTo>
                <a:cubicBezTo>
                  <a:pt x="40580" y="2478370"/>
                  <a:pt x="45574" y="2474002"/>
                  <a:pt x="51817" y="2474002"/>
                </a:cubicBezTo>
                <a:close/>
                <a:moveTo>
                  <a:pt x="4055786" y="2472753"/>
                </a:moveTo>
                <a:cubicBezTo>
                  <a:pt x="4064683" y="2476185"/>
                  <a:pt x="4072330" y="2483048"/>
                  <a:pt x="4076700" y="2492720"/>
                </a:cubicBezTo>
                <a:cubicBezTo>
                  <a:pt x="4084816" y="2511439"/>
                  <a:pt x="4076700" y="2533277"/>
                  <a:pt x="4057347" y="2542013"/>
                </a:cubicBezTo>
                <a:cubicBezTo>
                  <a:pt x="4052352" y="2543885"/>
                  <a:pt x="4047358" y="2545132"/>
                  <a:pt x="4042364" y="2545132"/>
                </a:cubicBezTo>
                <a:cubicBezTo>
                  <a:pt x="4028005" y="2545132"/>
                  <a:pt x="4014270" y="2537021"/>
                  <a:pt x="4008027" y="2522670"/>
                </a:cubicBezTo>
                <a:cubicBezTo>
                  <a:pt x="3999911" y="2503952"/>
                  <a:pt x="4008027" y="2482113"/>
                  <a:pt x="4027381" y="2473377"/>
                </a:cubicBezTo>
                <a:cubicBezTo>
                  <a:pt x="4036745" y="2469321"/>
                  <a:pt x="4046890" y="2469321"/>
                  <a:pt x="4055786" y="2472753"/>
                </a:cubicBezTo>
                <a:close/>
                <a:moveTo>
                  <a:pt x="5899040" y="2468387"/>
                </a:moveTo>
                <a:cubicBezTo>
                  <a:pt x="5905284" y="2465890"/>
                  <a:pt x="5912776" y="2469635"/>
                  <a:pt x="5914648" y="2476497"/>
                </a:cubicBezTo>
                <a:cubicBezTo>
                  <a:pt x="5915272" y="2477745"/>
                  <a:pt x="5915272" y="2479618"/>
                  <a:pt x="5915272" y="2480866"/>
                </a:cubicBezTo>
                <a:cubicBezTo>
                  <a:pt x="5915897" y="2487105"/>
                  <a:pt x="5910278" y="2492720"/>
                  <a:pt x="5903410" y="2492720"/>
                </a:cubicBezTo>
                <a:cubicBezTo>
                  <a:pt x="5897167" y="2492720"/>
                  <a:pt x="5892174" y="2488353"/>
                  <a:pt x="5890924" y="2482737"/>
                </a:cubicBezTo>
                <a:cubicBezTo>
                  <a:pt x="5889676" y="2476497"/>
                  <a:pt x="5893422" y="2470258"/>
                  <a:pt x="5899040" y="2468387"/>
                </a:cubicBezTo>
                <a:close/>
                <a:moveTo>
                  <a:pt x="2976053" y="2444675"/>
                </a:moveTo>
                <a:cubicBezTo>
                  <a:pt x="3001649" y="2444675"/>
                  <a:pt x="3022876" y="2465266"/>
                  <a:pt x="3022876" y="2490848"/>
                </a:cubicBezTo>
                <a:cubicBezTo>
                  <a:pt x="3022876" y="2516431"/>
                  <a:pt x="3002275" y="2537646"/>
                  <a:pt x="2976677" y="2537646"/>
                </a:cubicBezTo>
                <a:cubicBezTo>
                  <a:pt x="2951082" y="2538269"/>
                  <a:pt x="2929855" y="2517054"/>
                  <a:pt x="2929855" y="2491472"/>
                </a:cubicBezTo>
                <a:cubicBezTo>
                  <a:pt x="2929855" y="2465890"/>
                  <a:pt x="2950456" y="2444675"/>
                  <a:pt x="2976053" y="2444675"/>
                </a:cubicBezTo>
                <a:close/>
                <a:moveTo>
                  <a:pt x="1457748" y="2433444"/>
                </a:moveTo>
                <a:cubicBezTo>
                  <a:pt x="1473980" y="2439060"/>
                  <a:pt x="1482720" y="2456531"/>
                  <a:pt x="1477102" y="2472753"/>
                </a:cubicBezTo>
                <a:cubicBezTo>
                  <a:pt x="1472731" y="2485856"/>
                  <a:pt x="1460869" y="2493969"/>
                  <a:pt x="1447760" y="2493969"/>
                </a:cubicBezTo>
                <a:cubicBezTo>
                  <a:pt x="1444637" y="2493344"/>
                  <a:pt x="1440892" y="2493344"/>
                  <a:pt x="1437770" y="2492097"/>
                </a:cubicBezTo>
                <a:cubicBezTo>
                  <a:pt x="1421538" y="2486482"/>
                  <a:pt x="1412798" y="2469010"/>
                  <a:pt x="1418417" y="2452787"/>
                </a:cubicBezTo>
                <a:cubicBezTo>
                  <a:pt x="1424035" y="2436565"/>
                  <a:pt x="1441516" y="2427829"/>
                  <a:pt x="1457748" y="2433444"/>
                </a:cubicBezTo>
                <a:close/>
                <a:moveTo>
                  <a:pt x="2473802" y="2432041"/>
                </a:moveTo>
                <a:cubicBezTo>
                  <a:pt x="2485039" y="2432041"/>
                  <a:pt x="2496276" y="2436253"/>
                  <a:pt x="2504704" y="2444676"/>
                </a:cubicBezTo>
                <a:cubicBezTo>
                  <a:pt x="2521561" y="2461523"/>
                  <a:pt x="2522185" y="2488977"/>
                  <a:pt x="2504704" y="2505824"/>
                </a:cubicBezTo>
                <a:cubicBezTo>
                  <a:pt x="2495964" y="2514560"/>
                  <a:pt x="2485350" y="2518927"/>
                  <a:pt x="2474114" y="2518927"/>
                </a:cubicBezTo>
                <a:cubicBezTo>
                  <a:pt x="2462252" y="2518927"/>
                  <a:pt x="2451014" y="2514560"/>
                  <a:pt x="2442899" y="2506448"/>
                </a:cubicBezTo>
                <a:cubicBezTo>
                  <a:pt x="2426043" y="2488977"/>
                  <a:pt x="2426043" y="2461523"/>
                  <a:pt x="2442899" y="2444676"/>
                </a:cubicBezTo>
                <a:cubicBezTo>
                  <a:pt x="2451327" y="2436253"/>
                  <a:pt x="2462564" y="2432041"/>
                  <a:pt x="2473802" y="2432041"/>
                </a:cubicBezTo>
                <a:close/>
                <a:moveTo>
                  <a:pt x="3480568" y="2430170"/>
                </a:moveTo>
                <a:cubicBezTo>
                  <a:pt x="3491728" y="2430170"/>
                  <a:pt x="3502965" y="2434381"/>
                  <a:pt x="3511706" y="2442804"/>
                </a:cubicBezTo>
                <a:cubicBezTo>
                  <a:pt x="3528562" y="2459652"/>
                  <a:pt x="3529186" y="2487106"/>
                  <a:pt x="3511706" y="2503952"/>
                </a:cubicBezTo>
                <a:cubicBezTo>
                  <a:pt x="3502966" y="2512688"/>
                  <a:pt x="3492352" y="2517055"/>
                  <a:pt x="3481115" y="2517055"/>
                </a:cubicBezTo>
                <a:cubicBezTo>
                  <a:pt x="3469253" y="2517055"/>
                  <a:pt x="3458016" y="2512688"/>
                  <a:pt x="3449899" y="2504576"/>
                </a:cubicBezTo>
                <a:cubicBezTo>
                  <a:pt x="3432419" y="2487730"/>
                  <a:pt x="3432419" y="2460276"/>
                  <a:pt x="3449899" y="2442804"/>
                </a:cubicBezTo>
                <a:cubicBezTo>
                  <a:pt x="3458327" y="2434381"/>
                  <a:pt x="3469409" y="2430170"/>
                  <a:pt x="3480568" y="2430170"/>
                </a:cubicBezTo>
                <a:close/>
                <a:moveTo>
                  <a:pt x="4496230" y="2428453"/>
                </a:moveTo>
                <a:cubicBezTo>
                  <a:pt x="4512463" y="2422837"/>
                  <a:pt x="4530568" y="2431573"/>
                  <a:pt x="4535563" y="2447795"/>
                </a:cubicBezTo>
                <a:cubicBezTo>
                  <a:pt x="4541181" y="2464019"/>
                  <a:pt x="4532440" y="2481489"/>
                  <a:pt x="4516209" y="2487105"/>
                </a:cubicBezTo>
                <a:cubicBezTo>
                  <a:pt x="4513088" y="2488353"/>
                  <a:pt x="4509342" y="2488977"/>
                  <a:pt x="4506221" y="2488977"/>
                </a:cubicBezTo>
                <a:cubicBezTo>
                  <a:pt x="4493734" y="2488977"/>
                  <a:pt x="4481248" y="2480865"/>
                  <a:pt x="4476878" y="2467762"/>
                </a:cubicBezTo>
                <a:cubicBezTo>
                  <a:pt x="4471259" y="2451539"/>
                  <a:pt x="4479999" y="2434068"/>
                  <a:pt x="4496230" y="2428453"/>
                </a:cubicBezTo>
                <a:close/>
                <a:moveTo>
                  <a:pt x="754782" y="2421588"/>
                </a:moveTo>
                <a:cubicBezTo>
                  <a:pt x="766644" y="2424085"/>
                  <a:pt x="773511" y="2435940"/>
                  <a:pt x="771014" y="2447795"/>
                </a:cubicBezTo>
                <a:cubicBezTo>
                  <a:pt x="768517" y="2457778"/>
                  <a:pt x="759777" y="2464642"/>
                  <a:pt x="749787" y="2464642"/>
                </a:cubicBezTo>
                <a:cubicBezTo>
                  <a:pt x="748539" y="2464642"/>
                  <a:pt x="746666" y="2464018"/>
                  <a:pt x="744794" y="2464018"/>
                </a:cubicBezTo>
                <a:cubicBezTo>
                  <a:pt x="732932" y="2461523"/>
                  <a:pt x="726064" y="2449667"/>
                  <a:pt x="728561" y="2437812"/>
                </a:cubicBezTo>
                <a:cubicBezTo>
                  <a:pt x="731059" y="2425957"/>
                  <a:pt x="742920" y="2419093"/>
                  <a:pt x="754782" y="2421588"/>
                </a:cubicBezTo>
                <a:close/>
                <a:moveTo>
                  <a:pt x="2188963" y="2418860"/>
                </a:moveTo>
                <a:cubicBezTo>
                  <a:pt x="2199108" y="2416754"/>
                  <a:pt x="2210034" y="2418469"/>
                  <a:pt x="2219398" y="2424709"/>
                </a:cubicBezTo>
                <a:cubicBezTo>
                  <a:pt x="2237503" y="2437189"/>
                  <a:pt x="2243122" y="2462147"/>
                  <a:pt x="2230635" y="2480865"/>
                </a:cubicBezTo>
                <a:cubicBezTo>
                  <a:pt x="2222520" y="2492721"/>
                  <a:pt x="2210033" y="2498961"/>
                  <a:pt x="2196924" y="2498961"/>
                </a:cubicBezTo>
                <a:cubicBezTo>
                  <a:pt x="2189432" y="2498961"/>
                  <a:pt x="2181316" y="2496464"/>
                  <a:pt x="2174449" y="2492097"/>
                </a:cubicBezTo>
                <a:cubicBezTo>
                  <a:pt x="2156343" y="2479617"/>
                  <a:pt x="2151349" y="2454659"/>
                  <a:pt x="2163211" y="2435941"/>
                </a:cubicBezTo>
                <a:cubicBezTo>
                  <a:pt x="2169454" y="2426893"/>
                  <a:pt x="2178819" y="2420966"/>
                  <a:pt x="2188963" y="2418860"/>
                </a:cubicBezTo>
                <a:close/>
                <a:moveTo>
                  <a:pt x="5198571" y="2416597"/>
                </a:moveTo>
                <a:cubicBezTo>
                  <a:pt x="5210433" y="2414101"/>
                  <a:pt x="5221671" y="2420965"/>
                  <a:pt x="5224792" y="2432819"/>
                </a:cubicBezTo>
                <a:cubicBezTo>
                  <a:pt x="5227289" y="2444675"/>
                  <a:pt x="5220422" y="2455906"/>
                  <a:pt x="5208560" y="2459027"/>
                </a:cubicBezTo>
                <a:cubicBezTo>
                  <a:pt x="5206688" y="2459651"/>
                  <a:pt x="5204814" y="2459651"/>
                  <a:pt x="5203565" y="2459651"/>
                </a:cubicBezTo>
                <a:cubicBezTo>
                  <a:pt x="5194825" y="2459027"/>
                  <a:pt x="5185461" y="2452787"/>
                  <a:pt x="5182964" y="2442803"/>
                </a:cubicBezTo>
                <a:cubicBezTo>
                  <a:pt x="5180467" y="2430949"/>
                  <a:pt x="5187334" y="2419717"/>
                  <a:pt x="5198571" y="2416597"/>
                </a:cubicBezTo>
                <a:close/>
                <a:moveTo>
                  <a:pt x="3764393" y="2415506"/>
                </a:moveTo>
                <a:cubicBezTo>
                  <a:pt x="3774538" y="2417534"/>
                  <a:pt x="3783902" y="2423461"/>
                  <a:pt x="3790145" y="2432820"/>
                </a:cubicBezTo>
                <a:cubicBezTo>
                  <a:pt x="3802632" y="2450916"/>
                  <a:pt x="3797637" y="2476498"/>
                  <a:pt x="3778909" y="2488977"/>
                </a:cubicBezTo>
                <a:cubicBezTo>
                  <a:pt x="3772041" y="2493970"/>
                  <a:pt x="3763925" y="2495840"/>
                  <a:pt x="3756433" y="2495840"/>
                </a:cubicBezTo>
                <a:cubicBezTo>
                  <a:pt x="3743323" y="2495840"/>
                  <a:pt x="3730836" y="2489601"/>
                  <a:pt x="3722721" y="2477746"/>
                </a:cubicBezTo>
                <a:cubicBezTo>
                  <a:pt x="3710236" y="2459652"/>
                  <a:pt x="3715229" y="2434069"/>
                  <a:pt x="3733959" y="2421589"/>
                </a:cubicBezTo>
                <a:cubicBezTo>
                  <a:pt x="3743323" y="2415350"/>
                  <a:pt x="3754248" y="2413478"/>
                  <a:pt x="3764393" y="2415506"/>
                </a:cubicBezTo>
                <a:close/>
                <a:moveTo>
                  <a:pt x="1236119" y="2384151"/>
                </a:moveTo>
                <a:cubicBezTo>
                  <a:pt x="1251103" y="2389142"/>
                  <a:pt x="1259219" y="2404741"/>
                  <a:pt x="1254225" y="2419717"/>
                </a:cubicBezTo>
                <a:cubicBezTo>
                  <a:pt x="1250478" y="2431573"/>
                  <a:pt x="1239242" y="2439059"/>
                  <a:pt x="1227379" y="2439059"/>
                </a:cubicBezTo>
                <a:cubicBezTo>
                  <a:pt x="1224257" y="2439059"/>
                  <a:pt x="1221136" y="2438435"/>
                  <a:pt x="1218639" y="2437812"/>
                </a:cubicBezTo>
                <a:cubicBezTo>
                  <a:pt x="1204280" y="2432820"/>
                  <a:pt x="1195540" y="2417220"/>
                  <a:pt x="1200534" y="2402247"/>
                </a:cubicBezTo>
                <a:cubicBezTo>
                  <a:pt x="1205529" y="2387895"/>
                  <a:pt x="1221136" y="2379159"/>
                  <a:pt x="1236119" y="2384151"/>
                </a:cubicBezTo>
                <a:close/>
                <a:moveTo>
                  <a:pt x="4718483" y="2380407"/>
                </a:moveTo>
                <a:cubicBezTo>
                  <a:pt x="4732840" y="2375416"/>
                  <a:pt x="4749073" y="2383527"/>
                  <a:pt x="4754067" y="2398502"/>
                </a:cubicBezTo>
                <a:cubicBezTo>
                  <a:pt x="4759062" y="2412853"/>
                  <a:pt x="4750946" y="2429076"/>
                  <a:pt x="4735963" y="2434068"/>
                </a:cubicBezTo>
                <a:cubicBezTo>
                  <a:pt x="4732840" y="2435316"/>
                  <a:pt x="4730343" y="2435316"/>
                  <a:pt x="4727222" y="2435316"/>
                </a:cubicBezTo>
                <a:cubicBezTo>
                  <a:pt x="4715361" y="2435316"/>
                  <a:pt x="4704748" y="2427204"/>
                  <a:pt x="4700377" y="2415973"/>
                </a:cubicBezTo>
                <a:cubicBezTo>
                  <a:pt x="4695382" y="2400998"/>
                  <a:pt x="4703498" y="2385399"/>
                  <a:pt x="4718483" y="2380407"/>
                </a:cubicBezTo>
                <a:close/>
                <a:moveTo>
                  <a:pt x="534404" y="2374792"/>
                </a:moveTo>
                <a:cubicBezTo>
                  <a:pt x="544394" y="2377288"/>
                  <a:pt x="550637" y="2387271"/>
                  <a:pt x="548139" y="2397255"/>
                </a:cubicBezTo>
                <a:cubicBezTo>
                  <a:pt x="546266" y="2405990"/>
                  <a:pt x="538150" y="2411606"/>
                  <a:pt x="530035" y="2411606"/>
                </a:cubicBezTo>
                <a:cubicBezTo>
                  <a:pt x="528786" y="2411606"/>
                  <a:pt x="527537" y="2411606"/>
                  <a:pt x="525664" y="2410981"/>
                </a:cubicBezTo>
                <a:cubicBezTo>
                  <a:pt x="515675" y="2408486"/>
                  <a:pt x="509432" y="2398503"/>
                  <a:pt x="511929" y="2388519"/>
                </a:cubicBezTo>
                <a:cubicBezTo>
                  <a:pt x="514427" y="2378536"/>
                  <a:pt x="524416" y="2372296"/>
                  <a:pt x="534404" y="2374792"/>
                </a:cubicBezTo>
                <a:close/>
                <a:moveTo>
                  <a:pt x="5419576" y="2368553"/>
                </a:moveTo>
                <a:cubicBezTo>
                  <a:pt x="5429565" y="2366056"/>
                  <a:pt x="5439554" y="2372296"/>
                  <a:pt x="5442052" y="2382280"/>
                </a:cubicBezTo>
                <a:cubicBezTo>
                  <a:pt x="5444549" y="2392263"/>
                  <a:pt x="5438306" y="2402247"/>
                  <a:pt x="5428317" y="2404742"/>
                </a:cubicBezTo>
                <a:cubicBezTo>
                  <a:pt x="5427068" y="2404742"/>
                  <a:pt x="5425196" y="2405366"/>
                  <a:pt x="5423948" y="2405366"/>
                </a:cubicBezTo>
                <a:cubicBezTo>
                  <a:pt x="5415831" y="2405366"/>
                  <a:pt x="5408339" y="2399751"/>
                  <a:pt x="5405842" y="2391016"/>
                </a:cubicBezTo>
                <a:cubicBezTo>
                  <a:pt x="5403344" y="2381032"/>
                  <a:pt x="5409588" y="2371048"/>
                  <a:pt x="5419576" y="2368553"/>
                </a:cubicBezTo>
                <a:close/>
                <a:moveTo>
                  <a:pt x="1014492" y="2336106"/>
                </a:moveTo>
                <a:cubicBezTo>
                  <a:pt x="1027603" y="2339850"/>
                  <a:pt x="1035095" y="2354201"/>
                  <a:pt x="1030724" y="2367304"/>
                </a:cubicBezTo>
                <a:cubicBezTo>
                  <a:pt x="1027603" y="2377912"/>
                  <a:pt x="1017614" y="2384775"/>
                  <a:pt x="1007001" y="2384775"/>
                </a:cubicBezTo>
                <a:cubicBezTo>
                  <a:pt x="1004504" y="2384775"/>
                  <a:pt x="1002006" y="2384775"/>
                  <a:pt x="999509" y="2383527"/>
                </a:cubicBezTo>
                <a:cubicBezTo>
                  <a:pt x="986399" y="2379160"/>
                  <a:pt x="978907" y="2365433"/>
                  <a:pt x="983277" y="2352330"/>
                </a:cubicBezTo>
                <a:cubicBezTo>
                  <a:pt x="987023" y="2339227"/>
                  <a:pt x="1001382" y="2331740"/>
                  <a:pt x="1014492" y="2336106"/>
                </a:cubicBezTo>
                <a:close/>
                <a:moveTo>
                  <a:pt x="4940111" y="2331740"/>
                </a:moveTo>
                <a:cubicBezTo>
                  <a:pt x="4953220" y="2327371"/>
                  <a:pt x="4966955" y="2334858"/>
                  <a:pt x="4971326" y="2347961"/>
                </a:cubicBezTo>
                <a:cubicBezTo>
                  <a:pt x="4975695" y="2361064"/>
                  <a:pt x="4968204" y="2374792"/>
                  <a:pt x="4955094" y="2379160"/>
                </a:cubicBezTo>
                <a:cubicBezTo>
                  <a:pt x="4952596" y="2379784"/>
                  <a:pt x="4950099" y="2380408"/>
                  <a:pt x="4947602" y="2380408"/>
                </a:cubicBezTo>
                <a:cubicBezTo>
                  <a:pt x="4936989" y="2380408"/>
                  <a:pt x="4927000" y="2373544"/>
                  <a:pt x="4923878" y="2362937"/>
                </a:cubicBezTo>
                <a:cubicBezTo>
                  <a:pt x="4919508" y="2349833"/>
                  <a:pt x="4927000" y="2336106"/>
                  <a:pt x="4940111" y="2331740"/>
                </a:cubicBezTo>
                <a:close/>
                <a:moveTo>
                  <a:pt x="314025" y="2327372"/>
                </a:moveTo>
                <a:cubicBezTo>
                  <a:pt x="322765" y="2329243"/>
                  <a:pt x="327759" y="2337978"/>
                  <a:pt x="325886" y="2346090"/>
                </a:cubicBezTo>
                <a:cubicBezTo>
                  <a:pt x="324013" y="2353578"/>
                  <a:pt x="317770" y="2357945"/>
                  <a:pt x="310903" y="2357945"/>
                </a:cubicBezTo>
                <a:cubicBezTo>
                  <a:pt x="309030" y="2357945"/>
                  <a:pt x="307782" y="2357945"/>
                  <a:pt x="306533" y="2357945"/>
                </a:cubicBezTo>
                <a:cubicBezTo>
                  <a:pt x="298417" y="2356073"/>
                  <a:pt x="293423" y="2347338"/>
                  <a:pt x="295295" y="2339227"/>
                </a:cubicBezTo>
                <a:cubicBezTo>
                  <a:pt x="297168" y="2330491"/>
                  <a:pt x="305908" y="2325500"/>
                  <a:pt x="314025" y="2327372"/>
                </a:cubicBezTo>
                <a:close/>
                <a:moveTo>
                  <a:pt x="5639954" y="2321133"/>
                </a:moveTo>
                <a:cubicBezTo>
                  <a:pt x="5648070" y="2319261"/>
                  <a:pt x="5656811" y="2324252"/>
                  <a:pt x="5658684" y="2332363"/>
                </a:cubicBezTo>
                <a:cubicBezTo>
                  <a:pt x="5660556" y="2341099"/>
                  <a:pt x="5655562" y="2349209"/>
                  <a:pt x="5647446" y="2351081"/>
                </a:cubicBezTo>
                <a:cubicBezTo>
                  <a:pt x="5646198" y="2351706"/>
                  <a:pt x="5644948" y="2351706"/>
                  <a:pt x="5643700" y="2351706"/>
                </a:cubicBezTo>
                <a:cubicBezTo>
                  <a:pt x="5636833" y="2351706"/>
                  <a:pt x="5630590" y="2346714"/>
                  <a:pt x="5628717" y="2339851"/>
                </a:cubicBezTo>
                <a:cubicBezTo>
                  <a:pt x="5626220" y="2331739"/>
                  <a:pt x="5631838" y="2323003"/>
                  <a:pt x="5639954" y="2321133"/>
                </a:cubicBezTo>
                <a:close/>
                <a:moveTo>
                  <a:pt x="2631360" y="2319962"/>
                </a:moveTo>
                <a:cubicBezTo>
                  <a:pt x="2642207" y="2322848"/>
                  <a:pt x="2652040" y="2329868"/>
                  <a:pt x="2658283" y="2340475"/>
                </a:cubicBezTo>
                <a:cubicBezTo>
                  <a:pt x="2670145" y="2361066"/>
                  <a:pt x="2663277" y="2387896"/>
                  <a:pt x="2642676" y="2399751"/>
                </a:cubicBezTo>
                <a:cubicBezTo>
                  <a:pt x="2635809" y="2403495"/>
                  <a:pt x="2628317" y="2405990"/>
                  <a:pt x="2620825" y="2405990"/>
                </a:cubicBezTo>
                <a:cubicBezTo>
                  <a:pt x="2605842" y="2405367"/>
                  <a:pt x="2590859" y="2397880"/>
                  <a:pt x="2582742" y="2383528"/>
                </a:cubicBezTo>
                <a:cubicBezTo>
                  <a:pt x="2570881" y="2362938"/>
                  <a:pt x="2577748" y="2336108"/>
                  <a:pt x="2598350" y="2324252"/>
                </a:cubicBezTo>
                <a:cubicBezTo>
                  <a:pt x="2608651" y="2318324"/>
                  <a:pt x="2620513" y="2317077"/>
                  <a:pt x="2631360" y="2319962"/>
                </a:cubicBezTo>
                <a:close/>
                <a:moveTo>
                  <a:pt x="3321449" y="2318402"/>
                </a:moveTo>
                <a:cubicBezTo>
                  <a:pt x="3332218" y="2315516"/>
                  <a:pt x="3344080" y="2316764"/>
                  <a:pt x="3354382" y="2323004"/>
                </a:cubicBezTo>
                <a:cubicBezTo>
                  <a:pt x="3374983" y="2334860"/>
                  <a:pt x="3382474" y="2361690"/>
                  <a:pt x="3369989" y="2382280"/>
                </a:cubicBezTo>
                <a:cubicBezTo>
                  <a:pt x="3361873" y="2396007"/>
                  <a:pt x="3347514" y="2404119"/>
                  <a:pt x="3331907" y="2404119"/>
                </a:cubicBezTo>
                <a:cubicBezTo>
                  <a:pt x="3325039" y="2404119"/>
                  <a:pt x="3317548" y="2402247"/>
                  <a:pt x="3310680" y="2398503"/>
                </a:cubicBezTo>
                <a:cubicBezTo>
                  <a:pt x="3290078" y="2386024"/>
                  <a:pt x="3282586" y="2359817"/>
                  <a:pt x="3295073" y="2338603"/>
                </a:cubicBezTo>
                <a:cubicBezTo>
                  <a:pt x="3301004" y="2328307"/>
                  <a:pt x="3310680" y="2321288"/>
                  <a:pt x="3321449" y="2318402"/>
                </a:cubicBezTo>
                <a:close/>
                <a:moveTo>
                  <a:pt x="1733769" y="2308107"/>
                </a:moveTo>
                <a:cubicBezTo>
                  <a:pt x="1742119" y="2305533"/>
                  <a:pt x="1751483" y="2306157"/>
                  <a:pt x="1759911" y="2310524"/>
                </a:cubicBezTo>
                <a:cubicBezTo>
                  <a:pt x="1776767" y="2319260"/>
                  <a:pt x="1783011" y="2339850"/>
                  <a:pt x="1774270" y="2356698"/>
                </a:cubicBezTo>
                <a:cubicBezTo>
                  <a:pt x="1768028" y="2368553"/>
                  <a:pt x="1756165" y="2374792"/>
                  <a:pt x="1743679" y="2374792"/>
                </a:cubicBezTo>
                <a:cubicBezTo>
                  <a:pt x="1738685" y="2374792"/>
                  <a:pt x="1733066" y="2373544"/>
                  <a:pt x="1728071" y="2371049"/>
                </a:cubicBezTo>
                <a:cubicBezTo>
                  <a:pt x="1711215" y="2362313"/>
                  <a:pt x="1704972" y="2341722"/>
                  <a:pt x="1713712" y="2324875"/>
                </a:cubicBezTo>
                <a:cubicBezTo>
                  <a:pt x="1718083" y="2316452"/>
                  <a:pt x="1725419" y="2310680"/>
                  <a:pt x="1733769" y="2308107"/>
                </a:cubicBezTo>
                <a:close/>
                <a:moveTo>
                  <a:pt x="1995039" y="2307716"/>
                </a:moveTo>
                <a:cubicBezTo>
                  <a:pt x="2004326" y="2305687"/>
                  <a:pt x="2014314" y="2307091"/>
                  <a:pt x="2022742" y="2312395"/>
                </a:cubicBezTo>
                <a:cubicBezTo>
                  <a:pt x="2040223" y="2323627"/>
                  <a:pt x="2044593" y="2346712"/>
                  <a:pt x="2033980" y="2364184"/>
                </a:cubicBezTo>
                <a:cubicBezTo>
                  <a:pt x="2026488" y="2375415"/>
                  <a:pt x="2014626" y="2381030"/>
                  <a:pt x="2002765" y="2381030"/>
                </a:cubicBezTo>
                <a:cubicBezTo>
                  <a:pt x="1995898" y="2381030"/>
                  <a:pt x="1989030" y="2378535"/>
                  <a:pt x="1982787" y="2374791"/>
                </a:cubicBezTo>
                <a:cubicBezTo>
                  <a:pt x="1965307" y="2363560"/>
                  <a:pt x="1960936" y="2340473"/>
                  <a:pt x="1971550" y="2323627"/>
                </a:cubicBezTo>
                <a:cubicBezTo>
                  <a:pt x="1977169" y="2315203"/>
                  <a:pt x="1985753" y="2309743"/>
                  <a:pt x="1995039" y="2307716"/>
                </a:cubicBezTo>
                <a:close/>
                <a:moveTo>
                  <a:pt x="4219588" y="2303738"/>
                </a:moveTo>
                <a:cubicBezTo>
                  <a:pt x="4227938" y="2306312"/>
                  <a:pt x="4235274" y="2312084"/>
                  <a:pt x="4239644" y="2320508"/>
                </a:cubicBezTo>
                <a:cubicBezTo>
                  <a:pt x="4248384" y="2337354"/>
                  <a:pt x="4242141" y="2357946"/>
                  <a:pt x="4225285" y="2366680"/>
                </a:cubicBezTo>
                <a:cubicBezTo>
                  <a:pt x="4220290" y="2369177"/>
                  <a:pt x="4214672" y="2370425"/>
                  <a:pt x="4209053" y="2370425"/>
                </a:cubicBezTo>
                <a:cubicBezTo>
                  <a:pt x="4197191" y="2370425"/>
                  <a:pt x="4185330" y="2363561"/>
                  <a:pt x="4179086" y="2352329"/>
                </a:cubicBezTo>
                <a:cubicBezTo>
                  <a:pt x="4170346" y="2335483"/>
                  <a:pt x="4176588" y="2314892"/>
                  <a:pt x="4193445" y="2306157"/>
                </a:cubicBezTo>
                <a:cubicBezTo>
                  <a:pt x="4201873" y="2301789"/>
                  <a:pt x="4211238" y="2301165"/>
                  <a:pt x="4219588" y="2303738"/>
                </a:cubicBezTo>
                <a:close/>
                <a:moveTo>
                  <a:pt x="3957615" y="2303191"/>
                </a:moveTo>
                <a:cubicBezTo>
                  <a:pt x="3966979" y="2305063"/>
                  <a:pt x="3975563" y="2310523"/>
                  <a:pt x="3981181" y="2319258"/>
                </a:cubicBezTo>
                <a:cubicBezTo>
                  <a:pt x="3992419" y="2336730"/>
                  <a:pt x="3987424" y="2359816"/>
                  <a:pt x="3970569" y="2371048"/>
                </a:cubicBezTo>
                <a:cubicBezTo>
                  <a:pt x="3964325" y="2375415"/>
                  <a:pt x="3956834" y="2377287"/>
                  <a:pt x="3949966" y="2377287"/>
                </a:cubicBezTo>
                <a:cubicBezTo>
                  <a:pt x="3938106" y="2376663"/>
                  <a:pt x="3926243" y="2371048"/>
                  <a:pt x="3918751" y="2359816"/>
                </a:cubicBezTo>
                <a:cubicBezTo>
                  <a:pt x="3907515" y="2342345"/>
                  <a:pt x="3912508" y="2319258"/>
                  <a:pt x="3929365" y="2308652"/>
                </a:cubicBezTo>
                <a:cubicBezTo>
                  <a:pt x="3938105" y="2303035"/>
                  <a:pt x="3948250" y="2301320"/>
                  <a:pt x="3957615" y="2303191"/>
                </a:cubicBezTo>
                <a:close/>
                <a:moveTo>
                  <a:pt x="91148" y="2279950"/>
                </a:moveTo>
                <a:cubicBezTo>
                  <a:pt x="98016" y="2279950"/>
                  <a:pt x="103635" y="2285565"/>
                  <a:pt x="103635" y="2292429"/>
                </a:cubicBezTo>
                <a:cubicBezTo>
                  <a:pt x="103635" y="2293677"/>
                  <a:pt x="103635" y="2295549"/>
                  <a:pt x="103010" y="2296796"/>
                </a:cubicBezTo>
                <a:cubicBezTo>
                  <a:pt x="100513" y="2301789"/>
                  <a:pt x="95519" y="2304908"/>
                  <a:pt x="90524" y="2304908"/>
                </a:cubicBezTo>
                <a:cubicBezTo>
                  <a:pt x="89275" y="2304908"/>
                  <a:pt x="88027" y="2304908"/>
                  <a:pt x="86779" y="2304284"/>
                </a:cubicBezTo>
                <a:cubicBezTo>
                  <a:pt x="80535" y="2302413"/>
                  <a:pt x="77413" y="2296174"/>
                  <a:pt x="78663" y="2289934"/>
                </a:cubicBezTo>
                <a:cubicBezTo>
                  <a:pt x="79911" y="2284317"/>
                  <a:pt x="84905" y="2279950"/>
                  <a:pt x="91148" y="2279950"/>
                </a:cubicBezTo>
                <a:close/>
                <a:moveTo>
                  <a:pt x="2313434" y="2275739"/>
                </a:moveTo>
                <a:cubicBezTo>
                  <a:pt x="2323813" y="2275739"/>
                  <a:pt x="2334270" y="2279638"/>
                  <a:pt x="2342386" y="2287437"/>
                </a:cubicBezTo>
                <a:cubicBezTo>
                  <a:pt x="2357993" y="2303037"/>
                  <a:pt x="2357993" y="2328619"/>
                  <a:pt x="2342386" y="2344842"/>
                </a:cubicBezTo>
                <a:cubicBezTo>
                  <a:pt x="2334270" y="2352330"/>
                  <a:pt x="2324281" y="2356697"/>
                  <a:pt x="2313667" y="2356697"/>
                </a:cubicBezTo>
                <a:cubicBezTo>
                  <a:pt x="2303055" y="2356697"/>
                  <a:pt x="2293066" y="2352954"/>
                  <a:pt x="2284951" y="2344842"/>
                </a:cubicBezTo>
                <a:cubicBezTo>
                  <a:pt x="2269342" y="2329243"/>
                  <a:pt x="2269342" y="2303661"/>
                  <a:pt x="2284951" y="2287437"/>
                </a:cubicBezTo>
                <a:cubicBezTo>
                  <a:pt x="2292754" y="2279638"/>
                  <a:pt x="2303055" y="2275739"/>
                  <a:pt x="2313434" y="2275739"/>
                </a:cubicBezTo>
                <a:close/>
                <a:moveTo>
                  <a:pt x="5859710" y="2274334"/>
                </a:moveTo>
                <a:cubicBezTo>
                  <a:pt x="5866576" y="2271838"/>
                  <a:pt x="5873444" y="2275583"/>
                  <a:pt x="5875316" y="2282446"/>
                </a:cubicBezTo>
                <a:cubicBezTo>
                  <a:pt x="5875942" y="2283695"/>
                  <a:pt x="5875942" y="2285565"/>
                  <a:pt x="5875942" y="2286813"/>
                </a:cubicBezTo>
                <a:cubicBezTo>
                  <a:pt x="5875942" y="2293053"/>
                  <a:pt x="5870947" y="2298669"/>
                  <a:pt x="5864080" y="2298669"/>
                </a:cubicBezTo>
                <a:cubicBezTo>
                  <a:pt x="5857837" y="2298669"/>
                  <a:pt x="5852842" y="2294301"/>
                  <a:pt x="5851594" y="2288686"/>
                </a:cubicBezTo>
                <a:cubicBezTo>
                  <a:pt x="5850345" y="2282446"/>
                  <a:pt x="5854090" y="2276207"/>
                  <a:pt x="5859710" y="2274334"/>
                </a:cubicBezTo>
                <a:close/>
                <a:moveTo>
                  <a:pt x="3639455" y="2273243"/>
                </a:moveTo>
                <a:cubicBezTo>
                  <a:pt x="3649834" y="2273243"/>
                  <a:pt x="3660291" y="2277143"/>
                  <a:pt x="3668406" y="2284942"/>
                </a:cubicBezTo>
                <a:cubicBezTo>
                  <a:pt x="3684638" y="2301165"/>
                  <a:pt x="3684638" y="2326748"/>
                  <a:pt x="3668406" y="2342347"/>
                </a:cubicBezTo>
                <a:cubicBezTo>
                  <a:pt x="3660291" y="2350458"/>
                  <a:pt x="3650302" y="2354202"/>
                  <a:pt x="3639688" y="2354202"/>
                </a:cubicBezTo>
                <a:cubicBezTo>
                  <a:pt x="3629076" y="2354202"/>
                  <a:pt x="3618462" y="2349834"/>
                  <a:pt x="3610971" y="2342347"/>
                </a:cubicBezTo>
                <a:cubicBezTo>
                  <a:pt x="3595363" y="2326748"/>
                  <a:pt x="3595363" y="2301165"/>
                  <a:pt x="3610971" y="2284942"/>
                </a:cubicBezTo>
                <a:cubicBezTo>
                  <a:pt x="3618775" y="2277143"/>
                  <a:pt x="3629076" y="2273243"/>
                  <a:pt x="3639455" y="2273243"/>
                </a:cubicBezTo>
                <a:close/>
                <a:moveTo>
                  <a:pt x="1509643" y="2256630"/>
                </a:moveTo>
                <a:cubicBezTo>
                  <a:pt x="1517057" y="2254056"/>
                  <a:pt x="1525484" y="2254368"/>
                  <a:pt x="1533288" y="2258112"/>
                </a:cubicBezTo>
                <a:cubicBezTo>
                  <a:pt x="1548896" y="2265600"/>
                  <a:pt x="1555139" y="2283694"/>
                  <a:pt x="1547648" y="2299293"/>
                </a:cubicBezTo>
                <a:cubicBezTo>
                  <a:pt x="1542653" y="2310524"/>
                  <a:pt x="1531416" y="2316764"/>
                  <a:pt x="1519554" y="2316764"/>
                </a:cubicBezTo>
                <a:cubicBezTo>
                  <a:pt x="1515184" y="2316140"/>
                  <a:pt x="1510190" y="2315516"/>
                  <a:pt x="1506443" y="2313645"/>
                </a:cubicBezTo>
                <a:cubicBezTo>
                  <a:pt x="1490836" y="2306157"/>
                  <a:pt x="1484592" y="2288061"/>
                  <a:pt x="1492084" y="2272463"/>
                </a:cubicBezTo>
                <a:cubicBezTo>
                  <a:pt x="1495831" y="2264664"/>
                  <a:pt x="1502230" y="2259204"/>
                  <a:pt x="1509643" y="2256630"/>
                </a:cubicBezTo>
                <a:close/>
                <a:moveTo>
                  <a:pt x="4444648" y="2251638"/>
                </a:moveTo>
                <a:cubicBezTo>
                  <a:pt x="4452218" y="2254212"/>
                  <a:pt x="4458773" y="2259672"/>
                  <a:pt x="4462519" y="2267471"/>
                </a:cubicBezTo>
                <a:cubicBezTo>
                  <a:pt x="4470011" y="2283070"/>
                  <a:pt x="4463143" y="2301789"/>
                  <a:pt x="4448160" y="2309276"/>
                </a:cubicBezTo>
                <a:cubicBezTo>
                  <a:pt x="4443790" y="2311148"/>
                  <a:pt x="4439420" y="2312397"/>
                  <a:pt x="4434425" y="2312397"/>
                </a:cubicBezTo>
                <a:cubicBezTo>
                  <a:pt x="4422563" y="2312397"/>
                  <a:pt x="4411326" y="2305533"/>
                  <a:pt x="4406331" y="2294301"/>
                </a:cubicBezTo>
                <a:cubicBezTo>
                  <a:pt x="4398839" y="2278703"/>
                  <a:pt x="4405707" y="2259983"/>
                  <a:pt x="4420690" y="2253120"/>
                </a:cubicBezTo>
                <a:cubicBezTo>
                  <a:pt x="4428494" y="2249377"/>
                  <a:pt x="4437078" y="2249065"/>
                  <a:pt x="4444648" y="2251638"/>
                </a:cubicBezTo>
                <a:close/>
                <a:moveTo>
                  <a:pt x="3171460" y="2248128"/>
                </a:moveTo>
                <a:cubicBezTo>
                  <a:pt x="3194559" y="2254368"/>
                  <a:pt x="3208294" y="2278079"/>
                  <a:pt x="3202675" y="2301166"/>
                </a:cubicBezTo>
                <a:cubicBezTo>
                  <a:pt x="3197681" y="2320508"/>
                  <a:pt x="3179576" y="2333612"/>
                  <a:pt x="3160223" y="2333612"/>
                </a:cubicBezTo>
                <a:cubicBezTo>
                  <a:pt x="3157101" y="2332987"/>
                  <a:pt x="3153356" y="2332987"/>
                  <a:pt x="3149609" y="2331739"/>
                </a:cubicBezTo>
                <a:cubicBezTo>
                  <a:pt x="3126510" y="2325500"/>
                  <a:pt x="3112151" y="2301790"/>
                  <a:pt x="3118394" y="2278703"/>
                </a:cubicBezTo>
                <a:cubicBezTo>
                  <a:pt x="3124638" y="2255616"/>
                  <a:pt x="3148361" y="2241889"/>
                  <a:pt x="3171460" y="2248128"/>
                </a:cubicBezTo>
                <a:close/>
                <a:moveTo>
                  <a:pt x="2780647" y="2248128"/>
                </a:moveTo>
                <a:cubicBezTo>
                  <a:pt x="2803746" y="2241889"/>
                  <a:pt x="2827469" y="2255616"/>
                  <a:pt x="2833712" y="2278703"/>
                </a:cubicBezTo>
                <a:cubicBezTo>
                  <a:pt x="2839956" y="2301790"/>
                  <a:pt x="2826221" y="2325500"/>
                  <a:pt x="2803122" y="2331739"/>
                </a:cubicBezTo>
                <a:cubicBezTo>
                  <a:pt x="2799375" y="2332987"/>
                  <a:pt x="2795630" y="2332987"/>
                  <a:pt x="2791884" y="2332987"/>
                </a:cubicBezTo>
                <a:cubicBezTo>
                  <a:pt x="2773155" y="2334236"/>
                  <a:pt x="2755051" y="2321132"/>
                  <a:pt x="2750056" y="2301790"/>
                </a:cubicBezTo>
                <a:cubicBezTo>
                  <a:pt x="2743813" y="2278703"/>
                  <a:pt x="2757548" y="2254368"/>
                  <a:pt x="2780647" y="2248128"/>
                </a:cubicBezTo>
                <a:close/>
                <a:moveTo>
                  <a:pt x="810969" y="2233154"/>
                </a:moveTo>
                <a:cubicBezTo>
                  <a:pt x="822207" y="2236897"/>
                  <a:pt x="828450" y="2249375"/>
                  <a:pt x="824705" y="2260607"/>
                </a:cubicBezTo>
                <a:cubicBezTo>
                  <a:pt x="821583" y="2269966"/>
                  <a:pt x="812843" y="2275581"/>
                  <a:pt x="804101" y="2275581"/>
                </a:cubicBezTo>
                <a:cubicBezTo>
                  <a:pt x="801605" y="2274957"/>
                  <a:pt x="799732" y="2274334"/>
                  <a:pt x="797235" y="2274334"/>
                </a:cubicBezTo>
                <a:cubicBezTo>
                  <a:pt x="785997" y="2270590"/>
                  <a:pt x="779754" y="2258111"/>
                  <a:pt x="783500" y="2246881"/>
                </a:cubicBezTo>
                <a:cubicBezTo>
                  <a:pt x="787245" y="2235649"/>
                  <a:pt x="799108" y="2229409"/>
                  <a:pt x="810969" y="2233154"/>
                </a:cubicBezTo>
                <a:close/>
                <a:moveTo>
                  <a:pt x="5143008" y="2227538"/>
                </a:moveTo>
                <a:cubicBezTo>
                  <a:pt x="5154246" y="2223793"/>
                  <a:pt x="5166731" y="2230033"/>
                  <a:pt x="5170477" y="2241264"/>
                </a:cubicBezTo>
                <a:cubicBezTo>
                  <a:pt x="5174223" y="2252496"/>
                  <a:pt x="5167981" y="2264975"/>
                  <a:pt x="5156743" y="2268718"/>
                </a:cubicBezTo>
                <a:cubicBezTo>
                  <a:pt x="5154246" y="2269342"/>
                  <a:pt x="5152374" y="2269966"/>
                  <a:pt x="5149876" y="2269966"/>
                </a:cubicBezTo>
                <a:cubicBezTo>
                  <a:pt x="5140511" y="2269966"/>
                  <a:pt x="5132395" y="2264351"/>
                  <a:pt x="5129273" y="2254991"/>
                </a:cubicBezTo>
                <a:cubicBezTo>
                  <a:pt x="5125528" y="2243760"/>
                  <a:pt x="5131771" y="2231281"/>
                  <a:pt x="5143008" y="2227538"/>
                </a:cubicBezTo>
                <a:close/>
                <a:moveTo>
                  <a:pt x="2976678" y="2222546"/>
                </a:moveTo>
                <a:cubicBezTo>
                  <a:pt x="3000401" y="2222546"/>
                  <a:pt x="3020379" y="2241889"/>
                  <a:pt x="3020379" y="2266224"/>
                </a:cubicBezTo>
                <a:cubicBezTo>
                  <a:pt x="3020379" y="2289934"/>
                  <a:pt x="3001025" y="2309900"/>
                  <a:pt x="2977302" y="2309900"/>
                </a:cubicBezTo>
                <a:cubicBezTo>
                  <a:pt x="2952330" y="2309900"/>
                  <a:pt x="2932976" y="2290558"/>
                  <a:pt x="2932976" y="2266224"/>
                </a:cubicBezTo>
                <a:cubicBezTo>
                  <a:pt x="2932976" y="2242513"/>
                  <a:pt x="2952330" y="2222546"/>
                  <a:pt x="2976678" y="2222546"/>
                </a:cubicBezTo>
                <a:close/>
                <a:moveTo>
                  <a:pt x="1286064" y="2205386"/>
                </a:moveTo>
                <a:cubicBezTo>
                  <a:pt x="1292776" y="2202734"/>
                  <a:pt x="1300423" y="2202579"/>
                  <a:pt x="1307291" y="2205698"/>
                </a:cubicBezTo>
                <a:cubicBezTo>
                  <a:pt x="1321650" y="2211938"/>
                  <a:pt x="1327892" y="2228785"/>
                  <a:pt x="1321650" y="2242512"/>
                </a:cubicBezTo>
                <a:cubicBezTo>
                  <a:pt x="1317279" y="2253119"/>
                  <a:pt x="1307291" y="2259359"/>
                  <a:pt x="1296052" y="2259359"/>
                </a:cubicBezTo>
                <a:cubicBezTo>
                  <a:pt x="1292307" y="2259359"/>
                  <a:pt x="1288561" y="2258736"/>
                  <a:pt x="1284816" y="2256863"/>
                </a:cubicBezTo>
                <a:cubicBezTo>
                  <a:pt x="1270457" y="2250624"/>
                  <a:pt x="1264213" y="2233776"/>
                  <a:pt x="1270457" y="2220049"/>
                </a:cubicBezTo>
                <a:cubicBezTo>
                  <a:pt x="1273578" y="2213186"/>
                  <a:pt x="1279353" y="2208039"/>
                  <a:pt x="1286064" y="2205386"/>
                </a:cubicBezTo>
                <a:close/>
                <a:moveTo>
                  <a:pt x="4667914" y="2202033"/>
                </a:moveTo>
                <a:cubicBezTo>
                  <a:pt x="4674625" y="2204607"/>
                  <a:pt x="4680400" y="2209754"/>
                  <a:pt x="4683521" y="2216930"/>
                </a:cubicBezTo>
                <a:cubicBezTo>
                  <a:pt x="4689764" y="2231280"/>
                  <a:pt x="4683521" y="2247504"/>
                  <a:pt x="4669786" y="2253743"/>
                </a:cubicBezTo>
                <a:cubicBezTo>
                  <a:pt x="4666041" y="2255615"/>
                  <a:pt x="4662295" y="2256239"/>
                  <a:pt x="4658548" y="2256239"/>
                </a:cubicBezTo>
                <a:cubicBezTo>
                  <a:pt x="4647312" y="2255615"/>
                  <a:pt x="4637323" y="2249376"/>
                  <a:pt x="4632328" y="2239392"/>
                </a:cubicBezTo>
                <a:cubicBezTo>
                  <a:pt x="4626085" y="2225041"/>
                  <a:pt x="4632328" y="2208818"/>
                  <a:pt x="4646688" y="2202579"/>
                </a:cubicBezTo>
                <a:cubicBezTo>
                  <a:pt x="4653555" y="2199459"/>
                  <a:pt x="4661203" y="2199459"/>
                  <a:pt x="4667914" y="2202033"/>
                </a:cubicBezTo>
                <a:close/>
                <a:moveTo>
                  <a:pt x="589344" y="2185108"/>
                </a:moveTo>
                <a:cubicBezTo>
                  <a:pt x="599332" y="2188228"/>
                  <a:pt x="604327" y="2198835"/>
                  <a:pt x="601205" y="2208819"/>
                </a:cubicBezTo>
                <a:cubicBezTo>
                  <a:pt x="598708" y="2216306"/>
                  <a:pt x="591216" y="2221298"/>
                  <a:pt x="583724" y="2221298"/>
                </a:cubicBezTo>
                <a:cubicBezTo>
                  <a:pt x="581852" y="2221298"/>
                  <a:pt x="579354" y="2220674"/>
                  <a:pt x="578105" y="2220674"/>
                </a:cubicBezTo>
                <a:cubicBezTo>
                  <a:pt x="568117" y="2217554"/>
                  <a:pt x="563122" y="2206946"/>
                  <a:pt x="566244" y="2196964"/>
                </a:cubicBezTo>
                <a:cubicBezTo>
                  <a:pt x="569365" y="2186980"/>
                  <a:pt x="579978" y="2181989"/>
                  <a:pt x="589344" y="2185108"/>
                </a:cubicBezTo>
                <a:close/>
                <a:moveTo>
                  <a:pt x="5364638" y="2178869"/>
                </a:moveTo>
                <a:cubicBezTo>
                  <a:pt x="5374626" y="2175749"/>
                  <a:pt x="5384616" y="2181365"/>
                  <a:pt x="5387738" y="2190723"/>
                </a:cubicBezTo>
                <a:cubicBezTo>
                  <a:pt x="5390859" y="2200707"/>
                  <a:pt x="5385864" y="2211315"/>
                  <a:pt x="5375876" y="2214434"/>
                </a:cubicBezTo>
                <a:cubicBezTo>
                  <a:pt x="5374002" y="2215058"/>
                  <a:pt x="5372130" y="2215682"/>
                  <a:pt x="5370256" y="2215682"/>
                </a:cubicBezTo>
                <a:cubicBezTo>
                  <a:pt x="5362141" y="2215682"/>
                  <a:pt x="5355274" y="2210691"/>
                  <a:pt x="5352777" y="2202579"/>
                </a:cubicBezTo>
                <a:cubicBezTo>
                  <a:pt x="5349656" y="2192595"/>
                  <a:pt x="5354649" y="2181989"/>
                  <a:pt x="5364638" y="2178869"/>
                </a:cubicBezTo>
                <a:close/>
                <a:moveTo>
                  <a:pt x="2463111" y="2159682"/>
                </a:moveTo>
                <a:cubicBezTo>
                  <a:pt x="2473334" y="2161710"/>
                  <a:pt x="2482854" y="2167638"/>
                  <a:pt x="2489097" y="2176998"/>
                </a:cubicBezTo>
                <a:cubicBezTo>
                  <a:pt x="2501584" y="2195716"/>
                  <a:pt x="2496589" y="2220674"/>
                  <a:pt x="2477860" y="2233153"/>
                </a:cubicBezTo>
                <a:cubicBezTo>
                  <a:pt x="2470992" y="2237521"/>
                  <a:pt x="2462876" y="2240017"/>
                  <a:pt x="2455384" y="2240017"/>
                </a:cubicBezTo>
                <a:cubicBezTo>
                  <a:pt x="2442275" y="2240017"/>
                  <a:pt x="2429789" y="2233777"/>
                  <a:pt x="2421673" y="2221922"/>
                </a:cubicBezTo>
                <a:cubicBezTo>
                  <a:pt x="2409186" y="2203204"/>
                  <a:pt x="2414181" y="2178245"/>
                  <a:pt x="2432910" y="2165766"/>
                </a:cubicBezTo>
                <a:cubicBezTo>
                  <a:pt x="2441963" y="2159526"/>
                  <a:pt x="2452888" y="2157654"/>
                  <a:pt x="2463111" y="2159682"/>
                </a:cubicBezTo>
                <a:close/>
                <a:moveTo>
                  <a:pt x="3488764" y="2157187"/>
                </a:moveTo>
                <a:cubicBezTo>
                  <a:pt x="3498909" y="2155158"/>
                  <a:pt x="3509834" y="2157030"/>
                  <a:pt x="3519198" y="2163269"/>
                </a:cubicBezTo>
                <a:cubicBezTo>
                  <a:pt x="3537928" y="2175749"/>
                  <a:pt x="3542921" y="2200708"/>
                  <a:pt x="3530436" y="2219426"/>
                </a:cubicBezTo>
                <a:cubicBezTo>
                  <a:pt x="3522319" y="2231282"/>
                  <a:pt x="3509834" y="2237521"/>
                  <a:pt x="3496723" y="2237521"/>
                </a:cubicBezTo>
                <a:cubicBezTo>
                  <a:pt x="3489232" y="2237521"/>
                  <a:pt x="3481740" y="2235649"/>
                  <a:pt x="3474248" y="2230658"/>
                </a:cubicBezTo>
                <a:cubicBezTo>
                  <a:pt x="3456144" y="2218179"/>
                  <a:pt x="3450525" y="2193220"/>
                  <a:pt x="3463010" y="2174501"/>
                </a:cubicBezTo>
                <a:cubicBezTo>
                  <a:pt x="3469254" y="2165142"/>
                  <a:pt x="3478619" y="2159214"/>
                  <a:pt x="3488764" y="2157187"/>
                </a:cubicBezTo>
                <a:close/>
                <a:moveTo>
                  <a:pt x="1082542" y="2155158"/>
                </a:moveTo>
                <a:cubicBezTo>
                  <a:pt x="1095028" y="2160773"/>
                  <a:pt x="1101271" y="2175125"/>
                  <a:pt x="1096276" y="2187603"/>
                </a:cubicBezTo>
                <a:cubicBezTo>
                  <a:pt x="1092530" y="2196963"/>
                  <a:pt x="1083166" y="2202579"/>
                  <a:pt x="1073177" y="2202579"/>
                </a:cubicBezTo>
                <a:cubicBezTo>
                  <a:pt x="1070055" y="2203202"/>
                  <a:pt x="1066934" y="2202579"/>
                  <a:pt x="1063813" y="2201332"/>
                </a:cubicBezTo>
                <a:cubicBezTo>
                  <a:pt x="1051327" y="2196339"/>
                  <a:pt x="1045083" y="2181364"/>
                  <a:pt x="1050078" y="2168885"/>
                </a:cubicBezTo>
                <a:cubicBezTo>
                  <a:pt x="1055696" y="2156406"/>
                  <a:pt x="1070055" y="2150166"/>
                  <a:pt x="1082542" y="2155158"/>
                </a:cubicBezTo>
                <a:close/>
                <a:moveTo>
                  <a:pt x="2119041" y="2154768"/>
                </a:moveTo>
                <a:cubicBezTo>
                  <a:pt x="2128562" y="2154378"/>
                  <a:pt x="2138238" y="2157653"/>
                  <a:pt x="2145730" y="2164517"/>
                </a:cubicBezTo>
                <a:cubicBezTo>
                  <a:pt x="2160713" y="2178244"/>
                  <a:pt x="2161962" y="2201954"/>
                  <a:pt x="2148227" y="2216929"/>
                </a:cubicBezTo>
                <a:cubicBezTo>
                  <a:pt x="2140736" y="2225041"/>
                  <a:pt x="2130747" y="2228784"/>
                  <a:pt x="2120758" y="2228784"/>
                </a:cubicBezTo>
                <a:cubicBezTo>
                  <a:pt x="2112017" y="2229408"/>
                  <a:pt x="2102653" y="2225665"/>
                  <a:pt x="2095786" y="2219425"/>
                </a:cubicBezTo>
                <a:cubicBezTo>
                  <a:pt x="2080802" y="2205698"/>
                  <a:pt x="2079554" y="2181987"/>
                  <a:pt x="2093289" y="2167012"/>
                </a:cubicBezTo>
                <a:cubicBezTo>
                  <a:pt x="2100156" y="2159213"/>
                  <a:pt x="2109521" y="2155157"/>
                  <a:pt x="2119041" y="2154768"/>
                </a:cubicBezTo>
                <a:close/>
                <a:moveTo>
                  <a:pt x="3833144" y="2151569"/>
                </a:moveTo>
                <a:cubicBezTo>
                  <a:pt x="3842743" y="2151881"/>
                  <a:pt x="3852263" y="2155781"/>
                  <a:pt x="3859442" y="2163269"/>
                </a:cubicBezTo>
                <a:cubicBezTo>
                  <a:pt x="3873178" y="2178244"/>
                  <a:pt x="3872553" y="2201954"/>
                  <a:pt x="3856946" y="2215681"/>
                </a:cubicBezTo>
                <a:cubicBezTo>
                  <a:pt x="3849454" y="2222544"/>
                  <a:pt x="3840714" y="2225665"/>
                  <a:pt x="3831348" y="2225665"/>
                </a:cubicBezTo>
                <a:cubicBezTo>
                  <a:pt x="3821360" y="2225665"/>
                  <a:pt x="3811996" y="2221920"/>
                  <a:pt x="3804504" y="2213810"/>
                </a:cubicBezTo>
                <a:cubicBezTo>
                  <a:pt x="3790769" y="2198834"/>
                  <a:pt x="3791394" y="2175124"/>
                  <a:pt x="3806377" y="2161396"/>
                </a:cubicBezTo>
                <a:cubicBezTo>
                  <a:pt x="3813869" y="2154533"/>
                  <a:pt x="3823545" y="2151257"/>
                  <a:pt x="3833144" y="2151569"/>
                </a:cubicBezTo>
                <a:close/>
                <a:moveTo>
                  <a:pt x="4889620" y="2151181"/>
                </a:moveTo>
                <a:cubicBezTo>
                  <a:pt x="4895473" y="2153598"/>
                  <a:pt x="4900468" y="2158278"/>
                  <a:pt x="4903277" y="2164517"/>
                </a:cubicBezTo>
                <a:cubicBezTo>
                  <a:pt x="4908895" y="2176997"/>
                  <a:pt x="4902653" y="2191972"/>
                  <a:pt x="4890166" y="2196963"/>
                </a:cubicBezTo>
                <a:cubicBezTo>
                  <a:pt x="4887044" y="2198211"/>
                  <a:pt x="4883923" y="2198835"/>
                  <a:pt x="4880176" y="2198835"/>
                </a:cubicBezTo>
                <a:cubicBezTo>
                  <a:pt x="4870812" y="2198835"/>
                  <a:pt x="4861448" y="2193220"/>
                  <a:pt x="4857701" y="2183860"/>
                </a:cubicBezTo>
                <a:cubicBezTo>
                  <a:pt x="4852083" y="2171382"/>
                  <a:pt x="4858327" y="2157030"/>
                  <a:pt x="4870812" y="2151414"/>
                </a:cubicBezTo>
                <a:cubicBezTo>
                  <a:pt x="4877055" y="2148607"/>
                  <a:pt x="4883767" y="2148763"/>
                  <a:pt x="4889620" y="2151181"/>
                </a:cubicBezTo>
                <a:close/>
                <a:moveTo>
                  <a:pt x="1836076" y="2145409"/>
                </a:moveTo>
                <a:cubicBezTo>
                  <a:pt x="1844660" y="2143927"/>
                  <a:pt x="1853868" y="2145798"/>
                  <a:pt x="1861672" y="2151414"/>
                </a:cubicBezTo>
                <a:cubicBezTo>
                  <a:pt x="1877280" y="2162022"/>
                  <a:pt x="1881026" y="2183237"/>
                  <a:pt x="1869788" y="2198836"/>
                </a:cubicBezTo>
                <a:cubicBezTo>
                  <a:pt x="1863545" y="2208194"/>
                  <a:pt x="1852932" y="2213186"/>
                  <a:pt x="1841694" y="2213186"/>
                </a:cubicBezTo>
                <a:cubicBezTo>
                  <a:pt x="1835451" y="2213186"/>
                  <a:pt x="1828585" y="2210691"/>
                  <a:pt x="1822342" y="2206946"/>
                </a:cubicBezTo>
                <a:cubicBezTo>
                  <a:pt x="1806734" y="2196340"/>
                  <a:pt x="1802988" y="2175125"/>
                  <a:pt x="1814226" y="2159525"/>
                </a:cubicBezTo>
                <a:cubicBezTo>
                  <a:pt x="1819532" y="2151726"/>
                  <a:pt x="1827492" y="2146891"/>
                  <a:pt x="1836076" y="2145409"/>
                </a:cubicBezTo>
                <a:close/>
                <a:moveTo>
                  <a:pt x="4116656" y="2141041"/>
                </a:moveTo>
                <a:cubicBezTo>
                  <a:pt x="4125240" y="2142523"/>
                  <a:pt x="4133200" y="2147359"/>
                  <a:pt x="4138506" y="2155158"/>
                </a:cubicBezTo>
                <a:cubicBezTo>
                  <a:pt x="4149744" y="2170757"/>
                  <a:pt x="4145998" y="2191972"/>
                  <a:pt x="4130390" y="2202579"/>
                </a:cubicBezTo>
                <a:cubicBezTo>
                  <a:pt x="4124147" y="2206946"/>
                  <a:pt x="4117281" y="2208819"/>
                  <a:pt x="4110413" y="2208819"/>
                </a:cubicBezTo>
                <a:cubicBezTo>
                  <a:pt x="4099799" y="2208819"/>
                  <a:pt x="4089187" y="2203827"/>
                  <a:pt x="4082944" y="2194468"/>
                </a:cubicBezTo>
                <a:cubicBezTo>
                  <a:pt x="4071705" y="2178868"/>
                  <a:pt x="4075452" y="2157654"/>
                  <a:pt x="4091060" y="2147046"/>
                </a:cubicBezTo>
                <a:cubicBezTo>
                  <a:pt x="4098864" y="2141431"/>
                  <a:pt x="4108072" y="2139559"/>
                  <a:pt x="4116656" y="2141041"/>
                </a:cubicBezTo>
                <a:close/>
                <a:moveTo>
                  <a:pt x="367715" y="2137687"/>
                </a:moveTo>
                <a:cubicBezTo>
                  <a:pt x="375831" y="2140184"/>
                  <a:pt x="380200" y="2148919"/>
                  <a:pt x="377703" y="2157030"/>
                </a:cubicBezTo>
                <a:cubicBezTo>
                  <a:pt x="375206" y="2163269"/>
                  <a:pt x="368963" y="2167638"/>
                  <a:pt x="362720" y="2167638"/>
                </a:cubicBezTo>
                <a:cubicBezTo>
                  <a:pt x="361471" y="2167638"/>
                  <a:pt x="359599" y="2167014"/>
                  <a:pt x="358349" y="2167014"/>
                </a:cubicBezTo>
                <a:cubicBezTo>
                  <a:pt x="350234" y="2164517"/>
                  <a:pt x="345864" y="2155783"/>
                  <a:pt x="348361" y="2147671"/>
                </a:cubicBezTo>
                <a:cubicBezTo>
                  <a:pt x="350858" y="2139559"/>
                  <a:pt x="359599" y="2135191"/>
                  <a:pt x="367715" y="2137687"/>
                </a:cubicBezTo>
                <a:close/>
                <a:moveTo>
                  <a:pt x="5585640" y="2130824"/>
                </a:moveTo>
                <a:cubicBezTo>
                  <a:pt x="5593756" y="2128328"/>
                  <a:pt x="5602496" y="2132696"/>
                  <a:pt x="5604994" y="2140808"/>
                </a:cubicBezTo>
                <a:cubicBezTo>
                  <a:pt x="5607490" y="2148919"/>
                  <a:pt x="5603120" y="2157654"/>
                  <a:pt x="5595004" y="2160150"/>
                </a:cubicBezTo>
                <a:cubicBezTo>
                  <a:pt x="5593132" y="2160774"/>
                  <a:pt x="5591883" y="2160774"/>
                  <a:pt x="5590011" y="2160774"/>
                </a:cubicBezTo>
                <a:cubicBezTo>
                  <a:pt x="5584391" y="2161398"/>
                  <a:pt x="5578148" y="2157030"/>
                  <a:pt x="5575651" y="2150166"/>
                </a:cubicBezTo>
                <a:cubicBezTo>
                  <a:pt x="5573154" y="2142054"/>
                  <a:pt x="5577524" y="2133320"/>
                  <a:pt x="5585640" y="2130824"/>
                </a:cubicBezTo>
                <a:close/>
                <a:moveTo>
                  <a:pt x="145463" y="2088395"/>
                </a:moveTo>
                <a:cubicBezTo>
                  <a:pt x="152331" y="2090890"/>
                  <a:pt x="156076" y="2097753"/>
                  <a:pt x="154827" y="2103994"/>
                </a:cubicBezTo>
                <a:lnTo>
                  <a:pt x="130480" y="2097753"/>
                </a:lnTo>
                <a:cubicBezTo>
                  <a:pt x="132353" y="2090890"/>
                  <a:pt x="138596" y="2087146"/>
                  <a:pt x="145463" y="2088395"/>
                </a:cubicBezTo>
                <a:close/>
                <a:moveTo>
                  <a:pt x="1604537" y="2087849"/>
                </a:moveTo>
                <a:cubicBezTo>
                  <a:pt x="1612263" y="2086055"/>
                  <a:pt x="1620691" y="2087147"/>
                  <a:pt x="1628183" y="2091514"/>
                </a:cubicBezTo>
                <a:cubicBezTo>
                  <a:pt x="1642542" y="2100873"/>
                  <a:pt x="1646911" y="2119593"/>
                  <a:pt x="1637547" y="2134568"/>
                </a:cubicBezTo>
                <a:cubicBezTo>
                  <a:pt x="1631304" y="2143927"/>
                  <a:pt x="1621316" y="2148919"/>
                  <a:pt x="1611326" y="2148919"/>
                </a:cubicBezTo>
                <a:cubicBezTo>
                  <a:pt x="1606332" y="2148919"/>
                  <a:pt x="1600713" y="2147671"/>
                  <a:pt x="1595094" y="2144551"/>
                </a:cubicBezTo>
                <a:cubicBezTo>
                  <a:pt x="1580735" y="2135191"/>
                  <a:pt x="1576366" y="2116473"/>
                  <a:pt x="1585106" y="2101497"/>
                </a:cubicBezTo>
                <a:cubicBezTo>
                  <a:pt x="1589788" y="2094322"/>
                  <a:pt x="1596812" y="2089643"/>
                  <a:pt x="1604537" y="2087849"/>
                </a:cubicBezTo>
                <a:close/>
                <a:moveTo>
                  <a:pt x="4347959" y="2083559"/>
                </a:moveTo>
                <a:cubicBezTo>
                  <a:pt x="4355763" y="2085275"/>
                  <a:pt x="4362942" y="2089954"/>
                  <a:pt x="4367624" y="2097131"/>
                </a:cubicBezTo>
                <a:cubicBezTo>
                  <a:pt x="4376989" y="2111482"/>
                  <a:pt x="4372619" y="2130824"/>
                  <a:pt x="4357636" y="2140183"/>
                </a:cubicBezTo>
                <a:cubicBezTo>
                  <a:pt x="4352641" y="2143303"/>
                  <a:pt x="4346398" y="2145175"/>
                  <a:pt x="4340780" y="2145175"/>
                </a:cubicBezTo>
                <a:cubicBezTo>
                  <a:pt x="4331415" y="2145175"/>
                  <a:pt x="4320802" y="2140183"/>
                  <a:pt x="4315183" y="2130824"/>
                </a:cubicBezTo>
                <a:cubicBezTo>
                  <a:pt x="4305818" y="2116473"/>
                  <a:pt x="4310188" y="2097131"/>
                  <a:pt x="4324547" y="2087770"/>
                </a:cubicBezTo>
                <a:cubicBezTo>
                  <a:pt x="4331727" y="2083091"/>
                  <a:pt x="4340155" y="2081843"/>
                  <a:pt x="4347959" y="2083559"/>
                </a:cubicBezTo>
                <a:close/>
                <a:moveTo>
                  <a:pt x="5807892" y="2082779"/>
                </a:moveTo>
                <a:cubicBezTo>
                  <a:pt x="5814135" y="2080907"/>
                  <a:pt x="5821003" y="2084028"/>
                  <a:pt x="5822876" y="2090890"/>
                </a:cubicBezTo>
                <a:cubicBezTo>
                  <a:pt x="5822876" y="2091514"/>
                  <a:pt x="5822876" y="2091514"/>
                  <a:pt x="5823500" y="2092138"/>
                </a:cubicBezTo>
                <a:cubicBezTo>
                  <a:pt x="5825372" y="2099001"/>
                  <a:pt x="5821003" y="2105241"/>
                  <a:pt x="5814135" y="2107113"/>
                </a:cubicBezTo>
                <a:cubicBezTo>
                  <a:pt x="5813511" y="2107113"/>
                  <a:pt x="5812262" y="2107113"/>
                  <a:pt x="5811014" y="2107113"/>
                </a:cubicBezTo>
                <a:cubicBezTo>
                  <a:pt x="5805395" y="2107113"/>
                  <a:pt x="5800400" y="2103371"/>
                  <a:pt x="5799152" y="2097753"/>
                </a:cubicBezTo>
                <a:cubicBezTo>
                  <a:pt x="5797279" y="2091514"/>
                  <a:pt x="5801024" y="2084650"/>
                  <a:pt x="5807892" y="2082779"/>
                </a:cubicBezTo>
                <a:close/>
                <a:moveTo>
                  <a:pt x="2633077" y="2075214"/>
                </a:moveTo>
                <a:cubicBezTo>
                  <a:pt x="2642676" y="2079191"/>
                  <a:pt x="2650792" y="2086835"/>
                  <a:pt x="2655162" y="2097130"/>
                </a:cubicBezTo>
                <a:cubicBezTo>
                  <a:pt x="2663902" y="2117721"/>
                  <a:pt x="2653913" y="2141432"/>
                  <a:pt x="2633311" y="2150166"/>
                </a:cubicBezTo>
                <a:cubicBezTo>
                  <a:pt x="2628317" y="2152038"/>
                  <a:pt x="2623323" y="2153287"/>
                  <a:pt x="2617704" y="2153287"/>
                </a:cubicBezTo>
                <a:cubicBezTo>
                  <a:pt x="2601472" y="2152662"/>
                  <a:pt x="2586489" y="2143927"/>
                  <a:pt x="2580245" y="2127705"/>
                </a:cubicBezTo>
                <a:cubicBezTo>
                  <a:pt x="2571506" y="2107114"/>
                  <a:pt x="2581494" y="2083403"/>
                  <a:pt x="2602096" y="2075291"/>
                </a:cubicBezTo>
                <a:cubicBezTo>
                  <a:pt x="2612397" y="2070923"/>
                  <a:pt x="2623479" y="2071235"/>
                  <a:pt x="2633077" y="2075214"/>
                </a:cubicBezTo>
                <a:close/>
                <a:moveTo>
                  <a:pt x="3319343" y="2073966"/>
                </a:moveTo>
                <a:cubicBezTo>
                  <a:pt x="3328785" y="2069988"/>
                  <a:pt x="3339710" y="2069676"/>
                  <a:pt x="3350011" y="2074043"/>
                </a:cubicBezTo>
                <a:cubicBezTo>
                  <a:pt x="3370614" y="2082779"/>
                  <a:pt x="3380602" y="2105866"/>
                  <a:pt x="3371862" y="2126457"/>
                </a:cubicBezTo>
                <a:cubicBezTo>
                  <a:pt x="3365619" y="2142056"/>
                  <a:pt x="3350636" y="2151414"/>
                  <a:pt x="3334404" y="2151414"/>
                </a:cubicBezTo>
                <a:cubicBezTo>
                  <a:pt x="3329410" y="2151414"/>
                  <a:pt x="3324416" y="2150166"/>
                  <a:pt x="3319421" y="2148295"/>
                </a:cubicBezTo>
                <a:cubicBezTo>
                  <a:pt x="3298820" y="2139559"/>
                  <a:pt x="3288830" y="2116473"/>
                  <a:pt x="3297570" y="2095882"/>
                </a:cubicBezTo>
                <a:cubicBezTo>
                  <a:pt x="3301940" y="2085587"/>
                  <a:pt x="3309900" y="2077943"/>
                  <a:pt x="3319343" y="2073966"/>
                </a:cubicBezTo>
                <a:close/>
                <a:moveTo>
                  <a:pt x="866689" y="2048616"/>
                </a:moveTo>
                <a:cubicBezTo>
                  <a:pt x="871839" y="2046589"/>
                  <a:pt x="877770" y="2046589"/>
                  <a:pt x="883388" y="2049085"/>
                </a:cubicBezTo>
                <a:cubicBezTo>
                  <a:pt x="894626" y="2054077"/>
                  <a:pt x="899620" y="2066556"/>
                  <a:pt x="894626" y="2077787"/>
                </a:cubicBezTo>
                <a:cubicBezTo>
                  <a:pt x="890880" y="2085898"/>
                  <a:pt x="882764" y="2090889"/>
                  <a:pt x="874648" y="2090889"/>
                </a:cubicBezTo>
                <a:cubicBezTo>
                  <a:pt x="871526" y="2090889"/>
                  <a:pt x="869029" y="2090266"/>
                  <a:pt x="865908" y="2089018"/>
                </a:cubicBezTo>
                <a:cubicBezTo>
                  <a:pt x="854670" y="2084026"/>
                  <a:pt x="849676" y="2071547"/>
                  <a:pt x="854670" y="2060317"/>
                </a:cubicBezTo>
                <a:cubicBezTo>
                  <a:pt x="857168" y="2054701"/>
                  <a:pt x="861538" y="2050645"/>
                  <a:pt x="866689" y="2048616"/>
                </a:cubicBezTo>
                <a:close/>
                <a:moveTo>
                  <a:pt x="5086665" y="2044249"/>
                </a:moveTo>
                <a:cubicBezTo>
                  <a:pt x="5091815" y="2046277"/>
                  <a:pt x="5096186" y="2050333"/>
                  <a:pt x="5098682" y="2055948"/>
                </a:cubicBezTo>
                <a:cubicBezTo>
                  <a:pt x="5103677" y="2067180"/>
                  <a:pt x="5098682" y="2079659"/>
                  <a:pt x="5087446" y="2084650"/>
                </a:cubicBezTo>
                <a:cubicBezTo>
                  <a:pt x="5084324" y="2085898"/>
                  <a:pt x="5081827" y="2086522"/>
                  <a:pt x="5078705" y="2086522"/>
                </a:cubicBezTo>
                <a:cubicBezTo>
                  <a:pt x="5070589" y="2086522"/>
                  <a:pt x="5062474" y="2081531"/>
                  <a:pt x="5058728" y="2073420"/>
                </a:cubicBezTo>
                <a:cubicBezTo>
                  <a:pt x="5053733" y="2062189"/>
                  <a:pt x="5059352" y="2049708"/>
                  <a:pt x="5069964" y="2044718"/>
                </a:cubicBezTo>
                <a:cubicBezTo>
                  <a:pt x="5075583" y="2042222"/>
                  <a:pt x="5081514" y="2042222"/>
                  <a:pt x="5086665" y="2044249"/>
                </a:cubicBezTo>
                <a:close/>
                <a:moveTo>
                  <a:pt x="1376666" y="2032783"/>
                </a:moveTo>
                <a:cubicBezTo>
                  <a:pt x="1383612" y="2030990"/>
                  <a:pt x="1391259" y="2031925"/>
                  <a:pt x="1397815" y="2035982"/>
                </a:cubicBezTo>
                <a:cubicBezTo>
                  <a:pt x="1410924" y="2043470"/>
                  <a:pt x="1415919" y="2060939"/>
                  <a:pt x="1407803" y="2074042"/>
                </a:cubicBezTo>
                <a:cubicBezTo>
                  <a:pt x="1402808" y="2082778"/>
                  <a:pt x="1393444" y="2087769"/>
                  <a:pt x="1383455" y="2087769"/>
                </a:cubicBezTo>
                <a:cubicBezTo>
                  <a:pt x="1379085" y="2087769"/>
                  <a:pt x="1374090" y="2086522"/>
                  <a:pt x="1369721" y="2084026"/>
                </a:cubicBezTo>
                <a:cubicBezTo>
                  <a:pt x="1356610" y="2076539"/>
                  <a:pt x="1351615" y="2059069"/>
                  <a:pt x="1359732" y="2045964"/>
                </a:cubicBezTo>
                <a:cubicBezTo>
                  <a:pt x="1363478" y="2039101"/>
                  <a:pt x="1369721" y="2034577"/>
                  <a:pt x="1376666" y="2032783"/>
                </a:cubicBezTo>
                <a:close/>
                <a:moveTo>
                  <a:pt x="4576922" y="2029274"/>
                </a:moveTo>
                <a:cubicBezTo>
                  <a:pt x="4583789" y="2031146"/>
                  <a:pt x="4589876" y="2035669"/>
                  <a:pt x="4593622" y="2042221"/>
                </a:cubicBezTo>
                <a:cubicBezTo>
                  <a:pt x="4601113" y="2055948"/>
                  <a:pt x="4596743" y="2072794"/>
                  <a:pt x="4583633" y="2080282"/>
                </a:cubicBezTo>
                <a:cubicBezTo>
                  <a:pt x="4579263" y="2082778"/>
                  <a:pt x="4574267" y="2084026"/>
                  <a:pt x="4569898" y="2084026"/>
                </a:cubicBezTo>
                <a:cubicBezTo>
                  <a:pt x="4560533" y="2084026"/>
                  <a:pt x="4551169" y="2079035"/>
                  <a:pt x="4545550" y="2070300"/>
                </a:cubicBezTo>
                <a:cubicBezTo>
                  <a:pt x="4538058" y="2057197"/>
                  <a:pt x="4542428" y="2039725"/>
                  <a:pt x="4555539" y="2032238"/>
                </a:cubicBezTo>
                <a:cubicBezTo>
                  <a:pt x="4562406" y="2028182"/>
                  <a:pt x="4570054" y="2027402"/>
                  <a:pt x="4576922" y="2029274"/>
                </a:cubicBezTo>
                <a:close/>
                <a:moveTo>
                  <a:pt x="2266377" y="2024593"/>
                </a:moveTo>
                <a:cubicBezTo>
                  <a:pt x="2275897" y="2025685"/>
                  <a:pt x="2284950" y="2030365"/>
                  <a:pt x="2291192" y="2038476"/>
                </a:cubicBezTo>
                <a:cubicBezTo>
                  <a:pt x="2303679" y="2054700"/>
                  <a:pt x="2301182" y="2077786"/>
                  <a:pt x="2284950" y="2090889"/>
                </a:cubicBezTo>
                <a:cubicBezTo>
                  <a:pt x="2278083" y="2096505"/>
                  <a:pt x="2269967" y="2099001"/>
                  <a:pt x="2261850" y="2099001"/>
                </a:cubicBezTo>
                <a:cubicBezTo>
                  <a:pt x="2250613" y="2099001"/>
                  <a:pt x="2240000" y="2094009"/>
                  <a:pt x="2232509" y="2084649"/>
                </a:cubicBezTo>
                <a:cubicBezTo>
                  <a:pt x="2220022" y="2068427"/>
                  <a:pt x="2222519" y="2045340"/>
                  <a:pt x="2238751" y="2032237"/>
                </a:cubicBezTo>
                <a:cubicBezTo>
                  <a:pt x="2246868" y="2025998"/>
                  <a:pt x="2256856" y="2023502"/>
                  <a:pt x="2266377" y="2024593"/>
                </a:cubicBezTo>
                <a:close/>
                <a:moveTo>
                  <a:pt x="3685106" y="2021863"/>
                </a:moveTo>
                <a:cubicBezTo>
                  <a:pt x="3694627" y="2020694"/>
                  <a:pt x="3704616" y="2023189"/>
                  <a:pt x="3712732" y="2029741"/>
                </a:cubicBezTo>
                <a:cubicBezTo>
                  <a:pt x="3728964" y="2042221"/>
                  <a:pt x="3732085" y="2065931"/>
                  <a:pt x="3719600" y="2082154"/>
                </a:cubicBezTo>
                <a:cubicBezTo>
                  <a:pt x="3712108" y="2092137"/>
                  <a:pt x="3701494" y="2096505"/>
                  <a:pt x="3690257" y="2096505"/>
                </a:cubicBezTo>
                <a:cubicBezTo>
                  <a:pt x="3682141" y="2095881"/>
                  <a:pt x="3674024" y="2093385"/>
                  <a:pt x="3667158" y="2088393"/>
                </a:cubicBezTo>
                <a:cubicBezTo>
                  <a:pt x="3650925" y="2075914"/>
                  <a:pt x="3647804" y="2052204"/>
                  <a:pt x="3660290" y="2035980"/>
                </a:cubicBezTo>
                <a:cubicBezTo>
                  <a:pt x="3666533" y="2027869"/>
                  <a:pt x="3675585" y="2023034"/>
                  <a:pt x="3685106" y="2021863"/>
                </a:cubicBezTo>
                <a:close/>
                <a:moveTo>
                  <a:pt x="2785017" y="2019135"/>
                </a:moveTo>
                <a:cubicBezTo>
                  <a:pt x="2806867" y="2014767"/>
                  <a:pt x="2828094" y="2029118"/>
                  <a:pt x="2832464" y="2050957"/>
                </a:cubicBezTo>
                <a:cubicBezTo>
                  <a:pt x="2836835" y="2072796"/>
                  <a:pt x="2822476" y="2094010"/>
                  <a:pt x="2800625" y="2098379"/>
                </a:cubicBezTo>
                <a:cubicBezTo>
                  <a:pt x="2798127" y="2099002"/>
                  <a:pt x="2795630" y="2099002"/>
                  <a:pt x="2792509" y="2099002"/>
                </a:cubicBezTo>
                <a:cubicBezTo>
                  <a:pt x="2774404" y="2099627"/>
                  <a:pt x="2757548" y="2085899"/>
                  <a:pt x="2753177" y="2066556"/>
                </a:cubicBezTo>
                <a:cubicBezTo>
                  <a:pt x="2748808" y="2044718"/>
                  <a:pt x="2763167" y="2023503"/>
                  <a:pt x="2785017" y="2019135"/>
                </a:cubicBezTo>
                <a:close/>
                <a:moveTo>
                  <a:pt x="3166467" y="2018512"/>
                </a:moveTo>
                <a:cubicBezTo>
                  <a:pt x="3188318" y="2022879"/>
                  <a:pt x="3202677" y="2044094"/>
                  <a:pt x="3198306" y="2065932"/>
                </a:cubicBezTo>
                <a:cubicBezTo>
                  <a:pt x="3194560" y="2085275"/>
                  <a:pt x="3177704" y="2099002"/>
                  <a:pt x="3158975" y="2099002"/>
                </a:cubicBezTo>
                <a:cubicBezTo>
                  <a:pt x="3156477" y="2098379"/>
                  <a:pt x="3153981" y="2098379"/>
                  <a:pt x="3150859" y="2097754"/>
                </a:cubicBezTo>
                <a:cubicBezTo>
                  <a:pt x="3129009" y="2093387"/>
                  <a:pt x="3114650" y="2072172"/>
                  <a:pt x="3119019" y="2050333"/>
                </a:cubicBezTo>
                <a:cubicBezTo>
                  <a:pt x="3123390" y="2028494"/>
                  <a:pt x="3144616" y="2014143"/>
                  <a:pt x="3166467" y="2018512"/>
                </a:cubicBezTo>
                <a:close/>
                <a:moveTo>
                  <a:pt x="2975429" y="2001040"/>
                </a:moveTo>
                <a:cubicBezTo>
                  <a:pt x="2997905" y="2001040"/>
                  <a:pt x="3016010" y="2019135"/>
                  <a:pt x="3016010" y="2040974"/>
                </a:cubicBezTo>
                <a:cubicBezTo>
                  <a:pt x="3016010" y="2063436"/>
                  <a:pt x="2997905" y="2081531"/>
                  <a:pt x="2975429" y="2081531"/>
                </a:cubicBezTo>
                <a:cubicBezTo>
                  <a:pt x="2953579" y="2081531"/>
                  <a:pt x="2935475" y="2062812"/>
                  <a:pt x="2935475" y="2040974"/>
                </a:cubicBezTo>
                <a:cubicBezTo>
                  <a:pt x="2935475" y="2019135"/>
                  <a:pt x="2953579" y="2001040"/>
                  <a:pt x="2975429" y="2001040"/>
                </a:cubicBezTo>
                <a:close/>
                <a:moveTo>
                  <a:pt x="644984" y="2000026"/>
                </a:moveTo>
                <a:cubicBezTo>
                  <a:pt x="649432" y="1998232"/>
                  <a:pt x="654583" y="1998232"/>
                  <a:pt x="659265" y="2000416"/>
                </a:cubicBezTo>
                <a:cubicBezTo>
                  <a:pt x="668629" y="2004160"/>
                  <a:pt x="673624" y="2015391"/>
                  <a:pt x="669254" y="2024751"/>
                </a:cubicBezTo>
                <a:cubicBezTo>
                  <a:pt x="666133" y="2032238"/>
                  <a:pt x="659265" y="2035982"/>
                  <a:pt x="652398" y="2035982"/>
                </a:cubicBezTo>
                <a:cubicBezTo>
                  <a:pt x="649277" y="2035982"/>
                  <a:pt x="646779" y="2035358"/>
                  <a:pt x="644906" y="2034734"/>
                </a:cubicBezTo>
                <a:cubicBezTo>
                  <a:pt x="635542" y="2030990"/>
                  <a:pt x="630547" y="2019758"/>
                  <a:pt x="634918" y="2010400"/>
                </a:cubicBezTo>
                <a:cubicBezTo>
                  <a:pt x="636791" y="2005408"/>
                  <a:pt x="640536" y="2001821"/>
                  <a:pt x="644984" y="2000026"/>
                </a:cubicBezTo>
                <a:close/>
                <a:moveTo>
                  <a:pt x="1960390" y="1998154"/>
                </a:moveTo>
                <a:cubicBezTo>
                  <a:pt x="1969053" y="1997764"/>
                  <a:pt x="1977793" y="2000728"/>
                  <a:pt x="1984660" y="2007279"/>
                </a:cubicBezTo>
                <a:cubicBezTo>
                  <a:pt x="1998394" y="2020383"/>
                  <a:pt x="1999019" y="2041597"/>
                  <a:pt x="1986533" y="2055324"/>
                </a:cubicBezTo>
                <a:cubicBezTo>
                  <a:pt x="1979666" y="2062812"/>
                  <a:pt x="1970926" y="2066556"/>
                  <a:pt x="1961561" y="2066556"/>
                </a:cubicBezTo>
                <a:cubicBezTo>
                  <a:pt x="1953445" y="2065932"/>
                  <a:pt x="1944705" y="2062812"/>
                  <a:pt x="1938461" y="2057196"/>
                </a:cubicBezTo>
                <a:cubicBezTo>
                  <a:pt x="1924727" y="2044094"/>
                  <a:pt x="1924102" y="2022878"/>
                  <a:pt x="1936589" y="2009151"/>
                </a:cubicBezTo>
                <a:cubicBezTo>
                  <a:pt x="1943144" y="2002288"/>
                  <a:pt x="1951728" y="1998544"/>
                  <a:pt x="1960390" y="1998154"/>
                </a:cubicBezTo>
                <a:close/>
                <a:moveTo>
                  <a:pt x="5294716" y="1994801"/>
                </a:moveTo>
                <a:cubicBezTo>
                  <a:pt x="5304080" y="1991056"/>
                  <a:pt x="5315319" y="1995424"/>
                  <a:pt x="5319064" y="2004785"/>
                </a:cubicBezTo>
                <a:cubicBezTo>
                  <a:pt x="5322810" y="2014143"/>
                  <a:pt x="5318440" y="2025374"/>
                  <a:pt x="5309075" y="2029119"/>
                </a:cubicBezTo>
                <a:cubicBezTo>
                  <a:pt x="5306578" y="2030367"/>
                  <a:pt x="5304080" y="2030367"/>
                  <a:pt x="5301583" y="2030367"/>
                </a:cubicBezTo>
                <a:cubicBezTo>
                  <a:pt x="5294092" y="2030367"/>
                  <a:pt x="5287225" y="2025998"/>
                  <a:pt x="5284728" y="2019135"/>
                </a:cubicBezTo>
                <a:cubicBezTo>
                  <a:pt x="5280981" y="2009776"/>
                  <a:pt x="5285352" y="1998544"/>
                  <a:pt x="5294716" y="1994801"/>
                </a:cubicBezTo>
                <a:close/>
                <a:moveTo>
                  <a:pt x="3991405" y="1994099"/>
                </a:moveTo>
                <a:cubicBezTo>
                  <a:pt x="4000223" y="1994333"/>
                  <a:pt x="4008964" y="1997920"/>
                  <a:pt x="4015519" y="2004784"/>
                </a:cubicBezTo>
                <a:cubicBezTo>
                  <a:pt x="4028630" y="2018511"/>
                  <a:pt x="4028005" y="2040350"/>
                  <a:pt x="4014270" y="2052829"/>
                </a:cubicBezTo>
                <a:cubicBezTo>
                  <a:pt x="4007403" y="2059069"/>
                  <a:pt x="3999287" y="2062189"/>
                  <a:pt x="3991171" y="2062189"/>
                </a:cubicBezTo>
                <a:cubicBezTo>
                  <a:pt x="3981806" y="2062812"/>
                  <a:pt x="3972442" y="2059069"/>
                  <a:pt x="3965574" y="2051581"/>
                </a:cubicBezTo>
                <a:cubicBezTo>
                  <a:pt x="3952463" y="2037854"/>
                  <a:pt x="3953089" y="2016015"/>
                  <a:pt x="3966823" y="2003536"/>
                </a:cubicBezTo>
                <a:cubicBezTo>
                  <a:pt x="3973690" y="1996984"/>
                  <a:pt x="3982586" y="1993865"/>
                  <a:pt x="3991405" y="1994099"/>
                </a:cubicBezTo>
                <a:close/>
                <a:moveTo>
                  <a:pt x="1149732" y="1979669"/>
                </a:moveTo>
                <a:cubicBezTo>
                  <a:pt x="1155898" y="1977797"/>
                  <a:pt x="1162765" y="1978265"/>
                  <a:pt x="1168696" y="1981697"/>
                </a:cubicBezTo>
                <a:cubicBezTo>
                  <a:pt x="1181181" y="1987937"/>
                  <a:pt x="1185552" y="2002911"/>
                  <a:pt x="1178684" y="2015392"/>
                </a:cubicBezTo>
                <a:cubicBezTo>
                  <a:pt x="1174314" y="2024126"/>
                  <a:pt x="1165574" y="2028494"/>
                  <a:pt x="1156834" y="2028494"/>
                </a:cubicBezTo>
                <a:cubicBezTo>
                  <a:pt x="1153088" y="2028494"/>
                  <a:pt x="1148718" y="2027870"/>
                  <a:pt x="1144973" y="2025374"/>
                </a:cubicBezTo>
                <a:cubicBezTo>
                  <a:pt x="1132486" y="2019135"/>
                  <a:pt x="1128116" y="2003536"/>
                  <a:pt x="1134983" y="1991680"/>
                </a:cubicBezTo>
                <a:cubicBezTo>
                  <a:pt x="1138105" y="1985753"/>
                  <a:pt x="1143567" y="1981541"/>
                  <a:pt x="1149732" y="1979669"/>
                </a:cubicBezTo>
                <a:close/>
                <a:moveTo>
                  <a:pt x="4803856" y="1975692"/>
                </a:moveTo>
                <a:cubicBezTo>
                  <a:pt x="4809943" y="1977485"/>
                  <a:pt x="4815250" y="1981697"/>
                  <a:pt x="4818371" y="1987937"/>
                </a:cubicBezTo>
                <a:cubicBezTo>
                  <a:pt x="4824614" y="2000416"/>
                  <a:pt x="4820244" y="2014768"/>
                  <a:pt x="4808382" y="2021631"/>
                </a:cubicBezTo>
                <a:cubicBezTo>
                  <a:pt x="4804636" y="2023502"/>
                  <a:pt x="4800891" y="2024750"/>
                  <a:pt x="4796520" y="2024750"/>
                </a:cubicBezTo>
                <a:cubicBezTo>
                  <a:pt x="4787780" y="2024750"/>
                  <a:pt x="4779040" y="2019759"/>
                  <a:pt x="4774671" y="2011647"/>
                </a:cubicBezTo>
                <a:cubicBezTo>
                  <a:pt x="4768427" y="1999168"/>
                  <a:pt x="4772797" y="1984817"/>
                  <a:pt x="4784659" y="1977953"/>
                </a:cubicBezTo>
                <a:cubicBezTo>
                  <a:pt x="4790902" y="1974521"/>
                  <a:pt x="4797769" y="1973898"/>
                  <a:pt x="4803856" y="1975692"/>
                </a:cubicBezTo>
                <a:close/>
                <a:moveTo>
                  <a:pt x="435764" y="1951123"/>
                </a:moveTo>
                <a:cubicBezTo>
                  <a:pt x="443880" y="1954244"/>
                  <a:pt x="447626" y="1963602"/>
                  <a:pt x="444504" y="1971090"/>
                </a:cubicBezTo>
                <a:cubicBezTo>
                  <a:pt x="442007" y="1977329"/>
                  <a:pt x="436388" y="1981074"/>
                  <a:pt x="430145" y="1981074"/>
                </a:cubicBezTo>
                <a:cubicBezTo>
                  <a:pt x="427648" y="1981074"/>
                  <a:pt x="425774" y="1980449"/>
                  <a:pt x="423901" y="1979825"/>
                </a:cubicBezTo>
                <a:cubicBezTo>
                  <a:pt x="415786" y="1976706"/>
                  <a:pt x="412040" y="1967346"/>
                  <a:pt x="415161" y="1959859"/>
                </a:cubicBezTo>
                <a:cubicBezTo>
                  <a:pt x="418282" y="1951747"/>
                  <a:pt x="427648" y="1948004"/>
                  <a:pt x="435764" y="1951123"/>
                </a:cubicBezTo>
                <a:close/>
                <a:moveTo>
                  <a:pt x="5518216" y="1945508"/>
                </a:moveTo>
                <a:cubicBezTo>
                  <a:pt x="5526332" y="1942387"/>
                  <a:pt x="5535072" y="1946132"/>
                  <a:pt x="5538817" y="1954244"/>
                </a:cubicBezTo>
                <a:cubicBezTo>
                  <a:pt x="5541938" y="1962355"/>
                  <a:pt x="5538193" y="1971090"/>
                  <a:pt x="5530078" y="1974210"/>
                </a:cubicBezTo>
                <a:cubicBezTo>
                  <a:pt x="5528204" y="1974834"/>
                  <a:pt x="5526332" y="1975458"/>
                  <a:pt x="5524458" y="1975458"/>
                </a:cubicBezTo>
                <a:cubicBezTo>
                  <a:pt x="5517592" y="1974834"/>
                  <a:pt x="5511972" y="1971714"/>
                  <a:pt x="5509475" y="1965475"/>
                </a:cubicBezTo>
                <a:cubicBezTo>
                  <a:pt x="5506354" y="1957362"/>
                  <a:pt x="5510099" y="1948628"/>
                  <a:pt x="5518216" y="1945508"/>
                </a:cubicBezTo>
                <a:close/>
                <a:moveTo>
                  <a:pt x="1720268" y="1931702"/>
                </a:moveTo>
                <a:cubicBezTo>
                  <a:pt x="1728227" y="1930845"/>
                  <a:pt x="1736499" y="1933029"/>
                  <a:pt x="1743054" y="1938644"/>
                </a:cubicBezTo>
                <a:cubicBezTo>
                  <a:pt x="1756165" y="1949252"/>
                  <a:pt x="1758662" y="1969219"/>
                  <a:pt x="1747425" y="1982322"/>
                </a:cubicBezTo>
                <a:cubicBezTo>
                  <a:pt x="1741182" y="1989810"/>
                  <a:pt x="1732442" y="1993553"/>
                  <a:pt x="1723076" y="1993553"/>
                </a:cubicBezTo>
                <a:cubicBezTo>
                  <a:pt x="1716209" y="1993553"/>
                  <a:pt x="1709341" y="1991680"/>
                  <a:pt x="1703724" y="1986689"/>
                </a:cubicBezTo>
                <a:cubicBezTo>
                  <a:pt x="1690613" y="1976082"/>
                  <a:pt x="1688116" y="1956115"/>
                  <a:pt x="1699353" y="1943011"/>
                </a:cubicBezTo>
                <a:cubicBezTo>
                  <a:pt x="1704660" y="1936460"/>
                  <a:pt x="1712308" y="1932560"/>
                  <a:pt x="1720268" y="1931702"/>
                </a:cubicBezTo>
                <a:close/>
                <a:moveTo>
                  <a:pt x="4232463" y="1927959"/>
                </a:moveTo>
                <a:cubicBezTo>
                  <a:pt x="4240423" y="1928817"/>
                  <a:pt x="4248071" y="1932716"/>
                  <a:pt x="4253378" y="1939268"/>
                </a:cubicBezTo>
                <a:cubicBezTo>
                  <a:pt x="4264614" y="1952371"/>
                  <a:pt x="4262117" y="1972338"/>
                  <a:pt x="4249007" y="1982946"/>
                </a:cubicBezTo>
                <a:cubicBezTo>
                  <a:pt x="4243387" y="1987937"/>
                  <a:pt x="4236521" y="1989810"/>
                  <a:pt x="4229654" y="1989810"/>
                </a:cubicBezTo>
                <a:cubicBezTo>
                  <a:pt x="4220289" y="1990433"/>
                  <a:pt x="4211548" y="1986065"/>
                  <a:pt x="4205305" y="1978577"/>
                </a:cubicBezTo>
                <a:cubicBezTo>
                  <a:pt x="4194693" y="1964850"/>
                  <a:pt x="4196565" y="1945508"/>
                  <a:pt x="4209676" y="1934901"/>
                </a:cubicBezTo>
                <a:cubicBezTo>
                  <a:pt x="4216232" y="1929285"/>
                  <a:pt x="4224504" y="1927101"/>
                  <a:pt x="4232463" y="1927959"/>
                </a:cubicBezTo>
                <a:close/>
                <a:moveTo>
                  <a:pt x="2432520" y="1920626"/>
                </a:moveTo>
                <a:cubicBezTo>
                  <a:pt x="2441650" y="1923356"/>
                  <a:pt x="2449766" y="1929596"/>
                  <a:pt x="2454760" y="1938644"/>
                </a:cubicBezTo>
                <a:cubicBezTo>
                  <a:pt x="2464749" y="1956738"/>
                  <a:pt x="2457882" y="1979201"/>
                  <a:pt x="2439777" y="1989184"/>
                </a:cubicBezTo>
                <a:cubicBezTo>
                  <a:pt x="2434159" y="1992304"/>
                  <a:pt x="2427916" y="1993552"/>
                  <a:pt x="2421673" y="1993552"/>
                </a:cubicBezTo>
                <a:cubicBezTo>
                  <a:pt x="2409186" y="1993552"/>
                  <a:pt x="2396075" y="1986689"/>
                  <a:pt x="2389209" y="1974209"/>
                </a:cubicBezTo>
                <a:cubicBezTo>
                  <a:pt x="2379219" y="1956114"/>
                  <a:pt x="2386087" y="1933651"/>
                  <a:pt x="2404191" y="1923668"/>
                </a:cubicBezTo>
                <a:cubicBezTo>
                  <a:pt x="2413244" y="1918676"/>
                  <a:pt x="2423389" y="1917896"/>
                  <a:pt x="2432520" y="1920626"/>
                </a:cubicBezTo>
                <a:close/>
                <a:moveTo>
                  <a:pt x="3518963" y="1918131"/>
                </a:moveTo>
                <a:cubicBezTo>
                  <a:pt x="3528094" y="1915401"/>
                  <a:pt x="3538239" y="1916181"/>
                  <a:pt x="3547292" y="1921172"/>
                </a:cubicBezTo>
                <a:cubicBezTo>
                  <a:pt x="3565396" y="1931156"/>
                  <a:pt x="3572264" y="1953617"/>
                  <a:pt x="3562275" y="1971713"/>
                </a:cubicBezTo>
                <a:cubicBezTo>
                  <a:pt x="3555408" y="1984192"/>
                  <a:pt x="3542921" y="1991056"/>
                  <a:pt x="3529186" y="1991056"/>
                </a:cubicBezTo>
                <a:cubicBezTo>
                  <a:pt x="3522943" y="1991056"/>
                  <a:pt x="3517324" y="1989808"/>
                  <a:pt x="3511706" y="1986689"/>
                </a:cubicBezTo>
                <a:cubicBezTo>
                  <a:pt x="3493601" y="1976705"/>
                  <a:pt x="3486733" y="1954241"/>
                  <a:pt x="3496723" y="1936147"/>
                </a:cubicBezTo>
                <a:cubicBezTo>
                  <a:pt x="3501717" y="1927100"/>
                  <a:pt x="3509833" y="1920861"/>
                  <a:pt x="3518963" y="1918131"/>
                </a:cubicBezTo>
                <a:close/>
                <a:moveTo>
                  <a:pt x="203913" y="1901753"/>
                </a:moveTo>
                <a:cubicBezTo>
                  <a:pt x="206957" y="1900738"/>
                  <a:pt x="210390" y="1900895"/>
                  <a:pt x="213512" y="1902454"/>
                </a:cubicBezTo>
                <a:cubicBezTo>
                  <a:pt x="219754" y="1905574"/>
                  <a:pt x="222252" y="1913061"/>
                  <a:pt x="219130" y="1919301"/>
                </a:cubicBezTo>
                <a:cubicBezTo>
                  <a:pt x="217257" y="1924294"/>
                  <a:pt x="212263" y="1926788"/>
                  <a:pt x="207893" y="1926788"/>
                </a:cubicBezTo>
                <a:cubicBezTo>
                  <a:pt x="206645" y="1926788"/>
                  <a:pt x="204771" y="1926788"/>
                  <a:pt x="203523" y="1926165"/>
                </a:cubicBezTo>
                <a:cubicBezTo>
                  <a:pt x="197279" y="1924294"/>
                  <a:pt x="193534" y="1916182"/>
                  <a:pt x="196031" y="1909942"/>
                </a:cubicBezTo>
                <a:cubicBezTo>
                  <a:pt x="196031" y="1909318"/>
                  <a:pt x="196655" y="1908694"/>
                  <a:pt x="196655" y="1908070"/>
                </a:cubicBezTo>
                <a:cubicBezTo>
                  <a:pt x="198216" y="1904950"/>
                  <a:pt x="200870" y="1902766"/>
                  <a:pt x="203913" y="1901753"/>
                </a:cubicBezTo>
                <a:close/>
                <a:moveTo>
                  <a:pt x="5742340" y="1896839"/>
                </a:moveTo>
                <a:cubicBezTo>
                  <a:pt x="5748584" y="1894967"/>
                  <a:pt x="5754826" y="1896839"/>
                  <a:pt x="5757324" y="1903079"/>
                </a:cubicBezTo>
                <a:cubicBezTo>
                  <a:pt x="5759821" y="1909318"/>
                  <a:pt x="5757324" y="1916182"/>
                  <a:pt x="5751705" y="1918678"/>
                </a:cubicBezTo>
                <a:cubicBezTo>
                  <a:pt x="5749832" y="1919925"/>
                  <a:pt x="5747958" y="1920549"/>
                  <a:pt x="5746086" y="1920549"/>
                </a:cubicBezTo>
                <a:cubicBezTo>
                  <a:pt x="5741716" y="1920549"/>
                  <a:pt x="5737346" y="1918054"/>
                  <a:pt x="5734848" y="1913686"/>
                </a:cubicBezTo>
                <a:cubicBezTo>
                  <a:pt x="5732976" y="1907446"/>
                  <a:pt x="5736098" y="1899334"/>
                  <a:pt x="5742340" y="1896839"/>
                </a:cubicBezTo>
                <a:close/>
                <a:moveTo>
                  <a:pt x="954247" y="1871412"/>
                </a:moveTo>
                <a:cubicBezTo>
                  <a:pt x="959553" y="1869852"/>
                  <a:pt x="965484" y="1870320"/>
                  <a:pt x="970791" y="1873128"/>
                </a:cubicBezTo>
                <a:cubicBezTo>
                  <a:pt x="981404" y="1878744"/>
                  <a:pt x="985150" y="1891846"/>
                  <a:pt x="979531" y="1902454"/>
                </a:cubicBezTo>
                <a:cubicBezTo>
                  <a:pt x="975785" y="1909941"/>
                  <a:pt x="968293" y="1913686"/>
                  <a:pt x="960177" y="1913686"/>
                </a:cubicBezTo>
                <a:cubicBezTo>
                  <a:pt x="957056" y="1913686"/>
                  <a:pt x="953934" y="1913061"/>
                  <a:pt x="950189" y="1911189"/>
                </a:cubicBezTo>
                <a:cubicBezTo>
                  <a:pt x="939576" y="1905574"/>
                  <a:pt x="935830" y="1892470"/>
                  <a:pt x="941449" y="1881864"/>
                </a:cubicBezTo>
                <a:cubicBezTo>
                  <a:pt x="944258" y="1876560"/>
                  <a:pt x="948940" y="1872972"/>
                  <a:pt x="954247" y="1871412"/>
                </a:cubicBezTo>
                <a:close/>
                <a:moveTo>
                  <a:pt x="1484358" y="1870788"/>
                </a:moveTo>
                <a:cubicBezTo>
                  <a:pt x="1491460" y="1869696"/>
                  <a:pt x="1498951" y="1871256"/>
                  <a:pt x="1505194" y="1875623"/>
                </a:cubicBezTo>
                <a:cubicBezTo>
                  <a:pt x="1517680" y="1884984"/>
                  <a:pt x="1520802" y="1902454"/>
                  <a:pt x="1511437" y="1914933"/>
                </a:cubicBezTo>
                <a:cubicBezTo>
                  <a:pt x="1505818" y="1922420"/>
                  <a:pt x="1497703" y="1926788"/>
                  <a:pt x="1488962" y="1926788"/>
                </a:cubicBezTo>
                <a:cubicBezTo>
                  <a:pt x="1482719" y="1926165"/>
                  <a:pt x="1477100" y="1924917"/>
                  <a:pt x="1472105" y="1921173"/>
                </a:cubicBezTo>
                <a:cubicBezTo>
                  <a:pt x="1459620" y="1912437"/>
                  <a:pt x="1457123" y="1894342"/>
                  <a:pt x="1465863" y="1881863"/>
                </a:cubicBezTo>
                <a:cubicBezTo>
                  <a:pt x="1470546" y="1875623"/>
                  <a:pt x="1477257" y="1871880"/>
                  <a:pt x="1484358" y="1870788"/>
                </a:cubicBezTo>
                <a:close/>
                <a:moveTo>
                  <a:pt x="2103278" y="1868683"/>
                </a:moveTo>
                <a:cubicBezTo>
                  <a:pt x="2112018" y="1869541"/>
                  <a:pt x="2120446" y="1873752"/>
                  <a:pt x="2126376" y="1881240"/>
                </a:cubicBezTo>
                <a:cubicBezTo>
                  <a:pt x="2138239" y="1895591"/>
                  <a:pt x="2136366" y="1917429"/>
                  <a:pt x="2121383" y="1929285"/>
                </a:cubicBezTo>
                <a:cubicBezTo>
                  <a:pt x="2115140" y="1934276"/>
                  <a:pt x="2107024" y="1936773"/>
                  <a:pt x="2099532" y="1936773"/>
                </a:cubicBezTo>
                <a:cubicBezTo>
                  <a:pt x="2090168" y="1936773"/>
                  <a:pt x="2080178" y="1932404"/>
                  <a:pt x="2073311" y="1924292"/>
                </a:cubicBezTo>
                <a:cubicBezTo>
                  <a:pt x="2061450" y="1909941"/>
                  <a:pt x="2063322" y="1888104"/>
                  <a:pt x="2078306" y="1876248"/>
                </a:cubicBezTo>
                <a:cubicBezTo>
                  <a:pt x="2085486" y="1870320"/>
                  <a:pt x="2094538" y="1867824"/>
                  <a:pt x="2103278" y="1868683"/>
                </a:cubicBezTo>
                <a:close/>
                <a:moveTo>
                  <a:pt x="4469619" y="1867434"/>
                </a:moveTo>
                <a:cubicBezTo>
                  <a:pt x="4476721" y="1868604"/>
                  <a:pt x="4483433" y="1872504"/>
                  <a:pt x="4488115" y="1878744"/>
                </a:cubicBezTo>
                <a:cubicBezTo>
                  <a:pt x="4497479" y="1891223"/>
                  <a:pt x="4494358" y="1908693"/>
                  <a:pt x="4481871" y="1918053"/>
                </a:cubicBezTo>
                <a:cubicBezTo>
                  <a:pt x="4476876" y="1921796"/>
                  <a:pt x="4471257" y="1923044"/>
                  <a:pt x="4465640" y="1923044"/>
                </a:cubicBezTo>
                <a:cubicBezTo>
                  <a:pt x="4456275" y="1923044"/>
                  <a:pt x="4448158" y="1919301"/>
                  <a:pt x="4442540" y="1911813"/>
                </a:cubicBezTo>
                <a:cubicBezTo>
                  <a:pt x="4433175" y="1899334"/>
                  <a:pt x="4436297" y="1881863"/>
                  <a:pt x="4448782" y="1872503"/>
                </a:cubicBezTo>
                <a:cubicBezTo>
                  <a:pt x="4455026" y="1867824"/>
                  <a:pt x="4462518" y="1866264"/>
                  <a:pt x="4469619" y="1867434"/>
                </a:cubicBezTo>
                <a:close/>
                <a:moveTo>
                  <a:pt x="4998482" y="1867045"/>
                </a:moveTo>
                <a:cubicBezTo>
                  <a:pt x="5003789" y="1868604"/>
                  <a:pt x="5008471" y="1872192"/>
                  <a:pt x="5011280" y="1877496"/>
                </a:cubicBezTo>
                <a:cubicBezTo>
                  <a:pt x="5016899" y="1888103"/>
                  <a:pt x="5013153" y="1901206"/>
                  <a:pt x="5002541" y="1906822"/>
                </a:cubicBezTo>
                <a:cubicBezTo>
                  <a:pt x="4999419" y="1908694"/>
                  <a:pt x="4995673" y="1909318"/>
                  <a:pt x="4991927" y="1909318"/>
                </a:cubicBezTo>
                <a:cubicBezTo>
                  <a:pt x="4985059" y="1909318"/>
                  <a:pt x="4977568" y="1905574"/>
                  <a:pt x="4973198" y="1898086"/>
                </a:cubicBezTo>
                <a:cubicBezTo>
                  <a:pt x="4967579" y="1887480"/>
                  <a:pt x="4971325" y="1874376"/>
                  <a:pt x="4981938" y="1868761"/>
                </a:cubicBezTo>
                <a:cubicBezTo>
                  <a:pt x="4987245" y="1865952"/>
                  <a:pt x="4993176" y="1865484"/>
                  <a:pt x="4998482" y="1867045"/>
                </a:cubicBezTo>
                <a:close/>
                <a:moveTo>
                  <a:pt x="3847971" y="1865797"/>
                </a:moveTo>
                <a:cubicBezTo>
                  <a:pt x="3856634" y="1864861"/>
                  <a:pt x="3865686" y="1867201"/>
                  <a:pt x="3873178" y="1873128"/>
                </a:cubicBezTo>
                <a:cubicBezTo>
                  <a:pt x="3887536" y="1884983"/>
                  <a:pt x="3890033" y="1906822"/>
                  <a:pt x="3878172" y="1921174"/>
                </a:cubicBezTo>
                <a:cubicBezTo>
                  <a:pt x="3871305" y="1929285"/>
                  <a:pt x="3861315" y="1933652"/>
                  <a:pt x="3851327" y="1933652"/>
                </a:cubicBezTo>
                <a:cubicBezTo>
                  <a:pt x="3844460" y="1933652"/>
                  <a:pt x="3836344" y="1931157"/>
                  <a:pt x="3830100" y="1926165"/>
                </a:cubicBezTo>
                <a:cubicBezTo>
                  <a:pt x="3815741" y="1914309"/>
                  <a:pt x="3813245" y="1893095"/>
                  <a:pt x="3825105" y="1878120"/>
                </a:cubicBezTo>
                <a:cubicBezTo>
                  <a:pt x="3831037" y="1870944"/>
                  <a:pt x="3839309" y="1866732"/>
                  <a:pt x="3847971" y="1865797"/>
                </a:cubicBezTo>
                <a:close/>
                <a:moveTo>
                  <a:pt x="2585864" y="1843801"/>
                </a:moveTo>
                <a:cubicBezTo>
                  <a:pt x="2605217" y="1836937"/>
                  <a:pt x="2626444" y="1847545"/>
                  <a:pt x="2633311" y="1866888"/>
                </a:cubicBezTo>
                <a:cubicBezTo>
                  <a:pt x="2640178" y="1886230"/>
                  <a:pt x="2629566" y="1907445"/>
                  <a:pt x="2610212" y="1914308"/>
                </a:cubicBezTo>
                <a:cubicBezTo>
                  <a:pt x="2606466" y="1915556"/>
                  <a:pt x="2602096" y="1916804"/>
                  <a:pt x="2597725" y="1916804"/>
                </a:cubicBezTo>
                <a:cubicBezTo>
                  <a:pt x="2582742" y="1916181"/>
                  <a:pt x="2567759" y="1906821"/>
                  <a:pt x="2562765" y="1891222"/>
                </a:cubicBezTo>
                <a:cubicBezTo>
                  <a:pt x="2555898" y="1871879"/>
                  <a:pt x="2566510" y="1850664"/>
                  <a:pt x="2585864" y="1843801"/>
                </a:cubicBezTo>
                <a:close/>
                <a:moveTo>
                  <a:pt x="3365619" y="1841929"/>
                </a:moveTo>
                <a:cubicBezTo>
                  <a:pt x="3384973" y="1848793"/>
                  <a:pt x="3395585" y="1870008"/>
                  <a:pt x="3388718" y="1889350"/>
                </a:cubicBezTo>
                <a:cubicBezTo>
                  <a:pt x="3383100" y="1904949"/>
                  <a:pt x="3368741" y="1914308"/>
                  <a:pt x="3353132" y="1914308"/>
                </a:cubicBezTo>
                <a:cubicBezTo>
                  <a:pt x="3349387" y="1914308"/>
                  <a:pt x="3345016" y="1913684"/>
                  <a:pt x="3341271" y="1912436"/>
                </a:cubicBezTo>
                <a:cubicBezTo>
                  <a:pt x="3321917" y="1905572"/>
                  <a:pt x="3311305" y="1884359"/>
                  <a:pt x="3318172" y="1865015"/>
                </a:cubicBezTo>
                <a:cubicBezTo>
                  <a:pt x="3324415" y="1845673"/>
                  <a:pt x="3345642" y="1835066"/>
                  <a:pt x="3365619" y="1841929"/>
                </a:cubicBezTo>
                <a:close/>
                <a:moveTo>
                  <a:pt x="729031" y="1820481"/>
                </a:moveTo>
                <a:cubicBezTo>
                  <a:pt x="733557" y="1819000"/>
                  <a:pt x="738552" y="1819156"/>
                  <a:pt x="742922" y="1821339"/>
                </a:cubicBezTo>
                <a:cubicBezTo>
                  <a:pt x="752286" y="1825707"/>
                  <a:pt x="756032" y="1836939"/>
                  <a:pt x="751037" y="1846298"/>
                </a:cubicBezTo>
                <a:cubicBezTo>
                  <a:pt x="747916" y="1852538"/>
                  <a:pt x="741049" y="1856281"/>
                  <a:pt x="734181" y="1856281"/>
                </a:cubicBezTo>
                <a:cubicBezTo>
                  <a:pt x="731685" y="1856281"/>
                  <a:pt x="728563" y="1855657"/>
                  <a:pt x="726065" y="1854409"/>
                </a:cubicBezTo>
                <a:cubicBezTo>
                  <a:pt x="716701" y="1850042"/>
                  <a:pt x="713579" y="1838811"/>
                  <a:pt x="717950" y="1829451"/>
                </a:cubicBezTo>
                <a:cubicBezTo>
                  <a:pt x="720447" y="1825083"/>
                  <a:pt x="724504" y="1821963"/>
                  <a:pt x="729031" y="1820481"/>
                </a:cubicBezTo>
                <a:close/>
                <a:moveTo>
                  <a:pt x="5224170" y="1815022"/>
                </a:moveTo>
                <a:cubicBezTo>
                  <a:pt x="5228697" y="1816504"/>
                  <a:pt x="5232598" y="1819780"/>
                  <a:pt x="5234783" y="1824459"/>
                </a:cubicBezTo>
                <a:cubicBezTo>
                  <a:pt x="5239778" y="1833818"/>
                  <a:pt x="5236031" y="1845050"/>
                  <a:pt x="5226667" y="1849418"/>
                </a:cubicBezTo>
                <a:cubicBezTo>
                  <a:pt x="5224171" y="1850666"/>
                  <a:pt x="5221049" y="1851290"/>
                  <a:pt x="5217927" y="1851290"/>
                </a:cubicBezTo>
                <a:cubicBezTo>
                  <a:pt x="5211684" y="1851290"/>
                  <a:pt x="5205441" y="1848170"/>
                  <a:pt x="5201695" y="1841306"/>
                </a:cubicBezTo>
                <a:cubicBezTo>
                  <a:pt x="5196701" y="1831947"/>
                  <a:pt x="5200447" y="1820715"/>
                  <a:pt x="5209811" y="1816348"/>
                </a:cubicBezTo>
                <a:cubicBezTo>
                  <a:pt x="5214494" y="1813852"/>
                  <a:pt x="5219644" y="1813540"/>
                  <a:pt x="5224170" y="1815022"/>
                </a:cubicBezTo>
                <a:close/>
                <a:moveTo>
                  <a:pt x="1250635" y="1813384"/>
                </a:moveTo>
                <a:cubicBezTo>
                  <a:pt x="1256878" y="1812136"/>
                  <a:pt x="1263590" y="1813227"/>
                  <a:pt x="1269208" y="1816971"/>
                </a:cubicBezTo>
                <a:cubicBezTo>
                  <a:pt x="1280446" y="1824459"/>
                  <a:pt x="1283567" y="1840058"/>
                  <a:pt x="1276076" y="1851289"/>
                </a:cubicBezTo>
                <a:cubicBezTo>
                  <a:pt x="1271081" y="1858776"/>
                  <a:pt x="1263589" y="1862521"/>
                  <a:pt x="1255473" y="1862521"/>
                </a:cubicBezTo>
                <a:cubicBezTo>
                  <a:pt x="1251728" y="1862521"/>
                  <a:pt x="1246733" y="1861273"/>
                  <a:pt x="1242363" y="1858153"/>
                </a:cubicBezTo>
                <a:cubicBezTo>
                  <a:pt x="1231126" y="1850665"/>
                  <a:pt x="1228005" y="1835067"/>
                  <a:pt x="1234871" y="1823835"/>
                </a:cubicBezTo>
                <a:cubicBezTo>
                  <a:pt x="1238617" y="1818219"/>
                  <a:pt x="1244392" y="1814632"/>
                  <a:pt x="1250635" y="1813384"/>
                </a:cubicBezTo>
                <a:close/>
                <a:moveTo>
                  <a:pt x="4702095" y="1809406"/>
                </a:moveTo>
                <a:cubicBezTo>
                  <a:pt x="4708338" y="1810577"/>
                  <a:pt x="4714113" y="1814164"/>
                  <a:pt x="4717858" y="1820091"/>
                </a:cubicBezTo>
                <a:cubicBezTo>
                  <a:pt x="4725350" y="1831322"/>
                  <a:pt x="4722228" y="1846922"/>
                  <a:pt x="4710991" y="1854409"/>
                </a:cubicBezTo>
                <a:cubicBezTo>
                  <a:pt x="4706621" y="1856905"/>
                  <a:pt x="4702251" y="1858776"/>
                  <a:pt x="4697256" y="1858776"/>
                </a:cubicBezTo>
                <a:cubicBezTo>
                  <a:pt x="4689140" y="1858776"/>
                  <a:pt x="4681025" y="1855033"/>
                  <a:pt x="4676654" y="1847546"/>
                </a:cubicBezTo>
                <a:cubicBezTo>
                  <a:pt x="4669162" y="1836315"/>
                  <a:pt x="4671660" y="1820715"/>
                  <a:pt x="4683521" y="1813228"/>
                </a:cubicBezTo>
                <a:cubicBezTo>
                  <a:pt x="4689140" y="1809484"/>
                  <a:pt x="4695852" y="1808236"/>
                  <a:pt x="4702095" y="1809406"/>
                </a:cubicBezTo>
                <a:close/>
                <a:moveTo>
                  <a:pt x="2778150" y="1794508"/>
                </a:moveTo>
                <a:cubicBezTo>
                  <a:pt x="2798127" y="1790764"/>
                  <a:pt x="2817481" y="1805115"/>
                  <a:pt x="2821226" y="1825082"/>
                </a:cubicBezTo>
                <a:cubicBezTo>
                  <a:pt x="2824972" y="1845673"/>
                  <a:pt x="2811237" y="1864391"/>
                  <a:pt x="2790635" y="1868136"/>
                </a:cubicBezTo>
                <a:cubicBezTo>
                  <a:pt x="2788763" y="1868136"/>
                  <a:pt x="2786890" y="1868760"/>
                  <a:pt x="2784392" y="1868760"/>
                </a:cubicBezTo>
                <a:cubicBezTo>
                  <a:pt x="2766288" y="1868760"/>
                  <a:pt x="2750056" y="1855657"/>
                  <a:pt x="2747558" y="1837561"/>
                </a:cubicBezTo>
                <a:cubicBezTo>
                  <a:pt x="2743813" y="1816971"/>
                  <a:pt x="2757548" y="1798252"/>
                  <a:pt x="2778150" y="1794508"/>
                </a:cubicBezTo>
                <a:close/>
                <a:moveTo>
                  <a:pt x="3173333" y="1793884"/>
                </a:moveTo>
                <a:cubicBezTo>
                  <a:pt x="3193935" y="1797004"/>
                  <a:pt x="3207670" y="1816346"/>
                  <a:pt x="3203925" y="1836937"/>
                </a:cubicBezTo>
                <a:cubicBezTo>
                  <a:pt x="3200803" y="1855032"/>
                  <a:pt x="3185195" y="1868136"/>
                  <a:pt x="3167091" y="1868136"/>
                </a:cubicBezTo>
                <a:cubicBezTo>
                  <a:pt x="3164593" y="1868136"/>
                  <a:pt x="3162720" y="1867512"/>
                  <a:pt x="3160848" y="1867512"/>
                </a:cubicBezTo>
                <a:cubicBezTo>
                  <a:pt x="3140869" y="1863767"/>
                  <a:pt x="3126510" y="1845049"/>
                  <a:pt x="3130257" y="1824458"/>
                </a:cubicBezTo>
                <a:cubicBezTo>
                  <a:pt x="3133378" y="1803867"/>
                  <a:pt x="3152732" y="1790140"/>
                  <a:pt x="3173333" y="1793884"/>
                </a:cubicBezTo>
                <a:close/>
                <a:moveTo>
                  <a:pt x="1852542" y="1790064"/>
                </a:moveTo>
                <a:cubicBezTo>
                  <a:pt x="1860423" y="1790142"/>
                  <a:pt x="1868227" y="1793261"/>
                  <a:pt x="1874158" y="1799501"/>
                </a:cubicBezTo>
                <a:cubicBezTo>
                  <a:pt x="1886020" y="1811980"/>
                  <a:pt x="1886020" y="1831323"/>
                  <a:pt x="1873533" y="1843178"/>
                </a:cubicBezTo>
                <a:cubicBezTo>
                  <a:pt x="1867291" y="1849418"/>
                  <a:pt x="1859800" y="1851914"/>
                  <a:pt x="1851683" y="1851914"/>
                </a:cubicBezTo>
                <a:cubicBezTo>
                  <a:pt x="1844191" y="1852538"/>
                  <a:pt x="1836075" y="1849418"/>
                  <a:pt x="1829833" y="1843178"/>
                </a:cubicBezTo>
                <a:cubicBezTo>
                  <a:pt x="1817971" y="1830699"/>
                  <a:pt x="1817971" y="1811357"/>
                  <a:pt x="1830457" y="1798877"/>
                </a:cubicBezTo>
                <a:cubicBezTo>
                  <a:pt x="1836700" y="1792949"/>
                  <a:pt x="1844660" y="1789985"/>
                  <a:pt x="1852542" y="1790064"/>
                </a:cubicBezTo>
                <a:close/>
                <a:moveTo>
                  <a:pt x="4099877" y="1786945"/>
                </a:moveTo>
                <a:cubicBezTo>
                  <a:pt x="4107915" y="1786867"/>
                  <a:pt x="4116030" y="1789830"/>
                  <a:pt x="4122273" y="1795757"/>
                </a:cubicBezTo>
                <a:cubicBezTo>
                  <a:pt x="4134135" y="1807612"/>
                  <a:pt x="4134760" y="1827579"/>
                  <a:pt x="4122897" y="1840058"/>
                </a:cubicBezTo>
                <a:cubicBezTo>
                  <a:pt x="4116655" y="1846297"/>
                  <a:pt x="4108538" y="1849418"/>
                  <a:pt x="4100423" y="1849418"/>
                </a:cubicBezTo>
                <a:cubicBezTo>
                  <a:pt x="4092307" y="1849418"/>
                  <a:pt x="4084815" y="1846922"/>
                  <a:pt x="4078573" y="1840682"/>
                </a:cubicBezTo>
                <a:cubicBezTo>
                  <a:pt x="4066087" y="1828827"/>
                  <a:pt x="4066087" y="1808861"/>
                  <a:pt x="4077947" y="1796382"/>
                </a:cubicBezTo>
                <a:cubicBezTo>
                  <a:pt x="4083879" y="1790142"/>
                  <a:pt x="4091839" y="1787022"/>
                  <a:pt x="4099877" y="1786945"/>
                </a:cubicBezTo>
                <a:close/>
                <a:moveTo>
                  <a:pt x="2975429" y="1777661"/>
                </a:moveTo>
                <a:cubicBezTo>
                  <a:pt x="2996032" y="1777661"/>
                  <a:pt x="3012887" y="1793884"/>
                  <a:pt x="3012887" y="1814475"/>
                </a:cubicBezTo>
                <a:cubicBezTo>
                  <a:pt x="3012887" y="1835690"/>
                  <a:pt x="2996032" y="1852536"/>
                  <a:pt x="2975429" y="1852536"/>
                </a:cubicBezTo>
                <a:cubicBezTo>
                  <a:pt x="2954827" y="1852536"/>
                  <a:pt x="2937971" y="1835690"/>
                  <a:pt x="2937971" y="1815099"/>
                </a:cubicBezTo>
                <a:cubicBezTo>
                  <a:pt x="2937971" y="1794508"/>
                  <a:pt x="2954827" y="1777661"/>
                  <a:pt x="2975429" y="1777661"/>
                </a:cubicBezTo>
                <a:close/>
                <a:moveTo>
                  <a:pt x="503969" y="1769706"/>
                </a:moveTo>
                <a:cubicBezTo>
                  <a:pt x="507714" y="1768303"/>
                  <a:pt x="511929" y="1768303"/>
                  <a:pt x="515675" y="1770174"/>
                </a:cubicBezTo>
                <a:cubicBezTo>
                  <a:pt x="523165" y="1773919"/>
                  <a:pt x="526912" y="1783278"/>
                  <a:pt x="523165" y="1790766"/>
                </a:cubicBezTo>
                <a:cubicBezTo>
                  <a:pt x="520669" y="1796382"/>
                  <a:pt x="515050" y="1799501"/>
                  <a:pt x="509431" y="1799501"/>
                </a:cubicBezTo>
                <a:cubicBezTo>
                  <a:pt x="506934" y="1800125"/>
                  <a:pt x="504437" y="1799501"/>
                  <a:pt x="502564" y="1798253"/>
                </a:cubicBezTo>
                <a:cubicBezTo>
                  <a:pt x="495072" y="1794509"/>
                  <a:pt x="491326" y="1785150"/>
                  <a:pt x="495072" y="1777662"/>
                </a:cubicBezTo>
                <a:cubicBezTo>
                  <a:pt x="496945" y="1773918"/>
                  <a:pt x="500223" y="1771111"/>
                  <a:pt x="503969" y="1769706"/>
                </a:cubicBezTo>
                <a:close/>
                <a:moveTo>
                  <a:pt x="5448762" y="1764481"/>
                </a:moveTo>
                <a:cubicBezTo>
                  <a:pt x="5452508" y="1765807"/>
                  <a:pt x="5455785" y="1768615"/>
                  <a:pt x="5457658" y="1772671"/>
                </a:cubicBezTo>
                <a:cubicBezTo>
                  <a:pt x="5461404" y="1780158"/>
                  <a:pt x="5458282" y="1790142"/>
                  <a:pt x="5450166" y="1793261"/>
                </a:cubicBezTo>
                <a:cubicBezTo>
                  <a:pt x="5447669" y="1794509"/>
                  <a:pt x="5445796" y="1794509"/>
                  <a:pt x="5443300" y="1794509"/>
                </a:cubicBezTo>
                <a:cubicBezTo>
                  <a:pt x="5437680" y="1794509"/>
                  <a:pt x="5432686" y="1791389"/>
                  <a:pt x="5429564" y="1785773"/>
                </a:cubicBezTo>
                <a:cubicBezTo>
                  <a:pt x="5425818" y="1778286"/>
                  <a:pt x="5428940" y="1768927"/>
                  <a:pt x="5437056" y="1765183"/>
                </a:cubicBezTo>
                <a:cubicBezTo>
                  <a:pt x="5440802" y="1763312"/>
                  <a:pt x="5445016" y="1763155"/>
                  <a:pt x="5448762" y="1764481"/>
                </a:cubicBezTo>
                <a:close/>
                <a:moveTo>
                  <a:pt x="2262007" y="1759723"/>
                </a:moveTo>
                <a:cubicBezTo>
                  <a:pt x="2270435" y="1761751"/>
                  <a:pt x="2278083" y="1767055"/>
                  <a:pt x="2283077" y="1775166"/>
                </a:cubicBezTo>
                <a:cubicBezTo>
                  <a:pt x="2293066" y="1791390"/>
                  <a:pt x="2288072" y="1811980"/>
                  <a:pt x="2271840" y="1821963"/>
                </a:cubicBezTo>
                <a:cubicBezTo>
                  <a:pt x="2266221" y="1825083"/>
                  <a:pt x="2259978" y="1826955"/>
                  <a:pt x="2254360" y="1826955"/>
                </a:cubicBezTo>
                <a:cubicBezTo>
                  <a:pt x="2242498" y="1826955"/>
                  <a:pt x="2231260" y="1821339"/>
                  <a:pt x="2225017" y="1810732"/>
                </a:cubicBezTo>
                <a:cubicBezTo>
                  <a:pt x="2215028" y="1794509"/>
                  <a:pt x="2220022" y="1773918"/>
                  <a:pt x="2236254" y="1763935"/>
                </a:cubicBezTo>
                <a:cubicBezTo>
                  <a:pt x="2244370" y="1758944"/>
                  <a:pt x="2253579" y="1757696"/>
                  <a:pt x="2262007" y="1759723"/>
                </a:cubicBezTo>
                <a:close/>
                <a:moveTo>
                  <a:pt x="3688852" y="1757228"/>
                </a:moveTo>
                <a:cubicBezTo>
                  <a:pt x="3697280" y="1755200"/>
                  <a:pt x="3706489" y="1756448"/>
                  <a:pt x="3714605" y="1761439"/>
                </a:cubicBezTo>
                <a:cubicBezTo>
                  <a:pt x="3730836" y="1771423"/>
                  <a:pt x="3735831" y="1792013"/>
                  <a:pt x="3725842" y="1808236"/>
                </a:cubicBezTo>
                <a:cubicBezTo>
                  <a:pt x="3719599" y="1818844"/>
                  <a:pt x="3708362" y="1824459"/>
                  <a:pt x="3696499" y="1824459"/>
                </a:cubicBezTo>
                <a:cubicBezTo>
                  <a:pt x="3690880" y="1824459"/>
                  <a:pt x="3684638" y="1823211"/>
                  <a:pt x="3679019" y="1819468"/>
                </a:cubicBezTo>
                <a:cubicBezTo>
                  <a:pt x="3662788" y="1809484"/>
                  <a:pt x="3657793" y="1788893"/>
                  <a:pt x="3667781" y="1772670"/>
                </a:cubicBezTo>
                <a:cubicBezTo>
                  <a:pt x="3672776" y="1764559"/>
                  <a:pt x="3680424" y="1759255"/>
                  <a:pt x="3688852" y="1757228"/>
                </a:cubicBezTo>
                <a:close/>
                <a:moveTo>
                  <a:pt x="1608048" y="1721116"/>
                </a:moveTo>
                <a:cubicBezTo>
                  <a:pt x="1615228" y="1720726"/>
                  <a:pt x="1622563" y="1723065"/>
                  <a:pt x="1628181" y="1728369"/>
                </a:cubicBezTo>
                <a:cubicBezTo>
                  <a:pt x="1639419" y="1738352"/>
                  <a:pt x="1640668" y="1756447"/>
                  <a:pt x="1630055" y="1767679"/>
                </a:cubicBezTo>
                <a:cubicBezTo>
                  <a:pt x="1624436" y="1773918"/>
                  <a:pt x="1616945" y="1777038"/>
                  <a:pt x="1609453" y="1777038"/>
                </a:cubicBezTo>
                <a:cubicBezTo>
                  <a:pt x="1603210" y="1777038"/>
                  <a:pt x="1596342" y="1774542"/>
                  <a:pt x="1590723" y="1769550"/>
                </a:cubicBezTo>
                <a:cubicBezTo>
                  <a:pt x="1579486" y="1758943"/>
                  <a:pt x="1578238" y="1741473"/>
                  <a:pt x="1588851" y="1730241"/>
                </a:cubicBezTo>
                <a:cubicBezTo>
                  <a:pt x="1593845" y="1724625"/>
                  <a:pt x="1600869" y="1721506"/>
                  <a:pt x="1608048" y="1721116"/>
                </a:cubicBezTo>
                <a:close/>
                <a:moveTo>
                  <a:pt x="282107" y="1719244"/>
                </a:moveTo>
                <a:cubicBezTo>
                  <a:pt x="285307" y="1718542"/>
                  <a:pt x="288741" y="1719010"/>
                  <a:pt x="291550" y="1720881"/>
                </a:cubicBezTo>
                <a:cubicBezTo>
                  <a:pt x="296544" y="1724626"/>
                  <a:pt x="298417" y="1730865"/>
                  <a:pt x="295920" y="1736481"/>
                </a:cubicBezTo>
                <a:cubicBezTo>
                  <a:pt x="294047" y="1740848"/>
                  <a:pt x="289677" y="1743968"/>
                  <a:pt x="284682" y="1743968"/>
                </a:cubicBezTo>
                <a:cubicBezTo>
                  <a:pt x="283434" y="1743968"/>
                  <a:pt x="282185" y="1743968"/>
                  <a:pt x="280937" y="1743344"/>
                </a:cubicBezTo>
                <a:cubicBezTo>
                  <a:pt x="274694" y="1740848"/>
                  <a:pt x="270947" y="1733985"/>
                  <a:pt x="272821" y="1727745"/>
                </a:cubicBezTo>
                <a:cubicBezTo>
                  <a:pt x="273445" y="1726497"/>
                  <a:pt x="274069" y="1725250"/>
                  <a:pt x="274069" y="1724626"/>
                </a:cubicBezTo>
                <a:cubicBezTo>
                  <a:pt x="275942" y="1721818"/>
                  <a:pt x="278908" y="1719946"/>
                  <a:pt x="282107" y="1719244"/>
                </a:cubicBezTo>
                <a:close/>
                <a:moveTo>
                  <a:pt x="4344681" y="1718229"/>
                </a:moveTo>
                <a:cubicBezTo>
                  <a:pt x="4351860" y="1718541"/>
                  <a:pt x="4358884" y="1721505"/>
                  <a:pt x="4363878" y="1727121"/>
                </a:cubicBezTo>
                <a:cubicBezTo>
                  <a:pt x="4373867" y="1738976"/>
                  <a:pt x="4373242" y="1756447"/>
                  <a:pt x="4362005" y="1766430"/>
                </a:cubicBezTo>
                <a:cubicBezTo>
                  <a:pt x="4356386" y="1771422"/>
                  <a:pt x="4349518" y="1773918"/>
                  <a:pt x="4343275" y="1773918"/>
                </a:cubicBezTo>
                <a:cubicBezTo>
                  <a:pt x="4335784" y="1773918"/>
                  <a:pt x="4328292" y="1770798"/>
                  <a:pt x="4322674" y="1764558"/>
                </a:cubicBezTo>
                <a:cubicBezTo>
                  <a:pt x="4312060" y="1753327"/>
                  <a:pt x="4313309" y="1735232"/>
                  <a:pt x="4324547" y="1725249"/>
                </a:cubicBezTo>
                <a:cubicBezTo>
                  <a:pt x="4330166" y="1720257"/>
                  <a:pt x="4337501" y="1717917"/>
                  <a:pt x="4344681" y="1718229"/>
                </a:cubicBezTo>
                <a:close/>
                <a:moveTo>
                  <a:pt x="5664304" y="1714018"/>
                </a:moveTo>
                <a:cubicBezTo>
                  <a:pt x="5670546" y="1712146"/>
                  <a:pt x="5676789" y="1715266"/>
                  <a:pt x="5679910" y="1720881"/>
                </a:cubicBezTo>
                <a:cubicBezTo>
                  <a:pt x="5682406" y="1726497"/>
                  <a:pt x="5680534" y="1732736"/>
                  <a:pt x="5675540" y="1736481"/>
                </a:cubicBezTo>
                <a:cubicBezTo>
                  <a:pt x="5673042" y="1737729"/>
                  <a:pt x="5670546" y="1738353"/>
                  <a:pt x="5668048" y="1738353"/>
                </a:cubicBezTo>
                <a:cubicBezTo>
                  <a:pt x="5664304" y="1738353"/>
                  <a:pt x="5659932" y="1736481"/>
                  <a:pt x="5657436" y="1732736"/>
                </a:cubicBezTo>
                <a:cubicBezTo>
                  <a:pt x="5656811" y="1732112"/>
                  <a:pt x="5656186" y="1730865"/>
                  <a:pt x="5656186" y="1729617"/>
                </a:cubicBezTo>
                <a:cubicBezTo>
                  <a:pt x="5654314" y="1723378"/>
                  <a:pt x="5657436" y="1715891"/>
                  <a:pt x="5664304" y="1714018"/>
                </a:cubicBezTo>
                <a:close/>
                <a:moveTo>
                  <a:pt x="1057413" y="1701460"/>
                </a:moveTo>
                <a:cubicBezTo>
                  <a:pt x="1062876" y="1700291"/>
                  <a:pt x="1068806" y="1701226"/>
                  <a:pt x="1073800" y="1704658"/>
                </a:cubicBezTo>
                <a:cubicBezTo>
                  <a:pt x="1083790" y="1710898"/>
                  <a:pt x="1086911" y="1724625"/>
                  <a:pt x="1080044" y="1734609"/>
                </a:cubicBezTo>
                <a:cubicBezTo>
                  <a:pt x="1075674" y="1740848"/>
                  <a:pt x="1068807" y="1744592"/>
                  <a:pt x="1061939" y="1744592"/>
                </a:cubicBezTo>
                <a:cubicBezTo>
                  <a:pt x="1057569" y="1744592"/>
                  <a:pt x="1053823" y="1743344"/>
                  <a:pt x="1050077" y="1740848"/>
                </a:cubicBezTo>
                <a:cubicBezTo>
                  <a:pt x="1040088" y="1734609"/>
                  <a:pt x="1036967" y="1720881"/>
                  <a:pt x="1043835" y="1710898"/>
                </a:cubicBezTo>
                <a:cubicBezTo>
                  <a:pt x="1046956" y="1705906"/>
                  <a:pt x="1051951" y="1702631"/>
                  <a:pt x="1057413" y="1701460"/>
                </a:cubicBezTo>
                <a:close/>
                <a:moveTo>
                  <a:pt x="4895706" y="1697717"/>
                </a:moveTo>
                <a:cubicBezTo>
                  <a:pt x="4901091" y="1698887"/>
                  <a:pt x="4906086" y="1702162"/>
                  <a:pt x="4909519" y="1707155"/>
                </a:cubicBezTo>
                <a:cubicBezTo>
                  <a:pt x="4915762" y="1717137"/>
                  <a:pt x="4913265" y="1730241"/>
                  <a:pt x="4903276" y="1737105"/>
                </a:cubicBezTo>
                <a:cubicBezTo>
                  <a:pt x="4899531" y="1739600"/>
                  <a:pt x="4895160" y="1740848"/>
                  <a:pt x="4891415" y="1740848"/>
                </a:cubicBezTo>
                <a:cubicBezTo>
                  <a:pt x="4884547" y="1740224"/>
                  <a:pt x="4877055" y="1737105"/>
                  <a:pt x="4873309" y="1730865"/>
                </a:cubicBezTo>
                <a:cubicBezTo>
                  <a:pt x="4866442" y="1720881"/>
                  <a:pt x="4869564" y="1707155"/>
                  <a:pt x="4879552" y="1700915"/>
                </a:cubicBezTo>
                <a:cubicBezTo>
                  <a:pt x="4884547" y="1697483"/>
                  <a:pt x="4890322" y="1696547"/>
                  <a:pt x="4895706" y="1697717"/>
                </a:cubicBezTo>
                <a:close/>
                <a:moveTo>
                  <a:pt x="2434783" y="1673773"/>
                </a:moveTo>
                <a:cubicBezTo>
                  <a:pt x="2442899" y="1677049"/>
                  <a:pt x="2449766" y="1683444"/>
                  <a:pt x="2453512" y="1692179"/>
                </a:cubicBezTo>
                <a:cubicBezTo>
                  <a:pt x="2461004" y="1709027"/>
                  <a:pt x="2453512" y="1729617"/>
                  <a:pt x="2436032" y="1737105"/>
                </a:cubicBezTo>
                <a:cubicBezTo>
                  <a:pt x="2431661" y="1738976"/>
                  <a:pt x="2427291" y="1739600"/>
                  <a:pt x="2422297" y="1739600"/>
                </a:cubicBezTo>
                <a:cubicBezTo>
                  <a:pt x="2409186" y="1739600"/>
                  <a:pt x="2396701" y="1732113"/>
                  <a:pt x="2391082" y="1719634"/>
                </a:cubicBezTo>
                <a:cubicBezTo>
                  <a:pt x="2383590" y="1702163"/>
                  <a:pt x="2391082" y="1682197"/>
                  <a:pt x="2408562" y="1674085"/>
                </a:cubicBezTo>
                <a:cubicBezTo>
                  <a:pt x="2417302" y="1670341"/>
                  <a:pt x="2426667" y="1670497"/>
                  <a:pt x="2434783" y="1673773"/>
                </a:cubicBezTo>
                <a:close/>
                <a:moveTo>
                  <a:pt x="3515452" y="1671277"/>
                </a:moveTo>
                <a:cubicBezTo>
                  <a:pt x="3523568" y="1668001"/>
                  <a:pt x="3532933" y="1667845"/>
                  <a:pt x="3541673" y="1671589"/>
                </a:cubicBezTo>
                <a:cubicBezTo>
                  <a:pt x="3559153" y="1679076"/>
                  <a:pt x="3567269" y="1699043"/>
                  <a:pt x="3559153" y="1716514"/>
                </a:cubicBezTo>
                <a:cubicBezTo>
                  <a:pt x="3553534" y="1728994"/>
                  <a:pt x="3541049" y="1737105"/>
                  <a:pt x="3527938" y="1737105"/>
                </a:cubicBezTo>
                <a:cubicBezTo>
                  <a:pt x="3524192" y="1737729"/>
                  <a:pt x="3519198" y="1736481"/>
                  <a:pt x="3514827" y="1734609"/>
                </a:cubicBezTo>
                <a:cubicBezTo>
                  <a:pt x="3497347" y="1727121"/>
                  <a:pt x="3489232" y="1707155"/>
                  <a:pt x="3496723" y="1689684"/>
                </a:cubicBezTo>
                <a:cubicBezTo>
                  <a:pt x="3500469" y="1680948"/>
                  <a:pt x="3507336" y="1674553"/>
                  <a:pt x="3515452" y="1671277"/>
                </a:cubicBezTo>
                <a:close/>
                <a:moveTo>
                  <a:pt x="2000814" y="1666207"/>
                </a:moveTo>
                <a:cubicBezTo>
                  <a:pt x="2008696" y="1667378"/>
                  <a:pt x="2016187" y="1671589"/>
                  <a:pt x="2021493" y="1678453"/>
                </a:cubicBezTo>
                <a:cubicBezTo>
                  <a:pt x="2031482" y="1692180"/>
                  <a:pt x="2028985" y="1711523"/>
                  <a:pt x="2015250" y="1722131"/>
                </a:cubicBezTo>
                <a:cubicBezTo>
                  <a:pt x="2009631" y="1726498"/>
                  <a:pt x="2002765" y="1728370"/>
                  <a:pt x="1996522" y="1728370"/>
                </a:cubicBezTo>
                <a:cubicBezTo>
                  <a:pt x="1987782" y="1727746"/>
                  <a:pt x="1978416" y="1723377"/>
                  <a:pt x="1972174" y="1715890"/>
                </a:cubicBezTo>
                <a:cubicBezTo>
                  <a:pt x="1961560" y="1702163"/>
                  <a:pt x="1964057" y="1682820"/>
                  <a:pt x="1977792" y="1672213"/>
                </a:cubicBezTo>
                <a:cubicBezTo>
                  <a:pt x="1984660" y="1666909"/>
                  <a:pt x="1992932" y="1665038"/>
                  <a:pt x="2000814" y="1666207"/>
                </a:cubicBezTo>
                <a:close/>
                <a:moveTo>
                  <a:pt x="3951058" y="1662698"/>
                </a:moveTo>
                <a:cubicBezTo>
                  <a:pt x="3959018" y="1661606"/>
                  <a:pt x="3967447" y="1663478"/>
                  <a:pt x="3974314" y="1668469"/>
                </a:cubicBezTo>
                <a:cubicBezTo>
                  <a:pt x="3988048" y="1679077"/>
                  <a:pt x="3990545" y="1698419"/>
                  <a:pt x="3979932" y="1712146"/>
                </a:cubicBezTo>
                <a:cubicBezTo>
                  <a:pt x="3973690" y="1720258"/>
                  <a:pt x="3964949" y="1724625"/>
                  <a:pt x="3955584" y="1724625"/>
                </a:cubicBezTo>
                <a:cubicBezTo>
                  <a:pt x="3948717" y="1725250"/>
                  <a:pt x="3941850" y="1722754"/>
                  <a:pt x="3936232" y="1718386"/>
                </a:cubicBezTo>
                <a:cubicBezTo>
                  <a:pt x="3922497" y="1707779"/>
                  <a:pt x="3919999" y="1688436"/>
                  <a:pt x="3930612" y="1674708"/>
                </a:cubicBezTo>
                <a:cubicBezTo>
                  <a:pt x="3935606" y="1667845"/>
                  <a:pt x="3943098" y="1663790"/>
                  <a:pt x="3951058" y="1662698"/>
                </a:cubicBezTo>
                <a:close/>
                <a:moveTo>
                  <a:pt x="1367770" y="1656848"/>
                </a:moveTo>
                <a:cubicBezTo>
                  <a:pt x="1374091" y="1656146"/>
                  <a:pt x="1380646" y="1657862"/>
                  <a:pt x="1385953" y="1662230"/>
                </a:cubicBezTo>
                <a:cubicBezTo>
                  <a:pt x="1396566" y="1670965"/>
                  <a:pt x="1398439" y="1686563"/>
                  <a:pt x="1389698" y="1697171"/>
                </a:cubicBezTo>
                <a:cubicBezTo>
                  <a:pt x="1384704" y="1703411"/>
                  <a:pt x="1377212" y="1706530"/>
                  <a:pt x="1370346" y="1706530"/>
                </a:cubicBezTo>
                <a:cubicBezTo>
                  <a:pt x="1365351" y="1706530"/>
                  <a:pt x="1359732" y="1704659"/>
                  <a:pt x="1354737" y="1700915"/>
                </a:cubicBezTo>
                <a:cubicBezTo>
                  <a:pt x="1344124" y="1692179"/>
                  <a:pt x="1342876" y="1676581"/>
                  <a:pt x="1350992" y="1665973"/>
                </a:cubicBezTo>
                <a:cubicBezTo>
                  <a:pt x="1355362" y="1660669"/>
                  <a:pt x="1361449" y="1657550"/>
                  <a:pt x="1367770" y="1656848"/>
                </a:cubicBezTo>
                <a:close/>
                <a:moveTo>
                  <a:pt x="4584960" y="1653728"/>
                </a:moveTo>
                <a:cubicBezTo>
                  <a:pt x="4591281" y="1654430"/>
                  <a:pt x="4597367" y="1657550"/>
                  <a:pt x="4601737" y="1662853"/>
                </a:cubicBezTo>
                <a:cubicBezTo>
                  <a:pt x="4610479" y="1673460"/>
                  <a:pt x="4609229" y="1689060"/>
                  <a:pt x="4597992" y="1697795"/>
                </a:cubicBezTo>
                <a:cubicBezTo>
                  <a:pt x="4592997" y="1701539"/>
                  <a:pt x="4588004" y="1703411"/>
                  <a:pt x="4582385" y="1703411"/>
                </a:cubicBezTo>
                <a:cubicBezTo>
                  <a:pt x="4574893" y="1702787"/>
                  <a:pt x="4568025" y="1699666"/>
                  <a:pt x="4563031" y="1694051"/>
                </a:cubicBezTo>
                <a:cubicBezTo>
                  <a:pt x="4554291" y="1683444"/>
                  <a:pt x="4556164" y="1667845"/>
                  <a:pt x="4566777" y="1659109"/>
                </a:cubicBezTo>
                <a:cubicBezTo>
                  <a:pt x="4572083" y="1654742"/>
                  <a:pt x="4578639" y="1653026"/>
                  <a:pt x="4584960" y="1653728"/>
                </a:cubicBezTo>
                <a:close/>
                <a:moveTo>
                  <a:pt x="826735" y="1647723"/>
                </a:moveTo>
                <a:cubicBezTo>
                  <a:pt x="831417" y="1646631"/>
                  <a:pt x="836567" y="1647254"/>
                  <a:pt x="840937" y="1649750"/>
                </a:cubicBezTo>
                <a:cubicBezTo>
                  <a:pt x="849677" y="1655366"/>
                  <a:pt x="852175" y="1666598"/>
                  <a:pt x="847180" y="1675332"/>
                </a:cubicBezTo>
                <a:cubicBezTo>
                  <a:pt x="843435" y="1680949"/>
                  <a:pt x="837192" y="1684068"/>
                  <a:pt x="831573" y="1684068"/>
                </a:cubicBezTo>
                <a:cubicBezTo>
                  <a:pt x="827826" y="1684068"/>
                  <a:pt x="824705" y="1683444"/>
                  <a:pt x="821584" y="1681573"/>
                </a:cubicBezTo>
                <a:cubicBezTo>
                  <a:pt x="812843" y="1675956"/>
                  <a:pt x="809722" y="1664726"/>
                  <a:pt x="815341" y="1655990"/>
                </a:cubicBezTo>
                <a:cubicBezTo>
                  <a:pt x="817838" y="1651622"/>
                  <a:pt x="822052" y="1648815"/>
                  <a:pt x="826735" y="1647723"/>
                </a:cubicBezTo>
                <a:close/>
                <a:moveTo>
                  <a:pt x="5126623" y="1642498"/>
                </a:moveTo>
                <a:cubicBezTo>
                  <a:pt x="5131305" y="1643667"/>
                  <a:pt x="5135519" y="1646630"/>
                  <a:pt x="5138016" y="1650998"/>
                </a:cubicBezTo>
                <a:cubicBezTo>
                  <a:pt x="5143635" y="1659734"/>
                  <a:pt x="5140514" y="1670965"/>
                  <a:pt x="5131773" y="1676580"/>
                </a:cubicBezTo>
                <a:cubicBezTo>
                  <a:pt x="5128652" y="1678453"/>
                  <a:pt x="5125531" y="1679077"/>
                  <a:pt x="5121784" y="1679077"/>
                </a:cubicBezTo>
                <a:cubicBezTo>
                  <a:pt x="5115541" y="1679701"/>
                  <a:pt x="5109298" y="1676580"/>
                  <a:pt x="5106177" y="1670341"/>
                </a:cubicBezTo>
                <a:cubicBezTo>
                  <a:pt x="5100558" y="1661605"/>
                  <a:pt x="5103680" y="1649750"/>
                  <a:pt x="5112420" y="1644760"/>
                </a:cubicBezTo>
                <a:cubicBezTo>
                  <a:pt x="5116790" y="1641952"/>
                  <a:pt x="5121941" y="1641328"/>
                  <a:pt x="5126623" y="1642498"/>
                </a:cubicBezTo>
                <a:close/>
                <a:moveTo>
                  <a:pt x="2591483" y="1609193"/>
                </a:moveTo>
                <a:cubicBezTo>
                  <a:pt x="2609588" y="1604202"/>
                  <a:pt x="2628316" y="1614808"/>
                  <a:pt x="2633935" y="1632904"/>
                </a:cubicBezTo>
                <a:cubicBezTo>
                  <a:pt x="2638930" y="1650998"/>
                  <a:pt x="2628316" y="1669716"/>
                  <a:pt x="2610212" y="1675333"/>
                </a:cubicBezTo>
                <a:cubicBezTo>
                  <a:pt x="2607091" y="1676580"/>
                  <a:pt x="2603969" y="1676580"/>
                  <a:pt x="2600848" y="1676580"/>
                </a:cubicBezTo>
                <a:cubicBezTo>
                  <a:pt x="2585864" y="1675956"/>
                  <a:pt x="2572130" y="1665973"/>
                  <a:pt x="2567759" y="1650998"/>
                </a:cubicBezTo>
                <a:cubicBezTo>
                  <a:pt x="2562765" y="1632904"/>
                  <a:pt x="2573378" y="1614184"/>
                  <a:pt x="2591483" y="1609193"/>
                </a:cubicBezTo>
                <a:close/>
                <a:moveTo>
                  <a:pt x="3358752" y="1607945"/>
                </a:moveTo>
                <a:cubicBezTo>
                  <a:pt x="3376857" y="1612937"/>
                  <a:pt x="3387469" y="1631656"/>
                  <a:pt x="3382475" y="1649750"/>
                </a:cubicBezTo>
                <a:cubicBezTo>
                  <a:pt x="3378105" y="1664725"/>
                  <a:pt x="3364371" y="1674709"/>
                  <a:pt x="3349387" y="1674709"/>
                </a:cubicBezTo>
                <a:cubicBezTo>
                  <a:pt x="3346890" y="1674709"/>
                  <a:pt x="3343768" y="1674085"/>
                  <a:pt x="3340647" y="1673461"/>
                </a:cubicBezTo>
                <a:cubicBezTo>
                  <a:pt x="3322542" y="1668470"/>
                  <a:pt x="3311305" y="1649750"/>
                  <a:pt x="3316924" y="1631656"/>
                </a:cubicBezTo>
                <a:cubicBezTo>
                  <a:pt x="3321917" y="1613561"/>
                  <a:pt x="3340647" y="1602329"/>
                  <a:pt x="3358752" y="1607945"/>
                </a:cubicBezTo>
                <a:close/>
                <a:moveTo>
                  <a:pt x="598160" y="1594453"/>
                </a:moveTo>
                <a:cubicBezTo>
                  <a:pt x="601984" y="1593439"/>
                  <a:pt x="606198" y="1593907"/>
                  <a:pt x="609944" y="1596091"/>
                </a:cubicBezTo>
                <a:cubicBezTo>
                  <a:pt x="617436" y="1600458"/>
                  <a:pt x="619932" y="1609818"/>
                  <a:pt x="615563" y="1617306"/>
                </a:cubicBezTo>
                <a:cubicBezTo>
                  <a:pt x="612441" y="1622297"/>
                  <a:pt x="607447" y="1624794"/>
                  <a:pt x="601828" y="1624794"/>
                </a:cubicBezTo>
                <a:cubicBezTo>
                  <a:pt x="599331" y="1624794"/>
                  <a:pt x="596833" y="1624169"/>
                  <a:pt x="594337" y="1622921"/>
                </a:cubicBezTo>
                <a:cubicBezTo>
                  <a:pt x="586845" y="1618554"/>
                  <a:pt x="584348" y="1609194"/>
                  <a:pt x="588717" y="1601706"/>
                </a:cubicBezTo>
                <a:cubicBezTo>
                  <a:pt x="590903" y="1597963"/>
                  <a:pt x="594336" y="1595467"/>
                  <a:pt x="598160" y="1594453"/>
                </a:cubicBezTo>
                <a:close/>
                <a:moveTo>
                  <a:pt x="5354570" y="1589461"/>
                </a:moveTo>
                <a:cubicBezTo>
                  <a:pt x="5358394" y="1590475"/>
                  <a:pt x="5361828" y="1592971"/>
                  <a:pt x="5364013" y="1596715"/>
                </a:cubicBezTo>
                <a:cubicBezTo>
                  <a:pt x="5368384" y="1604203"/>
                  <a:pt x="5365885" y="1613561"/>
                  <a:pt x="5358394" y="1617930"/>
                </a:cubicBezTo>
                <a:cubicBezTo>
                  <a:pt x="5355896" y="1619177"/>
                  <a:pt x="5353400" y="1619801"/>
                  <a:pt x="5350278" y="1619801"/>
                </a:cubicBezTo>
                <a:cubicBezTo>
                  <a:pt x="5345283" y="1619801"/>
                  <a:pt x="5340290" y="1617306"/>
                  <a:pt x="5337168" y="1612313"/>
                </a:cubicBezTo>
                <a:cubicBezTo>
                  <a:pt x="5332798" y="1604826"/>
                  <a:pt x="5335295" y="1595467"/>
                  <a:pt x="5342787" y="1591100"/>
                </a:cubicBezTo>
                <a:cubicBezTo>
                  <a:pt x="5346532" y="1588916"/>
                  <a:pt x="5350746" y="1588447"/>
                  <a:pt x="5354570" y="1589461"/>
                </a:cubicBezTo>
                <a:close/>
                <a:moveTo>
                  <a:pt x="1746956" y="1585093"/>
                </a:moveTo>
                <a:cubicBezTo>
                  <a:pt x="1754135" y="1585483"/>
                  <a:pt x="1761159" y="1588602"/>
                  <a:pt x="1766153" y="1594218"/>
                </a:cubicBezTo>
                <a:cubicBezTo>
                  <a:pt x="1776766" y="1605449"/>
                  <a:pt x="1775518" y="1623545"/>
                  <a:pt x="1764279" y="1633527"/>
                </a:cubicBezTo>
                <a:cubicBezTo>
                  <a:pt x="1758662" y="1638518"/>
                  <a:pt x="1751794" y="1641015"/>
                  <a:pt x="1745551" y="1641015"/>
                </a:cubicBezTo>
                <a:cubicBezTo>
                  <a:pt x="1738059" y="1640391"/>
                  <a:pt x="1730568" y="1637271"/>
                  <a:pt x="1724949" y="1631656"/>
                </a:cubicBezTo>
                <a:cubicBezTo>
                  <a:pt x="1714336" y="1620424"/>
                  <a:pt x="1715584" y="1602330"/>
                  <a:pt x="1726821" y="1592346"/>
                </a:cubicBezTo>
                <a:cubicBezTo>
                  <a:pt x="1732440" y="1587042"/>
                  <a:pt x="1739776" y="1584703"/>
                  <a:pt x="1746956" y="1585093"/>
                </a:cubicBezTo>
                <a:close/>
                <a:moveTo>
                  <a:pt x="4205383" y="1582519"/>
                </a:moveTo>
                <a:cubicBezTo>
                  <a:pt x="4212485" y="1582051"/>
                  <a:pt x="4219664" y="1584235"/>
                  <a:pt x="4225283" y="1589227"/>
                </a:cubicBezTo>
                <a:cubicBezTo>
                  <a:pt x="4236520" y="1599833"/>
                  <a:pt x="4237769" y="1617305"/>
                  <a:pt x="4227780" y="1628536"/>
                </a:cubicBezTo>
                <a:cubicBezTo>
                  <a:pt x="4222161" y="1634775"/>
                  <a:pt x="4214669" y="1637896"/>
                  <a:pt x="4207178" y="1637896"/>
                </a:cubicBezTo>
                <a:cubicBezTo>
                  <a:pt x="4200310" y="1637896"/>
                  <a:pt x="4193442" y="1635399"/>
                  <a:pt x="4188449" y="1631032"/>
                </a:cubicBezTo>
                <a:cubicBezTo>
                  <a:pt x="4176587" y="1620424"/>
                  <a:pt x="4175963" y="1602954"/>
                  <a:pt x="4185951" y="1591722"/>
                </a:cubicBezTo>
                <a:cubicBezTo>
                  <a:pt x="4191258" y="1586106"/>
                  <a:pt x="4198282" y="1582987"/>
                  <a:pt x="4205383" y="1582519"/>
                </a:cubicBezTo>
                <a:close/>
                <a:moveTo>
                  <a:pt x="2781895" y="1569260"/>
                </a:moveTo>
                <a:cubicBezTo>
                  <a:pt x="2800625" y="1566764"/>
                  <a:pt x="2818105" y="1579866"/>
                  <a:pt x="2820602" y="1598586"/>
                </a:cubicBezTo>
                <a:cubicBezTo>
                  <a:pt x="2823100" y="1617305"/>
                  <a:pt x="2809989" y="1634152"/>
                  <a:pt x="2791260" y="1637271"/>
                </a:cubicBezTo>
                <a:cubicBezTo>
                  <a:pt x="2790011" y="1637271"/>
                  <a:pt x="2788138" y="1637271"/>
                  <a:pt x="2786266" y="1637271"/>
                </a:cubicBezTo>
                <a:cubicBezTo>
                  <a:pt x="2769409" y="1637271"/>
                  <a:pt x="2754426" y="1624792"/>
                  <a:pt x="2752553" y="1607945"/>
                </a:cubicBezTo>
                <a:cubicBezTo>
                  <a:pt x="2750056" y="1589227"/>
                  <a:pt x="2763167" y="1572380"/>
                  <a:pt x="2781895" y="1569260"/>
                </a:cubicBezTo>
                <a:close/>
                <a:moveTo>
                  <a:pt x="3168339" y="1568636"/>
                </a:moveTo>
                <a:cubicBezTo>
                  <a:pt x="3187068" y="1571132"/>
                  <a:pt x="3200179" y="1588602"/>
                  <a:pt x="3197682" y="1607321"/>
                </a:cubicBezTo>
                <a:cubicBezTo>
                  <a:pt x="3195184" y="1624168"/>
                  <a:pt x="3180825" y="1636647"/>
                  <a:pt x="3163969" y="1636647"/>
                </a:cubicBezTo>
                <a:cubicBezTo>
                  <a:pt x="3162720" y="1636647"/>
                  <a:pt x="3160848" y="1636647"/>
                  <a:pt x="3159598" y="1636647"/>
                </a:cubicBezTo>
                <a:cubicBezTo>
                  <a:pt x="3140870" y="1634152"/>
                  <a:pt x="3127759" y="1617305"/>
                  <a:pt x="3130257" y="1597962"/>
                </a:cubicBezTo>
                <a:cubicBezTo>
                  <a:pt x="3132754" y="1579243"/>
                  <a:pt x="3149610" y="1566141"/>
                  <a:pt x="3168339" y="1568636"/>
                </a:cubicBezTo>
                <a:close/>
                <a:moveTo>
                  <a:pt x="2163054" y="1559667"/>
                </a:moveTo>
                <a:cubicBezTo>
                  <a:pt x="2170702" y="1561617"/>
                  <a:pt x="2177570" y="1566452"/>
                  <a:pt x="2181940" y="1573628"/>
                </a:cubicBezTo>
                <a:cubicBezTo>
                  <a:pt x="2190680" y="1588603"/>
                  <a:pt x="2185685" y="1607321"/>
                  <a:pt x="2171326" y="1616057"/>
                </a:cubicBezTo>
                <a:cubicBezTo>
                  <a:pt x="2166331" y="1619176"/>
                  <a:pt x="2160713" y="1620425"/>
                  <a:pt x="2155719" y="1620425"/>
                </a:cubicBezTo>
                <a:cubicBezTo>
                  <a:pt x="2144482" y="1620425"/>
                  <a:pt x="2134492" y="1615433"/>
                  <a:pt x="2128249" y="1605449"/>
                </a:cubicBezTo>
                <a:cubicBezTo>
                  <a:pt x="2119509" y="1590475"/>
                  <a:pt x="2124504" y="1571755"/>
                  <a:pt x="2139487" y="1563021"/>
                </a:cubicBezTo>
                <a:cubicBezTo>
                  <a:pt x="2146978" y="1558653"/>
                  <a:pt x="2155406" y="1557717"/>
                  <a:pt x="2163054" y="1559667"/>
                </a:cubicBezTo>
                <a:close/>
                <a:moveTo>
                  <a:pt x="3788662" y="1557717"/>
                </a:moveTo>
                <a:cubicBezTo>
                  <a:pt x="3796388" y="1555689"/>
                  <a:pt x="3804816" y="1556469"/>
                  <a:pt x="3811995" y="1560525"/>
                </a:cubicBezTo>
                <a:cubicBezTo>
                  <a:pt x="3826978" y="1569260"/>
                  <a:pt x="3831973" y="1587979"/>
                  <a:pt x="3823232" y="1602954"/>
                </a:cubicBezTo>
                <a:cubicBezTo>
                  <a:pt x="3817614" y="1612937"/>
                  <a:pt x="3807000" y="1618553"/>
                  <a:pt x="3796387" y="1618553"/>
                </a:cubicBezTo>
                <a:cubicBezTo>
                  <a:pt x="3790768" y="1618553"/>
                  <a:pt x="3785774" y="1616681"/>
                  <a:pt x="3780780" y="1614185"/>
                </a:cubicBezTo>
                <a:cubicBezTo>
                  <a:pt x="3766421" y="1605449"/>
                  <a:pt x="3761426" y="1586107"/>
                  <a:pt x="3769542" y="1571755"/>
                </a:cubicBezTo>
                <a:cubicBezTo>
                  <a:pt x="3773912" y="1564580"/>
                  <a:pt x="3780936" y="1559744"/>
                  <a:pt x="3788662" y="1557717"/>
                </a:cubicBezTo>
                <a:close/>
                <a:moveTo>
                  <a:pt x="2975429" y="1555533"/>
                </a:moveTo>
                <a:cubicBezTo>
                  <a:pt x="2994158" y="1555533"/>
                  <a:pt x="3009767" y="1571132"/>
                  <a:pt x="3009767" y="1589850"/>
                </a:cubicBezTo>
                <a:cubicBezTo>
                  <a:pt x="3009141" y="1608569"/>
                  <a:pt x="2994158" y="1624168"/>
                  <a:pt x="2975429" y="1624168"/>
                </a:cubicBezTo>
                <a:cubicBezTo>
                  <a:pt x="2956700" y="1624168"/>
                  <a:pt x="2941092" y="1609193"/>
                  <a:pt x="2941092" y="1589850"/>
                </a:cubicBezTo>
                <a:cubicBezTo>
                  <a:pt x="2941092" y="1571132"/>
                  <a:pt x="2956700" y="1555533"/>
                  <a:pt x="2975429" y="1555533"/>
                </a:cubicBezTo>
                <a:close/>
                <a:moveTo>
                  <a:pt x="378952" y="1542430"/>
                </a:moveTo>
                <a:cubicBezTo>
                  <a:pt x="385196" y="1544926"/>
                  <a:pt x="388941" y="1551790"/>
                  <a:pt x="387068" y="1558029"/>
                </a:cubicBezTo>
                <a:cubicBezTo>
                  <a:pt x="386444" y="1559277"/>
                  <a:pt x="385820" y="1560524"/>
                  <a:pt x="385196" y="1561148"/>
                </a:cubicBezTo>
                <a:cubicBezTo>
                  <a:pt x="382698" y="1564893"/>
                  <a:pt x="378328" y="1566764"/>
                  <a:pt x="374582" y="1566764"/>
                </a:cubicBezTo>
                <a:cubicBezTo>
                  <a:pt x="372085" y="1566764"/>
                  <a:pt x="369587" y="1566141"/>
                  <a:pt x="367714" y="1564893"/>
                </a:cubicBezTo>
                <a:cubicBezTo>
                  <a:pt x="362096" y="1561148"/>
                  <a:pt x="360847" y="1554285"/>
                  <a:pt x="363969" y="1548669"/>
                </a:cubicBezTo>
                <a:cubicBezTo>
                  <a:pt x="366466" y="1543678"/>
                  <a:pt x="373333" y="1540558"/>
                  <a:pt x="378952" y="1542430"/>
                </a:cubicBezTo>
                <a:close/>
                <a:moveTo>
                  <a:pt x="1174548" y="1541727"/>
                </a:moveTo>
                <a:cubicBezTo>
                  <a:pt x="1180089" y="1541025"/>
                  <a:pt x="1185864" y="1542429"/>
                  <a:pt x="1190546" y="1546173"/>
                </a:cubicBezTo>
                <a:cubicBezTo>
                  <a:pt x="1199910" y="1553661"/>
                  <a:pt x="1201784" y="1567388"/>
                  <a:pt x="1194292" y="1576747"/>
                </a:cubicBezTo>
                <a:cubicBezTo>
                  <a:pt x="1189921" y="1582363"/>
                  <a:pt x="1183678" y="1584859"/>
                  <a:pt x="1176811" y="1584859"/>
                </a:cubicBezTo>
                <a:cubicBezTo>
                  <a:pt x="1172441" y="1584859"/>
                  <a:pt x="1167446" y="1582987"/>
                  <a:pt x="1163701" y="1580491"/>
                </a:cubicBezTo>
                <a:cubicBezTo>
                  <a:pt x="1154336" y="1573003"/>
                  <a:pt x="1152463" y="1559276"/>
                  <a:pt x="1159955" y="1549917"/>
                </a:cubicBezTo>
                <a:cubicBezTo>
                  <a:pt x="1163701" y="1545237"/>
                  <a:pt x="1169007" y="1542429"/>
                  <a:pt x="1174548" y="1541727"/>
                </a:cubicBezTo>
                <a:close/>
                <a:moveTo>
                  <a:pt x="5571282" y="1538686"/>
                </a:moveTo>
                <a:cubicBezTo>
                  <a:pt x="5576900" y="1534942"/>
                  <a:pt x="5584392" y="1536190"/>
                  <a:pt x="5588761" y="1542430"/>
                </a:cubicBezTo>
                <a:cubicBezTo>
                  <a:pt x="5589386" y="1543054"/>
                  <a:pt x="5590010" y="1544302"/>
                  <a:pt x="5590634" y="1545550"/>
                </a:cubicBezTo>
                <a:cubicBezTo>
                  <a:pt x="5592508" y="1551790"/>
                  <a:pt x="5589386" y="1559277"/>
                  <a:pt x="5582518" y="1561148"/>
                </a:cubicBezTo>
                <a:cubicBezTo>
                  <a:pt x="5581270" y="1561773"/>
                  <a:pt x="5580022" y="1561773"/>
                  <a:pt x="5578772" y="1561773"/>
                </a:cubicBezTo>
                <a:cubicBezTo>
                  <a:pt x="5574403" y="1561773"/>
                  <a:pt x="5570032" y="1559277"/>
                  <a:pt x="5567536" y="1554909"/>
                </a:cubicBezTo>
                <a:cubicBezTo>
                  <a:pt x="5564414" y="1549293"/>
                  <a:pt x="5566287" y="1542430"/>
                  <a:pt x="5571282" y="1538686"/>
                </a:cubicBezTo>
                <a:close/>
                <a:moveTo>
                  <a:pt x="4778181" y="1537984"/>
                </a:moveTo>
                <a:cubicBezTo>
                  <a:pt x="4783722" y="1538686"/>
                  <a:pt x="4789028" y="1541494"/>
                  <a:pt x="4792774" y="1546173"/>
                </a:cubicBezTo>
                <a:cubicBezTo>
                  <a:pt x="4800266" y="1555533"/>
                  <a:pt x="4799017" y="1569260"/>
                  <a:pt x="4789028" y="1576747"/>
                </a:cubicBezTo>
                <a:cubicBezTo>
                  <a:pt x="4785282" y="1579866"/>
                  <a:pt x="4780288" y="1581739"/>
                  <a:pt x="4775294" y="1581739"/>
                </a:cubicBezTo>
                <a:cubicBezTo>
                  <a:pt x="4769675" y="1581115"/>
                  <a:pt x="4762807" y="1577996"/>
                  <a:pt x="4758437" y="1573003"/>
                </a:cubicBezTo>
                <a:cubicBezTo>
                  <a:pt x="4750946" y="1563645"/>
                  <a:pt x="4752194" y="1549917"/>
                  <a:pt x="4762183" y="1542430"/>
                </a:cubicBezTo>
                <a:cubicBezTo>
                  <a:pt x="4766866" y="1538686"/>
                  <a:pt x="4772641" y="1537282"/>
                  <a:pt x="4778181" y="1537984"/>
                </a:cubicBezTo>
                <a:close/>
                <a:moveTo>
                  <a:pt x="1498952" y="1511855"/>
                </a:moveTo>
                <a:cubicBezTo>
                  <a:pt x="1505351" y="1511855"/>
                  <a:pt x="1511750" y="1514351"/>
                  <a:pt x="1516432" y="1519343"/>
                </a:cubicBezTo>
                <a:cubicBezTo>
                  <a:pt x="1526421" y="1528702"/>
                  <a:pt x="1526421" y="1544302"/>
                  <a:pt x="1517056" y="1554284"/>
                </a:cubicBezTo>
                <a:cubicBezTo>
                  <a:pt x="1512062" y="1559277"/>
                  <a:pt x="1505820" y="1561772"/>
                  <a:pt x="1498952" y="1561772"/>
                </a:cubicBezTo>
                <a:cubicBezTo>
                  <a:pt x="1492709" y="1561772"/>
                  <a:pt x="1486466" y="1559277"/>
                  <a:pt x="1482095" y="1554908"/>
                </a:cubicBezTo>
                <a:cubicBezTo>
                  <a:pt x="1472107" y="1544926"/>
                  <a:pt x="1472107" y="1529326"/>
                  <a:pt x="1481471" y="1519343"/>
                </a:cubicBezTo>
                <a:cubicBezTo>
                  <a:pt x="1486154" y="1514351"/>
                  <a:pt x="1492553" y="1511855"/>
                  <a:pt x="1498952" y="1511855"/>
                </a:cubicBezTo>
                <a:close/>
                <a:moveTo>
                  <a:pt x="4454012" y="1508969"/>
                </a:moveTo>
                <a:cubicBezTo>
                  <a:pt x="4460333" y="1509047"/>
                  <a:pt x="4466576" y="1511543"/>
                  <a:pt x="4471258" y="1516223"/>
                </a:cubicBezTo>
                <a:cubicBezTo>
                  <a:pt x="4480623" y="1526206"/>
                  <a:pt x="4480623" y="1541805"/>
                  <a:pt x="4471258" y="1551789"/>
                </a:cubicBezTo>
                <a:cubicBezTo>
                  <a:pt x="4466264" y="1556781"/>
                  <a:pt x="4460022" y="1558653"/>
                  <a:pt x="4453778" y="1558653"/>
                </a:cubicBezTo>
                <a:cubicBezTo>
                  <a:pt x="4446911" y="1558653"/>
                  <a:pt x="4440668" y="1556157"/>
                  <a:pt x="4435673" y="1551165"/>
                </a:cubicBezTo>
                <a:cubicBezTo>
                  <a:pt x="4425685" y="1541181"/>
                  <a:pt x="4426309" y="1525583"/>
                  <a:pt x="4436297" y="1516223"/>
                </a:cubicBezTo>
                <a:cubicBezTo>
                  <a:pt x="4441292" y="1511231"/>
                  <a:pt x="4447691" y="1508891"/>
                  <a:pt x="4454012" y="1508969"/>
                </a:cubicBezTo>
                <a:close/>
                <a:moveTo>
                  <a:pt x="938016" y="1483388"/>
                </a:moveTo>
                <a:cubicBezTo>
                  <a:pt x="942699" y="1482686"/>
                  <a:pt x="947693" y="1483778"/>
                  <a:pt x="952063" y="1486898"/>
                </a:cubicBezTo>
                <a:cubicBezTo>
                  <a:pt x="960179" y="1493137"/>
                  <a:pt x="962052" y="1504368"/>
                  <a:pt x="955809" y="1513104"/>
                </a:cubicBezTo>
                <a:cubicBezTo>
                  <a:pt x="952063" y="1518095"/>
                  <a:pt x="946444" y="1520591"/>
                  <a:pt x="940826" y="1520591"/>
                </a:cubicBezTo>
                <a:cubicBezTo>
                  <a:pt x="937080" y="1519968"/>
                  <a:pt x="933335" y="1518720"/>
                  <a:pt x="930212" y="1516224"/>
                </a:cubicBezTo>
                <a:cubicBezTo>
                  <a:pt x="921472" y="1509984"/>
                  <a:pt x="919600" y="1498753"/>
                  <a:pt x="925843" y="1490641"/>
                </a:cubicBezTo>
                <a:cubicBezTo>
                  <a:pt x="928964" y="1486585"/>
                  <a:pt x="933334" y="1484089"/>
                  <a:pt x="938016" y="1483388"/>
                </a:cubicBezTo>
                <a:close/>
                <a:moveTo>
                  <a:pt x="5014482" y="1478396"/>
                </a:moveTo>
                <a:cubicBezTo>
                  <a:pt x="5019242" y="1479098"/>
                  <a:pt x="5023768" y="1481594"/>
                  <a:pt x="5026889" y="1485650"/>
                </a:cubicBezTo>
                <a:cubicBezTo>
                  <a:pt x="5033133" y="1494385"/>
                  <a:pt x="5031260" y="1505616"/>
                  <a:pt x="5023144" y="1511856"/>
                </a:cubicBezTo>
                <a:cubicBezTo>
                  <a:pt x="5020023" y="1514352"/>
                  <a:pt x="5015653" y="1515600"/>
                  <a:pt x="5011908" y="1515600"/>
                </a:cubicBezTo>
                <a:cubicBezTo>
                  <a:pt x="5005665" y="1515600"/>
                  <a:pt x="5000045" y="1513104"/>
                  <a:pt x="4996299" y="1508113"/>
                </a:cubicBezTo>
                <a:cubicBezTo>
                  <a:pt x="4990057" y="1499377"/>
                  <a:pt x="4991929" y="1488146"/>
                  <a:pt x="5000670" y="1481907"/>
                </a:cubicBezTo>
                <a:cubicBezTo>
                  <a:pt x="5004728" y="1478786"/>
                  <a:pt x="5009722" y="1477694"/>
                  <a:pt x="5014482" y="1478396"/>
                </a:cubicBezTo>
                <a:close/>
                <a:moveTo>
                  <a:pt x="2336299" y="1472547"/>
                </a:moveTo>
                <a:cubicBezTo>
                  <a:pt x="2343790" y="1475354"/>
                  <a:pt x="2350189" y="1480970"/>
                  <a:pt x="2353622" y="1488769"/>
                </a:cubicBezTo>
                <a:cubicBezTo>
                  <a:pt x="2360490" y="1504368"/>
                  <a:pt x="2353622" y="1523086"/>
                  <a:pt x="2338015" y="1529950"/>
                </a:cubicBezTo>
                <a:cubicBezTo>
                  <a:pt x="2334270" y="1531822"/>
                  <a:pt x="2329899" y="1532446"/>
                  <a:pt x="2325529" y="1532446"/>
                </a:cubicBezTo>
                <a:cubicBezTo>
                  <a:pt x="2313043" y="1533070"/>
                  <a:pt x="2301806" y="1526207"/>
                  <a:pt x="2296812" y="1514352"/>
                </a:cubicBezTo>
                <a:cubicBezTo>
                  <a:pt x="2289320" y="1498753"/>
                  <a:pt x="2296812" y="1480034"/>
                  <a:pt x="2312419" y="1473171"/>
                </a:cubicBezTo>
                <a:cubicBezTo>
                  <a:pt x="2320223" y="1469739"/>
                  <a:pt x="2328807" y="1469739"/>
                  <a:pt x="2336299" y="1472547"/>
                </a:cubicBezTo>
                <a:close/>
                <a:moveTo>
                  <a:pt x="3614871" y="1471689"/>
                </a:moveTo>
                <a:cubicBezTo>
                  <a:pt x="3622207" y="1468803"/>
                  <a:pt x="3630635" y="1468803"/>
                  <a:pt x="3638439" y="1472547"/>
                </a:cubicBezTo>
                <a:cubicBezTo>
                  <a:pt x="3654671" y="1479410"/>
                  <a:pt x="3661538" y="1497505"/>
                  <a:pt x="3654671" y="1513104"/>
                </a:cubicBezTo>
                <a:cubicBezTo>
                  <a:pt x="3649676" y="1524959"/>
                  <a:pt x="3637815" y="1531822"/>
                  <a:pt x="3625952" y="1531822"/>
                </a:cubicBezTo>
                <a:cubicBezTo>
                  <a:pt x="3622207" y="1531198"/>
                  <a:pt x="3617836" y="1529950"/>
                  <a:pt x="3613466" y="1528703"/>
                </a:cubicBezTo>
                <a:cubicBezTo>
                  <a:pt x="3597858" y="1521839"/>
                  <a:pt x="3590367" y="1503744"/>
                  <a:pt x="3597858" y="1488146"/>
                </a:cubicBezTo>
                <a:cubicBezTo>
                  <a:pt x="3601292" y="1480346"/>
                  <a:pt x="3607535" y="1474575"/>
                  <a:pt x="3614871" y="1471689"/>
                </a:cubicBezTo>
                <a:close/>
                <a:moveTo>
                  <a:pt x="1899364" y="1463732"/>
                </a:moveTo>
                <a:cubicBezTo>
                  <a:pt x="1906465" y="1464902"/>
                  <a:pt x="1913177" y="1468802"/>
                  <a:pt x="1917859" y="1475041"/>
                </a:cubicBezTo>
                <a:cubicBezTo>
                  <a:pt x="1927223" y="1487520"/>
                  <a:pt x="1924102" y="1504992"/>
                  <a:pt x="1911615" y="1514351"/>
                </a:cubicBezTo>
                <a:cubicBezTo>
                  <a:pt x="1906622" y="1518095"/>
                  <a:pt x="1901003" y="1519967"/>
                  <a:pt x="1895383" y="1519967"/>
                </a:cubicBezTo>
                <a:cubicBezTo>
                  <a:pt x="1886644" y="1519343"/>
                  <a:pt x="1877903" y="1515598"/>
                  <a:pt x="1872285" y="1508111"/>
                </a:cubicBezTo>
                <a:cubicBezTo>
                  <a:pt x="1863544" y="1495632"/>
                  <a:pt x="1866041" y="1478161"/>
                  <a:pt x="1878528" y="1468802"/>
                </a:cubicBezTo>
                <a:cubicBezTo>
                  <a:pt x="1884771" y="1464122"/>
                  <a:pt x="1892262" y="1462563"/>
                  <a:pt x="1899364" y="1463732"/>
                </a:cubicBezTo>
                <a:close/>
                <a:moveTo>
                  <a:pt x="4053131" y="1461471"/>
                </a:moveTo>
                <a:cubicBezTo>
                  <a:pt x="4060311" y="1460379"/>
                  <a:pt x="4067959" y="1461939"/>
                  <a:pt x="4074202" y="1466307"/>
                </a:cubicBezTo>
                <a:cubicBezTo>
                  <a:pt x="4086687" y="1475665"/>
                  <a:pt x="4089185" y="1493137"/>
                  <a:pt x="4080444" y="1505616"/>
                </a:cubicBezTo>
                <a:cubicBezTo>
                  <a:pt x="4074826" y="1513103"/>
                  <a:pt x="4066710" y="1517471"/>
                  <a:pt x="4057969" y="1517471"/>
                </a:cubicBezTo>
                <a:cubicBezTo>
                  <a:pt x="4051727" y="1516847"/>
                  <a:pt x="4046108" y="1515598"/>
                  <a:pt x="4041113" y="1511855"/>
                </a:cubicBezTo>
                <a:cubicBezTo>
                  <a:pt x="4028628" y="1503120"/>
                  <a:pt x="4025506" y="1485649"/>
                  <a:pt x="4034870" y="1472546"/>
                </a:cubicBezTo>
                <a:cubicBezTo>
                  <a:pt x="4039240" y="1466307"/>
                  <a:pt x="4045952" y="1462563"/>
                  <a:pt x="4053131" y="1461471"/>
                </a:cubicBezTo>
                <a:close/>
                <a:moveTo>
                  <a:pt x="704214" y="1425983"/>
                </a:moveTo>
                <a:cubicBezTo>
                  <a:pt x="708116" y="1425282"/>
                  <a:pt x="712330" y="1426062"/>
                  <a:pt x="716075" y="1428245"/>
                </a:cubicBezTo>
                <a:cubicBezTo>
                  <a:pt x="722943" y="1433237"/>
                  <a:pt x="724815" y="1442596"/>
                  <a:pt x="719822" y="1450084"/>
                </a:cubicBezTo>
                <a:cubicBezTo>
                  <a:pt x="716699" y="1454451"/>
                  <a:pt x="712330" y="1456947"/>
                  <a:pt x="707335" y="1456947"/>
                </a:cubicBezTo>
                <a:cubicBezTo>
                  <a:pt x="704214" y="1456947"/>
                  <a:pt x="701092" y="1456323"/>
                  <a:pt x="698595" y="1454451"/>
                </a:cubicBezTo>
                <a:cubicBezTo>
                  <a:pt x="691104" y="1449460"/>
                  <a:pt x="689855" y="1439476"/>
                  <a:pt x="694225" y="1432613"/>
                </a:cubicBezTo>
                <a:cubicBezTo>
                  <a:pt x="696722" y="1428869"/>
                  <a:pt x="700312" y="1426686"/>
                  <a:pt x="704214" y="1425983"/>
                </a:cubicBezTo>
                <a:close/>
                <a:moveTo>
                  <a:pt x="5247893" y="1421304"/>
                </a:moveTo>
                <a:cubicBezTo>
                  <a:pt x="5251794" y="1422006"/>
                  <a:pt x="5255384" y="1424189"/>
                  <a:pt x="5257881" y="1427621"/>
                </a:cubicBezTo>
                <a:cubicBezTo>
                  <a:pt x="5262875" y="1435109"/>
                  <a:pt x="5261002" y="1444469"/>
                  <a:pt x="5254135" y="1449460"/>
                </a:cubicBezTo>
                <a:cubicBezTo>
                  <a:pt x="5251638" y="1451332"/>
                  <a:pt x="5248517" y="1451956"/>
                  <a:pt x="5245395" y="1451956"/>
                </a:cubicBezTo>
                <a:cubicBezTo>
                  <a:pt x="5240400" y="1452580"/>
                  <a:pt x="5235406" y="1450084"/>
                  <a:pt x="5232284" y="1445717"/>
                </a:cubicBezTo>
                <a:cubicBezTo>
                  <a:pt x="5227291" y="1438229"/>
                  <a:pt x="5229163" y="1428869"/>
                  <a:pt x="5236031" y="1423878"/>
                </a:cubicBezTo>
                <a:cubicBezTo>
                  <a:pt x="5239777" y="1421382"/>
                  <a:pt x="5243991" y="1420602"/>
                  <a:pt x="5247893" y="1421304"/>
                </a:cubicBezTo>
                <a:close/>
                <a:moveTo>
                  <a:pt x="2495339" y="1405782"/>
                </a:moveTo>
                <a:cubicBezTo>
                  <a:pt x="2511571" y="1400791"/>
                  <a:pt x="2529052" y="1409527"/>
                  <a:pt x="2534046" y="1426373"/>
                </a:cubicBezTo>
                <a:cubicBezTo>
                  <a:pt x="2539041" y="1442596"/>
                  <a:pt x="2529676" y="1460067"/>
                  <a:pt x="2513445" y="1465683"/>
                </a:cubicBezTo>
                <a:cubicBezTo>
                  <a:pt x="2510322" y="1466307"/>
                  <a:pt x="2507201" y="1466930"/>
                  <a:pt x="2504079" y="1466930"/>
                </a:cubicBezTo>
                <a:cubicBezTo>
                  <a:pt x="2490970" y="1466307"/>
                  <a:pt x="2478483" y="1457571"/>
                  <a:pt x="2474738" y="1444468"/>
                </a:cubicBezTo>
                <a:cubicBezTo>
                  <a:pt x="2469743" y="1428245"/>
                  <a:pt x="2478483" y="1410775"/>
                  <a:pt x="2495339" y="1405782"/>
                </a:cubicBezTo>
                <a:close/>
                <a:moveTo>
                  <a:pt x="3455517" y="1404535"/>
                </a:moveTo>
                <a:cubicBezTo>
                  <a:pt x="3471750" y="1409527"/>
                  <a:pt x="3481114" y="1426373"/>
                  <a:pt x="3476119" y="1443220"/>
                </a:cubicBezTo>
                <a:cubicBezTo>
                  <a:pt x="3472374" y="1456947"/>
                  <a:pt x="3459888" y="1465059"/>
                  <a:pt x="3446777" y="1465059"/>
                </a:cubicBezTo>
                <a:cubicBezTo>
                  <a:pt x="3443656" y="1465059"/>
                  <a:pt x="3441158" y="1464435"/>
                  <a:pt x="3437413" y="1463811"/>
                </a:cubicBezTo>
                <a:cubicBezTo>
                  <a:pt x="3421181" y="1458819"/>
                  <a:pt x="3411817" y="1441348"/>
                  <a:pt x="3416811" y="1425126"/>
                </a:cubicBezTo>
                <a:cubicBezTo>
                  <a:pt x="3421805" y="1408902"/>
                  <a:pt x="3439286" y="1399542"/>
                  <a:pt x="3455517" y="1404535"/>
                </a:cubicBezTo>
                <a:close/>
                <a:moveTo>
                  <a:pt x="1304247" y="1391977"/>
                </a:moveTo>
                <a:cubicBezTo>
                  <a:pt x="1309788" y="1391743"/>
                  <a:pt x="1315406" y="1393615"/>
                  <a:pt x="1319776" y="1397671"/>
                </a:cubicBezTo>
                <a:cubicBezTo>
                  <a:pt x="1328517" y="1405783"/>
                  <a:pt x="1329142" y="1419510"/>
                  <a:pt x="1321024" y="1428246"/>
                </a:cubicBezTo>
                <a:cubicBezTo>
                  <a:pt x="1316655" y="1432613"/>
                  <a:pt x="1311036" y="1435109"/>
                  <a:pt x="1305417" y="1435109"/>
                </a:cubicBezTo>
                <a:cubicBezTo>
                  <a:pt x="1299799" y="1435109"/>
                  <a:pt x="1294804" y="1433237"/>
                  <a:pt x="1290434" y="1429493"/>
                </a:cubicBezTo>
                <a:cubicBezTo>
                  <a:pt x="1281694" y="1421381"/>
                  <a:pt x="1281070" y="1407654"/>
                  <a:pt x="1289185" y="1398919"/>
                </a:cubicBezTo>
                <a:cubicBezTo>
                  <a:pt x="1293243" y="1394551"/>
                  <a:pt x="1298706" y="1392211"/>
                  <a:pt x="1304247" y="1391977"/>
                </a:cubicBezTo>
                <a:close/>
                <a:moveTo>
                  <a:pt x="4647858" y="1388858"/>
                </a:moveTo>
                <a:cubicBezTo>
                  <a:pt x="4653399" y="1389091"/>
                  <a:pt x="4658861" y="1391431"/>
                  <a:pt x="4662919" y="1395798"/>
                </a:cubicBezTo>
                <a:cubicBezTo>
                  <a:pt x="4671659" y="1404535"/>
                  <a:pt x="4671035" y="1418262"/>
                  <a:pt x="4662295" y="1426373"/>
                </a:cubicBezTo>
                <a:cubicBezTo>
                  <a:pt x="4657924" y="1430117"/>
                  <a:pt x="4652306" y="1432613"/>
                  <a:pt x="4647312" y="1432613"/>
                </a:cubicBezTo>
                <a:cubicBezTo>
                  <a:pt x="4641069" y="1431989"/>
                  <a:pt x="4635449" y="1429493"/>
                  <a:pt x="4631080" y="1425125"/>
                </a:cubicBezTo>
                <a:cubicBezTo>
                  <a:pt x="4622964" y="1416389"/>
                  <a:pt x="4623588" y="1402662"/>
                  <a:pt x="4632328" y="1394550"/>
                </a:cubicBezTo>
                <a:cubicBezTo>
                  <a:pt x="4636699" y="1390495"/>
                  <a:pt x="4642317" y="1388624"/>
                  <a:pt x="4647858" y="1388858"/>
                </a:cubicBezTo>
                <a:close/>
                <a:moveTo>
                  <a:pt x="1642620" y="1380668"/>
                </a:moveTo>
                <a:cubicBezTo>
                  <a:pt x="1648941" y="1381136"/>
                  <a:pt x="1655028" y="1383943"/>
                  <a:pt x="1659397" y="1388935"/>
                </a:cubicBezTo>
                <a:cubicBezTo>
                  <a:pt x="1668138" y="1399542"/>
                  <a:pt x="1666889" y="1415142"/>
                  <a:pt x="1656901" y="1423877"/>
                </a:cubicBezTo>
                <a:cubicBezTo>
                  <a:pt x="1651906" y="1427621"/>
                  <a:pt x="1646287" y="1430116"/>
                  <a:pt x="1640669" y="1430116"/>
                </a:cubicBezTo>
                <a:cubicBezTo>
                  <a:pt x="1633802" y="1430116"/>
                  <a:pt x="1626934" y="1426997"/>
                  <a:pt x="1621939" y="1421382"/>
                </a:cubicBezTo>
                <a:cubicBezTo>
                  <a:pt x="1613199" y="1410773"/>
                  <a:pt x="1614448" y="1395174"/>
                  <a:pt x="1624436" y="1386439"/>
                </a:cubicBezTo>
                <a:cubicBezTo>
                  <a:pt x="1629743" y="1382072"/>
                  <a:pt x="1636299" y="1380200"/>
                  <a:pt x="1642620" y="1380668"/>
                </a:cubicBezTo>
                <a:close/>
                <a:moveTo>
                  <a:pt x="4308862" y="1377002"/>
                </a:moveTo>
                <a:cubicBezTo>
                  <a:pt x="4315183" y="1376456"/>
                  <a:pt x="4321738" y="1378328"/>
                  <a:pt x="4327045" y="1382695"/>
                </a:cubicBezTo>
                <a:cubicBezTo>
                  <a:pt x="4337658" y="1391431"/>
                  <a:pt x="4338906" y="1407031"/>
                  <a:pt x="4330166" y="1417637"/>
                </a:cubicBezTo>
                <a:cubicBezTo>
                  <a:pt x="4325172" y="1423253"/>
                  <a:pt x="4318304" y="1426373"/>
                  <a:pt x="4310813" y="1426373"/>
                </a:cubicBezTo>
                <a:cubicBezTo>
                  <a:pt x="4305818" y="1426997"/>
                  <a:pt x="4300200" y="1425125"/>
                  <a:pt x="4295206" y="1420758"/>
                </a:cubicBezTo>
                <a:cubicBezTo>
                  <a:pt x="4284592" y="1412022"/>
                  <a:pt x="4283343" y="1396422"/>
                  <a:pt x="4292083" y="1385816"/>
                </a:cubicBezTo>
                <a:cubicBezTo>
                  <a:pt x="4296454" y="1380511"/>
                  <a:pt x="4302541" y="1377548"/>
                  <a:pt x="4308862" y="1377002"/>
                </a:cubicBezTo>
                <a:close/>
                <a:moveTo>
                  <a:pt x="480089" y="1371465"/>
                </a:moveTo>
                <a:cubicBezTo>
                  <a:pt x="486332" y="1373961"/>
                  <a:pt x="490079" y="1380825"/>
                  <a:pt x="488206" y="1387064"/>
                </a:cubicBezTo>
                <a:cubicBezTo>
                  <a:pt x="487581" y="1388312"/>
                  <a:pt x="486956" y="1389559"/>
                  <a:pt x="486332" y="1390183"/>
                </a:cubicBezTo>
                <a:cubicBezTo>
                  <a:pt x="483835" y="1393927"/>
                  <a:pt x="479465" y="1395799"/>
                  <a:pt x="475720" y="1395799"/>
                </a:cubicBezTo>
                <a:cubicBezTo>
                  <a:pt x="473222" y="1395799"/>
                  <a:pt x="470725" y="1395175"/>
                  <a:pt x="468852" y="1393927"/>
                </a:cubicBezTo>
                <a:cubicBezTo>
                  <a:pt x="463233" y="1390183"/>
                  <a:pt x="461985" y="1383320"/>
                  <a:pt x="465106" y="1377704"/>
                </a:cubicBezTo>
                <a:cubicBezTo>
                  <a:pt x="468228" y="1372089"/>
                  <a:pt x="474470" y="1369593"/>
                  <a:pt x="480089" y="1371465"/>
                </a:cubicBezTo>
                <a:close/>
                <a:moveTo>
                  <a:pt x="5469520" y="1368345"/>
                </a:moveTo>
                <a:cubicBezTo>
                  <a:pt x="5475139" y="1364601"/>
                  <a:pt x="5482630" y="1365849"/>
                  <a:pt x="5487000" y="1372089"/>
                </a:cubicBezTo>
                <a:cubicBezTo>
                  <a:pt x="5487624" y="1372713"/>
                  <a:pt x="5488248" y="1373961"/>
                  <a:pt x="5488872" y="1375208"/>
                </a:cubicBezTo>
                <a:cubicBezTo>
                  <a:pt x="5490746" y="1381448"/>
                  <a:pt x="5487624" y="1388935"/>
                  <a:pt x="5480758" y="1390808"/>
                </a:cubicBezTo>
                <a:cubicBezTo>
                  <a:pt x="5480134" y="1391431"/>
                  <a:pt x="5478260" y="1391431"/>
                  <a:pt x="5477012" y="1391431"/>
                </a:cubicBezTo>
                <a:cubicBezTo>
                  <a:pt x="5472642" y="1391431"/>
                  <a:pt x="5468271" y="1388935"/>
                  <a:pt x="5465774" y="1384568"/>
                </a:cubicBezTo>
                <a:cubicBezTo>
                  <a:pt x="5462652" y="1378952"/>
                  <a:pt x="5464526" y="1372089"/>
                  <a:pt x="5469520" y="1368345"/>
                </a:cubicBezTo>
                <a:close/>
                <a:moveTo>
                  <a:pt x="2684504" y="1359609"/>
                </a:moveTo>
                <a:cubicBezTo>
                  <a:pt x="2701360" y="1356490"/>
                  <a:pt x="2717591" y="1367721"/>
                  <a:pt x="2720713" y="1384569"/>
                </a:cubicBezTo>
                <a:cubicBezTo>
                  <a:pt x="2723835" y="1401415"/>
                  <a:pt x="2712597" y="1417638"/>
                  <a:pt x="2695741" y="1420757"/>
                </a:cubicBezTo>
                <a:cubicBezTo>
                  <a:pt x="2693868" y="1420757"/>
                  <a:pt x="2691996" y="1421381"/>
                  <a:pt x="2690122" y="1421381"/>
                </a:cubicBezTo>
                <a:cubicBezTo>
                  <a:pt x="2675139" y="1421381"/>
                  <a:pt x="2662029" y="1410775"/>
                  <a:pt x="2659531" y="1395799"/>
                </a:cubicBezTo>
                <a:cubicBezTo>
                  <a:pt x="2656410" y="1378952"/>
                  <a:pt x="2667647" y="1362730"/>
                  <a:pt x="2684504" y="1359609"/>
                </a:cubicBezTo>
                <a:close/>
                <a:moveTo>
                  <a:pt x="2063477" y="1359375"/>
                </a:moveTo>
                <a:cubicBezTo>
                  <a:pt x="2070345" y="1361169"/>
                  <a:pt x="2076432" y="1365537"/>
                  <a:pt x="2080178" y="1372088"/>
                </a:cubicBezTo>
                <a:cubicBezTo>
                  <a:pt x="2087669" y="1385815"/>
                  <a:pt x="2083299" y="1402662"/>
                  <a:pt x="2070188" y="1410150"/>
                </a:cubicBezTo>
                <a:cubicBezTo>
                  <a:pt x="2065819" y="1412645"/>
                  <a:pt x="2060824" y="1413893"/>
                  <a:pt x="2056453" y="1413893"/>
                </a:cubicBezTo>
                <a:cubicBezTo>
                  <a:pt x="2047089" y="1413893"/>
                  <a:pt x="2037100" y="1408902"/>
                  <a:pt x="2032106" y="1400166"/>
                </a:cubicBezTo>
                <a:cubicBezTo>
                  <a:pt x="2023990" y="1386439"/>
                  <a:pt x="2028985" y="1369593"/>
                  <a:pt x="2042095" y="1362105"/>
                </a:cubicBezTo>
                <a:cubicBezTo>
                  <a:pt x="2048962" y="1358361"/>
                  <a:pt x="2056610" y="1357581"/>
                  <a:pt x="2063477" y="1359375"/>
                </a:cubicBezTo>
                <a:close/>
                <a:moveTo>
                  <a:pt x="3266354" y="1358361"/>
                </a:moveTo>
                <a:cubicBezTo>
                  <a:pt x="3283210" y="1361482"/>
                  <a:pt x="3294448" y="1377704"/>
                  <a:pt x="3291327" y="1394551"/>
                </a:cubicBezTo>
                <a:cubicBezTo>
                  <a:pt x="3288829" y="1409527"/>
                  <a:pt x="3275718" y="1420133"/>
                  <a:pt x="3260735" y="1420133"/>
                </a:cubicBezTo>
                <a:cubicBezTo>
                  <a:pt x="3258862" y="1420133"/>
                  <a:pt x="3257614" y="1420133"/>
                  <a:pt x="3255117" y="1420133"/>
                </a:cubicBezTo>
                <a:cubicBezTo>
                  <a:pt x="3238260" y="1417014"/>
                  <a:pt x="3227023" y="1400791"/>
                  <a:pt x="3230144" y="1383944"/>
                </a:cubicBezTo>
                <a:cubicBezTo>
                  <a:pt x="3233266" y="1367097"/>
                  <a:pt x="3249498" y="1355866"/>
                  <a:pt x="3266354" y="1358361"/>
                </a:cubicBezTo>
                <a:close/>
                <a:moveTo>
                  <a:pt x="3888861" y="1356957"/>
                </a:moveTo>
                <a:cubicBezTo>
                  <a:pt x="3895807" y="1355085"/>
                  <a:pt x="3903454" y="1355865"/>
                  <a:pt x="3910010" y="1359609"/>
                </a:cubicBezTo>
                <a:cubicBezTo>
                  <a:pt x="3923120" y="1367097"/>
                  <a:pt x="3928114" y="1384567"/>
                  <a:pt x="3919999" y="1397671"/>
                </a:cubicBezTo>
                <a:cubicBezTo>
                  <a:pt x="3915004" y="1406406"/>
                  <a:pt x="3905639" y="1411397"/>
                  <a:pt x="3895651" y="1411397"/>
                </a:cubicBezTo>
                <a:cubicBezTo>
                  <a:pt x="3891281" y="1412021"/>
                  <a:pt x="3886287" y="1410774"/>
                  <a:pt x="3881916" y="1408278"/>
                </a:cubicBezTo>
                <a:cubicBezTo>
                  <a:pt x="3868181" y="1400790"/>
                  <a:pt x="3863812" y="1383320"/>
                  <a:pt x="3871927" y="1370216"/>
                </a:cubicBezTo>
                <a:cubicBezTo>
                  <a:pt x="3875673" y="1363353"/>
                  <a:pt x="3881916" y="1358829"/>
                  <a:pt x="3888861" y="1356957"/>
                </a:cubicBezTo>
                <a:close/>
                <a:moveTo>
                  <a:pt x="3072820" y="1336522"/>
                </a:moveTo>
                <a:cubicBezTo>
                  <a:pt x="3090301" y="1337770"/>
                  <a:pt x="3103410" y="1352122"/>
                  <a:pt x="3102162" y="1369593"/>
                </a:cubicBezTo>
                <a:cubicBezTo>
                  <a:pt x="3100914" y="1385816"/>
                  <a:pt x="3087803" y="1398918"/>
                  <a:pt x="3070947" y="1398918"/>
                </a:cubicBezTo>
                <a:cubicBezTo>
                  <a:pt x="3070323" y="1398294"/>
                  <a:pt x="3069699" y="1398294"/>
                  <a:pt x="3069074" y="1398294"/>
                </a:cubicBezTo>
                <a:cubicBezTo>
                  <a:pt x="3052218" y="1397048"/>
                  <a:pt x="3038484" y="1382696"/>
                  <a:pt x="3039732" y="1365849"/>
                </a:cubicBezTo>
                <a:cubicBezTo>
                  <a:pt x="3040980" y="1348378"/>
                  <a:pt x="3055340" y="1335275"/>
                  <a:pt x="3072820" y="1336522"/>
                </a:cubicBezTo>
                <a:close/>
                <a:moveTo>
                  <a:pt x="2878037" y="1336522"/>
                </a:moveTo>
                <a:cubicBezTo>
                  <a:pt x="2895518" y="1335275"/>
                  <a:pt x="2909877" y="1348378"/>
                  <a:pt x="2911126" y="1365849"/>
                </a:cubicBezTo>
                <a:cubicBezTo>
                  <a:pt x="2911750" y="1382696"/>
                  <a:pt x="2898639" y="1397671"/>
                  <a:pt x="2881783" y="1398918"/>
                </a:cubicBezTo>
                <a:cubicBezTo>
                  <a:pt x="2881159" y="1398918"/>
                  <a:pt x="2880535" y="1398918"/>
                  <a:pt x="2879911" y="1398918"/>
                </a:cubicBezTo>
                <a:cubicBezTo>
                  <a:pt x="2863678" y="1398918"/>
                  <a:pt x="2849944" y="1385816"/>
                  <a:pt x="2848695" y="1369593"/>
                </a:cubicBezTo>
                <a:cubicBezTo>
                  <a:pt x="2847446" y="1352746"/>
                  <a:pt x="2860557" y="1337770"/>
                  <a:pt x="2878037" y="1336522"/>
                </a:cubicBezTo>
                <a:close/>
                <a:moveTo>
                  <a:pt x="1061472" y="1327398"/>
                </a:moveTo>
                <a:cubicBezTo>
                  <a:pt x="1066155" y="1327008"/>
                  <a:pt x="1070994" y="1328411"/>
                  <a:pt x="1075052" y="1331531"/>
                </a:cubicBezTo>
                <a:cubicBezTo>
                  <a:pt x="1082543" y="1338395"/>
                  <a:pt x="1083791" y="1350251"/>
                  <a:pt x="1076924" y="1357737"/>
                </a:cubicBezTo>
                <a:cubicBezTo>
                  <a:pt x="1073178" y="1362106"/>
                  <a:pt x="1068184" y="1364601"/>
                  <a:pt x="1062565" y="1364601"/>
                </a:cubicBezTo>
                <a:cubicBezTo>
                  <a:pt x="1058820" y="1365225"/>
                  <a:pt x="1055073" y="1363354"/>
                  <a:pt x="1051327" y="1360234"/>
                </a:cubicBezTo>
                <a:cubicBezTo>
                  <a:pt x="1043211" y="1353370"/>
                  <a:pt x="1042587" y="1341515"/>
                  <a:pt x="1048830" y="1334027"/>
                </a:cubicBezTo>
                <a:cubicBezTo>
                  <a:pt x="1052264" y="1329971"/>
                  <a:pt x="1056790" y="1327787"/>
                  <a:pt x="1061472" y="1327398"/>
                </a:cubicBezTo>
                <a:close/>
                <a:moveTo>
                  <a:pt x="4890012" y="1323966"/>
                </a:moveTo>
                <a:cubicBezTo>
                  <a:pt x="4894694" y="1324356"/>
                  <a:pt x="4899220" y="1326540"/>
                  <a:pt x="4902654" y="1330283"/>
                </a:cubicBezTo>
                <a:cubicBezTo>
                  <a:pt x="4909522" y="1338395"/>
                  <a:pt x="4908897" y="1349627"/>
                  <a:pt x="4900781" y="1356490"/>
                </a:cubicBezTo>
                <a:cubicBezTo>
                  <a:pt x="4897035" y="1359610"/>
                  <a:pt x="4892664" y="1360858"/>
                  <a:pt x="4888295" y="1360858"/>
                </a:cubicBezTo>
                <a:cubicBezTo>
                  <a:pt x="4883925" y="1360858"/>
                  <a:pt x="4878307" y="1358985"/>
                  <a:pt x="4874560" y="1354618"/>
                </a:cubicBezTo>
                <a:cubicBezTo>
                  <a:pt x="4867692" y="1346506"/>
                  <a:pt x="4868941" y="1335275"/>
                  <a:pt x="4876433" y="1328412"/>
                </a:cubicBezTo>
                <a:cubicBezTo>
                  <a:pt x="4880491" y="1324980"/>
                  <a:pt x="4885329" y="1323576"/>
                  <a:pt x="4890012" y="1323966"/>
                </a:cubicBezTo>
                <a:close/>
                <a:moveTo>
                  <a:pt x="2238361" y="1272956"/>
                </a:moveTo>
                <a:cubicBezTo>
                  <a:pt x="2244994" y="1275530"/>
                  <a:pt x="2250613" y="1280678"/>
                  <a:pt x="2253734" y="1287853"/>
                </a:cubicBezTo>
                <a:cubicBezTo>
                  <a:pt x="2259977" y="1302204"/>
                  <a:pt x="2253734" y="1318428"/>
                  <a:pt x="2239375" y="1324667"/>
                </a:cubicBezTo>
                <a:cubicBezTo>
                  <a:pt x="2235628" y="1326539"/>
                  <a:pt x="2231883" y="1327163"/>
                  <a:pt x="2228137" y="1327163"/>
                </a:cubicBezTo>
                <a:cubicBezTo>
                  <a:pt x="2216900" y="1326539"/>
                  <a:pt x="2206910" y="1320300"/>
                  <a:pt x="2202541" y="1310316"/>
                </a:cubicBezTo>
                <a:cubicBezTo>
                  <a:pt x="2196297" y="1295965"/>
                  <a:pt x="2202541" y="1279743"/>
                  <a:pt x="2216900" y="1273502"/>
                </a:cubicBezTo>
                <a:cubicBezTo>
                  <a:pt x="2224080" y="1270382"/>
                  <a:pt x="2231727" y="1270382"/>
                  <a:pt x="2238361" y="1272956"/>
                </a:cubicBezTo>
                <a:close/>
                <a:moveTo>
                  <a:pt x="3713978" y="1270461"/>
                </a:moveTo>
                <a:cubicBezTo>
                  <a:pt x="3720689" y="1267887"/>
                  <a:pt x="3728337" y="1267887"/>
                  <a:pt x="3735205" y="1271007"/>
                </a:cubicBezTo>
                <a:cubicBezTo>
                  <a:pt x="3749563" y="1277246"/>
                  <a:pt x="3755806" y="1293470"/>
                  <a:pt x="3749563" y="1307820"/>
                </a:cubicBezTo>
                <a:cubicBezTo>
                  <a:pt x="3744570" y="1318428"/>
                  <a:pt x="3734580" y="1324667"/>
                  <a:pt x="3723967" y="1324667"/>
                </a:cubicBezTo>
                <a:cubicBezTo>
                  <a:pt x="3720221" y="1324667"/>
                  <a:pt x="3716476" y="1324043"/>
                  <a:pt x="3712729" y="1322171"/>
                </a:cubicBezTo>
                <a:cubicBezTo>
                  <a:pt x="3698371" y="1315931"/>
                  <a:pt x="3692128" y="1299709"/>
                  <a:pt x="3698371" y="1285358"/>
                </a:cubicBezTo>
                <a:cubicBezTo>
                  <a:pt x="3701493" y="1278182"/>
                  <a:pt x="3707267" y="1273035"/>
                  <a:pt x="3713978" y="1270461"/>
                </a:cubicBezTo>
                <a:close/>
                <a:moveTo>
                  <a:pt x="822441" y="1266328"/>
                </a:moveTo>
                <a:cubicBezTo>
                  <a:pt x="826421" y="1265860"/>
                  <a:pt x="830635" y="1266952"/>
                  <a:pt x="834069" y="1269759"/>
                </a:cubicBezTo>
                <a:cubicBezTo>
                  <a:pt x="840936" y="1275375"/>
                  <a:pt x="842185" y="1284735"/>
                  <a:pt x="836566" y="1291598"/>
                </a:cubicBezTo>
                <a:cubicBezTo>
                  <a:pt x="833445" y="1295342"/>
                  <a:pt x="829075" y="1297838"/>
                  <a:pt x="824080" y="1297838"/>
                </a:cubicBezTo>
                <a:cubicBezTo>
                  <a:pt x="820958" y="1297838"/>
                  <a:pt x="817837" y="1296590"/>
                  <a:pt x="814715" y="1294095"/>
                </a:cubicBezTo>
                <a:cubicBezTo>
                  <a:pt x="807849" y="1288478"/>
                  <a:pt x="807223" y="1279119"/>
                  <a:pt x="812218" y="1272256"/>
                </a:cubicBezTo>
                <a:cubicBezTo>
                  <a:pt x="814715" y="1268824"/>
                  <a:pt x="818461" y="1266796"/>
                  <a:pt x="822441" y="1266328"/>
                </a:cubicBezTo>
                <a:close/>
                <a:moveTo>
                  <a:pt x="1798462" y="1262505"/>
                </a:moveTo>
                <a:cubicBezTo>
                  <a:pt x="1804705" y="1263675"/>
                  <a:pt x="1810479" y="1267263"/>
                  <a:pt x="1814225" y="1272879"/>
                </a:cubicBezTo>
                <a:cubicBezTo>
                  <a:pt x="1822341" y="1284111"/>
                  <a:pt x="1819219" y="1299709"/>
                  <a:pt x="1807982" y="1307196"/>
                </a:cubicBezTo>
                <a:cubicBezTo>
                  <a:pt x="1803611" y="1310317"/>
                  <a:pt x="1798617" y="1311565"/>
                  <a:pt x="1793623" y="1311565"/>
                </a:cubicBezTo>
                <a:cubicBezTo>
                  <a:pt x="1786131" y="1311565"/>
                  <a:pt x="1778640" y="1307821"/>
                  <a:pt x="1773645" y="1300957"/>
                </a:cubicBezTo>
                <a:cubicBezTo>
                  <a:pt x="1766153" y="1289726"/>
                  <a:pt x="1768651" y="1274127"/>
                  <a:pt x="1779888" y="1266639"/>
                </a:cubicBezTo>
                <a:cubicBezTo>
                  <a:pt x="1785507" y="1262583"/>
                  <a:pt x="1792218" y="1261335"/>
                  <a:pt x="1798462" y="1262505"/>
                </a:cubicBezTo>
                <a:close/>
                <a:moveTo>
                  <a:pt x="5129665" y="1261960"/>
                </a:moveTo>
                <a:cubicBezTo>
                  <a:pt x="5133645" y="1262428"/>
                  <a:pt x="5137391" y="1264456"/>
                  <a:pt x="5139888" y="1267887"/>
                </a:cubicBezTo>
                <a:cubicBezTo>
                  <a:pt x="5144883" y="1274751"/>
                  <a:pt x="5144258" y="1284111"/>
                  <a:pt x="5137391" y="1289726"/>
                </a:cubicBezTo>
                <a:cubicBezTo>
                  <a:pt x="5134269" y="1292222"/>
                  <a:pt x="5131148" y="1292847"/>
                  <a:pt x="5127402" y="1292847"/>
                </a:cubicBezTo>
                <a:cubicBezTo>
                  <a:pt x="5123656" y="1293470"/>
                  <a:pt x="5118662" y="1291598"/>
                  <a:pt x="5115540" y="1287231"/>
                </a:cubicBezTo>
                <a:cubicBezTo>
                  <a:pt x="5109921" y="1280367"/>
                  <a:pt x="5111170" y="1271007"/>
                  <a:pt x="5118038" y="1265392"/>
                </a:cubicBezTo>
                <a:cubicBezTo>
                  <a:pt x="5121472" y="1262585"/>
                  <a:pt x="5125685" y="1261492"/>
                  <a:pt x="5129665" y="1261960"/>
                </a:cubicBezTo>
                <a:close/>
                <a:moveTo>
                  <a:pt x="4153020" y="1259620"/>
                </a:moveTo>
                <a:cubicBezTo>
                  <a:pt x="4159263" y="1258528"/>
                  <a:pt x="4165974" y="1259776"/>
                  <a:pt x="4171593" y="1263520"/>
                </a:cubicBezTo>
                <a:cubicBezTo>
                  <a:pt x="4182831" y="1271631"/>
                  <a:pt x="4185328" y="1286606"/>
                  <a:pt x="4177836" y="1297838"/>
                </a:cubicBezTo>
                <a:cubicBezTo>
                  <a:pt x="4172842" y="1304701"/>
                  <a:pt x="4165350" y="1308444"/>
                  <a:pt x="4157234" y="1308444"/>
                </a:cubicBezTo>
                <a:cubicBezTo>
                  <a:pt x="4152863" y="1309069"/>
                  <a:pt x="4148494" y="1307821"/>
                  <a:pt x="4143499" y="1304077"/>
                </a:cubicBezTo>
                <a:cubicBezTo>
                  <a:pt x="4132262" y="1296590"/>
                  <a:pt x="4129764" y="1280990"/>
                  <a:pt x="4137256" y="1269759"/>
                </a:cubicBezTo>
                <a:cubicBezTo>
                  <a:pt x="4141002" y="1264143"/>
                  <a:pt x="4146777" y="1260711"/>
                  <a:pt x="4153020" y="1259620"/>
                </a:cubicBezTo>
                <a:close/>
                <a:moveTo>
                  <a:pt x="1447056" y="1254082"/>
                </a:moveTo>
                <a:cubicBezTo>
                  <a:pt x="1452597" y="1254316"/>
                  <a:pt x="1458059" y="1256656"/>
                  <a:pt x="1462117" y="1261024"/>
                </a:cubicBezTo>
                <a:cubicBezTo>
                  <a:pt x="1470233" y="1269760"/>
                  <a:pt x="1469609" y="1283486"/>
                  <a:pt x="1460245" y="1291598"/>
                </a:cubicBezTo>
                <a:cubicBezTo>
                  <a:pt x="1455875" y="1295342"/>
                  <a:pt x="1450880" y="1297214"/>
                  <a:pt x="1445885" y="1297214"/>
                </a:cubicBezTo>
                <a:cubicBezTo>
                  <a:pt x="1440267" y="1297214"/>
                  <a:pt x="1434024" y="1295342"/>
                  <a:pt x="1430278" y="1290350"/>
                </a:cubicBezTo>
                <a:cubicBezTo>
                  <a:pt x="1422162" y="1281615"/>
                  <a:pt x="1422786" y="1267888"/>
                  <a:pt x="1431526" y="1259776"/>
                </a:cubicBezTo>
                <a:cubicBezTo>
                  <a:pt x="1435897" y="1255720"/>
                  <a:pt x="1441516" y="1253848"/>
                  <a:pt x="1447056" y="1254082"/>
                </a:cubicBezTo>
                <a:close/>
                <a:moveTo>
                  <a:pt x="4505049" y="1250650"/>
                </a:moveTo>
                <a:cubicBezTo>
                  <a:pt x="4510590" y="1250260"/>
                  <a:pt x="4516208" y="1251976"/>
                  <a:pt x="4520578" y="1256031"/>
                </a:cubicBezTo>
                <a:cubicBezTo>
                  <a:pt x="4529318" y="1264143"/>
                  <a:pt x="4530566" y="1277870"/>
                  <a:pt x="4522451" y="1286606"/>
                </a:cubicBezTo>
                <a:cubicBezTo>
                  <a:pt x="4518081" y="1291598"/>
                  <a:pt x="4512462" y="1294094"/>
                  <a:pt x="4506219" y="1294094"/>
                </a:cubicBezTo>
                <a:cubicBezTo>
                  <a:pt x="4500600" y="1294094"/>
                  <a:pt x="4495606" y="1292221"/>
                  <a:pt x="4491236" y="1288478"/>
                </a:cubicBezTo>
                <a:cubicBezTo>
                  <a:pt x="4482496" y="1280367"/>
                  <a:pt x="4481247" y="1266640"/>
                  <a:pt x="4489987" y="1257904"/>
                </a:cubicBezTo>
                <a:cubicBezTo>
                  <a:pt x="4494045" y="1253536"/>
                  <a:pt x="4499508" y="1251040"/>
                  <a:pt x="4505049" y="1250650"/>
                </a:cubicBezTo>
                <a:close/>
                <a:moveTo>
                  <a:pt x="579978" y="1211107"/>
                </a:moveTo>
                <a:cubicBezTo>
                  <a:pt x="584972" y="1206116"/>
                  <a:pt x="592464" y="1206116"/>
                  <a:pt x="597458" y="1211107"/>
                </a:cubicBezTo>
                <a:cubicBezTo>
                  <a:pt x="602453" y="1216100"/>
                  <a:pt x="602453" y="1223586"/>
                  <a:pt x="597458" y="1228579"/>
                </a:cubicBezTo>
                <a:cubicBezTo>
                  <a:pt x="594961" y="1232322"/>
                  <a:pt x="591215" y="1233570"/>
                  <a:pt x="588094" y="1233570"/>
                </a:cubicBezTo>
                <a:cubicBezTo>
                  <a:pt x="585596" y="1233570"/>
                  <a:pt x="583099" y="1232946"/>
                  <a:pt x="580602" y="1231074"/>
                </a:cubicBezTo>
                <a:cubicBezTo>
                  <a:pt x="574983" y="1227330"/>
                  <a:pt x="573735" y="1218595"/>
                  <a:pt x="578104" y="1212979"/>
                </a:cubicBezTo>
                <a:cubicBezTo>
                  <a:pt x="578730" y="1212355"/>
                  <a:pt x="579354" y="1211731"/>
                  <a:pt x="579978" y="1211107"/>
                </a:cubicBezTo>
                <a:close/>
                <a:moveTo>
                  <a:pt x="5357769" y="1205492"/>
                </a:moveTo>
                <a:cubicBezTo>
                  <a:pt x="5363388" y="1201747"/>
                  <a:pt x="5370880" y="1202995"/>
                  <a:pt x="5374626" y="1208612"/>
                </a:cubicBezTo>
                <a:cubicBezTo>
                  <a:pt x="5378372" y="1213603"/>
                  <a:pt x="5378372" y="1220467"/>
                  <a:pt x="5373378" y="1224834"/>
                </a:cubicBezTo>
                <a:cubicBezTo>
                  <a:pt x="5370880" y="1227330"/>
                  <a:pt x="5367758" y="1228579"/>
                  <a:pt x="5364637" y="1228579"/>
                </a:cubicBezTo>
                <a:cubicBezTo>
                  <a:pt x="5361516" y="1228579"/>
                  <a:pt x="5358394" y="1227330"/>
                  <a:pt x="5355897" y="1224834"/>
                </a:cubicBezTo>
                <a:cubicBezTo>
                  <a:pt x="5355273" y="1224210"/>
                  <a:pt x="5354648" y="1223586"/>
                  <a:pt x="5354024" y="1222963"/>
                </a:cubicBezTo>
                <a:cubicBezTo>
                  <a:pt x="5350278" y="1217347"/>
                  <a:pt x="5351526" y="1209235"/>
                  <a:pt x="5357769" y="1205492"/>
                </a:cubicBezTo>
                <a:close/>
                <a:moveTo>
                  <a:pt x="2398572" y="1202371"/>
                </a:moveTo>
                <a:cubicBezTo>
                  <a:pt x="2413555" y="1197380"/>
                  <a:pt x="2429162" y="1205491"/>
                  <a:pt x="2434157" y="1220466"/>
                </a:cubicBezTo>
                <a:cubicBezTo>
                  <a:pt x="2439152" y="1234817"/>
                  <a:pt x="2431035" y="1251040"/>
                  <a:pt x="2416052" y="1256031"/>
                </a:cubicBezTo>
                <a:cubicBezTo>
                  <a:pt x="2413555" y="1256656"/>
                  <a:pt x="2410434" y="1257280"/>
                  <a:pt x="2407312" y="1257280"/>
                </a:cubicBezTo>
                <a:cubicBezTo>
                  <a:pt x="2395451" y="1257280"/>
                  <a:pt x="2384837" y="1249792"/>
                  <a:pt x="2381092" y="1237937"/>
                </a:cubicBezTo>
                <a:cubicBezTo>
                  <a:pt x="2376097" y="1222962"/>
                  <a:pt x="2384213" y="1207362"/>
                  <a:pt x="2398572" y="1202371"/>
                </a:cubicBezTo>
                <a:close/>
                <a:moveTo>
                  <a:pt x="3552908" y="1201123"/>
                </a:moveTo>
                <a:cubicBezTo>
                  <a:pt x="3567267" y="1206114"/>
                  <a:pt x="3575383" y="1221714"/>
                  <a:pt x="3571013" y="1236065"/>
                </a:cubicBezTo>
                <a:cubicBezTo>
                  <a:pt x="3567267" y="1247920"/>
                  <a:pt x="3556655" y="1255408"/>
                  <a:pt x="3544168" y="1255408"/>
                </a:cubicBezTo>
                <a:cubicBezTo>
                  <a:pt x="3541671" y="1256031"/>
                  <a:pt x="3538549" y="1256031"/>
                  <a:pt x="3535428" y="1254783"/>
                </a:cubicBezTo>
                <a:cubicBezTo>
                  <a:pt x="3521069" y="1249792"/>
                  <a:pt x="3512953" y="1234193"/>
                  <a:pt x="3517323" y="1219218"/>
                </a:cubicBezTo>
                <a:cubicBezTo>
                  <a:pt x="3522317" y="1204243"/>
                  <a:pt x="3537925" y="1196756"/>
                  <a:pt x="3552908" y="1201123"/>
                </a:cubicBezTo>
                <a:close/>
                <a:moveTo>
                  <a:pt x="1197649" y="1182405"/>
                </a:moveTo>
                <a:cubicBezTo>
                  <a:pt x="1202409" y="1182405"/>
                  <a:pt x="1207091" y="1184277"/>
                  <a:pt x="1210525" y="1188021"/>
                </a:cubicBezTo>
                <a:cubicBezTo>
                  <a:pt x="1218017" y="1195508"/>
                  <a:pt x="1218017" y="1207363"/>
                  <a:pt x="1210525" y="1214226"/>
                </a:cubicBezTo>
                <a:cubicBezTo>
                  <a:pt x="1206779" y="1217971"/>
                  <a:pt x="1202409" y="1219843"/>
                  <a:pt x="1197414" y="1219843"/>
                </a:cubicBezTo>
                <a:cubicBezTo>
                  <a:pt x="1192420" y="1219843"/>
                  <a:pt x="1188050" y="1217971"/>
                  <a:pt x="1184304" y="1214226"/>
                </a:cubicBezTo>
                <a:cubicBezTo>
                  <a:pt x="1176812" y="1206739"/>
                  <a:pt x="1176812" y="1194884"/>
                  <a:pt x="1184304" y="1188021"/>
                </a:cubicBezTo>
                <a:cubicBezTo>
                  <a:pt x="1188050" y="1184277"/>
                  <a:pt x="1192889" y="1182405"/>
                  <a:pt x="1197649" y="1182405"/>
                </a:cubicBezTo>
                <a:close/>
                <a:moveTo>
                  <a:pt x="4754694" y="1178661"/>
                </a:moveTo>
                <a:cubicBezTo>
                  <a:pt x="4759376" y="1178661"/>
                  <a:pt x="4764058" y="1180533"/>
                  <a:pt x="4767804" y="1184277"/>
                </a:cubicBezTo>
                <a:cubicBezTo>
                  <a:pt x="4775296" y="1191764"/>
                  <a:pt x="4775296" y="1203620"/>
                  <a:pt x="4767804" y="1210483"/>
                </a:cubicBezTo>
                <a:cubicBezTo>
                  <a:pt x="4764058" y="1214226"/>
                  <a:pt x="4759065" y="1216099"/>
                  <a:pt x="4754694" y="1216099"/>
                </a:cubicBezTo>
                <a:cubicBezTo>
                  <a:pt x="4749699" y="1216099"/>
                  <a:pt x="4745329" y="1214226"/>
                  <a:pt x="4741583" y="1211108"/>
                </a:cubicBezTo>
                <a:cubicBezTo>
                  <a:pt x="4734092" y="1203620"/>
                  <a:pt x="4734092" y="1191764"/>
                  <a:pt x="4741583" y="1184277"/>
                </a:cubicBezTo>
                <a:cubicBezTo>
                  <a:pt x="4745329" y="1180533"/>
                  <a:pt x="4750012" y="1178661"/>
                  <a:pt x="4754694" y="1178661"/>
                </a:cubicBezTo>
                <a:close/>
                <a:moveTo>
                  <a:pt x="1964136" y="1159473"/>
                </a:moveTo>
                <a:cubicBezTo>
                  <a:pt x="1970301" y="1161190"/>
                  <a:pt x="1975919" y="1165246"/>
                  <a:pt x="1979665" y="1171173"/>
                </a:cubicBezTo>
                <a:cubicBezTo>
                  <a:pt x="1986533" y="1183028"/>
                  <a:pt x="1982162" y="1198003"/>
                  <a:pt x="1970300" y="1205491"/>
                </a:cubicBezTo>
                <a:cubicBezTo>
                  <a:pt x="1966555" y="1207363"/>
                  <a:pt x="1962184" y="1208612"/>
                  <a:pt x="1957814" y="1208612"/>
                </a:cubicBezTo>
                <a:cubicBezTo>
                  <a:pt x="1949075" y="1207987"/>
                  <a:pt x="1940333" y="1203619"/>
                  <a:pt x="1935964" y="1195507"/>
                </a:cubicBezTo>
                <a:cubicBezTo>
                  <a:pt x="1929096" y="1183652"/>
                  <a:pt x="1933467" y="1168677"/>
                  <a:pt x="1945328" y="1161813"/>
                </a:cubicBezTo>
                <a:cubicBezTo>
                  <a:pt x="1951259" y="1158382"/>
                  <a:pt x="1957970" y="1157758"/>
                  <a:pt x="1964136" y="1159473"/>
                </a:cubicBezTo>
                <a:close/>
                <a:moveTo>
                  <a:pt x="3987424" y="1156354"/>
                </a:moveTo>
                <a:cubicBezTo>
                  <a:pt x="3993511" y="1154639"/>
                  <a:pt x="4000222" y="1155262"/>
                  <a:pt x="4006153" y="1158694"/>
                </a:cubicBezTo>
                <a:cubicBezTo>
                  <a:pt x="4018015" y="1165558"/>
                  <a:pt x="4022385" y="1180533"/>
                  <a:pt x="4015517" y="1193012"/>
                </a:cubicBezTo>
                <a:cubicBezTo>
                  <a:pt x="4010523" y="1201124"/>
                  <a:pt x="4002406" y="1205491"/>
                  <a:pt x="3993666" y="1205491"/>
                </a:cubicBezTo>
                <a:cubicBezTo>
                  <a:pt x="3989921" y="1205491"/>
                  <a:pt x="3985551" y="1204867"/>
                  <a:pt x="3981805" y="1202372"/>
                </a:cubicBezTo>
                <a:cubicBezTo>
                  <a:pt x="3969943" y="1195507"/>
                  <a:pt x="3966198" y="1180533"/>
                  <a:pt x="3972440" y="1168053"/>
                </a:cubicBezTo>
                <a:cubicBezTo>
                  <a:pt x="3975874" y="1162126"/>
                  <a:pt x="3981336" y="1158070"/>
                  <a:pt x="3987424" y="1156354"/>
                </a:cubicBezTo>
                <a:close/>
                <a:moveTo>
                  <a:pt x="2587735" y="1152454"/>
                </a:moveTo>
                <a:cubicBezTo>
                  <a:pt x="2602719" y="1149335"/>
                  <a:pt x="2617702" y="1158694"/>
                  <a:pt x="2620824" y="1174293"/>
                </a:cubicBezTo>
                <a:cubicBezTo>
                  <a:pt x="2623945" y="1189268"/>
                  <a:pt x="2614581" y="1204243"/>
                  <a:pt x="2599598" y="1207362"/>
                </a:cubicBezTo>
                <a:cubicBezTo>
                  <a:pt x="2597725" y="1207987"/>
                  <a:pt x="2595851" y="1207987"/>
                  <a:pt x="2593979" y="1207987"/>
                </a:cubicBezTo>
                <a:cubicBezTo>
                  <a:pt x="2580244" y="1207362"/>
                  <a:pt x="2569007" y="1198627"/>
                  <a:pt x="2565885" y="1185524"/>
                </a:cubicBezTo>
                <a:cubicBezTo>
                  <a:pt x="2562764" y="1170549"/>
                  <a:pt x="2572128" y="1155574"/>
                  <a:pt x="2587735" y="1152454"/>
                </a:cubicBezTo>
                <a:close/>
                <a:moveTo>
                  <a:pt x="3363744" y="1151206"/>
                </a:moveTo>
                <a:cubicBezTo>
                  <a:pt x="3378728" y="1154326"/>
                  <a:pt x="3388716" y="1169302"/>
                  <a:pt x="3385595" y="1184276"/>
                </a:cubicBezTo>
                <a:cubicBezTo>
                  <a:pt x="3383097" y="1197380"/>
                  <a:pt x="3371236" y="1206114"/>
                  <a:pt x="3358126" y="1206114"/>
                </a:cubicBezTo>
                <a:cubicBezTo>
                  <a:pt x="3356253" y="1206739"/>
                  <a:pt x="3354380" y="1206114"/>
                  <a:pt x="3352507" y="1206114"/>
                </a:cubicBezTo>
                <a:cubicBezTo>
                  <a:pt x="3337523" y="1202995"/>
                  <a:pt x="3327535" y="1188020"/>
                  <a:pt x="3330656" y="1173045"/>
                </a:cubicBezTo>
                <a:cubicBezTo>
                  <a:pt x="3333778" y="1158070"/>
                  <a:pt x="3348761" y="1148087"/>
                  <a:pt x="3363744" y="1151206"/>
                </a:cubicBezTo>
                <a:close/>
                <a:moveTo>
                  <a:pt x="1601337" y="1128120"/>
                </a:moveTo>
                <a:cubicBezTo>
                  <a:pt x="1606799" y="1128900"/>
                  <a:pt x="1611950" y="1131864"/>
                  <a:pt x="1615696" y="1136856"/>
                </a:cubicBezTo>
                <a:cubicBezTo>
                  <a:pt x="1623188" y="1146215"/>
                  <a:pt x="1620691" y="1159942"/>
                  <a:pt x="1611326" y="1167430"/>
                </a:cubicBezTo>
                <a:cubicBezTo>
                  <a:pt x="1607580" y="1170550"/>
                  <a:pt x="1602586" y="1171798"/>
                  <a:pt x="1598215" y="1171798"/>
                </a:cubicBezTo>
                <a:cubicBezTo>
                  <a:pt x="1591349" y="1171798"/>
                  <a:pt x="1585106" y="1169302"/>
                  <a:pt x="1580735" y="1163062"/>
                </a:cubicBezTo>
                <a:cubicBezTo>
                  <a:pt x="1573243" y="1153702"/>
                  <a:pt x="1575740" y="1139975"/>
                  <a:pt x="1585106" y="1132488"/>
                </a:cubicBezTo>
                <a:cubicBezTo>
                  <a:pt x="1590100" y="1128744"/>
                  <a:pt x="1595875" y="1127340"/>
                  <a:pt x="1601337" y="1128120"/>
                </a:cubicBezTo>
                <a:close/>
                <a:moveTo>
                  <a:pt x="4350768" y="1126093"/>
                </a:moveTo>
                <a:cubicBezTo>
                  <a:pt x="4356231" y="1125313"/>
                  <a:pt x="4362005" y="1126561"/>
                  <a:pt x="4367000" y="1129992"/>
                </a:cubicBezTo>
                <a:cubicBezTo>
                  <a:pt x="4376988" y="1137480"/>
                  <a:pt x="4378237" y="1150583"/>
                  <a:pt x="4371369" y="1160566"/>
                </a:cubicBezTo>
                <a:cubicBezTo>
                  <a:pt x="4367000" y="1166182"/>
                  <a:pt x="4360757" y="1169302"/>
                  <a:pt x="4353889" y="1169302"/>
                </a:cubicBezTo>
                <a:cubicBezTo>
                  <a:pt x="4348894" y="1169302"/>
                  <a:pt x="4344525" y="1168053"/>
                  <a:pt x="4340779" y="1164934"/>
                </a:cubicBezTo>
                <a:cubicBezTo>
                  <a:pt x="4330790" y="1157447"/>
                  <a:pt x="4328918" y="1144343"/>
                  <a:pt x="4336409" y="1134359"/>
                </a:cubicBezTo>
                <a:cubicBezTo>
                  <a:pt x="4340155" y="1129681"/>
                  <a:pt x="4345305" y="1126872"/>
                  <a:pt x="4350768" y="1126093"/>
                </a:cubicBezTo>
                <a:close/>
                <a:moveTo>
                  <a:pt x="2780645" y="1121881"/>
                </a:moveTo>
                <a:cubicBezTo>
                  <a:pt x="2796253" y="1120632"/>
                  <a:pt x="2809987" y="1131863"/>
                  <a:pt x="2811236" y="1146839"/>
                </a:cubicBezTo>
                <a:cubicBezTo>
                  <a:pt x="2812484" y="1161814"/>
                  <a:pt x="2801248" y="1176165"/>
                  <a:pt x="2786264" y="1177412"/>
                </a:cubicBezTo>
                <a:cubicBezTo>
                  <a:pt x="2785016" y="1177412"/>
                  <a:pt x="2784392" y="1177412"/>
                  <a:pt x="2783142" y="1177412"/>
                </a:cubicBezTo>
                <a:cubicBezTo>
                  <a:pt x="2769408" y="1177412"/>
                  <a:pt x="2757546" y="1166805"/>
                  <a:pt x="2755674" y="1152454"/>
                </a:cubicBezTo>
                <a:cubicBezTo>
                  <a:pt x="2753801" y="1136855"/>
                  <a:pt x="2765038" y="1123128"/>
                  <a:pt x="2780645" y="1121881"/>
                </a:cubicBezTo>
                <a:close/>
                <a:moveTo>
                  <a:pt x="3170835" y="1121257"/>
                </a:moveTo>
                <a:cubicBezTo>
                  <a:pt x="3186442" y="1122504"/>
                  <a:pt x="3197680" y="1136231"/>
                  <a:pt x="3195808" y="1151830"/>
                </a:cubicBezTo>
                <a:cubicBezTo>
                  <a:pt x="3194558" y="1166182"/>
                  <a:pt x="3182073" y="1176788"/>
                  <a:pt x="3167714" y="1176788"/>
                </a:cubicBezTo>
                <a:cubicBezTo>
                  <a:pt x="3167089" y="1176788"/>
                  <a:pt x="3165840" y="1176788"/>
                  <a:pt x="3165216" y="1176788"/>
                </a:cubicBezTo>
                <a:cubicBezTo>
                  <a:pt x="3149608" y="1175541"/>
                  <a:pt x="3138371" y="1161814"/>
                  <a:pt x="3140244" y="1146215"/>
                </a:cubicBezTo>
                <a:cubicBezTo>
                  <a:pt x="3141492" y="1130615"/>
                  <a:pt x="3155851" y="1119384"/>
                  <a:pt x="3170835" y="1121257"/>
                </a:cubicBezTo>
                <a:close/>
                <a:moveTo>
                  <a:pt x="951516" y="1115564"/>
                </a:moveTo>
                <a:cubicBezTo>
                  <a:pt x="955496" y="1115330"/>
                  <a:pt x="959554" y="1116577"/>
                  <a:pt x="962675" y="1119385"/>
                </a:cubicBezTo>
                <a:cubicBezTo>
                  <a:pt x="968918" y="1125001"/>
                  <a:pt x="969543" y="1134985"/>
                  <a:pt x="963924" y="1141224"/>
                </a:cubicBezTo>
                <a:cubicBezTo>
                  <a:pt x="960803" y="1144343"/>
                  <a:pt x="956432" y="1146216"/>
                  <a:pt x="952687" y="1146216"/>
                </a:cubicBezTo>
                <a:cubicBezTo>
                  <a:pt x="948316" y="1146839"/>
                  <a:pt x="945195" y="1145591"/>
                  <a:pt x="942073" y="1142472"/>
                </a:cubicBezTo>
                <a:cubicBezTo>
                  <a:pt x="935831" y="1136855"/>
                  <a:pt x="935205" y="1126873"/>
                  <a:pt x="940825" y="1120634"/>
                </a:cubicBezTo>
                <a:cubicBezTo>
                  <a:pt x="943634" y="1117514"/>
                  <a:pt x="947536" y="1115798"/>
                  <a:pt x="951516" y="1115564"/>
                </a:cubicBezTo>
                <a:close/>
                <a:moveTo>
                  <a:pt x="4999966" y="1111586"/>
                </a:moveTo>
                <a:cubicBezTo>
                  <a:pt x="5003946" y="1111741"/>
                  <a:pt x="5007847" y="1113457"/>
                  <a:pt x="5010657" y="1116889"/>
                </a:cubicBezTo>
                <a:cubicBezTo>
                  <a:pt x="5016276" y="1123128"/>
                  <a:pt x="5016276" y="1133112"/>
                  <a:pt x="5009409" y="1138728"/>
                </a:cubicBezTo>
                <a:cubicBezTo>
                  <a:pt x="5006287" y="1141224"/>
                  <a:pt x="5002542" y="1142472"/>
                  <a:pt x="4998795" y="1142472"/>
                </a:cubicBezTo>
                <a:cubicBezTo>
                  <a:pt x="4995674" y="1142472"/>
                  <a:pt x="4991304" y="1141224"/>
                  <a:pt x="4988183" y="1137480"/>
                </a:cubicBezTo>
                <a:cubicBezTo>
                  <a:pt x="4981939" y="1131240"/>
                  <a:pt x="4982563" y="1121258"/>
                  <a:pt x="4988807" y="1115642"/>
                </a:cubicBezTo>
                <a:cubicBezTo>
                  <a:pt x="4991928" y="1112834"/>
                  <a:pt x="4995986" y="1111430"/>
                  <a:pt x="4999966" y="1111586"/>
                </a:cubicBezTo>
                <a:close/>
                <a:moveTo>
                  <a:pt x="2976052" y="1111273"/>
                </a:moveTo>
                <a:cubicBezTo>
                  <a:pt x="2991660" y="1111273"/>
                  <a:pt x="3004146" y="1123752"/>
                  <a:pt x="3004146" y="1139351"/>
                </a:cubicBezTo>
                <a:cubicBezTo>
                  <a:pt x="3004146" y="1154951"/>
                  <a:pt x="2991660" y="1167430"/>
                  <a:pt x="2976052" y="1167430"/>
                </a:cubicBezTo>
                <a:cubicBezTo>
                  <a:pt x="2960445" y="1167430"/>
                  <a:pt x="2947958" y="1154951"/>
                  <a:pt x="2947958" y="1139351"/>
                </a:cubicBezTo>
                <a:cubicBezTo>
                  <a:pt x="2947958" y="1123752"/>
                  <a:pt x="2960445" y="1111273"/>
                  <a:pt x="2976052" y="1111273"/>
                </a:cubicBezTo>
                <a:close/>
                <a:moveTo>
                  <a:pt x="2138628" y="1072041"/>
                </a:moveTo>
                <a:cubicBezTo>
                  <a:pt x="2144637" y="1074303"/>
                  <a:pt x="2149788" y="1078827"/>
                  <a:pt x="2152597" y="1085067"/>
                </a:cubicBezTo>
                <a:cubicBezTo>
                  <a:pt x="2158216" y="1097546"/>
                  <a:pt x="2152597" y="1111898"/>
                  <a:pt x="2140111" y="1118137"/>
                </a:cubicBezTo>
                <a:cubicBezTo>
                  <a:pt x="2136366" y="1119385"/>
                  <a:pt x="2133243" y="1120632"/>
                  <a:pt x="2129498" y="1120632"/>
                </a:cubicBezTo>
                <a:cubicBezTo>
                  <a:pt x="2120134" y="1120632"/>
                  <a:pt x="2111393" y="1115016"/>
                  <a:pt x="2107023" y="1105658"/>
                </a:cubicBezTo>
                <a:cubicBezTo>
                  <a:pt x="2101404" y="1093178"/>
                  <a:pt x="2107023" y="1078204"/>
                  <a:pt x="2119509" y="1072587"/>
                </a:cubicBezTo>
                <a:cubicBezTo>
                  <a:pt x="2125752" y="1069779"/>
                  <a:pt x="2132620" y="1069779"/>
                  <a:pt x="2138628" y="1072041"/>
                </a:cubicBezTo>
                <a:close/>
                <a:moveTo>
                  <a:pt x="3812853" y="1070170"/>
                </a:moveTo>
                <a:cubicBezTo>
                  <a:pt x="3818862" y="1067908"/>
                  <a:pt x="3825730" y="1067908"/>
                  <a:pt x="3831973" y="1070716"/>
                </a:cubicBezTo>
                <a:cubicBezTo>
                  <a:pt x="3844458" y="1076332"/>
                  <a:pt x="3850077" y="1090683"/>
                  <a:pt x="3844458" y="1103786"/>
                </a:cubicBezTo>
                <a:cubicBezTo>
                  <a:pt x="3840088" y="1113146"/>
                  <a:pt x="3830724" y="1118137"/>
                  <a:pt x="3821359" y="1118137"/>
                </a:cubicBezTo>
                <a:cubicBezTo>
                  <a:pt x="3818237" y="1118137"/>
                  <a:pt x="3814491" y="1117513"/>
                  <a:pt x="3811370" y="1116265"/>
                </a:cubicBezTo>
                <a:cubicBezTo>
                  <a:pt x="3798884" y="1110649"/>
                  <a:pt x="3793266" y="1095674"/>
                  <a:pt x="3798884" y="1083195"/>
                </a:cubicBezTo>
                <a:cubicBezTo>
                  <a:pt x="3801694" y="1076956"/>
                  <a:pt x="3806844" y="1072432"/>
                  <a:pt x="3812853" y="1070170"/>
                </a:cubicBezTo>
                <a:close/>
                <a:moveTo>
                  <a:pt x="704214" y="1053869"/>
                </a:moveTo>
                <a:cubicBezTo>
                  <a:pt x="709833" y="1050126"/>
                  <a:pt x="717325" y="1051373"/>
                  <a:pt x="721694" y="1057613"/>
                </a:cubicBezTo>
                <a:cubicBezTo>
                  <a:pt x="724816" y="1062605"/>
                  <a:pt x="724192" y="1068844"/>
                  <a:pt x="720446" y="1072588"/>
                </a:cubicBezTo>
                <a:cubicBezTo>
                  <a:pt x="717949" y="1075708"/>
                  <a:pt x="714204" y="1076956"/>
                  <a:pt x="711081" y="1076956"/>
                </a:cubicBezTo>
                <a:cubicBezTo>
                  <a:pt x="708584" y="1076956"/>
                  <a:pt x="706086" y="1076332"/>
                  <a:pt x="704214" y="1075084"/>
                </a:cubicBezTo>
                <a:cubicBezTo>
                  <a:pt x="698595" y="1071339"/>
                  <a:pt x="696722" y="1063853"/>
                  <a:pt x="700469" y="1057613"/>
                </a:cubicBezTo>
                <a:cubicBezTo>
                  <a:pt x="701093" y="1056365"/>
                  <a:pt x="702965" y="1055117"/>
                  <a:pt x="704214" y="1053869"/>
                </a:cubicBezTo>
                <a:close/>
                <a:moveTo>
                  <a:pt x="5234782" y="1050126"/>
                </a:moveTo>
                <a:cubicBezTo>
                  <a:pt x="5239777" y="1046381"/>
                  <a:pt x="5247269" y="1047629"/>
                  <a:pt x="5251014" y="1051997"/>
                </a:cubicBezTo>
                <a:cubicBezTo>
                  <a:pt x="5254760" y="1056365"/>
                  <a:pt x="5255385" y="1062605"/>
                  <a:pt x="5252264" y="1066972"/>
                </a:cubicBezTo>
                <a:cubicBezTo>
                  <a:pt x="5249766" y="1071339"/>
                  <a:pt x="5245396" y="1073212"/>
                  <a:pt x="5241649" y="1073212"/>
                </a:cubicBezTo>
                <a:cubicBezTo>
                  <a:pt x="5239152" y="1073212"/>
                  <a:pt x="5236655" y="1072588"/>
                  <a:pt x="5234782" y="1071339"/>
                </a:cubicBezTo>
                <a:cubicBezTo>
                  <a:pt x="5233534" y="1070716"/>
                  <a:pt x="5232285" y="1068844"/>
                  <a:pt x="5231037" y="1067596"/>
                </a:cubicBezTo>
                <a:cubicBezTo>
                  <a:pt x="5227291" y="1061981"/>
                  <a:pt x="5228539" y="1053869"/>
                  <a:pt x="5234782" y="1050126"/>
                </a:cubicBezTo>
                <a:close/>
                <a:moveTo>
                  <a:pt x="1343112" y="1048176"/>
                </a:moveTo>
                <a:cubicBezTo>
                  <a:pt x="1347872" y="1048566"/>
                  <a:pt x="1352554" y="1050750"/>
                  <a:pt x="1355987" y="1054494"/>
                </a:cubicBezTo>
                <a:cubicBezTo>
                  <a:pt x="1362855" y="1062604"/>
                  <a:pt x="1361606" y="1073836"/>
                  <a:pt x="1354115" y="1080700"/>
                </a:cubicBezTo>
                <a:cubicBezTo>
                  <a:pt x="1350368" y="1083819"/>
                  <a:pt x="1345999" y="1085067"/>
                  <a:pt x="1341628" y="1085067"/>
                </a:cubicBezTo>
                <a:cubicBezTo>
                  <a:pt x="1337259" y="1085691"/>
                  <a:pt x="1331640" y="1083195"/>
                  <a:pt x="1327894" y="1078828"/>
                </a:cubicBezTo>
                <a:cubicBezTo>
                  <a:pt x="1321026" y="1071340"/>
                  <a:pt x="1322275" y="1059485"/>
                  <a:pt x="1329767" y="1052622"/>
                </a:cubicBezTo>
                <a:cubicBezTo>
                  <a:pt x="1333513" y="1049190"/>
                  <a:pt x="1338351" y="1047786"/>
                  <a:pt x="1343112" y="1048176"/>
                </a:cubicBezTo>
                <a:close/>
                <a:moveTo>
                  <a:pt x="4608139" y="1045056"/>
                </a:moveTo>
                <a:cubicBezTo>
                  <a:pt x="4612821" y="1044665"/>
                  <a:pt x="4617659" y="1046070"/>
                  <a:pt x="4621717" y="1049501"/>
                </a:cubicBezTo>
                <a:cubicBezTo>
                  <a:pt x="4629833" y="1056365"/>
                  <a:pt x="4630457" y="1067597"/>
                  <a:pt x="4624215" y="1075707"/>
                </a:cubicBezTo>
                <a:cubicBezTo>
                  <a:pt x="4620469" y="1080076"/>
                  <a:pt x="4615474" y="1082571"/>
                  <a:pt x="4609856" y="1082571"/>
                </a:cubicBezTo>
                <a:cubicBezTo>
                  <a:pt x="4605485" y="1082571"/>
                  <a:pt x="4600491" y="1080700"/>
                  <a:pt x="4597370" y="1077580"/>
                </a:cubicBezTo>
                <a:cubicBezTo>
                  <a:pt x="4589878" y="1070716"/>
                  <a:pt x="4588629" y="1059485"/>
                  <a:pt x="4595497" y="1051373"/>
                </a:cubicBezTo>
                <a:cubicBezTo>
                  <a:pt x="4598930" y="1047630"/>
                  <a:pt x="4603456" y="1045446"/>
                  <a:pt x="4608139" y="1045056"/>
                </a:cubicBezTo>
                <a:close/>
                <a:moveTo>
                  <a:pt x="1765061" y="1017289"/>
                </a:moveTo>
                <a:cubicBezTo>
                  <a:pt x="1770524" y="1018459"/>
                  <a:pt x="1775518" y="1021735"/>
                  <a:pt x="1778640" y="1027039"/>
                </a:cubicBezTo>
                <a:cubicBezTo>
                  <a:pt x="1784882" y="1037022"/>
                  <a:pt x="1781761" y="1050749"/>
                  <a:pt x="1771772" y="1056988"/>
                </a:cubicBezTo>
                <a:cubicBezTo>
                  <a:pt x="1768026" y="1059485"/>
                  <a:pt x="1764280" y="1060109"/>
                  <a:pt x="1759910" y="1060109"/>
                </a:cubicBezTo>
                <a:cubicBezTo>
                  <a:pt x="1753043" y="1060109"/>
                  <a:pt x="1746175" y="1056988"/>
                  <a:pt x="1741806" y="1050125"/>
                </a:cubicBezTo>
                <a:cubicBezTo>
                  <a:pt x="1735562" y="1040142"/>
                  <a:pt x="1738059" y="1026415"/>
                  <a:pt x="1748673" y="1020175"/>
                </a:cubicBezTo>
                <a:cubicBezTo>
                  <a:pt x="1753668" y="1017055"/>
                  <a:pt x="1759599" y="1016120"/>
                  <a:pt x="1765061" y="1017289"/>
                </a:cubicBezTo>
                <a:close/>
                <a:moveTo>
                  <a:pt x="4186420" y="1014793"/>
                </a:moveTo>
                <a:cubicBezTo>
                  <a:pt x="4191882" y="1013467"/>
                  <a:pt x="4197813" y="1014247"/>
                  <a:pt x="4202808" y="1017679"/>
                </a:cubicBezTo>
                <a:cubicBezTo>
                  <a:pt x="4212797" y="1023919"/>
                  <a:pt x="4215919" y="1037022"/>
                  <a:pt x="4209676" y="1047630"/>
                </a:cubicBezTo>
                <a:cubicBezTo>
                  <a:pt x="4205929" y="1053869"/>
                  <a:pt x="4198438" y="1057613"/>
                  <a:pt x="4191570" y="1057613"/>
                </a:cubicBezTo>
                <a:cubicBezTo>
                  <a:pt x="4187200" y="1057613"/>
                  <a:pt x="4183454" y="1056364"/>
                  <a:pt x="4179709" y="1054493"/>
                </a:cubicBezTo>
                <a:cubicBezTo>
                  <a:pt x="4169720" y="1048254"/>
                  <a:pt x="4166599" y="1035151"/>
                  <a:pt x="4172842" y="1024543"/>
                </a:cubicBezTo>
                <a:cubicBezTo>
                  <a:pt x="4175963" y="1019551"/>
                  <a:pt x="4180957" y="1016119"/>
                  <a:pt x="4186420" y="1014793"/>
                </a:cubicBezTo>
                <a:close/>
                <a:moveTo>
                  <a:pt x="2301806" y="1000832"/>
                </a:moveTo>
                <a:cubicBezTo>
                  <a:pt x="2314915" y="996464"/>
                  <a:pt x="2328650" y="1003327"/>
                  <a:pt x="2333645" y="1016432"/>
                </a:cubicBezTo>
                <a:cubicBezTo>
                  <a:pt x="2338014" y="1029535"/>
                  <a:pt x="2331148" y="1043262"/>
                  <a:pt x="2318037" y="1048253"/>
                </a:cubicBezTo>
                <a:cubicBezTo>
                  <a:pt x="2315541" y="1049501"/>
                  <a:pt x="2312419" y="1049501"/>
                  <a:pt x="2309922" y="1049501"/>
                </a:cubicBezTo>
                <a:cubicBezTo>
                  <a:pt x="2299308" y="1049501"/>
                  <a:pt x="2289943" y="1042638"/>
                  <a:pt x="2286198" y="1032654"/>
                </a:cubicBezTo>
                <a:cubicBezTo>
                  <a:pt x="2281828" y="1019551"/>
                  <a:pt x="2288695" y="1005824"/>
                  <a:pt x="2301806" y="1000832"/>
                </a:cubicBezTo>
                <a:close/>
                <a:moveTo>
                  <a:pt x="3649675" y="998960"/>
                </a:moveTo>
                <a:cubicBezTo>
                  <a:pt x="3662786" y="1003327"/>
                  <a:pt x="3669653" y="1017055"/>
                  <a:pt x="3665284" y="1030782"/>
                </a:cubicBezTo>
                <a:cubicBezTo>
                  <a:pt x="3661537" y="1040765"/>
                  <a:pt x="3652173" y="1047629"/>
                  <a:pt x="3642184" y="1047629"/>
                </a:cubicBezTo>
                <a:cubicBezTo>
                  <a:pt x="3638438" y="1047629"/>
                  <a:pt x="3635942" y="1047005"/>
                  <a:pt x="3633444" y="1046381"/>
                </a:cubicBezTo>
                <a:cubicBezTo>
                  <a:pt x="3620334" y="1042014"/>
                  <a:pt x="3613466" y="1028287"/>
                  <a:pt x="3617836" y="1014559"/>
                </a:cubicBezTo>
                <a:cubicBezTo>
                  <a:pt x="3622207" y="1001456"/>
                  <a:pt x="3635942" y="994593"/>
                  <a:pt x="3649675" y="998960"/>
                </a:cubicBezTo>
                <a:close/>
                <a:moveTo>
                  <a:pt x="1091828" y="974626"/>
                </a:moveTo>
                <a:cubicBezTo>
                  <a:pt x="1095808" y="974782"/>
                  <a:pt x="1099710" y="976498"/>
                  <a:pt x="1102519" y="979618"/>
                </a:cubicBezTo>
                <a:cubicBezTo>
                  <a:pt x="1108762" y="985857"/>
                  <a:pt x="1108138" y="995841"/>
                  <a:pt x="1101895" y="1001456"/>
                </a:cubicBezTo>
                <a:cubicBezTo>
                  <a:pt x="1098773" y="1003953"/>
                  <a:pt x="1095028" y="1005824"/>
                  <a:pt x="1091281" y="1005824"/>
                </a:cubicBezTo>
                <a:cubicBezTo>
                  <a:pt x="1086912" y="1005824"/>
                  <a:pt x="1083166" y="1003953"/>
                  <a:pt x="1080044" y="1000832"/>
                </a:cubicBezTo>
                <a:cubicBezTo>
                  <a:pt x="1073801" y="994593"/>
                  <a:pt x="1074425" y="984610"/>
                  <a:pt x="1080669" y="978994"/>
                </a:cubicBezTo>
                <a:cubicBezTo>
                  <a:pt x="1083791" y="975874"/>
                  <a:pt x="1087848" y="974470"/>
                  <a:pt x="1091828" y="974626"/>
                </a:cubicBezTo>
                <a:close/>
                <a:moveTo>
                  <a:pt x="4860278" y="971117"/>
                </a:moveTo>
                <a:cubicBezTo>
                  <a:pt x="4864258" y="971039"/>
                  <a:pt x="4868317" y="972443"/>
                  <a:pt x="4871438" y="975251"/>
                </a:cubicBezTo>
                <a:cubicBezTo>
                  <a:pt x="4877681" y="981490"/>
                  <a:pt x="4877681" y="991474"/>
                  <a:pt x="4872062" y="997089"/>
                </a:cubicBezTo>
                <a:cubicBezTo>
                  <a:pt x="4868941" y="1000208"/>
                  <a:pt x="4864570" y="1002081"/>
                  <a:pt x="4860825" y="1002081"/>
                </a:cubicBezTo>
                <a:cubicBezTo>
                  <a:pt x="4857078" y="1002081"/>
                  <a:pt x="4852709" y="1000832"/>
                  <a:pt x="4850211" y="997714"/>
                </a:cubicBezTo>
                <a:cubicBezTo>
                  <a:pt x="4843969" y="991474"/>
                  <a:pt x="4843969" y="982114"/>
                  <a:pt x="4849587" y="975874"/>
                </a:cubicBezTo>
                <a:cubicBezTo>
                  <a:pt x="4852396" y="972755"/>
                  <a:pt x="4856298" y="971195"/>
                  <a:pt x="4860278" y="971117"/>
                </a:cubicBezTo>
                <a:close/>
                <a:moveTo>
                  <a:pt x="2490345" y="946548"/>
                </a:moveTo>
                <a:cubicBezTo>
                  <a:pt x="2503456" y="943427"/>
                  <a:pt x="2517190" y="951539"/>
                  <a:pt x="2520312" y="964642"/>
                </a:cubicBezTo>
                <a:cubicBezTo>
                  <a:pt x="2523433" y="977745"/>
                  <a:pt x="2515317" y="991473"/>
                  <a:pt x="2502206" y="994593"/>
                </a:cubicBezTo>
                <a:cubicBezTo>
                  <a:pt x="2500334" y="995217"/>
                  <a:pt x="2498461" y="995217"/>
                  <a:pt x="2496588" y="995217"/>
                </a:cubicBezTo>
                <a:cubicBezTo>
                  <a:pt x="2484726" y="995217"/>
                  <a:pt x="2474738" y="987729"/>
                  <a:pt x="2471616" y="976497"/>
                </a:cubicBezTo>
                <a:cubicBezTo>
                  <a:pt x="2468495" y="963394"/>
                  <a:pt x="2476610" y="949667"/>
                  <a:pt x="2490345" y="946548"/>
                </a:cubicBezTo>
                <a:close/>
                <a:moveTo>
                  <a:pt x="3461136" y="944676"/>
                </a:moveTo>
                <a:cubicBezTo>
                  <a:pt x="3474247" y="947796"/>
                  <a:pt x="3482987" y="961522"/>
                  <a:pt x="3479241" y="974626"/>
                </a:cubicBezTo>
                <a:cubicBezTo>
                  <a:pt x="3476744" y="985857"/>
                  <a:pt x="3466131" y="993969"/>
                  <a:pt x="3454893" y="993969"/>
                </a:cubicBezTo>
                <a:cubicBezTo>
                  <a:pt x="3453644" y="994593"/>
                  <a:pt x="3451147" y="993969"/>
                  <a:pt x="3449275" y="993345"/>
                </a:cubicBezTo>
                <a:cubicBezTo>
                  <a:pt x="3436164" y="990224"/>
                  <a:pt x="3427424" y="976497"/>
                  <a:pt x="3431169" y="963394"/>
                </a:cubicBezTo>
                <a:cubicBezTo>
                  <a:pt x="3434291" y="949667"/>
                  <a:pt x="3448025" y="941556"/>
                  <a:pt x="3461136" y="944676"/>
                </a:cubicBezTo>
                <a:close/>
                <a:moveTo>
                  <a:pt x="1500279" y="925645"/>
                </a:moveTo>
                <a:cubicBezTo>
                  <a:pt x="1505040" y="926425"/>
                  <a:pt x="1509566" y="929077"/>
                  <a:pt x="1512687" y="933445"/>
                </a:cubicBezTo>
                <a:cubicBezTo>
                  <a:pt x="1518931" y="941556"/>
                  <a:pt x="1517058" y="953412"/>
                  <a:pt x="1508317" y="959027"/>
                </a:cubicBezTo>
                <a:cubicBezTo>
                  <a:pt x="1505196" y="961523"/>
                  <a:pt x="1500825" y="962771"/>
                  <a:pt x="1497080" y="962771"/>
                </a:cubicBezTo>
                <a:cubicBezTo>
                  <a:pt x="1491461" y="963395"/>
                  <a:pt x="1485842" y="960275"/>
                  <a:pt x="1482097" y="955284"/>
                </a:cubicBezTo>
                <a:cubicBezTo>
                  <a:pt x="1475854" y="946548"/>
                  <a:pt x="1477726" y="935317"/>
                  <a:pt x="1486467" y="929077"/>
                </a:cubicBezTo>
                <a:cubicBezTo>
                  <a:pt x="1490525" y="925958"/>
                  <a:pt x="1495519" y="924866"/>
                  <a:pt x="1500279" y="925645"/>
                </a:cubicBezTo>
                <a:close/>
                <a:moveTo>
                  <a:pt x="4450971" y="923072"/>
                </a:moveTo>
                <a:cubicBezTo>
                  <a:pt x="4455653" y="922370"/>
                  <a:pt x="4460647" y="923461"/>
                  <a:pt x="4465017" y="926581"/>
                </a:cubicBezTo>
                <a:cubicBezTo>
                  <a:pt x="4473133" y="932821"/>
                  <a:pt x="4475007" y="944676"/>
                  <a:pt x="4469388" y="952787"/>
                </a:cubicBezTo>
                <a:cubicBezTo>
                  <a:pt x="4465641" y="957780"/>
                  <a:pt x="4460023" y="960275"/>
                  <a:pt x="4454404" y="960275"/>
                </a:cubicBezTo>
                <a:cubicBezTo>
                  <a:pt x="4450658" y="960275"/>
                  <a:pt x="4446913" y="959027"/>
                  <a:pt x="4443166" y="956532"/>
                </a:cubicBezTo>
                <a:cubicBezTo>
                  <a:pt x="4434426" y="950292"/>
                  <a:pt x="4433178" y="939060"/>
                  <a:pt x="4438797" y="930325"/>
                </a:cubicBezTo>
                <a:cubicBezTo>
                  <a:pt x="4441918" y="926269"/>
                  <a:pt x="4446288" y="923774"/>
                  <a:pt x="4450971" y="923072"/>
                </a:cubicBezTo>
                <a:close/>
                <a:moveTo>
                  <a:pt x="1938149" y="920185"/>
                </a:moveTo>
                <a:cubicBezTo>
                  <a:pt x="1943455" y="921901"/>
                  <a:pt x="1948137" y="925645"/>
                  <a:pt x="1950946" y="930949"/>
                </a:cubicBezTo>
                <a:cubicBezTo>
                  <a:pt x="1956565" y="941556"/>
                  <a:pt x="1952196" y="954659"/>
                  <a:pt x="1941582" y="960274"/>
                </a:cubicBezTo>
                <a:cubicBezTo>
                  <a:pt x="1938461" y="961523"/>
                  <a:pt x="1935339" y="962771"/>
                  <a:pt x="1931594" y="962771"/>
                </a:cubicBezTo>
                <a:cubicBezTo>
                  <a:pt x="1923477" y="962771"/>
                  <a:pt x="1915986" y="958403"/>
                  <a:pt x="1912240" y="950916"/>
                </a:cubicBezTo>
                <a:cubicBezTo>
                  <a:pt x="1906622" y="940308"/>
                  <a:pt x="1910991" y="927205"/>
                  <a:pt x="1921605" y="921589"/>
                </a:cubicBezTo>
                <a:cubicBezTo>
                  <a:pt x="1926912" y="918782"/>
                  <a:pt x="1932842" y="918469"/>
                  <a:pt x="1938149" y="920185"/>
                </a:cubicBezTo>
                <a:close/>
                <a:moveTo>
                  <a:pt x="4013098" y="917690"/>
                </a:moveTo>
                <a:cubicBezTo>
                  <a:pt x="4018326" y="915974"/>
                  <a:pt x="4024257" y="916286"/>
                  <a:pt x="4029876" y="919093"/>
                </a:cubicBezTo>
                <a:cubicBezTo>
                  <a:pt x="4040489" y="924709"/>
                  <a:pt x="4044860" y="937813"/>
                  <a:pt x="4039241" y="948420"/>
                </a:cubicBezTo>
                <a:cubicBezTo>
                  <a:pt x="4035494" y="955907"/>
                  <a:pt x="4027378" y="960274"/>
                  <a:pt x="4019887" y="960274"/>
                </a:cubicBezTo>
                <a:cubicBezTo>
                  <a:pt x="4016142" y="960274"/>
                  <a:pt x="4013020" y="959651"/>
                  <a:pt x="4009898" y="957779"/>
                </a:cubicBezTo>
                <a:cubicBezTo>
                  <a:pt x="3999285" y="952164"/>
                  <a:pt x="3994915" y="939061"/>
                  <a:pt x="4000534" y="928453"/>
                </a:cubicBezTo>
                <a:cubicBezTo>
                  <a:pt x="4003343" y="923149"/>
                  <a:pt x="4007869" y="919406"/>
                  <a:pt x="4013098" y="917690"/>
                </a:cubicBezTo>
                <a:close/>
                <a:moveTo>
                  <a:pt x="2682631" y="909734"/>
                </a:moveTo>
                <a:cubicBezTo>
                  <a:pt x="2696365" y="907862"/>
                  <a:pt x="2708851" y="917221"/>
                  <a:pt x="2710724" y="930948"/>
                </a:cubicBezTo>
                <a:cubicBezTo>
                  <a:pt x="2712596" y="944676"/>
                  <a:pt x="2703232" y="957154"/>
                  <a:pt x="2689497" y="959027"/>
                </a:cubicBezTo>
                <a:cubicBezTo>
                  <a:pt x="2688249" y="959027"/>
                  <a:pt x="2687000" y="959027"/>
                  <a:pt x="2685752" y="959027"/>
                </a:cubicBezTo>
                <a:cubicBezTo>
                  <a:pt x="2673890" y="959027"/>
                  <a:pt x="2663277" y="950291"/>
                  <a:pt x="2661404" y="937812"/>
                </a:cubicBezTo>
                <a:cubicBezTo>
                  <a:pt x="2659531" y="924085"/>
                  <a:pt x="2668896" y="911606"/>
                  <a:pt x="2682631" y="909734"/>
                </a:cubicBezTo>
                <a:close/>
                <a:moveTo>
                  <a:pt x="3268227" y="909110"/>
                </a:moveTo>
                <a:cubicBezTo>
                  <a:pt x="3281961" y="910982"/>
                  <a:pt x="3291326" y="923461"/>
                  <a:pt x="3289453" y="937188"/>
                </a:cubicBezTo>
                <a:cubicBezTo>
                  <a:pt x="3287580" y="949667"/>
                  <a:pt x="3276967" y="958403"/>
                  <a:pt x="3265105" y="958403"/>
                </a:cubicBezTo>
                <a:cubicBezTo>
                  <a:pt x="3263856" y="958403"/>
                  <a:pt x="3262608" y="958403"/>
                  <a:pt x="3261360" y="958403"/>
                </a:cubicBezTo>
                <a:cubicBezTo>
                  <a:pt x="3247625" y="956531"/>
                  <a:pt x="3238261" y="944052"/>
                  <a:pt x="3240133" y="930325"/>
                </a:cubicBezTo>
                <a:cubicBezTo>
                  <a:pt x="3242006" y="916597"/>
                  <a:pt x="3254492" y="907238"/>
                  <a:pt x="3268227" y="909110"/>
                </a:cubicBezTo>
                <a:close/>
                <a:moveTo>
                  <a:pt x="835318" y="908486"/>
                </a:moveTo>
                <a:cubicBezTo>
                  <a:pt x="840312" y="903495"/>
                  <a:pt x="847803" y="903495"/>
                  <a:pt x="852798" y="908486"/>
                </a:cubicBezTo>
                <a:cubicBezTo>
                  <a:pt x="857793" y="913478"/>
                  <a:pt x="857793" y="920965"/>
                  <a:pt x="852798" y="925958"/>
                </a:cubicBezTo>
                <a:cubicBezTo>
                  <a:pt x="850301" y="928453"/>
                  <a:pt x="847179" y="929701"/>
                  <a:pt x="844058" y="929701"/>
                </a:cubicBezTo>
                <a:cubicBezTo>
                  <a:pt x="840936" y="929701"/>
                  <a:pt x="837815" y="928453"/>
                  <a:pt x="835318" y="925958"/>
                </a:cubicBezTo>
                <a:cubicBezTo>
                  <a:pt x="830323" y="920965"/>
                  <a:pt x="830323" y="913478"/>
                  <a:pt x="835318" y="908486"/>
                </a:cubicBezTo>
                <a:close/>
                <a:moveTo>
                  <a:pt x="5099933" y="905367"/>
                </a:moveTo>
                <a:cubicBezTo>
                  <a:pt x="5104927" y="900375"/>
                  <a:pt x="5112419" y="900375"/>
                  <a:pt x="5117413" y="905367"/>
                </a:cubicBezTo>
                <a:cubicBezTo>
                  <a:pt x="5122408" y="910359"/>
                  <a:pt x="5122408" y="917846"/>
                  <a:pt x="5117413" y="922838"/>
                </a:cubicBezTo>
                <a:cubicBezTo>
                  <a:pt x="5114916" y="925334"/>
                  <a:pt x="5111795" y="926581"/>
                  <a:pt x="5108673" y="926581"/>
                </a:cubicBezTo>
                <a:cubicBezTo>
                  <a:pt x="5105552" y="926581"/>
                  <a:pt x="5102430" y="925334"/>
                  <a:pt x="5099933" y="922838"/>
                </a:cubicBezTo>
                <a:cubicBezTo>
                  <a:pt x="5094938" y="917846"/>
                  <a:pt x="5094938" y="909734"/>
                  <a:pt x="5099933" y="905367"/>
                </a:cubicBezTo>
                <a:close/>
                <a:moveTo>
                  <a:pt x="3072819" y="891639"/>
                </a:moveTo>
                <a:cubicBezTo>
                  <a:pt x="3086554" y="892264"/>
                  <a:pt x="3097168" y="904118"/>
                  <a:pt x="3096543" y="917845"/>
                </a:cubicBezTo>
                <a:cubicBezTo>
                  <a:pt x="3095919" y="930948"/>
                  <a:pt x="3085306" y="941556"/>
                  <a:pt x="3072195" y="941556"/>
                </a:cubicBezTo>
                <a:cubicBezTo>
                  <a:pt x="3071571" y="940933"/>
                  <a:pt x="3071571" y="940933"/>
                  <a:pt x="3070947" y="940933"/>
                </a:cubicBezTo>
                <a:cubicBezTo>
                  <a:pt x="3057212" y="940308"/>
                  <a:pt x="3046599" y="929076"/>
                  <a:pt x="3047223" y="915349"/>
                </a:cubicBezTo>
                <a:cubicBezTo>
                  <a:pt x="3047847" y="901622"/>
                  <a:pt x="3059709" y="891016"/>
                  <a:pt x="3072819" y="891639"/>
                </a:cubicBezTo>
                <a:close/>
                <a:moveTo>
                  <a:pt x="2877412" y="891639"/>
                </a:moveTo>
                <a:cubicBezTo>
                  <a:pt x="2891147" y="891016"/>
                  <a:pt x="2903009" y="901622"/>
                  <a:pt x="2903633" y="915349"/>
                </a:cubicBezTo>
                <a:cubicBezTo>
                  <a:pt x="2904258" y="929076"/>
                  <a:pt x="2893645" y="940933"/>
                  <a:pt x="2879910" y="941556"/>
                </a:cubicBezTo>
                <a:cubicBezTo>
                  <a:pt x="2879286" y="941556"/>
                  <a:pt x="2879286" y="941556"/>
                  <a:pt x="2878662" y="941556"/>
                </a:cubicBezTo>
                <a:cubicBezTo>
                  <a:pt x="2865551" y="940933"/>
                  <a:pt x="2854313" y="930948"/>
                  <a:pt x="2853689" y="917845"/>
                </a:cubicBezTo>
                <a:cubicBezTo>
                  <a:pt x="2853065" y="904118"/>
                  <a:pt x="2863679" y="892264"/>
                  <a:pt x="2877412" y="891639"/>
                </a:cubicBezTo>
                <a:close/>
                <a:moveTo>
                  <a:pt x="1241037" y="843829"/>
                </a:moveTo>
                <a:cubicBezTo>
                  <a:pt x="1245017" y="844219"/>
                  <a:pt x="1248919" y="846090"/>
                  <a:pt x="1251728" y="849210"/>
                </a:cubicBezTo>
                <a:cubicBezTo>
                  <a:pt x="1257347" y="856074"/>
                  <a:pt x="1256098" y="865434"/>
                  <a:pt x="1249231" y="871049"/>
                </a:cubicBezTo>
                <a:cubicBezTo>
                  <a:pt x="1246109" y="873545"/>
                  <a:pt x="1242988" y="874792"/>
                  <a:pt x="1239242" y="874792"/>
                </a:cubicBezTo>
                <a:cubicBezTo>
                  <a:pt x="1234872" y="874792"/>
                  <a:pt x="1230501" y="872921"/>
                  <a:pt x="1227380" y="869177"/>
                </a:cubicBezTo>
                <a:cubicBezTo>
                  <a:pt x="1221761" y="862313"/>
                  <a:pt x="1223010" y="852955"/>
                  <a:pt x="1229877" y="847338"/>
                </a:cubicBezTo>
                <a:cubicBezTo>
                  <a:pt x="1232998" y="844530"/>
                  <a:pt x="1237056" y="843438"/>
                  <a:pt x="1241037" y="843829"/>
                </a:cubicBezTo>
                <a:close/>
                <a:moveTo>
                  <a:pt x="4710211" y="840397"/>
                </a:moveTo>
                <a:cubicBezTo>
                  <a:pt x="4714113" y="840007"/>
                  <a:pt x="4718171" y="841099"/>
                  <a:pt x="4721605" y="843594"/>
                </a:cubicBezTo>
                <a:cubicBezTo>
                  <a:pt x="4728472" y="848586"/>
                  <a:pt x="4729096" y="858570"/>
                  <a:pt x="4724101" y="865434"/>
                </a:cubicBezTo>
                <a:cubicBezTo>
                  <a:pt x="4720980" y="869177"/>
                  <a:pt x="4716611" y="871049"/>
                  <a:pt x="4711616" y="871049"/>
                </a:cubicBezTo>
                <a:cubicBezTo>
                  <a:pt x="4708494" y="871049"/>
                  <a:pt x="4705373" y="869801"/>
                  <a:pt x="4702251" y="867929"/>
                </a:cubicBezTo>
                <a:cubicBezTo>
                  <a:pt x="4695384" y="862313"/>
                  <a:pt x="4694760" y="852330"/>
                  <a:pt x="4699754" y="846091"/>
                </a:cubicBezTo>
                <a:cubicBezTo>
                  <a:pt x="4702564" y="842659"/>
                  <a:pt x="4706310" y="840788"/>
                  <a:pt x="4710211" y="840397"/>
                </a:cubicBezTo>
                <a:close/>
                <a:moveTo>
                  <a:pt x="2118650" y="838447"/>
                </a:moveTo>
                <a:cubicBezTo>
                  <a:pt x="2123723" y="840631"/>
                  <a:pt x="2127937" y="844842"/>
                  <a:pt x="2130121" y="850458"/>
                </a:cubicBezTo>
                <a:cubicBezTo>
                  <a:pt x="2135116" y="861690"/>
                  <a:pt x="2129497" y="874168"/>
                  <a:pt x="2118260" y="878536"/>
                </a:cubicBezTo>
                <a:cubicBezTo>
                  <a:pt x="2115762" y="879784"/>
                  <a:pt x="2112641" y="880408"/>
                  <a:pt x="2109520" y="880408"/>
                </a:cubicBezTo>
                <a:cubicBezTo>
                  <a:pt x="2102029" y="880408"/>
                  <a:pt x="2093287" y="875416"/>
                  <a:pt x="2090166" y="866681"/>
                </a:cubicBezTo>
                <a:cubicBezTo>
                  <a:pt x="2085172" y="855450"/>
                  <a:pt x="2090791" y="842970"/>
                  <a:pt x="2102029" y="838603"/>
                </a:cubicBezTo>
                <a:cubicBezTo>
                  <a:pt x="2107647" y="836107"/>
                  <a:pt x="2113578" y="836263"/>
                  <a:pt x="2118650" y="838447"/>
                </a:cubicBezTo>
                <a:close/>
                <a:moveTo>
                  <a:pt x="3832206" y="836575"/>
                </a:moveTo>
                <a:cubicBezTo>
                  <a:pt x="3837278" y="834391"/>
                  <a:pt x="3843209" y="834235"/>
                  <a:pt x="3848827" y="836730"/>
                </a:cubicBezTo>
                <a:cubicBezTo>
                  <a:pt x="3860066" y="841099"/>
                  <a:pt x="3865060" y="853578"/>
                  <a:pt x="3860690" y="864808"/>
                </a:cubicBezTo>
                <a:cubicBezTo>
                  <a:pt x="3856945" y="873544"/>
                  <a:pt x="3848827" y="878536"/>
                  <a:pt x="3840711" y="878536"/>
                </a:cubicBezTo>
                <a:cubicBezTo>
                  <a:pt x="3837590" y="878536"/>
                  <a:pt x="3835094" y="877912"/>
                  <a:pt x="3832596" y="876665"/>
                </a:cubicBezTo>
                <a:cubicBezTo>
                  <a:pt x="3821359" y="871672"/>
                  <a:pt x="3816364" y="859193"/>
                  <a:pt x="3820735" y="848586"/>
                </a:cubicBezTo>
                <a:cubicBezTo>
                  <a:pt x="3822920" y="842970"/>
                  <a:pt x="3827133" y="838759"/>
                  <a:pt x="3832206" y="836575"/>
                </a:cubicBezTo>
                <a:close/>
                <a:moveTo>
                  <a:pt x="1666110" y="816608"/>
                </a:moveTo>
                <a:cubicBezTo>
                  <a:pt x="1670793" y="817700"/>
                  <a:pt x="1675007" y="820508"/>
                  <a:pt x="1677504" y="824876"/>
                </a:cubicBezTo>
                <a:cubicBezTo>
                  <a:pt x="1683122" y="833611"/>
                  <a:pt x="1680000" y="844842"/>
                  <a:pt x="1671260" y="850458"/>
                </a:cubicBezTo>
                <a:cubicBezTo>
                  <a:pt x="1668139" y="852330"/>
                  <a:pt x="1665017" y="852954"/>
                  <a:pt x="1661272" y="852954"/>
                </a:cubicBezTo>
                <a:cubicBezTo>
                  <a:pt x="1655029" y="852954"/>
                  <a:pt x="1648785" y="850458"/>
                  <a:pt x="1645664" y="844219"/>
                </a:cubicBezTo>
                <a:cubicBezTo>
                  <a:pt x="1640045" y="835483"/>
                  <a:pt x="1643168" y="823628"/>
                  <a:pt x="1651907" y="818637"/>
                </a:cubicBezTo>
                <a:cubicBezTo>
                  <a:pt x="1656277" y="816140"/>
                  <a:pt x="1661428" y="815516"/>
                  <a:pt x="1666110" y="816608"/>
                </a:cubicBezTo>
                <a:close/>
                <a:moveTo>
                  <a:pt x="4285609" y="813878"/>
                </a:moveTo>
                <a:cubicBezTo>
                  <a:pt x="4290213" y="812709"/>
                  <a:pt x="4295207" y="813333"/>
                  <a:pt x="4299576" y="816140"/>
                </a:cubicBezTo>
                <a:cubicBezTo>
                  <a:pt x="4308317" y="821756"/>
                  <a:pt x="4310815" y="832988"/>
                  <a:pt x="4305820" y="841722"/>
                </a:cubicBezTo>
                <a:cubicBezTo>
                  <a:pt x="4302073" y="847963"/>
                  <a:pt x="4295831" y="850458"/>
                  <a:pt x="4290212" y="850458"/>
                </a:cubicBezTo>
                <a:cubicBezTo>
                  <a:pt x="4286466" y="850458"/>
                  <a:pt x="4283345" y="849834"/>
                  <a:pt x="4280224" y="847963"/>
                </a:cubicBezTo>
                <a:cubicBezTo>
                  <a:pt x="4271483" y="842346"/>
                  <a:pt x="4268361" y="831115"/>
                  <a:pt x="4273981" y="822380"/>
                </a:cubicBezTo>
                <a:cubicBezTo>
                  <a:pt x="4276790" y="818012"/>
                  <a:pt x="4281005" y="815048"/>
                  <a:pt x="4285609" y="813878"/>
                </a:cubicBezTo>
                <a:close/>
                <a:moveTo>
                  <a:pt x="2289319" y="771215"/>
                </a:moveTo>
                <a:cubicBezTo>
                  <a:pt x="2300556" y="767471"/>
                  <a:pt x="2313043" y="773710"/>
                  <a:pt x="2316788" y="785566"/>
                </a:cubicBezTo>
                <a:cubicBezTo>
                  <a:pt x="2320534" y="796797"/>
                  <a:pt x="2313667" y="809276"/>
                  <a:pt x="2302429" y="813021"/>
                </a:cubicBezTo>
                <a:cubicBezTo>
                  <a:pt x="2299932" y="813645"/>
                  <a:pt x="2298059" y="814269"/>
                  <a:pt x="2296187" y="814269"/>
                </a:cubicBezTo>
                <a:cubicBezTo>
                  <a:pt x="2286821" y="813645"/>
                  <a:pt x="2278082" y="807405"/>
                  <a:pt x="2274961" y="798045"/>
                </a:cubicBezTo>
                <a:cubicBezTo>
                  <a:pt x="2271214" y="786814"/>
                  <a:pt x="2277457" y="774334"/>
                  <a:pt x="2289319" y="771215"/>
                </a:cubicBezTo>
                <a:close/>
                <a:moveTo>
                  <a:pt x="3660912" y="769343"/>
                </a:moveTo>
                <a:cubicBezTo>
                  <a:pt x="3672150" y="773087"/>
                  <a:pt x="3679018" y="784942"/>
                  <a:pt x="3675271" y="796797"/>
                </a:cubicBezTo>
                <a:cubicBezTo>
                  <a:pt x="3672150" y="806157"/>
                  <a:pt x="3664035" y="811772"/>
                  <a:pt x="3654670" y="811772"/>
                </a:cubicBezTo>
                <a:cubicBezTo>
                  <a:pt x="3652796" y="811772"/>
                  <a:pt x="3650300" y="811772"/>
                  <a:pt x="3648427" y="811148"/>
                </a:cubicBezTo>
                <a:cubicBezTo>
                  <a:pt x="3637189" y="807405"/>
                  <a:pt x="3630946" y="795549"/>
                  <a:pt x="3634068" y="783694"/>
                </a:cubicBezTo>
                <a:cubicBezTo>
                  <a:pt x="3637813" y="772463"/>
                  <a:pt x="3649675" y="765600"/>
                  <a:pt x="3660912" y="769343"/>
                </a:cubicBezTo>
                <a:close/>
                <a:moveTo>
                  <a:pt x="993267" y="769343"/>
                </a:moveTo>
                <a:cubicBezTo>
                  <a:pt x="998886" y="773087"/>
                  <a:pt x="1000758" y="780575"/>
                  <a:pt x="997012" y="786814"/>
                </a:cubicBezTo>
                <a:cubicBezTo>
                  <a:pt x="996388" y="788062"/>
                  <a:pt x="994515" y="789309"/>
                  <a:pt x="993267" y="790558"/>
                </a:cubicBezTo>
                <a:cubicBezTo>
                  <a:pt x="991394" y="791806"/>
                  <a:pt x="988896" y="792430"/>
                  <a:pt x="986399" y="792430"/>
                </a:cubicBezTo>
                <a:cubicBezTo>
                  <a:pt x="982653" y="792430"/>
                  <a:pt x="978283" y="790558"/>
                  <a:pt x="975785" y="786814"/>
                </a:cubicBezTo>
                <a:cubicBezTo>
                  <a:pt x="972040" y="781823"/>
                  <a:pt x="973289" y="774335"/>
                  <a:pt x="978283" y="770591"/>
                </a:cubicBezTo>
                <a:cubicBezTo>
                  <a:pt x="982653" y="766848"/>
                  <a:pt x="988896" y="766224"/>
                  <a:pt x="993267" y="769343"/>
                </a:cubicBezTo>
                <a:close/>
                <a:moveTo>
                  <a:pt x="4963522" y="763961"/>
                </a:moveTo>
                <a:cubicBezTo>
                  <a:pt x="4966644" y="763259"/>
                  <a:pt x="4970078" y="763727"/>
                  <a:pt x="4973199" y="765600"/>
                </a:cubicBezTo>
                <a:cubicBezTo>
                  <a:pt x="4974448" y="766224"/>
                  <a:pt x="4975697" y="768096"/>
                  <a:pt x="4976945" y="769343"/>
                </a:cubicBezTo>
                <a:cubicBezTo>
                  <a:pt x="4980691" y="774958"/>
                  <a:pt x="4979442" y="783070"/>
                  <a:pt x="4973199" y="786814"/>
                </a:cubicBezTo>
                <a:cubicBezTo>
                  <a:pt x="4970702" y="788062"/>
                  <a:pt x="4968206" y="788686"/>
                  <a:pt x="4965708" y="788686"/>
                </a:cubicBezTo>
                <a:cubicBezTo>
                  <a:pt x="4962586" y="788686"/>
                  <a:pt x="4959464" y="787438"/>
                  <a:pt x="4957591" y="785566"/>
                </a:cubicBezTo>
                <a:cubicBezTo>
                  <a:pt x="4953222" y="781823"/>
                  <a:pt x="4951972" y="774335"/>
                  <a:pt x="4955719" y="769343"/>
                </a:cubicBezTo>
                <a:cubicBezTo>
                  <a:pt x="4957591" y="766535"/>
                  <a:pt x="4960401" y="764663"/>
                  <a:pt x="4963522" y="763961"/>
                </a:cubicBezTo>
                <a:close/>
                <a:moveTo>
                  <a:pt x="1399454" y="723483"/>
                </a:moveTo>
                <a:cubicBezTo>
                  <a:pt x="1403433" y="724106"/>
                  <a:pt x="1407179" y="726290"/>
                  <a:pt x="1409676" y="730034"/>
                </a:cubicBezTo>
                <a:cubicBezTo>
                  <a:pt x="1414671" y="737521"/>
                  <a:pt x="1412798" y="746881"/>
                  <a:pt x="1405930" y="751872"/>
                </a:cubicBezTo>
                <a:cubicBezTo>
                  <a:pt x="1403433" y="753744"/>
                  <a:pt x="1400312" y="754368"/>
                  <a:pt x="1397190" y="754368"/>
                </a:cubicBezTo>
                <a:cubicBezTo>
                  <a:pt x="1392196" y="754992"/>
                  <a:pt x="1387202" y="752496"/>
                  <a:pt x="1384081" y="748129"/>
                </a:cubicBezTo>
                <a:cubicBezTo>
                  <a:pt x="1379086" y="741265"/>
                  <a:pt x="1380959" y="731282"/>
                  <a:pt x="1387826" y="726290"/>
                </a:cubicBezTo>
                <a:cubicBezTo>
                  <a:pt x="1391260" y="723795"/>
                  <a:pt x="1395474" y="722858"/>
                  <a:pt x="1399454" y="723483"/>
                </a:cubicBezTo>
                <a:close/>
                <a:moveTo>
                  <a:pt x="2481604" y="720674"/>
                </a:moveTo>
                <a:cubicBezTo>
                  <a:pt x="2493466" y="718179"/>
                  <a:pt x="2504703" y="725665"/>
                  <a:pt x="2507825" y="737521"/>
                </a:cubicBezTo>
                <a:cubicBezTo>
                  <a:pt x="2510322" y="749376"/>
                  <a:pt x="2502831" y="760607"/>
                  <a:pt x="2490968" y="763104"/>
                </a:cubicBezTo>
                <a:cubicBezTo>
                  <a:pt x="2489720" y="763728"/>
                  <a:pt x="2487847" y="763728"/>
                  <a:pt x="2485975" y="763728"/>
                </a:cubicBezTo>
                <a:cubicBezTo>
                  <a:pt x="2475986" y="763104"/>
                  <a:pt x="2467245" y="756240"/>
                  <a:pt x="2464748" y="746257"/>
                </a:cubicBezTo>
                <a:cubicBezTo>
                  <a:pt x="2462251" y="734401"/>
                  <a:pt x="2469743" y="723170"/>
                  <a:pt x="2481604" y="720674"/>
                </a:cubicBezTo>
                <a:close/>
                <a:moveTo>
                  <a:pt x="4551795" y="720597"/>
                </a:moveTo>
                <a:cubicBezTo>
                  <a:pt x="4555697" y="719895"/>
                  <a:pt x="4559911" y="720674"/>
                  <a:pt x="4563656" y="723171"/>
                </a:cubicBezTo>
                <a:cubicBezTo>
                  <a:pt x="4571147" y="728162"/>
                  <a:pt x="4572396" y="737521"/>
                  <a:pt x="4567402" y="745009"/>
                </a:cubicBezTo>
                <a:cubicBezTo>
                  <a:pt x="4564280" y="749377"/>
                  <a:pt x="4559287" y="751248"/>
                  <a:pt x="4554292" y="751248"/>
                </a:cubicBezTo>
                <a:cubicBezTo>
                  <a:pt x="4551170" y="751248"/>
                  <a:pt x="4548048" y="750625"/>
                  <a:pt x="4545551" y="748753"/>
                </a:cubicBezTo>
                <a:cubicBezTo>
                  <a:pt x="4538684" y="743760"/>
                  <a:pt x="4536810" y="734402"/>
                  <a:pt x="4541805" y="726914"/>
                </a:cubicBezTo>
                <a:cubicBezTo>
                  <a:pt x="4544303" y="723482"/>
                  <a:pt x="4547892" y="721299"/>
                  <a:pt x="4551795" y="720597"/>
                </a:cubicBezTo>
                <a:close/>
                <a:moveTo>
                  <a:pt x="1839199" y="719973"/>
                </a:moveTo>
                <a:cubicBezTo>
                  <a:pt x="1843725" y="721455"/>
                  <a:pt x="1847627" y="724730"/>
                  <a:pt x="1849811" y="729410"/>
                </a:cubicBezTo>
                <a:cubicBezTo>
                  <a:pt x="1854806" y="738769"/>
                  <a:pt x="1851060" y="750001"/>
                  <a:pt x="1841695" y="754368"/>
                </a:cubicBezTo>
                <a:cubicBezTo>
                  <a:pt x="1839198" y="755616"/>
                  <a:pt x="1836076" y="756240"/>
                  <a:pt x="1832955" y="756240"/>
                </a:cubicBezTo>
                <a:cubicBezTo>
                  <a:pt x="1826712" y="756240"/>
                  <a:pt x="1819845" y="752496"/>
                  <a:pt x="1816724" y="746257"/>
                </a:cubicBezTo>
                <a:cubicBezTo>
                  <a:pt x="1811729" y="737521"/>
                  <a:pt x="1815474" y="725666"/>
                  <a:pt x="1824839" y="721299"/>
                </a:cubicBezTo>
                <a:cubicBezTo>
                  <a:pt x="1829522" y="718803"/>
                  <a:pt x="1834672" y="718491"/>
                  <a:pt x="1839199" y="719973"/>
                </a:cubicBezTo>
                <a:close/>
                <a:moveTo>
                  <a:pt x="3468003" y="719426"/>
                </a:moveTo>
                <a:cubicBezTo>
                  <a:pt x="3479865" y="721922"/>
                  <a:pt x="3487356" y="733153"/>
                  <a:pt x="3484859" y="745009"/>
                </a:cubicBezTo>
                <a:cubicBezTo>
                  <a:pt x="3482362" y="754991"/>
                  <a:pt x="3473623" y="762479"/>
                  <a:pt x="3463633" y="762479"/>
                </a:cubicBezTo>
                <a:cubicBezTo>
                  <a:pt x="3463009" y="762479"/>
                  <a:pt x="3461136" y="761855"/>
                  <a:pt x="3459263" y="761855"/>
                </a:cubicBezTo>
                <a:cubicBezTo>
                  <a:pt x="3447401" y="759360"/>
                  <a:pt x="3439910" y="747504"/>
                  <a:pt x="3442407" y="736273"/>
                </a:cubicBezTo>
                <a:cubicBezTo>
                  <a:pt x="3444904" y="724418"/>
                  <a:pt x="3456766" y="716931"/>
                  <a:pt x="3468003" y="719426"/>
                </a:cubicBezTo>
                <a:close/>
                <a:moveTo>
                  <a:pt x="4111662" y="717476"/>
                </a:moveTo>
                <a:cubicBezTo>
                  <a:pt x="4116188" y="715995"/>
                  <a:pt x="4121339" y="716307"/>
                  <a:pt x="4126021" y="718802"/>
                </a:cubicBezTo>
                <a:cubicBezTo>
                  <a:pt x="4135385" y="723794"/>
                  <a:pt x="4139131" y="734402"/>
                  <a:pt x="4134136" y="743761"/>
                </a:cubicBezTo>
                <a:cubicBezTo>
                  <a:pt x="4131015" y="750001"/>
                  <a:pt x="4124148" y="753744"/>
                  <a:pt x="4117281" y="753744"/>
                </a:cubicBezTo>
                <a:cubicBezTo>
                  <a:pt x="4114784" y="753744"/>
                  <a:pt x="4111661" y="753120"/>
                  <a:pt x="4109164" y="751872"/>
                </a:cubicBezTo>
                <a:cubicBezTo>
                  <a:pt x="4099799" y="746880"/>
                  <a:pt x="4096678" y="736274"/>
                  <a:pt x="4101049" y="726914"/>
                </a:cubicBezTo>
                <a:cubicBezTo>
                  <a:pt x="4103233" y="722234"/>
                  <a:pt x="4107135" y="718958"/>
                  <a:pt x="4111662" y="717476"/>
                </a:cubicBezTo>
                <a:close/>
                <a:moveTo>
                  <a:pt x="2677635" y="686356"/>
                </a:moveTo>
                <a:cubicBezTo>
                  <a:pt x="2689497" y="685108"/>
                  <a:pt x="2700110" y="693219"/>
                  <a:pt x="2701984" y="705075"/>
                </a:cubicBezTo>
                <a:cubicBezTo>
                  <a:pt x="2703232" y="716931"/>
                  <a:pt x="2695116" y="727538"/>
                  <a:pt x="2683254" y="729410"/>
                </a:cubicBezTo>
                <a:cubicBezTo>
                  <a:pt x="2682006" y="729410"/>
                  <a:pt x="2681381" y="729410"/>
                  <a:pt x="2680757" y="729410"/>
                </a:cubicBezTo>
                <a:cubicBezTo>
                  <a:pt x="2669519" y="729410"/>
                  <a:pt x="2660155" y="721298"/>
                  <a:pt x="2658907" y="710691"/>
                </a:cubicBezTo>
                <a:cubicBezTo>
                  <a:pt x="2657658" y="698835"/>
                  <a:pt x="2665774" y="687604"/>
                  <a:pt x="2677635" y="686356"/>
                </a:cubicBezTo>
                <a:close/>
                <a:moveTo>
                  <a:pt x="3273221" y="685732"/>
                </a:moveTo>
                <a:cubicBezTo>
                  <a:pt x="3285082" y="687604"/>
                  <a:pt x="3293823" y="698211"/>
                  <a:pt x="3291949" y="710067"/>
                </a:cubicBezTo>
                <a:cubicBezTo>
                  <a:pt x="3290701" y="721298"/>
                  <a:pt x="3280712" y="729410"/>
                  <a:pt x="3270099" y="729410"/>
                </a:cubicBezTo>
                <a:cubicBezTo>
                  <a:pt x="3268850" y="728786"/>
                  <a:pt x="3268226" y="728786"/>
                  <a:pt x="3267602" y="728786"/>
                </a:cubicBezTo>
                <a:cubicBezTo>
                  <a:pt x="3255740" y="727538"/>
                  <a:pt x="3246999" y="716307"/>
                  <a:pt x="3248873" y="704452"/>
                </a:cubicBezTo>
                <a:cubicBezTo>
                  <a:pt x="3250122" y="692596"/>
                  <a:pt x="3261359" y="683861"/>
                  <a:pt x="3273221" y="685732"/>
                </a:cubicBezTo>
                <a:close/>
                <a:moveTo>
                  <a:pt x="2875540" y="669510"/>
                </a:moveTo>
                <a:cubicBezTo>
                  <a:pt x="2887401" y="668886"/>
                  <a:pt x="2897390" y="678244"/>
                  <a:pt x="2898015" y="690100"/>
                </a:cubicBezTo>
                <a:cubicBezTo>
                  <a:pt x="2898639" y="701956"/>
                  <a:pt x="2889275" y="711938"/>
                  <a:pt x="2877413" y="712562"/>
                </a:cubicBezTo>
                <a:cubicBezTo>
                  <a:pt x="2877413" y="712562"/>
                  <a:pt x="2876788" y="712562"/>
                  <a:pt x="2876164" y="712562"/>
                </a:cubicBezTo>
                <a:cubicBezTo>
                  <a:pt x="2864926" y="712562"/>
                  <a:pt x="2855562" y="703828"/>
                  <a:pt x="2854937" y="691971"/>
                </a:cubicBezTo>
                <a:cubicBezTo>
                  <a:pt x="2854313" y="679493"/>
                  <a:pt x="2863678" y="669510"/>
                  <a:pt x="2875540" y="669510"/>
                </a:cubicBezTo>
                <a:close/>
                <a:moveTo>
                  <a:pt x="3074692" y="668886"/>
                </a:moveTo>
                <a:cubicBezTo>
                  <a:pt x="3086554" y="669510"/>
                  <a:pt x="3095919" y="679493"/>
                  <a:pt x="3095294" y="691348"/>
                </a:cubicBezTo>
                <a:cubicBezTo>
                  <a:pt x="3094670" y="703204"/>
                  <a:pt x="3084681" y="712562"/>
                  <a:pt x="3072819" y="711938"/>
                </a:cubicBezTo>
                <a:cubicBezTo>
                  <a:pt x="3060957" y="711938"/>
                  <a:pt x="3051593" y="701956"/>
                  <a:pt x="3052217" y="689476"/>
                </a:cubicBezTo>
                <a:cubicBezTo>
                  <a:pt x="3052841" y="677621"/>
                  <a:pt x="3062831" y="668262"/>
                  <a:pt x="3074692" y="668886"/>
                </a:cubicBezTo>
                <a:close/>
                <a:moveTo>
                  <a:pt x="1129989" y="641431"/>
                </a:moveTo>
                <a:cubicBezTo>
                  <a:pt x="1134984" y="637687"/>
                  <a:pt x="1141851" y="637687"/>
                  <a:pt x="1146220" y="642680"/>
                </a:cubicBezTo>
                <a:cubicBezTo>
                  <a:pt x="1151215" y="647671"/>
                  <a:pt x="1151215" y="655159"/>
                  <a:pt x="1146220" y="660150"/>
                </a:cubicBezTo>
                <a:cubicBezTo>
                  <a:pt x="1145596" y="660774"/>
                  <a:pt x="1144972" y="661398"/>
                  <a:pt x="1144348" y="662022"/>
                </a:cubicBezTo>
                <a:cubicBezTo>
                  <a:pt x="1142475" y="663270"/>
                  <a:pt x="1139977" y="663894"/>
                  <a:pt x="1137481" y="663894"/>
                </a:cubicBezTo>
                <a:cubicBezTo>
                  <a:pt x="1133735" y="663894"/>
                  <a:pt x="1129365" y="662022"/>
                  <a:pt x="1126868" y="658278"/>
                </a:cubicBezTo>
                <a:cubicBezTo>
                  <a:pt x="1123122" y="652662"/>
                  <a:pt x="1124370" y="645175"/>
                  <a:pt x="1129989" y="641431"/>
                </a:cubicBezTo>
                <a:close/>
                <a:moveTo>
                  <a:pt x="2005263" y="637688"/>
                </a:moveTo>
                <a:cubicBezTo>
                  <a:pt x="2014627" y="633944"/>
                  <a:pt x="2025865" y="638312"/>
                  <a:pt x="2029610" y="647672"/>
                </a:cubicBezTo>
                <a:cubicBezTo>
                  <a:pt x="2033357" y="657030"/>
                  <a:pt x="2028986" y="668262"/>
                  <a:pt x="2019622" y="672006"/>
                </a:cubicBezTo>
                <a:cubicBezTo>
                  <a:pt x="2017124" y="673254"/>
                  <a:pt x="2014627" y="673254"/>
                  <a:pt x="2012130" y="673254"/>
                </a:cubicBezTo>
                <a:cubicBezTo>
                  <a:pt x="2005263" y="673878"/>
                  <a:pt x="1997771" y="669509"/>
                  <a:pt x="1995273" y="662022"/>
                </a:cubicBezTo>
                <a:cubicBezTo>
                  <a:pt x="1991528" y="652039"/>
                  <a:pt x="1995899" y="641431"/>
                  <a:pt x="2005263" y="637688"/>
                </a:cubicBezTo>
                <a:close/>
                <a:moveTo>
                  <a:pt x="4811114" y="636440"/>
                </a:moveTo>
                <a:cubicBezTo>
                  <a:pt x="4814470" y="635972"/>
                  <a:pt x="4818060" y="636751"/>
                  <a:pt x="4820869" y="638935"/>
                </a:cubicBezTo>
                <a:cubicBezTo>
                  <a:pt x="4821494" y="639559"/>
                  <a:pt x="4822118" y="640183"/>
                  <a:pt x="4822742" y="640808"/>
                </a:cubicBezTo>
                <a:cubicBezTo>
                  <a:pt x="4827737" y="645799"/>
                  <a:pt x="4827737" y="653286"/>
                  <a:pt x="4822742" y="658278"/>
                </a:cubicBezTo>
                <a:cubicBezTo>
                  <a:pt x="4820869" y="660150"/>
                  <a:pt x="4817747" y="661398"/>
                  <a:pt x="4814002" y="661398"/>
                </a:cubicBezTo>
                <a:cubicBezTo>
                  <a:pt x="4810881" y="661398"/>
                  <a:pt x="4807759" y="660150"/>
                  <a:pt x="4805262" y="657655"/>
                </a:cubicBezTo>
                <a:cubicBezTo>
                  <a:pt x="4799643" y="653910"/>
                  <a:pt x="4799018" y="647047"/>
                  <a:pt x="4802764" y="641431"/>
                </a:cubicBezTo>
                <a:cubicBezTo>
                  <a:pt x="4804637" y="638624"/>
                  <a:pt x="4807759" y="636908"/>
                  <a:pt x="4811114" y="636440"/>
                </a:cubicBezTo>
                <a:close/>
                <a:moveTo>
                  <a:pt x="3944973" y="635816"/>
                </a:moveTo>
                <a:cubicBezTo>
                  <a:pt x="3954337" y="639560"/>
                  <a:pt x="3958708" y="650791"/>
                  <a:pt x="3954961" y="660151"/>
                </a:cubicBezTo>
                <a:cubicBezTo>
                  <a:pt x="3951840" y="667638"/>
                  <a:pt x="3944973" y="672006"/>
                  <a:pt x="3937481" y="672006"/>
                </a:cubicBezTo>
                <a:cubicBezTo>
                  <a:pt x="3935609" y="671382"/>
                  <a:pt x="3933111" y="670758"/>
                  <a:pt x="3930614" y="670133"/>
                </a:cubicBezTo>
                <a:cubicBezTo>
                  <a:pt x="3920625" y="666390"/>
                  <a:pt x="3916255" y="655158"/>
                  <a:pt x="3920625" y="645800"/>
                </a:cubicBezTo>
                <a:cubicBezTo>
                  <a:pt x="3924370" y="636440"/>
                  <a:pt x="3935609" y="632072"/>
                  <a:pt x="3944973" y="635816"/>
                </a:cubicBezTo>
                <a:close/>
                <a:moveTo>
                  <a:pt x="1565674" y="615771"/>
                </a:moveTo>
                <a:cubicBezTo>
                  <a:pt x="1569498" y="616629"/>
                  <a:pt x="1572932" y="618969"/>
                  <a:pt x="1575117" y="622713"/>
                </a:cubicBezTo>
                <a:cubicBezTo>
                  <a:pt x="1579487" y="630200"/>
                  <a:pt x="1577614" y="639560"/>
                  <a:pt x="1570122" y="643928"/>
                </a:cubicBezTo>
                <a:cubicBezTo>
                  <a:pt x="1567625" y="645175"/>
                  <a:pt x="1565128" y="646424"/>
                  <a:pt x="1562006" y="646424"/>
                </a:cubicBezTo>
                <a:cubicBezTo>
                  <a:pt x="1557013" y="646424"/>
                  <a:pt x="1552018" y="643928"/>
                  <a:pt x="1548895" y="638936"/>
                </a:cubicBezTo>
                <a:cubicBezTo>
                  <a:pt x="1544526" y="631448"/>
                  <a:pt x="1547023" y="622089"/>
                  <a:pt x="1553890" y="617721"/>
                </a:cubicBezTo>
                <a:cubicBezTo>
                  <a:pt x="1557636" y="615537"/>
                  <a:pt x="1561850" y="614913"/>
                  <a:pt x="1565674" y="615771"/>
                </a:cubicBezTo>
                <a:close/>
                <a:moveTo>
                  <a:pt x="4385183" y="613041"/>
                </a:moveTo>
                <a:cubicBezTo>
                  <a:pt x="4389007" y="612105"/>
                  <a:pt x="4393221" y="612729"/>
                  <a:pt x="4396968" y="615225"/>
                </a:cubicBezTo>
                <a:cubicBezTo>
                  <a:pt x="4404459" y="619594"/>
                  <a:pt x="4406956" y="629576"/>
                  <a:pt x="4401961" y="636440"/>
                </a:cubicBezTo>
                <a:cubicBezTo>
                  <a:pt x="4398840" y="641431"/>
                  <a:pt x="4393845" y="643928"/>
                  <a:pt x="4388227" y="643928"/>
                </a:cubicBezTo>
                <a:cubicBezTo>
                  <a:pt x="4385729" y="643928"/>
                  <a:pt x="4383232" y="642679"/>
                  <a:pt x="4380735" y="641431"/>
                </a:cubicBezTo>
                <a:cubicBezTo>
                  <a:pt x="4373244" y="637064"/>
                  <a:pt x="4370746" y="627080"/>
                  <a:pt x="4375741" y="620216"/>
                </a:cubicBezTo>
                <a:cubicBezTo>
                  <a:pt x="4377926" y="616473"/>
                  <a:pt x="4381359" y="613977"/>
                  <a:pt x="4385183" y="613041"/>
                </a:cubicBezTo>
                <a:close/>
                <a:moveTo>
                  <a:pt x="2191930" y="569052"/>
                </a:moveTo>
                <a:cubicBezTo>
                  <a:pt x="2201918" y="565932"/>
                  <a:pt x="2211907" y="571548"/>
                  <a:pt x="2215029" y="580907"/>
                </a:cubicBezTo>
                <a:cubicBezTo>
                  <a:pt x="2218150" y="590891"/>
                  <a:pt x="2213156" y="601498"/>
                  <a:pt x="2203167" y="604618"/>
                </a:cubicBezTo>
                <a:cubicBezTo>
                  <a:pt x="2201294" y="605242"/>
                  <a:pt x="2199421" y="605866"/>
                  <a:pt x="2197549" y="605866"/>
                </a:cubicBezTo>
                <a:cubicBezTo>
                  <a:pt x="2189432" y="605242"/>
                  <a:pt x="2182564" y="600250"/>
                  <a:pt x="2180068" y="592763"/>
                </a:cubicBezTo>
                <a:cubicBezTo>
                  <a:pt x="2176946" y="582779"/>
                  <a:pt x="2181940" y="572171"/>
                  <a:pt x="2191930" y="569052"/>
                </a:cubicBezTo>
                <a:close/>
                <a:moveTo>
                  <a:pt x="3757682" y="566556"/>
                </a:moveTo>
                <a:cubicBezTo>
                  <a:pt x="3767670" y="569676"/>
                  <a:pt x="3772665" y="580283"/>
                  <a:pt x="3769543" y="590267"/>
                </a:cubicBezTo>
                <a:cubicBezTo>
                  <a:pt x="3767046" y="597755"/>
                  <a:pt x="3759554" y="603370"/>
                  <a:pt x="3752063" y="603370"/>
                </a:cubicBezTo>
                <a:cubicBezTo>
                  <a:pt x="3750190" y="603370"/>
                  <a:pt x="3748318" y="603370"/>
                  <a:pt x="3746444" y="602122"/>
                </a:cubicBezTo>
                <a:cubicBezTo>
                  <a:pt x="3736455" y="599003"/>
                  <a:pt x="3731460" y="588395"/>
                  <a:pt x="3734583" y="579036"/>
                </a:cubicBezTo>
                <a:cubicBezTo>
                  <a:pt x="3737704" y="569052"/>
                  <a:pt x="3748318" y="564061"/>
                  <a:pt x="3757682" y="566556"/>
                </a:cubicBezTo>
                <a:close/>
                <a:moveTo>
                  <a:pt x="1289186" y="524127"/>
                </a:moveTo>
                <a:cubicBezTo>
                  <a:pt x="1294181" y="520382"/>
                  <a:pt x="1301048" y="521006"/>
                  <a:pt x="1305417" y="525375"/>
                </a:cubicBezTo>
                <a:cubicBezTo>
                  <a:pt x="1310413" y="530366"/>
                  <a:pt x="1310413" y="537854"/>
                  <a:pt x="1305417" y="542845"/>
                </a:cubicBezTo>
                <a:cubicBezTo>
                  <a:pt x="1304793" y="543469"/>
                  <a:pt x="1304169" y="544093"/>
                  <a:pt x="1303545" y="544717"/>
                </a:cubicBezTo>
                <a:cubicBezTo>
                  <a:pt x="1301672" y="545965"/>
                  <a:pt x="1299175" y="546590"/>
                  <a:pt x="1296678" y="546590"/>
                </a:cubicBezTo>
                <a:cubicBezTo>
                  <a:pt x="1292932" y="546590"/>
                  <a:pt x="1288562" y="544717"/>
                  <a:pt x="1286065" y="540973"/>
                </a:cubicBezTo>
                <a:cubicBezTo>
                  <a:pt x="1282319" y="535358"/>
                  <a:pt x="1283568" y="527870"/>
                  <a:pt x="1289186" y="524127"/>
                </a:cubicBezTo>
                <a:close/>
                <a:moveTo>
                  <a:pt x="1739777" y="520617"/>
                </a:moveTo>
                <a:cubicBezTo>
                  <a:pt x="1743523" y="521787"/>
                  <a:pt x="1746801" y="524439"/>
                  <a:pt x="1748673" y="528495"/>
                </a:cubicBezTo>
                <a:cubicBezTo>
                  <a:pt x="1752419" y="535982"/>
                  <a:pt x="1749297" y="545341"/>
                  <a:pt x="1741805" y="549086"/>
                </a:cubicBezTo>
                <a:cubicBezTo>
                  <a:pt x="1739308" y="550334"/>
                  <a:pt x="1737436" y="550958"/>
                  <a:pt x="1734938" y="550958"/>
                </a:cubicBezTo>
                <a:cubicBezTo>
                  <a:pt x="1729320" y="550334"/>
                  <a:pt x="1723701" y="547213"/>
                  <a:pt x="1721203" y="542222"/>
                </a:cubicBezTo>
                <a:cubicBezTo>
                  <a:pt x="1717458" y="534734"/>
                  <a:pt x="1720579" y="525374"/>
                  <a:pt x="1728071" y="521631"/>
                </a:cubicBezTo>
                <a:cubicBezTo>
                  <a:pt x="1731817" y="519759"/>
                  <a:pt x="1736031" y="519447"/>
                  <a:pt x="1739777" y="520617"/>
                </a:cubicBezTo>
                <a:close/>
                <a:moveTo>
                  <a:pt x="4651917" y="518511"/>
                </a:moveTo>
                <a:cubicBezTo>
                  <a:pt x="4655273" y="518043"/>
                  <a:pt x="4658863" y="518823"/>
                  <a:pt x="4661672" y="521006"/>
                </a:cubicBezTo>
                <a:cubicBezTo>
                  <a:pt x="4662297" y="521630"/>
                  <a:pt x="4662921" y="522255"/>
                  <a:pt x="4663545" y="522879"/>
                </a:cubicBezTo>
                <a:cubicBezTo>
                  <a:pt x="4668540" y="527870"/>
                  <a:pt x="4668540" y="535358"/>
                  <a:pt x="4663545" y="540350"/>
                </a:cubicBezTo>
                <a:cubicBezTo>
                  <a:pt x="4661047" y="542221"/>
                  <a:pt x="4657926" y="543469"/>
                  <a:pt x="4654805" y="543469"/>
                </a:cubicBezTo>
                <a:cubicBezTo>
                  <a:pt x="4651683" y="543469"/>
                  <a:pt x="4648562" y="542221"/>
                  <a:pt x="4646065" y="539726"/>
                </a:cubicBezTo>
                <a:cubicBezTo>
                  <a:pt x="4640446" y="535982"/>
                  <a:pt x="4639821" y="529118"/>
                  <a:pt x="4643567" y="523503"/>
                </a:cubicBezTo>
                <a:cubicBezTo>
                  <a:pt x="4645440" y="520695"/>
                  <a:pt x="4648562" y="518979"/>
                  <a:pt x="4651917" y="518511"/>
                </a:cubicBezTo>
                <a:close/>
                <a:moveTo>
                  <a:pt x="4210456" y="517731"/>
                </a:moveTo>
                <a:cubicBezTo>
                  <a:pt x="4214202" y="516483"/>
                  <a:pt x="4218416" y="516639"/>
                  <a:pt x="4222162" y="518511"/>
                </a:cubicBezTo>
                <a:cubicBezTo>
                  <a:pt x="4229653" y="522255"/>
                  <a:pt x="4232775" y="531614"/>
                  <a:pt x="4229029" y="539102"/>
                </a:cubicBezTo>
                <a:cubicBezTo>
                  <a:pt x="4226532" y="544717"/>
                  <a:pt x="4220913" y="547837"/>
                  <a:pt x="4215294" y="547837"/>
                </a:cubicBezTo>
                <a:cubicBezTo>
                  <a:pt x="4212798" y="547837"/>
                  <a:pt x="4210301" y="547213"/>
                  <a:pt x="4208428" y="545965"/>
                </a:cubicBezTo>
                <a:cubicBezTo>
                  <a:pt x="4200936" y="542222"/>
                  <a:pt x="4197814" y="532862"/>
                  <a:pt x="4201560" y="525374"/>
                </a:cubicBezTo>
                <a:cubicBezTo>
                  <a:pt x="4203433" y="521631"/>
                  <a:pt x="4206711" y="518979"/>
                  <a:pt x="4210456" y="517731"/>
                </a:cubicBezTo>
                <a:close/>
                <a:moveTo>
                  <a:pt x="2382966" y="514768"/>
                </a:moveTo>
                <a:cubicBezTo>
                  <a:pt x="2392955" y="512271"/>
                  <a:pt x="2402944" y="518511"/>
                  <a:pt x="2405441" y="528495"/>
                </a:cubicBezTo>
                <a:cubicBezTo>
                  <a:pt x="2407939" y="538477"/>
                  <a:pt x="2401696" y="548461"/>
                  <a:pt x="2391706" y="550958"/>
                </a:cubicBezTo>
                <a:cubicBezTo>
                  <a:pt x="2390458" y="551582"/>
                  <a:pt x="2388585" y="551582"/>
                  <a:pt x="2387337" y="551582"/>
                </a:cubicBezTo>
                <a:cubicBezTo>
                  <a:pt x="2379220" y="551582"/>
                  <a:pt x="2371729" y="545965"/>
                  <a:pt x="2369231" y="537230"/>
                </a:cubicBezTo>
                <a:cubicBezTo>
                  <a:pt x="2366734" y="527247"/>
                  <a:pt x="2372977" y="517264"/>
                  <a:pt x="2382966" y="514768"/>
                </a:cubicBezTo>
                <a:close/>
                <a:moveTo>
                  <a:pt x="3566645" y="513519"/>
                </a:moveTo>
                <a:cubicBezTo>
                  <a:pt x="3576634" y="516016"/>
                  <a:pt x="3582878" y="525998"/>
                  <a:pt x="3580380" y="535982"/>
                </a:cubicBezTo>
                <a:cubicBezTo>
                  <a:pt x="3578507" y="544718"/>
                  <a:pt x="3570391" y="550334"/>
                  <a:pt x="3562275" y="550334"/>
                </a:cubicBezTo>
                <a:cubicBezTo>
                  <a:pt x="3560401" y="550334"/>
                  <a:pt x="3559153" y="549709"/>
                  <a:pt x="3557905" y="549709"/>
                </a:cubicBezTo>
                <a:cubicBezTo>
                  <a:pt x="3547916" y="547213"/>
                  <a:pt x="3541673" y="537230"/>
                  <a:pt x="3544170" y="527247"/>
                </a:cubicBezTo>
                <a:cubicBezTo>
                  <a:pt x="3546668" y="517264"/>
                  <a:pt x="3556656" y="511023"/>
                  <a:pt x="3566645" y="513519"/>
                </a:cubicBezTo>
                <a:close/>
                <a:moveTo>
                  <a:pt x="2578373" y="476081"/>
                </a:moveTo>
                <a:cubicBezTo>
                  <a:pt x="2588362" y="474834"/>
                  <a:pt x="2598351" y="481698"/>
                  <a:pt x="2599599" y="491681"/>
                </a:cubicBezTo>
                <a:cubicBezTo>
                  <a:pt x="2601472" y="501664"/>
                  <a:pt x="2594604" y="511023"/>
                  <a:pt x="2583992" y="512895"/>
                </a:cubicBezTo>
                <a:cubicBezTo>
                  <a:pt x="2582743" y="512895"/>
                  <a:pt x="2582119" y="512895"/>
                  <a:pt x="2580871" y="512895"/>
                </a:cubicBezTo>
                <a:cubicBezTo>
                  <a:pt x="2572131" y="512895"/>
                  <a:pt x="2564014" y="506656"/>
                  <a:pt x="2562765" y="497296"/>
                </a:cubicBezTo>
                <a:cubicBezTo>
                  <a:pt x="2560893" y="487313"/>
                  <a:pt x="2567760" y="477954"/>
                  <a:pt x="2578373" y="476081"/>
                </a:cubicBezTo>
                <a:close/>
                <a:moveTo>
                  <a:pt x="3371238" y="474834"/>
                </a:moveTo>
                <a:cubicBezTo>
                  <a:pt x="3381226" y="476706"/>
                  <a:pt x="3388719" y="486065"/>
                  <a:pt x="3386845" y="496049"/>
                </a:cubicBezTo>
                <a:cubicBezTo>
                  <a:pt x="3385597" y="505408"/>
                  <a:pt x="3377481" y="511647"/>
                  <a:pt x="3368741" y="511647"/>
                </a:cubicBezTo>
                <a:cubicBezTo>
                  <a:pt x="3367493" y="511647"/>
                  <a:pt x="3366244" y="511647"/>
                  <a:pt x="3365619" y="511647"/>
                </a:cubicBezTo>
                <a:cubicBezTo>
                  <a:pt x="3355630" y="509776"/>
                  <a:pt x="3348763" y="500416"/>
                  <a:pt x="3350011" y="490433"/>
                </a:cubicBezTo>
                <a:cubicBezTo>
                  <a:pt x="3351261" y="480450"/>
                  <a:pt x="3361250" y="472962"/>
                  <a:pt x="3371238" y="474834"/>
                </a:cubicBezTo>
                <a:close/>
                <a:moveTo>
                  <a:pt x="2776278" y="452372"/>
                </a:moveTo>
                <a:cubicBezTo>
                  <a:pt x="2786266" y="451747"/>
                  <a:pt x="2795630" y="459235"/>
                  <a:pt x="2796255" y="469218"/>
                </a:cubicBezTo>
                <a:cubicBezTo>
                  <a:pt x="2797504" y="479202"/>
                  <a:pt x="2789387" y="488561"/>
                  <a:pt x="2779399" y="489186"/>
                </a:cubicBezTo>
                <a:cubicBezTo>
                  <a:pt x="2778774" y="489186"/>
                  <a:pt x="2778150" y="489186"/>
                  <a:pt x="2778150" y="489186"/>
                </a:cubicBezTo>
                <a:cubicBezTo>
                  <a:pt x="2767537" y="489808"/>
                  <a:pt x="2759420" y="482322"/>
                  <a:pt x="2758796" y="472338"/>
                </a:cubicBezTo>
                <a:cubicBezTo>
                  <a:pt x="2758172" y="461731"/>
                  <a:pt x="2765664" y="452996"/>
                  <a:pt x="2776278" y="452372"/>
                </a:cubicBezTo>
                <a:close/>
                <a:moveTo>
                  <a:pt x="3173334" y="451747"/>
                </a:moveTo>
                <a:cubicBezTo>
                  <a:pt x="3183323" y="452996"/>
                  <a:pt x="3191439" y="461731"/>
                  <a:pt x="3190814" y="471714"/>
                </a:cubicBezTo>
                <a:cubicBezTo>
                  <a:pt x="3190190" y="481698"/>
                  <a:pt x="3182074" y="488561"/>
                  <a:pt x="3172086" y="488561"/>
                </a:cubicBezTo>
                <a:cubicBezTo>
                  <a:pt x="3171462" y="489186"/>
                  <a:pt x="3170836" y="489186"/>
                  <a:pt x="3170836" y="489186"/>
                </a:cubicBezTo>
                <a:cubicBezTo>
                  <a:pt x="3160848" y="488561"/>
                  <a:pt x="3152732" y="479202"/>
                  <a:pt x="3153356" y="469218"/>
                </a:cubicBezTo>
                <a:cubicBezTo>
                  <a:pt x="3153980" y="458611"/>
                  <a:pt x="3163345" y="451124"/>
                  <a:pt x="3173334" y="451747"/>
                </a:cubicBezTo>
                <a:close/>
                <a:moveTo>
                  <a:pt x="2974805" y="444884"/>
                </a:moveTo>
                <a:cubicBezTo>
                  <a:pt x="2985419" y="444884"/>
                  <a:pt x="2993535" y="453620"/>
                  <a:pt x="2993535" y="463602"/>
                </a:cubicBezTo>
                <a:cubicBezTo>
                  <a:pt x="2993535" y="474210"/>
                  <a:pt x="2985419" y="482322"/>
                  <a:pt x="2974805" y="482322"/>
                </a:cubicBezTo>
                <a:cubicBezTo>
                  <a:pt x="2964193" y="481698"/>
                  <a:pt x="2956077" y="473586"/>
                  <a:pt x="2956077" y="463602"/>
                </a:cubicBezTo>
                <a:cubicBezTo>
                  <a:pt x="2956077" y="452996"/>
                  <a:pt x="2964817" y="444884"/>
                  <a:pt x="2974805" y="444884"/>
                </a:cubicBezTo>
                <a:close/>
                <a:moveTo>
                  <a:pt x="1921059" y="437007"/>
                </a:moveTo>
                <a:cubicBezTo>
                  <a:pt x="1924726" y="438488"/>
                  <a:pt x="1927848" y="441452"/>
                  <a:pt x="1929720" y="445508"/>
                </a:cubicBezTo>
                <a:cubicBezTo>
                  <a:pt x="1932843" y="453620"/>
                  <a:pt x="1929096" y="462978"/>
                  <a:pt x="1920981" y="466099"/>
                </a:cubicBezTo>
                <a:cubicBezTo>
                  <a:pt x="1919108" y="466723"/>
                  <a:pt x="1917235" y="467347"/>
                  <a:pt x="1914737" y="467347"/>
                </a:cubicBezTo>
                <a:cubicBezTo>
                  <a:pt x="1908495" y="467347"/>
                  <a:pt x="1902876" y="463602"/>
                  <a:pt x="1900378" y="457987"/>
                </a:cubicBezTo>
                <a:cubicBezTo>
                  <a:pt x="1897257" y="449875"/>
                  <a:pt x="1901004" y="440517"/>
                  <a:pt x="1909119" y="437396"/>
                </a:cubicBezTo>
                <a:cubicBezTo>
                  <a:pt x="1913177" y="435525"/>
                  <a:pt x="1917391" y="435525"/>
                  <a:pt x="1921059" y="437007"/>
                </a:cubicBezTo>
                <a:close/>
                <a:moveTo>
                  <a:pt x="4041114" y="434900"/>
                </a:moveTo>
                <a:cubicBezTo>
                  <a:pt x="4049230" y="438020"/>
                  <a:pt x="4052976" y="447380"/>
                  <a:pt x="4049854" y="455491"/>
                </a:cubicBezTo>
                <a:cubicBezTo>
                  <a:pt x="4047357" y="461730"/>
                  <a:pt x="4041114" y="464851"/>
                  <a:pt x="4035495" y="464851"/>
                </a:cubicBezTo>
                <a:cubicBezTo>
                  <a:pt x="4032998" y="464851"/>
                  <a:pt x="4031125" y="464226"/>
                  <a:pt x="4029253" y="463602"/>
                </a:cubicBezTo>
                <a:cubicBezTo>
                  <a:pt x="4021137" y="460483"/>
                  <a:pt x="4017391" y="451124"/>
                  <a:pt x="4020512" y="443636"/>
                </a:cubicBezTo>
                <a:cubicBezTo>
                  <a:pt x="4024258" y="435524"/>
                  <a:pt x="4032998" y="431781"/>
                  <a:pt x="4041114" y="434900"/>
                </a:cubicBezTo>
                <a:close/>
                <a:moveTo>
                  <a:pt x="1460245" y="414934"/>
                </a:moveTo>
                <a:cubicBezTo>
                  <a:pt x="1466488" y="413062"/>
                  <a:pt x="1473980" y="416182"/>
                  <a:pt x="1475853" y="423045"/>
                </a:cubicBezTo>
                <a:cubicBezTo>
                  <a:pt x="1477725" y="428661"/>
                  <a:pt x="1475228" y="434900"/>
                  <a:pt x="1469610" y="438020"/>
                </a:cubicBezTo>
                <a:cubicBezTo>
                  <a:pt x="1467737" y="439268"/>
                  <a:pt x="1465864" y="439892"/>
                  <a:pt x="1463991" y="439892"/>
                </a:cubicBezTo>
                <a:cubicBezTo>
                  <a:pt x="1460245" y="439892"/>
                  <a:pt x="1455876" y="438020"/>
                  <a:pt x="1453378" y="434276"/>
                </a:cubicBezTo>
                <a:cubicBezTo>
                  <a:pt x="1449632" y="428661"/>
                  <a:pt x="1450881" y="420549"/>
                  <a:pt x="1457124" y="416806"/>
                </a:cubicBezTo>
                <a:cubicBezTo>
                  <a:pt x="1457748" y="416182"/>
                  <a:pt x="1458997" y="415558"/>
                  <a:pt x="1460245" y="414934"/>
                </a:cubicBezTo>
                <a:close/>
                <a:moveTo>
                  <a:pt x="4493110" y="413062"/>
                </a:moveTo>
                <a:cubicBezTo>
                  <a:pt x="4498105" y="415558"/>
                  <a:pt x="4501226" y="422421"/>
                  <a:pt x="4499353" y="428037"/>
                </a:cubicBezTo>
                <a:cubicBezTo>
                  <a:pt x="4497481" y="433652"/>
                  <a:pt x="4492486" y="436773"/>
                  <a:pt x="4487491" y="436773"/>
                </a:cubicBezTo>
                <a:cubicBezTo>
                  <a:pt x="4486242" y="436773"/>
                  <a:pt x="4484994" y="436773"/>
                  <a:pt x="4483745" y="436148"/>
                </a:cubicBezTo>
                <a:cubicBezTo>
                  <a:pt x="4482497" y="435524"/>
                  <a:pt x="4481249" y="434900"/>
                  <a:pt x="4480623" y="434276"/>
                </a:cubicBezTo>
                <a:cubicBezTo>
                  <a:pt x="4475006" y="430532"/>
                  <a:pt x="4473132" y="423045"/>
                  <a:pt x="4476878" y="416806"/>
                </a:cubicBezTo>
                <a:cubicBezTo>
                  <a:pt x="4480623" y="411189"/>
                  <a:pt x="4487491" y="409941"/>
                  <a:pt x="4493110" y="413062"/>
                </a:cubicBezTo>
                <a:close/>
                <a:moveTo>
                  <a:pt x="2094537" y="367513"/>
                </a:moveTo>
                <a:cubicBezTo>
                  <a:pt x="2102652" y="365016"/>
                  <a:pt x="2111394" y="368761"/>
                  <a:pt x="2113890" y="377497"/>
                </a:cubicBezTo>
                <a:cubicBezTo>
                  <a:pt x="2116387" y="385608"/>
                  <a:pt x="2112642" y="394343"/>
                  <a:pt x="2103902" y="396839"/>
                </a:cubicBezTo>
                <a:cubicBezTo>
                  <a:pt x="2102652" y="397463"/>
                  <a:pt x="2100780" y="397463"/>
                  <a:pt x="2098907" y="397463"/>
                </a:cubicBezTo>
                <a:cubicBezTo>
                  <a:pt x="2092664" y="396839"/>
                  <a:pt x="2087045" y="393095"/>
                  <a:pt x="2084548" y="386855"/>
                </a:cubicBezTo>
                <a:cubicBezTo>
                  <a:pt x="2082051" y="378743"/>
                  <a:pt x="2085796" y="370009"/>
                  <a:pt x="2094537" y="367513"/>
                </a:cubicBezTo>
                <a:close/>
                <a:moveTo>
                  <a:pt x="3854447" y="365016"/>
                </a:moveTo>
                <a:cubicBezTo>
                  <a:pt x="3862563" y="367513"/>
                  <a:pt x="3866934" y="376248"/>
                  <a:pt x="3864437" y="384360"/>
                </a:cubicBezTo>
                <a:cubicBezTo>
                  <a:pt x="3861939" y="390600"/>
                  <a:pt x="3855696" y="394967"/>
                  <a:pt x="3849453" y="394967"/>
                </a:cubicBezTo>
                <a:cubicBezTo>
                  <a:pt x="3848204" y="394967"/>
                  <a:pt x="3846331" y="394967"/>
                  <a:pt x="3845083" y="394343"/>
                </a:cubicBezTo>
                <a:cubicBezTo>
                  <a:pt x="3836967" y="391848"/>
                  <a:pt x="3832597" y="383112"/>
                  <a:pt x="3835095" y="375000"/>
                </a:cubicBezTo>
                <a:cubicBezTo>
                  <a:pt x="3837591" y="366889"/>
                  <a:pt x="3846331" y="362521"/>
                  <a:pt x="3854447" y="365016"/>
                </a:cubicBezTo>
                <a:close/>
                <a:moveTo>
                  <a:pt x="1633801" y="319468"/>
                </a:moveTo>
                <a:cubicBezTo>
                  <a:pt x="1640044" y="317596"/>
                  <a:pt x="1647536" y="320715"/>
                  <a:pt x="1649409" y="327579"/>
                </a:cubicBezTo>
                <a:cubicBezTo>
                  <a:pt x="1651282" y="333195"/>
                  <a:pt x="1648784" y="339435"/>
                  <a:pt x="1643167" y="342554"/>
                </a:cubicBezTo>
                <a:cubicBezTo>
                  <a:pt x="1641293" y="343802"/>
                  <a:pt x="1639420" y="344426"/>
                  <a:pt x="1637547" y="344426"/>
                </a:cubicBezTo>
                <a:cubicBezTo>
                  <a:pt x="1633801" y="344426"/>
                  <a:pt x="1629432" y="342554"/>
                  <a:pt x="1626934" y="338811"/>
                </a:cubicBezTo>
                <a:cubicBezTo>
                  <a:pt x="1623188" y="333195"/>
                  <a:pt x="1624437" y="325083"/>
                  <a:pt x="1630680" y="321339"/>
                </a:cubicBezTo>
                <a:cubicBezTo>
                  <a:pt x="1631304" y="320715"/>
                  <a:pt x="1632553" y="320092"/>
                  <a:pt x="1633801" y="319468"/>
                </a:cubicBezTo>
                <a:close/>
                <a:moveTo>
                  <a:pt x="4318930" y="318220"/>
                </a:moveTo>
                <a:cubicBezTo>
                  <a:pt x="4323923" y="320715"/>
                  <a:pt x="4327045" y="327579"/>
                  <a:pt x="4325173" y="333195"/>
                </a:cubicBezTo>
                <a:cubicBezTo>
                  <a:pt x="4323299" y="338187"/>
                  <a:pt x="4318305" y="341930"/>
                  <a:pt x="4313311" y="341930"/>
                </a:cubicBezTo>
                <a:cubicBezTo>
                  <a:pt x="4312062" y="341930"/>
                  <a:pt x="4310814" y="341930"/>
                  <a:pt x="4309566" y="341306"/>
                </a:cubicBezTo>
                <a:cubicBezTo>
                  <a:pt x="4308316" y="340683"/>
                  <a:pt x="4307068" y="340059"/>
                  <a:pt x="4306443" y="339435"/>
                </a:cubicBezTo>
                <a:cubicBezTo>
                  <a:pt x="4300824" y="335690"/>
                  <a:pt x="4298951" y="328203"/>
                  <a:pt x="4302698" y="321963"/>
                </a:cubicBezTo>
                <a:cubicBezTo>
                  <a:pt x="4306443" y="316348"/>
                  <a:pt x="4313311" y="315100"/>
                  <a:pt x="4318930" y="318220"/>
                </a:cubicBezTo>
                <a:close/>
                <a:moveTo>
                  <a:pt x="2285574" y="310108"/>
                </a:moveTo>
                <a:cubicBezTo>
                  <a:pt x="2293690" y="307613"/>
                  <a:pt x="2302430" y="313228"/>
                  <a:pt x="2304302" y="321340"/>
                </a:cubicBezTo>
                <a:cubicBezTo>
                  <a:pt x="2306800" y="329452"/>
                  <a:pt x="2301806" y="338186"/>
                  <a:pt x="2293065" y="340058"/>
                </a:cubicBezTo>
                <a:cubicBezTo>
                  <a:pt x="2291817" y="340682"/>
                  <a:pt x="2290569" y="340682"/>
                  <a:pt x="2289319" y="340682"/>
                </a:cubicBezTo>
                <a:cubicBezTo>
                  <a:pt x="2281828" y="340682"/>
                  <a:pt x="2275584" y="335691"/>
                  <a:pt x="2274336" y="328828"/>
                </a:cubicBezTo>
                <a:cubicBezTo>
                  <a:pt x="2271839" y="320716"/>
                  <a:pt x="2276834" y="311980"/>
                  <a:pt x="2285574" y="310108"/>
                </a:cubicBezTo>
                <a:close/>
                <a:moveTo>
                  <a:pt x="3664659" y="308237"/>
                </a:moveTo>
                <a:cubicBezTo>
                  <a:pt x="3672775" y="310732"/>
                  <a:pt x="3677770" y="318844"/>
                  <a:pt x="3675896" y="326955"/>
                </a:cubicBezTo>
                <a:cubicBezTo>
                  <a:pt x="3674024" y="334443"/>
                  <a:pt x="3667781" y="338810"/>
                  <a:pt x="3660913" y="338810"/>
                </a:cubicBezTo>
                <a:cubicBezTo>
                  <a:pt x="3659040" y="338810"/>
                  <a:pt x="3657792" y="338810"/>
                  <a:pt x="3656544" y="338186"/>
                </a:cubicBezTo>
                <a:cubicBezTo>
                  <a:pt x="3647803" y="336315"/>
                  <a:pt x="3642809" y="327579"/>
                  <a:pt x="3645306" y="319468"/>
                </a:cubicBezTo>
                <a:cubicBezTo>
                  <a:pt x="3647803" y="311356"/>
                  <a:pt x="3655919" y="306365"/>
                  <a:pt x="3664659" y="308237"/>
                </a:cubicBezTo>
                <a:close/>
                <a:moveTo>
                  <a:pt x="2479732" y="267680"/>
                </a:moveTo>
                <a:cubicBezTo>
                  <a:pt x="2488472" y="266431"/>
                  <a:pt x="2495964" y="271423"/>
                  <a:pt x="2497836" y="280159"/>
                </a:cubicBezTo>
                <a:cubicBezTo>
                  <a:pt x="2499085" y="288894"/>
                  <a:pt x="2493467" y="297005"/>
                  <a:pt x="2485350" y="298253"/>
                </a:cubicBezTo>
                <a:cubicBezTo>
                  <a:pt x="2484102" y="298253"/>
                  <a:pt x="2483478" y="298253"/>
                  <a:pt x="2482853" y="298253"/>
                </a:cubicBezTo>
                <a:cubicBezTo>
                  <a:pt x="2474738" y="298253"/>
                  <a:pt x="2468494" y="293262"/>
                  <a:pt x="2467246" y="285774"/>
                </a:cubicBezTo>
                <a:cubicBezTo>
                  <a:pt x="2465373" y="277038"/>
                  <a:pt x="2470992" y="268927"/>
                  <a:pt x="2479732" y="267680"/>
                </a:cubicBezTo>
                <a:close/>
                <a:moveTo>
                  <a:pt x="3469253" y="265807"/>
                </a:moveTo>
                <a:cubicBezTo>
                  <a:pt x="3477993" y="267056"/>
                  <a:pt x="3482988" y="275790"/>
                  <a:pt x="3481739" y="283902"/>
                </a:cubicBezTo>
                <a:cubicBezTo>
                  <a:pt x="3480490" y="291390"/>
                  <a:pt x="3473622" y="296381"/>
                  <a:pt x="3466756" y="296381"/>
                </a:cubicBezTo>
                <a:cubicBezTo>
                  <a:pt x="3465506" y="297005"/>
                  <a:pt x="3464882" y="297005"/>
                  <a:pt x="3463634" y="296381"/>
                </a:cubicBezTo>
                <a:cubicBezTo>
                  <a:pt x="3454894" y="295134"/>
                  <a:pt x="3449899" y="286398"/>
                  <a:pt x="3451147" y="278286"/>
                </a:cubicBezTo>
                <a:cubicBezTo>
                  <a:pt x="3452397" y="269551"/>
                  <a:pt x="3461137" y="263935"/>
                  <a:pt x="3469253" y="265807"/>
                </a:cubicBezTo>
                <a:close/>
                <a:moveTo>
                  <a:pt x="2676388" y="238353"/>
                </a:moveTo>
                <a:cubicBezTo>
                  <a:pt x="2685127" y="237105"/>
                  <a:pt x="2692619" y="243345"/>
                  <a:pt x="2693244" y="252080"/>
                </a:cubicBezTo>
                <a:cubicBezTo>
                  <a:pt x="2693868" y="260816"/>
                  <a:pt x="2688250" y="268304"/>
                  <a:pt x="2679509" y="268927"/>
                </a:cubicBezTo>
                <a:cubicBezTo>
                  <a:pt x="2678884" y="268927"/>
                  <a:pt x="2678260" y="268927"/>
                  <a:pt x="2678260" y="268927"/>
                </a:cubicBezTo>
                <a:cubicBezTo>
                  <a:pt x="2670144" y="269551"/>
                  <a:pt x="2663277" y="263935"/>
                  <a:pt x="2662653" y="255824"/>
                </a:cubicBezTo>
                <a:cubicBezTo>
                  <a:pt x="2661404" y="247089"/>
                  <a:pt x="2667647" y="239601"/>
                  <a:pt x="2676388" y="238353"/>
                </a:cubicBezTo>
                <a:close/>
                <a:moveTo>
                  <a:pt x="3271972" y="237729"/>
                </a:moveTo>
                <a:cubicBezTo>
                  <a:pt x="3280713" y="238353"/>
                  <a:pt x="3286957" y="246465"/>
                  <a:pt x="3285707" y="254577"/>
                </a:cubicBezTo>
                <a:cubicBezTo>
                  <a:pt x="3284458" y="262687"/>
                  <a:pt x="3278215" y="268927"/>
                  <a:pt x="3270099" y="268927"/>
                </a:cubicBezTo>
                <a:cubicBezTo>
                  <a:pt x="3270099" y="268927"/>
                  <a:pt x="3270099" y="268927"/>
                  <a:pt x="3268851" y="268927"/>
                </a:cubicBezTo>
                <a:cubicBezTo>
                  <a:pt x="3260111" y="267680"/>
                  <a:pt x="3253868" y="260192"/>
                  <a:pt x="3255116" y="251456"/>
                </a:cubicBezTo>
                <a:cubicBezTo>
                  <a:pt x="3255741" y="242721"/>
                  <a:pt x="3263856" y="237105"/>
                  <a:pt x="3271972" y="237729"/>
                </a:cubicBezTo>
                <a:close/>
                <a:moveTo>
                  <a:pt x="1811728" y="236481"/>
                </a:moveTo>
                <a:cubicBezTo>
                  <a:pt x="1817347" y="233985"/>
                  <a:pt x="1823590" y="235857"/>
                  <a:pt x="1827335" y="240849"/>
                </a:cubicBezTo>
                <a:cubicBezTo>
                  <a:pt x="1831082" y="246464"/>
                  <a:pt x="1829832" y="254576"/>
                  <a:pt x="1823590" y="258320"/>
                </a:cubicBezTo>
                <a:cubicBezTo>
                  <a:pt x="1822966" y="258943"/>
                  <a:pt x="1821716" y="259567"/>
                  <a:pt x="1820468" y="259567"/>
                </a:cubicBezTo>
                <a:cubicBezTo>
                  <a:pt x="1819220" y="260191"/>
                  <a:pt x="1817971" y="260815"/>
                  <a:pt x="1816723" y="260815"/>
                </a:cubicBezTo>
                <a:cubicBezTo>
                  <a:pt x="1811728" y="260815"/>
                  <a:pt x="1806733" y="257696"/>
                  <a:pt x="1804860" y="252079"/>
                </a:cubicBezTo>
                <a:cubicBezTo>
                  <a:pt x="1802988" y="245840"/>
                  <a:pt x="1806109" y="239600"/>
                  <a:pt x="1811728" y="236481"/>
                </a:cubicBezTo>
                <a:close/>
                <a:moveTo>
                  <a:pt x="4137256" y="233361"/>
                </a:moveTo>
                <a:cubicBezTo>
                  <a:pt x="4138506" y="233985"/>
                  <a:pt x="4139754" y="234609"/>
                  <a:pt x="4140378" y="234609"/>
                </a:cubicBezTo>
                <a:cubicBezTo>
                  <a:pt x="4145998" y="238352"/>
                  <a:pt x="4147870" y="245840"/>
                  <a:pt x="4144124" y="252079"/>
                </a:cubicBezTo>
                <a:cubicBezTo>
                  <a:pt x="4141003" y="256448"/>
                  <a:pt x="4137256" y="258320"/>
                  <a:pt x="4133511" y="258320"/>
                </a:cubicBezTo>
                <a:cubicBezTo>
                  <a:pt x="4131639" y="258320"/>
                  <a:pt x="4129765" y="257696"/>
                  <a:pt x="4128517" y="257072"/>
                </a:cubicBezTo>
                <a:cubicBezTo>
                  <a:pt x="4122899" y="254576"/>
                  <a:pt x="4119777" y="247712"/>
                  <a:pt x="4121649" y="241473"/>
                </a:cubicBezTo>
                <a:cubicBezTo>
                  <a:pt x="4124147" y="235233"/>
                  <a:pt x="4131014" y="231489"/>
                  <a:pt x="4137256" y="233361"/>
                </a:cubicBezTo>
                <a:close/>
                <a:moveTo>
                  <a:pt x="3074069" y="224002"/>
                </a:moveTo>
                <a:cubicBezTo>
                  <a:pt x="3082809" y="224002"/>
                  <a:pt x="3089676" y="231490"/>
                  <a:pt x="3089052" y="240225"/>
                </a:cubicBezTo>
                <a:cubicBezTo>
                  <a:pt x="3088428" y="248336"/>
                  <a:pt x="3081560" y="255199"/>
                  <a:pt x="3072820" y="255199"/>
                </a:cubicBezTo>
                <a:cubicBezTo>
                  <a:pt x="3064080" y="255199"/>
                  <a:pt x="3057213" y="247712"/>
                  <a:pt x="3057837" y="238977"/>
                </a:cubicBezTo>
                <a:cubicBezTo>
                  <a:pt x="3058461" y="230241"/>
                  <a:pt x="3065328" y="224002"/>
                  <a:pt x="3074069" y="224002"/>
                </a:cubicBezTo>
                <a:close/>
                <a:moveTo>
                  <a:pt x="2874915" y="224002"/>
                </a:moveTo>
                <a:cubicBezTo>
                  <a:pt x="2883657" y="224002"/>
                  <a:pt x="2890524" y="230241"/>
                  <a:pt x="2891148" y="238977"/>
                </a:cubicBezTo>
                <a:cubicBezTo>
                  <a:pt x="2891148" y="247712"/>
                  <a:pt x="2884905" y="254577"/>
                  <a:pt x="2876165" y="255199"/>
                </a:cubicBezTo>
                <a:cubicBezTo>
                  <a:pt x="2876165" y="255199"/>
                  <a:pt x="2875541" y="255199"/>
                  <a:pt x="2875541" y="255199"/>
                </a:cubicBezTo>
                <a:cubicBezTo>
                  <a:pt x="2867425" y="255199"/>
                  <a:pt x="2860557" y="248960"/>
                  <a:pt x="2859932" y="240225"/>
                </a:cubicBezTo>
                <a:cubicBezTo>
                  <a:pt x="2859308" y="231490"/>
                  <a:pt x="2866175" y="224626"/>
                  <a:pt x="2874915" y="224002"/>
                </a:cubicBezTo>
                <a:close/>
                <a:moveTo>
                  <a:pt x="1999019" y="164725"/>
                </a:moveTo>
                <a:cubicBezTo>
                  <a:pt x="2005886" y="162853"/>
                  <a:pt x="2012754" y="167222"/>
                  <a:pt x="2014002" y="174085"/>
                </a:cubicBezTo>
                <a:cubicBezTo>
                  <a:pt x="2015875" y="180949"/>
                  <a:pt x="2011505" y="187188"/>
                  <a:pt x="2004638" y="189060"/>
                </a:cubicBezTo>
                <a:cubicBezTo>
                  <a:pt x="2003389" y="189060"/>
                  <a:pt x="2002765" y="189060"/>
                  <a:pt x="2001516" y="189060"/>
                </a:cubicBezTo>
                <a:cubicBezTo>
                  <a:pt x="1995898" y="189060"/>
                  <a:pt x="1990903" y="185316"/>
                  <a:pt x="1989655" y="180325"/>
                </a:cubicBezTo>
                <a:cubicBezTo>
                  <a:pt x="1987782" y="174085"/>
                  <a:pt x="1990903" y="167222"/>
                  <a:pt x="1997770" y="165349"/>
                </a:cubicBezTo>
                <a:cubicBezTo>
                  <a:pt x="1998394" y="165349"/>
                  <a:pt x="1998394" y="165349"/>
                  <a:pt x="1999019" y="164725"/>
                </a:cubicBezTo>
                <a:close/>
                <a:moveTo>
                  <a:pt x="3951215" y="162229"/>
                </a:moveTo>
                <a:cubicBezTo>
                  <a:pt x="3958083" y="164101"/>
                  <a:pt x="3961828" y="170341"/>
                  <a:pt x="3960580" y="177204"/>
                </a:cubicBezTo>
                <a:cubicBezTo>
                  <a:pt x="3958707" y="183444"/>
                  <a:pt x="3953712" y="187188"/>
                  <a:pt x="3948093" y="187188"/>
                </a:cubicBezTo>
                <a:cubicBezTo>
                  <a:pt x="3946844" y="187188"/>
                  <a:pt x="3946220" y="187188"/>
                  <a:pt x="3944972" y="186564"/>
                </a:cubicBezTo>
                <a:close/>
                <a:moveTo>
                  <a:pt x="2188182" y="106074"/>
                </a:moveTo>
                <a:cubicBezTo>
                  <a:pt x="2195050" y="104202"/>
                  <a:pt x="2201293" y="108569"/>
                  <a:pt x="2203166" y="115432"/>
                </a:cubicBezTo>
                <a:cubicBezTo>
                  <a:pt x="2205038" y="122296"/>
                  <a:pt x="2200669" y="128535"/>
                  <a:pt x="2193802" y="130408"/>
                </a:cubicBezTo>
                <a:cubicBezTo>
                  <a:pt x="2193177" y="130408"/>
                  <a:pt x="2191929" y="130408"/>
                  <a:pt x="2190680" y="130408"/>
                </a:cubicBezTo>
                <a:cubicBezTo>
                  <a:pt x="2185061" y="130408"/>
                  <a:pt x="2180067" y="126664"/>
                  <a:pt x="2178818" y="121672"/>
                </a:cubicBezTo>
                <a:cubicBezTo>
                  <a:pt x="2176946" y="115432"/>
                  <a:pt x="2180067" y="108569"/>
                  <a:pt x="2186934" y="106698"/>
                </a:cubicBezTo>
                <a:cubicBezTo>
                  <a:pt x="2187558" y="106698"/>
                  <a:pt x="2187558" y="106698"/>
                  <a:pt x="2188182" y="106074"/>
                </a:cubicBezTo>
                <a:close/>
                <a:moveTo>
                  <a:pt x="3761426" y="103577"/>
                </a:moveTo>
                <a:cubicBezTo>
                  <a:pt x="3768294" y="105450"/>
                  <a:pt x="3772040" y="111689"/>
                  <a:pt x="3770792" y="118553"/>
                </a:cubicBezTo>
                <a:cubicBezTo>
                  <a:pt x="3768918" y="124792"/>
                  <a:pt x="3763924" y="128535"/>
                  <a:pt x="3758305" y="128535"/>
                </a:cubicBezTo>
                <a:cubicBezTo>
                  <a:pt x="3757057" y="128535"/>
                  <a:pt x="3756432" y="128535"/>
                  <a:pt x="3755183" y="127911"/>
                </a:cubicBezTo>
                <a:close/>
                <a:moveTo>
                  <a:pt x="2379844" y="60524"/>
                </a:moveTo>
                <a:cubicBezTo>
                  <a:pt x="2387336" y="58029"/>
                  <a:pt x="2396700" y="64268"/>
                  <a:pt x="2396700" y="72380"/>
                </a:cubicBezTo>
                <a:cubicBezTo>
                  <a:pt x="2396700" y="78619"/>
                  <a:pt x="2392329" y="83611"/>
                  <a:pt x="2386711" y="84859"/>
                </a:cubicBezTo>
                <a:cubicBezTo>
                  <a:pt x="2385463" y="84235"/>
                  <a:pt x="2384214" y="84859"/>
                  <a:pt x="2383589" y="84859"/>
                </a:cubicBezTo>
                <a:cubicBezTo>
                  <a:pt x="2378595" y="84859"/>
                  <a:pt x="2373601" y="81739"/>
                  <a:pt x="2371728" y="76123"/>
                </a:cubicBezTo>
                <a:cubicBezTo>
                  <a:pt x="2369854" y="69884"/>
                  <a:pt x="2372976" y="62396"/>
                  <a:pt x="2379844" y="60524"/>
                </a:cubicBezTo>
                <a:close/>
                <a:moveTo>
                  <a:pt x="3567268" y="58653"/>
                </a:moveTo>
                <a:cubicBezTo>
                  <a:pt x="3572887" y="59900"/>
                  <a:pt x="3577257" y="64892"/>
                  <a:pt x="3577257" y="71132"/>
                </a:cubicBezTo>
                <a:cubicBezTo>
                  <a:pt x="3577882" y="77371"/>
                  <a:pt x="3572263" y="82987"/>
                  <a:pt x="3565395" y="82987"/>
                </a:cubicBezTo>
                <a:cubicBezTo>
                  <a:pt x="3564147" y="82987"/>
                  <a:pt x="3562274" y="82987"/>
                  <a:pt x="3561026" y="82363"/>
                </a:cubicBezTo>
                <a:cubicBezTo>
                  <a:pt x="3554783" y="80491"/>
                  <a:pt x="3551036" y="73003"/>
                  <a:pt x="3552909" y="66763"/>
                </a:cubicBezTo>
                <a:cubicBezTo>
                  <a:pt x="3554783" y="60524"/>
                  <a:pt x="3561026" y="57405"/>
                  <a:pt x="3567268" y="58653"/>
                </a:cubicBezTo>
                <a:close/>
                <a:moveTo>
                  <a:pt x="2577748" y="26830"/>
                </a:moveTo>
                <a:cubicBezTo>
                  <a:pt x="2583991" y="26206"/>
                  <a:pt x="2589610" y="29950"/>
                  <a:pt x="2591482" y="36190"/>
                </a:cubicBezTo>
                <a:cubicBezTo>
                  <a:pt x="2593355" y="43054"/>
                  <a:pt x="2588986" y="49293"/>
                  <a:pt x="2582118" y="51165"/>
                </a:cubicBezTo>
                <a:cubicBezTo>
                  <a:pt x="2581494" y="51165"/>
                  <a:pt x="2580245" y="51788"/>
                  <a:pt x="2578996" y="51788"/>
                </a:cubicBezTo>
                <a:cubicBezTo>
                  <a:pt x="2572130" y="51788"/>
                  <a:pt x="2566511" y="46173"/>
                  <a:pt x="2566511" y="39309"/>
                </a:cubicBezTo>
                <a:cubicBezTo>
                  <a:pt x="2566511" y="33070"/>
                  <a:pt x="2571505" y="27454"/>
                  <a:pt x="2577748" y="26830"/>
                </a:cubicBezTo>
                <a:close/>
                <a:moveTo>
                  <a:pt x="3373110" y="26206"/>
                </a:moveTo>
                <a:cubicBezTo>
                  <a:pt x="3379977" y="28078"/>
                  <a:pt x="3383723" y="34318"/>
                  <a:pt x="3382475" y="41181"/>
                </a:cubicBezTo>
                <a:cubicBezTo>
                  <a:pt x="3380601" y="46797"/>
                  <a:pt x="3375608" y="50541"/>
                  <a:pt x="3369988" y="50541"/>
                </a:cubicBezTo>
                <a:cubicBezTo>
                  <a:pt x="3369364" y="50541"/>
                  <a:pt x="3368740" y="50541"/>
                  <a:pt x="3368740" y="50541"/>
                </a:cubicBezTo>
                <a:cubicBezTo>
                  <a:pt x="3362497" y="49917"/>
                  <a:pt x="3357502" y="44925"/>
                  <a:pt x="3357502" y="38062"/>
                </a:cubicBezTo>
                <a:cubicBezTo>
                  <a:pt x="3357502" y="29950"/>
                  <a:pt x="3365618" y="24335"/>
                  <a:pt x="3373110" y="26206"/>
                </a:cubicBezTo>
                <a:close/>
                <a:moveTo>
                  <a:pt x="3175830" y="6864"/>
                </a:moveTo>
                <a:cubicBezTo>
                  <a:pt x="3182697" y="8736"/>
                  <a:pt x="3186444" y="14975"/>
                  <a:pt x="3185195" y="21839"/>
                </a:cubicBezTo>
                <a:cubicBezTo>
                  <a:pt x="3183322" y="27454"/>
                  <a:pt x="3178327" y="31198"/>
                  <a:pt x="3172709" y="31198"/>
                </a:cubicBezTo>
                <a:cubicBezTo>
                  <a:pt x="3172085" y="31198"/>
                  <a:pt x="3171461" y="31198"/>
                  <a:pt x="3171461" y="31198"/>
                </a:cubicBezTo>
                <a:cubicBezTo>
                  <a:pt x="3165217" y="30575"/>
                  <a:pt x="3160223" y="25582"/>
                  <a:pt x="3160223" y="18719"/>
                </a:cubicBezTo>
                <a:cubicBezTo>
                  <a:pt x="3160223" y="10607"/>
                  <a:pt x="3168339" y="4991"/>
                  <a:pt x="3175830" y="6864"/>
                </a:cubicBezTo>
                <a:close/>
                <a:moveTo>
                  <a:pt x="2775028" y="6864"/>
                </a:moveTo>
                <a:cubicBezTo>
                  <a:pt x="2781270" y="6239"/>
                  <a:pt x="2786889" y="9984"/>
                  <a:pt x="2788762" y="16223"/>
                </a:cubicBezTo>
                <a:cubicBezTo>
                  <a:pt x="2790636" y="23087"/>
                  <a:pt x="2786265" y="29326"/>
                  <a:pt x="2779398" y="31198"/>
                </a:cubicBezTo>
                <a:cubicBezTo>
                  <a:pt x="2778773" y="31822"/>
                  <a:pt x="2777525" y="31822"/>
                  <a:pt x="2776277" y="31822"/>
                </a:cubicBezTo>
                <a:cubicBezTo>
                  <a:pt x="2769409" y="31822"/>
                  <a:pt x="2763790" y="26206"/>
                  <a:pt x="2763790" y="19343"/>
                </a:cubicBezTo>
                <a:cubicBezTo>
                  <a:pt x="2763790" y="13103"/>
                  <a:pt x="2768785" y="7488"/>
                  <a:pt x="2775028" y="6864"/>
                </a:cubicBezTo>
                <a:close/>
                <a:moveTo>
                  <a:pt x="2974804" y="0"/>
                </a:moveTo>
                <a:cubicBezTo>
                  <a:pt x="2981672" y="0"/>
                  <a:pt x="2987291" y="5615"/>
                  <a:pt x="2987291" y="12479"/>
                </a:cubicBezTo>
                <a:cubicBezTo>
                  <a:pt x="2987291" y="19343"/>
                  <a:pt x="2981672" y="24958"/>
                  <a:pt x="2974804" y="24958"/>
                </a:cubicBezTo>
                <a:cubicBezTo>
                  <a:pt x="2967937" y="24958"/>
                  <a:pt x="2962319" y="19343"/>
                  <a:pt x="2962319" y="12479"/>
                </a:cubicBezTo>
                <a:cubicBezTo>
                  <a:pt x="2962319" y="5615"/>
                  <a:pt x="2967937" y="0"/>
                  <a:pt x="2974804" y="0"/>
                </a:cubicBezTo>
                <a:close/>
              </a:path>
            </a:pathLst>
          </a:custGeom>
          <a:solidFill>
            <a:srgbClr val="68B0C6"/>
          </a:solidFill>
          <a:ln w="5652" cap="flat">
            <a:noFill/>
            <a:prstDash val="solid"/>
            <a:miter/>
          </a:ln>
        </p:spPr>
        <p:txBody>
          <a:bodyPr rtlCol="0" anchor="ctr"/>
          <a:lstStyle/>
          <a:p>
            <a:endParaRPr lang="en-US" sz="1351"/>
          </a:p>
        </p:txBody>
      </p:sp>
      <p:pic>
        <p:nvPicPr>
          <p:cNvPr id="9" name="Gráfico 8">
            <a:extLst>
              <a:ext uri="{FF2B5EF4-FFF2-40B4-BE49-F238E27FC236}">
                <a16:creationId xmlns:a16="http://schemas.microsoft.com/office/drawing/2014/main" id="{5592B3D7-91F0-9378-667A-669795B763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3730" y="4213391"/>
            <a:ext cx="3248025" cy="2162175"/>
          </a:xfrm>
          <a:prstGeom prst="rect">
            <a:avLst/>
          </a:prstGeom>
        </p:spPr>
      </p:pic>
      <p:sp>
        <p:nvSpPr>
          <p:cNvPr id="10" name="Freeform 12">
            <a:extLst>
              <a:ext uri="{FF2B5EF4-FFF2-40B4-BE49-F238E27FC236}">
                <a16:creationId xmlns:a16="http://schemas.microsoft.com/office/drawing/2014/main" id="{D6E36FAD-5105-49BF-505A-AFF13028A5D7}"/>
              </a:ext>
            </a:extLst>
          </p:cNvPr>
          <p:cNvSpPr/>
          <p:nvPr/>
        </p:nvSpPr>
        <p:spPr>
          <a:xfrm rot="10800000">
            <a:off x="-1026378" y="-600281"/>
            <a:ext cx="1923636" cy="3718340"/>
          </a:xfrm>
          <a:custGeom>
            <a:avLst/>
            <a:gdLst>
              <a:gd name="connsiteX0" fmla="*/ 1448093 w 2896186"/>
              <a:gd name="connsiteY0" fmla="*/ 841150 h 5598254"/>
              <a:gd name="connsiteX1" fmla="*/ 2055139 w 2896186"/>
              <a:gd name="connsiteY1" fmla="*/ 1447863 h 5598254"/>
              <a:gd name="connsiteX2" fmla="*/ 2055139 w 2896186"/>
              <a:gd name="connsiteY2" fmla="*/ 5597687 h 5598254"/>
              <a:gd name="connsiteX3" fmla="*/ 2042705 w 2896186"/>
              <a:gd name="connsiteY3" fmla="*/ 5597687 h 5598254"/>
              <a:gd name="connsiteX4" fmla="*/ 2042705 w 2896186"/>
              <a:gd name="connsiteY4" fmla="*/ 1447863 h 5598254"/>
              <a:gd name="connsiteX5" fmla="*/ 1448093 w 2896186"/>
              <a:gd name="connsiteY5" fmla="*/ 853578 h 5598254"/>
              <a:gd name="connsiteX6" fmla="*/ 853482 w 2896186"/>
              <a:gd name="connsiteY6" fmla="*/ 1447863 h 5598254"/>
              <a:gd name="connsiteX7" fmla="*/ 853482 w 2896186"/>
              <a:gd name="connsiteY7" fmla="*/ 5598252 h 5598254"/>
              <a:gd name="connsiteX8" fmla="*/ 841047 w 2896186"/>
              <a:gd name="connsiteY8" fmla="*/ 5598252 h 5598254"/>
              <a:gd name="connsiteX9" fmla="*/ 841047 w 2896186"/>
              <a:gd name="connsiteY9" fmla="*/ 1447863 h 5598254"/>
              <a:gd name="connsiteX10" fmla="*/ 1448093 w 2896186"/>
              <a:gd name="connsiteY10" fmla="*/ 841150 h 5598254"/>
              <a:gd name="connsiteX11" fmla="*/ 1448093 w 2896186"/>
              <a:gd name="connsiteY11" fmla="*/ 631004 h 5598254"/>
              <a:gd name="connsiteX12" fmla="*/ 2265400 w 2896186"/>
              <a:gd name="connsiteY12" fmla="*/ 1447863 h 5598254"/>
              <a:gd name="connsiteX13" fmla="*/ 2265400 w 2896186"/>
              <a:gd name="connsiteY13" fmla="*/ 5597689 h 5598254"/>
              <a:gd name="connsiteX14" fmla="*/ 2252966 w 2896186"/>
              <a:gd name="connsiteY14" fmla="*/ 5597689 h 5598254"/>
              <a:gd name="connsiteX15" fmla="*/ 2252966 w 2896186"/>
              <a:gd name="connsiteY15" fmla="*/ 1447863 h 5598254"/>
              <a:gd name="connsiteX16" fmla="*/ 1448093 w 2896186"/>
              <a:gd name="connsiteY16" fmla="*/ 643432 h 5598254"/>
              <a:gd name="connsiteX17" fmla="*/ 643220 w 2896186"/>
              <a:gd name="connsiteY17" fmla="*/ 1447863 h 5598254"/>
              <a:gd name="connsiteX18" fmla="*/ 643220 w 2896186"/>
              <a:gd name="connsiteY18" fmla="*/ 5598254 h 5598254"/>
              <a:gd name="connsiteX19" fmla="*/ 630785 w 2896186"/>
              <a:gd name="connsiteY19" fmla="*/ 5598254 h 5598254"/>
              <a:gd name="connsiteX20" fmla="*/ 630785 w 2896186"/>
              <a:gd name="connsiteY20" fmla="*/ 1447863 h 5598254"/>
              <a:gd name="connsiteX21" fmla="*/ 1448093 w 2896186"/>
              <a:gd name="connsiteY21" fmla="*/ 631004 h 5598254"/>
              <a:gd name="connsiteX22" fmla="*/ 1448095 w 2896186"/>
              <a:gd name="connsiteY22" fmla="*/ 420858 h 5598254"/>
              <a:gd name="connsiteX23" fmla="*/ 2475664 w 2896186"/>
              <a:gd name="connsiteY23" fmla="*/ 1447863 h 5598254"/>
              <a:gd name="connsiteX24" fmla="*/ 2475664 w 2896186"/>
              <a:gd name="connsiteY24" fmla="*/ 5597688 h 5598254"/>
              <a:gd name="connsiteX25" fmla="*/ 2463229 w 2896186"/>
              <a:gd name="connsiteY25" fmla="*/ 5597688 h 5598254"/>
              <a:gd name="connsiteX26" fmla="*/ 2463229 w 2896186"/>
              <a:gd name="connsiteY26" fmla="*/ 1447863 h 5598254"/>
              <a:gd name="connsiteX27" fmla="*/ 1448095 w 2896186"/>
              <a:gd name="connsiteY27" fmla="*/ 433286 h 5598254"/>
              <a:gd name="connsiteX28" fmla="*/ 432959 w 2896186"/>
              <a:gd name="connsiteY28" fmla="*/ 1447863 h 5598254"/>
              <a:gd name="connsiteX29" fmla="*/ 432959 w 2896186"/>
              <a:gd name="connsiteY29" fmla="*/ 5598253 h 5598254"/>
              <a:gd name="connsiteX30" fmla="*/ 420524 w 2896186"/>
              <a:gd name="connsiteY30" fmla="*/ 5598253 h 5598254"/>
              <a:gd name="connsiteX31" fmla="*/ 420524 w 2896186"/>
              <a:gd name="connsiteY31" fmla="*/ 1447863 h 5598254"/>
              <a:gd name="connsiteX32" fmla="*/ 1448095 w 2896186"/>
              <a:gd name="connsiteY32" fmla="*/ 420858 h 5598254"/>
              <a:gd name="connsiteX33" fmla="*/ 1448094 w 2896186"/>
              <a:gd name="connsiteY33" fmla="*/ 210711 h 5598254"/>
              <a:gd name="connsiteX34" fmla="*/ 2685926 w 2896186"/>
              <a:gd name="connsiteY34" fmla="*/ 1447863 h 5598254"/>
              <a:gd name="connsiteX35" fmla="*/ 2685926 w 2896186"/>
              <a:gd name="connsiteY35" fmla="*/ 5597687 h 5598254"/>
              <a:gd name="connsiteX36" fmla="*/ 2673491 w 2896186"/>
              <a:gd name="connsiteY36" fmla="*/ 5597687 h 5598254"/>
              <a:gd name="connsiteX37" fmla="*/ 2673491 w 2896186"/>
              <a:gd name="connsiteY37" fmla="*/ 1447863 h 5598254"/>
              <a:gd name="connsiteX38" fmla="*/ 1448094 w 2896186"/>
              <a:gd name="connsiteY38" fmla="*/ 223139 h 5598254"/>
              <a:gd name="connsiteX39" fmla="*/ 222697 w 2896186"/>
              <a:gd name="connsiteY39" fmla="*/ 1447863 h 5598254"/>
              <a:gd name="connsiteX40" fmla="*/ 222697 w 2896186"/>
              <a:gd name="connsiteY40" fmla="*/ 5598252 h 5598254"/>
              <a:gd name="connsiteX41" fmla="*/ 210262 w 2896186"/>
              <a:gd name="connsiteY41" fmla="*/ 5598252 h 5598254"/>
              <a:gd name="connsiteX42" fmla="*/ 210262 w 2896186"/>
              <a:gd name="connsiteY42" fmla="*/ 1447863 h 5598254"/>
              <a:gd name="connsiteX43" fmla="*/ 1448094 w 2896186"/>
              <a:gd name="connsiteY43" fmla="*/ 210711 h 5598254"/>
              <a:gd name="connsiteX44" fmla="*/ 1448093 w 2896186"/>
              <a:gd name="connsiteY44" fmla="*/ 0 h 5598254"/>
              <a:gd name="connsiteX45" fmla="*/ 2896186 w 2896186"/>
              <a:gd name="connsiteY45" fmla="*/ 1447298 h 5598254"/>
              <a:gd name="connsiteX46" fmla="*/ 2896186 w 2896186"/>
              <a:gd name="connsiteY46" fmla="*/ 5597688 h 5598254"/>
              <a:gd name="connsiteX47" fmla="*/ 2883752 w 2896186"/>
              <a:gd name="connsiteY47" fmla="*/ 5597688 h 5598254"/>
              <a:gd name="connsiteX48" fmla="*/ 2883752 w 2896186"/>
              <a:gd name="connsiteY48" fmla="*/ 1447863 h 5598254"/>
              <a:gd name="connsiteX49" fmla="*/ 1448093 w 2896186"/>
              <a:gd name="connsiteY49" fmla="*/ 12993 h 5598254"/>
              <a:gd name="connsiteX50" fmla="*/ 12435 w 2896186"/>
              <a:gd name="connsiteY50" fmla="*/ 1447863 h 5598254"/>
              <a:gd name="connsiteX51" fmla="*/ 12435 w 2896186"/>
              <a:gd name="connsiteY51" fmla="*/ 5598252 h 5598254"/>
              <a:gd name="connsiteX52" fmla="*/ 0 w 2896186"/>
              <a:gd name="connsiteY52" fmla="*/ 5598252 h 5598254"/>
              <a:gd name="connsiteX53" fmla="*/ 0 w 2896186"/>
              <a:gd name="connsiteY53" fmla="*/ 1447863 h 5598254"/>
              <a:gd name="connsiteX54" fmla="*/ 1448093 w 2896186"/>
              <a:gd name="connsiteY54" fmla="*/ 0 h 559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6186" h="5598254">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3000"/>
            </a:srgbClr>
          </a:solidFill>
          <a:ln w="5652" cap="flat">
            <a:noFill/>
            <a:prstDash val="solid"/>
            <a:miter/>
          </a:ln>
        </p:spPr>
        <p:txBody>
          <a:bodyPr rtlCol="0" anchor="ctr"/>
          <a:lstStyle/>
          <a:p>
            <a:endParaRPr lang="en-US" sz="1351"/>
          </a:p>
        </p:txBody>
      </p:sp>
      <p:sp>
        <p:nvSpPr>
          <p:cNvPr id="13" name="Rectángulo 12">
            <a:extLst>
              <a:ext uri="{FF2B5EF4-FFF2-40B4-BE49-F238E27FC236}">
                <a16:creationId xmlns:a16="http://schemas.microsoft.com/office/drawing/2014/main" id="{8B74F624-421D-CD48-6129-7E0B3F047E50}"/>
              </a:ext>
            </a:extLst>
          </p:cNvPr>
          <p:cNvSpPr/>
          <p:nvPr/>
        </p:nvSpPr>
        <p:spPr>
          <a:xfrm>
            <a:off x="-241760" y="2"/>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5" name="Rectángulo 14">
            <a:extLst>
              <a:ext uri="{FF2B5EF4-FFF2-40B4-BE49-F238E27FC236}">
                <a16:creationId xmlns:a16="http://schemas.microsoft.com/office/drawing/2014/main" id="{F7949BBD-5D35-AA59-7277-FD8A163A52C9}"/>
              </a:ext>
            </a:extLst>
          </p:cNvPr>
          <p:cNvSpPr/>
          <p:nvPr/>
        </p:nvSpPr>
        <p:spPr>
          <a:xfrm>
            <a:off x="2" y="6724013"/>
            <a:ext cx="12409535" cy="131233"/>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0" name="Freeform 13">
            <a:extLst>
              <a:ext uri="{FF2B5EF4-FFF2-40B4-BE49-F238E27FC236}">
                <a16:creationId xmlns:a16="http://schemas.microsoft.com/office/drawing/2014/main" id="{499C5D44-7004-21A9-C4CE-0BF8B03811FB}"/>
              </a:ext>
            </a:extLst>
          </p:cNvPr>
          <p:cNvSpPr/>
          <p:nvPr/>
        </p:nvSpPr>
        <p:spPr>
          <a:xfrm>
            <a:off x="1" y="71911"/>
            <a:ext cx="4102923" cy="6882276"/>
          </a:xfrm>
          <a:custGeom>
            <a:avLst/>
            <a:gdLst>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6850742 h 6858000"/>
              <a:gd name="connsiteX0" fmla="*/ 0 w 8049718"/>
              <a:gd name="connsiteY0" fmla="*/ 0 h 6858000"/>
              <a:gd name="connsiteX1" fmla="*/ 8049718 w 8049718"/>
              <a:gd name="connsiteY1" fmla="*/ 0 h 6858000"/>
              <a:gd name="connsiteX2" fmla="*/ 5203381 w 8049718"/>
              <a:gd name="connsiteY2" fmla="*/ 6858000 h 6858000"/>
              <a:gd name="connsiteX3" fmla="*/ 472538 w 8049718"/>
              <a:gd name="connsiteY3" fmla="*/ 6858000 h 6858000"/>
              <a:gd name="connsiteX4" fmla="*/ 0 w 8049718"/>
              <a:gd name="connsiteY4" fmla="*/ 0 h 6858000"/>
              <a:gd name="connsiteX0" fmla="*/ 4892 w 8054610"/>
              <a:gd name="connsiteY0" fmla="*/ 0 h 6882276"/>
              <a:gd name="connsiteX1" fmla="*/ 8054610 w 8054610"/>
              <a:gd name="connsiteY1" fmla="*/ 0 h 6882276"/>
              <a:gd name="connsiteX2" fmla="*/ 5208273 w 8054610"/>
              <a:gd name="connsiteY2" fmla="*/ 6858000 h 6882276"/>
              <a:gd name="connsiteX3" fmla="*/ 0 w 8054610"/>
              <a:gd name="connsiteY3" fmla="*/ 6882276 h 6882276"/>
              <a:gd name="connsiteX4" fmla="*/ 4892 w 8054610"/>
              <a:gd name="connsiteY4" fmla="*/ 0 h 6882276"/>
              <a:gd name="connsiteX0" fmla="*/ 4892 w 8082148"/>
              <a:gd name="connsiteY0" fmla="*/ 0 h 6882276"/>
              <a:gd name="connsiteX1" fmla="*/ 8054610 w 8082148"/>
              <a:gd name="connsiteY1" fmla="*/ 0 h 6882276"/>
              <a:gd name="connsiteX2" fmla="*/ 8082148 w 8082148"/>
              <a:gd name="connsiteY2" fmla="*/ 6806119 h 6882276"/>
              <a:gd name="connsiteX3" fmla="*/ 0 w 8082148"/>
              <a:gd name="connsiteY3" fmla="*/ 6882276 h 6882276"/>
              <a:gd name="connsiteX4" fmla="*/ 4892 w 8082148"/>
              <a:gd name="connsiteY4" fmla="*/ 0 h 6882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2148" h="6882276">
                <a:moveTo>
                  <a:pt x="4892" y="0"/>
                </a:moveTo>
                <a:lnTo>
                  <a:pt x="8054610" y="0"/>
                </a:lnTo>
                <a:lnTo>
                  <a:pt x="8082148" y="6806119"/>
                </a:lnTo>
                <a:lnTo>
                  <a:pt x="0" y="6882276"/>
                </a:lnTo>
                <a:cubicBezTo>
                  <a:pt x="1631" y="4588184"/>
                  <a:pt x="3261" y="2294092"/>
                  <a:pt x="4892" y="0"/>
                </a:cubicBezTo>
                <a:close/>
              </a:path>
            </a:pathLst>
          </a:custGeom>
          <a:solidFill>
            <a:srgbClr val="68B0C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srgbClr val="C5E0E9"/>
              </a:solidFill>
            </a:endParaRPr>
          </a:p>
        </p:txBody>
      </p:sp>
      <p:pic>
        <p:nvPicPr>
          <p:cNvPr id="23" name="Imagen 22" descr="Texto&#10;&#10;Descripción generada automáticamente con confianza media">
            <a:extLst>
              <a:ext uri="{FF2B5EF4-FFF2-40B4-BE49-F238E27FC236}">
                <a16:creationId xmlns:a16="http://schemas.microsoft.com/office/drawing/2014/main" id="{134DDFE8-E159-E17D-4CD9-30C9457056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6186" y="5702909"/>
            <a:ext cx="2781591" cy="1019627"/>
          </a:xfrm>
          <a:prstGeom prst="rect">
            <a:avLst/>
          </a:prstGeom>
        </p:spPr>
      </p:pic>
      <p:sp>
        <p:nvSpPr>
          <p:cNvPr id="16" name="Elipse 15">
            <a:extLst>
              <a:ext uri="{FF2B5EF4-FFF2-40B4-BE49-F238E27FC236}">
                <a16:creationId xmlns:a16="http://schemas.microsoft.com/office/drawing/2014/main" id="{27A389F0-3369-03C3-D1AC-45657C526C14}"/>
              </a:ext>
            </a:extLst>
          </p:cNvPr>
          <p:cNvSpPr>
            <a:spLocks/>
          </p:cNvSpPr>
          <p:nvPr/>
        </p:nvSpPr>
        <p:spPr>
          <a:xfrm>
            <a:off x="2676267" y="-180122"/>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18" name="Elipse 17">
            <a:extLst>
              <a:ext uri="{FF2B5EF4-FFF2-40B4-BE49-F238E27FC236}">
                <a16:creationId xmlns:a16="http://schemas.microsoft.com/office/drawing/2014/main" id="{2900899D-1239-944E-939F-F26B0B3863F9}"/>
              </a:ext>
            </a:extLst>
          </p:cNvPr>
          <p:cNvSpPr>
            <a:spLocks/>
          </p:cNvSpPr>
          <p:nvPr/>
        </p:nvSpPr>
        <p:spPr>
          <a:xfrm>
            <a:off x="-2754870" y="4114671"/>
            <a:ext cx="4483364" cy="44833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 name="Imagen 1" descr="Texto&#10;&#10;Descripción generada automáticamente">
            <a:extLst>
              <a:ext uri="{FF2B5EF4-FFF2-40B4-BE49-F238E27FC236}">
                <a16:creationId xmlns:a16="http://schemas.microsoft.com/office/drawing/2014/main" id="{794F239B-DAE1-C78B-A949-67311C825D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3" name="Imagen 2" descr="Texto&#10;&#10;Descripción generada automáticamente">
            <a:extLst>
              <a:ext uri="{FF2B5EF4-FFF2-40B4-BE49-F238E27FC236}">
                <a16:creationId xmlns:a16="http://schemas.microsoft.com/office/drawing/2014/main" id="{2E8377F1-7CCD-44D9-E28D-4A816CCE2CE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6" name="Imagen 5" descr="Imagen que contiene exterior, firmar, foto, diferente&#10;&#10;Descripción generada automáticamente">
            <a:extLst>
              <a:ext uri="{FF2B5EF4-FFF2-40B4-BE49-F238E27FC236}">
                <a16:creationId xmlns:a16="http://schemas.microsoft.com/office/drawing/2014/main" id="{2D3DDAC4-FE2D-A2C1-D120-0FC8BF460252}"/>
              </a:ext>
            </a:extLst>
          </p:cNvPr>
          <p:cNvPicPr>
            <a:picLocks noChangeAspect="1"/>
          </p:cNvPicPr>
          <p:nvPr userDrawn="1"/>
        </p:nvPicPr>
        <p:blipFill>
          <a:blip r:embed="rId6"/>
          <a:stretch>
            <a:fillRect/>
          </a:stretch>
        </p:blipFill>
        <p:spPr>
          <a:xfrm>
            <a:off x="10771872" y="227037"/>
            <a:ext cx="1263108" cy="1277332"/>
          </a:xfrm>
          <a:prstGeom prst="rect">
            <a:avLst/>
          </a:prstGeom>
        </p:spPr>
      </p:pic>
    </p:spTree>
    <p:extLst>
      <p:ext uri="{BB962C8B-B14F-4D97-AF65-F5344CB8AC3E}">
        <p14:creationId xmlns:p14="http://schemas.microsoft.com/office/powerpoint/2010/main" val="228953863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Dos objetos">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73CDAB60-601E-4C04-9A99-68FAEDDD9878}"/>
              </a:ext>
            </a:extLst>
          </p:cNvPr>
          <p:cNvSpPr/>
          <p:nvPr/>
        </p:nvSpPr>
        <p:spPr>
          <a:xfrm>
            <a:off x="8019305" y="142653"/>
            <a:ext cx="4172692" cy="6700923"/>
          </a:xfrm>
          <a:prstGeom prst="rect">
            <a:avLst/>
          </a:prstGeom>
          <a:solidFill>
            <a:srgbClr val="68B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b="1"/>
          </a:p>
        </p:txBody>
      </p:sp>
      <p:sp>
        <p:nvSpPr>
          <p:cNvPr id="5" name="Date Placeholder 4">
            <a:extLst>
              <a:ext uri="{FF2B5EF4-FFF2-40B4-BE49-F238E27FC236}">
                <a16:creationId xmlns:a16="http://schemas.microsoft.com/office/drawing/2014/main" id="{4EEB4CAA-F0B3-6E49-8629-7B0575819F6D}"/>
              </a:ext>
            </a:extLst>
          </p:cNvPr>
          <p:cNvSpPr>
            <a:spLocks noGrp="1"/>
          </p:cNvSpPr>
          <p:nvPr>
            <p:ph type="dt" sz="half" idx="10"/>
          </p:nvPr>
        </p:nvSpPr>
        <p:spPr>
          <a:xfrm>
            <a:off x="838200" y="6356354"/>
            <a:ext cx="2743200" cy="366183"/>
          </a:xfrm>
          <a:prstGeom prst="rect">
            <a:avLst/>
          </a:prstGeom>
        </p:spPr>
        <p:txBody>
          <a:bodyPr/>
          <a:lstStyle/>
          <a:p>
            <a:fld id="{49F39DF6-1A1D-0646-920B-54AD545C247B}" type="datetimeFigureOut">
              <a:rPr lang="x-none" smtClean="0"/>
              <a:t>29/07/2025</a:t>
            </a:fld>
            <a:endParaRPr lang="x-none"/>
          </a:p>
        </p:txBody>
      </p:sp>
      <p:sp>
        <p:nvSpPr>
          <p:cNvPr id="6" name="Footer Placeholder 5">
            <a:extLst>
              <a:ext uri="{FF2B5EF4-FFF2-40B4-BE49-F238E27FC236}">
                <a16:creationId xmlns:a16="http://schemas.microsoft.com/office/drawing/2014/main" id="{016F7A89-FFF2-CB49-A8AE-5FAAC756623E}"/>
              </a:ext>
            </a:extLst>
          </p:cNvPr>
          <p:cNvSpPr>
            <a:spLocks noGrp="1"/>
          </p:cNvSpPr>
          <p:nvPr>
            <p:ph type="ftr" sz="quarter" idx="11"/>
          </p:nvPr>
        </p:nvSpPr>
        <p:spPr>
          <a:xfrm>
            <a:off x="4038600" y="6356354"/>
            <a:ext cx="4114800" cy="366183"/>
          </a:xfrm>
          <a:prstGeom prst="rect">
            <a:avLst/>
          </a:prstGeom>
        </p:spPr>
        <p:txBody>
          <a:bodyPr/>
          <a:lstStyle/>
          <a:p>
            <a:endParaRPr lang="x-none"/>
          </a:p>
        </p:txBody>
      </p:sp>
      <p:pic>
        <p:nvPicPr>
          <p:cNvPr id="9" name="Imagen 8" descr="Texto&#10;&#10;Descripción generada automáticamente con confianza media">
            <a:extLst>
              <a:ext uri="{FF2B5EF4-FFF2-40B4-BE49-F238E27FC236}">
                <a16:creationId xmlns:a16="http://schemas.microsoft.com/office/drawing/2014/main" id="{6E886D96-5824-7BED-BA54-4FA3A3444A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40175" y="9889287"/>
            <a:ext cx="2490741" cy="913012"/>
          </a:xfrm>
          <a:prstGeom prst="rect">
            <a:avLst/>
          </a:prstGeom>
        </p:spPr>
      </p:pic>
      <p:sp>
        <p:nvSpPr>
          <p:cNvPr id="11" name="Rectángulo 10">
            <a:extLst>
              <a:ext uri="{FF2B5EF4-FFF2-40B4-BE49-F238E27FC236}">
                <a16:creationId xmlns:a16="http://schemas.microsoft.com/office/drawing/2014/main" id="{F2E6B158-585B-437C-9C47-AF112A72881D}"/>
              </a:ext>
            </a:extLst>
          </p:cNvPr>
          <p:cNvSpPr/>
          <p:nvPr userDrawn="1"/>
        </p:nvSpPr>
        <p:spPr>
          <a:xfrm>
            <a:off x="2" y="-1"/>
            <a:ext cx="8019303" cy="6997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351" b="1"/>
              <a:t>ALIADOSCF</a:t>
            </a:r>
            <a:endParaRPr lang="es-CO" sz="1351" b="1"/>
          </a:p>
        </p:txBody>
      </p:sp>
      <p:sp>
        <p:nvSpPr>
          <p:cNvPr id="15" name="Round text">
            <a:extLst>
              <a:ext uri="{FF2B5EF4-FFF2-40B4-BE49-F238E27FC236}">
                <a16:creationId xmlns:a16="http://schemas.microsoft.com/office/drawing/2014/main" id="{BA6EE033-217F-F718-281A-D06EDEC8BFF1}"/>
              </a:ext>
            </a:extLst>
          </p:cNvPr>
          <p:cNvSpPr>
            <a:spLocks noChangeArrowheads="1"/>
          </p:cNvSpPr>
          <p:nvPr/>
        </p:nvSpPr>
        <p:spPr bwMode="auto">
          <a:xfrm>
            <a:off x="920050" y="2305275"/>
            <a:ext cx="3962527" cy="3957744"/>
          </a:xfrm>
          <a:prstGeom prst="ellipse">
            <a:avLst/>
          </a:prstGeom>
          <a:noFill/>
          <a:ln w="12700" cap="flat">
            <a:noFill/>
            <a:prstDash val="solid"/>
            <a:miter lim="800000"/>
            <a:headEnd/>
            <a:tailEnd/>
          </a:ln>
        </p:spPr>
        <p:txBody>
          <a:bodyPr spcFirstLastPara="1" vert="horz" wrap="square" lIns="91440" tIns="45720" rIns="91440" bIns="45720" numCol="1" anchor="t" anchorCtr="0" compatLnSpc="1">
            <a:prstTxWarp prst="textArchDown">
              <a:avLst>
                <a:gd name="adj" fmla="val 16502676"/>
              </a:avLst>
            </a:prstTxWarp>
          </a:bodyPr>
          <a:lstStyle/>
          <a:p>
            <a:pPr algn="ctr">
              <a:lnSpc>
                <a:spcPct val="700000"/>
              </a:lnSpc>
            </a:pPr>
            <a:endParaRPr lang="ru-RU" sz="1400">
              <a:solidFill>
                <a:schemeClr val="tx2">
                  <a:lumMod val="60000"/>
                  <a:lumOff val="40000"/>
                </a:schemeClr>
              </a:solidFill>
            </a:endParaRPr>
          </a:p>
        </p:txBody>
      </p:sp>
      <p:pic>
        <p:nvPicPr>
          <p:cNvPr id="21" name="Imagen 20" descr="Texto&#10;&#10;Descripción generada automáticamente con confianza media">
            <a:extLst>
              <a:ext uri="{FF2B5EF4-FFF2-40B4-BE49-F238E27FC236}">
                <a16:creationId xmlns:a16="http://schemas.microsoft.com/office/drawing/2014/main" id="{F21506C1-5B9E-15FF-33C8-E39852BC53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3486" y="5603038"/>
            <a:ext cx="2831708" cy="1037999"/>
          </a:xfrm>
          <a:prstGeom prst="rect">
            <a:avLst/>
          </a:prstGeom>
        </p:spPr>
      </p:pic>
      <p:sp>
        <p:nvSpPr>
          <p:cNvPr id="8" name="Rectángulo 7">
            <a:extLst>
              <a:ext uri="{FF2B5EF4-FFF2-40B4-BE49-F238E27FC236}">
                <a16:creationId xmlns:a16="http://schemas.microsoft.com/office/drawing/2014/main" id="{BCED2546-5D9A-E54F-5D4C-A1786626D7EA}"/>
              </a:ext>
            </a:extLst>
          </p:cNvPr>
          <p:cNvSpPr/>
          <p:nvPr/>
        </p:nvSpPr>
        <p:spPr>
          <a:xfrm flipV="1">
            <a:off x="1" y="-24966"/>
            <a:ext cx="12294012" cy="167620"/>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12" name="Imagen 11" descr="Texto&#10;&#10;Descripción generada automáticamente">
            <a:extLst>
              <a:ext uri="{FF2B5EF4-FFF2-40B4-BE49-F238E27FC236}">
                <a16:creationId xmlns:a16="http://schemas.microsoft.com/office/drawing/2014/main" id="{3710B13F-88F7-6364-E3E4-822193FEFC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sp>
        <p:nvSpPr>
          <p:cNvPr id="19" name="Elipse 18">
            <a:extLst>
              <a:ext uri="{FF2B5EF4-FFF2-40B4-BE49-F238E27FC236}">
                <a16:creationId xmlns:a16="http://schemas.microsoft.com/office/drawing/2014/main" id="{4103FF48-093C-4FEB-B50C-892372D1935E}"/>
              </a:ext>
            </a:extLst>
          </p:cNvPr>
          <p:cNvSpPr/>
          <p:nvPr userDrawn="1"/>
        </p:nvSpPr>
        <p:spPr>
          <a:xfrm>
            <a:off x="4488071" y="-526303"/>
            <a:ext cx="4483364" cy="46986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0" name="Rectángulo 19">
            <a:extLst>
              <a:ext uri="{FF2B5EF4-FFF2-40B4-BE49-F238E27FC236}">
                <a16:creationId xmlns:a16="http://schemas.microsoft.com/office/drawing/2014/main" id="{CD7BD742-75FA-46CE-BE2B-4D37ED473304}"/>
              </a:ext>
            </a:extLst>
          </p:cNvPr>
          <p:cNvSpPr/>
          <p:nvPr userDrawn="1"/>
        </p:nvSpPr>
        <p:spPr>
          <a:xfrm flipV="1">
            <a:off x="-51005" y="6690381"/>
            <a:ext cx="12294012" cy="167620"/>
          </a:xfrm>
          <a:prstGeom prst="rect">
            <a:avLst/>
          </a:prstGeom>
          <a:solidFill>
            <a:srgbClr val="CB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sp>
        <p:nvSpPr>
          <p:cNvPr id="22" name="Elipse 21">
            <a:extLst>
              <a:ext uri="{FF2B5EF4-FFF2-40B4-BE49-F238E27FC236}">
                <a16:creationId xmlns:a16="http://schemas.microsoft.com/office/drawing/2014/main" id="{AFDBDC9D-ADF5-480A-A1FF-CA80D0CA48F7}"/>
              </a:ext>
            </a:extLst>
          </p:cNvPr>
          <p:cNvSpPr/>
          <p:nvPr userDrawn="1"/>
        </p:nvSpPr>
        <p:spPr>
          <a:xfrm>
            <a:off x="8315935" y="5325203"/>
            <a:ext cx="4483364" cy="43737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 name="Imagen 1" descr="Imagen que contiene exterior, firmar, foto, diferente&#10;&#10;Descripción generada automáticamente">
            <a:extLst>
              <a:ext uri="{FF2B5EF4-FFF2-40B4-BE49-F238E27FC236}">
                <a16:creationId xmlns:a16="http://schemas.microsoft.com/office/drawing/2014/main" id="{6CABCCE9-DDFB-8475-8EE4-736FB8ADF942}"/>
              </a:ext>
            </a:extLst>
          </p:cNvPr>
          <p:cNvPicPr>
            <a:picLocks noChangeAspect="1"/>
          </p:cNvPicPr>
          <p:nvPr userDrawn="1"/>
        </p:nvPicPr>
        <p:blipFill>
          <a:blip r:embed="rId5"/>
          <a:stretch>
            <a:fillRect/>
          </a:stretch>
        </p:blipFill>
        <p:spPr>
          <a:xfrm>
            <a:off x="262993" y="5246036"/>
            <a:ext cx="1263108" cy="1277332"/>
          </a:xfrm>
          <a:prstGeom prst="rect">
            <a:avLst/>
          </a:prstGeom>
        </p:spPr>
      </p:pic>
    </p:spTree>
    <p:extLst>
      <p:ext uri="{BB962C8B-B14F-4D97-AF65-F5344CB8AC3E}">
        <p14:creationId xmlns:p14="http://schemas.microsoft.com/office/powerpoint/2010/main" val="365682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7A5DB180-8736-1089-803B-F74CF314609E}"/>
              </a:ext>
            </a:extLst>
          </p:cNvPr>
          <p:cNvSpPr/>
          <p:nvPr/>
        </p:nvSpPr>
        <p:spPr>
          <a:xfrm>
            <a:off x="35352" y="-57264"/>
            <a:ext cx="12273699" cy="18718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sz="1351"/>
          </a:p>
        </p:txBody>
      </p:sp>
      <p:sp>
        <p:nvSpPr>
          <p:cNvPr id="16" name="Elipse 15">
            <a:extLst>
              <a:ext uri="{FF2B5EF4-FFF2-40B4-BE49-F238E27FC236}">
                <a16:creationId xmlns:a16="http://schemas.microsoft.com/office/drawing/2014/main" id="{1851396A-DFC2-D37E-E1FA-B8BF5FCC9593}"/>
              </a:ext>
            </a:extLst>
          </p:cNvPr>
          <p:cNvSpPr/>
          <p:nvPr/>
        </p:nvSpPr>
        <p:spPr>
          <a:xfrm>
            <a:off x="1177795" y="-259821"/>
            <a:ext cx="4483364" cy="46986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3" name="Imagen 22" descr="Interfaz de usuario gráfica&#10;&#10;Descripción generada automáticamente">
            <a:extLst>
              <a:ext uri="{FF2B5EF4-FFF2-40B4-BE49-F238E27FC236}">
                <a16:creationId xmlns:a16="http://schemas.microsoft.com/office/drawing/2014/main" id="{14DA7631-B2FA-16D1-86E5-B4A66D31F6F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351" y="-57265"/>
            <a:ext cx="12273697" cy="6994684"/>
          </a:xfrm>
          <a:prstGeom prst="rect">
            <a:avLst/>
          </a:prstGeom>
        </p:spPr>
      </p:pic>
      <p:pic>
        <p:nvPicPr>
          <p:cNvPr id="3" name="Imagen 2" descr="Texto&#10;&#10;Descripción generada automáticamente">
            <a:extLst>
              <a:ext uri="{FF2B5EF4-FFF2-40B4-BE49-F238E27FC236}">
                <a16:creationId xmlns:a16="http://schemas.microsoft.com/office/drawing/2014/main" id="{808E272E-67D0-C83C-0EC1-3620209346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sp>
        <p:nvSpPr>
          <p:cNvPr id="7" name="Rectángulo 6">
            <a:extLst>
              <a:ext uri="{FF2B5EF4-FFF2-40B4-BE49-F238E27FC236}">
                <a16:creationId xmlns:a16="http://schemas.microsoft.com/office/drawing/2014/main" id="{281D9475-B984-4829-A832-1322825D5BC1}"/>
              </a:ext>
            </a:extLst>
          </p:cNvPr>
          <p:cNvSpPr/>
          <p:nvPr userDrawn="1"/>
        </p:nvSpPr>
        <p:spPr>
          <a:xfrm>
            <a:off x="-35351" y="1306978"/>
            <a:ext cx="12273697" cy="4431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400"/>
          </a:p>
        </p:txBody>
      </p:sp>
      <p:pic>
        <p:nvPicPr>
          <p:cNvPr id="8" name="Imagen 7" descr="Texto&#10;&#10;Descripción generada automáticamente con confianza media">
            <a:extLst>
              <a:ext uri="{FF2B5EF4-FFF2-40B4-BE49-F238E27FC236}">
                <a16:creationId xmlns:a16="http://schemas.microsoft.com/office/drawing/2014/main" id="{93DF73AD-B21B-4E64-B833-FAC7B1515D9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71247" y="6103826"/>
            <a:ext cx="1821509" cy="667697"/>
          </a:xfrm>
          <a:prstGeom prst="rect">
            <a:avLst/>
          </a:prstGeom>
        </p:spPr>
      </p:pic>
      <p:pic>
        <p:nvPicPr>
          <p:cNvPr id="2" name="Imagen 1" descr="Imagen que contiene exterior, firmar, foto, diferente&#10;&#10;Descripción generada automáticamente">
            <a:extLst>
              <a:ext uri="{FF2B5EF4-FFF2-40B4-BE49-F238E27FC236}">
                <a16:creationId xmlns:a16="http://schemas.microsoft.com/office/drawing/2014/main" id="{6935C76E-3BA9-93C6-9473-6EC2774ADAC3}"/>
              </a:ext>
            </a:extLst>
          </p:cNvPr>
          <p:cNvPicPr>
            <a:picLocks noChangeAspect="1"/>
          </p:cNvPicPr>
          <p:nvPr userDrawn="1"/>
        </p:nvPicPr>
        <p:blipFill>
          <a:blip r:embed="rId5"/>
          <a:stretch>
            <a:fillRect/>
          </a:stretch>
        </p:blipFill>
        <p:spPr>
          <a:xfrm>
            <a:off x="130499" y="5302209"/>
            <a:ext cx="1263108" cy="1277332"/>
          </a:xfrm>
          <a:prstGeom prst="rect">
            <a:avLst/>
          </a:prstGeom>
        </p:spPr>
      </p:pic>
    </p:spTree>
    <p:extLst>
      <p:ext uri="{BB962C8B-B14F-4D97-AF65-F5344CB8AC3E}">
        <p14:creationId xmlns:p14="http://schemas.microsoft.com/office/powerpoint/2010/main" val="1066503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ación">
    <p:spTree>
      <p:nvGrpSpPr>
        <p:cNvPr id="1" name=""/>
        <p:cNvGrpSpPr/>
        <p:nvPr/>
      </p:nvGrpSpPr>
      <p:grpSpPr>
        <a:xfrm>
          <a:off x="0" y="0"/>
          <a:ext cx="0" cy="0"/>
          <a:chOff x="0" y="0"/>
          <a:chExt cx="0" cy="0"/>
        </a:xfrm>
      </p:grpSpPr>
      <p:sp>
        <p:nvSpPr>
          <p:cNvPr id="12" name="Rectángulo 11">
            <a:extLst>
              <a:ext uri="{FF2B5EF4-FFF2-40B4-BE49-F238E27FC236}">
                <a16:creationId xmlns:a16="http://schemas.microsoft.com/office/drawing/2014/main" id="{7A5DB180-8736-1089-803B-F74CF314609E}"/>
              </a:ext>
            </a:extLst>
          </p:cNvPr>
          <p:cNvSpPr/>
          <p:nvPr/>
        </p:nvSpPr>
        <p:spPr>
          <a:xfrm>
            <a:off x="35352" y="-57264"/>
            <a:ext cx="12273699" cy="18718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sz="1351"/>
          </a:p>
        </p:txBody>
      </p:sp>
      <p:sp>
        <p:nvSpPr>
          <p:cNvPr id="16" name="Elipse 15">
            <a:extLst>
              <a:ext uri="{FF2B5EF4-FFF2-40B4-BE49-F238E27FC236}">
                <a16:creationId xmlns:a16="http://schemas.microsoft.com/office/drawing/2014/main" id="{1851396A-DFC2-D37E-E1FA-B8BF5FCC9593}"/>
              </a:ext>
            </a:extLst>
          </p:cNvPr>
          <p:cNvSpPr/>
          <p:nvPr/>
        </p:nvSpPr>
        <p:spPr>
          <a:xfrm>
            <a:off x="1177795" y="-259821"/>
            <a:ext cx="4483364" cy="46986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1"/>
          </a:p>
        </p:txBody>
      </p:sp>
      <p:pic>
        <p:nvPicPr>
          <p:cNvPr id="23" name="Imagen 22" descr="Interfaz de usuario gráfica&#10;&#10;Descripción generada automáticamente">
            <a:extLst>
              <a:ext uri="{FF2B5EF4-FFF2-40B4-BE49-F238E27FC236}">
                <a16:creationId xmlns:a16="http://schemas.microsoft.com/office/drawing/2014/main" id="{14DA7631-B2FA-16D1-86E5-B4A66D31F6F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351" y="-57265"/>
            <a:ext cx="12273697" cy="6994684"/>
          </a:xfrm>
          <a:prstGeom prst="rect">
            <a:avLst/>
          </a:prstGeom>
        </p:spPr>
      </p:pic>
      <p:pic>
        <p:nvPicPr>
          <p:cNvPr id="2" name="Imagen 1" descr="Texto&#10;&#10;Descripción generada automáticamente con confianza media">
            <a:extLst>
              <a:ext uri="{FF2B5EF4-FFF2-40B4-BE49-F238E27FC236}">
                <a16:creationId xmlns:a16="http://schemas.microsoft.com/office/drawing/2014/main" id="{6C874167-9AAB-BA0C-3658-185375B25B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44720" y="6060073"/>
            <a:ext cx="1920025" cy="703809"/>
          </a:xfrm>
          <a:prstGeom prst="rect">
            <a:avLst/>
          </a:prstGeom>
        </p:spPr>
      </p:pic>
      <p:pic>
        <p:nvPicPr>
          <p:cNvPr id="3" name="Imagen 2" descr="Texto&#10;&#10;Descripción generada automáticamente">
            <a:extLst>
              <a:ext uri="{FF2B5EF4-FFF2-40B4-BE49-F238E27FC236}">
                <a16:creationId xmlns:a16="http://schemas.microsoft.com/office/drawing/2014/main" id="{808E272E-67D0-C83C-0EC1-362020934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499" y="2"/>
            <a:ext cx="1465215" cy="905607"/>
          </a:xfrm>
          <a:prstGeom prst="rect">
            <a:avLst/>
          </a:prstGeom>
        </p:spPr>
      </p:pic>
      <p:pic>
        <p:nvPicPr>
          <p:cNvPr id="4" name="Imagen 3" descr="Imagen que contiene exterior, firmar, foto, diferente&#10;&#10;Descripción generada automáticamente">
            <a:extLst>
              <a:ext uri="{FF2B5EF4-FFF2-40B4-BE49-F238E27FC236}">
                <a16:creationId xmlns:a16="http://schemas.microsoft.com/office/drawing/2014/main" id="{C8D7F569-6C47-7481-4F96-B298CCD9C1FF}"/>
              </a:ext>
            </a:extLst>
          </p:cNvPr>
          <p:cNvPicPr>
            <a:picLocks noChangeAspect="1"/>
          </p:cNvPicPr>
          <p:nvPr userDrawn="1"/>
        </p:nvPicPr>
        <p:blipFill>
          <a:blip r:embed="rId5"/>
          <a:stretch>
            <a:fillRect/>
          </a:stretch>
        </p:blipFill>
        <p:spPr>
          <a:xfrm>
            <a:off x="231552" y="5315970"/>
            <a:ext cx="1263108" cy="1277332"/>
          </a:xfrm>
          <a:prstGeom prst="rect">
            <a:avLst/>
          </a:prstGeom>
        </p:spPr>
      </p:pic>
    </p:spTree>
    <p:extLst>
      <p:ext uri="{BB962C8B-B14F-4D97-AF65-F5344CB8AC3E}">
        <p14:creationId xmlns:p14="http://schemas.microsoft.com/office/powerpoint/2010/main" val="401889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7D7410F-119F-FA34-8F3C-F5589F222F1E}"/>
              </a:ext>
            </a:extLst>
          </p:cNvPr>
          <p:cNvSpPr/>
          <p:nvPr userDrawn="1"/>
        </p:nvSpPr>
        <p:spPr>
          <a:xfrm>
            <a:off x="0" y="135465"/>
            <a:ext cx="12227352" cy="3011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400"/>
          </a:p>
        </p:txBody>
      </p:sp>
      <p:sp>
        <p:nvSpPr>
          <p:cNvPr id="4" name="Picture Placeholder 3">
            <a:extLst>
              <a:ext uri="{FF2B5EF4-FFF2-40B4-BE49-F238E27FC236}">
                <a16:creationId xmlns:a16="http://schemas.microsoft.com/office/drawing/2014/main" id="{B441150F-03A5-6247-623E-A460CC7FC7B6}"/>
              </a:ext>
            </a:extLst>
          </p:cNvPr>
          <p:cNvSpPr>
            <a:spLocks noGrp="1"/>
          </p:cNvSpPr>
          <p:nvPr>
            <p:ph type="pic" sz="quarter" idx="10"/>
          </p:nvPr>
        </p:nvSpPr>
        <p:spPr>
          <a:xfrm>
            <a:off x="1" y="2"/>
            <a:ext cx="10475649" cy="4110359"/>
          </a:xfrm>
          <a:custGeom>
            <a:avLst/>
            <a:gdLst>
              <a:gd name="connsiteX0" fmla="*/ 0 w 11421329"/>
              <a:gd name="connsiteY0" fmla="*/ 3108124 h 4367645"/>
              <a:gd name="connsiteX1" fmla="*/ 3886072 w 11421329"/>
              <a:gd name="connsiteY1" fmla="*/ 3589518 h 4367645"/>
              <a:gd name="connsiteX2" fmla="*/ 4225624 w 11421329"/>
              <a:gd name="connsiteY2" fmla="*/ 4025090 h 4367645"/>
              <a:gd name="connsiteX3" fmla="*/ 3790052 w 11421329"/>
              <a:gd name="connsiteY3" fmla="*/ 4364643 h 4367645"/>
              <a:gd name="connsiteX4" fmla="*/ 0 w 11421329"/>
              <a:gd name="connsiteY4" fmla="*/ 3895144 h 4367645"/>
              <a:gd name="connsiteX5" fmla="*/ 0 w 11421329"/>
              <a:gd name="connsiteY5" fmla="*/ 2239163 h 4367645"/>
              <a:gd name="connsiteX6" fmla="*/ 6563590 w 11421329"/>
              <a:gd name="connsiteY6" fmla="*/ 3052238 h 4367645"/>
              <a:gd name="connsiteX7" fmla="*/ 6903142 w 11421329"/>
              <a:gd name="connsiteY7" fmla="*/ 3487811 h 4367645"/>
              <a:gd name="connsiteX8" fmla="*/ 6467570 w 11421329"/>
              <a:gd name="connsiteY8" fmla="*/ 3827363 h 4367645"/>
              <a:gd name="connsiteX9" fmla="*/ 0 w 11421329"/>
              <a:gd name="connsiteY9" fmla="*/ 3026183 h 4367645"/>
              <a:gd name="connsiteX10" fmla="*/ 2000618 w 11421329"/>
              <a:gd name="connsiteY10" fmla="*/ 1637905 h 4367645"/>
              <a:gd name="connsiteX11" fmla="*/ 2079700 w 11421329"/>
              <a:gd name="connsiteY11" fmla="*/ 1639707 h 4367645"/>
              <a:gd name="connsiteX12" fmla="*/ 8437362 w 11421329"/>
              <a:gd name="connsiteY12" fmla="*/ 2427272 h 4367645"/>
              <a:gd name="connsiteX13" fmla="*/ 8776914 w 11421329"/>
              <a:gd name="connsiteY13" fmla="*/ 2862845 h 4367645"/>
              <a:gd name="connsiteX14" fmla="*/ 8341342 w 11421329"/>
              <a:gd name="connsiteY14" fmla="*/ 3202398 h 4367645"/>
              <a:gd name="connsiteX15" fmla="*/ 1983681 w 11421329"/>
              <a:gd name="connsiteY15" fmla="*/ 2414832 h 4367645"/>
              <a:gd name="connsiteX16" fmla="*/ 1644128 w 11421329"/>
              <a:gd name="connsiteY16" fmla="*/ 1979259 h 4367645"/>
              <a:gd name="connsiteX17" fmla="*/ 2000618 w 11421329"/>
              <a:gd name="connsiteY17" fmla="*/ 1637905 h 4367645"/>
              <a:gd name="connsiteX18" fmla="*/ 0 w 11421329"/>
              <a:gd name="connsiteY18" fmla="*/ 1388505 h 4367645"/>
              <a:gd name="connsiteX19" fmla="*/ 1253805 w 11421329"/>
              <a:gd name="connsiteY19" fmla="*/ 1543822 h 4367645"/>
              <a:gd name="connsiteX20" fmla="*/ 1593357 w 11421329"/>
              <a:gd name="connsiteY20" fmla="*/ 1979395 h 4367645"/>
              <a:gd name="connsiteX21" fmla="*/ 1157786 w 11421329"/>
              <a:gd name="connsiteY21" fmla="*/ 2318948 h 4367645"/>
              <a:gd name="connsiteX22" fmla="*/ 0 w 11421329"/>
              <a:gd name="connsiteY22" fmla="*/ 2175525 h 4367645"/>
              <a:gd name="connsiteX23" fmla="*/ 7945858 w 11421329"/>
              <a:gd name="connsiteY23" fmla="*/ 646845 h 4367645"/>
              <a:gd name="connsiteX24" fmla="*/ 8024941 w 11421329"/>
              <a:gd name="connsiteY24" fmla="*/ 648648 h 4367645"/>
              <a:gd name="connsiteX25" fmla="*/ 11078774 w 11421329"/>
              <a:gd name="connsiteY25" fmla="*/ 1026945 h 4367645"/>
              <a:gd name="connsiteX26" fmla="*/ 11418327 w 11421329"/>
              <a:gd name="connsiteY26" fmla="*/ 1462519 h 4367645"/>
              <a:gd name="connsiteX27" fmla="*/ 10982754 w 11421329"/>
              <a:gd name="connsiteY27" fmla="*/ 1802071 h 4367645"/>
              <a:gd name="connsiteX28" fmla="*/ 7928920 w 11421329"/>
              <a:gd name="connsiteY28" fmla="*/ 1423773 h 4367645"/>
              <a:gd name="connsiteX29" fmla="*/ 7589368 w 11421329"/>
              <a:gd name="connsiteY29" fmla="*/ 988199 h 4367645"/>
              <a:gd name="connsiteX30" fmla="*/ 7945858 w 11421329"/>
              <a:gd name="connsiteY30" fmla="*/ 646845 h 4367645"/>
              <a:gd name="connsiteX31" fmla="*/ 0 w 11421329"/>
              <a:gd name="connsiteY31" fmla="*/ 523491 h 4367645"/>
              <a:gd name="connsiteX32" fmla="*/ 9909496 w 11421329"/>
              <a:gd name="connsiteY32" fmla="*/ 1751046 h 4367645"/>
              <a:gd name="connsiteX33" fmla="*/ 10249048 w 11421329"/>
              <a:gd name="connsiteY33" fmla="*/ 2186618 h 4367645"/>
              <a:gd name="connsiteX34" fmla="*/ 9813477 w 11421329"/>
              <a:gd name="connsiteY34" fmla="*/ 2526171 h 4367645"/>
              <a:gd name="connsiteX35" fmla="*/ 0 w 11421329"/>
              <a:gd name="connsiteY35" fmla="*/ 1310511 h 4367645"/>
              <a:gd name="connsiteX36" fmla="*/ 3210488 w 11421329"/>
              <a:gd name="connsiteY36" fmla="*/ 0 h 4367645"/>
              <a:gd name="connsiteX37" fmla="*/ 9563744 w 11421329"/>
              <a:gd name="connsiteY37" fmla="*/ 0 h 4367645"/>
              <a:gd name="connsiteX38" fmla="*/ 10847731 w 11421329"/>
              <a:gd name="connsiteY38" fmla="*/ 159056 h 4367645"/>
              <a:gd name="connsiteX39" fmla="*/ 11187284 w 11421329"/>
              <a:gd name="connsiteY39" fmla="*/ 594629 h 4367645"/>
              <a:gd name="connsiteX40" fmla="*/ 10751711 w 11421329"/>
              <a:gd name="connsiteY40" fmla="*/ 934181 h 4367645"/>
              <a:gd name="connsiteX41" fmla="*/ 0 w 11421329"/>
              <a:gd name="connsiteY41" fmla="*/ 0 h 4367645"/>
              <a:gd name="connsiteX42" fmla="*/ 2676723 w 11421329"/>
              <a:gd name="connsiteY42" fmla="*/ 0 h 4367645"/>
              <a:gd name="connsiteX43" fmla="*/ 7190131 w 11421329"/>
              <a:gd name="connsiteY43" fmla="*/ 559106 h 4367645"/>
              <a:gd name="connsiteX44" fmla="*/ 7529684 w 11421329"/>
              <a:gd name="connsiteY44" fmla="*/ 994678 h 4367645"/>
              <a:gd name="connsiteX45" fmla="*/ 7094110 w 11421329"/>
              <a:gd name="connsiteY45" fmla="*/ 1334232 h 4367645"/>
              <a:gd name="connsiteX46" fmla="*/ 0 w 11421329"/>
              <a:gd name="connsiteY46" fmla="*/ 455436 h 436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421329" h="4367645">
                <a:moveTo>
                  <a:pt x="0" y="3108124"/>
                </a:moveTo>
                <a:lnTo>
                  <a:pt x="3886072" y="3589518"/>
                </a:lnTo>
                <a:cubicBezTo>
                  <a:pt x="4100117" y="3616033"/>
                  <a:pt x="4252141" y="3811045"/>
                  <a:pt x="4225624" y="4025090"/>
                </a:cubicBezTo>
                <a:cubicBezTo>
                  <a:pt x="4199109" y="4239135"/>
                  <a:pt x="4004097" y="4391158"/>
                  <a:pt x="3790052" y="4364643"/>
                </a:cubicBezTo>
                <a:lnTo>
                  <a:pt x="0" y="3895144"/>
                </a:lnTo>
                <a:close/>
                <a:moveTo>
                  <a:pt x="0" y="2239163"/>
                </a:moveTo>
                <a:lnTo>
                  <a:pt x="6563590" y="3052238"/>
                </a:lnTo>
                <a:cubicBezTo>
                  <a:pt x="6777635" y="3078752"/>
                  <a:pt x="6929658" y="3273766"/>
                  <a:pt x="6903142" y="3487811"/>
                </a:cubicBezTo>
                <a:cubicBezTo>
                  <a:pt x="6876627" y="3701856"/>
                  <a:pt x="6681615" y="3853879"/>
                  <a:pt x="6467570" y="3827363"/>
                </a:cubicBezTo>
                <a:lnTo>
                  <a:pt x="0" y="3026183"/>
                </a:lnTo>
                <a:close/>
                <a:moveTo>
                  <a:pt x="2000618" y="1637905"/>
                </a:moveTo>
                <a:cubicBezTo>
                  <a:pt x="2026487" y="1635868"/>
                  <a:pt x="2052945" y="1636392"/>
                  <a:pt x="2079700" y="1639707"/>
                </a:cubicBezTo>
                <a:lnTo>
                  <a:pt x="8437362" y="2427272"/>
                </a:lnTo>
                <a:cubicBezTo>
                  <a:pt x="8651407" y="2453787"/>
                  <a:pt x="8803429" y="2648800"/>
                  <a:pt x="8776914" y="2862845"/>
                </a:cubicBezTo>
                <a:cubicBezTo>
                  <a:pt x="8750399" y="3076890"/>
                  <a:pt x="8555387" y="3228913"/>
                  <a:pt x="8341342" y="3202398"/>
                </a:cubicBezTo>
                <a:lnTo>
                  <a:pt x="1983681" y="2414832"/>
                </a:lnTo>
                <a:cubicBezTo>
                  <a:pt x="1769635" y="2388317"/>
                  <a:pt x="1617612" y="2193304"/>
                  <a:pt x="1644128" y="1979259"/>
                </a:cubicBezTo>
                <a:cubicBezTo>
                  <a:pt x="1667328" y="1791970"/>
                  <a:pt x="1819535" y="1652166"/>
                  <a:pt x="2000618" y="1637905"/>
                </a:cubicBezTo>
                <a:close/>
                <a:moveTo>
                  <a:pt x="0" y="1388505"/>
                </a:moveTo>
                <a:lnTo>
                  <a:pt x="1253805" y="1543822"/>
                </a:lnTo>
                <a:cubicBezTo>
                  <a:pt x="1467850" y="1570337"/>
                  <a:pt x="1619873" y="1765350"/>
                  <a:pt x="1593357" y="1979395"/>
                </a:cubicBezTo>
                <a:cubicBezTo>
                  <a:pt x="1566843" y="2193440"/>
                  <a:pt x="1371830" y="2345463"/>
                  <a:pt x="1157786" y="2318948"/>
                </a:cubicBezTo>
                <a:lnTo>
                  <a:pt x="0" y="2175525"/>
                </a:lnTo>
                <a:close/>
                <a:moveTo>
                  <a:pt x="7945858" y="646845"/>
                </a:moveTo>
                <a:cubicBezTo>
                  <a:pt x="7971726" y="644807"/>
                  <a:pt x="7998185" y="645332"/>
                  <a:pt x="8024941" y="648648"/>
                </a:cubicBezTo>
                <a:lnTo>
                  <a:pt x="11078774" y="1026945"/>
                </a:lnTo>
                <a:cubicBezTo>
                  <a:pt x="11292820" y="1053462"/>
                  <a:pt x="11444842" y="1248474"/>
                  <a:pt x="11418327" y="1462519"/>
                </a:cubicBezTo>
                <a:cubicBezTo>
                  <a:pt x="11391812" y="1676564"/>
                  <a:pt x="11196799" y="1828586"/>
                  <a:pt x="10982754" y="1802071"/>
                </a:cubicBezTo>
                <a:lnTo>
                  <a:pt x="7928920" y="1423773"/>
                </a:lnTo>
                <a:cubicBezTo>
                  <a:pt x="7714875" y="1397258"/>
                  <a:pt x="7562852" y="1202245"/>
                  <a:pt x="7589368" y="988199"/>
                </a:cubicBezTo>
                <a:cubicBezTo>
                  <a:pt x="7612568" y="800911"/>
                  <a:pt x="7764775" y="661107"/>
                  <a:pt x="7945858" y="646845"/>
                </a:cubicBezTo>
                <a:close/>
                <a:moveTo>
                  <a:pt x="0" y="523491"/>
                </a:moveTo>
                <a:lnTo>
                  <a:pt x="9909496" y="1751046"/>
                </a:lnTo>
                <a:cubicBezTo>
                  <a:pt x="10123541" y="1777561"/>
                  <a:pt x="10275563" y="1972573"/>
                  <a:pt x="10249048" y="2186618"/>
                </a:cubicBezTo>
                <a:cubicBezTo>
                  <a:pt x="10222533" y="2400663"/>
                  <a:pt x="10027522" y="2552686"/>
                  <a:pt x="9813477" y="2526171"/>
                </a:cubicBezTo>
                <a:lnTo>
                  <a:pt x="0" y="1310511"/>
                </a:lnTo>
                <a:close/>
                <a:moveTo>
                  <a:pt x="3210488" y="0"/>
                </a:moveTo>
                <a:lnTo>
                  <a:pt x="9563744" y="0"/>
                </a:lnTo>
                <a:lnTo>
                  <a:pt x="10847731" y="159056"/>
                </a:lnTo>
                <a:cubicBezTo>
                  <a:pt x="11061776" y="185571"/>
                  <a:pt x="11213798" y="380584"/>
                  <a:pt x="11187284" y="594629"/>
                </a:cubicBezTo>
                <a:cubicBezTo>
                  <a:pt x="11160768" y="808674"/>
                  <a:pt x="10965756" y="960697"/>
                  <a:pt x="10751711" y="934181"/>
                </a:cubicBezTo>
                <a:close/>
                <a:moveTo>
                  <a:pt x="0" y="0"/>
                </a:moveTo>
                <a:lnTo>
                  <a:pt x="2676723" y="0"/>
                </a:lnTo>
                <a:lnTo>
                  <a:pt x="7190131" y="559106"/>
                </a:lnTo>
                <a:cubicBezTo>
                  <a:pt x="7404176" y="585621"/>
                  <a:pt x="7556199" y="780633"/>
                  <a:pt x="7529684" y="994678"/>
                </a:cubicBezTo>
                <a:cubicBezTo>
                  <a:pt x="7503169" y="1208724"/>
                  <a:pt x="7308156" y="1360747"/>
                  <a:pt x="7094110" y="1334232"/>
                </a:cubicBezTo>
                <a:lnTo>
                  <a:pt x="0" y="455436"/>
                </a:lnTo>
                <a:close/>
              </a:path>
            </a:pathLst>
          </a:custGeom>
          <a:pattFill prst="pct90">
            <a:fgClr>
              <a:srgbClr val="161C23"/>
            </a:fgClr>
            <a:bgClr>
              <a:schemeClr val="bg1">
                <a:lumMod val="50000"/>
              </a:schemeClr>
            </a:bgClr>
          </a:pattFill>
        </p:spPr>
        <p:txBody>
          <a:bodyPr wrap="square">
            <a:noAutofit/>
          </a:bodyPr>
          <a:lstStyle>
            <a:lvl1pPr marL="0" indent="0">
              <a:buNone/>
              <a:defRPr sz="1800">
                <a:solidFill>
                  <a:schemeClr val="bg1">
                    <a:lumMod val="85000"/>
                  </a:schemeClr>
                </a:solidFill>
                <a:latin typeface="Arial" panose="020B0604020202020204" pitchFamily="34" charset="0"/>
                <a:cs typeface="Arial" panose="020B0604020202020204" pitchFamily="34" charset="0"/>
              </a:defRPr>
            </a:lvl1pPr>
          </a:lstStyle>
          <a:p>
            <a:endParaRPr lang="en-ID"/>
          </a:p>
        </p:txBody>
      </p:sp>
      <p:sp>
        <p:nvSpPr>
          <p:cNvPr id="3" name="Freeform 12">
            <a:extLst>
              <a:ext uri="{FF2B5EF4-FFF2-40B4-BE49-F238E27FC236}">
                <a16:creationId xmlns:a16="http://schemas.microsoft.com/office/drawing/2014/main" id="{73CD480E-D466-1702-6399-28E7C6EE6B16}"/>
              </a:ext>
            </a:extLst>
          </p:cNvPr>
          <p:cNvSpPr/>
          <p:nvPr userDrawn="1"/>
        </p:nvSpPr>
        <p:spPr>
          <a:xfrm rot="10800000">
            <a:off x="-910764" y="-92452"/>
            <a:ext cx="2564848" cy="4957787"/>
          </a:xfrm>
          <a:custGeom>
            <a:avLst/>
            <a:gdLst>
              <a:gd name="connsiteX0" fmla="*/ 1448093 w 2896186"/>
              <a:gd name="connsiteY0" fmla="*/ 841150 h 5598254"/>
              <a:gd name="connsiteX1" fmla="*/ 2055139 w 2896186"/>
              <a:gd name="connsiteY1" fmla="*/ 1447863 h 5598254"/>
              <a:gd name="connsiteX2" fmla="*/ 2055139 w 2896186"/>
              <a:gd name="connsiteY2" fmla="*/ 5597687 h 5598254"/>
              <a:gd name="connsiteX3" fmla="*/ 2042705 w 2896186"/>
              <a:gd name="connsiteY3" fmla="*/ 5597687 h 5598254"/>
              <a:gd name="connsiteX4" fmla="*/ 2042705 w 2896186"/>
              <a:gd name="connsiteY4" fmla="*/ 1447863 h 5598254"/>
              <a:gd name="connsiteX5" fmla="*/ 1448093 w 2896186"/>
              <a:gd name="connsiteY5" fmla="*/ 853578 h 5598254"/>
              <a:gd name="connsiteX6" fmla="*/ 853482 w 2896186"/>
              <a:gd name="connsiteY6" fmla="*/ 1447863 h 5598254"/>
              <a:gd name="connsiteX7" fmla="*/ 853482 w 2896186"/>
              <a:gd name="connsiteY7" fmla="*/ 5598252 h 5598254"/>
              <a:gd name="connsiteX8" fmla="*/ 841047 w 2896186"/>
              <a:gd name="connsiteY8" fmla="*/ 5598252 h 5598254"/>
              <a:gd name="connsiteX9" fmla="*/ 841047 w 2896186"/>
              <a:gd name="connsiteY9" fmla="*/ 1447863 h 5598254"/>
              <a:gd name="connsiteX10" fmla="*/ 1448093 w 2896186"/>
              <a:gd name="connsiteY10" fmla="*/ 841150 h 5598254"/>
              <a:gd name="connsiteX11" fmla="*/ 1448093 w 2896186"/>
              <a:gd name="connsiteY11" fmla="*/ 631004 h 5598254"/>
              <a:gd name="connsiteX12" fmla="*/ 2265400 w 2896186"/>
              <a:gd name="connsiteY12" fmla="*/ 1447863 h 5598254"/>
              <a:gd name="connsiteX13" fmla="*/ 2265400 w 2896186"/>
              <a:gd name="connsiteY13" fmla="*/ 5597689 h 5598254"/>
              <a:gd name="connsiteX14" fmla="*/ 2252966 w 2896186"/>
              <a:gd name="connsiteY14" fmla="*/ 5597689 h 5598254"/>
              <a:gd name="connsiteX15" fmla="*/ 2252966 w 2896186"/>
              <a:gd name="connsiteY15" fmla="*/ 1447863 h 5598254"/>
              <a:gd name="connsiteX16" fmla="*/ 1448093 w 2896186"/>
              <a:gd name="connsiteY16" fmla="*/ 643432 h 5598254"/>
              <a:gd name="connsiteX17" fmla="*/ 643220 w 2896186"/>
              <a:gd name="connsiteY17" fmla="*/ 1447863 h 5598254"/>
              <a:gd name="connsiteX18" fmla="*/ 643220 w 2896186"/>
              <a:gd name="connsiteY18" fmla="*/ 5598254 h 5598254"/>
              <a:gd name="connsiteX19" fmla="*/ 630785 w 2896186"/>
              <a:gd name="connsiteY19" fmla="*/ 5598254 h 5598254"/>
              <a:gd name="connsiteX20" fmla="*/ 630785 w 2896186"/>
              <a:gd name="connsiteY20" fmla="*/ 1447863 h 5598254"/>
              <a:gd name="connsiteX21" fmla="*/ 1448093 w 2896186"/>
              <a:gd name="connsiteY21" fmla="*/ 631004 h 5598254"/>
              <a:gd name="connsiteX22" fmla="*/ 1448095 w 2896186"/>
              <a:gd name="connsiteY22" fmla="*/ 420858 h 5598254"/>
              <a:gd name="connsiteX23" fmla="*/ 2475664 w 2896186"/>
              <a:gd name="connsiteY23" fmla="*/ 1447863 h 5598254"/>
              <a:gd name="connsiteX24" fmla="*/ 2475664 w 2896186"/>
              <a:gd name="connsiteY24" fmla="*/ 5597688 h 5598254"/>
              <a:gd name="connsiteX25" fmla="*/ 2463229 w 2896186"/>
              <a:gd name="connsiteY25" fmla="*/ 5597688 h 5598254"/>
              <a:gd name="connsiteX26" fmla="*/ 2463229 w 2896186"/>
              <a:gd name="connsiteY26" fmla="*/ 1447863 h 5598254"/>
              <a:gd name="connsiteX27" fmla="*/ 1448095 w 2896186"/>
              <a:gd name="connsiteY27" fmla="*/ 433286 h 5598254"/>
              <a:gd name="connsiteX28" fmla="*/ 432959 w 2896186"/>
              <a:gd name="connsiteY28" fmla="*/ 1447863 h 5598254"/>
              <a:gd name="connsiteX29" fmla="*/ 432959 w 2896186"/>
              <a:gd name="connsiteY29" fmla="*/ 5598253 h 5598254"/>
              <a:gd name="connsiteX30" fmla="*/ 420524 w 2896186"/>
              <a:gd name="connsiteY30" fmla="*/ 5598253 h 5598254"/>
              <a:gd name="connsiteX31" fmla="*/ 420524 w 2896186"/>
              <a:gd name="connsiteY31" fmla="*/ 1447863 h 5598254"/>
              <a:gd name="connsiteX32" fmla="*/ 1448095 w 2896186"/>
              <a:gd name="connsiteY32" fmla="*/ 420858 h 5598254"/>
              <a:gd name="connsiteX33" fmla="*/ 1448094 w 2896186"/>
              <a:gd name="connsiteY33" fmla="*/ 210711 h 5598254"/>
              <a:gd name="connsiteX34" fmla="*/ 2685926 w 2896186"/>
              <a:gd name="connsiteY34" fmla="*/ 1447863 h 5598254"/>
              <a:gd name="connsiteX35" fmla="*/ 2685926 w 2896186"/>
              <a:gd name="connsiteY35" fmla="*/ 5597687 h 5598254"/>
              <a:gd name="connsiteX36" fmla="*/ 2673491 w 2896186"/>
              <a:gd name="connsiteY36" fmla="*/ 5597687 h 5598254"/>
              <a:gd name="connsiteX37" fmla="*/ 2673491 w 2896186"/>
              <a:gd name="connsiteY37" fmla="*/ 1447863 h 5598254"/>
              <a:gd name="connsiteX38" fmla="*/ 1448094 w 2896186"/>
              <a:gd name="connsiteY38" fmla="*/ 223139 h 5598254"/>
              <a:gd name="connsiteX39" fmla="*/ 222697 w 2896186"/>
              <a:gd name="connsiteY39" fmla="*/ 1447863 h 5598254"/>
              <a:gd name="connsiteX40" fmla="*/ 222697 w 2896186"/>
              <a:gd name="connsiteY40" fmla="*/ 5598252 h 5598254"/>
              <a:gd name="connsiteX41" fmla="*/ 210262 w 2896186"/>
              <a:gd name="connsiteY41" fmla="*/ 5598252 h 5598254"/>
              <a:gd name="connsiteX42" fmla="*/ 210262 w 2896186"/>
              <a:gd name="connsiteY42" fmla="*/ 1447863 h 5598254"/>
              <a:gd name="connsiteX43" fmla="*/ 1448094 w 2896186"/>
              <a:gd name="connsiteY43" fmla="*/ 210711 h 5598254"/>
              <a:gd name="connsiteX44" fmla="*/ 1448093 w 2896186"/>
              <a:gd name="connsiteY44" fmla="*/ 0 h 5598254"/>
              <a:gd name="connsiteX45" fmla="*/ 2896186 w 2896186"/>
              <a:gd name="connsiteY45" fmla="*/ 1447298 h 5598254"/>
              <a:gd name="connsiteX46" fmla="*/ 2896186 w 2896186"/>
              <a:gd name="connsiteY46" fmla="*/ 5597688 h 5598254"/>
              <a:gd name="connsiteX47" fmla="*/ 2883752 w 2896186"/>
              <a:gd name="connsiteY47" fmla="*/ 5597688 h 5598254"/>
              <a:gd name="connsiteX48" fmla="*/ 2883752 w 2896186"/>
              <a:gd name="connsiteY48" fmla="*/ 1447863 h 5598254"/>
              <a:gd name="connsiteX49" fmla="*/ 1448093 w 2896186"/>
              <a:gd name="connsiteY49" fmla="*/ 12993 h 5598254"/>
              <a:gd name="connsiteX50" fmla="*/ 12435 w 2896186"/>
              <a:gd name="connsiteY50" fmla="*/ 1447863 h 5598254"/>
              <a:gd name="connsiteX51" fmla="*/ 12435 w 2896186"/>
              <a:gd name="connsiteY51" fmla="*/ 5598252 h 5598254"/>
              <a:gd name="connsiteX52" fmla="*/ 0 w 2896186"/>
              <a:gd name="connsiteY52" fmla="*/ 5598252 h 5598254"/>
              <a:gd name="connsiteX53" fmla="*/ 0 w 2896186"/>
              <a:gd name="connsiteY53" fmla="*/ 1447863 h 5598254"/>
              <a:gd name="connsiteX54" fmla="*/ 1448093 w 2896186"/>
              <a:gd name="connsiteY54" fmla="*/ 0 h 559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6186" h="5598254">
                <a:moveTo>
                  <a:pt x="1448093" y="841150"/>
                </a:moveTo>
                <a:cubicBezTo>
                  <a:pt x="1782703" y="841150"/>
                  <a:pt x="2055139" y="1113436"/>
                  <a:pt x="2055139" y="1447863"/>
                </a:cubicBezTo>
                <a:lnTo>
                  <a:pt x="2055139" y="5597687"/>
                </a:lnTo>
                <a:lnTo>
                  <a:pt x="2042705" y="5597687"/>
                </a:lnTo>
                <a:lnTo>
                  <a:pt x="2042705" y="1447863"/>
                </a:lnTo>
                <a:cubicBezTo>
                  <a:pt x="2042705" y="1120215"/>
                  <a:pt x="1775921" y="853578"/>
                  <a:pt x="1448093" y="853578"/>
                </a:cubicBezTo>
                <a:cubicBezTo>
                  <a:pt x="1120266" y="853578"/>
                  <a:pt x="853482" y="1120215"/>
                  <a:pt x="853482" y="1447863"/>
                </a:cubicBezTo>
                <a:lnTo>
                  <a:pt x="853482" y="5598252"/>
                </a:lnTo>
                <a:lnTo>
                  <a:pt x="841047" y="5598252"/>
                </a:lnTo>
                <a:lnTo>
                  <a:pt x="841047" y="1447863"/>
                </a:lnTo>
                <a:cubicBezTo>
                  <a:pt x="841047" y="1113436"/>
                  <a:pt x="1113483" y="841150"/>
                  <a:pt x="1448093" y="841150"/>
                </a:cubicBezTo>
                <a:close/>
                <a:moveTo>
                  <a:pt x="1448093" y="631004"/>
                </a:moveTo>
                <a:cubicBezTo>
                  <a:pt x="1898573" y="631004"/>
                  <a:pt x="2265400" y="997630"/>
                  <a:pt x="2265400" y="1447863"/>
                </a:cubicBezTo>
                <a:lnTo>
                  <a:pt x="2265400" y="5597689"/>
                </a:lnTo>
                <a:lnTo>
                  <a:pt x="2252966" y="5597689"/>
                </a:lnTo>
                <a:lnTo>
                  <a:pt x="2252966" y="1447863"/>
                </a:lnTo>
                <a:cubicBezTo>
                  <a:pt x="2252966" y="1004409"/>
                  <a:pt x="1891790" y="643432"/>
                  <a:pt x="1448093" y="643432"/>
                </a:cubicBezTo>
                <a:cubicBezTo>
                  <a:pt x="1004395" y="643432"/>
                  <a:pt x="643220" y="1004409"/>
                  <a:pt x="643220" y="1447863"/>
                </a:cubicBezTo>
                <a:lnTo>
                  <a:pt x="643220" y="5598254"/>
                </a:lnTo>
                <a:lnTo>
                  <a:pt x="630785" y="5598254"/>
                </a:lnTo>
                <a:lnTo>
                  <a:pt x="630785" y="1447863"/>
                </a:lnTo>
                <a:cubicBezTo>
                  <a:pt x="630785" y="997630"/>
                  <a:pt x="997612" y="631004"/>
                  <a:pt x="1448093" y="631004"/>
                </a:cubicBezTo>
                <a:close/>
                <a:moveTo>
                  <a:pt x="1448095" y="420858"/>
                </a:moveTo>
                <a:cubicBezTo>
                  <a:pt x="2015010" y="420858"/>
                  <a:pt x="2475664" y="881824"/>
                  <a:pt x="2475664" y="1447863"/>
                </a:cubicBezTo>
                <a:lnTo>
                  <a:pt x="2475664" y="5597688"/>
                </a:lnTo>
                <a:lnTo>
                  <a:pt x="2463229" y="5597688"/>
                </a:lnTo>
                <a:lnTo>
                  <a:pt x="2463229" y="1447863"/>
                </a:lnTo>
                <a:cubicBezTo>
                  <a:pt x="2463229" y="888603"/>
                  <a:pt x="2007662" y="433286"/>
                  <a:pt x="1448095" y="433286"/>
                </a:cubicBezTo>
                <a:cubicBezTo>
                  <a:pt x="888526" y="433286"/>
                  <a:pt x="432959" y="888603"/>
                  <a:pt x="432959" y="1447863"/>
                </a:cubicBezTo>
                <a:lnTo>
                  <a:pt x="432959" y="5598253"/>
                </a:lnTo>
                <a:lnTo>
                  <a:pt x="420524" y="5598253"/>
                </a:lnTo>
                <a:lnTo>
                  <a:pt x="420524" y="1447863"/>
                </a:lnTo>
                <a:cubicBezTo>
                  <a:pt x="420524" y="881259"/>
                  <a:pt x="881743" y="420858"/>
                  <a:pt x="1448095" y="420858"/>
                </a:cubicBezTo>
                <a:close/>
                <a:moveTo>
                  <a:pt x="1448094" y="210711"/>
                </a:moveTo>
                <a:cubicBezTo>
                  <a:pt x="2130880" y="210711"/>
                  <a:pt x="2685926" y="766017"/>
                  <a:pt x="2685926" y="1447863"/>
                </a:cubicBezTo>
                <a:lnTo>
                  <a:pt x="2685926" y="5597687"/>
                </a:lnTo>
                <a:lnTo>
                  <a:pt x="2673491" y="5597687"/>
                </a:lnTo>
                <a:lnTo>
                  <a:pt x="2673491" y="1447863"/>
                </a:lnTo>
                <a:cubicBezTo>
                  <a:pt x="2673491" y="772231"/>
                  <a:pt x="2123532" y="223139"/>
                  <a:pt x="1448094" y="223139"/>
                </a:cubicBezTo>
                <a:cubicBezTo>
                  <a:pt x="772091" y="223139"/>
                  <a:pt x="222697" y="772796"/>
                  <a:pt x="222697" y="1447863"/>
                </a:cubicBezTo>
                <a:lnTo>
                  <a:pt x="222697" y="5598252"/>
                </a:lnTo>
                <a:lnTo>
                  <a:pt x="210262" y="5598252"/>
                </a:lnTo>
                <a:lnTo>
                  <a:pt x="210262" y="1447863"/>
                </a:lnTo>
                <a:cubicBezTo>
                  <a:pt x="210262" y="765452"/>
                  <a:pt x="765873" y="210711"/>
                  <a:pt x="1448094" y="210711"/>
                </a:cubicBezTo>
                <a:close/>
                <a:moveTo>
                  <a:pt x="1448093" y="0"/>
                </a:moveTo>
                <a:cubicBezTo>
                  <a:pt x="2246749" y="0"/>
                  <a:pt x="2896186" y="649081"/>
                  <a:pt x="2896186" y="1447298"/>
                </a:cubicBezTo>
                <a:lnTo>
                  <a:pt x="2896186" y="5597688"/>
                </a:lnTo>
                <a:lnTo>
                  <a:pt x="2883752" y="5597688"/>
                </a:lnTo>
                <a:lnTo>
                  <a:pt x="2883752" y="1447863"/>
                </a:lnTo>
                <a:cubicBezTo>
                  <a:pt x="2883752" y="656426"/>
                  <a:pt x="2239401" y="12993"/>
                  <a:pt x="1448093" y="12993"/>
                </a:cubicBezTo>
                <a:cubicBezTo>
                  <a:pt x="656785" y="12993"/>
                  <a:pt x="12435" y="656991"/>
                  <a:pt x="12435" y="1447863"/>
                </a:cubicBezTo>
                <a:lnTo>
                  <a:pt x="12435" y="5598252"/>
                </a:lnTo>
                <a:lnTo>
                  <a:pt x="0" y="5598252"/>
                </a:lnTo>
                <a:lnTo>
                  <a:pt x="0" y="1447863"/>
                </a:lnTo>
                <a:cubicBezTo>
                  <a:pt x="0" y="649647"/>
                  <a:pt x="649438" y="0"/>
                  <a:pt x="1448093" y="0"/>
                </a:cubicBezTo>
                <a:close/>
              </a:path>
            </a:pathLst>
          </a:custGeom>
          <a:solidFill>
            <a:srgbClr val="2D6577">
              <a:alpha val="43000"/>
            </a:srgbClr>
          </a:solidFill>
          <a:ln w="5652" cap="flat">
            <a:noFill/>
            <a:prstDash val="solid"/>
            <a:miter/>
          </a:ln>
        </p:spPr>
        <p:txBody>
          <a:bodyPr rtlCol="0" anchor="ctr"/>
          <a:lstStyle/>
          <a:p>
            <a:endParaRPr lang="en-US" sz="1801"/>
          </a:p>
        </p:txBody>
      </p:sp>
      <p:pic>
        <p:nvPicPr>
          <p:cNvPr id="5" name="Imagen 4" descr="Texto&#10;&#10;Descripción generada automáticamente con confianza media">
            <a:extLst>
              <a:ext uri="{FF2B5EF4-FFF2-40B4-BE49-F238E27FC236}">
                <a16:creationId xmlns:a16="http://schemas.microsoft.com/office/drawing/2014/main" id="{39AEB59A-98F2-3FF1-5E14-675F97A594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56175" y="5998198"/>
            <a:ext cx="1976026" cy="724337"/>
          </a:xfrm>
          <a:prstGeom prst="rect">
            <a:avLst/>
          </a:prstGeom>
        </p:spPr>
      </p:pic>
      <p:pic>
        <p:nvPicPr>
          <p:cNvPr id="6" name="Imagen 5" descr="Imagen que contiene exterior, firmar, foto, diferente&#10;&#10;Descripción generada automáticamente">
            <a:extLst>
              <a:ext uri="{FF2B5EF4-FFF2-40B4-BE49-F238E27FC236}">
                <a16:creationId xmlns:a16="http://schemas.microsoft.com/office/drawing/2014/main" id="{3EC7CEB7-289E-2746-F7C3-7FFCF564C9CC}"/>
              </a:ext>
            </a:extLst>
          </p:cNvPr>
          <p:cNvPicPr>
            <a:picLocks noChangeAspect="1"/>
          </p:cNvPicPr>
          <p:nvPr userDrawn="1"/>
        </p:nvPicPr>
        <p:blipFill>
          <a:blip r:embed="rId3"/>
          <a:stretch>
            <a:fillRect/>
          </a:stretch>
        </p:blipFill>
        <p:spPr>
          <a:xfrm>
            <a:off x="10719947" y="212740"/>
            <a:ext cx="1263108" cy="1277332"/>
          </a:xfrm>
          <a:prstGeom prst="rect">
            <a:avLst/>
          </a:prstGeom>
        </p:spPr>
      </p:pic>
    </p:spTree>
    <p:extLst>
      <p:ext uri="{BB962C8B-B14F-4D97-AF65-F5344CB8AC3E}">
        <p14:creationId xmlns:p14="http://schemas.microsoft.com/office/powerpoint/2010/main" val="3390959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Imagen 9" descr="Texto&#10;&#10;Descripción generada automáticamente con confianza media">
            <a:extLst>
              <a:ext uri="{FF2B5EF4-FFF2-40B4-BE49-F238E27FC236}">
                <a16:creationId xmlns:a16="http://schemas.microsoft.com/office/drawing/2014/main" id="{952BAC63-9F83-E6FD-3A81-649E542C4E4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191114" y="5668707"/>
            <a:ext cx="2831708" cy="1037999"/>
          </a:xfrm>
          <a:prstGeom prst="rect">
            <a:avLst/>
          </a:prstGeom>
        </p:spPr>
      </p:pic>
      <p:sp>
        <p:nvSpPr>
          <p:cNvPr id="3" name="Rectangle 3">
            <a:extLst>
              <a:ext uri="{FF2B5EF4-FFF2-40B4-BE49-F238E27FC236}">
                <a16:creationId xmlns:a16="http://schemas.microsoft.com/office/drawing/2014/main" id="{9E7C7EDF-E76E-2F4B-D320-C6328591545D}"/>
              </a:ext>
            </a:extLst>
          </p:cNvPr>
          <p:cNvSpPr/>
          <p:nvPr/>
        </p:nvSpPr>
        <p:spPr>
          <a:xfrm rot="-10800000">
            <a:off x="-13699" y="-27398"/>
            <a:ext cx="699500" cy="1991665"/>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400"/>
          </a:p>
        </p:txBody>
      </p:sp>
    </p:spTree>
    <p:extLst>
      <p:ext uri="{BB962C8B-B14F-4D97-AF65-F5344CB8AC3E}">
        <p14:creationId xmlns:p14="http://schemas.microsoft.com/office/powerpoint/2010/main" val="3073137241"/>
      </p:ext>
    </p:extLst>
  </p:cSld>
  <p:clrMap bg1="lt1" tx1="dk1" bg2="lt2" tx2="dk2" accent1="accent1" accent2="accent2" accent3="accent3" accent4="accent4" accent5="accent5" accent6="accent6" hlink="hlink" folHlink="folHlink"/>
  <p:sldLayoutIdLst>
    <p:sldLayoutId id="2147483752" r:id="rId1"/>
    <p:sldLayoutId id="2147483921" r:id="rId2"/>
    <p:sldLayoutId id="2147483745" r:id="rId3"/>
    <p:sldLayoutId id="2147483747" r:id="rId4"/>
    <p:sldLayoutId id="2147483748" r:id="rId5"/>
    <p:sldLayoutId id="2147483749" r:id="rId6"/>
    <p:sldLayoutId id="2147483750" r:id="rId7"/>
    <p:sldLayoutId id="2147483751" r:id="rId8"/>
    <p:sldLayoutId id="2147483922" r:id="rId9"/>
    <p:sldLayoutId id="2147483923" r:id="rId10"/>
  </p:sldLayoutIdLst>
  <p:txStyles>
    <p:titleStyle>
      <a:lvl1pPr algn="l" defTabSz="121911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76" indent="-304776" algn="l" defTabSz="121911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32" indent="-304776" algn="l" defTabSz="121911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87" indent="-304776" algn="l" defTabSz="121911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40"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9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54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10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65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212"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x-none"/>
      </a:defPPr>
      <a:lvl1pPr marL="0" algn="l" defTabSz="1219110" rtl="0" eaLnBrk="1" latinLnBrk="0" hangingPunct="1">
        <a:defRPr sz="2400" kern="1200">
          <a:solidFill>
            <a:schemeClr val="tx1"/>
          </a:solidFill>
          <a:latin typeface="+mn-lt"/>
          <a:ea typeface="+mn-ea"/>
          <a:cs typeface="+mn-cs"/>
        </a:defRPr>
      </a:lvl1pPr>
      <a:lvl2pPr marL="609555" algn="l" defTabSz="1219110" rtl="0" eaLnBrk="1" latinLnBrk="0" hangingPunct="1">
        <a:defRPr sz="2400" kern="1200">
          <a:solidFill>
            <a:schemeClr val="tx1"/>
          </a:solidFill>
          <a:latin typeface="+mn-lt"/>
          <a:ea typeface="+mn-ea"/>
          <a:cs typeface="+mn-cs"/>
        </a:defRPr>
      </a:lvl2pPr>
      <a:lvl3pPr marL="1219110" algn="l" defTabSz="1219110" rtl="0" eaLnBrk="1" latinLnBrk="0" hangingPunct="1">
        <a:defRPr sz="2400" kern="1200">
          <a:solidFill>
            <a:schemeClr val="tx1"/>
          </a:solidFill>
          <a:latin typeface="+mn-lt"/>
          <a:ea typeface="+mn-ea"/>
          <a:cs typeface="+mn-cs"/>
        </a:defRPr>
      </a:lvl3pPr>
      <a:lvl4pPr marL="1828664" algn="l" defTabSz="1219110" rtl="0" eaLnBrk="1" latinLnBrk="0" hangingPunct="1">
        <a:defRPr sz="2400" kern="1200">
          <a:solidFill>
            <a:schemeClr val="tx1"/>
          </a:solidFill>
          <a:latin typeface="+mn-lt"/>
          <a:ea typeface="+mn-ea"/>
          <a:cs typeface="+mn-cs"/>
        </a:defRPr>
      </a:lvl4pPr>
      <a:lvl5pPr marL="2438218" algn="l" defTabSz="1219110" rtl="0" eaLnBrk="1" latinLnBrk="0" hangingPunct="1">
        <a:defRPr sz="2400" kern="1200">
          <a:solidFill>
            <a:schemeClr val="tx1"/>
          </a:solidFill>
          <a:latin typeface="+mn-lt"/>
          <a:ea typeface="+mn-ea"/>
          <a:cs typeface="+mn-cs"/>
        </a:defRPr>
      </a:lvl5pPr>
      <a:lvl6pPr marL="3047772" algn="l" defTabSz="1219110" rtl="0" eaLnBrk="1" latinLnBrk="0" hangingPunct="1">
        <a:defRPr sz="2400" kern="1200">
          <a:solidFill>
            <a:schemeClr val="tx1"/>
          </a:solidFill>
          <a:latin typeface="+mn-lt"/>
          <a:ea typeface="+mn-ea"/>
          <a:cs typeface="+mn-cs"/>
        </a:defRPr>
      </a:lvl6pPr>
      <a:lvl7pPr marL="3657327" algn="l" defTabSz="1219110" rtl="0" eaLnBrk="1" latinLnBrk="0" hangingPunct="1">
        <a:defRPr sz="2400" kern="1200">
          <a:solidFill>
            <a:schemeClr val="tx1"/>
          </a:solidFill>
          <a:latin typeface="+mn-lt"/>
          <a:ea typeface="+mn-ea"/>
          <a:cs typeface="+mn-cs"/>
        </a:defRPr>
      </a:lvl7pPr>
      <a:lvl8pPr marL="4266880" algn="l" defTabSz="1219110" rtl="0" eaLnBrk="1" latinLnBrk="0" hangingPunct="1">
        <a:defRPr sz="2400" kern="1200">
          <a:solidFill>
            <a:schemeClr val="tx1"/>
          </a:solidFill>
          <a:latin typeface="+mn-lt"/>
          <a:ea typeface="+mn-ea"/>
          <a:cs typeface="+mn-cs"/>
        </a:defRPr>
      </a:lvl8pPr>
      <a:lvl9pPr marL="4876435" algn="l" defTabSz="121911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jpeg"/><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n 35" descr="Una mujer con un celular en la mano&#10;&#10;Descripción generada automáticamente con confianza baja">
            <a:extLst>
              <a:ext uri="{FF2B5EF4-FFF2-40B4-BE49-F238E27FC236}">
                <a16:creationId xmlns:a16="http://schemas.microsoft.com/office/drawing/2014/main" id="{BB3748D6-7806-CFA0-A1EE-683164B537BF}"/>
              </a:ext>
            </a:extLst>
          </p:cNvPr>
          <p:cNvPicPr>
            <a:picLocks noChangeAspect="1"/>
          </p:cNvPicPr>
          <p:nvPr/>
        </p:nvPicPr>
        <p:blipFill>
          <a:blip r:embed="rId3" cstate="screen">
            <a:extLst>
              <a:ext uri="{28A0092B-C50C-407E-A947-70E740481C1C}">
                <a14:useLocalDpi xmlns:a14="http://schemas.microsoft.com/office/drawing/2010/main"/>
              </a:ext>
            </a:extLst>
          </a:blip>
          <a:srcRect l="12412" t="100000" r="14214" b="-831"/>
          <a:stretch>
            <a:fillRect/>
          </a:stretch>
        </p:blipFill>
        <p:spPr>
          <a:xfrm>
            <a:off x="6393623" y="6674916"/>
            <a:ext cx="1593473" cy="21369"/>
          </a:xfrm>
          <a:custGeom>
            <a:avLst/>
            <a:gdLst>
              <a:gd name="connsiteX0" fmla="*/ 0 w 1593473"/>
              <a:gd name="connsiteY0" fmla="*/ 0 h 21369"/>
              <a:gd name="connsiteX1" fmla="*/ 1593473 w 1593473"/>
              <a:gd name="connsiteY1" fmla="*/ 0 h 21369"/>
              <a:gd name="connsiteX2" fmla="*/ 1546937 w 1593473"/>
              <a:gd name="connsiteY2" fmla="*/ 14446 h 21369"/>
              <a:gd name="connsiteX3" fmla="*/ 1478260 w 1593473"/>
              <a:gd name="connsiteY3" fmla="*/ 21369 h 21369"/>
              <a:gd name="connsiteX4" fmla="*/ 115213 w 1593473"/>
              <a:gd name="connsiteY4" fmla="*/ 21369 h 21369"/>
              <a:gd name="connsiteX5" fmla="*/ 46536 w 1593473"/>
              <a:gd name="connsiteY5" fmla="*/ 14446 h 21369"/>
              <a:gd name="connsiteX6" fmla="*/ 0 w 1593473"/>
              <a:gd name="connsiteY6" fmla="*/ 0 h 2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473" h="21369">
                <a:moveTo>
                  <a:pt x="0" y="0"/>
                </a:moveTo>
                <a:lnTo>
                  <a:pt x="1593473" y="0"/>
                </a:lnTo>
                <a:lnTo>
                  <a:pt x="1546937" y="14446"/>
                </a:lnTo>
                <a:cubicBezTo>
                  <a:pt x="1524754" y="18985"/>
                  <a:pt x="1501786" y="21369"/>
                  <a:pt x="1478260" y="21369"/>
                </a:cubicBezTo>
                <a:lnTo>
                  <a:pt x="115213" y="21369"/>
                </a:lnTo>
                <a:cubicBezTo>
                  <a:pt x="91688" y="21369"/>
                  <a:pt x="68719" y="18985"/>
                  <a:pt x="46536" y="14446"/>
                </a:cubicBezTo>
                <a:lnTo>
                  <a:pt x="0" y="0"/>
                </a:lnTo>
                <a:close/>
              </a:path>
            </a:pathLst>
          </a:custGeom>
        </p:spPr>
      </p:pic>
      <p:sp>
        <p:nvSpPr>
          <p:cNvPr id="48" name="Google Shape;51;p30">
            <a:extLst>
              <a:ext uri="{FF2B5EF4-FFF2-40B4-BE49-F238E27FC236}">
                <a16:creationId xmlns:a16="http://schemas.microsoft.com/office/drawing/2014/main" id="{7B6CEB5C-33CF-31CB-FBD2-530231516A73}"/>
              </a:ext>
            </a:extLst>
          </p:cNvPr>
          <p:cNvSpPr txBox="1">
            <a:spLocks/>
          </p:cNvSpPr>
          <p:nvPr/>
        </p:nvSpPr>
        <p:spPr>
          <a:xfrm>
            <a:off x="695518" y="4439314"/>
            <a:ext cx="4712538" cy="332471"/>
          </a:xfrm>
          <a:prstGeom prst="rect">
            <a:avLst/>
          </a:prstGeom>
          <a:noFill/>
          <a:ln>
            <a:noFill/>
          </a:ln>
        </p:spPr>
        <p:txBody>
          <a:bodyPr spcFirstLastPara="1" wrap="square" lIns="0" tIns="0" rIns="0" bIns="0" anchor="ctr" anchorCtr="0">
            <a:noAutofit/>
          </a:bodyPr>
          <a:lstStyle>
            <a:lvl1pPr marL="304776" lvl="0" indent="-304776" algn="ctr" defTabSz="1219110" rtl="0" eaLnBrk="1" latinLnBrk="0" hangingPunct="1">
              <a:lnSpc>
                <a:spcPct val="90000"/>
              </a:lnSpc>
              <a:spcBef>
                <a:spcPts val="1000"/>
              </a:spcBef>
              <a:spcAft>
                <a:spcPts val="0"/>
              </a:spcAft>
              <a:buClr>
                <a:schemeClr val="dk1"/>
              </a:buClr>
              <a:buSzPts val="2800"/>
              <a:buFont typeface="Arial" panose="020B0604020202020204" pitchFamily="34" charset="0"/>
              <a:buNone/>
              <a:defRPr sz="2000" kern="1200">
                <a:solidFill>
                  <a:schemeClr val="tx1"/>
                </a:solidFill>
                <a:latin typeface="+mn-lt"/>
                <a:ea typeface="+mn-ea"/>
                <a:cs typeface="+mn-cs"/>
              </a:defRPr>
            </a:lvl1pPr>
            <a:lvl2pPr marL="914332" lvl="1"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3200" kern="1200">
                <a:solidFill>
                  <a:schemeClr val="tx1"/>
                </a:solidFill>
                <a:latin typeface="+mn-lt"/>
                <a:ea typeface="+mn-ea"/>
                <a:cs typeface="+mn-cs"/>
              </a:defRPr>
            </a:lvl2pPr>
            <a:lvl3pPr marL="1523887" lvl="2"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667" kern="1200">
                <a:solidFill>
                  <a:schemeClr val="tx1"/>
                </a:solidFill>
                <a:latin typeface="+mn-lt"/>
                <a:ea typeface="+mn-ea"/>
                <a:cs typeface="+mn-cs"/>
              </a:defRPr>
            </a:lvl3pPr>
            <a:lvl4pPr marL="2133440" lvl="3"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4pPr>
            <a:lvl5pPr marL="2742994" lvl="4"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5pPr>
            <a:lvl6pPr marL="3352548" lvl="5"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6pPr>
            <a:lvl7pPr marL="3962104" lvl="6"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7pPr>
            <a:lvl8pPr marL="4571658" lvl="7"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8pPr>
            <a:lvl9pPr marL="5181212" lvl="8"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9pPr>
          </a:lstStyle>
          <a:p>
            <a:r>
              <a:rPr lang="es-ES" dirty="0"/>
              <a:t>22-05-2025 al  30-09-2025</a:t>
            </a:r>
          </a:p>
          <a:p>
            <a:endParaRPr lang="es-ES" dirty="0"/>
          </a:p>
        </p:txBody>
      </p:sp>
      <p:sp>
        <p:nvSpPr>
          <p:cNvPr id="49" name="Google Shape;51;p30">
            <a:extLst>
              <a:ext uri="{FF2B5EF4-FFF2-40B4-BE49-F238E27FC236}">
                <a16:creationId xmlns:a16="http://schemas.microsoft.com/office/drawing/2014/main" id="{5CD119AC-B97F-F42C-737D-1126D77BC10F}"/>
              </a:ext>
            </a:extLst>
          </p:cNvPr>
          <p:cNvSpPr txBox="1">
            <a:spLocks/>
          </p:cNvSpPr>
          <p:nvPr/>
        </p:nvSpPr>
        <p:spPr>
          <a:xfrm>
            <a:off x="695518" y="3351990"/>
            <a:ext cx="4712538" cy="686271"/>
          </a:xfrm>
          <a:prstGeom prst="rect">
            <a:avLst/>
          </a:prstGeom>
          <a:noFill/>
          <a:ln>
            <a:noFill/>
          </a:ln>
        </p:spPr>
        <p:txBody>
          <a:bodyPr spcFirstLastPara="1" wrap="square" lIns="0" tIns="0" rIns="0" bIns="0" anchor="ctr" anchorCtr="0">
            <a:noAutofit/>
          </a:bodyPr>
          <a:lstStyle>
            <a:lvl1pPr marL="304776" lvl="0" indent="-304776" algn="ctr" defTabSz="1219110" rtl="0" eaLnBrk="1" latinLnBrk="0" hangingPunct="1">
              <a:lnSpc>
                <a:spcPct val="90000"/>
              </a:lnSpc>
              <a:spcBef>
                <a:spcPts val="1000"/>
              </a:spcBef>
              <a:spcAft>
                <a:spcPts val="0"/>
              </a:spcAft>
              <a:buClr>
                <a:schemeClr val="dk1"/>
              </a:buClr>
              <a:buSzPts val="2800"/>
              <a:buFont typeface="Arial" panose="020B0604020202020204" pitchFamily="34" charset="0"/>
              <a:buNone/>
              <a:defRPr sz="2000" kern="1200">
                <a:solidFill>
                  <a:schemeClr val="tx1"/>
                </a:solidFill>
                <a:latin typeface="+mn-lt"/>
                <a:ea typeface="+mn-ea"/>
                <a:cs typeface="+mn-cs"/>
              </a:defRPr>
            </a:lvl1pPr>
            <a:lvl2pPr marL="914332" lvl="1"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3200" kern="1200">
                <a:solidFill>
                  <a:schemeClr val="tx1"/>
                </a:solidFill>
                <a:latin typeface="+mn-lt"/>
                <a:ea typeface="+mn-ea"/>
                <a:cs typeface="+mn-cs"/>
              </a:defRPr>
            </a:lvl2pPr>
            <a:lvl3pPr marL="1523887" lvl="2"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667" kern="1200">
                <a:solidFill>
                  <a:schemeClr val="tx1"/>
                </a:solidFill>
                <a:latin typeface="+mn-lt"/>
                <a:ea typeface="+mn-ea"/>
                <a:cs typeface="+mn-cs"/>
              </a:defRPr>
            </a:lvl3pPr>
            <a:lvl4pPr marL="2133440" lvl="3"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4pPr>
            <a:lvl5pPr marL="2742994" lvl="4"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5pPr>
            <a:lvl6pPr marL="3352548" lvl="5"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6pPr>
            <a:lvl7pPr marL="3962104" lvl="6"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7pPr>
            <a:lvl8pPr marL="4571658" lvl="7"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8pPr>
            <a:lvl9pPr marL="5181212" lvl="8" indent="-304776" algn="l" defTabSz="1219110" rtl="0" eaLnBrk="1" latinLnBrk="0" hangingPunct="1">
              <a:lnSpc>
                <a:spcPct val="90000"/>
              </a:lnSpc>
              <a:spcBef>
                <a:spcPts val="500"/>
              </a:spcBef>
              <a:spcAft>
                <a:spcPts val="0"/>
              </a:spcAft>
              <a:buClr>
                <a:schemeClr val="dk1"/>
              </a:buClr>
              <a:buSzPts val="1800"/>
              <a:buFont typeface="Arial" panose="020B0604020202020204" pitchFamily="34" charset="0"/>
              <a:buChar char="•"/>
              <a:defRPr sz="2400" kern="1200">
                <a:solidFill>
                  <a:schemeClr val="tx1"/>
                </a:solidFill>
                <a:latin typeface="+mn-lt"/>
                <a:ea typeface="+mn-ea"/>
                <a:cs typeface="+mn-cs"/>
              </a:defRPr>
            </a:lvl9pPr>
          </a:lstStyle>
          <a:p>
            <a:r>
              <a:rPr lang="es-ES" sz="2400" dirty="0">
                <a:latin typeface="+mj-lt"/>
              </a:rPr>
              <a:t>CLINICA LA INMACULADA</a:t>
            </a:r>
          </a:p>
        </p:txBody>
      </p:sp>
    </p:spTree>
    <p:extLst>
      <p:ext uri="{BB962C8B-B14F-4D97-AF65-F5344CB8AC3E}">
        <p14:creationId xmlns:p14="http://schemas.microsoft.com/office/powerpoint/2010/main" val="1808607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3" name="CuadroTexto 2">
            <a:extLst>
              <a:ext uri="{FF2B5EF4-FFF2-40B4-BE49-F238E27FC236}">
                <a16:creationId xmlns:a16="http://schemas.microsoft.com/office/drawing/2014/main" id="{8C0E899F-E47A-0615-6E10-73214DB0DE77}"/>
              </a:ext>
            </a:extLst>
          </p:cNvPr>
          <p:cNvSpPr txBox="1"/>
          <p:nvPr/>
        </p:nvSpPr>
        <p:spPr>
          <a:xfrm>
            <a:off x="4095750" y="512861"/>
            <a:ext cx="6457950" cy="775611"/>
          </a:xfrm>
          <a:prstGeom prst="rect">
            <a:avLst/>
          </a:prstGeom>
          <a:noFill/>
          <a:ln>
            <a:noFill/>
          </a:ln>
        </p:spPr>
        <p:txBody>
          <a:bodyPr spcFirstLastPara="1" wrap="square" lIns="90000" tIns="45000" rIns="90000" bIns="45000" anchor="ctr" anchorCtr="0">
            <a:noAutofit/>
          </a:bodyPr>
          <a:lstStyle>
            <a:defPPr marR="0" lvl="0" algn="l" rtl="0">
              <a:lnSpc>
                <a:spcPct val="100000"/>
              </a:lnSpc>
              <a:spcBef>
                <a:spcPts val="0"/>
              </a:spcBef>
              <a:spcAft>
                <a:spcPts val="0"/>
              </a:spcAft>
              <a:defRPr/>
            </a:defPPr>
            <a:lvl1pPr algn="r" defTabSz="1219110" eaLnBrk="1" latinLnBrk="0" hangingPunct="1">
              <a:lnSpc>
                <a:spcPct val="90000"/>
              </a:lnSpc>
              <a:buClr>
                <a:schemeClr val="lt1"/>
              </a:buClr>
              <a:buSzPts val="2800"/>
              <a:buFont typeface="Calibri"/>
              <a:buNone/>
              <a:defRPr sz="2400" kern="1200">
                <a:solidFill>
                  <a:schemeClr val="accent2"/>
                </a:solidFill>
                <a:latin typeface="+mj-lt"/>
                <a:ea typeface="+mj-ea"/>
                <a:cs typeface="+mj-cs"/>
              </a:defRPr>
            </a:lvl1pPr>
          </a:lstStyle>
          <a:p>
            <a:r>
              <a:rPr lang="es-ES" dirty="0"/>
              <a:t>EQUIPO DE MEJORAMIENTO</a:t>
            </a:r>
          </a:p>
          <a:p>
            <a:r>
              <a:rPr lang="es-ES" dirty="0"/>
              <a:t>​</a:t>
            </a:r>
            <a:r>
              <a:rPr lang="es-ES" i="1" dirty="0"/>
              <a:t>(Continuación)</a:t>
            </a:r>
            <a:endParaRPr lang="es-CO" i="1" dirty="0"/>
          </a:p>
        </p:txBody>
      </p:sp>
      <p:graphicFrame>
        <p:nvGraphicFramePr>
          <p:cNvPr id="4" name="Tabla 3">
            <a:extLst>
              <a:ext uri="{FF2B5EF4-FFF2-40B4-BE49-F238E27FC236}">
                <a16:creationId xmlns:a16="http://schemas.microsoft.com/office/drawing/2014/main" id="{35DAC225-EABA-32E3-4176-D554C1AAD89B}"/>
              </a:ext>
            </a:extLst>
          </p:cNvPr>
          <p:cNvGraphicFramePr>
            <a:graphicFrameLocks noGrp="1"/>
          </p:cNvGraphicFramePr>
          <p:nvPr>
            <p:extLst>
              <p:ext uri="{D42A27DB-BD31-4B8C-83A1-F6EECF244321}">
                <p14:modId xmlns:p14="http://schemas.microsoft.com/office/powerpoint/2010/main" val="1476600064"/>
              </p:ext>
            </p:extLst>
          </p:nvPr>
        </p:nvGraphicFramePr>
        <p:xfrm>
          <a:off x="838381" y="1727890"/>
          <a:ext cx="10515238" cy="3994357"/>
        </p:xfrm>
        <a:graphic>
          <a:graphicData uri="http://schemas.openxmlformats.org/drawingml/2006/table">
            <a:tbl>
              <a:tblPr/>
              <a:tblGrid>
                <a:gridCol w="533514">
                  <a:extLst>
                    <a:ext uri="{9D8B030D-6E8A-4147-A177-3AD203B41FA5}">
                      <a16:colId xmlns:a16="http://schemas.microsoft.com/office/drawing/2014/main" val="1530941647"/>
                    </a:ext>
                  </a:extLst>
                </a:gridCol>
                <a:gridCol w="1619250">
                  <a:extLst>
                    <a:ext uri="{9D8B030D-6E8A-4147-A177-3AD203B41FA5}">
                      <a16:colId xmlns:a16="http://schemas.microsoft.com/office/drawing/2014/main" val="4188701214"/>
                    </a:ext>
                  </a:extLst>
                </a:gridCol>
                <a:gridCol w="1502769">
                  <a:extLst>
                    <a:ext uri="{9D8B030D-6E8A-4147-A177-3AD203B41FA5}">
                      <a16:colId xmlns:a16="http://schemas.microsoft.com/office/drawing/2014/main" val="3609712686"/>
                    </a:ext>
                  </a:extLst>
                </a:gridCol>
                <a:gridCol w="2069106">
                  <a:extLst>
                    <a:ext uri="{9D8B030D-6E8A-4147-A177-3AD203B41FA5}">
                      <a16:colId xmlns:a16="http://schemas.microsoft.com/office/drawing/2014/main" val="59141741"/>
                    </a:ext>
                  </a:extLst>
                </a:gridCol>
                <a:gridCol w="3200676">
                  <a:extLst>
                    <a:ext uri="{9D8B030D-6E8A-4147-A177-3AD203B41FA5}">
                      <a16:colId xmlns:a16="http://schemas.microsoft.com/office/drawing/2014/main" val="1161989352"/>
                    </a:ext>
                  </a:extLst>
                </a:gridCol>
                <a:gridCol w="1589923">
                  <a:extLst>
                    <a:ext uri="{9D8B030D-6E8A-4147-A177-3AD203B41FA5}">
                      <a16:colId xmlns:a16="http://schemas.microsoft.com/office/drawing/2014/main" val="1079859860"/>
                    </a:ext>
                  </a:extLst>
                </a:gridCol>
              </a:tblGrid>
              <a:tr h="669712">
                <a:tc>
                  <a:txBody>
                    <a:bodyPr/>
                    <a:lstStyle/>
                    <a:p>
                      <a:pPr algn="ctr" rtl="0" fontAlgn="base"/>
                      <a:r>
                        <a:rPr lang="es-CO" sz="1200" b="1" i="0" u="none" strike="noStrike">
                          <a:solidFill>
                            <a:srgbClr val="FFFFFF"/>
                          </a:solidFill>
                          <a:effectLst/>
                          <a:latin typeface="Calibri" panose="020F0502020204030204" pitchFamily="34" charset="0"/>
                        </a:rPr>
                        <a:t>#</a:t>
                      </a:r>
                      <a:r>
                        <a:rPr lang="es-CO" sz="1200" b="0" i="0">
                          <a:solidFill>
                            <a:srgbClr val="000000"/>
                          </a:solidFill>
                          <a:effectLst/>
                          <a:latin typeface="Calibri" panose="020F0502020204030204" pitchFamily="34" charset="0"/>
                        </a:rPr>
                        <a:t>​</a:t>
                      </a:r>
                      <a:endParaRPr lang="es-CO" b="0" i="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A</a:t>
                      </a:r>
                    </a:p>
                    <a:p>
                      <a:pPr algn="ctr" rtl="0" fontAlgn="base"/>
                      <a:r>
                        <a:rPr lang="es-CO" sz="1200" b="1" i="0" u="none" strike="noStrike" dirty="0">
                          <a:solidFill>
                            <a:srgbClr val="FFFFFF"/>
                          </a:solidFill>
                          <a:effectLst/>
                          <a:latin typeface="Calibri" panose="020F0502020204030204" pitchFamily="34" charset="0"/>
                        </a:rPr>
                        <a:t>NOMBRE</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B</a:t>
                      </a:r>
                    </a:p>
                    <a:p>
                      <a:pPr algn="ctr" rtl="0" fontAlgn="base"/>
                      <a:r>
                        <a:rPr lang="es-CO" sz="1200" b="1" i="0" u="none" strike="noStrike" dirty="0">
                          <a:solidFill>
                            <a:srgbClr val="FFFFFF"/>
                          </a:solidFill>
                          <a:effectLst/>
                          <a:latin typeface="Calibri" panose="020F0502020204030204" pitchFamily="34" charset="0"/>
                        </a:rPr>
                        <a:t>ROL EN LA IPS</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D</a:t>
                      </a:r>
                    </a:p>
                    <a:p>
                      <a:pPr algn="ctr" rtl="0" fontAlgn="base"/>
                      <a:r>
                        <a:rPr lang="es-CO" sz="1200" b="1" i="0" u="none" strike="noStrike" dirty="0">
                          <a:solidFill>
                            <a:srgbClr val="FFFFFF"/>
                          </a:solidFill>
                          <a:effectLst/>
                          <a:latin typeface="Calibri" panose="020F0502020204030204" pitchFamily="34" charset="0"/>
                        </a:rPr>
                        <a:t>PERFIL</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E</a:t>
                      </a:r>
                    </a:p>
                    <a:p>
                      <a:pPr algn="ctr" rtl="0" fontAlgn="base"/>
                      <a:r>
                        <a:rPr lang="es-CO" sz="1200" b="1" i="0" u="none" strike="noStrike" dirty="0">
                          <a:solidFill>
                            <a:srgbClr val="FFFFFF"/>
                          </a:solidFill>
                          <a:effectLst/>
                          <a:latin typeface="Calibri" panose="020F0502020204030204" pitchFamily="34" charset="0"/>
                        </a:rPr>
                        <a:t>RESPONSABILIDADES</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F</a:t>
                      </a:r>
                    </a:p>
                    <a:p>
                      <a:pPr algn="ctr" rtl="0" fontAlgn="base"/>
                      <a:r>
                        <a:rPr lang="es-CO" sz="1200" b="1" i="0" u="none" strike="noStrike" dirty="0">
                          <a:solidFill>
                            <a:srgbClr val="FFFFFF"/>
                          </a:solidFill>
                          <a:effectLst/>
                          <a:latin typeface="Calibri" panose="020F0502020204030204" pitchFamily="34" charset="0"/>
                        </a:rPr>
                        <a:t>ROL EN EL EQUIPO</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extLst>
                  <a:ext uri="{0D108BD9-81ED-4DB2-BD59-A6C34878D82A}">
                    <a16:rowId xmlns:a16="http://schemas.microsoft.com/office/drawing/2014/main" val="2191938970"/>
                  </a:ext>
                </a:extLst>
              </a:tr>
              <a:tr h="777345">
                <a:tc>
                  <a:txBody>
                    <a:bodyPr/>
                    <a:lstStyle/>
                    <a:p>
                      <a:pPr algn="ctr" rtl="0" fontAlgn="base"/>
                      <a:r>
                        <a:rPr lang="es-CO" sz="1600" b="0" i="0" dirty="0">
                          <a:solidFill>
                            <a:srgbClr val="000000"/>
                          </a:solidFill>
                          <a:effectLst/>
                          <a:latin typeface="Calibri" panose="020F0502020204030204" pitchFamily="34" charset="0"/>
                          <a:cs typeface="Calibri" panose="020F0502020204030204" pitchFamily="34" charset="0"/>
                        </a:rPr>
                        <a:t>3​</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Maria Camila Orjuela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Coordinadora de enfermería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rPr>
                        <a:t>Enfermera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indent="0" algn="just">
                        <a:lnSpc>
                          <a:spcPct val="115000"/>
                        </a:lnSpc>
                        <a:spcBef>
                          <a:spcPts val="300"/>
                        </a:spcBef>
                        <a:spcAft>
                          <a:spcPts val="300"/>
                        </a:spcAft>
                        <a:buClrTx/>
                        <a:buFont typeface="+mj-lt"/>
                        <a:buNone/>
                      </a:pPr>
                      <a:r>
                        <a:rPr lang="es-CO" sz="1400" dirty="0">
                          <a:latin typeface="Calibri" panose="020F0502020204030204" pitchFamily="34" charset="0"/>
                          <a:ea typeface="Calibri" panose="020F0502020204030204" pitchFamily="34" charset="0"/>
                          <a:cs typeface="Arial" panose="020B0604020202020204" pitchFamily="34" charset="0"/>
                        </a:rPr>
                        <a:t>Leva la memoria del trabajo del equipo, genera actas de las reuniones realizadas</a:t>
                      </a:r>
                      <a:endParaRPr lang="es-MX" sz="1400" dirty="0">
                        <a:latin typeface="Calibri" panose="020F0502020204030204" pitchFamily="34" charset="0"/>
                        <a:ea typeface="Calibri" panose="020F0502020204030204" pitchFamily="34" charset="0"/>
                        <a:cs typeface="Arial" panose="020B0604020202020204" pitchFamily="34" charset="0"/>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400" b="0" i="0" dirty="0">
                          <a:solidFill>
                            <a:srgbClr val="000000"/>
                          </a:solidFill>
                          <a:effectLst/>
                        </a:rPr>
                        <a:t>Notario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extLst>
                  <a:ext uri="{0D108BD9-81ED-4DB2-BD59-A6C34878D82A}">
                    <a16:rowId xmlns:a16="http://schemas.microsoft.com/office/drawing/2014/main" val="3853376656"/>
                  </a:ext>
                </a:extLst>
              </a:tr>
              <a:tr h="992610">
                <a:tc>
                  <a:txBody>
                    <a:bodyPr/>
                    <a:lstStyle/>
                    <a:p>
                      <a:pPr algn="ctr" rtl="0" fontAlgn="base"/>
                      <a:r>
                        <a:rPr lang="es-CO" sz="1600" b="0" i="0" dirty="0">
                          <a:solidFill>
                            <a:srgbClr val="000000"/>
                          </a:solidFill>
                          <a:effectLst/>
                          <a:latin typeface="Calibri" panose="020F0502020204030204" pitchFamily="34" charset="0"/>
                          <a:cs typeface="Calibri" panose="020F0502020204030204" pitchFamily="34" charset="0"/>
                        </a:rPr>
                        <a:t>4​</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rPr>
                        <a:t>Maria Angelica Alfonso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rPr>
                        <a:t>Líder de seguridad al paciente</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rPr>
                        <a:t>Enfermera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indent="0" algn="just">
                        <a:lnSpc>
                          <a:spcPct val="115000"/>
                        </a:lnSpc>
                        <a:spcBef>
                          <a:spcPts val="300"/>
                        </a:spcBef>
                        <a:spcAft>
                          <a:spcPts val="300"/>
                        </a:spcAft>
                        <a:buClrTx/>
                        <a:buFont typeface="+mj-lt"/>
                        <a:buNone/>
                      </a:pPr>
                      <a:r>
                        <a:rPr lang="es-CO" sz="1400" dirty="0">
                          <a:latin typeface="Calibri" panose="020F0502020204030204" pitchFamily="34" charset="0"/>
                          <a:ea typeface="Calibri" panose="020F0502020204030204" pitchFamily="34" charset="0"/>
                          <a:cs typeface="Arial" panose="020B0604020202020204" pitchFamily="34" charset="0"/>
                        </a:rPr>
                        <a:t>Vela porque se cumplan la agenda de cada reunión, establece limites de tiempo acorde con la agenda planteada</a:t>
                      </a:r>
                      <a:endParaRPr lang="es-MX" sz="1400" dirty="0">
                        <a:latin typeface="Calibri" panose="020F0502020204030204" pitchFamily="34" charset="0"/>
                        <a:ea typeface="Calibri" panose="020F0502020204030204" pitchFamily="34" charset="0"/>
                        <a:cs typeface="Arial" panose="020B0604020202020204" pitchFamily="34" charset="0"/>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rPr>
                        <a:t>Guardian del tiempo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extLst>
                  <a:ext uri="{0D108BD9-81ED-4DB2-BD59-A6C34878D82A}">
                    <a16:rowId xmlns:a16="http://schemas.microsoft.com/office/drawing/2014/main" val="1687260195"/>
                  </a:ext>
                </a:extLst>
              </a:tr>
              <a:tr h="777345">
                <a:tc>
                  <a:txBody>
                    <a:bodyPr/>
                    <a:lstStyle/>
                    <a:p>
                      <a:pPr algn="ctr" rtl="0" fontAlgn="base"/>
                      <a:r>
                        <a:rPr lang="es-MX" sz="1600" b="0" i="0" dirty="0">
                          <a:solidFill>
                            <a:srgbClr val="000000"/>
                          </a:solidFill>
                          <a:effectLst/>
                          <a:latin typeface="Calibri" panose="020F0502020204030204" pitchFamily="34" charset="0"/>
                          <a:cs typeface="Calibri" panose="020F0502020204030204" pitchFamily="34" charset="0"/>
                        </a:rPr>
                        <a:t>5</a:t>
                      </a:r>
                      <a:endParaRPr lang="es-CO" sz="1600" b="0" i="0" dirty="0">
                        <a:solidFill>
                          <a:srgbClr val="000000"/>
                        </a:solidFill>
                        <a:effectLst/>
                        <a:latin typeface="Calibri" panose="020F0502020204030204" pitchFamily="34" charset="0"/>
                        <a:cs typeface="Calibri" panose="020F0502020204030204" pitchFamily="34" charset="0"/>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Adriana Rojas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Líder de atención al usuario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rPr>
                        <a:t>Administradora en salud </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CO" sz="1400" dirty="0">
                          <a:latin typeface="Calibri" panose="020F0502020204030204" pitchFamily="34" charset="0"/>
                          <a:ea typeface="Calibri" panose="020F0502020204030204" pitchFamily="34" charset="0"/>
                          <a:cs typeface="Arial" panose="020B0604020202020204" pitchFamily="34" charset="0"/>
                        </a:rPr>
                        <a:t>La mirada al usuario, aporta ideas y trabajo al equipo.</a:t>
                      </a:r>
                      <a:endParaRPr lang="es-ES" sz="1400"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400" b="0" i="0" dirty="0">
                          <a:solidFill>
                            <a:srgbClr val="000000"/>
                          </a:solidFill>
                          <a:effectLst/>
                        </a:rPr>
                        <a:t>Participante</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extLst>
                  <a:ext uri="{0D108BD9-81ED-4DB2-BD59-A6C34878D82A}">
                    <a16:rowId xmlns:a16="http://schemas.microsoft.com/office/drawing/2014/main" val="3619540725"/>
                  </a:ext>
                </a:extLst>
              </a:tr>
              <a:tr h="777345">
                <a:tc>
                  <a:txBody>
                    <a:bodyPr/>
                    <a:lstStyle/>
                    <a:p>
                      <a:pPr algn="ctr" rtl="0" fontAlgn="base"/>
                      <a:r>
                        <a:rPr lang="es-MX" sz="1600" b="0" i="0" dirty="0">
                          <a:solidFill>
                            <a:srgbClr val="000000"/>
                          </a:solidFill>
                          <a:effectLst/>
                          <a:latin typeface="Calibri" panose="020F0502020204030204" pitchFamily="34" charset="0"/>
                          <a:cs typeface="Calibri" panose="020F0502020204030204" pitchFamily="34" charset="0"/>
                        </a:rPr>
                        <a:t>6</a:t>
                      </a:r>
                      <a:endParaRPr lang="es-CO" sz="1600" b="0" i="0" dirty="0">
                        <a:solidFill>
                          <a:srgbClr val="000000"/>
                        </a:solidFill>
                        <a:effectLst/>
                        <a:latin typeface="Calibri" panose="020F0502020204030204" pitchFamily="34" charset="0"/>
                        <a:cs typeface="Calibri" panose="020F0502020204030204" pitchFamily="34" charset="0"/>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endParaRPr lang="es-ES" b="0" i="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endParaRPr lang="es-ES" b="0" i="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endParaRPr lang="es-MX" b="0" i="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endParaRPr lang="es-ES"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endParaRPr lang="es-MX"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extLst>
                  <a:ext uri="{0D108BD9-81ED-4DB2-BD59-A6C34878D82A}">
                    <a16:rowId xmlns:a16="http://schemas.microsoft.com/office/drawing/2014/main" val="3030331979"/>
                  </a:ext>
                </a:extLst>
              </a:tr>
            </a:tbl>
          </a:graphicData>
        </a:graphic>
      </p:graphicFrame>
    </p:spTree>
    <p:extLst>
      <p:ext uri="{BB962C8B-B14F-4D97-AF65-F5344CB8AC3E}">
        <p14:creationId xmlns:p14="http://schemas.microsoft.com/office/powerpoint/2010/main" val="4072184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3" name="CuadroTexto 2">
            <a:extLst>
              <a:ext uri="{FF2B5EF4-FFF2-40B4-BE49-F238E27FC236}">
                <a16:creationId xmlns:a16="http://schemas.microsoft.com/office/drawing/2014/main" id="{8C0E899F-E47A-0615-6E10-73214DB0DE77}"/>
              </a:ext>
            </a:extLst>
          </p:cNvPr>
          <p:cNvSpPr txBox="1"/>
          <p:nvPr/>
        </p:nvSpPr>
        <p:spPr>
          <a:xfrm>
            <a:off x="4019550" y="550962"/>
            <a:ext cx="6457950" cy="369332"/>
          </a:xfrm>
          <a:prstGeom prst="rect">
            <a:avLst/>
          </a:prstGeom>
          <a:noFill/>
          <a:ln>
            <a:noFill/>
          </a:ln>
        </p:spPr>
        <p:txBody>
          <a:bodyPr spcFirstLastPara="1" wrap="square" lIns="90000" tIns="45000" rIns="90000" bIns="45000" anchor="ctr" anchorCtr="0">
            <a:noAutofit/>
          </a:bodyPr>
          <a:lstStyle>
            <a:defPPr marR="0" lvl="0" algn="l" rtl="0">
              <a:lnSpc>
                <a:spcPct val="100000"/>
              </a:lnSpc>
              <a:spcBef>
                <a:spcPts val="0"/>
              </a:spcBef>
              <a:spcAft>
                <a:spcPts val="0"/>
              </a:spcAft>
            </a:defPPr>
            <a:lvl1pPr algn="r" defTabSz="1219110" eaLnBrk="1" latinLnBrk="0" hangingPunct="1">
              <a:lnSpc>
                <a:spcPct val="90000"/>
              </a:lnSpc>
              <a:buClr>
                <a:schemeClr val="lt1"/>
              </a:buClr>
              <a:buSzPts val="2800"/>
              <a:buFont typeface="Calibri"/>
              <a:buNone/>
              <a:defRPr sz="2000" kern="1200">
                <a:solidFill>
                  <a:schemeClr val="accent2"/>
                </a:solidFill>
                <a:latin typeface="+mj-lt"/>
                <a:ea typeface="+mj-ea"/>
                <a:cs typeface="+mj-cs"/>
              </a:defRPr>
            </a:lvl1pPr>
          </a:lstStyle>
          <a:p>
            <a:r>
              <a:rPr lang="es-ES" sz="2400" dirty="0"/>
              <a:t>EQUIPO FACILITADOR DE LA SDS</a:t>
            </a:r>
            <a:endParaRPr lang="es-CO" sz="2400" dirty="0"/>
          </a:p>
        </p:txBody>
      </p:sp>
      <p:graphicFrame>
        <p:nvGraphicFramePr>
          <p:cNvPr id="4" name="Tabla 3">
            <a:extLst>
              <a:ext uri="{FF2B5EF4-FFF2-40B4-BE49-F238E27FC236}">
                <a16:creationId xmlns:a16="http://schemas.microsoft.com/office/drawing/2014/main" id="{35DAC225-EABA-32E3-4176-D554C1AAD89B}"/>
              </a:ext>
            </a:extLst>
          </p:cNvPr>
          <p:cNvGraphicFramePr>
            <a:graphicFrameLocks noGrp="1"/>
          </p:cNvGraphicFramePr>
          <p:nvPr>
            <p:extLst>
              <p:ext uri="{D42A27DB-BD31-4B8C-83A1-F6EECF244321}">
                <p14:modId xmlns:p14="http://schemas.microsoft.com/office/powerpoint/2010/main" val="2605056648"/>
              </p:ext>
            </p:extLst>
          </p:nvPr>
        </p:nvGraphicFramePr>
        <p:xfrm>
          <a:off x="838381" y="1727890"/>
          <a:ext cx="10515238" cy="2439667"/>
        </p:xfrm>
        <a:graphic>
          <a:graphicData uri="http://schemas.openxmlformats.org/drawingml/2006/table">
            <a:tbl>
              <a:tblPr/>
              <a:tblGrid>
                <a:gridCol w="533514">
                  <a:extLst>
                    <a:ext uri="{9D8B030D-6E8A-4147-A177-3AD203B41FA5}">
                      <a16:colId xmlns:a16="http://schemas.microsoft.com/office/drawing/2014/main" val="1530941647"/>
                    </a:ext>
                  </a:extLst>
                </a:gridCol>
                <a:gridCol w="1619250">
                  <a:extLst>
                    <a:ext uri="{9D8B030D-6E8A-4147-A177-3AD203B41FA5}">
                      <a16:colId xmlns:a16="http://schemas.microsoft.com/office/drawing/2014/main" val="4188701214"/>
                    </a:ext>
                  </a:extLst>
                </a:gridCol>
                <a:gridCol w="1502769">
                  <a:extLst>
                    <a:ext uri="{9D8B030D-6E8A-4147-A177-3AD203B41FA5}">
                      <a16:colId xmlns:a16="http://schemas.microsoft.com/office/drawing/2014/main" val="3609712686"/>
                    </a:ext>
                  </a:extLst>
                </a:gridCol>
                <a:gridCol w="2069106">
                  <a:extLst>
                    <a:ext uri="{9D8B030D-6E8A-4147-A177-3AD203B41FA5}">
                      <a16:colId xmlns:a16="http://schemas.microsoft.com/office/drawing/2014/main" val="59141741"/>
                    </a:ext>
                  </a:extLst>
                </a:gridCol>
                <a:gridCol w="3200676">
                  <a:extLst>
                    <a:ext uri="{9D8B030D-6E8A-4147-A177-3AD203B41FA5}">
                      <a16:colId xmlns:a16="http://schemas.microsoft.com/office/drawing/2014/main" val="1161989352"/>
                    </a:ext>
                  </a:extLst>
                </a:gridCol>
                <a:gridCol w="1589923">
                  <a:extLst>
                    <a:ext uri="{9D8B030D-6E8A-4147-A177-3AD203B41FA5}">
                      <a16:colId xmlns:a16="http://schemas.microsoft.com/office/drawing/2014/main" val="1079859860"/>
                    </a:ext>
                  </a:extLst>
                </a:gridCol>
              </a:tblGrid>
              <a:tr h="669712">
                <a:tc>
                  <a:txBody>
                    <a:bodyPr/>
                    <a:lstStyle/>
                    <a:p>
                      <a:pPr algn="ctr" rtl="0" fontAlgn="base"/>
                      <a:r>
                        <a:rPr lang="es-CO" sz="1400" b="1" i="0" u="none" strike="noStrike">
                          <a:solidFill>
                            <a:srgbClr val="FFFFFF"/>
                          </a:solidFill>
                          <a:effectLst/>
                          <a:latin typeface="+mn-lt"/>
                        </a:rPr>
                        <a:t>#</a:t>
                      </a:r>
                      <a:r>
                        <a:rPr lang="es-CO" sz="1400" b="0" i="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A</a:t>
                      </a:r>
                    </a:p>
                    <a:p>
                      <a:pPr algn="ctr" rtl="0" fontAlgn="base"/>
                      <a:r>
                        <a:rPr lang="es-CO" sz="1400" b="1" i="0" u="none" strike="noStrike" dirty="0">
                          <a:solidFill>
                            <a:srgbClr val="FFFFFF"/>
                          </a:solidFill>
                          <a:effectLst/>
                          <a:latin typeface="+mn-lt"/>
                        </a:rPr>
                        <a:t>NOMBRE</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B</a:t>
                      </a:r>
                    </a:p>
                    <a:p>
                      <a:pPr algn="ctr" rtl="0" fontAlgn="base"/>
                      <a:r>
                        <a:rPr lang="es-CO" sz="1400" b="1" i="0" u="none" strike="noStrike" dirty="0">
                          <a:solidFill>
                            <a:srgbClr val="FFFFFF"/>
                          </a:solidFill>
                          <a:effectLst/>
                          <a:latin typeface="+mn-lt"/>
                        </a:rPr>
                        <a:t>ROL EN LA IPS</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D</a:t>
                      </a:r>
                    </a:p>
                    <a:p>
                      <a:pPr algn="ctr" rtl="0" fontAlgn="base"/>
                      <a:r>
                        <a:rPr lang="es-CO" sz="1400" b="1" i="0" u="none" strike="noStrike" dirty="0">
                          <a:solidFill>
                            <a:srgbClr val="FFFFFF"/>
                          </a:solidFill>
                          <a:effectLst/>
                          <a:latin typeface="+mn-lt"/>
                        </a:rPr>
                        <a:t>PERFIL</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E</a:t>
                      </a:r>
                    </a:p>
                    <a:p>
                      <a:pPr algn="ctr" rtl="0" fontAlgn="base"/>
                      <a:r>
                        <a:rPr lang="es-CO" sz="1400" b="1" i="0" u="none" strike="noStrike" dirty="0">
                          <a:solidFill>
                            <a:srgbClr val="FFFFFF"/>
                          </a:solidFill>
                          <a:effectLst/>
                          <a:latin typeface="+mn-lt"/>
                        </a:rPr>
                        <a:t>RESPONSABILIDADES</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400" b="1" i="0" u="none" strike="noStrike" dirty="0">
                          <a:solidFill>
                            <a:srgbClr val="FFFFFF"/>
                          </a:solidFill>
                          <a:effectLst/>
                          <a:latin typeface="+mn-lt"/>
                        </a:rPr>
                        <a:t>F</a:t>
                      </a:r>
                    </a:p>
                    <a:p>
                      <a:pPr algn="ctr" rtl="0" fontAlgn="base"/>
                      <a:r>
                        <a:rPr lang="es-CO" sz="1400" b="1" i="0" u="none" strike="noStrike" dirty="0">
                          <a:solidFill>
                            <a:srgbClr val="FFFFFF"/>
                          </a:solidFill>
                          <a:effectLst/>
                          <a:latin typeface="+mn-lt"/>
                        </a:rPr>
                        <a:t>ROL EN EL EQUIPO</a:t>
                      </a:r>
                      <a:r>
                        <a:rPr lang="es-CO" sz="1400" b="0" i="0" dirty="0">
                          <a:solidFill>
                            <a:srgbClr val="000000"/>
                          </a:solidFill>
                          <a:effectLst/>
                          <a:latin typeface="+mn-lt"/>
                        </a:rPr>
                        <a:t>​</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extLst>
                  <a:ext uri="{0D108BD9-81ED-4DB2-BD59-A6C34878D82A}">
                    <a16:rowId xmlns:a16="http://schemas.microsoft.com/office/drawing/2014/main" val="2191938970"/>
                  </a:ext>
                </a:extLst>
              </a:tr>
              <a:tr h="777345">
                <a:tc>
                  <a:txBody>
                    <a:bodyPr/>
                    <a:lstStyle/>
                    <a:p>
                      <a:pPr algn="ctr" rtl="0" fontAlgn="base"/>
                      <a:r>
                        <a:rPr lang="es-CO" sz="1400" b="0" i="0" dirty="0">
                          <a:solidFill>
                            <a:srgbClr val="000000"/>
                          </a:solidFill>
                          <a:effectLst/>
                          <a:latin typeface="+mn-lt"/>
                        </a:rPr>
                        <a:t>1​</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CO" sz="1400" dirty="0">
                          <a:latin typeface="+mn-lt"/>
                          <a:ea typeface="Calibri" panose="020F0502020204030204" pitchFamily="34" charset="0"/>
                          <a:cs typeface="Calibri" panose="020F0502020204030204" pitchFamily="34" charset="0"/>
                        </a:rPr>
                        <a:t>Leonardo Fabio Garzón L. </a:t>
                      </a: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400" dirty="0">
                          <a:latin typeface="+mn-lt"/>
                          <a:ea typeface="Calibri" panose="020F0502020204030204" pitchFamily="34" charset="0"/>
                          <a:cs typeface="Calibri" panose="020F0502020204030204" pitchFamily="34" charset="0"/>
                        </a:rPr>
                        <a:t>Facilitador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latin typeface="+mn-lt"/>
                        </a:rPr>
                        <a:t>Profesional especializado SDS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latin typeface="+mn-lt"/>
                        </a:rPr>
                        <a:t>Liderar el acompañamiento técnico del programa ruta de mejoramiento basada en el cambio - MECA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latin typeface="+mn-lt"/>
                        </a:rPr>
                        <a:t>Líder</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extLst>
                  <a:ext uri="{0D108BD9-81ED-4DB2-BD59-A6C34878D82A}">
                    <a16:rowId xmlns:a16="http://schemas.microsoft.com/office/drawing/2014/main" val="3853376656"/>
                  </a:ext>
                </a:extLst>
              </a:tr>
              <a:tr h="992610">
                <a:tc>
                  <a:txBody>
                    <a:bodyPr/>
                    <a:lstStyle/>
                    <a:p>
                      <a:pPr algn="ctr" rtl="0" fontAlgn="base"/>
                      <a:r>
                        <a:rPr lang="es-CO" sz="1400" b="0" i="0" dirty="0">
                          <a:solidFill>
                            <a:srgbClr val="000000"/>
                          </a:solidFill>
                          <a:effectLst/>
                          <a:latin typeface="+mn-lt"/>
                        </a:rPr>
                        <a:t>2​</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400" dirty="0">
                          <a:latin typeface="+mn-lt"/>
                          <a:ea typeface="Calibri" panose="020F0502020204030204" pitchFamily="34" charset="0"/>
                          <a:cs typeface="Calibri" panose="020F0502020204030204" pitchFamily="34" charset="0"/>
                        </a:rPr>
                        <a:t>Diana Patricia Grillo T.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400" dirty="0">
                          <a:latin typeface="+mn-lt"/>
                          <a:ea typeface="Calibri" panose="020F0502020204030204" pitchFamily="34" charset="0"/>
                          <a:cs typeface="Calibri" panose="020F0502020204030204" pitchFamily="34" charset="0"/>
                        </a:rPr>
                        <a:t>Facilitador </a:t>
                      </a:r>
                      <a:endParaRPr lang="es-CO" sz="1400" dirty="0">
                        <a:latin typeface="+mn-lt"/>
                        <a:ea typeface="Calibri" panose="020F0502020204030204" pitchFamily="34" charset="0"/>
                        <a:cs typeface="Calibri" panose="020F0502020204030204" pitchFamily="34" charset="0"/>
                      </a:endParaRPr>
                    </a:p>
                    <a:p>
                      <a:pPr algn="ctr" rtl="0" fontAlgn="base"/>
                      <a:endParaRPr lang="es-ES" sz="1400" b="0" i="0" dirty="0">
                        <a:solidFill>
                          <a:srgbClr val="000000"/>
                        </a:solidFill>
                        <a:effectLst/>
                        <a:latin typeface="+mn-l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latin typeface="+mn-lt"/>
                        </a:rPr>
                        <a:t>Profesional especializado SDS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latin typeface="+mn-lt"/>
                        </a:rPr>
                        <a:t>Acompañamiento técnico y logístico en el desarrollo de la metodología basada en el cambio - MECA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latin typeface="+mn-lt"/>
                        </a:rPr>
                        <a:t>Apoyo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extLst>
                  <a:ext uri="{0D108BD9-81ED-4DB2-BD59-A6C34878D82A}">
                    <a16:rowId xmlns:a16="http://schemas.microsoft.com/office/drawing/2014/main" val="1687260195"/>
                  </a:ext>
                </a:extLst>
              </a:tr>
            </a:tbl>
          </a:graphicData>
        </a:graphic>
      </p:graphicFrame>
    </p:spTree>
    <p:extLst>
      <p:ext uri="{BB962C8B-B14F-4D97-AF65-F5344CB8AC3E}">
        <p14:creationId xmlns:p14="http://schemas.microsoft.com/office/powerpoint/2010/main" val="1062015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a:extLst>
              <a:ext uri="{FF2B5EF4-FFF2-40B4-BE49-F238E27FC236}">
                <a16:creationId xmlns:a16="http://schemas.microsoft.com/office/drawing/2014/main" id="{5699FF71-F4FF-494A-B903-67FFBFBC9541}"/>
              </a:ext>
            </a:extLst>
          </p:cNvPr>
          <p:cNvSpPr>
            <a:spLocks noChangeArrowheads="1"/>
          </p:cNvSpPr>
          <p:nvPr/>
        </p:nvSpPr>
        <p:spPr bwMode="auto">
          <a:xfrm>
            <a:off x="481627" y="1920047"/>
            <a:ext cx="3654635" cy="1111925"/>
          </a:xfrm>
          <a:prstGeom prst="rect">
            <a:avLst/>
          </a:prstGeom>
          <a:solidFill>
            <a:schemeClr val="accent4"/>
          </a:solidFill>
          <a:ln>
            <a:noFill/>
          </a:ln>
          <a:effectLst/>
        </p:spPr>
        <p:txBody>
          <a:bodyPr wrap="none" anchor="ctr"/>
          <a:lstStyle/>
          <a:p>
            <a:endParaRPr lang="en-US" sz="500">
              <a:latin typeface="Montserrat" pitchFamily="2" charset="77"/>
            </a:endParaRPr>
          </a:p>
        </p:txBody>
      </p:sp>
      <p:sp>
        <p:nvSpPr>
          <p:cNvPr id="21" name="LINE 01">
            <a:extLst>
              <a:ext uri="{FF2B5EF4-FFF2-40B4-BE49-F238E27FC236}">
                <a16:creationId xmlns:a16="http://schemas.microsoft.com/office/drawing/2014/main" id="{CF53DBFE-DC4E-40F6-A775-A6DDEE2BD83E}"/>
              </a:ext>
            </a:extLst>
          </p:cNvPr>
          <p:cNvSpPr>
            <a:spLocks noChangeArrowheads="1"/>
          </p:cNvSpPr>
          <p:nvPr/>
        </p:nvSpPr>
        <p:spPr bwMode="auto">
          <a:xfrm>
            <a:off x="292733" y="2720206"/>
            <a:ext cx="437364" cy="634001"/>
          </a:xfrm>
          <a:custGeom>
            <a:avLst/>
            <a:gdLst>
              <a:gd name="T0" fmla="*/ 60077 w 684"/>
              <a:gd name="T1" fmla="*/ 0 h 1299"/>
              <a:gd name="T2" fmla="*/ 0 w 684"/>
              <a:gd name="T3" fmla="*/ 0 h 1299"/>
              <a:gd name="T4" fmla="*/ 0 w 684"/>
              <a:gd name="T5" fmla="*/ 467951 h 1299"/>
              <a:gd name="T6" fmla="*/ 245702 w 684"/>
              <a:gd name="T7" fmla="*/ 467951 h 129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4" h="1299">
                <a:moveTo>
                  <a:pt x="167" y="0"/>
                </a:moveTo>
                <a:lnTo>
                  <a:pt x="0" y="0"/>
                </a:lnTo>
                <a:lnTo>
                  <a:pt x="0" y="1298"/>
                </a:lnTo>
                <a:lnTo>
                  <a:pt x="683" y="1298"/>
                </a:lnTo>
              </a:path>
            </a:pathLst>
          </a:custGeom>
          <a:noFill/>
          <a:ln w="25400" cap="flat">
            <a:solidFill>
              <a:schemeClr val="accent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675">
              <a:latin typeface="Montserrat" pitchFamily="2" charset="77"/>
            </a:endParaRPr>
          </a:p>
        </p:txBody>
      </p:sp>
      <p:sp>
        <p:nvSpPr>
          <p:cNvPr id="22" name="Title">
            <a:extLst>
              <a:ext uri="{FF2B5EF4-FFF2-40B4-BE49-F238E27FC236}">
                <a16:creationId xmlns:a16="http://schemas.microsoft.com/office/drawing/2014/main" id="{5CF6C256-56BA-41A5-8351-61C02E80C81C}"/>
              </a:ext>
            </a:extLst>
          </p:cNvPr>
          <p:cNvSpPr txBox="1"/>
          <p:nvPr/>
        </p:nvSpPr>
        <p:spPr>
          <a:xfrm>
            <a:off x="584021" y="2005807"/>
            <a:ext cx="3552241" cy="954107"/>
          </a:xfrm>
          <a:prstGeom prst="rect">
            <a:avLst/>
          </a:prstGeom>
          <a:noFill/>
        </p:spPr>
        <p:txBody>
          <a:bodyPr wrap="square" rtlCol="0" anchor="b">
            <a:spAutoFit/>
          </a:bodyPr>
          <a:lstStyle/>
          <a:p>
            <a:r>
              <a:rPr lang="es-ES" sz="2800" b="1" dirty="0">
                <a:solidFill>
                  <a:schemeClr val="bg1"/>
                </a:solidFill>
                <a:latin typeface="+mj-lt"/>
                <a:cs typeface="Poppins" pitchFamily="2" charset="77"/>
              </a:rPr>
              <a:t>META DE MEJORAMIENTO</a:t>
            </a:r>
            <a:endParaRPr lang="es-ES" sz="1600" b="1" dirty="0">
              <a:solidFill>
                <a:schemeClr val="tx1"/>
              </a:solidFill>
              <a:latin typeface="+mj-lt"/>
              <a:cs typeface="Poppins" pitchFamily="2" charset="77"/>
            </a:endParaRPr>
          </a:p>
        </p:txBody>
      </p:sp>
      <p:sp>
        <p:nvSpPr>
          <p:cNvPr id="9" name="ORGANIC LINE">
            <a:extLst>
              <a:ext uri="{FF2B5EF4-FFF2-40B4-BE49-F238E27FC236}">
                <a16:creationId xmlns:a16="http://schemas.microsoft.com/office/drawing/2014/main" id="{4551D920-DB18-4A65-9FFD-A6E6491B38C8}"/>
              </a:ext>
            </a:extLst>
          </p:cNvPr>
          <p:cNvSpPr>
            <a:spLocks noChangeArrowheads="1"/>
          </p:cNvSpPr>
          <p:nvPr/>
        </p:nvSpPr>
        <p:spPr bwMode="auto">
          <a:xfrm>
            <a:off x="-915" y="4154365"/>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16" name="ORGANIC LINE">
            <a:extLst>
              <a:ext uri="{FF2B5EF4-FFF2-40B4-BE49-F238E27FC236}">
                <a16:creationId xmlns:a16="http://schemas.microsoft.com/office/drawing/2014/main" id="{64AA865B-3523-46BA-9FFD-23F311176C41}"/>
              </a:ext>
            </a:extLst>
          </p:cNvPr>
          <p:cNvSpPr>
            <a:spLocks noChangeArrowheads="1"/>
          </p:cNvSpPr>
          <p:nvPr/>
        </p:nvSpPr>
        <p:spPr bwMode="auto">
          <a:xfrm>
            <a:off x="6923220" y="-320931"/>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5" name="CuadroTexto 4">
            <a:extLst>
              <a:ext uri="{FF2B5EF4-FFF2-40B4-BE49-F238E27FC236}">
                <a16:creationId xmlns:a16="http://schemas.microsoft.com/office/drawing/2014/main" id="{A1896447-DBC7-738B-0609-54DA3D127E9F}"/>
              </a:ext>
            </a:extLst>
          </p:cNvPr>
          <p:cNvSpPr txBox="1"/>
          <p:nvPr/>
        </p:nvSpPr>
        <p:spPr>
          <a:xfrm>
            <a:off x="730097" y="3147350"/>
            <a:ext cx="3609362" cy="523220"/>
          </a:xfrm>
          <a:prstGeom prst="rect">
            <a:avLst/>
          </a:prstGeom>
          <a:noFill/>
        </p:spPr>
        <p:txBody>
          <a:bodyPr wrap="square">
            <a:spAutoFit/>
          </a:bodyPr>
          <a:lstStyle/>
          <a:p>
            <a:r>
              <a:rPr lang="es-ES" sz="1400" b="1" dirty="0">
                <a:solidFill>
                  <a:schemeClr val="tx1"/>
                </a:solidFill>
                <a:latin typeface="+mj-lt"/>
                <a:cs typeface="Poppins" pitchFamily="2" charset="77"/>
              </a:rPr>
              <a:t>ENUNCIADO DEL RESULTADO A LOGRAR</a:t>
            </a:r>
          </a:p>
        </p:txBody>
      </p:sp>
      <p:sp>
        <p:nvSpPr>
          <p:cNvPr id="2" name="Google Shape;299;p15">
            <a:extLst>
              <a:ext uri="{FF2B5EF4-FFF2-40B4-BE49-F238E27FC236}">
                <a16:creationId xmlns:a16="http://schemas.microsoft.com/office/drawing/2014/main" id="{183FA568-477A-F7C7-6B36-20E85D2F6312}"/>
              </a:ext>
            </a:extLst>
          </p:cNvPr>
          <p:cNvSpPr txBox="1">
            <a:spLocks/>
          </p:cNvSpPr>
          <p:nvPr/>
        </p:nvSpPr>
        <p:spPr>
          <a:xfrm>
            <a:off x="5169715" y="394300"/>
            <a:ext cx="5710216" cy="3760065"/>
          </a:xfrm>
          <a:prstGeom prst="rect">
            <a:avLst/>
          </a:prstGeom>
          <a:noFill/>
          <a:ln>
            <a:noFill/>
          </a:ln>
        </p:spPr>
        <p:txBody>
          <a:bodyPr spcFirstLastPara="1" wrap="square" lIns="90000" tIns="45000" rIns="90000" bIns="45000" anchor="t" anchorCtr="0">
            <a:noAutofit/>
          </a:bodyPr>
          <a:lstStyle>
            <a:lvl1pPr marL="304776" indent="-304776" algn="l" defTabSz="121911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32" indent="-304776" algn="l" defTabSz="121911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87" indent="-304776" algn="l" defTabSz="121911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40"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9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54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10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65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212"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just">
              <a:lnSpc>
                <a:spcPct val="100000"/>
              </a:lnSpc>
              <a:spcBef>
                <a:spcPts val="0"/>
              </a:spcBef>
              <a:buClr>
                <a:schemeClr val="dk1"/>
              </a:buClr>
              <a:buSzPts val="2800"/>
              <a:buNone/>
            </a:pPr>
            <a:r>
              <a:rPr lang="es-ES" sz="2000" dirty="0"/>
              <a:t>Nosotros, el equipo de mejora de la Clínica La Inmaculada, nos hemos propuesto que para el 30 de septiembre de 2025, el porcentaje de inasistencia en la consulta externa de psiquiatría y psicología disminuya. Específicamente, buscamos reducir la inasistencia en psicología del 23% (registrado en el primer trimestre de 2025) al 20% para el periodo de julio a septiembre de 2025, y en psiquiatría del 17% (primer trimestre de 2025) al 15% para el mismo periodo.</a:t>
            </a:r>
          </a:p>
        </p:txBody>
      </p:sp>
      <p:sp>
        <p:nvSpPr>
          <p:cNvPr id="6" name="CuadroTexto 5">
            <a:extLst>
              <a:ext uri="{FF2B5EF4-FFF2-40B4-BE49-F238E27FC236}">
                <a16:creationId xmlns:a16="http://schemas.microsoft.com/office/drawing/2014/main" id="{3D1C3E98-03AF-69FF-78C3-517EE8058071}"/>
              </a:ext>
            </a:extLst>
          </p:cNvPr>
          <p:cNvSpPr txBox="1"/>
          <p:nvPr/>
        </p:nvSpPr>
        <p:spPr>
          <a:xfrm>
            <a:off x="336276" y="4000476"/>
            <a:ext cx="3685166" cy="116955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600"/>
              <a:buFont typeface="Arial"/>
              <a:buNone/>
            </a:pPr>
            <a:r>
              <a:rPr lang="es-ES" sz="1400" b="1" i="0" u="none" strike="noStrike" cap="none" dirty="0">
                <a:solidFill>
                  <a:schemeClr val="dk1"/>
                </a:solidFill>
                <a:latin typeface="+mn-lt"/>
                <a:ea typeface="Arial"/>
                <a:cs typeface="Arial"/>
                <a:sym typeface="Arial"/>
              </a:rPr>
              <a:t>NOTA:</a:t>
            </a:r>
          </a:p>
          <a:p>
            <a:pPr marL="0" marR="0" lvl="0" indent="0" algn="l" rtl="0">
              <a:lnSpc>
                <a:spcPct val="100000"/>
              </a:lnSpc>
              <a:spcBef>
                <a:spcPts val="0"/>
              </a:spcBef>
              <a:spcAft>
                <a:spcPts val="0"/>
              </a:spcAft>
              <a:buClr>
                <a:srgbClr val="000000"/>
              </a:buClr>
              <a:buSzPts val="1600"/>
              <a:buFont typeface="Arial"/>
              <a:buNone/>
            </a:pPr>
            <a:r>
              <a:rPr lang="es-ES" sz="1400" i="0" u="none" strike="noStrike" cap="none" dirty="0">
                <a:solidFill>
                  <a:schemeClr val="dk1"/>
                </a:solidFill>
                <a:latin typeface="+mn-lt"/>
                <a:ea typeface="Arial"/>
                <a:cs typeface="Arial"/>
                <a:sym typeface="Arial"/>
              </a:rPr>
              <a:t>Cambie todos los textos que están en color </a:t>
            </a:r>
            <a:r>
              <a:rPr lang="es-ES" sz="1400" i="0" u="none" strike="noStrike" cap="none" dirty="0">
                <a:solidFill>
                  <a:srgbClr val="FF0000"/>
                </a:solidFill>
                <a:latin typeface="+mn-lt"/>
                <a:ea typeface="Arial"/>
                <a:cs typeface="Arial"/>
                <a:sym typeface="Arial"/>
              </a:rPr>
              <a:t>rojo</a:t>
            </a:r>
            <a:r>
              <a:rPr lang="es-ES" sz="1400" i="0" u="none" strike="noStrike" cap="none" dirty="0">
                <a:solidFill>
                  <a:schemeClr val="dk1"/>
                </a:solidFill>
                <a:latin typeface="+mn-lt"/>
                <a:ea typeface="Arial"/>
                <a:cs typeface="Arial"/>
                <a:sym typeface="Arial"/>
              </a:rPr>
              <a:t>. Guíese por el ejemplo. No olvide que la meta debe ser congruente con el problema de calidad descrito anteriormente</a:t>
            </a:r>
          </a:p>
        </p:txBody>
      </p:sp>
      <p:sp>
        <p:nvSpPr>
          <p:cNvPr id="11" name="Rounded Rectangle 2">
            <a:extLst>
              <a:ext uri="{FF2B5EF4-FFF2-40B4-BE49-F238E27FC236}">
                <a16:creationId xmlns:a16="http://schemas.microsoft.com/office/drawing/2014/main" id="{6780F19F-5980-F9C3-DD09-FB3EC72BF034}"/>
              </a:ext>
            </a:extLst>
          </p:cNvPr>
          <p:cNvSpPr>
            <a:spLocks noChangeArrowheads="1"/>
          </p:cNvSpPr>
          <p:nvPr/>
        </p:nvSpPr>
        <p:spPr bwMode="auto">
          <a:xfrm>
            <a:off x="4306633" y="353532"/>
            <a:ext cx="692710" cy="5989209"/>
          </a:xfrm>
          <a:prstGeom prst="roundRect">
            <a:avLst>
              <a:gd name="adj" fmla="val 50000"/>
            </a:avLst>
          </a:prstGeom>
          <a:solidFill>
            <a:schemeClr val="accent4"/>
          </a:solidFill>
          <a:ln>
            <a:noFill/>
          </a:ln>
          <a:effectLst/>
        </p:spPr>
        <p:txBody>
          <a:bodyPr wrap="none" anchor="ctr"/>
          <a:lstStyle/>
          <a:p>
            <a:endParaRPr lang="en-US" sz="675">
              <a:latin typeface="Montserrat" pitchFamily="2" charset="77"/>
            </a:endParaRPr>
          </a:p>
        </p:txBody>
      </p:sp>
      <p:sp>
        <p:nvSpPr>
          <p:cNvPr id="12" name="Google Shape;299;p15">
            <a:extLst>
              <a:ext uri="{FF2B5EF4-FFF2-40B4-BE49-F238E27FC236}">
                <a16:creationId xmlns:a16="http://schemas.microsoft.com/office/drawing/2014/main" id="{BFF969BF-1FC5-35D6-9C6D-F039F0D737E6}"/>
              </a:ext>
            </a:extLst>
          </p:cNvPr>
          <p:cNvSpPr txBox="1">
            <a:spLocks/>
          </p:cNvSpPr>
          <p:nvPr/>
        </p:nvSpPr>
        <p:spPr>
          <a:xfrm>
            <a:off x="5169715" y="4638160"/>
            <a:ext cx="5710216" cy="1704582"/>
          </a:xfrm>
          <a:prstGeom prst="rect">
            <a:avLst/>
          </a:prstGeom>
          <a:noFill/>
          <a:ln>
            <a:noFill/>
          </a:ln>
        </p:spPr>
        <p:txBody>
          <a:bodyPr spcFirstLastPara="1" wrap="square" lIns="90000" tIns="45000" rIns="90000" bIns="45000" anchor="t" anchorCtr="0">
            <a:noAutofit/>
          </a:bodyPr>
          <a:lstStyle>
            <a:lvl1pPr marL="304776" indent="-304776" algn="l" defTabSz="121911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32" indent="-304776" algn="l" defTabSz="121911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87" indent="-304776" algn="l" defTabSz="121911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40"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9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54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10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65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212"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just">
              <a:lnSpc>
                <a:spcPct val="100000"/>
              </a:lnSpc>
              <a:spcBef>
                <a:spcPts val="0"/>
              </a:spcBef>
              <a:buClr>
                <a:schemeClr val="dk1"/>
              </a:buClr>
              <a:buSzPts val="2800"/>
              <a:buNone/>
            </a:pPr>
            <a:r>
              <a:rPr lang="es-ES" sz="2000" b="1" dirty="0"/>
              <a:t>EJEMPLO:</a:t>
            </a:r>
            <a:r>
              <a:rPr lang="es-ES" sz="2000" dirty="0"/>
              <a:t> Nosotros, el equipo de mejoramiento de la IPS Vivir Sabroso, deseamos lograr para el 31 de octubre de 2024, que en el servicio de ortopedia, las caídas de pacientes disminuyan de 10 casos semanales hasta un mínimo de 5 casos semanales.</a:t>
            </a:r>
          </a:p>
        </p:txBody>
      </p:sp>
    </p:spTree>
    <p:extLst>
      <p:ext uri="{BB962C8B-B14F-4D97-AF65-F5344CB8AC3E}">
        <p14:creationId xmlns:p14="http://schemas.microsoft.com/office/powerpoint/2010/main" val="2129209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4" name="Table 2"/>
          <p:cNvGraphicFramePr/>
          <p:nvPr>
            <p:extLst>
              <p:ext uri="{D42A27DB-BD31-4B8C-83A1-F6EECF244321}">
                <p14:modId xmlns:p14="http://schemas.microsoft.com/office/powerpoint/2010/main" val="3987986444"/>
              </p:ext>
            </p:extLst>
          </p:nvPr>
        </p:nvGraphicFramePr>
        <p:xfrm>
          <a:off x="465137" y="1237392"/>
          <a:ext cx="11261726" cy="5367190"/>
        </p:xfrm>
        <a:graphic>
          <a:graphicData uri="http://schemas.openxmlformats.org/drawingml/2006/table">
            <a:tbl>
              <a:tblPr/>
              <a:tblGrid>
                <a:gridCol w="743422">
                  <a:extLst>
                    <a:ext uri="{9D8B030D-6E8A-4147-A177-3AD203B41FA5}">
                      <a16:colId xmlns:a16="http://schemas.microsoft.com/office/drawing/2014/main" val="20000"/>
                    </a:ext>
                  </a:extLst>
                </a:gridCol>
                <a:gridCol w="736052">
                  <a:extLst>
                    <a:ext uri="{9D8B030D-6E8A-4147-A177-3AD203B41FA5}">
                      <a16:colId xmlns:a16="http://schemas.microsoft.com/office/drawing/2014/main" val="20001"/>
                    </a:ext>
                  </a:extLst>
                </a:gridCol>
                <a:gridCol w="2066462">
                  <a:extLst>
                    <a:ext uri="{9D8B030D-6E8A-4147-A177-3AD203B41FA5}">
                      <a16:colId xmlns:a16="http://schemas.microsoft.com/office/drawing/2014/main" val="20002"/>
                    </a:ext>
                  </a:extLst>
                </a:gridCol>
                <a:gridCol w="921797">
                  <a:extLst>
                    <a:ext uri="{9D8B030D-6E8A-4147-A177-3AD203B41FA5}">
                      <a16:colId xmlns:a16="http://schemas.microsoft.com/office/drawing/2014/main" val="20003"/>
                    </a:ext>
                  </a:extLst>
                </a:gridCol>
                <a:gridCol w="2084466">
                  <a:extLst>
                    <a:ext uri="{9D8B030D-6E8A-4147-A177-3AD203B41FA5}">
                      <a16:colId xmlns:a16="http://schemas.microsoft.com/office/drawing/2014/main" val="20004"/>
                    </a:ext>
                  </a:extLst>
                </a:gridCol>
                <a:gridCol w="956677">
                  <a:extLst>
                    <a:ext uri="{9D8B030D-6E8A-4147-A177-3AD203B41FA5}">
                      <a16:colId xmlns:a16="http://schemas.microsoft.com/office/drawing/2014/main" val="20005"/>
                    </a:ext>
                  </a:extLst>
                </a:gridCol>
                <a:gridCol w="502641">
                  <a:extLst>
                    <a:ext uri="{9D8B030D-6E8A-4147-A177-3AD203B41FA5}">
                      <a16:colId xmlns:a16="http://schemas.microsoft.com/office/drawing/2014/main" val="20006"/>
                    </a:ext>
                  </a:extLst>
                </a:gridCol>
                <a:gridCol w="1192758">
                  <a:extLst>
                    <a:ext uri="{9D8B030D-6E8A-4147-A177-3AD203B41FA5}">
                      <a16:colId xmlns:a16="http://schemas.microsoft.com/office/drawing/2014/main" val="20007"/>
                    </a:ext>
                  </a:extLst>
                </a:gridCol>
                <a:gridCol w="938563">
                  <a:extLst>
                    <a:ext uri="{9D8B030D-6E8A-4147-A177-3AD203B41FA5}">
                      <a16:colId xmlns:a16="http://schemas.microsoft.com/office/drawing/2014/main" val="20008"/>
                    </a:ext>
                  </a:extLst>
                </a:gridCol>
                <a:gridCol w="1118888">
                  <a:extLst>
                    <a:ext uri="{9D8B030D-6E8A-4147-A177-3AD203B41FA5}">
                      <a16:colId xmlns:a16="http://schemas.microsoft.com/office/drawing/2014/main" val="20009"/>
                    </a:ext>
                  </a:extLst>
                </a:gridCol>
              </a:tblGrid>
              <a:tr h="548059">
                <a:tc>
                  <a:txBody>
                    <a:bodyPr/>
                    <a:lstStyle/>
                    <a:p>
                      <a:pPr algn="ctr">
                        <a:lnSpc>
                          <a:spcPct val="100000"/>
                        </a:lnSpc>
                        <a:spcAft>
                          <a:spcPts val="601"/>
                        </a:spcAft>
                        <a:tabLst>
                          <a:tab pos="2343240" algn="r"/>
                          <a:tab pos="2514600" algn="l"/>
                          <a:tab pos="4572000" algn="r"/>
                          <a:tab pos="4743360" algn="l"/>
                          <a:tab pos="6058080" algn="r"/>
                        </a:tabLst>
                      </a:pPr>
                      <a:r>
                        <a:rPr lang="es-CO" sz="1000" b="1" strike="noStrike" spc="-1" dirty="0">
                          <a:solidFill>
                            <a:srgbClr val="FFFFFF"/>
                          </a:solidFill>
                          <a:latin typeface="Segoe UI" panose="020B0502040204020203" pitchFamily="34" charset="0"/>
                          <a:cs typeface="Segoe UI" panose="020B0502040204020203" pitchFamily="34" charset="0"/>
                        </a:rPr>
                        <a:t>Medida</a:t>
                      </a:r>
                      <a:endParaRPr lang="es-CO" sz="1000" b="0" strike="noStrike" spc="-1" dirty="0">
                        <a:latin typeface="Segoe UI" panose="020B0502040204020203" pitchFamily="34" charset="0"/>
                        <a:cs typeface="Segoe UI" panose="020B0502040204020203" pitchFamily="34" charset="0"/>
                      </a:endParaRPr>
                    </a:p>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(Nombre del indicador)</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Tipo de medida </a:t>
                      </a:r>
                      <a:endParaRPr lang="es-CO" sz="1000" b="0" strike="noStrike" spc="-1" dirty="0">
                        <a:latin typeface="Segoe UI" panose="020B0502040204020203" pitchFamily="34" charset="0"/>
                        <a:cs typeface="Segoe UI" panose="020B0502040204020203" pitchFamily="34" charset="0"/>
                      </a:endParaRPr>
                    </a:p>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(Resultado, Proceso)</a:t>
                      </a:r>
                      <a:endParaRPr lang="es-CO" sz="1000" b="0" strike="noStrike" spc="-1" dirty="0">
                        <a:latin typeface="Segoe UI" panose="020B0502040204020203" pitchFamily="34" charset="0"/>
                        <a:cs typeface="Segoe UI" panose="020B0502040204020203" pitchFamily="34" charset="0"/>
                      </a:endParaRPr>
                    </a:p>
                  </a:txBody>
                  <a:tcPr marL="57240" marR="5724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s-CO" sz="1000" b="1" strike="noStrike" spc="-1" dirty="0">
                          <a:solidFill>
                            <a:srgbClr val="FFFFFF"/>
                          </a:solidFill>
                          <a:latin typeface="Segoe UI" panose="020B0502040204020203" pitchFamily="34" charset="0"/>
                          <a:cs typeface="Segoe UI" panose="020B0502040204020203" pitchFamily="34" charset="0"/>
                        </a:rPr>
                        <a:t>Definición</a:t>
                      </a:r>
                      <a:r>
                        <a:rPr lang="en-US" sz="1000" b="1" strike="noStrike" spc="-1" dirty="0">
                          <a:solidFill>
                            <a:srgbClr val="FFFFFF"/>
                          </a:solidFill>
                          <a:latin typeface="Segoe UI" panose="020B0502040204020203" pitchFamily="34" charset="0"/>
                          <a:cs typeface="Segoe UI" panose="020B0502040204020203" pitchFamily="34" charset="0"/>
                        </a:rPr>
                        <a:t> </a:t>
                      </a:r>
                      <a:r>
                        <a:rPr lang="es-CO" sz="1000" b="1" strike="noStrike" spc="-1" dirty="0">
                          <a:solidFill>
                            <a:srgbClr val="FFFFFF"/>
                          </a:solidFill>
                          <a:latin typeface="Segoe UI" panose="020B0502040204020203" pitchFamily="34" charset="0"/>
                          <a:cs typeface="Segoe UI" panose="020B0502040204020203" pitchFamily="34" charset="0"/>
                        </a:rPr>
                        <a:t>Operacional</a:t>
                      </a:r>
                      <a:r>
                        <a:rPr lang="en-US" sz="1000" b="1" strike="noStrike" spc="-1" dirty="0">
                          <a:solidFill>
                            <a:srgbClr val="FFFFFF"/>
                          </a:solidFill>
                          <a:latin typeface="Segoe UI" panose="020B0502040204020203" pitchFamily="34" charset="0"/>
                          <a:cs typeface="Segoe UI" panose="020B0502040204020203" pitchFamily="34" charset="0"/>
                        </a:rPr>
                        <a:t> (</a:t>
                      </a:r>
                      <a:r>
                        <a:rPr lang="es-CO" sz="1000" b="1" strike="noStrike" spc="-1" dirty="0">
                          <a:solidFill>
                            <a:srgbClr val="FFFFFF"/>
                          </a:solidFill>
                          <a:latin typeface="Segoe UI" panose="020B0502040204020203" pitchFamily="34" charset="0"/>
                          <a:cs typeface="Segoe UI" panose="020B0502040204020203" pitchFamily="34" charset="0"/>
                        </a:rPr>
                        <a:t>Numerador, Denominador, Criterios)</a:t>
                      </a:r>
                      <a:endParaRPr lang="es-CO" sz="1000" b="0" strike="noStrike" spc="-1" dirty="0">
                        <a:latin typeface="Segoe UI" panose="020B0502040204020203" pitchFamily="34" charset="0"/>
                        <a:cs typeface="Segoe UI" panose="020B0502040204020203" pitchFamily="34" charset="0"/>
                      </a:endParaRPr>
                    </a:p>
                  </a:txBody>
                  <a:tcPr marL="57240" marR="5724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n-US" sz="1000" b="1" strike="noStrike" spc="-1" dirty="0">
                          <a:solidFill>
                            <a:srgbClr val="FFFFFF"/>
                          </a:solidFill>
                          <a:latin typeface="Segoe UI" panose="020B0502040204020203" pitchFamily="34" charset="0"/>
                          <a:cs typeface="Segoe UI" panose="020B0502040204020203" pitchFamily="34" charset="0"/>
                        </a:rPr>
                        <a:t>Valor </a:t>
                      </a:r>
                      <a:r>
                        <a:rPr lang="es-CO" sz="1000" b="1" strike="noStrike" spc="-1" dirty="0">
                          <a:solidFill>
                            <a:srgbClr val="FFFFFF"/>
                          </a:solidFill>
                          <a:latin typeface="Segoe UI" panose="020B0502040204020203" pitchFamily="34" charset="0"/>
                          <a:cs typeface="Segoe UI" panose="020B0502040204020203" pitchFamily="34" charset="0"/>
                        </a:rPr>
                        <a:t>inicial</a:t>
                      </a:r>
                      <a:r>
                        <a:rPr lang="en-US" sz="1000" b="1" strike="noStrike" spc="-1" dirty="0">
                          <a:solidFill>
                            <a:srgbClr val="FFFFFF"/>
                          </a:solidFill>
                          <a:latin typeface="Segoe UI" panose="020B0502040204020203" pitchFamily="34" charset="0"/>
                          <a:cs typeface="Segoe UI" panose="020B0502040204020203" pitchFamily="34" charset="0"/>
                        </a:rPr>
                        <a:t> </a:t>
                      </a:r>
                      <a:r>
                        <a:rPr lang="es-CO" sz="1000" b="1" strike="noStrike" spc="-1" dirty="0">
                          <a:solidFill>
                            <a:srgbClr val="FFFFFF"/>
                          </a:solidFill>
                          <a:latin typeface="Segoe UI" panose="020B0502040204020203" pitchFamily="34" charset="0"/>
                          <a:cs typeface="Segoe UI" panose="020B0502040204020203" pitchFamily="34" charset="0"/>
                        </a:rPr>
                        <a:t>(si existe)</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n-US" sz="1000" b="1" strike="noStrike" spc="-1" dirty="0">
                          <a:solidFill>
                            <a:srgbClr val="FFFFFF"/>
                          </a:solidFill>
                          <a:latin typeface="Segoe UI" panose="020B0502040204020203" pitchFamily="34" charset="0"/>
                          <a:cs typeface="Segoe UI" panose="020B0502040204020203" pitchFamily="34" charset="0"/>
                        </a:rPr>
                        <a:t>Meta</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0" algn="l"/>
                        </a:tabLst>
                      </a:pPr>
                      <a:r>
                        <a:rPr lang="es-ES" sz="1000" b="1" strike="noStrike" spc="-1" dirty="0">
                          <a:solidFill>
                            <a:srgbClr val="FFFFFF"/>
                          </a:solidFill>
                          <a:latin typeface="Segoe UI" panose="020B0502040204020203" pitchFamily="34" charset="0"/>
                          <a:cs typeface="Segoe UI" panose="020B0502040204020203" pitchFamily="34" charset="0"/>
                        </a:rPr>
                        <a:t>Población donde se mide</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Frecuencia de medición</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Instrumento de medición (si aplica)</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n-US" sz="1000" b="1" strike="noStrike" spc="-1" dirty="0">
                          <a:solidFill>
                            <a:srgbClr val="FFFFFF"/>
                          </a:solidFill>
                          <a:latin typeface="Segoe UI" panose="020B0502040204020203" pitchFamily="34" charset="0"/>
                          <a:cs typeface="Segoe UI" panose="020B0502040204020203" pitchFamily="34" charset="0"/>
                        </a:rPr>
                        <a:t>Fuente de </a:t>
                      </a:r>
                      <a:r>
                        <a:rPr lang="es-CO" sz="1000" b="1" strike="noStrike" spc="-1" dirty="0">
                          <a:solidFill>
                            <a:srgbClr val="FFFFFF"/>
                          </a:solidFill>
                          <a:latin typeface="Segoe UI" panose="020B0502040204020203" pitchFamily="34" charset="0"/>
                          <a:cs typeface="Segoe UI" panose="020B0502040204020203" pitchFamily="34" charset="0"/>
                        </a:rPr>
                        <a:t>información (Ej. HC, instrumento, software, etc.)</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tc>
                  <a:txBody>
                    <a:bodyPr/>
                    <a:lstStyle/>
                    <a:p>
                      <a:pPr algn="ctr">
                        <a:lnSpc>
                          <a:spcPct val="100000"/>
                        </a:lnSpc>
                        <a:spcAft>
                          <a:spcPts val="601"/>
                        </a:spcAft>
                        <a:tabLst>
                          <a:tab pos="2343240" algn="r"/>
                          <a:tab pos="2514600" algn="l"/>
                          <a:tab pos="4572000" algn="r"/>
                          <a:tab pos="4743360" algn="l"/>
                          <a:tab pos="6058080" algn="r"/>
                        </a:tabLst>
                      </a:pPr>
                      <a:r>
                        <a:rPr lang="es-ES" sz="1000" b="1" strike="noStrike" spc="-1" dirty="0">
                          <a:solidFill>
                            <a:srgbClr val="FFFFFF"/>
                          </a:solidFill>
                          <a:latin typeface="Segoe UI" panose="020B0502040204020203" pitchFamily="34" charset="0"/>
                          <a:cs typeface="Segoe UI" panose="020B0502040204020203" pitchFamily="34" charset="0"/>
                        </a:rPr>
                        <a:t>Responsable del indicador</a:t>
                      </a:r>
                      <a:endParaRPr lang="es-CO" sz="1000" b="0" strike="noStrike" spc="-1" dirty="0">
                        <a:latin typeface="Segoe UI" panose="020B0502040204020203" pitchFamily="34" charset="0"/>
                        <a:cs typeface="Segoe UI" panose="020B0502040204020203" pitchFamily="34" charset="0"/>
                      </a:endParaRPr>
                    </a:p>
                  </a:txBody>
                  <a:tcPr marL="61920" marR="61920" anchor="ctr">
                    <a:lnL w="12240">
                      <a:solidFill>
                        <a:srgbClr val="FFFFFF"/>
                      </a:solidFill>
                    </a:lnL>
                    <a:lnR w="12240">
                      <a:solidFill>
                        <a:srgbClr val="FFFFFF"/>
                      </a:solidFill>
                    </a:lnR>
                    <a:lnT w="12240">
                      <a:solidFill>
                        <a:srgbClr val="FFFFFF"/>
                      </a:solidFill>
                    </a:lnT>
                    <a:lnB w="38160">
                      <a:solidFill>
                        <a:srgbClr val="FFFFFF"/>
                      </a:solidFill>
                    </a:lnB>
                    <a:solidFill>
                      <a:srgbClr val="3B849B"/>
                    </a:solidFill>
                  </a:tcPr>
                </a:tc>
                <a:extLst>
                  <a:ext uri="{0D108BD9-81ED-4DB2-BD59-A6C34878D82A}">
                    <a16:rowId xmlns:a16="http://schemas.microsoft.com/office/drawing/2014/main" val="10000"/>
                  </a:ext>
                </a:extLst>
              </a:tr>
              <a:tr h="4361350">
                <a:tc>
                  <a:txBody>
                    <a:bodyPr/>
                    <a:lstStyle/>
                    <a:p>
                      <a:pPr>
                        <a:lnSpc>
                          <a:spcPct val="100000"/>
                        </a:lnSpc>
                        <a:spcAft>
                          <a:spcPts val="601"/>
                        </a:spcAft>
                        <a:tabLst>
                          <a:tab pos="2343240" algn="r"/>
                          <a:tab pos="2514600" algn="l"/>
                          <a:tab pos="4572000" algn="r"/>
                          <a:tab pos="4743360" algn="l"/>
                          <a:tab pos="6058080" algn="r"/>
                        </a:tabLst>
                      </a:pPr>
                      <a:r>
                        <a:rPr lang="en-US" sz="1000" b="1" strike="noStrike" spc="-1" dirty="0">
                          <a:solidFill>
                            <a:srgbClr val="FFFFFF"/>
                          </a:solidFill>
                          <a:latin typeface="Segoe UI" panose="020B0502040204020203" pitchFamily="34" charset="0"/>
                          <a:cs typeface="Segoe UI" panose="020B0502040204020203" pitchFamily="34" charset="0"/>
                        </a:rPr>
                        <a:t> </a:t>
                      </a:r>
                      <a:endParaRPr lang="es-CO" sz="1000" b="0" strike="noStrike" spc="-1" dirty="0">
                        <a:latin typeface="Segoe UI" panose="020B0502040204020203" pitchFamily="34" charset="0"/>
                        <a:cs typeface="Segoe UI" panose="020B0502040204020203" pitchFamily="34" charset="0"/>
                      </a:endParaRPr>
                    </a:p>
                    <a:p>
                      <a:pPr>
                        <a:lnSpc>
                          <a:spcPct val="100000"/>
                        </a:lnSpc>
                        <a:spcAft>
                          <a:spcPts val="601"/>
                        </a:spcAft>
                        <a:tabLst>
                          <a:tab pos="2343240" algn="r"/>
                          <a:tab pos="2514600" algn="l"/>
                          <a:tab pos="4572000" algn="r"/>
                          <a:tab pos="4743360" algn="l"/>
                          <a:tab pos="6058080" algn="r"/>
                        </a:tabLst>
                      </a:pPr>
                      <a:r>
                        <a:rPr lang="en-US" sz="1000" b="1" strike="noStrike" spc="-1" dirty="0">
                          <a:solidFill>
                            <a:srgbClr val="FFFFFF"/>
                          </a:solidFill>
                          <a:latin typeface="Segoe UI" panose="020B0502040204020203" pitchFamily="34" charset="0"/>
                          <a:cs typeface="Segoe UI" panose="020B0502040204020203" pitchFamily="34" charset="0"/>
                        </a:rPr>
                        <a:t> </a:t>
                      </a:r>
                      <a:r>
                        <a:rPr lang="es-CO" sz="1000" b="1" strike="noStrike" spc="-1" noProof="0" dirty="0">
                          <a:solidFill>
                            <a:srgbClr val="FFFFFF"/>
                          </a:solidFill>
                          <a:latin typeface="Segoe UI" panose="020B0502040204020203" pitchFamily="34" charset="0"/>
                          <a:cs typeface="Segoe UI" panose="020B0502040204020203" pitchFamily="34" charset="0"/>
                        </a:rPr>
                        <a:t>Porcentaje de inasistencia </a:t>
                      </a:r>
                      <a:endParaRPr lang="es-CO" sz="1000" b="0" strike="noStrike" spc="-1"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3B849B"/>
                    </a:solidFill>
                  </a:tcPr>
                </a:tc>
                <a:tc>
                  <a:txBody>
                    <a:bodyPr/>
                    <a:lstStyle/>
                    <a:p>
                      <a:pPr>
                        <a:lnSpc>
                          <a:spcPct val="100000"/>
                        </a:lnSpc>
                        <a:spcAft>
                          <a:spcPts val="601"/>
                        </a:spcAft>
                        <a:tabLst>
                          <a:tab pos="2343240" algn="r"/>
                          <a:tab pos="2514600" algn="l"/>
                          <a:tab pos="4572000" algn="r"/>
                          <a:tab pos="4743360" algn="l"/>
                          <a:tab pos="6058080" algn="r"/>
                        </a:tabLst>
                      </a:pPr>
                      <a:r>
                        <a:rPr lang="en-US" sz="1000" b="0" strike="noStrike" spc="-1" dirty="0">
                          <a:solidFill>
                            <a:srgbClr val="171616"/>
                          </a:solidFill>
                          <a:latin typeface="Segoe UI" panose="020B0502040204020203" pitchFamily="34" charset="0"/>
                          <a:cs typeface="Segoe UI" panose="020B0502040204020203" pitchFamily="34" charset="0"/>
                        </a:rPr>
                        <a:t> </a:t>
                      </a:r>
                      <a:r>
                        <a:rPr lang="es-CO" sz="1000" b="0" strike="noStrike" spc="-1" noProof="0" dirty="0">
                          <a:solidFill>
                            <a:srgbClr val="171616"/>
                          </a:solidFill>
                          <a:latin typeface="Segoe UI" panose="020B0502040204020203" pitchFamily="34" charset="0"/>
                          <a:cs typeface="Segoe UI" panose="020B0502040204020203" pitchFamily="34" charset="0"/>
                        </a:rPr>
                        <a:t>Proceso </a:t>
                      </a:r>
                    </a:p>
                    <a:p>
                      <a:pPr>
                        <a:lnSpc>
                          <a:spcPct val="100000"/>
                        </a:lnSpc>
                        <a:spcAft>
                          <a:spcPts val="601"/>
                        </a:spcAft>
                        <a:tabLst>
                          <a:tab pos="2343240" algn="r"/>
                          <a:tab pos="2514600" algn="l"/>
                          <a:tab pos="4572000" algn="r"/>
                          <a:tab pos="4743360" algn="l"/>
                          <a:tab pos="6058080" algn="r"/>
                        </a:tabLst>
                      </a:pPr>
                      <a:endParaRPr lang="es-CO" sz="1000" b="0" strike="noStrike" spc="-1"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r>
                        <a:rPr lang="es-MX" sz="1000" dirty="0">
                          <a:latin typeface="Segoe UI" panose="020B0502040204020203" pitchFamily="34" charset="0"/>
                          <a:cs typeface="Segoe UI" panose="020B0502040204020203" pitchFamily="34" charset="0"/>
                        </a:rPr>
                        <a:t>Numero de paciente que no asisten a cita psicología al mes / total de citas asignadas de psicología X 100</a:t>
                      </a:r>
                    </a:p>
                    <a:p>
                      <a:endParaRPr lang="es-MX" sz="1000" dirty="0">
                        <a:latin typeface="Segoe UI" panose="020B0502040204020203" pitchFamily="34" charset="0"/>
                        <a:cs typeface="Segoe UI" panose="020B0502040204020203" pitchFamily="34" charset="0"/>
                      </a:endParaRPr>
                    </a:p>
                    <a:p>
                      <a:r>
                        <a:rPr lang="es-MX" sz="1000" dirty="0">
                          <a:latin typeface="Segoe UI" panose="020B0502040204020203" pitchFamily="34" charset="0"/>
                          <a:cs typeface="Segoe UI" panose="020B0502040204020203" pitchFamily="34" charset="0"/>
                        </a:rPr>
                        <a:t>Numero de paciente que no asisten a cita psiquiatría al mes / total de citas asignadas de psiquiatría X 100</a:t>
                      </a:r>
                    </a:p>
                    <a:p>
                      <a:r>
                        <a:rPr lang="es-MX" sz="1000" dirty="0">
                          <a:latin typeface="Segoe UI" panose="020B0502040204020203" pitchFamily="34" charset="0"/>
                          <a:cs typeface="Segoe UI" panose="020B0502040204020203" pitchFamily="34" charset="0"/>
                        </a:rPr>
                        <a:t> </a:t>
                      </a:r>
                    </a:p>
                    <a:p>
                      <a:endParaRPr lang="es-MX" sz="1000" dirty="0">
                        <a:latin typeface="Segoe UI" panose="020B0502040204020203" pitchFamily="34" charset="0"/>
                        <a:cs typeface="Segoe UI" panose="020B0502040204020203" pitchFamily="34" charset="0"/>
                      </a:endParaRPr>
                    </a:p>
                    <a:p>
                      <a:endParaRPr lang="es-CO" sz="1000"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r>
                        <a:rPr lang="es-MX" sz="1000" dirty="0">
                          <a:latin typeface="Segoe UI" panose="020B0502040204020203" pitchFamily="34" charset="0"/>
                          <a:cs typeface="Segoe UI" panose="020B0502040204020203" pitchFamily="34" charset="0"/>
                        </a:rPr>
                        <a:t>psicología un incremento en  inasistencia del</a:t>
                      </a:r>
                      <a:r>
                        <a:rPr lang="es-MX" sz="1000" baseline="0" dirty="0">
                          <a:latin typeface="Segoe UI" panose="020B0502040204020203" pitchFamily="34" charset="0"/>
                          <a:cs typeface="Segoe UI" panose="020B0502040204020203" pitchFamily="34" charset="0"/>
                        </a:rPr>
                        <a:t> 11</a:t>
                      </a:r>
                      <a:r>
                        <a:rPr lang="es-MX" sz="1000" dirty="0">
                          <a:latin typeface="Segoe UI" panose="020B0502040204020203" pitchFamily="34" charset="0"/>
                          <a:cs typeface="Segoe UI" panose="020B0502040204020203" pitchFamily="34" charset="0"/>
                        </a:rPr>
                        <a:t>% y psiquiatría 3% en el primer</a:t>
                      </a:r>
                      <a:r>
                        <a:rPr lang="es-MX" sz="1000" baseline="0" dirty="0">
                          <a:latin typeface="Segoe UI" panose="020B0502040204020203" pitchFamily="34" charset="0"/>
                          <a:cs typeface="Segoe UI" panose="020B0502040204020203" pitchFamily="34" charset="0"/>
                        </a:rPr>
                        <a:t> trimestre </a:t>
                      </a:r>
                      <a:r>
                        <a:rPr lang="es-MX" sz="1000" dirty="0">
                          <a:latin typeface="Segoe UI" panose="020B0502040204020203" pitchFamily="34" charset="0"/>
                          <a:cs typeface="Segoe UI" panose="020B0502040204020203" pitchFamily="34" charset="0"/>
                        </a:rPr>
                        <a:t>del año 2025.</a:t>
                      </a:r>
                      <a:r>
                        <a:rPr lang="es-MX" sz="1000" baseline="0" dirty="0">
                          <a:latin typeface="Segoe UI" panose="020B0502040204020203" pitchFamily="34" charset="0"/>
                          <a:cs typeface="Segoe UI" panose="020B0502040204020203" pitchFamily="34" charset="0"/>
                        </a:rPr>
                        <a:t> </a:t>
                      </a:r>
                      <a:endParaRPr lang="es-CO" sz="1000"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pPr marL="0" marR="0" indent="0" algn="l" defTabSz="1219110" rtl="0" eaLnBrk="1" fontAlgn="auto" latinLnBrk="0" hangingPunct="1">
                        <a:lnSpc>
                          <a:spcPct val="100000"/>
                        </a:lnSpc>
                        <a:spcBef>
                          <a:spcPts val="0"/>
                        </a:spcBef>
                        <a:spcAft>
                          <a:spcPts val="0"/>
                        </a:spcAft>
                        <a:buClrTx/>
                        <a:buSzTx/>
                        <a:buFontTx/>
                        <a:buNone/>
                        <a:tabLst/>
                        <a:defRPr/>
                      </a:pPr>
                      <a:r>
                        <a:rPr lang="es-ES" sz="1000" dirty="0">
                          <a:latin typeface="Segoe UI" panose="020B0502040204020203" pitchFamily="34" charset="0"/>
                          <a:cs typeface="Segoe UI" panose="020B0502040204020203" pitchFamily="34" charset="0"/>
                        </a:rPr>
                        <a:t>Nosotros, el equipo de mejora de la Clínica La Inmaculada, nos hemos propuesto que, para el 30 de septiembre de 2025, el porcentaje de inasistencia en la consulta externa de psiquiatría y psicología disminuya. Específicamente, buscamos reducir la inasistencia en psicología del 23% (registrado en el primer trimestre de 2025) al 20% para el periodo de julio a septiembre de 2025, y en psiquiatría del 17% (primer trimestre de 2025) al 15% para el mismo periodo.</a:t>
                      </a:r>
                    </a:p>
                    <a:p>
                      <a:endParaRPr lang="es-CO" sz="1000"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r>
                        <a:rPr lang="es-MX" sz="1000" dirty="0">
                          <a:latin typeface="Segoe UI" panose="020B0502040204020203" pitchFamily="34" charset="0"/>
                          <a:cs typeface="Segoe UI" panose="020B0502040204020203" pitchFamily="34" charset="0"/>
                        </a:rPr>
                        <a:t>Paciente de consulta externa de psicología y psiquiatría </a:t>
                      </a:r>
                      <a:endParaRPr lang="es-CO" sz="1000"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pPr>
                        <a:lnSpc>
                          <a:spcPct val="100000"/>
                        </a:lnSpc>
                        <a:spcAft>
                          <a:spcPts val="601"/>
                        </a:spcAft>
                        <a:tabLst>
                          <a:tab pos="2343240" algn="r"/>
                          <a:tab pos="2514600" algn="l"/>
                          <a:tab pos="4572000" algn="r"/>
                          <a:tab pos="4743360" algn="l"/>
                          <a:tab pos="6058080" algn="r"/>
                        </a:tabLst>
                      </a:pPr>
                      <a:r>
                        <a:rPr lang="en-US" sz="1000" b="0" strike="noStrike" spc="-1" dirty="0">
                          <a:solidFill>
                            <a:srgbClr val="171616"/>
                          </a:solidFill>
                          <a:latin typeface="Segoe UI" panose="020B0502040204020203" pitchFamily="34" charset="0"/>
                          <a:cs typeface="Segoe UI" panose="020B0502040204020203" pitchFamily="34" charset="0"/>
                        </a:rPr>
                        <a:t> </a:t>
                      </a:r>
                      <a:r>
                        <a:rPr lang="es-CO" sz="1000" b="0" strike="noStrike" spc="-1" noProof="0" dirty="0">
                          <a:solidFill>
                            <a:srgbClr val="171616"/>
                          </a:solidFill>
                          <a:latin typeface="Segoe UI" panose="020B0502040204020203" pitchFamily="34" charset="0"/>
                          <a:cs typeface="Segoe UI" panose="020B0502040204020203" pitchFamily="34" charset="0"/>
                        </a:rPr>
                        <a:t>Mensual </a:t>
                      </a:r>
                      <a:endParaRPr lang="es-CO" sz="1000" b="0" strike="noStrike" spc="-1"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pPr>
                        <a:lnSpc>
                          <a:spcPct val="100000"/>
                        </a:lnSpc>
                        <a:spcAft>
                          <a:spcPts val="601"/>
                        </a:spcAft>
                        <a:tabLst>
                          <a:tab pos="2343240" algn="r"/>
                          <a:tab pos="2514600" algn="l"/>
                          <a:tab pos="4572000" algn="r"/>
                          <a:tab pos="4743360" algn="l"/>
                          <a:tab pos="6058080" algn="r"/>
                        </a:tabLst>
                      </a:pPr>
                      <a:r>
                        <a:rPr lang="en-US" sz="1000" b="0" strike="noStrike" spc="-1" dirty="0">
                          <a:solidFill>
                            <a:srgbClr val="171616"/>
                          </a:solidFill>
                          <a:latin typeface="Segoe UI" panose="020B0502040204020203" pitchFamily="34" charset="0"/>
                          <a:cs typeface="Segoe UI" panose="020B0502040204020203" pitchFamily="34" charset="0"/>
                        </a:rPr>
                        <a:t> </a:t>
                      </a:r>
                      <a:r>
                        <a:rPr lang="es-CO" sz="1000" b="0" strike="noStrike" spc="-1" noProof="0" dirty="0">
                          <a:solidFill>
                            <a:srgbClr val="171616"/>
                          </a:solidFill>
                          <a:latin typeface="Segoe UI" panose="020B0502040204020203" pitchFamily="34" charset="0"/>
                          <a:cs typeface="Segoe UI" panose="020B0502040204020203" pitchFamily="34" charset="0"/>
                        </a:rPr>
                        <a:t>Matriz de seguimiento a inasistencias </a:t>
                      </a:r>
                      <a:endParaRPr lang="es-CO" sz="1000" b="0" strike="noStrike" spc="-1"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r>
                        <a:rPr lang="es-MX" sz="1000" dirty="0" err="1">
                          <a:latin typeface="Segoe UI" panose="020B0502040204020203" pitchFamily="34" charset="0"/>
                          <a:cs typeface="Segoe UI" panose="020B0502040204020203" pitchFamily="34" charset="0"/>
                        </a:rPr>
                        <a:t>Safix</a:t>
                      </a:r>
                      <a:endParaRPr lang="es-CO" sz="1000"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tc>
                  <a:txBody>
                    <a:bodyPr/>
                    <a:lstStyle/>
                    <a:p>
                      <a:pPr>
                        <a:lnSpc>
                          <a:spcPct val="100000"/>
                        </a:lnSpc>
                        <a:spcAft>
                          <a:spcPts val="601"/>
                        </a:spcAft>
                        <a:tabLst>
                          <a:tab pos="2343240" algn="r"/>
                          <a:tab pos="2514600" algn="l"/>
                          <a:tab pos="4572000" algn="r"/>
                          <a:tab pos="4743360" algn="l"/>
                          <a:tab pos="6058080" algn="r"/>
                        </a:tabLst>
                      </a:pPr>
                      <a:r>
                        <a:rPr lang="en-US" sz="1000" b="0" strike="noStrike" spc="-1" dirty="0">
                          <a:solidFill>
                            <a:srgbClr val="171616"/>
                          </a:solidFill>
                          <a:latin typeface="Segoe UI" panose="020B0502040204020203" pitchFamily="34" charset="0"/>
                          <a:cs typeface="Segoe UI" panose="020B0502040204020203" pitchFamily="34" charset="0"/>
                        </a:rPr>
                        <a:t> </a:t>
                      </a:r>
                      <a:r>
                        <a:rPr lang="es-CO" sz="1000" b="0" strike="noStrike" spc="-1" noProof="0" dirty="0">
                          <a:solidFill>
                            <a:srgbClr val="171616"/>
                          </a:solidFill>
                          <a:latin typeface="Segoe UI" panose="020B0502040204020203" pitchFamily="34" charset="0"/>
                          <a:cs typeface="Segoe UI" panose="020B0502040204020203" pitchFamily="34" charset="0"/>
                        </a:rPr>
                        <a:t>Coordinador departamento de enfermería </a:t>
                      </a:r>
                      <a:endParaRPr lang="es-CO" sz="1000" b="0" strike="noStrike" spc="-1" dirty="0">
                        <a:latin typeface="Segoe UI" panose="020B0502040204020203" pitchFamily="34" charset="0"/>
                        <a:cs typeface="Segoe UI" panose="020B0502040204020203" pitchFamily="34" charset="0"/>
                      </a:endParaRPr>
                    </a:p>
                  </a:txBody>
                  <a:tcPr marL="61920" marR="619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CED8DE"/>
                    </a:solidFill>
                  </a:tcPr>
                </a:tc>
                <a:extLst>
                  <a:ext uri="{0D108BD9-81ED-4DB2-BD59-A6C34878D82A}">
                    <a16:rowId xmlns:a16="http://schemas.microsoft.com/office/drawing/2014/main" val="10001"/>
                  </a:ext>
                </a:extLst>
              </a:tr>
            </a:tbl>
          </a:graphicData>
        </a:graphic>
      </p:graphicFrame>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635125" y="711199"/>
            <a:ext cx="8921750" cy="526193"/>
          </a:xfrm>
          <a:prstGeom prst="roundRect">
            <a:avLst>
              <a:gd name="adj" fmla="val 16667"/>
            </a:avLst>
          </a:prstGeom>
        </p:spPr>
        <p:txBody>
          <a:bodyPr/>
          <a:lstStyle/>
          <a:p>
            <a:pPr algn="r"/>
            <a:r>
              <a:rPr lang="es-ES" sz="2000" dirty="0">
                <a:solidFill>
                  <a:schemeClr val="accent2"/>
                </a:solidFill>
              </a:rPr>
              <a:t>INDICADOR </a:t>
            </a:r>
            <a:r>
              <a:rPr lang="es-ES" sz="2000" u="sng" dirty="0">
                <a:solidFill>
                  <a:schemeClr val="accent2"/>
                </a:solidFill>
              </a:rPr>
              <a:t>DE LA META DE MEJORAMIENTO</a:t>
            </a:r>
            <a:endParaRPr lang="es-CO" sz="2000" u="sng" dirty="0">
              <a:solidFill>
                <a:schemeClr val="accent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18"/>
          <p:cNvSpPr>
            <a:spLocks noGrp="1"/>
          </p:cNvSpPr>
          <p:nvPr>
            <p:ph type="title" idx="4294967295"/>
          </p:nvPr>
        </p:nvSpPr>
        <p:spPr>
          <a:xfrm>
            <a:off x="4652734" y="348911"/>
            <a:ext cx="5911850" cy="971890"/>
          </a:xfrm>
          <a:prstGeom prst="roundRect">
            <a:avLst>
              <a:gd name="adj" fmla="val 16667"/>
            </a:avLst>
          </a:prstGeom>
        </p:spPr>
        <p:txBody>
          <a:bodyPr/>
          <a:lstStyle/>
          <a:p>
            <a:pPr algn="r">
              <a:lnSpc>
                <a:spcPct val="100000"/>
              </a:lnSpc>
            </a:pPr>
            <a:r>
              <a:rPr lang="es-ES" sz="2000" dirty="0">
                <a:solidFill>
                  <a:schemeClr val="accent2"/>
                </a:solidFill>
              </a:rPr>
              <a:t>ENCONTRAR “IDEAS DE CAMBIO” </a:t>
            </a:r>
            <a:br>
              <a:rPr lang="es-ES" sz="2000" dirty="0">
                <a:solidFill>
                  <a:schemeClr val="accent2"/>
                </a:solidFill>
              </a:rPr>
            </a:br>
            <a:r>
              <a:rPr lang="es-ES" sz="2800" dirty="0">
                <a:solidFill>
                  <a:schemeClr val="accent2"/>
                </a:solidFill>
              </a:rPr>
              <a:t>DIAGRAMA ORIENTADOR</a:t>
            </a:r>
            <a:endParaRPr lang="es-ES" sz="2000" dirty="0">
              <a:solidFill>
                <a:schemeClr val="accent2"/>
              </a:solidFill>
            </a:endParaRPr>
          </a:p>
        </p:txBody>
      </p:sp>
      <p:sp>
        <p:nvSpPr>
          <p:cNvPr id="313" name="Google Shape;313;p18"/>
          <p:cNvSpPr txBox="1">
            <a:spLocks noGrp="1"/>
          </p:cNvSpPr>
          <p:nvPr>
            <p:ph type="body" idx="4294967295"/>
          </p:nvPr>
        </p:nvSpPr>
        <p:spPr>
          <a:xfrm>
            <a:off x="1176337" y="1320802"/>
            <a:ext cx="9839325" cy="4615542"/>
          </a:xfrm>
          <a:prstGeom prst="rect">
            <a:avLst/>
          </a:prstGeom>
          <a:noFill/>
          <a:ln>
            <a:noFill/>
          </a:ln>
        </p:spPr>
        <p:txBody>
          <a:bodyPr spcFirstLastPara="1" wrap="square" lIns="0" tIns="0" rIns="0" bIns="0" anchor="ctr" anchorCtr="0">
            <a:normAutofit/>
          </a:bodyPr>
          <a:lstStyle/>
          <a:p>
            <a:pPr marL="0" lvl="0" indent="0" algn="just" rtl="0">
              <a:lnSpc>
                <a:spcPct val="100000"/>
              </a:lnSpc>
              <a:spcBef>
                <a:spcPts val="0"/>
              </a:spcBef>
              <a:spcAft>
                <a:spcPts val="0"/>
              </a:spcAft>
              <a:buClr>
                <a:schemeClr val="dk1"/>
              </a:buClr>
              <a:buSzPts val="2040"/>
              <a:buNone/>
            </a:pPr>
            <a:r>
              <a:rPr lang="es-CO" sz="2200" b="1" dirty="0">
                <a:latin typeface="+mj-lt"/>
                <a:ea typeface="Calibri"/>
                <a:cs typeface="Calibri"/>
                <a:sym typeface="Calibri"/>
              </a:rPr>
              <a:t>PASOS PARA ENCONTRAR IDEAS DE CAMBIO</a:t>
            </a:r>
          </a:p>
          <a:p>
            <a:pPr marL="0" lvl="0" indent="0" algn="just" rtl="0">
              <a:lnSpc>
                <a:spcPct val="100000"/>
              </a:lnSpc>
              <a:spcBef>
                <a:spcPts val="0"/>
              </a:spcBef>
              <a:spcAft>
                <a:spcPts val="0"/>
              </a:spcAft>
              <a:buClr>
                <a:schemeClr val="dk1"/>
              </a:buClr>
              <a:buSzPts val="2040"/>
              <a:buNone/>
            </a:pPr>
            <a:endParaRPr lang="es-ES" sz="2200" b="1" dirty="0">
              <a:latin typeface="+mj-lt"/>
            </a:endParaRPr>
          </a:p>
          <a:p>
            <a:pPr marL="514350" lvl="0" indent="-485140" algn="just" rtl="0">
              <a:lnSpc>
                <a:spcPct val="100000"/>
              </a:lnSpc>
              <a:spcBef>
                <a:spcPts val="1000"/>
              </a:spcBef>
              <a:spcAft>
                <a:spcPts val="0"/>
              </a:spcAft>
              <a:buClr>
                <a:schemeClr val="accent1"/>
              </a:buClr>
              <a:buSzPct val="140000"/>
              <a:buFont typeface="Arial"/>
              <a:buAutoNum type="arabicPeriod"/>
            </a:pPr>
            <a:r>
              <a:rPr lang="es-ES" sz="2200" dirty="0">
                <a:ea typeface="Calibri"/>
                <a:cs typeface="Calibri"/>
                <a:sym typeface="Calibri"/>
              </a:rPr>
              <a:t>Reformular las causas visibles y redactarlas en positivo como oportunidades de mejora (OM), es decir como grandes actividades que si se implementan, eliminan dichas causas.                                                        </a:t>
            </a:r>
            <a:endParaRPr lang="es-ES" sz="2200" dirty="0"/>
          </a:p>
          <a:p>
            <a:pPr marL="514350" lvl="0" indent="-485140" algn="just" rtl="0">
              <a:lnSpc>
                <a:spcPct val="100000"/>
              </a:lnSpc>
              <a:spcBef>
                <a:spcPts val="1000"/>
              </a:spcBef>
              <a:spcAft>
                <a:spcPts val="0"/>
              </a:spcAft>
              <a:buClr>
                <a:schemeClr val="accent1"/>
              </a:buClr>
              <a:buSzPct val="140000"/>
              <a:buFont typeface="Arial"/>
              <a:buAutoNum type="arabicPeriod"/>
            </a:pPr>
            <a:r>
              <a:rPr lang="es-CO" sz="2200" dirty="0">
                <a:ea typeface="Calibri"/>
                <a:cs typeface="Calibri"/>
                <a:sym typeface="Calibri"/>
              </a:rPr>
              <a:t>Reformular las causas profundas y más profundas, y redactarlas en positivo, es decir, como actividades que cambian lo existente y ayudan a que las OM se implementen.</a:t>
            </a:r>
            <a:endParaRPr sz="2200" dirty="0"/>
          </a:p>
          <a:p>
            <a:pPr marL="514350" lvl="0" indent="-485140" algn="just" rtl="0">
              <a:lnSpc>
                <a:spcPct val="100000"/>
              </a:lnSpc>
              <a:spcBef>
                <a:spcPts val="1000"/>
              </a:spcBef>
              <a:spcAft>
                <a:spcPts val="0"/>
              </a:spcAft>
              <a:buClr>
                <a:schemeClr val="accent1"/>
              </a:buClr>
              <a:buSzPct val="140000"/>
              <a:buFont typeface="Arial"/>
              <a:buAutoNum type="arabicPeriod"/>
            </a:pPr>
            <a:r>
              <a:rPr lang="es-CO" sz="2200" dirty="0">
                <a:ea typeface="Calibri"/>
                <a:cs typeface="Calibri"/>
                <a:sym typeface="Calibri"/>
              </a:rPr>
              <a:t>A partir de las anteriores, se enuncian las acciones concretas o ideas que llevan al cambio, es decir, lo que hace posible los resultados anteriores y debo probar mediante el ciclo PHEA para saber si son eficaces frente a ese propósito.</a:t>
            </a:r>
            <a:endParaRPr sz="2200" dirty="0"/>
          </a:p>
          <a:p>
            <a:pPr marL="514350" lvl="0" indent="-485140" algn="just" rtl="0">
              <a:lnSpc>
                <a:spcPct val="100000"/>
              </a:lnSpc>
              <a:spcBef>
                <a:spcPts val="1000"/>
              </a:spcBef>
              <a:spcAft>
                <a:spcPts val="0"/>
              </a:spcAft>
              <a:buClr>
                <a:schemeClr val="accent1"/>
              </a:buClr>
              <a:buSzPct val="140000"/>
              <a:buFont typeface="Arial"/>
              <a:buAutoNum type="arabicPeriod"/>
            </a:pPr>
            <a:r>
              <a:rPr lang="es-CO" sz="2200" dirty="0">
                <a:ea typeface="Calibri"/>
                <a:cs typeface="Calibri"/>
                <a:sym typeface="Calibri"/>
              </a:rPr>
              <a:t>Organizar todo en un diagrama conductor, a partir de la meta de </a:t>
            </a:r>
            <a:r>
              <a:rPr lang="es-CO" sz="2200" dirty="0" err="1">
                <a:ea typeface="Calibri"/>
                <a:cs typeface="Calibri"/>
                <a:sym typeface="Calibri"/>
              </a:rPr>
              <a:t>mejoramiento.y</a:t>
            </a:r>
            <a:r>
              <a:rPr lang="es-CO" sz="2200" dirty="0">
                <a:ea typeface="Calibri"/>
                <a:cs typeface="Calibri"/>
                <a:sym typeface="Calibri"/>
              </a:rPr>
              <a:t> con base en el análisis de causa</a:t>
            </a:r>
            <a:endParaRPr sz="2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5">
            <a:extLst>
              <a:ext uri="{FF2B5EF4-FFF2-40B4-BE49-F238E27FC236}">
                <a16:creationId xmlns:a16="http://schemas.microsoft.com/office/drawing/2014/main" id="{FAFFD638-DB5B-4AC9-A97B-1C2756E2A8E9}"/>
              </a:ext>
            </a:extLst>
          </p:cNvPr>
          <p:cNvSpPr txBox="1">
            <a:spLocks noChangeArrowheads="1"/>
          </p:cNvSpPr>
          <p:nvPr/>
        </p:nvSpPr>
        <p:spPr bwMode="auto">
          <a:xfrm>
            <a:off x="70208" y="2052699"/>
            <a:ext cx="2096146" cy="440371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noAutofit/>
          </a:bodyPr>
          <a:lstStyle/>
          <a:p>
            <a:pPr algn="just">
              <a:buClr>
                <a:schemeClr val="dk1"/>
              </a:buClr>
              <a:buSzPts val="2800"/>
            </a:pPr>
            <a:r>
              <a:rPr lang="es-ES" sz="800" dirty="0"/>
              <a:t>Nosotros, el equipo de mejora de la Clínica La Inmaculada, nos hemos propuesto que para el 30 de septiembre de 2025, el porcentaje de inasistencia en la consulta externa de psiquiatría y psicología disminuya. Específicamente, buscamos reducir la inasistencia en psicología del 23% (registrado en el primer trimestre de 2025) al 20% para el periodo de julio a septiembre de 2025, y en psiquiatría del 17% (primer trimestre de 2025) al 15% para el mismo periodo.</a:t>
            </a:r>
          </a:p>
          <a:p>
            <a:pPr algn="just">
              <a:buClr>
                <a:schemeClr val="dk1"/>
              </a:buClr>
              <a:buSzPts val="2800"/>
            </a:pPr>
            <a:endParaRPr lang="es-ES" sz="800" dirty="0"/>
          </a:p>
        </p:txBody>
      </p:sp>
      <p:sp>
        <p:nvSpPr>
          <p:cNvPr id="5" name="Text Box 22">
            <a:extLst>
              <a:ext uri="{FF2B5EF4-FFF2-40B4-BE49-F238E27FC236}">
                <a16:creationId xmlns:a16="http://schemas.microsoft.com/office/drawing/2014/main" id="{BFCD21C7-9AB0-4C04-A4EB-94AC75BFBD7E}"/>
              </a:ext>
            </a:extLst>
          </p:cNvPr>
          <p:cNvSpPr txBox="1">
            <a:spLocks noChangeArrowheads="1"/>
          </p:cNvSpPr>
          <p:nvPr/>
        </p:nvSpPr>
        <p:spPr bwMode="auto">
          <a:xfrm>
            <a:off x="2686449" y="4622362"/>
            <a:ext cx="2096147" cy="46166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Emplear nuevas estrategias de recolección de datos  de información frente a la inasistencia de psicología y psiquiatría.</a:t>
            </a:r>
          </a:p>
        </p:txBody>
      </p:sp>
      <p:sp>
        <p:nvSpPr>
          <p:cNvPr id="6" name="Text Box 33">
            <a:extLst>
              <a:ext uri="{FF2B5EF4-FFF2-40B4-BE49-F238E27FC236}">
                <a16:creationId xmlns:a16="http://schemas.microsoft.com/office/drawing/2014/main" id="{0FAD1DB0-01ED-45F6-AF91-E0A86A8F1D7F}"/>
              </a:ext>
            </a:extLst>
          </p:cNvPr>
          <p:cNvSpPr txBox="1">
            <a:spLocks noChangeArrowheads="1"/>
          </p:cNvSpPr>
          <p:nvPr/>
        </p:nvSpPr>
        <p:spPr bwMode="auto">
          <a:xfrm>
            <a:off x="2648900" y="2102970"/>
            <a:ext cx="2031501" cy="70788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algn="just" eaLnBrk="0" fontAlgn="base" hangingPunct="0">
              <a:spcBef>
                <a:spcPct val="0"/>
              </a:spcBef>
              <a:spcAft>
                <a:spcPct val="0"/>
              </a:spcAft>
              <a:buClrTx/>
              <a:defRPr/>
            </a:pPr>
            <a:r>
              <a:rPr lang="es-MX" sz="800" dirty="0"/>
              <a:t>Fortalecer las competencias comportamentales de los colaboradores de consulta externa de psicología y psiquiatría.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58" name="Text Box 22">
            <a:extLst>
              <a:ext uri="{FF2B5EF4-FFF2-40B4-BE49-F238E27FC236}">
                <a16:creationId xmlns:a16="http://schemas.microsoft.com/office/drawing/2014/main" id="{0F8B5014-1545-9FE9-FD3F-83CD4BE53F6C}"/>
              </a:ext>
            </a:extLst>
          </p:cNvPr>
          <p:cNvSpPr txBox="1">
            <a:spLocks noChangeArrowheads="1"/>
          </p:cNvSpPr>
          <p:nvPr/>
        </p:nvSpPr>
        <p:spPr bwMode="auto">
          <a:xfrm>
            <a:off x="2686449" y="5676093"/>
            <a:ext cx="2096147" cy="5847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lvl="0" eaLnBrk="0" fontAlgn="base" hangingPunct="0">
              <a:spcBef>
                <a:spcPct val="0"/>
              </a:spcBef>
              <a:spcAft>
                <a:spcPct val="0"/>
              </a:spcAft>
              <a:buClrTx/>
              <a:defRPr/>
            </a:pPr>
            <a:r>
              <a:rPr lang="es-EC" altLang="es-CO" sz="800" kern="1200" dirty="0">
                <a:solidFill>
                  <a:prstClr val="black"/>
                </a:solidFill>
                <a:latin typeface="+mn-lt"/>
                <a:ea typeface="+mn-ea"/>
                <a:cs typeface="+mn-cs"/>
              </a:rPr>
              <a:t>Revisar</a:t>
            </a:r>
            <a:r>
              <a:rPr kumimoji="0" lang="es-EC" altLang="es-CO" sz="800" b="0" i="0" u="none" strike="noStrike" kern="1200" cap="none" spc="0" normalizeH="0" baseline="0" noProof="0" dirty="0">
                <a:ln>
                  <a:noFill/>
                </a:ln>
                <a:solidFill>
                  <a:prstClr val="black"/>
                </a:solidFill>
                <a:effectLst/>
                <a:uLnTx/>
                <a:uFillTx/>
                <a:latin typeface="+mn-lt"/>
                <a:ea typeface="+mn-ea"/>
                <a:cs typeface="+mn-cs"/>
              </a:rPr>
              <a:t> la articulación de los servicios prestados por el modelo de contratación con el asegurador </a:t>
            </a:r>
            <a:r>
              <a:rPr lang="es-EC" altLang="es-CO" sz="800" kern="1200" dirty="0">
                <a:solidFill>
                  <a:prstClr val="black"/>
                </a:solidFill>
              </a:rPr>
              <a:t>para mejorar la oportunidad y la continuidad en el modelo de atención.</a:t>
            </a: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60" name="Text Box 22">
            <a:extLst>
              <a:ext uri="{FF2B5EF4-FFF2-40B4-BE49-F238E27FC236}">
                <a16:creationId xmlns:a16="http://schemas.microsoft.com/office/drawing/2014/main" id="{269751E1-9CC3-0498-A38A-0A593ED50F2C}"/>
              </a:ext>
            </a:extLst>
          </p:cNvPr>
          <p:cNvSpPr txBox="1">
            <a:spLocks noChangeArrowheads="1"/>
          </p:cNvSpPr>
          <p:nvPr/>
        </p:nvSpPr>
        <p:spPr bwMode="auto">
          <a:xfrm>
            <a:off x="5287755" y="4604316"/>
            <a:ext cx="2096147" cy="46166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lvl="0" algn="just" eaLnBrk="0" fontAlgn="base" hangingPunct="0">
              <a:spcBef>
                <a:spcPct val="0"/>
              </a:spcBef>
              <a:spcAft>
                <a:spcPct val="0"/>
              </a:spcAft>
              <a:buClrTx/>
              <a:defRPr/>
            </a:pPr>
            <a:r>
              <a:rPr lang="es-EC" altLang="es-CO" sz="800" kern="1200" dirty="0">
                <a:solidFill>
                  <a:prstClr val="black"/>
                </a:solidFill>
              </a:rPr>
              <a:t>Definir el protocolo para la gerencia de la información en los servicios de psicología y psiquiatría de consulta externa. </a:t>
            </a: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61" name="Text Box 33">
            <a:extLst>
              <a:ext uri="{FF2B5EF4-FFF2-40B4-BE49-F238E27FC236}">
                <a16:creationId xmlns:a16="http://schemas.microsoft.com/office/drawing/2014/main" id="{F92D73B9-047D-0F0B-C9F4-8B8D4B061492}"/>
              </a:ext>
            </a:extLst>
          </p:cNvPr>
          <p:cNvSpPr txBox="1">
            <a:spLocks noChangeArrowheads="1"/>
          </p:cNvSpPr>
          <p:nvPr/>
        </p:nvSpPr>
        <p:spPr bwMode="auto">
          <a:xfrm>
            <a:off x="5360536" y="1964174"/>
            <a:ext cx="2096147" cy="49859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342900" lvl="0" indent="-254000" algn="just">
              <a:lnSpc>
                <a:spcPct val="115000"/>
              </a:lnSpc>
              <a:buClr>
                <a:schemeClr val="dk1"/>
              </a:buClr>
              <a:buSzPts val="1400"/>
            </a:pPr>
            <a:r>
              <a:rPr lang="es-MX" sz="800" dirty="0"/>
              <a:t>Incrementar la adherencia a la política de humanización.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62" name="Text Box 3">
            <a:extLst>
              <a:ext uri="{FF2B5EF4-FFF2-40B4-BE49-F238E27FC236}">
                <a16:creationId xmlns:a16="http://schemas.microsoft.com/office/drawing/2014/main" id="{F1594646-7260-605D-7244-D5C54AAC4A01}"/>
              </a:ext>
            </a:extLst>
          </p:cNvPr>
          <p:cNvSpPr txBox="1">
            <a:spLocks noChangeArrowheads="1"/>
          </p:cNvSpPr>
          <p:nvPr/>
        </p:nvSpPr>
        <p:spPr bwMode="auto">
          <a:xfrm>
            <a:off x="5302691" y="5703386"/>
            <a:ext cx="2307522" cy="46166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Diseñar estrategias para garantizar un manejo integral al paciente limitando la asignación de consultas por georeferenciación del asegurador. </a:t>
            </a:r>
          </a:p>
        </p:txBody>
      </p:sp>
      <p:sp>
        <p:nvSpPr>
          <p:cNvPr id="65" name="Text Box 22">
            <a:extLst>
              <a:ext uri="{FF2B5EF4-FFF2-40B4-BE49-F238E27FC236}">
                <a16:creationId xmlns:a16="http://schemas.microsoft.com/office/drawing/2014/main" id="{C306CC56-445E-3652-A44E-144A75539C25}"/>
              </a:ext>
            </a:extLst>
          </p:cNvPr>
          <p:cNvSpPr txBox="1">
            <a:spLocks noChangeArrowheads="1"/>
          </p:cNvSpPr>
          <p:nvPr/>
        </p:nvSpPr>
        <p:spPr bwMode="auto">
          <a:xfrm>
            <a:off x="5360536" y="3525213"/>
            <a:ext cx="2351266" cy="23391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342900" lvl="0" indent="-254000" algn="ctr" defTabSz="1219110">
              <a:lnSpc>
                <a:spcPct val="115000"/>
              </a:lnSpc>
              <a:buClr>
                <a:schemeClr val="dk1"/>
              </a:buClr>
              <a:buSzPts val="1400"/>
              <a:defRPr/>
            </a:pPr>
            <a:r>
              <a:rPr lang="es-MX" sz="800" dirty="0"/>
              <a:t>Promover la cultura de la hospitalidad.</a:t>
            </a:r>
          </a:p>
        </p:txBody>
      </p:sp>
      <p:sp>
        <p:nvSpPr>
          <p:cNvPr id="82" name="Text Box 22">
            <a:extLst>
              <a:ext uri="{FF2B5EF4-FFF2-40B4-BE49-F238E27FC236}">
                <a16:creationId xmlns:a16="http://schemas.microsoft.com/office/drawing/2014/main" id="{6D255026-753B-3089-C471-7B9EB8B59E65}"/>
              </a:ext>
            </a:extLst>
          </p:cNvPr>
          <p:cNvSpPr txBox="1">
            <a:spLocks noChangeArrowheads="1"/>
          </p:cNvSpPr>
          <p:nvPr/>
        </p:nvSpPr>
        <p:spPr bwMode="auto">
          <a:xfrm>
            <a:off x="8093059" y="4409858"/>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s-EC" altLang="es-CO" sz="800" kern="1200" dirty="0">
                <a:solidFill>
                  <a:prstClr val="black"/>
                </a:solidFill>
                <a:latin typeface="+mn-lt"/>
                <a:ea typeface="+mn-ea"/>
                <a:cs typeface="+mn-cs"/>
              </a:rPr>
              <a:t>Construir</a:t>
            </a:r>
            <a:r>
              <a:rPr kumimoji="0" lang="es-EC" altLang="es-CO" sz="800" b="0" i="0" u="none" strike="noStrike" kern="1200" cap="none" spc="0" normalizeH="0" baseline="0" noProof="0" dirty="0">
                <a:ln>
                  <a:noFill/>
                </a:ln>
                <a:solidFill>
                  <a:prstClr val="black"/>
                </a:solidFill>
                <a:effectLst/>
                <a:uLnTx/>
                <a:uFillTx/>
                <a:latin typeface="+mn-lt"/>
                <a:ea typeface="+mn-ea"/>
                <a:cs typeface="+mn-cs"/>
              </a:rPr>
              <a:t> procedimientos de atención de las áreas de psicología y psiquiatría en consulta externa</a:t>
            </a:r>
          </a:p>
        </p:txBody>
      </p:sp>
      <p:sp>
        <p:nvSpPr>
          <p:cNvPr id="83" name="Text Box 33">
            <a:extLst>
              <a:ext uri="{FF2B5EF4-FFF2-40B4-BE49-F238E27FC236}">
                <a16:creationId xmlns:a16="http://schemas.microsoft.com/office/drawing/2014/main" id="{E2E74932-3775-8798-299C-1F7C6C423708}"/>
              </a:ext>
            </a:extLst>
          </p:cNvPr>
          <p:cNvSpPr txBox="1">
            <a:spLocks noChangeArrowheads="1"/>
          </p:cNvSpPr>
          <p:nvPr/>
        </p:nvSpPr>
        <p:spPr bwMode="auto">
          <a:xfrm>
            <a:off x="8072324" y="1837734"/>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Programa</a:t>
            </a:r>
            <a:r>
              <a:rPr kumimoji="0" lang="es-EC" altLang="es-CO" sz="800" b="0" i="0" u="none" strike="noStrike" kern="1200" cap="none" spc="0" normalizeH="0" noProof="0" dirty="0">
                <a:ln>
                  <a:noFill/>
                </a:ln>
                <a:solidFill>
                  <a:prstClr val="black"/>
                </a:solidFill>
                <a:effectLst/>
                <a:uLnTx/>
                <a:uFillTx/>
                <a:latin typeface="+mn-lt"/>
                <a:ea typeface="+mn-ea"/>
                <a:cs typeface="+mn-cs"/>
              </a:rPr>
              <a:t> interno de capacitaciones </a:t>
            </a:r>
            <a:r>
              <a:rPr kumimoji="0" lang="es-EC" altLang="es-CO" sz="800" b="0" i="0" u="none" strike="noStrike" kern="1200" cap="none" spc="0" normalizeH="0" baseline="0" noProof="0" dirty="0">
                <a:ln>
                  <a:noFill/>
                </a:ln>
                <a:solidFill>
                  <a:prstClr val="black"/>
                </a:solidFill>
                <a:effectLst/>
                <a:uLnTx/>
                <a:uFillTx/>
                <a:latin typeface="+mn-lt"/>
                <a:ea typeface="+mn-ea"/>
                <a:cs typeface="+mn-cs"/>
              </a:rPr>
              <a:t>con  énfasis en humanización. </a:t>
            </a:r>
          </a:p>
        </p:txBody>
      </p:sp>
      <p:sp>
        <p:nvSpPr>
          <p:cNvPr id="85" name="Text Box 3">
            <a:extLst>
              <a:ext uri="{FF2B5EF4-FFF2-40B4-BE49-F238E27FC236}">
                <a16:creationId xmlns:a16="http://schemas.microsoft.com/office/drawing/2014/main" id="{EB4A502B-4EF8-B189-4501-8285B8E53C3C}"/>
              </a:ext>
            </a:extLst>
          </p:cNvPr>
          <p:cNvSpPr txBox="1">
            <a:spLocks noChangeArrowheads="1"/>
          </p:cNvSpPr>
          <p:nvPr/>
        </p:nvSpPr>
        <p:spPr bwMode="auto">
          <a:xfrm>
            <a:off x="8072324" y="3034135"/>
            <a:ext cx="2096147" cy="21544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s-EC" altLang="es-CO" sz="800" kern="1200" dirty="0">
                <a:solidFill>
                  <a:prstClr val="black"/>
                </a:solidFill>
                <a:latin typeface="+mn-lt"/>
                <a:ea typeface="+mn-ea"/>
                <a:cs typeface="+mn-cs"/>
              </a:rPr>
              <a:t>Revisar y actualizar la política de humanización.</a:t>
            </a: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88" name="Text Box 3">
            <a:extLst>
              <a:ext uri="{FF2B5EF4-FFF2-40B4-BE49-F238E27FC236}">
                <a16:creationId xmlns:a16="http://schemas.microsoft.com/office/drawing/2014/main" id="{283D6355-271A-5BF2-717D-99B6E11C2806}"/>
              </a:ext>
            </a:extLst>
          </p:cNvPr>
          <p:cNvSpPr txBox="1">
            <a:spLocks noChangeArrowheads="1"/>
          </p:cNvSpPr>
          <p:nvPr/>
        </p:nvSpPr>
        <p:spPr bwMode="auto">
          <a:xfrm>
            <a:off x="8047194" y="3454158"/>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Evaluar viabilidad de tarifa social para atención de psicología y psiquiatría en consulta externa. </a:t>
            </a:r>
          </a:p>
        </p:txBody>
      </p:sp>
      <p:sp>
        <p:nvSpPr>
          <p:cNvPr id="89" name="Text Box 22">
            <a:extLst>
              <a:ext uri="{FF2B5EF4-FFF2-40B4-BE49-F238E27FC236}">
                <a16:creationId xmlns:a16="http://schemas.microsoft.com/office/drawing/2014/main" id="{795C16A6-9755-93CB-9C66-D189E038542C}"/>
              </a:ext>
            </a:extLst>
          </p:cNvPr>
          <p:cNvSpPr txBox="1">
            <a:spLocks noChangeArrowheads="1"/>
          </p:cNvSpPr>
          <p:nvPr/>
        </p:nvSpPr>
        <p:spPr bwMode="auto">
          <a:xfrm>
            <a:off x="8072324" y="2220359"/>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Reorganizar la disponibilidad de tiempo para capacitaciones en horario laboral.</a:t>
            </a:r>
            <a:r>
              <a:rPr kumimoji="0" lang="es-EC" altLang="es-CO" sz="800" b="0" i="0" u="none" strike="noStrike" kern="1200" cap="none" spc="0" normalizeH="0" noProof="0" dirty="0">
                <a:ln>
                  <a:noFill/>
                </a:ln>
                <a:solidFill>
                  <a:prstClr val="black"/>
                </a:solidFill>
                <a:effectLst/>
                <a:uLnTx/>
                <a:uFillTx/>
                <a:latin typeface="+mn-lt"/>
                <a:ea typeface="+mn-ea"/>
                <a:cs typeface="+mn-cs"/>
              </a:rPr>
              <a:t> </a:t>
            </a:r>
            <a:endParaRPr kumimoji="0" lang="es-EC" altLang="es-CO" sz="800" b="0" i="0" u="none" strike="noStrike" kern="1200" cap="none" spc="0" normalizeH="0" baseline="0" noProof="0" dirty="0">
              <a:ln>
                <a:noFill/>
              </a:ln>
              <a:solidFill>
                <a:prstClr val="black"/>
              </a:solidFill>
              <a:effectLst/>
              <a:uLnTx/>
              <a:uFillTx/>
              <a:latin typeface="+mn-lt"/>
              <a:ea typeface="+mn-ea"/>
              <a:cs typeface="+mn-cs"/>
            </a:endParaRPr>
          </a:p>
        </p:txBody>
      </p:sp>
      <p:sp>
        <p:nvSpPr>
          <p:cNvPr id="54" name="Rectangle 32">
            <a:extLst>
              <a:ext uri="{FF2B5EF4-FFF2-40B4-BE49-F238E27FC236}">
                <a16:creationId xmlns:a16="http://schemas.microsoft.com/office/drawing/2014/main" id="{21DF5E63-EC29-74C6-B26F-8AB42698DDDB}"/>
              </a:ext>
            </a:extLst>
          </p:cNvPr>
          <p:cNvSpPr>
            <a:spLocks noChangeArrowheads="1"/>
          </p:cNvSpPr>
          <p:nvPr/>
        </p:nvSpPr>
        <p:spPr bwMode="auto">
          <a:xfrm>
            <a:off x="317538" y="261258"/>
            <a:ext cx="1699585" cy="537322"/>
          </a:xfrm>
          <a:prstGeom prst="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s-EC" altLang="es-CO" sz="800" b="1" dirty="0">
                <a:solidFill>
                  <a:prstClr val="white"/>
                </a:solidFill>
                <a:cs typeface="Times New Roman" panose="02020603050405020304" pitchFamily="18" charset="0"/>
              </a:rPr>
              <a:t>META DE MEJORAMIENTO</a:t>
            </a:r>
            <a:endParaRPr kumimoji="0" lang="es-CO" altLang="es-CO" sz="800" b="1" i="0" u="none" strike="noStrike" kern="1200" cap="none" spc="0" normalizeH="0" baseline="0" noProof="0" dirty="0">
              <a:ln>
                <a:noFill/>
              </a:ln>
              <a:solidFill>
                <a:prstClr val="white"/>
              </a:solidFill>
              <a:effectLst/>
              <a:uLnTx/>
              <a:uFillTx/>
              <a:ea typeface="+mn-ea"/>
              <a:cs typeface="+mn-cs"/>
            </a:endParaRPr>
          </a:p>
        </p:txBody>
      </p:sp>
      <p:sp>
        <p:nvSpPr>
          <p:cNvPr id="55" name="Rectangle 32">
            <a:extLst>
              <a:ext uri="{FF2B5EF4-FFF2-40B4-BE49-F238E27FC236}">
                <a16:creationId xmlns:a16="http://schemas.microsoft.com/office/drawing/2014/main" id="{8E6F4863-B7B7-F5C9-8EC0-E50F2AA430F4}"/>
              </a:ext>
            </a:extLst>
          </p:cNvPr>
          <p:cNvSpPr>
            <a:spLocks noChangeArrowheads="1"/>
          </p:cNvSpPr>
          <p:nvPr/>
        </p:nvSpPr>
        <p:spPr bwMode="auto">
          <a:xfrm>
            <a:off x="2449251" y="261258"/>
            <a:ext cx="2096147" cy="537322"/>
          </a:xfrm>
          <a:prstGeom prst="rect">
            <a:avLst/>
          </a:prstGeom>
          <a:solidFill>
            <a:schemeClr val="accent2">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800" b="1" i="0" u="none" strike="noStrike" kern="1200" cap="none" spc="0" normalizeH="0" baseline="0" noProof="0" dirty="0">
                <a:ln>
                  <a:noFill/>
                </a:ln>
                <a:solidFill>
                  <a:prstClr val="white"/>
                </a:solidFill>
                <a:effectLst/>
                <a:uLnTx/>
                <a:uFillTx/>
                <a:ea typeface="+mn-ea"/>
                <a:cs typeface="Times New Roman" panose="02020603050405020304" pitchFamily="18" charset="0"/>
              </a:rPr>
              <a:t>OPORTUNIDAD DE MEJORA</a:t>
            </a:r>
            <a:endParaRPr kumimoji="0" lang="es-CO" altLang="es-CO" sz="800" b="1" i="0" u="none" strike="noStrike" kern="1200" cap="none" spc="0" normalizeH="0" baseline="0" noProof="0" dirty="0">
              <a:ln>
                <a:noFill/>
              </a:ln>
              <a:solidFill>
                <a:prstClr val="white"/>
              </a:solidFill>
              <a:effectLst/>
              <a:uLnTx/>
              <a:uFillTx/>
              <a:ea typeface="+mn-ea"/>
              <a:cs typeface="+mn-cs"/>
            </a:endParaRPr>
          </a:p>
        </p:txBody>
      </p:sp>
      <p:sp>
        <p:nvSpPr>
          <p:cNvPr id="56" name="Rectangle 32">
            <a:extLst>
              <a:ext uri="{FF2B5EF4-FFF2-40B4-BE49-F238E27FC236}">
                <a16:creationId xmlns:a16="http://schemas.microsoft.com/office/drawing/2014/main" id="{2350760A-6D1C-9B04-CFE5-8A7D2A5D67D4}"/>
              </a:ext>
            </a:extLst>
          </p:cNvPr>
          <p:cNvSpPr>
            <a:spLocks noChangeArrowheads="1"/>
          </p:cNvSpPr>
          <p:nvPr/>
        </p:nvSpPr>
        <p:spPr bwMode="auto">
          <a:xfrm>
            <a:off x="4910550" y="261258"/>
            <a:ext cx="2344768" cy="537322"/>
          </a:xfrm>
          <a:prstGeom prst="rect">
            <a:avLst/>
          </a:prstGeom>
          <a:solidFill>
            <a:schemeClr val="accent4">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800" b="1" i="0" u="none" strike="noStrike" kern="1200" cap="none" spc="0" normalizeH="0" baseline="0" noProof="0" dirty="0">
                <a:ln>
                  <a:noFill/>
                </a:ln>
                <a:solidFill>
                  <a:prstClr val="white"/>
                </a:solidFill>
                <a:effectLst/>
                <a:uLnTx/>
                <a:uFillTx/>
                <a:ea typeface="+mn-ea"/>
                <a:cs typeface="Times New Roman" panose="02020603050405020304" pitchFamily="18" charset="0"/>
              </a:rPr>
              <a:t>ACTIVIDADES</a:t>
            </a:r>
            <a:endParaRPr kumimoji="0" lang="es-CO" altLang="es-CO" sz="800" b="1" i="0" u="none" strike="noStrike" kern="1200" cap="none" spc="0" normalizeH="0" baseline="0" noProof="0" dirty="0">
              <a:ln>
                <a:noFill/>
              </a:ln>
              <a:solidFill>
                <a:prstClr val="white"/>
              </a:solidFill>
              <a:effectLst/>
              <a:uLnTx/>
              <a:uFillTx/>
              <a:ea typeface="+mn-ea"/>
              <a:cs typeface="+mn-cs"/>
            </a:endParaRPr>
          </a:p>
        </p:txBody>
      </p:sp>
      <p:sp>
        <p:nvSpPr>
          <p:cNvPr id="66" name="Rectangle 32">
            <a:extLst>
              <a:ext uri="{FF2B5EF4-FFF2-40B4-BE49-F238E27FC236}">
                <a16:creationId xmlns:a16="http://schemas.microsoft.com/office/drawing/2014/main" id="{D1EC4720-D4CB-8CE0-601F-8E1382A8100C}"/>
              </a:ext>
            </a:extLst>
          </p:cNvPr>
          <p:cNvSpPr>
            <a:spLocks noChangeArrowheads="1"/>
          </p:cNvSpPr>
          <p:nvPr/>
        </p:nvSpPr>
        <p:spPr bwMode="auto">
          <a:xfrm>
            <a:off x="304800" y="1003709"/>
            <a:ext cx="1699585" cy="338554"/>
          </a:xfrm>
          <a:prstGeom prst="rect">
            <a:avLst/>
          </a:prstGeom>
          <a:solidFill>
            <a:schemeClr val="accent6">
              <a:lumMod val="40000"/>
              <a:lumOff val="60000"/>
            </a:schemeClr>
          </a:solidFill>
          <a:ln>
            <a:solidFill>
              <a:schemeClr val="accent6">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rPr>
              <a:t>Magnitud de</a:t>
            </a:r>
            <a:r>
              <a:rPr kumimoji="0" lang="es-EC" altLang="es-CO" sz="800" b="0" i="0" u="none" strike="noStrike" kern="1200" cap="none" spc="0" normalizeH="0" noProof="0" dirty="0">
                <a:ln>
                  <a:noFill/>
                </a:ln>
                <a:solidFill>
                  <a:prstClr val="black"/>
                </a:solidFill>
                <a:effectLst/>
                <a:uLnTx/>
                <a:uFillTx/>
                <a:ea typeface="Calibri" panose="020F0502020204030204" pitchFamily="34" charset="0"/>
                <a:cs typeface="Times New Roman" panose="02020603050405020304" pitchFamily="18" charset="0"/>
              </a:rPr>
              <a:t> la mejora</a:t>
            </a:r>
            <a:r>
              <a:rPr kumimoji="0" lang="es-EC" altLang="es-CO" sz="800" b="0" i="0" u="none" strike="noStrike" kern="1200" cap="none" spc="0" normalizeH="0" baseline="0" noProof="0" dirty="0">
                <a:ln>
                  <a:noFill/>
                </a:ln>
                <a:solidFill>
                  <a:prstClr val="black"/>
                </a:solidFill>
                <a:effectLst/>
                <a:uLnTx/>
                <a:uFillTx/>
                <a:ea typeface="Calibri" panose="020F0502020204030204" pitchFamily="34" charset="0"/>
                <a:cs typeface="Times New Roman" panose="02020603050405020304" pitchFamily="18" charset="0"/>
              </a:rPr>
              <a:t> y plazo para lograrla</a:t>
            </a:r>
            <a:endParaRPr kumimoji="0" lang="es-CO" altLang="es-CO" sz="800" b="0" i="0" u="none" strike="noStrike" kern="1200" cap="none" spc="0" normalizeH="0" baseline="0" noProof="0" dirty="0">
              <a:ln>
                <a:noFill/>
              </a:ln>
              <a:solidFill>
                <a:prstClr val="black"/>
              </a:solidFill>
              <a:effectLst/>
              <a:uLnTx/>
              <a:uFillTx/>
              <a:ea typeface="+mn-ea"/>
              <a:cs typeface="+mn-cs"/>
            </a:endParaRPr>
          </a:p>
        </p:txBody>
      </p:sp>
      <p:sp>
        <p:nvSpPr>
          <p:cNvPr id="67" name="Rectangle 32">
            <a:extLst>
              <a:ext uri="{FF2B5EF4-FFF2-40B4-BE49-F238E27FC236}">
                <a16:creationId xmlns:a16="http://schemas.microsoft.com/office/drawing/2014/main" id="{180FB9D3-2DF1-276E-259E-9D41D4DFDFDA}"/>
              </a:ext>
            </a:extLst>
          </p:cNvPr>
          <p:cNvSpPr>
            <a:spLocks noChangeArrowheads="1"/>
          </p:cNvSpPr>
          <p:nvPr/>
        </p:nvSpPr>
        <p:spPr bwMode="auto">
          <a:xfrm>
            <a:off x="2445815" y="1065263"/>
            <a:ext cx="2096147" cy="215444"/>
          </a:xfrm>
          <a:prstGeom prst="rect">
            <a:avLst/>
          </a:prstGeom>
          <a:solidFill>
            <a:schemeClr val="accent2">
              <a:lumMod val="40000"/>
              <a:lumOff val="60000"/>
            </a:schemeClr>
          </a:solidFill>
          <a:ln>
            <a:solidFill>
              <a:schemeClr val="accent2">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ea typeface="+mn-ea"/>
                <a:cs typeface="Times New Roman" panose="02020603050405020304" pitchFamily="18" charset="0"/>
              </a:rPr>
              <a:t>Actividades para eliminar las causas del problema</a:t>
            </a:r>
            <a:endParaRPr kumimoji="0" lang="es-CO" altLang="es-CO" sz="800" b="0" i="0" u="none" strike="noStrike" kern="1200" cap="none" spc="0" normalizeH="0" baseline="0" noProof="0" dirty="0">
              <a:ln>
                <a:noFill/>
              </a:ln>
              <a:solidFill>
                <a:prstClr val="black"/>
              </a:solidFill>
              <a:effectLst/>
              <a:uLnTx/>
              <a:uFillTx/>
              <a:ea typeface="+mn-ea"/>
              <a:cs typeface="+mn-cs"/>
            </a:endParaRPr>
          </a:p>
        </p:txBody>
      </p:sp>
      <p:sp>
        <p:nvSpPr>
          <p:cNvPr id="70" name="Rectangle 32">
            <a:extLst>
              <a:ext uri="{FF2B5EF4-FFF2-40B4-BE49-F238E27FC236}">
                <a16:creationId xmlns:a16="http://schemas.microsoft.com/office/drawing/2014/main" id="{8979CAE6-DA71-D603-992B-EBB960BB7BCB}"/>
              </a:ext>
            </a:extLst>
          </p:cNvPr>
          <p:cNvSpPr>
            <a:spLocks noChangeArrowheads="1"/>
          </p:cNvSpPr>
          <p:nvPr/>
        </p:nvSpPr>
        <p:spPr bwMode="auto">
          <a:xfrm>
            <a:off x="4826938" y="1080948"/>
            <a:ext cx="2344768" cy="215444"/>
          </a:xfrm>
          <a:prstGeom prst="rect">
            <a:avLst/>
          </a:prstGeom>
          <a:solidFill>
            <a:schemeClr val="accent4">
              <a:lumMod val="40000"/>
              <a:lumOff val="60000"/>
            </a:schemeClr>
          </a:solidFill>
          <a:ln>
            <a:solidFill>
              <a:schemeClr val="accent4">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s-MX" altLang="es-CO" sz="800" kern="1200" dirty="0">
                <a:solidFill>
                  <a:prstClr val="black"/>
                </a:solidFill>
                <a:cs typeface="Times New Roman" panose="02020603050405020304" pitchFamily="18" charset="0"/>
              </a:rPr>
              <a:t>Cómo pongo en marcha las oportunidades de mejora​</a:t>
            </a:r>
          </a:p>
        </p:txBody>
      </p:sp>
      <p:sp>
        <p:nvSpPr>
          <p:cNvPr id="97" name="Flecha: a la derecha 67">
            <a:extLst>
              <a:ext uri="{FF2B5EF4-FFF2-40B4-BE49-F238E27FC236}">
                <a16:creationId xmlns:a16="http://schemas.microsoft.com/office/drawing/2014/main" id="{8A495935-EAB9-92F0-0DEB-73E746AC5677}"/>
              </a:ext>
            </a:extLst>
          </p:cNvPr>
          <p:cNvSpPr/>
          <p:nvPr/>
        </p:nvSpPr>
        <p:spPr>
          <a:xfrm>
            <a:off x="2209227" y="1515839"/>
            <a:ext cx="6530678" cy="436574"/>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dirty="0">
                <a:ln>
                  <a:noFill/>
                </a:ln>
                <a:solidFill>
                  <a:prstClr val="white"/>
                </a:solidFill>
                <a:effectLst/>
                <a:uLnTx/>
                <a:uFillTx/>
                <a:ea typeface="+mn-ea"/>
                <a:cs typeface="+mn-cs"/>
              </a:rPr>
              <a:t>SENTIDO EN EL QUE SE CONSTRUYE EL DIAGRAMA</a:t>
            </a:r>
          </a:p>
        </p:txBody>
      </p:sp>
      <p:sp>
        <p:nvSpPr>
          <p:cNvPr id="98" name="Flecha: a la derecha 102">
            <a:extLst>
              <a:ext uri="{FF2B5EF4-FFF2-40B4-BE49-F238E27FC236}">
                <a16:creationId xmlns:a16="http://schemas.microsoft.com/office/drawing/2014/main" id="{ADFB587A-5F20-2B66-8E4D-0A221ACCC2E8}"/>
              </a:ext>
            </a:extLst>
          </p:cNvPr>
          <p:cNvSpPr/>
          <p:nvPr/>
        </p:nvSpPr>
        <p:spPr>
          <a:xfrm flipH="1">
            <a:off x="3142104" y="6256754"/>
            <a:ext cx="6530678" cy="436574"/>
          </a:xfrm>
          <a:prstGeom prst="rightArrow">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dirty="0">
                <a:ln>
                  <a:noFill/>
                </a:ln>
                <a:solidFill>
                  <a:prstClr val="white"/>
                </a:solidFill>
                <a:effectLst/>
                <a:uLnTx/>
                <a:uFillTx/>
                <a:ea typeface="+mn-ea"/>
                <a:cs typeface="+mn-cs"/>
              </a:rPr>
              <a:t>INTERPRETACIÓN DEL DIAGRAMA</a:t>
            </a:r>
          </a:p>
        </p:txBody>
      </p:sp>
      <p:sp>
        <p:nvSpPr>
          <p:cNvPr id="7" name="Rectangle 32">
            <a:extLst>
              <a:ext uri="{FF2B5EF4-FFF2-40B4-BE49-F238E27FC236}">
                <a16:creationId xmlns:a16="http://schemas.microsoft.com/office/drawing/2014/main" id="{5E2848A5-558E-F730-30F9-7F02EDFD3D47}"/>
              </a:ext>
            </a:extLst>
          </p:cNvPr>
          <p:cNvSpPr>
            <a:spLocks noChangeArrowheads="1"/>
          </p:cNvSpPr>
          <p:nvPr/>
        </p:nvSpPr>
        <p:spPr bwMode="auto">
          <a:xfrm>
            <a:off x="7456684" y="261258"/>
            <a:ext cx="3327430" cy="537321"/>
          </a:xfrm>
          <a:prstGeom prst="rect">
            <a:avLst/>
          </a:prstGeom>
          <a:solidFill>
            <a:srgbClr val="5B9BD5"/>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800" b="1" i="0" u="none" strike="noStrike" kern="1200" cap="none" spc="0" normalizeH="0" baseline="0" noProof="0" dirty="0">
                <a:ln>
                  <a:noFill/>
                </a:ln>
                <a:solidFill>
                  <a:prstClr val="white"/>
                </a:solidFill>
                <a:effectLst/>
                <a:uLnTx/>
                <a:uFillTx/>
                <a:ea typeface="+mn-ea"/>
                <a:cs typeface="Times New Roman" panose="02020603050405020304" pitchFamily="18" charset="0"/>
              </a:rPr>
              <a:t>IDEAS DE CAMBIOS QUE PUEDEN</a:t>
            </a:r>
            <a:r>
              <a:rPr kumimoji="0" lang="es-EC" altLang="es-CO" sz="800" b="1" i="0" u="none" strike="noStrike" kern="1200" cap="none" spc="0" normalizeH="0" noProof="0" dirty="0">
                <a:ln>
                  <a:noFill/>
                </a:ln>
                <a:solidFill>
                  <a:prstClr val="white"/>
                </a:solidFill>
                <a:effectLst/>
                <a:uLnTx/>
                <a:uFillTx/>
                <a:ea typeface="+mn-ea"/>
                <a:cs typeface="Times New Roman" panose="02020603050405020304" pitchFamily="18" charset="0"/>
              </a:rPr>
              <a:t> LLEVAR A </a:t>
            </a:r>
            <a:r>
              <a:rPr kumimoji="0" lang="es-EC" altLang="es-CO" sz="800" b="1" i="0" u="none" strike="noStrike" kern="1200" cap="none" spc="0" normalizeH="0" baseline="0" noProof="0" dirty="0">
                <a:ln>
                  <a:noFill/>
                </a:ln>
                <a:solidFill>
                  <a:prstClr val="white"/>
                </a:solidFill>
                <a:effectLst/>
                <a:uLnTx/>
                <a:uFillTx/>
                <a:ea typeface="+mn-ea"/>
                <a:cs typeface="Times New Roman" panose="02020603050405020304" pitchFamily="18" charset="0"/>
              </a:rPr>
              <a:t>LOS RESULTADOS</a:t>
            </a:r>
            <a:endParaRPr kumimoji="0" lang="es-CO" altLang="es-CO" sz="800" b="1" i="0" u="none" strike="noStrike" kern="1200" cap="none" spc="0" normalizeH="0" baseline="0" noProof="0" dirty="0">
              <a:ln>
                <a:noFill/>
              </a:ln>
              <a:solidFill>
                <a:prstClr val="white"/>
              </a:solidFill>
              <a:effectLst/>
              <a:uLnTx/>
              <a:uFillTx/>
              <a:ea typeface="+mn-ea"/>
              <a:cs typeface="+mn-cs"/>
            </a:endParaRPr>
          </a:p>
        </p:txBody>
      </p:sp>
      <p:sp>
        <p:nvSpPr>
          <p:cNvPr id="8" name="Rectangle 32">
            <a:extLst>
              <a:ext uri="{FF2B5EF4-FFF2-40B4-BE49-F238E27FC236}">
                <a16:creationId xmlns:a16="http://schemas.microsoft.com/office/drawing/2014/main" id="{18CCFBEB-DFC3-9077-4F00-9AAC3BB26985}"/>
              </a:ext>
            </a:extLst>
          </p:cNvPr>
          <p:cNvSpPr>
            <a:spLocks noChangeArrowheads="1"/>
          </p:cNvSpPr>
          <p:nvPr/>
        </p:nvSpPr>
        <p:spPr bwMode="auto">
          <a:xfrm>
            <a:off x="7456683" y="1065263"/>
            <a:ext cx="3327431" cy="215444"/>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MX" altLang="es-CO" sz="800" b="0" i="0" u="none" strike="noStrike" kern="1200" cap="none" spc="0" normalizeH="0" baseline="0" noProof="0" dirty="0">
                <a:ln>
                  <a:noFill/>
                </a:ln>
                <a:solidFill>
                  <a:prstClr val="black"/>
                </a:solidFill>
                <a:effectLst/>
                <a:uLnTx/>
                <a:uFillTx/>
                <a:ea typeface="+mn-ea"/>
                <a:cs typeface="Times New Roman" panose="02020603050405020304" pitchFamily="18" charset="0"/>
              </a:rPr>
              <a:t>Acciones específicas, </a:t>
            </a:r>
            <a:r>
              <a:rPr lang="es-MX" altLang="es-CO" sz="800" kern="1200" dirty="0">
                <a:solidFill>
                  <a:prstClr val="black"/>
                </a:solidFill>
                <a:cs typeface="Times New Roman" panose="02020603050405020304" pitchFamily="18" charset="0"/>
              </a:rPr>
              <a:t>que se prueban e</a:t>
            </a:r>
            <a:r>
              <a:rPr kumimoji="0" lang="es-MX" altLang="es-CO" sz="800" b="0" i="0" u="none" strike="noStrike" kern="1200" cap="none" spc="0" normalizeH="0" baseline="0" noProof="0" dirty="0">
                <a:ln>
                  <a:noFill/>
                </a:ln>
                <a:solidFill>
                  <a:prstClr val="black"/>
                </a:solidFill>
                <a:effectLst/>
                <a:uLnTx/>
                <a:uFillTx/>
                <a:ea typeface="+mn-ea"/>
                <a:cs typeface="Times New Roman" panose="02020603050405020304" pitchFamily="18" charset="0"/>
              </a:rPr>
              <a:t>n un PHEA, para alcanzar los</a:t>
            </a:r>
            <a:r>
              <a:rPr kumimoji="0" lang="es-MX" altLang="es-CO" sz="800" b="0" i="0" u="none" strike="noStrike" kern="1200" cap="none" spc="0" normalizeH="0" noProof="0" dirty="0">
                <a:ln>
                  <a:noFill/>
                </a:ln>
                <a:solidFill>
                  <a:prstClr val="black"/>
                </a:solidFill>
                <a:effectLst/>
                <a:uLnTx/>
                <a:uFillTx/>
                <a:ea typeface="+mn-ea"/>
                <a:cs typeface="Times New Roman" panose="02020603050405020304" pitchFamily="18" charset="0"/>
              </a:rPr>
              <a:t> resultados</a:t>
            </a:r>
            <a:endParaRPr kumimoji="0" lang="es-MX" altLang="es-CO" sz="800" b="0" i="0" u="none" strike="noStrike" kern="1200" cap="none" spc="0" normalizeH="0" baseline="0" noProof="0" dirty="0">
              <a:ln>
                <a:noFill/>
              </a:ln>
              <a:solidFill>
                <a:prstClr val="black"/>
              </a:solidFill>
              <a:effectLst/>
              <a:uLnTx/>
              <a:uFillTx/>
              <a:ea typeface="+mn-ea"/>
              <a:cs typeface="Times New Roman" panose="02020603050405020304" pitchFamily="18" charset="0"/>
            </a:endParaRPr>
          </a:p>
        </p:txBody>
      </p:sp>
      <p:sp>
        <p:nvSpPr>
          <p:cNvPr id="128" name="Text Box 22">
            <a:extLst>
              <a:ext uri="{FF2B5EF4-FFF2-40B4-BE49-F238E27FC236}">
                <a16:creationId xmlns:a16="http://schemas.microsoft.com/office/drawing/2014/main" id="{B6DB68C0-CCE3-B531-5BCF-BFE2C972456C}"/>
              </a:ext>
            </a:extLst>
          </p:cNvPr>
          <p:cNvSpPr txBox="1">
            <a:spLocks noChangeArrowheads="1"/>
          </p:cNvSpPr>
          <p:nvPr/>
        </p:nvSpPr>
        <p:spPr bwMode="auto">
          <a:xfrm>
            <a:off x="8072324" y="2606560"/>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Implementar estrategias de fidelización del talento humano. </a:t>
            </a:r>
          </a:p>
        </p:txBody>
      </p:sp>
      <p:cxnSp>
        <p:nvCxnSpPr>
          <p:cNvPr id="137" name="Conector recto 136">
            <a:extLst>
              <a:ext uri="{FF2B5EF4-FFF2-40B4-BE49-F238E27FC236}">
                <a16:creationId xmlns:a16="http://schemas.microsoft.com/office/drawing/2014/main" id="{84654F20-C24D-FF4C-B330-759BBFFF084F}"/>
              </a:ext>
            </a:extLst>
          </p:cNvPr>
          <p:cNvCxnSpPr>
            <a:cxnSpLocks/>
          </p:cNvCxnSpPr>
          <p:nvPr/>
        </p:nvCxnSpPr>
        <p:spPr>
          <a:xfrm>
            <a:off x="2479765" y="2472237"/>
            <a:ext cx="0" cy="3397166"/>
          </a:xfrm>
          <a:prstGeom prst="line">
            <a:avLst/>
          </a:prstGeom>
          <a:ln w="28575"/>
        </p:spPr>
        <p:style>
          <a:lnRef idx="1">
            <a:schemeClr val="accent5"/>
          </a:lnRef>
          <a:fillRef idx="0">
            <a:schemeClr val="accent5"/>
          </a:fillRef>
          <a:effectRef idx="0">
            <a:schemeClr val="accent5"/>
          </a:effectRef>
          <a:fontRef idx="minor">
            <a:schemeClr val="tx1"/>
          </a:fontRef>
        </p:style>
      </p:cxnSp>
      <p:sp>
        <p:nvSpPr>
          <p:cNvPr id="144" name="Text Box 22">
            <a:extLst>
              <a:ext uri="{FF2B5EF4-FFF2-40B4-BE49-F238E27FC236}">
                <a16:creationId xmlns:a16="http://schemas.microsoft.com/office/drawing/2014/main" id="{673067C7-EA0D-62C0-45DA-B0058472E8E7}"/>
              </a:ext>
            </a:extLst>
          </p:cNvPr>
          <p:cNvSpPr txBox="1">
            <a:spLocks noChangeArrowheads="1"/>
          </p:cNvSpPr>
          <p:nvPr/>
        </p:nvSpPr>
        <p:spPr bwMode="auto">
          <a:xfrm>
            <a:off x="8072323" y="4991447"/>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Realizar actividades de benchmarking – referenciación comparativa</a:t>
            </a:r>
          </a:p>
        </p:txBody>
      </p:sp>
      <p:sp>
        <p:nvSpPr>
          <p:cNvPr id="146" name="Text Box 3">
            <a:extLst>
              <a:ext uri="{FF2B5EF4-FFF2-40B4-BE49-F238E27FC236}">
                <a16:creationId xmlns:a16="http://schemas.microsoft.com/office/drawing/2014/main" id="{84DB66F7-BCFA-3874-40D8-4EC5AD804D7A}"/>
              </a:ext>
            </a:extLst>
          </p:cNvPr>
          <p:cNvSpPr txBox="1">
            <a:spLocks noChangeArrowheads="1"/>
          </p:cNvSpPr>
          <p:nvPr/>
        </p:nvSpPr>
        <p:spPr bwMode="auto">
          <a:xfrm>
            <a:off x="8064668" y="5714271"/>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Reuniones técnicas de seguimiento con los aseguradores</a:t>
            </a:r>
          </a:p>
        </p:txBody>
      </p:sp>
      <p:cxnSp>
        <p:nvCxnSpPr>
          <p:cNvPr id="14" name="Conector recto 13">
            <a:extLst>
              <a:ext uri="{FF2B5EF4-FFF2-40B4-BE49-F238E27FC236}">
                <a16:creationId xmlns:a16="http://schemas.microsoft.com/office/drawing/2014/main" id="{40E4D988-3383-56F3-2170-D2D60A70DF56}"/>
              </a:ext>
            </a:extLst>
          </p:cNvPr>
          <p:cNvCxnSpPr>
            <a:cxnSpLocks/>
          </p:cNvCxnSpPr>
          <p:nvPr/>
        </p:nvCxnSpPr>
        <p:spPr>
          <a:xfrm>
            <a:off x="7871433" y="3626983"/>
            <a:ext cx="2736" cy="415689"/>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16" name="Conector recto de flecha 15">
            <a:extLst>
              <a:ext uri="{FF2B5EF4-FFF2-40B4-BE49-F238E27FC236}">
                <a16:creationId xmlns:a16="http://schemas.microsoft.com/office/drawing/2014/main" id="{A4F7F0D3-4A99-4B6B-A561-CC48F743A3DE}"/>
              </a:ext>
            </a:extLst>
          </p:cNvPr>
          <p:cNvCxnSpPr>
            <a:cxnSpLocks/>
          </p:cNvCxnSpPr>
          <p:nvPr/>
        </p:nvCxnSpPr>
        <p:spPr>
          <a:xfrm flipH="1">
            <a:off x="2153811" y="4361074"/>
            <a:ext cx="319027"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28" name="Conector recto 27">
            <a:extLst>
              <a:ext uri="{FF2B5EF4-FFF2-40B4-BE49-F238E27FC236}">
                <a16:creationId xmlns:a16="http://schemas.microsoft.com/office/drawing/2014/main" id="{11BC5F3F-70F7-DD48-1C94-251A75F302DC}"/>
              </a:ext>
            </a:extLst>
          </p:cNvPr>
          <p:cNvCxnSpPr>
            <a:cxnSpLocks/>
          </p:cNvCxnSpPr>
          <p:nvPr/>
        </p:nvCxnSpPr>
        <p:spPr>
          <a:xfrm>
            <a:off x="4991062" y="2093228"/>
            <a:ext cx="3685" cy="1493576"/>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37" name="Conector recto 36">
            <a:extLst>
              <a:ext uri="{FF2B5EF4-FFF2-40B4-BE49-F238E27FC236}">
                <a16:creationId xmlns:a16="http://schemas.microsoft.com/office/drawing/2014/main" id="{75DEFB84-4151-D286-6E48-35E753A3D8DE}"/>
              </a:ext>
            </a:extLst>
          </p:cNvPr>
          <p:cNvCxnSpPr>
            <a:cxnSpLocks/>
          </p:cNvCxnSpPr>
          <p:nvPr/>
        </p:nvCxnSpPr>
        <p:spPr>
          <a:xfrm>
            <a:off x="7879807" y="2001081"/>
            <a:ext cx="3718" cy="1158721"/>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69" name="Conector recto 68">
            <a:extLst>
              <a:ext uri="{FF2B5EF4-FFF2-40B4-BE49-F238E27FC236}">
                <a16:creationId xmlns:a16="http://schemas.microsoft.com/office/drawing/2014/main" id="{FC78F750-05CE-9BEC-1A08-BA804D15A832}"/>
              </a:ext>
            </a:extLst>
          </p:cNvPr>
          <p:cNvCxnSpPr>
            <a:cxnSpLocks/>
          </p:cNvCxnSpPr>
          <p:nvPr/>
        </p:nvCxnSpPr>
        <p:spPr>
          <a:xfrm>
            <a:off x="2472838" y="2475385"/>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71" name="Conector recto de flecha 70">
            <a:extLst>
              <a:ext uri="{FF2B5EF4-FFF2-40B4-BE49-F238E27FC236}">
                <a16:creationId xmlns:a16="http://schemas.microsoft.com/office/drawing/2014/main" id="{7FD5170E-3FE1-65BE-6A73-6DF5936F53C2}"/>
              </a:ext>
            </a:extLst>
          </p:cNvPr>
          <p:cNvCxnSpPr>
            <a:cxnSpLocks/>
          </p:cNvCxnSpPr>
          <p:nvPr/>
        </p:nvCxnSpPr>
        <p:spPr>
          <a:xfrm flipH="1">
            <a:off x="4680401" y="2462772"/>
            <a:ext cx="319027"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74" name="Conector recto 73">
            <a:extLst>
              <a:ext uri="{FF2B5EF4-FFF2-40B4-BE49-F238E27FC236}">
                <a16:creationId xmlns:a16="http://schemas.microsoft.com/office/drawing/2014/main" id="{C9F9CF62-6164-D963-32F8-5EDD1377C731}"/>
              </a:ext>
            </a:extLst>
          </p:cNvPr>
          <p:cNvCxnSpPr>
            <a:cxnSpLocks/>
          </p:cNvCxnSpPr>
          <p:nvPr/>
        </p:nvCxnSpPr>
        <p:spPr>
          <a:xfrm>
            <a:off x="2479765" y="5869403"/>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75" name="Conector recto 74">
            <a:extLst>
              <a:ext uri="{FF2B5EF4-FFF2-40B4-BE49-F238E27FC236}">
                <a16:creationId xmlns:a16="http://schemas.microsoft.com/office/drawing/2014/main" id="{31E84637-A776-BEC1-40BF-F90782C57CE0}"/>
              </a:ext>
            </a:extLst>
          </p:cNvPr>
          <p:cNvCxnSpPr>
            <a:cxnSpLocks/>
          </p:cNvCxnSpPr>
          <p:nvPr/>
        </p:nvCxnSpPr>
        <p:spPr>
          <a:xfrm flipV="1">
            <a:off x="4999428" y="2093228"/>
            <a:ext cx="361108" cy="1440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78" name="Conector recto 77">
            <a:extLst>
              <a:ext uri="{FF2B5EF4-FFF2-40B4-BE49-F238E27FC236}">
                <a16:creationId xmlns:a16="http://schemas.microsoft.com/office/drawing/2014/main" id="{100FA569-F9D6-5E63-E9B0-3FEA34996234}"/>
              </a:ext>
            </a:extLst>
          </p:cNvPr>
          <p:cNvCxnSpPr>
            <a:cxnSpLocks/>
          </p:cNvCxnSpPr>
          <p:nvPr/>
        </p:nvCxnSpPr>
        <p:spPr>
          <a:xfrm>
            <a:off x="4991062" y="3586804"/>
            <a:ext cx="369474"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81" name="Conector recto de flecha 80">
            <a:extLst>
              <a:ext uri="{FF2B5EF4-FFF2-40B4-BE49-F238E27FC236}">
                <a16:creationId xmlns:a16="http://schemas.microsoft.com/office/drawing/2014/main" id="{20B5751A-4D6A-A545-8C9A-1B59BE3775BA}"/>
              </a:ext>
            </a:extLst>
          </p:cNvPr>
          <p:cNvCxnSpPr>
            <a:cxnSpLocks/>
          </p:cNvCxnSpPr>
          <p:nvPr/>
        </p:nvCxnSpPr>
        <p:spPr>
          <a:xfrm flipH="1">
            <a:off x="7527636" y="2264216"/>
            <a:ext cx="335619"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94" name="Conector recto 93">
            <a:extLst>
              <a:ext uri="{FF2B5EF4-FFF2-40B4-BE49-F238E27FC236}">
                <a16:creationId xmlns:a16="http://schemas.microsoft.com/office/drawing/2014/main" id="{6FEE85A5-C8DB-844D-F6EE-CDDA26AA9905}"/>
              </a:ext>
            </a:extLst>
          </p:cNvPr>
          <p:cNvCxnSpPr>
            <a:cxnSpLocks/>
          </p:cNvCxnSpPr>
          <p:nvPr/>
        </p:nvCxnSpPr>
        <p:spPr>
          <a:xfrm>
            <a:off x="7875992" y="2001081"/>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99" name="Conector recto 98">
            <a:extLst>
              <a:ext uri="{FF2B5EF4-FFF2-40B4-BE49-F238E27FC236}">
                <a16:creationId xmlns:a16="http://schemas.microsoft.com/office/drawing/2014/main" id="{94B3A1AA-5C09-B02A-E34C-A85D5AB2EC39}"/>
              </a:ext>
            </a:extLst>
          </p:cNvPr>
          <p:cNvCxnSpPr>
            <a:cxnSpLocks/>
          </p:cNvCxnSpPr>
          <p:nvPr/>
        </p:nvCxnSpPr>
        <p:spPr>
          <a:xfrm>
            <a:off x="7888606" y="2364359"/>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00" name="Conector recto 99">
            <a:extLst>
              <a:ext uri="{FF2B5EF4-FFF2-40B4-BE49-F238E27FC236}">
                <a16:creationId xmlns:a16="http://schemas.microsoft.com/office/drawing/2014/main" id="{E0BC1F20-1E1A-ED81-075B-8A26369D1869}"/>
              </a:ext>
            </a:extLst>
          </p:cNvPr>
          <p:cNvCxnSpPr>
            <a:cxnSpLocks/>
          </p:cNvCxnSpPr>
          <p:nvPr/>
        </p:nvCxnSpPr>
        <p:spPr>
          <a:xfrm>
            <a:off x="7896262" y="2746679"/>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01" name="Conector recto 100">
            <a:extLst>
              <a:ext uri="{FF2B5EF4-FFF2-40B4-BE49-F238E27FC236}">
                <a16:creationId xmlns:a16="http://schemas.microsoft.com/office/drawing/2014/main" id="{A57F6CB3-D151-367C-B22E-A33E43640B61}"/>
              </a:ext>
            </a:extLst>
          </p:cNvPr>
          <p:cNvCxnSpPr>
            <a:cxnSpLocks/>
          </p:cNvCxnSpPr>
          <p:nvPr/>
        </p:nvCxnSpPr>
        <p:spPr>
          <a:xfrm>
            <a:off x="7875449" y="3147030"/>
            <a:ext cx="1760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14" name="Conector recto 113">
            <a:extLst>
              <a:ext uri="{FF2B5EF4-FFF2-40B4-BE49-F238E27FC236}">
                <a16:creationId xmlns:a16="http://schemas.microsoft.com/office/drawing/2014/main" id="{169C52BD-D89C-A58C-954E-E878D5D7E7B6}"/>
              </a:ext>
            </a:extLst>
          </p:cNvPr>
          <p:cNvCxnSpPr>
            <a:cxnSpLocks/>
          </p:cNvCxnSpPr>
          <p:nvPr/>
        </p:nvCxnSpPr>
        <p:spPr>
          <a:xfrm>
            <a:off x="7779647" y="4640690"/>
            <a:ext cx="0" cy="508622"/>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118" name="Conector recto de flecha 117">
            <a:extLst>
              <a:ext uri="{FF2B5EF4-FFF2-40B4-BE49-F238E27FC236}">
                <a16:creationId xmlns:a16="http://schemas.microsoft.com/office/drawing/2014/main" id="{96A67D94-C96F-6FFB-92AC-39412846E588}"/>
              </a:ext>
            </a:extLst>
          </p:cNvPr>
          <p:cNvCxnSpPr>
            <a:cxnSpLocks/>
          </p:cNvCxnSpPr>
          <p:nvPr/>
        </p:nvCxnSpPr>
        <p:spPr>
          <a:xfrm flipH="1">
            <a:off x="7383902" y="4811081"/>
            <a:ext cx="335619"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19" name="Conector recto de flecha 118">
            <a:extLst>
              <a:ext uri="{FF2B5EF4-FFF2-40B4-BE49-F238E27FC236}">
                <a16:creationId xmlns:a16="http://schemas.microsoft.com/office/drawing/2014/main" id="{90F8328F-75D0-4BDB-1F99-37A71098F3A4}"/>
              </a:ext>
            </a:extLst>
          </p:cNvPr>
          <p:cNvCxnSpPr>
            <a:cxnSpLocks/>
          </p:cNvCxnSpPr>
          <p:nvPr/>
        </p:nvCxnSpPr>
        <p:spPr>
          <a:xfrm flipH="1">
            <a:off x="7662101" y="5933534"/>
            <a:ext cx="335619"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20" name="Conector recto 119">
            <a:extLst>
              <a:ext uri="{FF2B5EF4-FFF2-40B4-BE49-F238E27FC236}">
                <a16:creationId xmlns:a16="http://schemas.microsoft.com/office/drawing/2014/main" id="{5182228F-3792-EF7B-7C51-5E81A427ECE2}"/>
              </a:ext>
            </a:extLst>
          </p:cNvPr>
          <p:cNvCxnSpPr>
            <a:cxnSpLocks/>
          </p:cNvCxnSpPr>
          <p:nvPr/>
        </p:nvCxnSpPr>
        <p:spPr>
          <a:xfrm>
            <a:off x="7719521" y="3608689"/>
            <a:ext cx="294365" cy="2784"/>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21" name="Conector recto 120">
            <a:extLst>
              <a:ext uri="{FF2B5EF4-FFF2-40B4-BE49-F238E27FC236}">
                <a16:creationId xmlns:a16="http://schemas.microsoft.com/office/drawing/2014/main" id="{AE0C6C17-BAC9-B17C-66C5-A344FD9E7679}"/>
              </a:ext>
            </a:extLst>
          </p:cNvPr>
          <p:cNvCxnSpPr>
            <a:cxnSpLocks/>
          </p:cNvCxnSpPr>
          <p:nvPr/>
        </p:nvCxnSpPr>
        <p:spPr>
          <a:xfrm>
            <a:off x="7879807" y="4042672"/>
            <a:ext cx="151257"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25" name="Conector recto 124">
            <a:extLst>
              <a:ext uri="{FF2B5EF4-FFF2-40B4-BE49-F238E27FC236}">
                <a16:creationId xmlns:a16="http://schemas.microsoft.com/office/drawing/2014/main" id="{82253D00-4D9F-A214-2E21-4FE1AD5C63C1}"/>
              </a:ext>
            </a:extLst>
          </p:cNvPr>
          <p:cNvCxnSpPr>
            <a:cxnSpLocks/>
          </p:cNvCxnSpPr>
          <p:nvPr/>
        </p:nvCxnSpPr>
        <p:spPr>
          <a:xfrm>
            <a:off x="7757440" y="4642710"/>
            <a:ext cx="3192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26" name="Conector recto 125">
            <a:extLst>
              <a:ext uri="{FF2B5EF4-FFF2-40B4-BE49-F238E27FC236}">
                <a16:creationId xmlns:a16="http://schemas.microsoft.com/office/drawing/2014/main" id="{6762C3FE-882E-82BD-F15D-EAC7BD33CE35}"/>
              </a:ext>
            </a:extLst>
          </p:cNvPr>
          <p:cNvCxnSpPr>
            <a:cxnSpLocks/>
          </p:cNvCxnSpPr>
          <p:nvPr/>
        </p:nvCxnSpPr>
        <p:spPr>
          <a:xfrm>
            <a:off x="7745406" y="5160724"/>
            <a:ext cx="319262" cy="0"/>
          </a:xfrm>
          <a:prstGeom prst="line">
            <a:avLst/>
          </a:prstGeom>
          <a:ln w="1905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134" name="Conector recto de flecha 133">
            <a:extLst>
              <a:ext uri="{FF2B5EF4-FFF2-40B4-BE49-F238E27FC236}">
                <a16:creationId xmlns:a16="http://schemas.microsoft.com/office/drawing/2014/main" id="{10DFC365-CE69-6E6E-8CA3-9B8489A2599E}"/>
              </a:ext>
            </a:extLst>
          </p:cNvPr>
          <p:cNvCxnSpPr>
            <a:cxnSpLocks/>
          </p:cNvCxnSpPr>
          <p:nvPr/>
        </p:nvCxnSpPr>
        <p:spPr>
          <a:xfrm flipH="1">
            <a:off x="4840180" y="4853194"/>
            <a:ext cx="335619"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35" name="Conector recto de flecha 134">
            <a:extLst>
              <a:ext uri="{FF2B5EF4-FFF2-40B4-BE49-F238E27FC236}">
                <a16:creationId xmlns:a16="http://schemas.microsoft.com/office/drawing/2014/main" id="{EC342CE3-0B5E-4A9E-46DC-07CD2A23A12F}"/>
              </a:ext>
            </a:extLst>
          </p:cNvPr>
          <p:cNvCxnSpPr>
            <a:cxnSpLocks/>
          </p:cNvCxnSpPr>
          <p:nvPr/>
        </p:nvCxnSpPr>
        <p:spPr>
          <a:xfrm flipH="1">
            <a:off x="4826938" y="5968480"/>
            <a:ext cx="335619" cy="0"/>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sp>
        <p:nvSpPr>
          <p:cNvPr id="2" name="Text Box 22">
            <a:extLst>
              <a:ext uri="{FF2B5EF4-FFF2-40B4-BE49-F238E27FC236}">
                <a16:creationId xmlns:a16="http://schemas.microsoft.com/office/drawing/2014/main" id="{278F9361-22BE-8C16-7ADD-59D4715A5BA4}"/>
              </a:ext>
            </a:extLst>
          </p:cNvPr>
          <p:cNvSpPr txBox="1">
            <a:spLocks noChangeArrowheads="1"/>
          </p:cNvSpPr>
          <p:nvPr/>
        </p:nvSpPr>
        <p:spPr bwMode="auto">
          <a:xfrm>
            <a:off x="8072324" y="3880038"/>
            <a:ext cx="2096147" cy="33855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EC" altLang="es-CO" sz="800" b="0" i="0" u="none" strike="noStrike" kern="1200" cap="none" spc="0" normalizeH="0" baseline="0" noProof="0" dirty="0">
                <a:ln>
                  <a:noFill/>
                </a:ln>
                <a:solidFill>
                  <a:prstClr val="black"/>
                </a:solidFill>
                <a:effectLst/>
                <a:uLnTx/>
                <a:uFillTx/>
                <a:latin typeface="+mn-lt"/>
                <a:ea typeface="+mn-ea"/>
                <a:cs typeface="+mn-cs"/>
              </a:rPr>
              <a:t>Resignificar hospitalidad como ADN de la organización </a:t>
            </a:r>
          </a:p>
        </p:txBody>
      </p:sp>
    </p:spTree>
    <p:extLst>
      <p:ext uri="{BB962C8B-B14F-4D97-AF65-F5344CB8AC3E}">
        <p14:creationId xmlns:p14="http://schemas.microsoft.com/office/powerpoint/2010/main" val="2128511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lecha: a la derecha 67">
            <a:extLst>
              <a:ext uri="{FF2B5EF4-FFF2-40B4-BE49-F238E27FC236}">
                <a16:creationId xmlns:a16="http://schemas.microsoft.com/office/drawing/2014/main" id="{8A495935-EAB9-92F0-0DEB-73E746AC5677}"/>
              </a:ext>
            </a:extLst>
          </p:cNvPr>
          <p:cNvSpPr/>
          <p:nvPr/>
        </p:nvSpPr>
        <p:spPr>
          <a:xfrm>
            <a:off x="2991501" y="1596951"/>
            <a:ext cx="7118589" cy="468000"/>
          </a:xfrm>
          <a:prstGeom prst="rightArrow">
            <a:avLst/>
          </a:prstGeom>
          <a:solidFill>
            <a:schemeClr val="accent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SENTIDO EN EL QUE SE CONSTRUYE EL DIAGRAMA</a:t>
            </a:r>
          </a:p>
        </p:txBody>
      </p:sp>
      <p:sp>
        <p:nvSpPr>
          <p:cNvPr id="103" name="Flecha: a la derecha 102">
            <a:extLst>
              <a:ext uri="{FF2B5EF4-FFF2-40B4-BE49-F238E27FC236}">
                <a16:creationId xmlns:a16="http://schemas.microsoft.com/office/drawing/2014/main" id="{ADFB587A-5F20-2B66-8E4D-0A221ACCC2E8}"/>
              </a:ext>
            </a:extLst>
          </p:cNvPr>
          <p:cNvSpPr/>
          <p:nvPr/>
        </p:nvSpPr>
        <p:spPr>
          <a:xfrm flipH="1">
            <a:off x="2991501" y="6421706"/>
            <a:ext cx="7118589" cy="468000"/>
          </a:xfrm>
          <a:prstGeom prst="rightArrow">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white"/>
                </a:solidFill>
                <a:effectLst/>
                <a:uLnTx/>
                <a:uFillTx/>
                <a:latin typeface="Calibri" panose="020F0502020204030204"/>
                <a:ea typeface="+mn-ea"/>
                <a:cs typeface="+mn-cs"/>
              </a:rPr>
              <a:t>INTERPRETACIÓN DEL DIAGRAMA</a:t>
            </a:r>
          </a:p>
        </p:txBody>
      </p:sp>
      <p:sp>
        <p:nvSpPr>
          <p:cNvPr id="138" name="CuadroTexto 137">
            <a:extLst>
              <a:ext uri="{FF2B5EF4-FFF2-40B4-BE49-F238E27FC236}">
                <a16:creationId xmlns:a16="http://schemas.microsoft.com/office/drawing/2014/main" id="{29274323-BCCB-DE91-FFDD-CE501BDD4FBB}"/>
              </a:ext>
            </a:extLst>
          </p:cNvPr>
          <p:cNvSpPr txBox="1"/>
          <p:nvPr/>
        </p:nvSpPr>
        <p:spPr>
          <a:xfrm>
            <a:off x="204173" y="6029916"/>
            <a:ext cx="2056435" cy="461665"/>
          </a:xfrm>
          <a:prstGeom prst="rect">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white"/>
                </a:solidFill>
                <a:effectLst/>
                <a:uLnTx/>
                <a:uFillTx/>
                <a:latin typeface="Calibri" panose="020F0502020204030204"/>
                <a:ea typeface="+mn-ea"/>
                <a:cs typeface="+mn-cs"/>
              </a:rPr>
              <a:t>EJEMPLO</a:t>
            </a:r>
          </a:p>
        </p:txBody>
      </p:sp>
      <p:pic>
        <p:nvPicPr>
          <p:cNvPr id="4" name="Imagen 3">
            <a:extLst>
              <a:ext uri="{FF2B5EF4-FFF2-40B4-BE49-F238E27FC236}">
                <a16:creationId xmlns:a16="http://schemas.microsoft.com/office/drawing/2014/main" id="{6BB5ED6B-DE53-B11A-7593-66B482F9C101}"/>
              </a:ext>
            </a:extLst>
          </p:cNvPr>
          <p:cNvPicPr>
            <a:picLocks noChangeAspect="1"/>
          </p:cNvPicPr>
          <p:nvPr/>
        </p:nvPicPr>
        <p:blipFill>
          <a:blip r:embed="rId3"/>
          <a:stretch>
            <a:fillRect/>
          </a:stretch>
        </p:blipFill>
        <p:spPr>
          <a:xfrm>
            <a:off x="689626" y="2101025"/>
            <a:ext cx="11394412" cy="4389500"/>
          </a:xfrm>
          <a:prstGeom prst="rect">
            <a:avLst/>
          </a:prstGeom>
        </p:spPr>
      </p:pic>
      <p:sp>
        <p:nvSpPr>
          <p:cNvPr id="14" name="Rectangle 32">
            <a:extLst>
              <a:ext uri="{FF2B5EF4-FFF2-40B4-BE49-F238E27FC236}">
                <a16:creationId xmlns:a16="http://schemas.microsoft.com/office/drawing/2014/main" id="{21DF5E63-EC29-74C6-B26F-8AB42698DDDB}"/>
              </a:ext>
            </a:extLst>
          </p:cNvPr>
          <p:cNvSpPr>
            <a:spLocks noChangeArrowheads="1"/>
          </p:cNvSpPr>
          <p:nvPr/>
        </p:nvSpPr>
        <p:spPr bwMode="auto">
          <a:xfrm>
            <a:off x="734764" y="252061"/>
            <a:ext cx="1866470" cy="576000"/>
          </a:xfrm>
          <a:prstGeom prst="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s-EC" altLang="es-CO" sz="1300" b="1" dirty="0">
                <a:solidFill>
                  <a:prstClr val="white"/>
                </a:solidFill>
                <a:latin typeface="Calibri" panose="020F0502020204030204" pitchFamily="34" charset="0"/>
                <a:cs typeface="Times New Roman" panose="02020603050405020304" pitchFamily="18" charset="0"/>
              </a:rPr>
              <a:t>META DE MEJORAMIENTO</a:t>
            </a:r>
            <a:endParaRPr kumimoji="0" lang="es-CO" altLang="es-CO" sz="13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32">
            <a:extLst>
              <a:ext uri="{FF2B5EF4-FFF2-40B4-BE49-F238E27FC236}">
                <a16:creationId xmlns:a16="http://schemas.microsoft.com/office/drawing/2014/main" id="{8E6F4863-B7B7-F5C9-8EC0-E50F2AA430F4}"/>
              </a:ext>
            </a:extLst>
          </p:cNvPr>
          <p:cNvSpPr>
            <a:spLocks noChangeArrowheads="1"/>
          </p:cNvSpPr>
          <p:nvPr/>
        </p:nvSpPr>
        <p:spPr bwMode="auto">
          <a:xfrm>
            <a:off x="2835401" y="252061"/>
            <a:ext cx="2284848" cy="576000"/>
          </a:xfrm>
          <a:prstGeom prst="rect">
            <a:avLst/>
          </a:prstGeom>
          <a:solidFill>
            <a:schemeClr val="accent2">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13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OPORTUNIDAD DE MEJORA</a:t>
            </a:r>
            <a:endParaRPr kumimoji="0" lang="es-CO" altLang="es-CO" sz="13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32">
            <a:extLst>
              <a:ext uri="{FF2B5EF4-FFF2-40B4-BE49-F238E27FC236}">
                <a16:creationId xmlns:a16="http://schemas.microsoft.com/office/drawing/2014/main" id="{2350760A-6D1C-9B04-CFE5-8A7D2A5D67D4}"/>
              </a:ext>
            </a:extLst>
          </p:cNvPr>
          <p:cNvSpPr>
            <a:spLocks noChangeArrowheads="1"/>
          </p:cNvSpPr>
          <p:nvPr/>
        </p:nvSpPr>
        <p:spPr bwMode="auto">
          <a:xfrm>
            <a:off x="5453690" y="252061"/>
            <a:ext cx="2555851" cy="576000"/>
          </a:xfrm>
          <a:prstGeom prst="rect">
            <a:avLst/>
          </a:prstGeom>
          <a:solidFill>
            <a:schemeClr val="accent4">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13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RESULTADOS ESPERADOS</a:t>
            </a:r>
            <a:endParaRPr kumimoji="0" lang="es-CO" altLang="es-CO" sz="13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32">
            <a:extLst>
              <a:ext uri="{FF2B5EF4-FFF2-40B4-BE49-F238E27FC236}">
                <a16:creationId xmlns:a16="http://schemas.microsoft.com/office/drawing/2014/main" id="{CB4A7A4E-0901-84CE-D44B-5DDF26089FD8}"/>
              </a:ext>
            </a:extLst>
          </p:cNvPr>
          <p:cNvSpPr>
            <a:spLocks noChangeArrowheads="1"/>
          </p:cNvSpPr>
          <p:nvPr/>
        </p:nvSpPr>
        <p:spPr bwMode="auto">
          <a:xfrm>
            <a:off x="8420519" y="252061"/>
            <a:ext cx="3437511" cy="576000"/>
          </a:xfrm>
          <a:prstGeom prst="rect">
            <a:avLst/>
          </a:prstGeom>
          <a:solidFill>
            <a:srgbClr val="5B9BD5"/>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13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IDEAS SOBRE CAMBIOS QUE PUEDEN</a:t>
            </a:r>
            <a:r>
              <a:rPr kumimoji="0" lang="es-EC" altLang="es-CO" sz="1300" b="1" i="0" u="none" strike="noStrike" kern="1200" cap="none" spc="0" normalizeH="0" noProof="0" dirty="0">
                <a:ln>
                  <a:noFill/>
                </a:ln>
                <a:solidFill>
                  <a:prstClr val="white"/>
                </a:solidFill>
                <a:effectLst/>
                <a:uLnTx/>
                <a:uFillTx/>
                <a:latin typeface="Calibri" panose="020F0502020204030204" pitchFamily="34" charset="0"/>
                <a:ea typeface="+mn-ea"/>
                <a:cs typeface="Times New Roman" panose="02020603050405020304" pitchFamily="18" charset="0"/>
              </a:rPr>
              <a:t> LLEVAR A </a:t>
            </a:r>
            <a:r>
              <a:rPr kumimoji="0" lang="es-EC" altLang="es-CO" sz="13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LOS RESULTADOS</a:t>
            </a:r>
            <a:endParaRPr kumimoji="0" lang="es-CO" altLang="es-CO" sz="13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32">
            <a:extLst>
              <a:ext uri="{FF2B5EF4-FFF2-40B4-BE49-F238E27FC236}">
                <a16:creationId xmlns:a16="http://schemas.microsoft.com/office/drawing/2014/main" id="{D1EC4720-D4CB-8CE0-601F-8E1382A8100C}"/>
              </a:ext>
            </a:extLst>
          </p:cNvPr>
          <p:cNvSpPr>
            <a:spLocks noChangeArrowheads="1"/>
          </p:cNvSpPr>
          <p:nvPr/>
        </p:nvSpPr>
        <p:spPr bwMode="auto">
          <a:xfrm>
            <a:off x="720876" y="967808"/>
            <a:ext cx="1866473" cy="523220"/>
          </a:xfrm>
          <a:prstGeom prst="rect">
            <a:avLst/>
          </a:prstGeom>
          <a:solidFill>
            <a:schemeClr val="accent6">
              <a:lumMod val="40000"/>
              <a:lumOff val="60000"/>
            </a:schemeClr>
          </a:solidFill>
          <a:ln>
            <a:solidFill>
              <a:schemeClr val="accent6">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Magnitud de</a:t>
            </a:r>
            <a:r>
              <a:rPr kumimoji="0" lang="es-EC" altLang="es-CO" sz="14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la mejora</a:t>
            </a:r>
            <a:r>
              <a:rPr kumimoji="0" lang="es-EC" altLang="es-CO"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y plazo para lograrla</a:t>
            </a:r>
            <a:endParaRPr kumimoji="0" lang="es-CO" altLang="es-CO"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Rectangle 32">
            <a:extLst>
              <a:ext uri="{FF2B5EF4-FFF2-40B4-BE49-F238E27FC236}">
                <a16:creationId xmlns:a16="http://schemas.microsoft.com/office/drawing/2014/main" id="{180FB9D3-2DF1-276E-259E-9D41D4DFDFDA}"/>
              </a:ext>
            </a:extLst>
          </p:cNvPr>
          <p:cNvSpPr>
            <a:spLocks noChangeArrowheads="1"/>
          </p:cNvSpPr>
          <p:nvPr/>
        </p:nvSpPr>
        <p:spPr bwMode="auto">
          <a:xfrm>
            <a:off x="2831655" y="967807"/>
            <a:ext cx="2284848" cy="523220"/>
          </a:xfrm>
          <a:prstGeom prst="rect">
            <a:avLst/>
          </a:prstGeom>
          <a:solidFill>
            <a:schemeClr val="accent2">
              <a:lumMod val="40000"/>
              <a:lumOff val="60000"/>
            </a:schemeClr>
          </a:solidFill>
          <a:ln>
            <a:solidFill>
              <a:schemeClr val="accent2">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C" altLang="es-CO"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rPr>
              <a:t>Actividades para eliminar las causas del problema</a:t>
            </a:r>
            <a:endParaRPr kumimoji="0" lang="es-CO" altLang="es-CO"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Rectangle 32">
            <a:extLst>
              <a:ext uri="{FF2B5EF4-FFF2-40B4-BE49-F238E27FC236}">
                <a16:creationId xmlns:a16="http://schemas.microsoft.com/office/drawing/2014/main" id="{8979CAE6-DA71-D603-992B-EBB960BB7BCB}"/>
              </a:ext>
            </a:extLst>
          </p:cNvPr>
          <p:cNvSpPr>
            <a:spLocks noChangeArrowheads="1"/>
          </p:cNvSpPr>
          <p:nvPr/>
        </p:nvSpPr>
        <p:spPr bwMode="auto">
          <a:xfrm>
            <a:off x="5453690" y="967807"/>
            <a:ext cx="2555851" cy="523220"/>
          </a:xfrm>
          <a:prstGeom prst="rect">
            <a:avLst/>
          </a:prstGeom>
          <a:solidFill>
            <a:schemeClr val="accent4">
              <a:lumMod val="40000"/>
              <a:lumOff val="60000"/>
            </a:schemeClr>
          </a:solidFill>
          <a:ln>
            <a:solidFill>
              <a:schemeClr val="accent4">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buClrTx/>
              <a:defRPr/>
            </a:pPr>
            <a:r>
              <a:rPr lang="es-MX" altLang="es-CO" kern="1200" dirty="0">
                <a:solidFill>
                  <a:prstClr val="black"/>
                </a:solidFill>
                <a:cs typeface="Times New Roman" panose="02020603050405020304" pitchFamily="18" charset="0"/>
              </a:rPr>
              <a:t>Cómo pongo en marcha las oportunidades de mejora​</a:t>
            </a:r>
          </a:p>
        </p:txBody>
      </p:sp>
      <p:sp>
        <p:nvSpPr>
          <p:cNvPr id="21" name="Rectangle 32">
            <a:extLst>
              <a:ext uri="{FF2B5EF4-FFF2-40B4-BE49-F238E27FC236}">
                <a16:creationId xmlns:a16="http://schemas.microsoft.com/office/drawing/2014/main" id="{D8F8FC96-98C4-AC42-9053-22091E169875}"/>
              </a:ext>
            </a:extLst>
          </p:cNvPr>
          <p:cNvSpPr>
            <a:spLocks noChangeArrowheads="1"/>
          </p:cNvSpPr>
          <p:nvPr/>
        </p:nvSpPr>
        <p:spPr bwMode="auto">
          <a:xfrm>
            <a:off x="8420519" y="967807"/>
            <a:ext cx="3437511" cy="52322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buClrTx/>
              <a:defRPr/>
            </a:pPr>
            <a:r>
              <a:rPr lang="es-MX" altLang="es-CO" kern="1200" dirty="0">
                <a:solidFill>
                  <a:prstClr val="black"/>
                </a:solidFill>
                <a:cs typeface="Times New Roman" panose="02020603050405020304" pitchFamily="18" charset="0"/>
              </a:rPr>
              <a:t>Acciones específicas, que se prueban en un PHEA, para alcanzar los resultados</a:t>
            </a:r>
          </a:p>
        </p:txBody>
      </p:sp>
      <p:sp>
        <p:nvSpPr>
          <p:cNvPr id="2" name="CuadroTexto 1"/>
          <p:cNvSpPr txBox="1"/>
          <p:nvPr/>
        </p:nvSpPr>
        <p:spPr>
          <a:xfrm rot="16200000">
            <a:off x="-2815889" y="3106051"/>
            <a:ext cx="6169647" cy="461665"/>
          </a:xfrm>
          <a:prstGeom prst="rect">
            <a:avLst/>
          </a:prstGeom>
          <a:noFill/>
        </p:spPr>
        <p:txBody>
          <a:bodyPr wrap="square" rtlCol="0">
            <a:spAutoFit/>
          </a:bodyPr>
          <a:lstStyle/>
          <a:p>
            <a:pPr algn="ctr"/>
            <a:r>
              <a:rPr lang="es-CO" sz="2400" dirty="0">
                <a:latin typeface="Arial Black" panose="020B0A04020102020204" pitchFamily="34" charset="0"/>
                <a:cs typeface="Arial" panose="020B0604020202020204" pitchFamily="34" charset="0"/>
              </a:rPr>
              <a:t>Diagrama orientador</a:t>
            </a:r>
          </a:p>
        </p:txBody>
      </p:sp>
    </p:spTree>
    <p:extLst>
      <p:ext uri="{BB962C8B-B14F-4D97-AF65-F5344CB8AC3E}">
        <p14:creationId xmlns:p14="http://schemas.microsoft.com/office/powerpoint/2010/main" val="23807225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47"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16" presetClass="entr" presetSubtype="2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750"/>
                                        <p:tgtEl>
                                          <p:spTgt spid="6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right)">
                                      <p:cBhvr>
                                        <p:cTn id="50" dur="750"/>
                                        <p:tgtEl>
                                          <p:spTgt spid="103"/>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6"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barn(inHorizontal)">
                                      <p:cBhvr>
                                        <p:cTn id="55" dur="500"/>
                                        <p:tgtEl>
                                          <p:spTgt spid="4"/>
                                        </p:tgtEl>
                                      </p:cBhvr>
                                    </p:animEffect>
                                  </p:childTnLst>
                                </p:cTn>
                              </p:par>
                              <p:par>
                                <p:cTn id="56" presetID="2" presetClass="entr" presetSubtype="9"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 calcmode="lin" valueType="num">
                                      <p:cBhvr additive="base">
                                        <p:cTn id="58" dur="500" fill="hold"/>
                                        <p:tgtEl>
                                          <p:spTgt spid="138"/>
                                        </p:tgtEl>
                                        <p:attrNameLst>
                                          <p:attrName>ppt_x</p:attrName>
                                        </p:attrNameLst>
                                      </p:cBhvr>
                                      <p:tavLst>
                                        <p:tav tm="0">
                                          <p:val>
                                            <p:strVal val="0-#ppt_w/2"/>
                                          </p:val>
                                        </p:tav>
                                        <p:tav tm="100000">
                                          <p:val>
                                            <p:strVal val="#ppt_x"/>
                                          </p:val>
                                        </p:tav>
                                      </p:tavLst>
                                    </p:anim>
                                    <p:anim calcmode="lin" valueType="num">
                                      <p:cBhvr additive="base">
                                        <p:cTn id="59" dur="500" fill="hold"/>
                                        <p:tgtEl>
                                          <p:spTgt spid="1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03" grpId="0" animBg="1"/>
      <p:bldP spid="138"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635125" y="245533"/>
            <a:ext cx="8921750" cy="419100"/>
          </a:xfrm>
          <a:prstGeom prst="roundRect">
            <a:avLst>
              <a:gd name="adj" fmla="val 16667"/>
            </a:avLst>
          </a:prstGeom>
        </p:spPr>
        <p:txBody>
          <a:bodyPr/>
          <a:lstStyle/>
          <a:p>
            <a:pPr algn="r"/>
            <a:r>
              <a:rPr lang="es-CO" sz="2400" dirty="0">
                <a:solidFill>
                  <a:schemeClr val="accent2"/>
                </a:solidFill>
              </a:rPr>
              <a:t>MATRIZ DE IDEAS DE CAMBIO (PRIMERA RONDA)</a:t>
            </a:r>
          </a:p>
        </p:txBody>
      </p:sp>
      <p:graphicFrame>
        <p:nvGraphicFramePr>
          <p:cNvPr id="4" name="Table 2"/>
          <p:cNvGraphicFramePr/>
          <p:nvPr>
            <p:extLst>
              <p:ext uri="{D42A27DB-BD31-4B8C-83A1-F6EECF244321}">
                <p14:modId xmlns:p14="http://schemas.microsoft.com/office/powerpoint/2010/main" val="1530439905"/>
              </p:ext>
            </p:extLst>
          </p:nvPr>
        </p:nvGraphicFramePr>
        <p:xfrm>
          <a:off x="0" y="664633"/>
          <a:ext cx="11924406" cy="6086479"/>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53131163"/>
                    </a:ext>
                  </a:extLst>
                </a:gridCol>
                <a:gridCol w="2170806">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2774">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1</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Programa</a:t>
                      </a:r>
                      <a:r>
                        <a:rPr kumimoji="0" lang="es-EC" altLang="es-CO" sz="1200" b="0" i="0" u="none" strike="noStrike" kern="1200" cap="none" spc="0" normalizeH="0" noProof="0" dirty="0">
                          <a:ln>
                            <a:noFill/>
                          </a:ln>
                          <a:solidFill>
                            <a:prstClr val="black"/>
                          </a:solidFill>
                          <a:effectLst/>
                          <a:uLnTx/>
                          <a:uFillTx/>
                          <a:latin typeface="+mn-lt"/>
                          <a:ea typeface="+mn-ea"/>
                          <a:cs typeface="+mn-cs"/>
                        </a:rPr>
                        <a:t> interno de capacitaciones </a:t>
                      </a:r>
                      <a:r>
                        <a:rPr kumimoji="0" lang="es-EC" altLang="es-CO" sz="1200" b="0" i="0" u="none" strike="noStrike" kern="1200" cap="none" spc="0" normalizeH="0" baseline="0" noProof="0" dirty="0">
                          <a:ln>
                            <a:noFill/>
                          </a:ln>
                          <a:solidFill>
                            <a:prstClr val="black"/>
                          </a:solidFill>
                          <a:effectLst/>
                          <a:uLnTx/>
                          <a:uFillTx/>
                          <a:latin typeface="+mn-lt"/>
                          <a:ea typeface="+mn-ea"/>
                          <a:cs typeface="+mn-cs"/>
                        </a:rPr>
                        <a:t>con  énfasis en humanización.</a:t>
                      </a:r>
                    </a:p>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ES" sz="1200" dirty="0"/>
                        <a:t>Mayor apropiación de cultura</a:t>
                      </a:r>
                      <a:r>
                        <a:rPr lang="es-ES" sz="1200" baseline="0" dirty="0"/>
                        <a:t> hospitalaria para </a:t>
                      </a:r>
                      <a:r>
                        <a:rPr lang="es-ES" sz="1200" dirty="0"/>
                        <a:t>los colaboradores</a:t>
                      </a:r>
                      <a:r>
                        <a:rPr lang="es-ES" sz="1200" baseline="0" dirty="0"/>
                        <a:t> que puedan </a:t>
                      </a:r>
                      <a:r>
                        <a:rPr lang="es-ES" sz="1200" dirty="0"/>
                        <a:t>brindar</a:t>
                      </a:r>
                      <a:r>
                        <a:rPr lang="es-ES" sz="1200" baseline="0" dirty="0"/>
                        <a:t> </a:t>
                      </a:r>
                      <a:r>
                        <a:rPr lang="es-ES" sz="1200" dirty="0"/>
                        <a:t>un servicio más humano.</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Laura Sastoque - Coordinadora</a:t>
                      </a:r>
                      <a:r>
                        <a:rPr lang="es-MX" sz="1200" b="0" i="0" u="none" strike="noStrike" kern="1200" baseline="0" dirty="0">
                          <a:solidFill>
                            <a:schemeClr val="tx1"/>
                          </a:solidFill>
                          <a:effectLst/>
                          <a:latin typeface="Calibri" panose="020F0502020204030204" pitchFamily="34" charset="0"/>
                          <a:ea typeface="+mn-ea"/>
                          <a:cs typeface="+mn-cs"/>
                        </a:rPr>
                        <a:t> </a:t>
                      </a:r>
                      <a:r>
                        <a:rPr lang="es-MX" sz="1200" b="0" i="0" u="none" strike="noStrike" kern="1200" dirty="0">
                          <a:solidFill>
                            <a:schemeClr val="tx1"/>
                          </a:solidFill>
                          <a:effectLst/>
                          <a:latin typeface="Calibri" panose="020F0502020204030204" pitchFamily="34" charset="0"/>
                          <a:ea typeface="+mn-ea"/>
                          <a:cs typeface="+mn-cs"/>
                        </a:rPr>
                        <a:t>de Talento Humano   viviana bustos – Líder de SST y ambiental</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Incluir los nuevos temas en el plan de capacitación.</a:t>
                      </a: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Seleccionar los grupos para aplicar este plan.</a:t>
                      </a: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Desplegarlo</a:t>
                      </a: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Evaluar el cumplimiento  del plan</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1 de julio 2025</a:t>
                      </a: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30 de septiembre</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Número</a:t>
                      </a:r>
                      <a:r>
                        <a:rPr lang="es-MX" sz="1200" b="0" i="0" u="none" strike="noStrike" kern="1200" baseline="0" dirty="0">
                          <a:solidFill>
                            <a:schemeClr val="tx1"/>
                          </a:solidFill>
                          <a:effectLst/>
                          <a:latin typeface="Calibri" panose="020F0502020204030204" pitchFamily="34" charset="0"/>
                          <a:ea typeface="+mn-ea"/>
                          <a:cs typeface="+mn-cs"/>
                        </a:rPr>
                        <a:t> de personas capacitadas en los servicios de psicología y psiquiatría en el área de consulta externa // numero de personas contratadas por los servicios de psicología y psiquiatría en el servicio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1"/>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2</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Reorganizar la disponibilidad de tiempo para capacitaciones en horario laboral.</a:t>
                      </a:r>
                      <a:r>
                        <a:rPr kumimoji="0" lang="es-EC" altLang="es-CO" sz="1200" b="0" i="0" u="none" strike="noStrike" kern="1200" cap="none" spc="0" normalizeH="0" noProof="0" dirty="0">
                          <a:ln>
                            <a:noFill/>
                          </a:ln>
                          <a:solidFill>
                            <a:prstClr val="black"/>
                          </a:solidFill>
                          <a:effectLst/>
                          <a:uLnTx/>
                          <a:uFillTx/>
                          <a:latin typeface="+mn-lt"/>
                          <a:ea typeface="+mn-ea"/>
                          <a:cs typeface="+mn-cs"/>
                        </a:rPr>
                        <a:t> </a:t>
                      </a:r>
                      <a:endParaRPr kumimoji="0" lang="es-EC" altLang="es-CO" sz="1200" b="0" i="0" u="none" strike="noStrike" kern="1200" cap="none" spc="0" normalizeH="0" baseline="0" noProof="0" dirty="0">
                        <a:ln>
                          <a:noFill/>
                        </a:ln>
                        <a:solidFill>
                          <a:prstClr val="black"/>
                        </a:solidFill>
                        <a:effectLst/>
                        <a:uLnTx/>
                        <a:uFillTx/>
                        <a:latin typeface="+mn-lt"/>
                        <a:ea typeface="+mn-ea"/>
                        <a:cs typeface="+mn-cs"/>
                      </a:endParaRPr>
                    </a:p>
                    <a:p>
                      <a:pPr marL="0" algn="ctr" defTabSz="1219110" rtl="0" eaLnBrk="1" fontAlgn="base" latinLnBrk="0" hangingPunct="1">
                        <a:lnSpc>
                          <a:spcPct val="100000"/>
                        </a:lnSpc>
                        <a:tabLst>
                          <a:tab pos="0" algn="l"/>
                        </a:tabLst>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Aperturas espacios de formación al talento humano sin interferir la calidad de la prestación</a:t>
                      </a:r>
                      <a:r>
                        <a:rPr lang="es-CO" sz="1200" b="0" i="0" u="none" strike="noStrike" kern="1200" baseline="0" dirty="0">
                          <a:solidFill>
                            <a:schemeClr val="tx1"/>
                          </a:solidFill>
                          <a:effectLst/>
                          <a:latin typeface="Calibri" panose="020F0502020204030204" pitchFamily="34" charset="0"/>
                          <a:ea typeface="+mn-ea"/>
                          <a:cs typeface="+mn-cs"/>
                        </a:rPr>
                        <a:t> del servicio sin afectar la atención del usuario.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María Camila Orjuela – coordinación de enfermería.</a:t>
                      </a:r>
                      <a:r>
                        <a:rPr lang="es-CO" sz="1200" b="0" i="0" u="none" strike="noStrike" kern="1200" baseline="0" dirty="0">
                          <a:solidFill>
                            <a:schemeClr val="tx1"/>
                          </a:solidFill>
                          <a:effectLst/>
                          <a:latin typeface="Calibri" panose="020F0502020204030204" pitchFamily="34" charset="0"/>
                          <a:ea typeface="+mn-ea"/>
                          <a:cs typeface="+mn-cs"/>
                        </a:rPr>
                        <a:t> Mariana collazos – asistente administrativa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Bloquear</a:t>
                      </a:r>
                      <a:r>
                        <a:rPr lang="es-CO" sz="1200" b="0" i="0" u="none" strike="noStrike" kern="1200" baseline="0" dirty="0">
                          <a:solidFill>
                            <a:schemeClr val="tx1"/>
                          </a:solidFill>
                          <a:effectLst/>
                          <a:latin typeface="Calibri" panose="020F0502020204030204" pitchFamily="34" charset="0"/>
                          <a:ea typeface="+mn-ea"/>
                          <a:cs typeface="+mn-cs"/>
                        </a:rPr>
                        <a:t> la agenda de la asignación de citar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 29 de Julio, 15 de agosto</a:t>
                      </a:r>
                      <a:r>
                        <a:rPr lang="es-CO" sz="1200" b="0" i="0" u="none" strike="noStrike" kern="1200" baseline="0" dirty="0">
                          <a:solidFill>
                            <a:schemeClr val="tx1"/>
                          </a:solidFill>
                          <a:effectLst/>
                          <a:latin typeface="Calibri" panose="020F0502020204030204" pitchFamily="34" charset="0"/>
                          <a:ea typeface="+mn-ea"/>
                          <a:cs typeface="+mn-cs"/>
                        </a:rPr>
                        <a:t> 2025 y 4 de septiembre 2025</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Número</a:t>
                      </a:r>
                      <a:r>
                        <a:rPr lang="es-MX" sz="1200" b="0" i="0" u="none" strike="noStrike" kern="1200" baseline="0" dirty="0">
                          <a:solidFill>
                            <a:schemeClr val="tx1"/>
                          </a:solidFill>
                          <a:effectLst/>
                          <a:latin typeface="Calibri" panose="020F0502020204030204" pitchFamily="34" charset="0"/>
                          <a:ea typeface="+mn-ea"/>
                          <a:cs typeface="+mn-cs"/>
                        </a:rPr>
                        <a:t> de personas capacitadas en los servicios de psicología y psiquiatría en el área de consulta externa // numero de personas contratadas por los servicios de psicología y psiquiatría en el servicio de consulta externa </a:t>
                      </a:r>
                      <a:endParaRPr lang="es-CO"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44455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5955A133-F960-DC4D-1E9D-38C85C6440AA}"/>
              </a:ext>
            </a:extLst>
          </p:cNvPr>
          <p:cNvGraphicFramePr/>
          <p:nvPr>
            <p:extLst>
              <p:ext uri="{D42A27DB-BD31-4B8C-83A1-F6EECF244321}">
                <p14:modId xmlns:p14="http://schemas.microsoft.com/office/powerpoint/2010/main" val="603268732"/>
              </p:ext>
            </p:extLst>
          </p:nvPr>
        </p:nvGraphicFramePr>
        <p:xfrm>
          <a:off x="0" y="664633"/>
          <a:ext cx="12001347" cy="4166239"/>
        </p:xfrm>
        <a:graphic>
          <a:graphicData uri="http://schemas.openxmlformats.org/drawingml/2006/table">
            <a:tbl>
              <a:tblPr firstRow="1" bandRow="1">
                <a:tableStyleId>{5C22544A-7EE6-4342-B048-85BDC9FD1C3A}</a:tableStyleId>
              </a:tblPr>
              <a:tblGrid>
                <a:gridCol w="592667">
                  <a:extLst>
                    <a:ext uri="{9D8B030D-6E8A-4147-A177-3AD203B41FA5}">
                      <a16:colId xmlns:a16="http://schemas.microsoft.com/office/drawing/2014/main" val="53131163"/>
                    </a:ext>
                  </a:extLst>
                </a:gridCol>
                <a:gridCol w="226468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3</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Taller de identidad enfocado en los valores institucionales  ética en toda actuación, calidad profesional y humanidad en la atención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0" i="0" u="none" strike="noStrike" kern="1200" dirty="0">
                          <a:solidFill>
                            <a:schemeClr val="tx1"/>
                          </a:solidFill>
                          <a:effectLst/>
                          <a:latin typeface="Calibri" panose="020F0502020204030204" pitchFamily="34" charset="0"/>
                          <a:ea typeface="+mn-ea"/>
                          <a:cs typeface="+mn-cs"/>
                        </a:rPr>
                        <a:t>Para reforzar nuestros valores hospitalarios y mejorar la calidad de atención en el  servicio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Andrés López – Líder pastoral de identidad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Realización de taller</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15 de agosto de 2025</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1" i="0" u="none" strike="noStrike" kern="1200" dirty="0">
                          <a:solidFill>
                            <a:schemeClr val="tx1"/>
                          </a:solidFill>
                          <a:effectLst/>
                          <a:latin typeface="Calibri" panose="020F0502020204030204" pitchFamily="34" charset="0"/>
                          <a:ea typeface="+mn-ea"/>
                          <a:cs typeface="+mn-cs"/>
                        </a:rPr>
                        <a:t>Consulta externa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Número</a:t>
                      </a:r>
                      <a:r>
                        <a:rPr lang="es-MX" sz="1200" b="0" i="0" u="none" strike="noStrike" kern="1200" baseline="0" dirty="0">
                          <a:solidFill>
                            <a:schemeClr val="tx1"/>
                          </a:solidFill>
                          <a:effectLst/>
                          <a:latin typeface="Calibri" panose="020F0502020204030204" pitchFamily="34" charset="0"/>
                          <a:ea typeface="+mn-ea"/>
                          <a:cs typeface="+mn-cs"/>
                        </a:rPr>
                        <a:t> de personas  participantes en el taller del servicios de psicología,  psiquiatría y personal administrativo en el área de consulta externa // numero de personas invitadas por los servicios de psicología, psiquiatría y personal administrativo  psiquiatría del servicio de consulta externa </a:t>
                      </a:r>
                      <a:endParaRPr lang="es-CO"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55001650"/>
                  </a:ext>
                </a:extLst>
              </a:tr>
            </a:tbl>
          </a:graphicData>
        </a:graphic>
      </p:graphicFrame>
    </p:spTree>
    <p:extLst>
      <p:ext uri="{BB962C8B-B14F-4D97-AF65-F5344CB8AC3E}">
        <p14:creationId xmlns:p14="http://schemas.microsoft.com/office/powerpoint/2010/main" val="3608887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37070-2506-0C45-4F14-AE5CF7EEBAF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B836BF0-FF69-B66B-27B1-33443FBE9849}"/>
              </a:ext>
            </a:extLst>
          </p:cNvPr>
          <p:cNvSpPr>
            <a:spLocks noGrp="1"/>
          </p:cNvSpPr>
          <p:nvPr>
            <p:ph type="title" idx="4294967295"/>
          </p:nvPr>
        </p:nvSpPr>
        <p:spPr>
          <a:xfrm>
            <a:off x="1635125" y="245533"/>
            <a:ext cx="8921750" cy="419100"/>
          </a:xfrm>
          <a:prstGeom prst="roundRect">
            <a:avLst>
              <a:gd name="adj" fmla="val 16667"/>
            </a:avLst>
          </a:prstGeom>
        </p:spPr>
        <p:txBody>
          <a:bodyPr/>
          <a:lstStyle/>
          <a:p>
            <a:pPr algn="r"/>
            <a:r>
              <a:rPr lang="es-CO" sz="2400" dirty="0">
                <a:solidFill>
                  <a:schemeClr val="accent2"/>
                </a:solidFill>
              </a:rPr>
              <a:t>MATRIZ DE IDEAS DE CAMBIO (PRIMERA RONDA)</a:t>
            </a:r>
          </a:p>
        </p:txBody>
      </p:sp>
      <p:graphicFrame>
        <p:nvGraphicFramePr>
          <p:cNvPr id="4" name="Table 2">
            <a:extLst>
              <a:ext uri="{FF2B5EF4-FFF2-40B4-BE49-F238E27FC236}">
                <a16:creationId xmlns:a16="http://schemas.microsoft.com/office/drawing/2014/main" id="{06496181-6A28-7AD7-DA6D-CCADC91B6D9C}"/>
              </a:ext>
            </a:extLst>
          </p:cNvPr>
          <p:cNvGraphicFramePr/>
          <p:nvPr>
            <p:extLst>
              <p:ext uri="{D42A27DB-BD31-4B8C-83A1-F6EECF244321}">
                <p14:modId xmlns:p14="http://schemas.microsoft.com/office/powerpoint/2010/main" val="2567557010"/>
              </p:ext>
            </p:extLst>
          </p:nvPr>
        </p:nvGraphicFramePr>
        <p:xfrm>
          <a:off x="0" y="664633"/>
          <a:ext cx="12192000" cy="6635119"/>
        </p:xfrm>
        <a:graphic>
          <a:graphicData uri="http://schemas.openxmlformats.org/drawingml/2006/table">
            <a:tbl>
              <a:tblPr firstRow="1" bandRow="1">
                <a:tableStyleId>{5C22544A-7EE6-4342-B048-85BDC9FD1C3A}</a:tableStyleId>
              </a:tblPr>
              <a:tblGrid>
                <a:gridCol w="486245">
                  <a:extLst>
                    <a:ext uri="{9D8B030D-6E8A-4147-A177-3AD203B41FA5}">
                      <a16:colId xmlns:a16="http://schemas.microsoft.com/office/drawing/2014/main" val="53131163"/>
                    </a:ext>
                  </a:extLst>
                </a:gridCol>
                <a:gridCol w="256175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r>
                        <a:rPr lang="es-CO" sz="1200" b="1" u="none" strike="noStrike" kern="1200" dirty="0">
                          <a:solidFill>
                            <a:schemeClr val="tx1"/>
                          </a:solidFill>
                          <a:effectLst/>
                        </a:rPr>
                        <a:t>1</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9599">
                <a:tc>
                  <a:txBody>
                    <a:bodyPr/>
                    <a:lstStyle/>
                    <a:p>
                      <a:pPr marL="0" algn="ctr" defTabSz="1219110" rtl="0" eaLnBrk="1" fontAlgn="base" latinLnBrk="0" hangingPunct="1">
                        <a:lnSpc>
                          <a:spcPct val="100000"/>
                        </a:lnSpc>
                        <a:tabLst>
                          <a:tab pos="0" algn="l"/>
                        </a:tabLst>
                      </a:pPr>
                      <a:r>
                        <a:rPr lang="es-CO" sz="1200" b="1" u="none" strike="noStrike" kern="1200" dirty="0">
                          <a:solidFill>
                            <a:schemeClr val="tx1"/>
                          </a:solidFill>
                          <a:effectLst/>
                        </a:rPr>
                        <a:t>4</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Implementar estrategias de fidelización del talento humano. </a:t>
                      </a:r>
                    </a:p>
                  </a:txBody>
                  <a:tcPr anchor="ctr"/>
                </a:tc>
                <a:tc>
                  <a:txBody>
                    <a:bodyPr/>
                    <a:lstStyle/>
                    <a:p>
                      <a:pPr marL="0" algn="ctr" defTabSz="1219110" rtl="0" eaLnBrk="1" fontAlgn="base" latinLnBrk="0" hangingPunct="1">
                        <a:lnSpc>
                          <a:spcPct val="100000"/>
                        </a:lnSpc>
                        <a:tabLst>
                          <a:tab pos="0" algn="l"/>
                        </a:tabLst>
                      </a:pPr>
                      <a:r>
                        <a:rPr lang="es-ES" sz="1200" b="0" dirty="0"/>
                        <a:t>Reducir la rotación de personal clave, incrementar el compromiso y la productividad, y fortalecer una cultura organizacional que promueva el crecimiento y la retención del mejor talento.</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Laura Sastoque - Coordinadora</a:t>
                      </a:r>
                      <a:r>
                        <a:rPr lang="es-MX" sz="1200" b="0" i="0" u="none" strike="noStrike" kern="1200" baseline="0" dirty="0">
                          <a:solidFill>
                            <a:schemeClr val="tx1"/>
                          </a:solidFill>
                          <a:effectLst/>
                          <a:latin typeface="Calibri" panose="020F0502020204030204" pitchFamily="34" charset="0"/>
                          <a:ea typeface="+mn-ea"/>
                          <a:cs typeface="+mn-cs"/>
                        </a:rPr>
                        <a:t> </a:t>
                      </a:r>
                      <a:r>
                        <a:rPr lang="es-MX" sz="1200" b="0" i="0" u="none" strike="noStrike" kern="1200" dirty="0">
                          <a:solidFill>
                            <a:schemeClr val="tx1"/>
                          </a:solidFill>
                          <a:effectLst/>
                          <a:latin typeface="Calibri" panose="020F0502020204030204" pitchFamily="34" charset="0"/>
                          <a:ea typeface="+mn-ea"/>
                          <a:cs typeface="+mn-cs"/>
                        </a:rPr>
                        <a:t>de Talento Humano </a:t>
                      </a:r>
                      <a:endParaRPr lang="es-CO"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Actividades</a:t>
                      </a:r>
                      <a:r>
                        <a:rPr lang="es-CO" sz="1200" b="0" i="0" u="none" strike="noStrike" kern="1200" baseline="0" dirty="0">
                          <a:solidFill>
                            <a:schemeClr val="tx1"/>
                          </a:solidFill>
                          <a:effectLst/>
                          <a:latin typeface="Calibri" panose="020F0502020204030204" pitchFamily="34" charset="0"/>
                          <a:ea typeface="+mn-ea"/>
                          <a:cs typeface="+mn-cs"/>
                        </a:rPr>
                        <a:t> </a:t>
                      </a:r>
                      <a:r>
                        <a:rPr lang="es-CO" sz="1200" b="0" i="0" u="none" strike="noStrike" kern="1200" dirty="0">
                          <a:solidFill>
                            <a:schemeClr val="tx1"/>
                          </a:solidFill>
                          <a:effectLst/>
                          <a:latin typeface="Calibri" panose="020F0502020204030204" pitchFamily="34" charset="0"/>
                          <a:ea typeface="+mn-ea"/>
                          <a:cs typeface="+mn-cs"/>
                        </a:rPr>
                        <a:t>de bienestar para el talento humano.</a:t>
                      </a:r>
                      <a:r>
                        <a:rPr lang="es-CO" sz="1200" b="0" i="0" u="none" strike="noStrike" kern="1200" baseline="0" dirty="0">
                          <a:solidFill>
                            <a:schemeClr val="tx1"/>
                          </a:solidFill>
                          <a:effectLst/>
                          <a:latin typeface="Calibri" panose="020F0502020204030204" pitchFamily="34" charset="0"/>
                          <a:ea typeface="+mn-ea"/>
                          <a:cs typeface="+mn-cs"/>
                        </a:rPr>
                        <a:t> </a:t>
                      </a:r>
                      <a:r>
                        <a:rPr lang="es-CO" sz="1200" b="0" i="0" u="none" strike="noStrike" kern="1200" dirty="0">
                          <a:solidFill>
                            <a:schemeClr val="tx1"/>
                          </a:solidFill>
                          <a:effectLst/>
                          <a:latin typeface="Calibri" panose="020F0502020204030204" pitchFamily="34" charset="0"/>
                          <a:ea typeface="+mn-ea"/>
                          <a:cs typeface="+mn-cs"/>
                        </a:rPr>
                        <a:t>Diseñar</a:t>
                      </a:r>
                      <a:r>
                        <a:rPr lang="es-CO" sz="1200" b="0" i="0" u="none" strike="noStrike" kern="1200" baseline="0" dirty="0">
                          <a:solidFill>
                            <a:schemeClr val="tx1"/>
                          </a:solidFill>
                          <a:effectLst/>
                          <a:latin typeface="Calibri" panose="020F0502020204030204" pitchFamily="34" charset="0"/>
                          <a:ea typeface="+mn-ea"/>
                          <a:cs typeface="+mn-cs"/>
                        </a:rPr>
                        <a:t> </a:t>
                      </a:r>
                      <a:r>
                        <a:rPr lang="es-CO" sz="1200" b="0" i="0" u="none" strike="noStrike" kern="1200" dirty="0">
                          <a:solidFill>
                            <a:schemeClr val="tx1"/>
                          </a:solidFill>
                          <a:effectLst/>
                          <a:latin typeface="Calibri" panose="020F0502020204030204" pitchFamily="34" charset="0"/>
                          <a:ea typeface="+mn-ea"/>
                          <a:cs typeface="+mn-cs"/>
                        </a:rPr>
                        <a:t>estrategias de reconocimiento del talento humano en las áreas de psicología y psiquiatría en consulta externa. </a:t>
                      </a: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Permanente y continuo </a:t>
                      </a: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Reconocimiento 29/08/2025</a:t>
                      </a:r>
                    </a:p>
                    <a:p>
                      <a:pPr marL="0" marR="0" lvl="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Reconocimiento 30/09/2025</a:t>
                      </a: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MX"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total de colaboradores</a:t>
                      </a:r>
                      <a:r>
                        <a:rPr lang="es-MX" sz="1200" b="0" i="0" u="none" strike="noStrike" kern="1200" baseline="0" dirty="0">
                          <a:solidFill>
                            <a:schemeClr val="tx1"/>
                          </a:solidFill>
                          <a:effectLst/>
                          <a:latin typeface="Calibri" panose="020F0502020204030204" pitchFamily="34" charset="0"/>
                          <a:ea typeface="+mn-ea"/>
                          <a:cs typeface="+mn-cs"/>
                        </a:rPr>
                        <a:t> desvinculados en los servicios de psicología y psiquiatría en el área de consulta externa en el mes // numero de personas contratadas por los servicios de psicología y psiquiatría en el servicio de consulta externa en el mes </a:t>
                      </a:r>
                      <a:endParaRPr lang="es-CO" sz="1200" b="0"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2939485078"/>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5</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Crear política de humanización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Adriana Rojas – líder de atención al usuario </a:t>
                      </a: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Realización de política por fases.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1" i="0" u="none" strike="noStrike" kern="1200" dirty="0">
                          <a:solidFill>
                            <a:schemeClr val="tx1"/>
                          </a:solidFill>
                          <a:effectLst/>
                          <a:latin typeface="Calibri" panose="020F0502020204030204" pitchFamily="34" charset="0"/>
                          <a:ea typeface="+mn-ea"/>
                          <a:cs typeface="+mn-cs"/>
                        </a:rPr>
                        <a:t>30 de julio 2024</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1" i="0" u="none" strike="noStrike" kern="1200" dirty="0">
                          <a:solidFill>
                            <a:schemeClr val="tx1"/>
                          </a:solidFill>
                          <a:effectLst/>
                          <a:latin typeface="Calibri" panose="020F0502020204030204" pitchFamily="34" charset="0"/>
                          <a:ea typeface="+mn-ea"/>
                          <a:cs typeface="+mn-cs"/>
                        </a:rPr>
                        <a:t>Creación:  Encuesta (15 de julio-18 de julio), </a:t>
                      </a:r>
                      <a:r>
                        <a:rPr lang="es-MX" sz="1200" b="1" i="0" u="none" strike="noStrike" kern="1200" dirty="0" err="1">
                          <a:solidFill>
                            <a:schemeClr val="tx1"/>
                          </a:solidFill>
                          <a:effectLst/>
                          <a:latin typeface="Calibri" panose="020F0502020204030204" pitchFamily="34" charset="0"/>
                          <a:ea typeface="+mn-ea"/>
                          <a:cs typeface="+mn-cs"/>
                        </a:rPr>
                        <a:t>brainstorme</a:t>
                      </a:r>
                      <a:r>
                        <a:rPr lang="es-MX" sz="1200" b="1" i="0" u="none" strike="noStrike" kern="1200" dirty="0">
                          <a:solidFill>
                            <a:schemeClr val="tx1"/>
                          </a:solidFill>
                          <a:effectLst/>
                          <a:latin typeface="Calibri" panose="020F0502020204030204" pitchFamily="34" charset="0"/>
                          <a:ea typeface="+mn-ea"/>
                          <a:cs typeface="+mn-cs"/>
                        </a:rPr>
                        <a:t> (21 de julio), cita comité  de atención 23/07/2025), socialización junto con comunicaciones  (viernes 8 de agosto), evaluar adherencia con lista de chequeo ( semana del  25 al 29 de agosto)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3957599017"/>
                  </a:ext>
                </a:extLst>
              </a:tr>
            </a:tbl>
          </a:graphicData>
        </a:graphic>
      </p:graphicFrame>
    </p:spTree>
    <p:extLst>
      <p:ext uri="{BB962C8B-B14F-4D97-AF65-F5344CB8AC3E}">
        <p14:creationId xmlns:p14="http://schemas.microsoft.com/office/powerpoint/2010/main" val="2396445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a:extLst>
              <a:ext uri="{FF2B5EF4-FFF2-40B4-BE49-F238E27FC236}">
                <a16:creationId xmlns:a16="http://schemas.microsoft.com/office/drawing/2014/main" id="{5699FF71-F4FF-494A-B903-67FFBFBC9541}"/>
              </a:ext>
            </a:extLst>
          </p:cNvPr>
          <p:cNvSpPr>
            <a:spLocks noChangeArrowheads="1"/>
          </p:cNvSpPr>
          <p:nvPr/>
        </p:nvSpPr>
        <p:spPr bwMode="auto">
          <a:xfrm>
            <a:off x="343088" y="2774811"/>
            <a:ext cx="3610998" cy="604008"/>
          </a:xfrm>
          <a:prstGeom prst="rect">
            <a:avLst/>
          </a:prstGeom>
          <a:solidFill>
            <a:schemeClr val="accent4"/>
          </a:solidFill>
          <a:ln>
            <a:noFill/>
          </a:ln>
          <a:effectLst/>
        </p:spPr>
        <p:txBody>
          <a:bodyPr wrap="none" anchor="ctr"/>
          <a:lstStyle/>
          <a:p>
            <a:endParaRPr lang="en-US" sz="675">
              <a:latin typeface="Montserrat" pitchFamily="2" charset="77"/>
            </a:endParaRPr>
          </a:p>
        </p:txBody>
      </p:sp>
      <p:sp>
        <p:nvSpPr>
          <p:cNvPr id="21" name="LINE 01">
            <a:extLst>
              <a:ext uri="{FF2B5EF4-FFF2-40B4-BE49-F238E27FC236}">
                <a16:creationId xmlns:a16="http://schemas.microsoft.com/office/drawing/2014/main" id="{CF53DBFE-DC4E-40F6-A775-A6DDEE2BD83E}"/>
              </a:ext>
            </a:extLst>
          </p:cNvPr>
          <p:cNvSpPr>
            <a:spLocks noChangeArrowheads="1"/>
          </p:cNvSpPr>
          <p:nvPr/>
        </p:nvSpPr>
        <p:spPr bwMode="auto">
          <a:xfrm>
            <a:off x="154193" y="3067052"/>
            <a:ext cx="437364" cy="634001"/>
          </a:xfrm>
          <a:custGeom>
            <a:avLst/>
            <a:gdLst>
              <a:gd name="T0" fmla="*/ 60077 w 684"/>
              <a:gd name="T1" fmla="*/ 0 h 1299"/>
              <a:gd name="T2" fmla="*/ 0 w 684"/>
              <a:gd name="T3" fmla="*/ 0 h 1299"/>
              <a:gd name="T4" fmla="*/ 0 w 684"/>
              <a:gd name="T5" fmla="*/ 467951 h 1299"/>
              <a:gd name="T6" fmla="*/ 245702 w 684"/>
              <a:gd name="T7" fmla="*/ 467951 h 129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4" h="1299">
                <a:moveTo>
                  <a:pt x="167" y="0"/>
                </a:moveTo>
                <a:lnTo>
                  <a:pt x="0" y="0"/>
                </a:lnTo>
                <a:lnTo>
                  <a:pt x="0" y="1298"/>
                </a:lnTo>
                <a:lnTo>
                  <a:pt x="683" y="1298"/>
                </a:lnTo>
              </a:path>
            </a:pathLst>
          </a:custGeom>
          <a:noFill/>
          <a:ln w="25400" cap="flat">
            <a:solidFill>
              <a:schemeClr val="accent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675">
              <a:latin typeface="Montserrat" pitchFamily="2" charset="77"/>
            </a:endParaRPr>
          </a:p>
        </p:txBody>
      </p:sp>
      <p:sp>
        <p:nvSpPr>
          <p:cNvPr id="22" name="Title">
            <a:extLst>
              <a:ext uri="{FF2B5EF4-FFF2-40B4-BE49-F238E27FC236}">
                <a16:creationId xmlns:a16="http://schemas.microsoft.com/office/drawing/2014/main" id="{5CF6C256-56BA-41A5-8351-61C02E80C81C}"/>
              </a:ext>
            </a:extLst>
          </p:cNvPr>
          <p:cNvSpPr txBox="1"/>
          <p:nvPr/>
        </p:nvSpPr>
        <p:spPr>
          <a:xfrm>
            <a:off x="571603" y="2762027"/>
            <a:ext cx="3240591" cy="646331"/>
          </a:xfrm>
          <a:prstGeom prst="rect">
            <a:avLst/>
          </a:prstGeom>
          <a:noFill/>
        </p:spPr>
        <p:txBody>
          <a:bodyPr wrap="square" rtlCol="0" anchor="b">
            <a:spAutoFit/>
          </a:bodyPr>
          <a:lstStyle/>
          <a:p>
            <a:r>
              <a:rPr lang="es-ES" sz="3600" b="1" dirty="0">
                <a:solidFill>
                  <a:schemeClr val="bg1"/>
                </a:solidFill>
                <a:latin typeface="+mj-lt"/>
                <a:cs typeface="Poppins" pitchFamily="2" charset="77"/>
              </a:rPr>
              <a:t>PROBLEMA</a:t>
            </a:r>
            <a:endParaRPr lang="es-ES" sz="2000" b="1" dirty="0">
              <a:solidFill>
                <a:schemeClr val="tx1"/>
              </a:solidFill>
              <a:latin typeface="+mj-lt"/>
              <a:cs typeface="Poppins" pitchFamily="2" charset="77"/>
            </a:endParaRPr>
          </a:p>
        </p:txBody>
      </p:sp>
      <p:sp>
        <p:nvSpPr>
          <p:cNvPr id="9" name="ORGANIC LINE">
            <a:extLst>
              <a:ext uri="{FF2B5EF4-FFF2-40B4-BE49-F238E27FC236}">
                <a16:creationId xmlns:a16="http://schemas.microsoft.com/office/drawing/2014/main" id="{4551D920-DB18-4A65-9FFD-A6E6491B38C8}"/>
              </a:ext>
            </a:extLst>
          </p:cNvPr>
          <p:cNvSpPr>
            <a:spLocks noChangeArrowheads="1"/>
          </p:cNvSpPr>
          <p:nvPr/>
        </p:nvSpPr>
        <p:spPr bwMode="auto">
          <a:xfrm>
            <a:off x="-915" y="4154365"/>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10" name="Rounded Rectangle 2">
            <a:extLst>
              <a:ext uri="{FF2B5EF4-FFF2-40B4-BE49-F238E27FC236}">
                <a16:creationId xmlns:a16="http://schemas.microsoft.com/office/drawing/2014/main" id="{6C4DE480-60EF-4EAD-B565-EE5D2A89727D}"/>
              </a:ext>
            </a:extLst>
          </p:cNvPr>
          <p:cNvSpPr>
            <a:spLocks noChangeArrowheads="1"/>
          </p:cNvSpPr>
          <p:nvPr/>
        </p:nvSpPr>
        <p:spPr bwMode="auto">
          <a:xfrm>
            <a:off x="4182601" y="353533"/>
            <a:ext cx="692710" cy="6113636"/>
          </a:xfrm>
          <a:prstGeom prst="roundRect">
            <a:avLst>
              <a:gd name="adj" fmla="val 50000"/>
            </a:avLst>
          </a:prstGeom>
          <a:solidFill>
            <a:schemeClr val="accent4"/>
          </a:solidFill>
          <a:ln>
            <a:noFill/>
          </a:ln>
          <a:effectLst/>
        </p:spPr>
        <p:txBody>
          <a:bodyPr wrap="none" anchor="ctr"/>
          <a:lstStyle/>
          <a:p>
            <a:endParaRPr lang="en-US" sz="675">
              <a:latin typeface="Montserrat" pitchFamily="2" charset="77"/>
            </a:endParaRPr>
          </a:p>
        </p:txBody>
      </p:sp>
      <p:sp>
        <p:nvSpPr>
          <p:cNvPr id="16" name="ORGANIC LINE">
            <a:extLst>
              <a:ext uri="{FF2B5EF4-FFF2-40B4-BE49-F238E27FC236}">
                <a16:creationId xmlns:a16="http://schemas.microsoft.com/office/drawing/2014/main" id="{64AA865B-3523-46BA-9FFD-23F311176C41}"/>
              </a:ext>
            </a:extLst>
          </p:cNvPr>
          <p:cNvSpPr>
            <a:spLocks noChangeArrowheads="1"/>
          </p:cNvSpPr>
          <p:nvPr/>
        </p:nvSpPr>
        <p:spPr bwMode="auto">
          <a:xfrm>
            <a:off x="6923220" y="-320931"/>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5" name="CuadroTexto 4">
            <a:extLst>
              <a:ext uri="{FF2B5EF4-FFF2-40B4-BE49-F238E27FC236}">
                <a16:creationId xmlns:a16="http://schemas.microsoft.com/office/drawing/2014/main" id="{A1896447-DBC7-738B-0609-54DA3D127E9F}"/>
              </a:ext>
            </a:extLst>
          </p:cNvPr>
          <p:cNvSpPr txBox="1"/>
          <p:nvPr/>
        </p:nvSpPr>
        <p:spPr>
          <a:xfrm>
            <a:off x="591557" y="3494196"/>
            <a:ext cx="3419363" cy="307777"/>
          </a:xfrm>
          <a:prstGeom prst="rect">
            <a:avLst/>
          </a:prstGeom>
          <a:noFill/>
        </p:spPr>
        <p:txBody>
          <a:bodyPr wrap="square">
            <a:spAutoFit/>
          </a:bodyPr>
          <a:lstStyle/>
          <a:p>
            <a:r>
              <a:rPr lang="es-ES" sz="1400" b="1" dirty="0">
                <a:solidFill>
                  <a:schemeClr val="tx1"/>
                </a:solidFill>
                <a:latin typeface="+mj-lt"/>
                <a:cs typeface="Poppins" pitchFamily="2" charset="77"/>
              </a:rPr>
              <a:t>(SELECCIÓN DEL </a:t>
            </a:r>
            <a:r>
              <a:rPr lang="es-ES" b="1" dirty="0">
                <a:solidFill>
                  <a:schemeClr val="tx1"/>
                </a:solidFill>
                <a:latin typeface="+mj-lt"/>
                <a:cs typeface="Poppins" pitchFamily="2" charset="77"/>
              </a:rPr>
              <a:t>PROBLEMA</a:t>
            </a:r>
            <a:r>
              <a:rPr lang="es-ES" sz="1400" b="1" dirty="0">
                <a:solidFill>
                  <a:schemeClr val="tx1"/>
                </a:solidFill>
                <a:latin typeface="+mj-lt"/>
                <a:cs typeface="Poppins" pitchFamily="2" charset="77"/>
              </a:rPr>
              <a:t>)</a:t>
            </a:r>
          </a:p>
        </p:txBody>
      </p:sp>
      <p:sp>
        <p:nvSpPr>
          <p:cNvPr id="11" name="Google Shape;245;p6">
            <a:extLst>
              <a:ext uri="{FF2B5EF4-FFF2-40B4-BE49-F238E27FC236}">
                <a16:creationId xmlns:a16="http://schemas.microsoft.com/office/drawing/2014/main" id="{7FB8B425-E653-6506-923F-A87DDD0DC73E}"/>
              </a:ext>
            </a:extLst>
          </p:cNvPr>
          <p:cNvSpPr txBox="1">
            <a:spLocks/>
          </p:cNvSpPr>
          <p:nvPr/>
        </p:nvSpPr>
        <p:spPr>
          <a:xfrm>
            <a:off x="5268781" y="902123"/>
            <a:ext cx="5899242" cy="5065539"/>
          </a:xfrm>
          <a:prstGeom prst="rect">
            <a:avLst/>
          </a:prstGeom>
          <a:noFill/>
          <a:ln>
            <a:noFill/>
          </a:ln>
        </p:spPr>
        <p:txBody>
          <a:bodyPr spcFirstLastPara="1" wrap="square" lIns="0" tIns="0" rIns="0" bIns="0" anchor="t" anchorCtr="0">
            <a:noAutofit/>
          </a:bodyPr>
          <a:lstStyle>
            <a:lvl1pPr marL="304776" indent="-304776" algn="l" defTabSz="121911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32" indent="-304776" algn="l" defTabSz="121911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87" indent="-304776" algn="l" defTabSz="121911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40"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9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54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10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65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212"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457200" indent="-457200" algn="just">
              <a:spcBef>
                <a:spcPts val="1000"/>
              </a:spcBef>
              <a:buAutoNum type="arabicPeriod"/>
            </a:pPr>
            <a:r>
              <a:rPr lang="es-MX" sz="1200" dirty="0">
                <a:solidFill>
                  <a:schemeClr val="accent2">
                    <a:lumMod val="75000"/>
                  </a:schemeClr>
                </a:solidFill>
              </a:rPr>
              <a:t>Identificación de Áreas de Oportunidad y Problemas Potenciales</a:t>
            </a:r>
          </a:p>
          <a:p>
            <a:pPr marL="457200" indent="-457200" algn="just">
              <a:spcBef>
                <a:spcPts val="1000"/>
              </a:spcBef>
              <a:buAutoNum type="arabicPeriod"/>
            </a:pPr>
            <a:r>
              <a:rPr lang="es-MX" sz="1200" dirty="0">
                <a:solidFill>
                  <a:schemeClr val="accent2">
                    <a:lumMod val="75000"/>
                  </a:schemeClr>
                </a:solidFill>
              </a:rPr>
              <a:t>Recopilación y Definición Inicial de Problemas</a:t>
            </a:r>
          </a:p>
          <a:p>
            <a:pPr marL="457200" indent="-457200" algn="just">
              <a:spcBef>
                <a:spcPts val="1000"/>
              </a:spcBef>
              <a:buAutoNum type="arabicPeriod"/>
            </a:pPr>
            <a:r>
              <a:rPr lang="es-MX" sz="1200" dirty="0">
                <a:solidFill>
                  <a:schemeClr val="accent2">
                    <a:lumMod val="75000"/>
                  </a:schemeClr>
                </a:solidFill>
              </a:rPr>
              <a:t>Análisis y Priorización de Problemas</a:t>
            </a:r>
          </a:p>
          <a:p>
            <a:pPr marL="457200" indent="-457200" algn="just">
              <a:spcBef>
                <a:spcPts val="1000"/>
              </a:spcBef>
              <a:buAutoNum type="arabicPeriod"/>
            </a:pPr>
            <a:r>
              <a:rPr lang="es-MX" sz="1200" dirty="0">
                <a:solidFill>
                  <a:schemeClr val="accent2">
                    <a:lumMod val="75000"/>
                  </a:schemeClr>
                </a:solidFill>
              </a:rPr>
              <a:t>Selección del Problema</a:t>
            </a:r>
          </a:p>
          <a:p>
            <a:pPr marL="0" indent="0" algn="just">
              <a:spcBef>
                <a:spcPts val="1000"/>
              </a:spcBef>
              <a:buNone/>
            </a:pPr>
            <a:r>
              <a:rPr lang="es-MX" sz="2000" dirty="0">
                <a:solidFill>
                  <a:schemeClr val="accent2">
                    <a:lumMod val="75000"/>
                  </a:schemeClr>
                </a:solidFill>
              </a:rPr>
              <a:t>Tasa de caídas por encima de la meta esperada.</a:t>
            </a:r>
          </a:p>
          <a:p>
            <a:pPr marL="0" indent="0" algn="just">
              <a:spcBef>
                <a:spcPts val="1000"/>
              </a:spcBef>
              <a:buNone/>
            </a:pPr>
            <a:r>
              <a:rPr lang="es-MX" sz="2000" dirty="0">
                <a:solidFill>
                  <a:schemeClr val="accent2">
                    <a:lumMod val="75000"/>
                  </a:schemeClr>
                </a:solidFill>
              </a:rPr>
              <a:t>Falta de calidez de los colaboradores.</a:t>
            </a:r>
          </a:p>
          <a:p>
            <a:pPr marL="0" indent="0" algn="just">
              <a:spcBef>
                <a:spcPts val="1000"/>
              </a:spcBef>
              <a:buNone/>
            </a:pPr>
            <a:r>
              <a:rPr lang="es-MX" sz="2000" dirty="0">
                <a:solidFill>
                  <a:schemeClr val="accent2">
                    <a:lumMod val="75000"/>
                  </a:schemeClr>
                </a:solidFill>
              </a:rPr>
              <a:t>Falta de comunicación asertiva.</a:t>
            </a:r>
          </a:p>
          <a:p>
            <a:pPr marL="0" indent="0" algn="just">
              <a:spcBef>
                <a:spcPts val="1000"/>
              </a:spcBef>
              <a:buNone/>
            </a:pPr>
            <a:r>
              <a:rPr lang="es-MX" sz="2000" dirty="0">
                <a:solidFill>
                  <a:schemeClr val="accent2">
                    <a:lumMod val="75000"/>
                  </a:schemeClr>
                </a:solidFill>
              </a:rPr>
              <a:t>Mala administración en las pertenencias de los pacientes.</a:t>
            </a:r>
          </a:p>
          <a:p>
            <a:pPr marL="0" indent="0" algn="just">
              <a:spcBef>
                <a:spcPts val="1000"/>
              </a:spcBef>
              <a:buNone/>
            </a:pPr>
            <a:r>
              <a:rPr lang="es-MX" sz="2000" dirty="0">
                <a:solidFill>
                  <a:schemeClr val="accent2">
                    <a:lumMod val="75000"/>
                  </a:schemeClr>
                </a:solidFill>
              </a:rPr>
              <a:t>Ingreso de elementos no permitidos en las visitas de pacientes.</a:t>
            </a:r>
          </a:p>
          <a:p>
            <a:pPr marL="0" indent="0" algn="just">
              <a:spcBef>
                <a:spcPts val="1000"/>
              </a:spcBef>
              <a:buNone/>
            </a:pPr>
            <a:r>
              <a:rPr lang="es-MX" sz="2000" dirty="0">
                <a:solidFill>
                  <a:schemeClr val="accent2">
                    <a:lumMod val="75000"/>
                  </a:schemeClr>
                </a:solidFill>
              </a:rPr>
              <a:t>Aumento de insatisfacción de acuerdo con los servicios.</a:t>
            </a:r>
          </a:p>
          <a:p>
            <a:pPr marL="0" indent="0" algn="just">
              <a:spcBef>
                <a:spcPts val="1000"/>
              </a:spcBef>
              <a:buNone/>
            </a:pPr>
            <a:r>
              <a:rPr lang="es-MX" sz="2000" dirty="0">
                <a:solidFill>
                  <a:schemeClr val="accent2">
                    <a:lumMod val="75000"/>
                  </a:schemeClr>
                </a:solidFill>
              </a:rPr>
              <a:t>Baja adherencia a los protocolos.</a:t>
            </a:r>
          </a:p>
          <a:p>
            <a:pPr marL="0" indent="0" algn="just">
              <a:spcBef>
                <a:spcPts val="1000"/>
              </a:spcBef>
              <a:buNone/>
            </a:pPr>
            <a:r>
              <a:rPr lang="es-MX" sz="2000" dirty="0">
                <a:solidFill>
                  <a:schemeClr val="accent2">
                    <a:lumMod val="75000"/>
                  </a:schemeClr>
                </a:solidFill>
              </a:rPr>
              <a:t>Aumento inasistencia consulta externa.</a:t>
            </a:r>
          </a:p>
          <a:p>
            <a:pPr marL="0" indent="0" algn="just">
              <a:spcBef>
                <a:spcPts val="1000"/>
              </a:spcBef>
              <a:buNone/>
            </a:pPr>
            <a:endParaRPr lang="es-MX" sz="2000" dirty="0">
              <a:solidFill>
                <a:schemeClr val="accent2">
                  <a:lumMod val="75000"/>
                </a:schemeClr>
              </a:solidFill>
            </a:endParaRPr>
          </a:p>
          <a:p>
            <a:pPr marL="0" indent="0" algn="just">
              <a:spcBef>
                <a:spcPts val="1000"/>
              </a:spcBef>
              <a:buNone/>
            </a:pPr>
            <a:endParaRPr lang="es-MX" sz="2000" dirty="0">
              <a:solidFill>
                <a:schemeClr val="accent2">
                  <a:lumMod val="75000"/>
                </a:schemeClr>
              </a:solidFill>
            </a:endParaRPr>
          </a:p>
          <a:p>
            <a:pPr marL="457200" indent="-457200" algn="just">
              <a:spcBef>
                <a:spcPts val="1000"/>
              </a:spcBef>
              <a:buAutoNum type="arabicPeriod"/>
            </a:pPr>
            <a:endParaRPr lang="es-MX" sz="2000" dirty="0">
              <a:solidFill>
                <a:schemeClr val="accent2">
                  <a:lumMod val="75000"/>
                </a:schemeClr>
              </a:solidFill>
            </a:endParaRPr>
          </a:p>
        </p:txBody>
      </p:sp>
    </p:spTree>
    <p:extLst>
      <p:ext uri="{BB962C8B-B14F-4D97-AF65-F5344CB8AC3E}">
        <p14:creationId xmlns:p14="http://schemas.microsoft.com/office/powerpoint/2010/main" val="431924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93786-7595-80EA-E594-DB468205FC3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7B014F8-945B-A81A-BB70-C6276969A238}"/>
              </a:ext>
            </a:extLst>
          </p:cNvPr>
          <p:cNvSpPr>
            <a:spLocks noGrp="1"/>
          </p:cNvSpPr>
          <p:nvPr>
            <p:ph type="title" idx="4294967295"/>
          </p:nvPr>
        </p:nvSpPr>
        <p:spPr>
          <a:xfrm>
            <a:off x="1635125" y="245533"/>
            <a:ext cx="8921750" cy="419100"/>
          </a:xfrm>
          <a:prstGeom prst="roundRect">
            <a:avLst>
              <a:gd name="adj" fmla="val 16667"/>
            </a:avLst>
          </a:prstGeom>
        </p:spPr>
        <p:txBody>
          <a:bodyPr/>
          <a:lstStyle/>
          <a:p>
            <a:pPr algn="r"/>
            <a:r>
              <a:rPr lang="es-CO" sz="2400" dirty="0">
                <a:solidFill>
                  <a:schemeClr val="accent2"/>
                </a:solidFill>
              </a:rPr>
              <a:t>MATRIZ DE IDEAS DE CAMBIO (PRIMERA RONDA)</a:t>
            </a:r>
          </a:p>
        </p:txBody>
      </p:sp>
      <p:graphicFrame>
        <p:nvGraphicFramePr>
          <p:cNvPr id="4" name="Table 2">
            <a:extLst>
              <a:ext uri="{FF2B5EF4-FFF2-40B4-BE49-F238E27FC236}">
                <a16:creationId xmlns:a16="http://schemas.microsoft.com/office/drawing/2014/main" id="{3942C3B3-B900-5F26-4CB0-CDE76507515A}"/>
              </a:ext>
            </a:extLst>
          </p:cNvPr>
          <p:cNvGraphicFramePr/>
          <p:nvPr>
            <p:extLst>
              <p:ext uri="{D42A27DB-BD31-4B8C-83A1-F6EECF244321}">
                <p14:modId xmlns:p14="http://schemas.microsoft.com/office/powerpoint/2010/main" val="2288195537"/>
              </p:ext>
            </p:extLst>
          </p:nvPr>
        </p:nvGraphicFramePr>
        <p:xfrm>
          <a:off x="0" y="2222500"/>
          <a:ext cx="12192000" cy="3800479"/>
        </p:xfrm>
        <a:graphic>
          <a:graphicData uri="http://schemas.openxmlformats.org/drawingml/2006/table">
            <a:tbl>
              <a:tblPr firstRow="1" bandRow="1">
                <a:tableStyleId>{5C22544A-7EE6-4342-B048-85BDC9FD1C3A}</a:tableStyleId>
              </a:tblPr>
              <a:tblGrid>
                <a:gridCol w="486245">
                  <a:extLst>
                    <a:ext uri="{9D8B030D-6E8A-4147-A177-3AD203B41FA5}">
                      <a16:colId xmlns:a16="http://schemas.microsoft.com/office/drawing/2014/main" val="53131163"/>
                    </a:ext>
                  </a:extLst>
                </a:gridCol>
                <a:gridCol w="256175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6</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EC" altLang="es-CO" sz="1200" kern="1200" dirty="0">
                          <a:solidFill>
                            <a:prstClr val="black"/>
                          </a:solidFill>
                          <a:latin typeface="+mn-lt"/>
                          <a:ea typeface="+mn-ea"/>
                          <a:cs typeface="+mn-cs"/>
                        </a:rPr>
                        <a:t>Revisar y actualizar el plan de humanización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Potenciar</a:t>
                      </a:r>
                      <a:r>
                        <a:rPr lang="es-CO" sz="1200" b="0" i="0" u="none" strike="noStrike" kern="1200" baseline="0" dirty="0">
                          <a:solidFill>
                            <a:schemeClr val="tx1"/>
                          </a:solidFill>
                          <a:effectLst/>
                          <a:latin typeface="Calibri" panose="020F0502020204030204" pitchFamily="34" charset="0"/>
                          <a:ea typeface="+mn-ea"/>
                          <a:cs typeface="+mn-cs"/>
                        </a:rPr>
                        <a:t> la humanización en los procesos de atención integral a las personas con problemas de salud mental sobre la base de un modelo biopsicosocial y comunitario, comprometido con el respeto a los derechos y deberes de los pacientes y sus familias. </a:t>
                      </a:r>
                      <a:r>
                        <a:rPr lang="es-CO" sz="1200" b="0" i="0" u="none" strike="noStrike" kern="1200" dirty="0">
                          <a:solidFill>
                            <a:schemeClr val="tx1"/>
                          </a:solidFill>
                          <a:effectLst/>
                          <a:latin typeface="Calibri" panose="020F0502020204030204" pitchFamily="34" charset="0"/>
                          <a:ea typeface="+mn-ea"/>
                          <a:cs typeface="+mn-cs"/>
                        </a:rPr>
                        <a:t> </a:t>
                      </a: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Adriana Rojas – líder de atención al usuario </a:t>
                      </a: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Convocar a los integrantes del equipo de atención al usuario, donde se revisaría la política definiendo sus actividades para que sean aprobadas.</a:t>
                      </a:r>
                      <a:r>
                        <a:rPr lang="es-CO" sz="1200" b="0" i="0" u="none" strike="noStrike" kern="1200" baseline="0" dirty="0">
                          <a:solidFill>
                            <a:schemeClr val="tx1"/>
                          </a:solidFill>
                          <a:effectLst/>
                          <a:latin typeface="Calibri" panose="020F0502020204030204" pitchFamily="34" charset="0"/>
                          <a:ea typeface="+mn-ea"/>
                          <a:cs typeface="+mn-cs"/>
                        </a:rPr>
                        <a:t>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11 de agosto 2025</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Fases de la política implementadas // fases de la política cumplidas</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4007019802"/>
                  </a:ext>
                </a:extLst>
              </a:tr>
            </a:tbl>
          </a:graphicData>
        </a:graphic>
      </p:graphicFrame>
    </p:spTree>
    <p:extLst>
      <p:ext uri="{BB962C8B-B14F-4D97-AF65-F5344CB8AC3E}">
        <p14:creationId xmlns:p14="http://schemas.microsoft.com/office/powerpoint/2010/main" val="3439638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635125" y="397933"/>
            <a:ext cx="8921750" cy="419100"/>
          </a:xfrm>
          <a:prstGeom prst="roundRect">
            <a:avLst>
              <a:gd name="adj" fmla="val 16667"/>
            </a:avLst>
          </a:prstGeom>
        </p:spPr>
        <p:txBody>
          <a:bodyPr/>
          <a:lstStyle/>
          <a:p>
            <a:pPr algn="r"/>
            <a:r>
              <a:rPr lang="es-CO" sz="2400" dirty="0">
                <a:solidFill>
                  <a:schemeClr val="accent2"/>
                </a:solidFill>
              </a:rPr>
              <a:t>MATRIZ DE IDEAS DE CAMBIO (PRIMERA RONDA)</a:t>
            </a:r>
          </a:p>
        </p:txBody>
      </p:sp>
      <p:graphicFrame>
        <p:nvGraphicFramePr>
          <p:cNvPr id="4" name="Table 2"/>
          <p:cNvGraphicFramePr/>
          <p:nvPr>
            <p:extLst>
              <p:ext uri="{D42A27DB-BD31-4B8C-83A1-F6EECF244321}">
                <p14:modId xmlns:p14="http://schemas.microsoft.com/office/powerpoint/2010/main" val="3756527257"/>
              </p:ext>
            </p:extLst>
          </p:nvPr>
        </p:nvGraphicFramePr>
        <p:xfrm>
          <a:off x="0" y="1054099"/>
          <a:ext cx="12192000" cy="5172079"/>
        </p:xfrm>
        <a:graphic>
          <a:graphicData uri="http://schemas.openxmlformats.org/drawingml/2006/table">
            <a:tbl>
              <a:tblPr firstRow="1" bandRow="1">
                <a:tableStyleId>{5C22544A-7EE6-4342-B048-85BDC9FD1C3A}</a:tableStyleId>
              </a:tblPr>
              <a:tblGrid>
                <a:gridCol w="592667">
                  <a:extLst>
                    <a:ext uri="{9D8B030D-6E8A-4147-A177-3AD203B41FA5}">
                      <a16:colId xmlns:a16="http://schemas.microsoft.com/office/drawing/2014/main" val="53131163"/>
                    </a:ext>
                  </a:extLst>
                </a:gridCol>
                <a:gridCol w="2455333">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7</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Resignificar hospitalidad como ADN de la organización.</a:t>
                      </a:r>
                      <a:endParaRPr kumimoji="0" lang="es-EC" altLang="es-CO" sz="1200" b="0" i="0" u="none" strike="noStrike" kern="1200" cap="none" spc="0" normalizeH="0" baseline="0" noProof="0" dirty="0">
                        <a:ln>
                          <a:noFill/>
                        </a:ln>
                        <a:solidFill>
                          <a:prstClr val="black"/>
                        </a:solidFill>
                        <a:effectLst/>
                        <a:highlight>
                          <a:srgbClr val="FFFF00"/>
                        </a:highlight>
                        <a:uLnTx/>
                        <a:uFillTx/>
                        <a:latin typeface="+mn-lt"/>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Generar una socialización y apropiación del</a:t>
                      </a:r>
                      <a:r>
                        <a:rPr lang="es-CO" sz="1200" b="0" i="0" u="none" strike="noStrike" kern="1200" baseline="0" dirty="0">
                          <a:solidFill>
                            <a:schemeClr val="tx1"/>
                          </a:solidFill>
                          <a:effectLst/>
                          <a:latin typeface="Calibri" panose="020F0502020204030204" pitchFamily="34" charset="0"/>
                          <a:ea typeface="+mn-ea"/>
                          <a:cs typeface="+mn-cs"/>
                        </a:rPr>
                        <a:t> concepto de hospitalidad en los colaboradores de psicología y psiquiatría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Andrés López</a:t>
                      </a:r>
                      <a:r>
                        <a:rPr lang="es-CO" sz="1200" b="0" i="0" u="none" strike="noStrike" kern="1200" baseline="0" dirty="0">
                          <a:solidFill>
                            <a:schemeClr val="tx1"/>
                          </a:solidFill>
                          <a:effectLst/>
                          <a:latin typeface="Calibri" panose="020F0502020204030204" pitchFamily="34" charset="0"/>
                          <a:ea typeface="+mn-ea"/>
                          <a:cs typeface="+mn-cs"/>
                        </a:rPr>
                        <a:t> – líder de pastoral. Yazmin cantor – asistente administrativa de comunicaciones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Diseño de un programa de comunicación </a:t>
                      </a:r>
                    </a:p>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Fortalecer estrategias de comunicación interna sobre la hospitalidad</a:t>
                      </a:r>
                      <a:r>
                        <a:rPr lang="es-CO" sz="1200" b="0" i="0" u="none" strike="noStrike" kern="1200" baseline="0" dirty="0">
                          <a:solidFill>
                            <a:schemeClr val="tx1"/>
                          </a:solidFill>
                          <a:effectLst/>
                          <a:latin typeface="Calibri" panose="020F0502020204030204" pitchFamily="34" charset="0"/>
                          <a:ea typeface="+mn-ea"/>
                          <a:cs typeface="+mn-cs"/>
                        </a:rPr>
                        <a:t> </a:t>
                      </a:r>
                    </a:p>
                    <a:p>
                      <a:pPr marL="0" algn="ctr" defTabSz="1219110" rtl="0" eaLnBrk="1" fontAlgn="base" latinLnBrk="0" hangingPunct="1"/>
                      <a:r>
                        <a:rPr lang="es-CO" sz="1200" b="0" i="0" u="none" strike="noStrike" kern="1200" baseline="0" dirty="0">
                          <a:solidFill>
                            <a:schemeClr val="tx1"/>
                          </a:solidFill>
                          <a:effectLst/>
                          <a:latin typeface="Calibri" panose="020F0502020204030204" pitchFamily="34" charset="0"/>
                          <a:ea typeface="+mn-ea"/>
                          <a:cs typeface="+mn-cs"/>
                        </a:rPr>
                        <a:t>Realizar socializaciones con el personal del área de consulta externa</a:t>
                      </a:r>
                    </a:p>
                    <a:p>
                      <a:pPr marL="0" algn="ctr" defTabSz="1219110" rtl="0" eaLnBrk="1" fontAlgn="base" latinLnBrk="0" hangingPunct="1"/>
                      <a:r>
                        <a:rPr lang="es-CO" sz="1200" b="0" i="0" u="none" strike="noStrike" kern="1200" baseline="0" dirty="0">
                          <a:solidFill>
                            <a:schemeClr val="tx1"/>
                          </a:solidFill>
                          <a:effectLst/>
                          <a:latin typeface="Calibri" panose="020F0502020204030204" pitchFamily="34" charset="0"/>
                          <a:ea typeface="+mn-ea"/>
                          <a:cs typeface="+mn-cs"/>
                        </a:rPr>
                        <a:t>Métodos de evaluación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1" i="0" u="none" strike="noStrike" kern="1200" dirty="0">
                          <a:solidFill>
                            <a:schemeClr val="tx1"/>
                          </a:solidFill>
                          <a:effectLst/>
                          <a:latin typeface="Calibri" panose="020F0502020204030204" pitchFamily="34" charset="0"/>
                          <a:ea typeface="+mn-ea"/>
                          <a:cs typeface="+mn-cs"/>
                        </a:rPr>
                        <a:t>del 15 al 18 de julio 2025</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Colaboradores </a:t>
                      </a:r>
                      <a:r>
                        <a:rPr lang="es-CO" sz="1200" b="0" i="0" u="none" strike="noStrike" kern="1200" baseline="0" dirty="0">
                          <a:solidFill>
                            <a:schemeClr val="tx1"/>
                          </a:solidFill>
                          <a:effectLst/>
                          <a:latin typeface="Calibri" panose="020F0502020204030204" pitchFamily="34" charset="0"/>
                          <a:ea typeface="+mn-ea"/>
                          <a:cs typeface="+mn-cs"/>
                        </a:rPr>
                        <a:t> del área  psicología y psiquiatría que hayan hecho una apropiación con la parte de cultura hospitalaria.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2"/>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8</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Construir procedimientos de atención de las áreas de psicología y psiquiatría en consulta externa.</a:t>
                      </a:r>
                    </a:p>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endParaRPr kumimoji="0" lang="es-EC" altLang="es-CO" sz="1200" b="0" i="0" u="none" strike="noStrike" kern="1200" cap="none" spc="0" normalizeH="0" baseline="0" noProof="0" dirty="0">
                        <a:ln>
                          <a:noFill/>
                        </a:ln>
                        <a:solidFill>
                          <a:prstClr val="black"/>
                        </a:solidFill>
                        <a:effectLst/>
                        <a:uLnTx/>
                        <a:uFillTx/>
                        <a:latin typeface="+mn-lt"/>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Estandarizar</a:t>
                      </a:r>
                      <a:r>
                        <a:rPr lang="es-CO" sz="1200" b="0" i="0" u="none" strike="noStrike" kern="1200" baseline="0" dirty="0">
                          <a:solidFill>
                            <a:schemeClr val="tx1"/>
                          </a:solidFill>
                          <a:effectLst/>
                          <a:latin typeface="Calibri" panose="020F0502020204030204" pitchFamily="34" charset="0"/>
                          <a:ea typeface="+mn-ea"/>
                          <a:cs typeface="+mn-cs"/>
                        </a:rPr>
                        <a:t> el proceso de atención de las áreas de psicología y psiquiatría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José Manuel Sánchez – coordinador de calidad.</a:t>
                      </a:r>
                      <a:r>
                        <a:rPr lang="es-CO" sz="1200" b="0" i="0" u="none" strike="noStrike" kern="1200" baseline="0" dirty="0">
                          <a:solidFill>
                            <a:schemeClr val="tx1"/>
                          </a:solidFill>
                          <a:effectLst/>
                          <a:latin typeface="Calibri" panose="020F0502020204030204" pitchFamily="34" charset="0"/>
                          <a:ea typeface="+mn-ea"/>
                          <a:cs typeface="+mn-cs"/>
                        </a:rPr>
                        <a:t> Nicolás solano – director científico. Camilo Ossa – coordinador de psicología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Diseñar,</a:t>
                      </a:r>
                      <a:r>
                        <a:rPr lang="es-CO" sz="1200" b="0" i="0" u="none" strike="noStrike" kern="1200" baseline="0" dirty="0">
                          <a:solidFill>
                            <a:schemeClr val="tx1"/>
                          </a:solidFill>
                          <a:effectLst/>
                          <a:latin typeface="Calibri" panose="020F0502020204030204" pitchFamily="34" charset="0"/>
                          <a:ea typeface="+mn-ea"/>
                          <a:cs typeface="+mn-cs"/>
                        </a:rPr>
                        <a:t> implementar y socializar </a:t>
                      </a:r>
                      <a:r>
                        <a:rPr lang="es-CO" sz="1200" b="0" i="0" u="none" strike="noStrike" kern="1200" dirty="0">
                          <a:solidFill>
                            <a:schemeClr val="tx1"/>
                          </a:solidFill>
                          <a:effectLst/>
                          <a:latin typeface="Calibri" panose="020F0502020204030204" pitchFamily="34" charset="0"/>
                          <a:ea typeface="+mn-ea"/>
                          <a:cs typeface="+mn-cs"/>
                        </a:rPr>
                        <a:t>el</a:t>
                      </a:r>
                      <a:r>
                        <a:rPr lang="es-CO" sz="1200" b="0" i="0" u="none" strike="noStrike" kern="1200" baseline="0" dirty="0">
                          <a:solidFill>
                            <a:schemeClr val="tx1"/>
                          </a:solidFill>
                          <a:effectLst/>
                          <a:latin typeface="Calibri" panose="020F0502020204030204" pitchFamily="34" charset="0"/>
                          <a:ea typeface="+mn-ea"/>
                          <a:cs typeface="+mn-cs"/>
                        </a:rPr>
                        <a:t> proceso de los procedimientos de atención en las áreas de atención de psicología y psiquiatría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4 de agosto de 2025</a:t>
                      </a: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Fases</a:t>
                      </a:r>
                      <a:r>
                        <a:rPr lang="es-CO" sz="1200" b="0" i="0" u="none" strike="noStrike" kern="1200" baseline="0" dirty="0">
                          <a:solidFill>
                            <a:schemeClr val="tx1"/>
                          </a:solidFill>
                          <a:effectLst/>
                          <a:latin typeface="Calibri" panose="020F0502020204030204" pitchFamily="34" charset="0"/>
                          <a:ea typeface="+mn-ea"/>
                          <a:cs typeface="+mn-cs"/>
                        </a:rPr>
                        <a:t> del procedimiento creadas en mes // total de fases del procedimiento creado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2939485078"/>
                  </a:ext>
                </a:extLst>
              </a:tr>
            </a:tbl>
          </a:graphicData>
        </a:graphic>
      </p:graphicFrame>
    </p:spTree>
    <p:extLst>
      <p:ext uri="{BB962C8B-B14F-4D97-AF65-F5344CB8AC3E}">
        <p14:creationId xmlns:p14="http://schemas.microsoft.com/office/powerpoint/2010/main" val="3248262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490CD-0493-ADB1-5901-F77F3ACB765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8F8BFFB-EAFA-D4AB-9D50-86A0C02BF0F0}"/>
              </a:ext>
            </a:extLst>
          </p:cNvPr>
          <p:cNvSpPr>
            <a:spLocks noGrp="1"/>
          </p:cNvSpPr>
          <p:nvPr>
            <p:ph type="title" idx="4294967295"/>
          </p:nvPr>
        </p:nvSpPr>
        <p:spPr>
          <a:xfrm>
            <a:off x="1635125" y="397933"/>
            <a:ext cx="8921750" cy="419100"/>
          </a:xfrm>
          <a:prstGeom prst="roundRect">
            <a:avLst>
              <a:gd name="adj" fmla="val 16667"/>
            </a:avLst>
          </a:prstGeom>
        </p:spPr>
        <p:txBody>
          <a:bodyPr/>
          <a:lstStyle/>
          <a:p>
            <a:pPr algn="r"/>
            <a:r>
              <a:rPr lang="es-CO" sz="2400" dirty="0">
                <a:solidFill>
                  <a:schemeClr val="accent2"/>
                </a:solidFill>
              </a:rPr>
              <a:t>MATRIZ DE IDEAS DE CAMBIO (PRIMERA RONDA)</a:t>
            </a:r>
          </a:p>
        </p:txBody>
      </p:sp>
      <p:graphicFrame>
        <p:nvGraphicFramePr>
          <p:cNvPr id="4" name="Table 2">
            <a:extLst>
              <a:ext uri="{FF2B5EF4-FFF2-40B4-BE49-F238E27FC236}">
                <a16:creationId xmlns:a16="http://schemas.microsoft.com/office/drawing/2014/main" id="{101CCD83-7A07-1BBF-80BB-E4B96B1A0574}"/>
              </a:ext>
            </a:extLst>
          </p:cNvPr>
          <p:cNvGraphicFramePr/>
          <p:nvPr>
            <p:extLst>
              <p:ext uri="{D42A27DB-BD31-4B8C-83A1-F6EECF244321}">
                <p14:modId xmlns:p14="http://schemas.microsoft.com/office/powerpoint/2010/main" val="1382459699"/>
              </p:ext>
            </p:extLst>
          </p:nvPr>
        </p:nvGraphicFramePr>
        <p:xfrm>
          <a:off x="0" y="1358900"/>
          <a:ext cx="12192000" cy="4806319"/>
        </p:xfrm>
        <a:graphic>
          <a:graphicData uri="http://schemas.openxmlformats.org/drawingml/2006/table">
            <a:tbl>
              <a:tblPr firstRow="1" bandRow="1">
                <a:tableStyleId>{5C22544A-7EE6-4342-B048-85BDC9FD1C3A}</a:tableStyleId>
              </a:tblPr>
              <a:tblGrid>
                <a:gridCol w="486245">
                  <a:extLst>
                    <a:ext uri="{9D8B030D-6E8A-4147-A177-3AD203B41FA5}">
                      <a16:colId xmlns:a16="http://schemas.microsoft.com/office/drawing/2014/main" val="53131163"/>
                    </a:ext>
                  </a:extLst>
                </a:gridCol>
                <a:gridCol w="256175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301388274"/>
                    </a:ext>
                  </a:extLst>
                </a:gridCol>
                <a:gridCol w="1524000">
                  <a:extLst>
                    <a:ext uri="{9D8B030D-6E8A-4147-A177-3AD203B41FA5}">
                      <a16:colId xmlns:a16="http://schemas.microsoft.com/office/drawing/2014/main" val="3630746407"/>
                    </a:ext>
                  </a:extLst>
                </a:gridCol>
                <a:gridCol w="1524000">
                  <a:extLst>
                    <a:ext uri="{9D8B030D-6E8A-4147-A177-3AD203B41FA5}">
                      <a16:colId xmlns:a16="http://schemas.microsoft.com/office/drawing/2014/main" val="2672828221"/>
                    </a:ext>
                  </a:extLst>
                </a:gridCol>
                <a:gridCol w="1524000">
                  <a:extLst>
                    <a:ext uri="{9D8B030D-6E8A-4147-A177-3AD203B41FA5}">
                      <a16:colId xmlns:a16="http://schemas.microsoft.com/office/drawing/2014/main" val="4262410630"/>
                    </a:ext>
                  </a:extLst>
                </a:gridCol>
              </a:tblGrid>
              <a:tr h="325759">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ES" sz="1200" b="1" u="none" strike="noStrike" kern="1200" dirty="0">
                          <a:solidFill>
                            <a:srgbClr val="FFFFFF"/>
                          </a:solidFill>
                          <a:effectLst/>
                        </a:rPr>
                        <a:t>¿Qué?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CO" sz="1200" b="1" u="none" strike="noStrike" kern="1200" dirty="0">
                          <a:solidFill>
                            <a:srgbClr val="FFFFFF"/>
                          </a:solidFill>
                          <a:effectLst/>
                        </a:rPr>
                        <a:t>¿Para qué?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¿Quién?</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¿Cómo?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¿Cuándo?</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pPr>
                      <a:r>
                        <a:rPr lang="es-CO" sz="1200" b="1" u="none" strike="noStrike" kern="1200" dirty="0">
                          <a:solidFill>
                            <a:srgbClr val="FFFFFF"/>
                          </a:solidFill>
                          <a:effectLst/>
                        </a:rPr>
                        <a:t>¿Dónde?</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ES" sz="1200" b="1" u="none" strike="noStrike" kern="1200" dirty="0">
                          <a:solidFill>
                            <a:srgbClr val="FFFFFF"/>
                          </a:solidFill>
                          <a:effectLst/>
                        </a:rPr>
                        <a:t>¿Cómo sé?</a:t>
                      </a:r>
                      <a:endParaRPr lang="es-CO" sz="1200" b="1" i="0" u="none" strike="noStrike" kern="1200" dirty="0">
                        <a:solidFill>
                          <a:srgbClr val="FFFFFF"/>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0000"/>
                  </a:ext>
                </a:extLst>
              </a:tr>
              <a:tr h="550449">
                <a:tc>
                  <a:txBody>
                    <a:bodyPr/>
                    <a:lstStyle/>
                    <a:p>
                      <a:pPr marL="0" algn="ctr" defTabSz="1219110" rtl="0" eaLnBrk="1" fontAlgn="base" latinLnBrk="0" hangingPunct="1">
                        <a:lnSpc>
                          <a:spcPct val="100000"/>
                        </a:lnSpc>
                      </a:pP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noProof="0" dirty="0">
                          <a:solidFill>
                            <a:schemeClr val="tx1"/>
                          </a:solidFill>
                          <a:effectLst/>
                        </a:rPr>
                        <a:t>Describa el cambio a probar: acción específica,  concreta y diferente a lo que se ha hecho</a:t>
                      </a:r>
                      <a:endParaRPr lang="es-CO" sz="1200" b="1" i="0" u="none" strike="noStrike" kern="1200" noProof="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Que se espera con 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MX" sz="1200" b="1" u="none" strike="noStrike" kern="1200" dirty="0">
                          <a:solidFill>
                            <a:schemeClr val="tx1"/>
                          </a:solidFill>
                          <a:effectLst/>
                        </a:rPr>
                        <a:t>Nombres y cargos de quienes probarán el cambio</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Tareas para ejecutar la acción</a:t>
                      </a:r>
                      <a:endParaRPr lang="es-MX"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inicio:</a:t>
                      </a:r>
                    </a:p>
                    <a:p>
                      <a:pPr marL="0" algn="ctr" defTabSz="1219110" rtl="0" eaLnBrk="1" fontAlgn="base" latinLnBrk="0" hangingPunct="1">
                        <a:lnSpc>
                          <a:spcPct val="100000"/>
                        </a:lnSpc>
                        <a:tabLst>
                          <a:tab pos="0" algn="l"/>
                        </a:tabLst>
                      </a:pPr>
                      <a:r>
                        <a:rPr lang="es-MX" sz="1200" b="1" u="none" strike="noStrike" kern="1200" dirty="0">
                          <a:solidFill>
                            <a:schemeClr val="tx1"/>
                          </a:solidFill>
                          <a:effectLst/>
                        </a:rPr>
                        <a:t>Fecha fin:</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CO" sz="1200" b="1" u="none" strike="noStrike" kern="1200" dirty="0">
                          <a:solidFill>
                            <a:schemeClr val="tx1"/>
                          </a:solidFill>
                          <a:effectLst/>
                        </a:rPr>
                        <a:t>Áreas o servicios dónde se probará</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lang="es-ES" sz="1200" b="1" u="none" strike="noStrike" kern="1200" dirty="0">
                          <a:solidFill>
                            <a:schemeClr val="tx1"/>
                          </a:solidFill>
                          <a:effectLst/>
                        </a:rPr>
                        <a:t>Indicador que mide el éxito del cambio</a:t>
                      </a:r>
                      <a:endParaRPr lang="es-CO" sz="1200" b="1"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164198959"/>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9</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Realizar actividades de benchmarking – referenciación comparativa</a:t>
                      </a: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Identificar y adoptar estrategias para el mejoramiento de la atención brindada a los</a:t>
                      </a:r>
                      <a:r>
                        <a:rPr lang="es-CO" sz="1200" b="0" i="0" u="none" strike="noStrike" kern="1200" baseline="0" dirty="0">
                          <a:solidFill>
                            <a:schemeClr val="tx1"/>
                          </a:solidFill>
                          <a:effectLst/>
                          <a:latin typeface="Calibri" panose="020F0502020204030204" pitchFamily="34" charset="0"/>
                          <a:ea typeface="+mn-ea"/>
                          <a:cs typeface="+mn-cs"/>
                        </a:rPr>
                        <a:t> pacientes de psicología y psiquiatría de consulta externa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Nicolás solano – director científico.</a:t>
                      </a:r>
                      <a:r>
                        <a:rPr lang="es-CO" sz="1200" b="0" i="0" u="none" strike="noStrike" kern="1200" baseline="0" dirty="0">
                          <a:solidFill>
                            <a:schemeClr val="tx1"/>
                          </a:solidFill>
                          <a:effectLst/>
                          <a:latin typeface="Calibri" panose="020F0502020204030204" pitchFamily="34" charset="0"/>
                          <a:ea typeface="+mn-ea"/>
                          <a:cs typeface="+mn-cs"/>
                        </a:rPr>
                        <a:t> Adriana rojas – líder de atención al usuario. José Manuel Sánchez – coordinador de calidad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Realizar solicitud de referenciación,</a:t>
                      </a:r>
                      <a:r>
                        <a:rPr lang="es-CO" sz="1200" b="0" i="0" u="none" strike="noStrike" kern="1200" baseline="0" dirty="0">
                          <a:solidFill>
                            <a:schemeClr val="tx1"/>
                          </a:solidFill>
                          <a:effectLst/>
                          <a:latin typeface="Calibri" panose="020F0502020204030204" pitchFamily="34" charset="0"/>
                          <a:ea typeface="+mn-ea"/>
                          <a:cs typeface="+mn-cs"/>
                        </a:rPr>
                        <a:t> establecer fechas, realizar ejercicio de referenciación y realizar un informe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Procedimiento de referenciación29 de julio 2025</a:t>
                      </a:r>
                    </a:p>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Referenciaciones: pendiente definir con IPS tutora</a:t>
                      </a:r>
                    </a:p>
                    <a:p>
                      <a:pPr marL="0" algn="ctr" defTabSz="1219110" rtl="0" eaLnBrk="1" fontAlgn="base" latinLnBrk="0" hangingPunct="1"/>
                      <a:endParaRPr lang="es-CO" sz="1200" b="0" i="0" u="none" strike="noStrike" kern="1200" dirty="0">
                        <a:solidFill>
                          <a:schemeClr val="tx1"/>
                        </a:solidFill>
                        <a:effectLst/>
                        <a:highlight>
                          <a:srgbClr val="FFFF00"/>
                        </a:highlight>
                        <a:latin typeface="Calibri" panose="020F0502020204030204" pitchFamily="34" charset="0"/>
                        <a:ea typeface="+mn-ea"/>
                        <a:cs typeface="+mn-cs"/>
                      </a:endParaRP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Total de estrategias de mejoramiento</a:t>
                      </a:r>
                      <a:r>
                        <a:rPr lang="es-CO" sz="1200" b="0" i="0" u="none" strike="noStrike" kern="1200" baseline="0" dirty="0">
                          <a:solidFill>
                            <a:schemeClr val="tx1"/>
                          </a:solidFill>
                          <a:effectLst/>
                          <a:latin typeface="Calibri" panose="020F0502020204030204" pitchFamily="34" charset="0"/>
                          <a:ea typeface="+mn-ea"/>
                          <a:cs typeface="+mn-cs"/>
                        </a:rPr>
                        <a:t> adoptadas </a:t>
                      </a:r>
                      <a:r>
                        <a:rPr lang="es-CO" sz="1200" b="0" i="0" u="none" strike="noStrike" kern="1200" dirty="0">
                          <a:solidFill>
                            <a:schemeClr val="tx1"/>
                          </a:solidFill>
                          <a:effectLst/>
                          <a:latin typeface="Calibri" panose="020F0502020204030204" pitchFamily="34" charset="0"/>
                          <a:ea typeface="+mn-ea"/>
                          <a:cs typeface="+mn-cs"/>
                        </a:rPr>
                        <a:t>como beneficiosas</a:t>
                      </a:r>
                      <a:r>
                        <a:rPr lang="es-CO" sz="1200" b="0" i="0" u="none" strike="noStrike" kern="1200" baseline="0" dirty="0">
                          <a:solidFill>
                            <a:schemeClr val="tx1"/>
                          </a:solidFill>
                          <a:effectLst/>
                          <a:latin typeface="Calibri" panose="020F0502020204030204" pitchFamily="34" charset="0"/>
                          <a:ea typeface="+mn-ea"/>
                          <a:cs typeface="+mn-cs"/>
                        </a:rPr>
                        <a:t> </a:t>
                      </a:r>
                      <a:r>
                        <a:rPr lang="es-CO" sz="1200" b="0" i="0" u="none" strike="noStrike" kern="1200" dirty="0">
                          <a:solidFill>
                            <a:schemeClr val="tx1"/>
                          </a:solidFill>
                          <a:effectLst/>
                          <a:latin typeface="Calibri" panose="020F0502020204030204" pitchFamily="34" charset="0"/>
                          <a:ea typeface="+mn-ea"/>
                          <a:cs typeface="+mn-cs"/>
                        </a:rPr>
                        <a:t>para la</a:t>
                      </a:r>
                      <a:r>
                        <a:rPr lang="es-CO" sz="1200" b="0" i="0" u="none" strike="noStrike" kern="1200" baseline="0" dirty="0">
                          <a:solidFill>
                            <a:schemeClr val="tx1"/>
                          </a:solidFill>
                          <a:effectLst/>
                          <a:latin typeface="Calibri" panose="020F0502020204030204" pitchFamily="34" charset="0"/>
                          <a:ea typeface="+mn-ea"/>
                          <a:cs typeface="+mn-cs"/>
                        </a:rPr>
                        <a:t> organización </a:t>
                      </a:r>
                      <a:r>
                        <a:rPr lang="es-CO" sz="1200" b="0" i="0" u="none" strike="noStrike" kern="1200" dirty="0">
                          <a:solidFill>
                            <a:schemeClr val="tx1"/>
                          </a:solidFill>
                          <a:effectLst/>
                          <a:latin typeface="Calibri" panose="020F0502020204030204" pitchFamily="34" charset="0"/>
                          <a:ea typeface="+mn-ea"/>
                          <a:cs typeface="+mn-cs"/>
                        </a:rPr>
                        <a:t>// Total de estrategias de mejoramiento</a:t>
                      </a:r>
                      <a:r>
                        <a:rPr lang="es-CO" sz="1200" b="0" i="0" u="none" strike="noStrike" kern="1200" baseline="0" dirty="0">
                          <a:solidFill>
                            <a:schemeClr val="tx1"/>
                          </a:solidFill>
                          <a:effectLst/>
                          <a:latin typeface="Calibri" panose="020F0502020204030204" pitchFamily="34" charset="0"/>
                          <a:ea typeface="+mn-ea"/>
                          <a:cs typeface="+mn-cs"/>
                        </a:rPr>
                        <a:t> identificadas </a:t>
                      </a:r>
                      <a:r>
                        <a:rPr lang="es-CO" sz="1200" b="0" i="0" u="none" strike="noStrike" kern="1200" dirty="0">
                          <a:solidFill>
                            <a:schemeClr val="tx1"/>
                          </a:solidFill>
                          <a:effectLst/>
                          <a:latin typeface="Calibri" panose="020F0502020204030204" pitchFamily="34" charset="0"/>
                          <a:ea typeface="+mn-ea"/>
                          <a:cs typeface="+mn-cs"/>
                        </a:rPr>
                        <a:t>como beneficiosas</a:t>
                      </a:r>
                      <a:r>
                        <a:rPr lang="es-CO" sz="1200" b="0" i="0" u="none" strike="noStrike" kern="1200" baseline="0" dirty="0">
                          <a:solidFill>
                            <a:schemeClr val="tx1"/>
                          </a:solidFill>
                          <a:effectLst/>
                          <a:latin typeface="Calibri" panose="020F0502020204030204" pitchFamily="34" charset="0"/>
                          <a:ea typeface="+mn-ea"/>
                          <a:cs typeface="+mn-cs"/>
                        </a:rPr>
                        <a:t> </a:t>
                      </a:r>
                      <a:r>
                        <a:rPr lang="es-CO" sz="1200" b="0" i="0" u="none" strike="noStrike" kern="1200" dirty="0">
                          <a:solidFill>
                            <a:schemeClr val="tx1"/>
                          </a:solidFill>
                          <a:effectLst/>
                          <a:latin typeface="Calibri" panose="020F0502020204030204" pitchFamily="34" charset="0"/>
                          <a:ea typeface="+mn-ea"/>
                          <a:cs typeface="+mn-cs"/>
                        </a:rPr>
                        <a:t>para la</a:t>
                      </a:r>
                      <a:r>
                        <a:rPr lang="es-CO" sz="1200" b="0" i="0" u="none" strike="noStrike" kern="1200" baseline="0" dirty="0">
                          <a:solidFill>
                            <a:schemeClr val="tx1"/>
                          </a:solidFill>
                          <a:effectLst/>
                          <a:latin typeface="Calibri" panose="020F0502020204030204" pitchFamily="34" charset="0"/>
                          <a:ea typeface="+mn-ea"/>
                          <a:cs typeface="+mn-cs"/>
                        </a:rPr>
                        <a:t> organización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4007019802"/>
                  </a:ext>
                </a:extLst>
              </a:tr>
              <a:tr h="669599">
                <a:tc>
                  <a:txBody>
                    <a:bodyPr/>
                    <a:lstStyle/>
                    <a:p>
                      <a:pPr marL="0" algn="ctr" defTabSz="1219110" rtl="0" eaLnBrk="1" fontAlgn="base" latinLnBrk="0" hangingPunct="1">
                        <a:lnSpc>
                          <a:spcPct val="100000"/>
                        </a:lnSpc>
                        <a:tabLst>
                          <a:tab pos="0" algn="l"/>
                        </a:tabLst>
                      </a:pPr>
                      <a:r>
                        <a:rPr lang="es-MX" sz="1200" b="1" i="0" u="none" strike="noStrike" kern="1200" dirty="0">
                          <a:solidFill>
                            <a:schemeClr val="tx1"/>
                          </a:solidFill>
                          <a:effectLst/>
                          <a:latin typeface="Calibri" panose="020F0502020204030204" pitchFamily="34" charset="0"/>
                          <a:ea typeface="+mn-ea"/>
                          <a:cs typeface="+mn-cs"/>
                        </a:rPr>
                        <a:t>1</a:t>
                      </a:r>
                      <a:r>
                        <a:rPr lang="es-CO" sz="1200" b="1" i="0" u="none" strike="noStrike" kern="1200" dirty="0">
                          <a:solidFill>
                            <a:schemeClr val="tx1"/>
                          </a:solidFill>
                          <a:effectLst/>
                          <a:latin typeface="Calibri" panose="020F0502020204030204" pitchFamily="34" charset="0"/>
                          <a:ea typeface="+mn-ea"/>
                          <a:cs typeface="+mn-cs"/>
                        </a:rPr>
                        <a:t>0</a:t>
                      </a:r>
                    </a:p>
                  </a:txBody>
                  <a:tcPr anchor="ct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tab pos="0" algn="l"/>
                        </a:tabLst>
                        <a:defRPr/>
                      </a:pPr>
                      <a:r>
                        <a:rPr kumimoji="0" lang="es-EC" altLang="es-CO" sz="1200" b="0" i="0" u="none" strike="noStrike" kern="1200" cap="none" spc="0" normalizeH="0" baseline="0" noProof="0" dirty="0">
                          <a:ln>
                            <a:noFill/>
                          </a:ln>
                          <a:solidFill>
                            <a:prstClr val="black"/>
                          </a:solidFill>
                          <a:effectLst/>
                          <a:uLnTx/>
                          <a:uFillTx/>
                          <a:latin typeface="+mn-lt"/>
                          <a:ea typeface="+mn-ea"/>
                          <a:cs typeface="+mn-cs"/>
                        </a:rPr>
                        <a:t>Reuniones técnicas de seguimiento con los aseguradores</a:t>
                      </a:r>
                    </a:p>
                  </a:txBody>
                  <a:tcPr anchor="ctr"/>
                </a:tc>
                <a:tc>
                  <a:txBody>
                    <a:bodyPr/>
                    <a:lstStyle/>
                    <a:p>
                      <a:pPr marL="0" algn="ctr" defTabSz="1219110" rtl="0" eaLnBrk="1" fontAlgn="base" latinLnBrk="0" hangingPunct="1">
                        <a:lnSpc>
                          <a:spcPct val="100000"/>
                        </a:lnSpc>
                        <a:tabLst>
                          <a:tab pos="0" algn="l"/>
                        </a:tabLst>
                      </a:pPr>
                      <a:r>
                        <a:rPr lang="es-CO" sz="1200" b="0" i="0" u="none" strike="noStrike" kern="1200" dirty="0">
                          <a:solidFill>
                            <a:schemeClr val="tx1"/>
                          </a:solidFill>
                          <a:effectLst/>
                          <a:latin typeface="Calibri" panose="020F0502020204030204" pitchFamily="34" charset="0"/>
                          <a:ea typeface="+mn-ea"/>
                          <a:cs typeface="+mn-cs"/>
                        </a:rPr>
                        <a:t>Buscar estrategias</a:t>
                      </a:r>
                      <a:r>
                        <a:rPr lang="es-CO" sz="1200" b="0" i="0" u="none" strike="noStrike" kern="1200" baseline="0" dirty="0">
                          <a:solidFill>
                            <a:schemeClr val="tx1"/>
                          </a:solidFill>
                          <a:effectLst/>
                          <a:latin typeface="Calibri" panose="020F0502020204030204" pitchFamily="34" charset="0"/>
                          <a:ea typeface="+mn-ea"/>
                          <a:cs typeface="+mn-cs"/>
                        </a:rPr>
                        <a:t> para realizar un seguimiento integral acorde a las necesidades del paciente, buscando evitar la asignación de consultas por georreferenciación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Julio Cesar López Pinilla – gerente.</a:t>
                      </a:r>
                      <a:r>
                        <a:rPr lang="es-CO" sz="1200" b="0" i="0" u="none" strike="noStrike" kern="1200" baseline="0" dirty="0">
                          <a:solidFill>
                            <a:schemeClr val="tx1"/>
                          </a:solidFill>
                          <a:effectLst/>
                          <a:latin typeface="Calibri" panose="020F0502020204030204" pitchFamily="34" charset="0"/>
                          <a:ea typeface="+mn-ea"/>
                          <a:cs typeface="+mn-cs"/>
                        </a:rPr>
                        <a:t> Nicolás solano – director científico.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Reuniones, acercamiento con los aseguradores para identificar</a:t>
                      </a:r>
                      <a:r>
                        <a:rPr lang="es-CO" sz="1200" b="0" i="0" u="none" strike="noStrike" kern="1200" baseline="0" dirty="0">
                          <a:solidFill>
                            <a:schemeClr val="tx1"/>
                          </a:solidFill>
                          <a:effectLst/>
                          <a:latin typeface="Calibri" panose="020F0502020204030204" pitchFamily="34" charset="0"/>
                          <a:ea typeface="+mn-ea"/>
                          <a:cs typeface="+mn-cs"/>
                        </a:rPr>
                        <a:t> la georreferenciación mas pertinente </a:t>
                      </a:r>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CO" sz="1200" b="0" i="0" u="none" strike="noStrike" kern="1200" dirty="0">
                          <a:solidFill>
                            <a:schemeClr val="tx1"/>
                          </a:solidFill>
                          <a:effectLst/>
                          <a:latin typeface="Calibri" panose="020F0502020204030204" pitchFamily="34" charset="0"/>
                          <a:ea typeface="+mn-ea"/>
                          <a:cs typeface="+mn-cs"/>
                        </a:rPr>
                        <a:t>Verificación hasta el 30 de septiembre de 2025</a:t>
                      </a:r>
                    </a:p>
                  </a:txBody>
                  <a:tcPr anchor="ctr"/>
                </a:tc>
                <a:tc>
                  <a:txBody>
                    <a:bodyPr/>
                    <a:lstStyle/>
                    <a:p>
                      <a:pPr marL="0" marR="0" indent="0" algn="ctr" defTabSz="1219110" rtl="0" eaLnBrk="1" fontAlgn="base" latinLnBrk="0" hangingPunct="1">
                        <a:lnSpc>
                          <a:spcPct val="100000"/>
                        </a:lnSpc>
                        <a:spcBef>
                          <a:spcPts val="0"/>
                        </a:spcBef>
                        <a:spcAft>
                          <a:spcPts val="0"/>
                        </a:spcAft>
                        <a:buClrTx/>
                        <a:buSzTx/>
                        <a:buFontTx/>
                        <a:buNone/>
                        <a:tabLst/>
                        <a:defRPr/>
                      </a:pPr>
                      <a:r>
                        <a:rPr lang="es-MX" sz="1200" b="0" i="0" u="none" strike="noStrike" kern="1200" dirty="0">
                          <a:solidFill>
                            <a:schemeClr val="tx1"/>
                          </a:solidFill>
                          <a:effectLst/>
                          <a:latin typeface="Calibri" panose="020F0502020204030204" pitchFamily="34" charset="0"/>
                          <a:ea typeface="+mn-ea"/>
                          <a:cs typeface="+mn-cs"/>
                        </a:rPr>
                        <a:t>Consulta externa psicología – psiquiatría</a:t>
                      </a:r>
                      <a:r>
                        <a:rPr lang="es-MX" sz="1200" b="1" i="0" u="none" strike="noStrike" kern="1200" dirty="0">
                          <a:solidFill>
                            <a:schemeClr val="tx1"/>
                          </a:solidFill>
                          <a:effectLst/>
                          <a:latin typeface="Calibri" panose="020F0502020204030204" pitchFamily="34" charset="0"/>
                          <a:ea typeface="+mn-ea"/>
                          <a:cs typeface="+mn-cs"/>
                        </a:rPr>
                        <a:t> </a:t>
                      </a:r>
                      <a:endParaRPr lang="es-CO" sz="1200" b="1" i="0" u="none" strike="noStrike" kern="1200" dirty="0">
                        <a:solidFill>
                          <a:schemeClr val="tx1"/>
                        </a:solidFill>
                        <a:effectLst/>
                        <a:latin typeface="Calibri" panose="020F0502020204030204" pitchFamily="34" charset="0"/>
                        <a:ea typeface="+mn-ea"/>
                        <a:cs typeface="+mn-cs"/>
                      </a:endParaRPr>
                    </a:p>
                    <a:p>
                      <a:pPr marL="0" algn="ctr" defTabSz="1219110" rtl="0" eaLnBrk="1" fontAlgn="base" latinLnBrk="0" hangingPunct="1"/>
                      <a:endParaRPr lang="es-CO" sz="1200" b="0" i="0" u="none" strike="noStrike" kern="1200" dirty="0">
                        <a:solidFill>
                          <a:schemeClr val="tx1"/>
                        </a:solidFill>
                        <a:effectLst/>
                        <a:latin typeface="Calibri" panose="020F0502020204030204" pitchFamily="34" charset="0"/>
                        <a:ea typeface="+mn-ea"/>
                        <a:cs typeface="+mn-cs"/>
                      </a:endParaRPr>
                    </a:p>
                  </a:txBody>
                  <a:tcPr anchor="ctr"/>
                </a:tc>
                <a:tc>
                  <a:txBody>
                    <a:bodyPr/>
                    <a:lstStyle/>
                    <a:p>
                      <a:pPr marL="0" algn="ctr" defTabSz="1219110" rtl="0" eaLnBrk="1" fontAlgn="base" latinLnBrk="0" hangingPunct="1"/>
                      <a:r>
                        <a:rPr lang="es-MX" sz="1200" b="0" i="0" u="none" strike="noStrike" kern="1200" dirty="0">
                          <a:solidFill>
                            <a:schemeClr val="tx1"/>
                          </a:solidFill>
                          <a:effectLst/>
                          <a:latin typeface="Calibri" panose="020F0502020204030204" pitchFamily="34" charset="0"/>
                          <a:ea typeface="+mn-ea"/>
                          <a:cs typeface="+mn-cs"/>
                        </a:rPr>
                        <a:t>Incremento de consultas de primera vez.</a:t>
                      </a:r>
                      <a:endParaRPr lang="es-CO" sz="1200" b="0" i="0" u="none" strike="noStrike" kern="1200" dirty="0">
                        <a:solidFill>
                          <a:schemeClr val="tx1"/>
                        </a:solidFill>
                        <a:effectLst/>
                        <a:latin typeface="Calibri" panose="020F0502020204030204" pitchFamily="34" charset="0"/>
                        <a:ea typeface="+mn-ea"/>
                        <a:cs typeface="+mn-cs"/>
                      </a:endParaRPr>
                    </a:p>
                  </a:txBody>
                  <a:tcPr anchor="ctr"/>
                </a:tc>
                <a:extLst>
                  <a:ext uri="{0D108BD9-81ED-4DB2-BD59-A6C34878D82A}">
                    <a16:rowId xmlns:a16="http://schemas.microsoft.com/office/drawing/2014/main" val="3494398833"/>
                  </a:ext>
                </a:extLst>
              </a:tr>
            </a:tbl>
          </a:graphicData>
        </a:graphic>
      </p:graphicFrame>
    </p:spTree>
    <p:extLst>
      <p:ext uri="{BB962C8B-B14F-4D97-AF65-F5344CB8AC3E}">
        <p14:creationId xmlns:p14="http://schemas.microsoft.com/office/powerpoint/2010/main" val="4086437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717675" y="761452"/>
            <a:ext cx="8921750" cy="381548"/>
          </a:xfrm>
          <a:prstGeom prst="roundRect">
            <a:avLst>
              <a:gd name="adj" fmla="val 16667"/>
            </a:avLst>
          </a:prstGeom>
          <a:ln>
            <a:noFill/>
          </a:ln>
        </p:spPr>
        <p:txBody>
          <a:bodyPr/>
          <a:lstStyle/>
          <a:p>
            <a:pPr algn="r"/>
            <a:r>
              <a:rPr lang="es-CO" sz="2400" u="sng" dirty="0">
                <a:solidFill>
                  <a:srgbClr val="C00000"/>
                </a:solidFill>
              </a:rPr>
              <a:t>PHEA</a:t>
            </a:r>
            <a:r>
              <a:rPr lang="es-CO" sz="2400" dirty="0">
                <a:solidFill>
                  <a:schemeClr val="accent2"/>
                </a:solidFill>
              </a:rPr>
              <a:t> DE LAS IDEAS DE CAMBIO (PRIMERA RONDA)</a:t>
            </a:r>
          </a:p>
        </p:txBody>
      </p:sp>
      <p:graphicFrame>
        <p:nvGraphicFramePr>
          <p:cNvPr id="4" name="Table 2"/>
          <p:cNvGraphicFramePr/>
          <p:nvPr>
            <p:extLst>
              <p:ext uri="{D42A27DB-BD31-4B8C-83A1-F6EECF244321}">
                <p14:modId xmlns:p14="http://schemas.microsoft.com/office/powerpoint/2010/main" val="778497144"/>
              </p:ext>
            </p:extLst>
          </p:nvPr>
        </p:nvGraphicFramePr>
        <p:xfrm>
          <a:off x="414338" y="1754797"/>
          <a:ext cx="11225212" cy="4341751"/>
        </p:xfrm>
        <a:graphic>
          <a:graphicData uri="http://schemas.openxmlformats.org/drawingml/2006/table">
            <a:tbl>
              <a:tblPr firstRow="1" bandRow="1">
                <a:tableStyleId>{5C22544A-7EE6-4342-B048-85BDC9FD1C3A}</a:tableStyleId>
              </a:tblPr>
              <a:tblGrid>
                <a:gridCol w="487074">
                  <a:extLst>
                    <a:ext uri="{9D8B030D-6E8A-4147-A177-3AD203B41FA5}">
                      <a16:colId xmlns:a16="http://schemas.microsoft.com/office/drawing/2014/main" val="53131163"/>
                    </a:ext>
                  </a:extLst>
                </a:gridCol>
                <a:gridCol w="1899505">
                  <a:extLst>
                    <a:ext uri="{9D8B030D-6E8A-4147-A177-3AD203B41FA5}">
                      <a16:colId xmlns:a16="http://schemas.microsoft.com/office/drawing/2014/main" val="20000"/>
                    </a:ext>
                  </a:extLst>
                </a:gridCol>
                <a:gridCol w="1773335">
                  <a:extLst>
                    <a:ext uri="{9D8B030D-6E8A-4147-A177-3AD203B41FA5}">
                      <a16:colId xmlns:a16="http://schemas.microsoft.com/office/drawing/2014/main" val="20001"/>
                    </a:ext>
                  </a:extLst>
                </a:gridCol>
                <a:gridCol w="1476476">
                  <a:extLst>
                    <a:ext uri="{9D8B030D-6E8A-4147-A177-3AD203B41FA5}">
                      <a16:colId xmlns:a16="http://schemas.microsoft.com/office/drawing/2014/main" val="20002"/>
                    </a:ext>
                  </a:extLst>
                </a:gridCol>
                <a:gridCol w="1907577">
                  <a:extLst>
                    <a:ext uri="{9D8B030D-6E8A-4147-A177-3AD203B41FA5}">
                      <a16:colId xmlns:a16="http://schemas.microsoft.com/office/drawing/2014/main" val="2788773423"/>
                    </a:ext>
                  </a:extLst>
                </a:gridCol>
                <a:gridCol w="1833395">
                  <a:extLst>
                    <a:ext uri="{9D8B030D-6E8A-4147-A177-3AD203B41FA5}">
                      <a16:colId xmlns:a16="http://schemas.microsoft.com/office/drawing/2014/main" val="301388274"/>
                    </a:ext>
                  </a:extLst>
                </a:gridCol>
                <a:gridCol w="1847850">
                  <a:extLst>
                    <a:ext uri="{9D8B030D-6E8A-4147-A177-3AD203B41FA5}">
                      <a16:colId xmlns:a16="http://schemas.microsoft.com/office/drawing/2014/main" val="3630746407"/>
                    </a:ext>
                  </a:extLst>
                </a:gridCol>
              </a:tblGrid>
              <a:tr h="447266">
                <a:tc>
                  <a:txBody>
                    <a:bodyPr/>
                    <a:lstStyle/>
                    <a:p>
                      <a:pPr algn="ctr">
                        <a:lnSpc>
                          <a:spcPct val="100000"/>
                        </a:lnSpc>
                      </a:pPr>
                      <a:r>
                        <a:rPr lang="es-CO" sz="1600" b="0" strike="noStrike" spc="-1" dirty="0"/>
                        <a:t>#</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0000"/>
                        </a:lnSpc>
                      </a:pPr>
                      <a:r>
                        <a:rPr lang="es-ES" sz="1600" strike="noStrike" spc="-1" dirty="0"/>
                        <a:t>¿Qué?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tabLst>
                          <a:tab pos="0" algn="l"/>
                        </a:tabLst>
                      </a:pPr>
                      <a:r>
                        <a:rPr lang="es-CO" sz="1600" b="1" strike="noStrike" kern="1200" spc="-1" dirty="0">
                          <a:solidFill>
                            <a:schemeClr val="lt1"/>
                          </a:solidFill>
                        </a:rPr>
                        <a:t>¿Qué cambió?</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Indicador de la idea de cambio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Impacto en la meta de mejoramiento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de cambio fue útil?</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se puede escalar?</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588507">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u="sng" strike="noStrike" kern="1200" spc="-1" noProof="0" dirty="0">
                          <a:solidFill>
                            <a:schemeClr val="dk1"/>
                          </a:solidFill>
                        </a:rPr>
                        <a:t>Describa el cambio a probar</a:t>
                      </a:r>
                      <a:r>
                        <a:rPr lang="es-ES" sz="1100" strike="noStrike" kern="1200" spc="-1" noProof="0" dirty="0">
                          <a:solidFill>
                            <a:schemeClr val="dk1"/>
                          </a:solidFill>
                        </a:rPr>
                        <a:t>: acción específica, concreta y diferente a lo que se ha hecho</a:t>
                      </a: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spc="-1" dirty="0"/>
                        <a:t>Anote si lo que se esperaba con el</a:t>
                      </a:r>
                      <a:r>
                        <a:rPr lang="es-CO" sz="1100" strike="noStrike" spc="-1" baseline="0" dirty="0"/>
                        <a:t> cambio se logró </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strike="noStrike" kern="1200" spc="-1" dirty="0">
                          <a:solidFill>
                            <a:schemeClr val="dk1"/>
                          </a:solidFill>
                        </a:rPr>
                        <a:t>Resultado del indicador de la idea de cambio</a:t>
                      </a:r>
                      <a:endParaRPr lang="es-MX"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b="0" strike="noStrike" kern="1200" spc="-1" dirty="0">
                          <a:solidFill>
                            <a:schemeClr val="dk1"/>
                          </a:solidFill>
                        </a:rPr>
                        <a:t>¿El indicador de la meta se modificó? SI / NO ¿Qué tanto?</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strike="noStrike" spc="-1" dirty="0"/>
                        <a:t>¿Según el análisis que decisión se tomará?</a:t>
                      </a:r>
                    </a:p>
                    <a:p>
                      <a:pPr>
                        <a:lnSpc>
                          <a:spcPct val="100000"/>
                        </a:lnSpc>
                        <a:tabLst>
                          <a:tab pos="0" algn="l"/>
                        </a:tabLst>
                      </a:pPr>
                      <a:r>
                        <a:rPr lang="es-MX" sz="1100" strike="noStrike" spc="-1" dirty="0"/>
                        <a:t>(adoptarla, descartarla, ajustarla)</a:t>
                      </a:r>
                      <a:endParaRPr lang="es-MX" sz="1100" strike="noStrike" spc="-1" baseline="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b="0" strike="noStrike" kern="1200" spc="-1" dirty="0">
                          <a:solidFill>
                            <a:schemeClr val="dk1"/>
                          </a:solidFill>
                        </a:rPr>
                        <a:t>SI / NO. Si responde si, ¿en que nuevos horarios, servicios o áreas se puede aplicar?</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4198959"/>
                  </a:ext>
                </a:extLst>
              </a:tr>
              <a:tr h="595223">
                <a:tc>
                  <a:txBody>
                    <a:bodyPr/>
                    <a:lstStyle/>
                    <a:p>
                      <a:pPr algn="ctr">
                        <a:lnSpc>
                          <a:spcPct val="100000"/>
                        </a:lnSpc>
                      </a:pPr>
                      <a:r>
                        <a:rPr lang="es-CO" sz="1600" b="0" strike="noStrike" spc="-1" dirty="0"/>
                        <a:t>1</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601352">
                <a:tc>
                  <a:txBody>
                    <a:bodyPr/>
                    <a:lstStyle/>
                    <a:p>
                      <a:pPr algn="ctr">
                        <a:lnSpc>
                          <a:spcPct val="100000"/>
                        </a:lnSpc>
                        <a:tabLst>
                          <a:tab pos="0" algn="l"/>
                        </a:tabLst>
                      </a:pPr>
                      <a:r>
                        <a:rPr lang="es-CO" sz="1600" b="0" strike="noStrike" spc="-1" dirty="0"/>
                        <a:t>2</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2"/>
                  </a:ext>
                </a:extLst>
              </a:tr>
              <a:tr h="601352">
                <a:tc>
                  <a:txBody>
                    <a:bodyPr/>
                    <a:lstStyle/>
                    <a:p>
                      <a:pPr algn="ctr">
                        <a:lnSpc>
                          <a:spcPct val="100000"/>
                        </a:lnSpc>
                        <a:tabLst>
                          <a:tab pos="0" algn="l"/>
                        </a:tabLst>
                      </a:pPr>
                      <a:r>
                        <a:rPr lang="es-CO" sz="1600" b="0" strike="noStrike" spc="-1" dirty="0"/>
                        <a:t>3</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939485078"/>
                  </a:ext>
                </a:extLst>
              </a:tr>
              <a:tr h="601352">
                <a:tc>
                  <a:txBody>
                    <a:bodyPr/>
                    <a:lstStyle/>
                    <a:p>
                      <a:pPr algn="ctr">
                        <a:lnSpc>
                          <a:spcPct val="100000"/>
                        </a:lnSpc>
                        <a:tabLst>
                          <a:tab pos="0" algn="l"/>
                        </a:tabLst>
                      </a:pPr>
                      <a:r>
                        <a:rPr lang="es-CO" sz="1600" b="0" strike="noStrike" spc="-1" dirty="0"/>
                        <a:t>4</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007019802"/>
                  </a:ext>
                </a:extLst>
              </a:tr>
              <a:tr h="601352">
                <a:tc>
                  <a:txBody>
                    <a:bodyPr/>
                    <a:lstStyle/>
                    <a:p>
                      <a:pPr algn="ctr">
                        <a:lnSpc>
                          <a:spcPct val="100000"/>
                        </a:lnSpc>
                        <a:tabLst>
                          <a:tab pos="0" algn="l"/>
                        </a:tabLst>
                      </a:pPr>
                      <a:r>
                        <a:rPr lang="es-CO" sz="1600" b="0" strike="noStrike" spc="-1" dirty="0"/>
                        <a:t>5</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54296972"/>
                  </a:ext>
                </a:extLst>
              </a:tr>
            </a:tbl>
          </a:graphicData>
        </a:graphic>
      </p:graphicFrame>
    </p:spTree>
    <p:extLst>
      <p:ext uri="{BB962C8B-B14F-4D97-AF65-F5344CB8AC3E}">
        <p14:creationId xmlns:p14="http://schemas.microsoft.com/office/powerpoint/2010/main" val="3997972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635125" y="663921"/>
            <a:ext cx="8921750" cy="317154"/>
          </a:xfrm>
          <a:prstGeom prst="roundRect">
            <a:avLst>
              <a:gd name="adj" fmla="val 16667"/>
            </a:avLst>
          </a:prstGeom>
          <a:ln>
            <a:noFill/>
          </a:ln>
        </p:spPr>
        <p:txBody>
          <a:bodyPr/>
          <a:lstStyle/>
          <a:p>
            <a:pPr algn="r"/>
            <a:r>
              <a:rPr lang="es-CO" sz="2400" dirty="0">
                <a:solidFill>
                  <a:schemeClr val="accent2"/>
                </a:solidFill>
              </a:rPr>
              <a:t>MATRIZ DE IDEAS DE CAMBIO (SEGUNDA RONDA)</a:t>
            </a:r>
          </a:p>
        </p:txBody>
      </p:sp>
      <p:graphicFrame>
        <p:nvGraphicFramePr>
          <p:cNvPr id="4" name="Table 2"/>
          <p:cNvGraphicFramePr/>
          <p:nvPr>
            <p:extLst>
              <p:ext uri="{D42A27DB-BD31-4B8C-83A1-F6EECF244321}">
                <p14:modId xmlns:p14="http://schemas.microsoft.com/office/powerpoint/2010/main" val="69042940"/>
              </p:ext>
            </p:extLst>
          </p:nvPr>
        </p:nvGraphicFramePr>
        <p:xfrm>
          <a:off x="423864" y="1888147"/>
          <a:ext cx="11344272" cy="3578629"/>
        </p:xfrm>
        <a:graphic>
          <a:graphicData uri="http://schemas.openxmlformats.org/drawingml/2006/table">
            <a:tbl>
              <a:tblPr firstRow="1" bandRow="1">
                <a:tableStyleId>{5C22544A-7EE6-4342-B048-85BDC9FD1C3A}</a:tableStyleId>
              </a:tblPr>
              <a:tblGrid>
                <a:gridCol w="452435">
                  <a:extLst>
                    <a:ext uri="{9D8B030D-6E8A-4147-A177-3AD203B41FA5}">
                      <a16:colId xmlns:a16="http://schemas.microsoft.com/office/drawing/2014/main" val="53131163"/>
                    </a:ext>
                  </a:extLst>
                </a:gridCol>
                <a:gridCol w="2383633">
                  <a:extLst>
                    <a:ext uri="{9D8B030D-6E8A-4147-A177-3AD203B41FA5}">
                      <a16:colId xmlns:a16="http://schemas.microsoft.com/office/drawing/2014/main" val="20000"/>
                    </a:ext>
                  </a:extLst>
                </a:gridCol>
                <a:gridCol w="1418034">
                  <a:extLst>
                    <a:ext uri="{9D8B030D-6E8A-4147-A177-3AD203B41FA5}">
                      <a16:colId xmlns:a16="http://schemas.microsoft.com/office/drawing/2014/main" val="20001"/>
                    </a:ext>
                  </a:extLst>
                </a:gridCol>
                <a:gridCol w="1418034">
                  <a:extLst>
                    <a:ext uri="{9D8B030D-6E8A-4147-A177-3AD203B41FA5}">
                      <a16:colId xmlns:a16="http://schemas.microsoft.com/office/drawing/2014/main" val="20002"/>
                    </a:ext>
                  </a:extLst>
                </a:gridCol>
                <a:gridCol w="1418034">
                  <a:extLst>
                    <a:ext uri="{9D8B030D-6E8A-4147-A177-3AD203B41FA5}">
                      <a16:colId xmlns:a16="http://schemas.microsoft.com/office/drawing/2014/main" val="301388274"/>
                    </a:ext>
                  </a:extLst>
                </a:gridCol>
                <a:gridCol w="1418034">
                  <a:extLst>
                    <a:ext uri="{9D8B030D-6E8A-4147-A177-3AD203B41FA5}">
                      <a16:colId xmlns:a16="http://schemas.microsoft.com/office/drawing/2014/main" val="3630746407"/>
                    </a:ext>
                  </a:extLst>
                </a:gridCol>
                <a:gridCol w="1418034">
                  <a:extLst>
                    <a:ext uri="{9D8B030D-6E8A-4147-A177-3AD203B41FA5}">
                      <a16:colId xmlns:a16="http://schemas.microsoft.com/office/drawing/2014/main" val="2672828221"/>
                    </a:ext>
                  </a:extLst>
                </a:gridCol>
                <a:gridCol w="1418034">
                  <a:extLst>
                    <a:ext uri="{9D8B030D-6E8A-4147-A177-3AD203B41FA5}">
                      <a16:colId xmlns:a16="http://schemas.microsoft.com/office/drawing/2014/main" val="4262410630"/>
                    </a:ext>
                  </a:extLst>
                </a:gridCol>
              </a:tblGrid>
              <a:tr h="258272">
                <a:tc>
                  <a:txBody>
                    <a:bodyPr/>
                    <a:lstStyle/>
                    <a:p>
                      <a:pPr algn="ctr">
                        <a:lnSpc>
                          <a:spcPct val="100000"/>
                        </a:lnSpc>
                      </a:pPr>
                      <a:r>
                        <a:rPr lang="es-CO" sz="1600" b="0" strike="noStrike" spc="-1" dirty="0"/>
                        <a:t>#</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0000"/>
                        </a:lnSpc>
                      </a:pPr>
                      <a:r>
                        <a:rPr lang="es-ES" sz="1600" strike="noStrike" spc="-1" dirty="0"/>
                        <a:t>¿Qué?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tabLst>
                          <a:tab pos="0" algn="l"/>
                        </a:tabLst>
                      </a:pPr>
                      <a:r>
                        <a:rPr lang="es-CO" sz="1600" b="1" strike="noStrike" kern="1200" spc="-1" dirty="0">
                          <a:solidFill>
                            <a:schemeClr val="lt1"/>
                          </a:solidFill>
                        </a:rPr>
                        <a:t>¿Para qué?</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¿Quién?</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¿Cómo?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¿Cuándo?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¿Dónde?</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600" strike="noStrike" spc="-1" dirty="0"/>
                        <a:t>¿Cómo sé?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405242">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u="sng" strike="noStrike" kern="1200" spc="-1" noProof="0" dirty="0">
                          <a:solidFill>
                            <a:schemeClr val="dk1"/>
                          </a:solidFill>
                        </a:rPr>
                        <a:t>Describa el cambio a probar</a:t>
                      </a:r>
                      <a:r>
                        <a:rPr lang="es-ES" sz="1100" strike="noStrike" kern="1200" spc="-1" noProof="0" dirty="0">
                          <a:solidFill>
                            <a:schemeClr val="dk1"/>
                          </a:solidFill>
                        </a:rPr>
                        <a:t>: acción específica,  concreta y diferente a lo que se ha hecho</a:t>
                      </a: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spc="-1" dirty="0"/>
                        <a:t>Que se espera con el</a:t>
                      </a:r>
                      <a:r>
                        <a:rPr lang="es-CO" sz="1100" strike="noStrike" spc="-1" baseline="0" dirty="0"/>
                        <a:t> cambio</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strike="noStrike" kern="1200" spc="-1" dirty="0">
                          <a:solidFill>
                            <a:schemeClr val="dk1"/>
                          </a:solidFill>
                        </a:rPr>
                        <a:t>Nombres y cargos de quienes probarán el cambio</a:t>
                      </a:r>
                      <a:endParaRPr lang="es-MX"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strike="noStrike" spc="-1" dirty="0"/>
                        <a:t>Tareas para</a:t>
                      </a:r>
                      <a:r>
                        <a:rPr lang="es-MX" sz="1100" strike="noStrike" spc="-1" baseline="0" dirty="0"/>
                        <a:t> ejecutar la acción</a:t>
                      </a:r>
                      <a:endParaRPr lang="es-MX" sz="1100" strike="noStrike" spc="-1" baseline="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b="0" strike="noStrike" spc="-1" dirty="0"/>
                        <a:t>Fecha inicio:</a:t>
                      </a:r>
                    </a:p>
                    <a:p>
                      <a:pPr>
                        <a:lnSpc>
                          <a:spcPct val="100000"/>
                        </a:lnSpc>
                        <a:tabLst>
                          <a:tab pos="0" algn="l"/>
                        </a:tabLst>
                      </a:pPr>
                      <a:r>
                        <a:rPr lang="es-MX" sz="1100" b="0" strike="noStrike" spc="-1" dirty="0"/>
                        <a:t>Fecha</a:t>
                      </a:r>
                      <a:r>
                        <a:rPr lang="es-MX" sz="1100" b="0" strike="noStrike" spc="-1" baseline="0" dirty="0"/>
                        <a:t> fin:</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kern="1200" spc="-1" dirty="0">
                          <a:solidFill>
                            <a:schemeClr val="dk1"/>
                          </a:solidFill>
                        </a:rPr>
                        <a:t>Áreas o servicios dónde se probará</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strike="noStrike" spc="-1" dirty="0"/>
                        <a:t>Indicador</a:t>
                      </a:r>
                      <a:r>
                        <a:rPr lang="es-ES" sz="1100" strike="noStrike" spc="-1" baseline="0" dirty="0"/>
                        <a:t> que mide el éxito del cambio</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4198959"/>
                  </a:ext>
                </a:extLst>
              </a:tr>
              <a:tr h="525469">
                <a:tc>
                  <a:txBody>
                    <a:bodyPr/>
                    <a:lstStyle/>
                    <a:p>
                      <a:pPr algn="ctr">
                        <a:lnSpc>
                          <a:spcPct val="100000"/>
                        </a:lnSpc>
                      </a:pPr>
                      <a:r>
                        <a:rPr lang="es-CO" sz="1600" b="0" strike="noStrike" spc="-1" dirty="0"/>
                        <a:t>1</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530880">
                <a:tc>
                  <a:txBody>
                    <a:bodyPr/>
                    <a:lstStyle/>
                    <a:p>
                      <a:pPr algn="ctr">
                        <a:lnSpc>
                          <a:spcPct val="100000"/>
                        </a:lnSpc>
                        <a:tabLst>
                          <a:tab pos="0" algn="l"/>
                        </a:tabLst>
                      </a:pPr>
                      <a:r>
                        <a:rPr lang="es-CO" sz="1600" b="0" strike="noStrike" spc="-1" dirty="0"/>
                        <a:t>2</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2"/>
                  </a:ext>
                </a:extLst>
              </a:tr>
              <a:tr h="530880">
                <a:tc>
                  <a:txBody>
                    <a:bodyPr/>
                    <a:lstStyle/>
                    <a:p>
                      <a:pPr algn="ctr">
                        <a:lnSpc>
                          <a:spcPct val="100000"/>
                        </a:lnSpc>
                        <a:tabLst>
                          <a:tab pos="0" algn="l"/>
                        </a:tabLst>
                      </a:pPr>
                      <a:r>
                        <a:rPr lang="es-CO" sz="1600" b="0" strike="noStrike" spc="-1" dirty="0"/>
                        <a:t>3</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939485078"/>
                  </a:ext>
                </a:extLst>
              </a:tr>
              <a:tr h="530880">
                <a:tc>
                  <a:txBody>
                    <a:bodyPr/>
                    <a:lstStyle/>
                    <a:p>
                      <a:pPr algn="ctr">
                        <a:lnSpc>
                          <a:spcPct val="100000"/>
                        </a:lnSpc>
                        <a:tabLst>
                          <a:tab pos="0" algn="l"/>
                        </a:tabLst>
                      </a:pPr>
                      <a:r>
                        <a:rPr lang="es-CO" sz="1600" b="0" strike="noStrike" spc="-1" dirty="0"/>
                        <a:t>4</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007019802"/>
                  </a:ext>
                </a:extLst>
              </a:tr>
              <a:tr h="530880">
                <a:tc>
                  <a:txBody>
                    <a:bodyPr/>
                    <a:lstStyle/>
                    <a:p>
                      <a:pPr algn="ctr">
                        <a:lnSpc>
                          <a:spcPct val="100000"/>
                        </a:lnSpc>
                        <a:tabLst>
                          <a:tab pos="0" algn="l"/>
                        </a:tabLst>
                      </a:pPr>
                      <a:r>
                        <a:rPr lang="es-CO" sz="1600" b="0" strike="noStrike" spc="-1" dirty="0"/>
                        <a:t>5</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54296972"/>
                  </a:ext>
                </a:extLst>
              </a:tr>
            </a:tbl>
          </a:graphicData>
        </a:graphic>
      </p:graphicFrame>
    </p:spTree>
    <p:extLst>
      <p:ext uri="{BB962C8B-B14F-4D97-AF65-F5344CB8AC3E}">
        <p14:creationId xmlns:p14="http://schemas.microsoft.com/office/powerpoint/2010/main" val="1242109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238250" y="704850"/>
            <a:ext cx="9448800" cy="323850"/>
          </a:xfrm>
          <a:prstGeom prst="roundRect">
            <a:avLst>
              <a:gd name="adj" fmla="val 16667"/>
            </a:avLst>
          </a:prstGeom>
          <a:ln>
            <a:noFill/>
          </a:ln>
        </p:spPr>
        <p:txBody>
          <a:bodyPr/>
          <a:lstStyle/>
          <a:p>
            <a:pPr algn="r"/>
            <a:r>
              <a:rPr lang="es-CO" sz="2400" u="sng" dirty="0">
                <a:solidFill>
                  <a:srgbClr val="C00000"/>
                </a:solidFill>
              </a:rPr>
              <a:t>PHEA</a:t>
            </a:r>
            <a:r>
              <a:rPr lang="es-CO" sz="2400" dirty="0">
                <a:solidFill>
                  <a:schemeClr val="accent2"/>
                </a:solidFill>
              </a:rPr>
              <a:t> DE LAS IDEAS DE CAMBIO (SEGUNDA RONDA)</a:t>
            </a:r>
          </a:p>
        </p:txBody>
      </p:sp>
      <p:graphicFrame>
        <p:nvGraphicFramePr>
          <p:cNvPr id="3" name="Table 2">
            <a:extLst>
              <a:ext uri="{FF2B5EF4-FFF2-40B4-BE49-F238E27FC236}">
                <a16:creationId xmlns:a16="http://schemas.microsoft.com/office/drawing/2014/main" id="{B1481DBD-0985-50BA-4F56-EDD62855D82A}"/>
              </a:ext>
            </a:extLst>
          </p:cNvPr>
          <p:cNvGraphicFramePr/>
          <p:nvPr>
            <p:extLst>
              <p:ext uri="{D42A27DB-BD31-4B8C-83A1-F6EECF244321}">
                <p14:modId xmlns:p14="http://schemas.microsoft.com/office/powerpoint/2010/main" val="152723911"/>
              </p:ext>
            </p:extLst>
          </p:nvPr>
        </p:nvGraphicFramePr>
        <p:xfrm>
          <a:off x="404813" y="1773847"/>
          <a:ext cx="11225212" cy="3860254"/>
        </p:xfrm>
        <a:graphic>
          <a:graphicData uri="http://schemas.openxmlformats.org/drawingml/2006/table">
            <a:tbl>
              <a:tblPr firstRow="1" bandRow="1">
                <a:tableStyleId>{5C22544A-7EE6-4342-B048-85BDC9FD1C3A}</a:tableStyleId>
              </a:tblPr>
              <a:tblGrid>
                <a:gridCol w="487074">
                  <a:extLst>
                    <a:ext uri="{9D8B030D-6E8A-4147-A177-3AD203B41FA5}">
                      <a16:colId xmlns:a16="http://schemas.microsoft.com/office/drawing/2014/main" val="53131163"/>
                    </a:ext>
                  </a:extLst>
                </a:gridCol>
                <a:gridCol w="1899505">
                  <a:extLst>
                    <a:ext uri="{9D8B030D-6E8A-4147-A177-3AD203B41FA5}">
                      <a16:colId xmlns:a16="http://schemas.microsoft.com/office/drawing/2014/main" val="20000"/>
                    </a:ext>
                  </a:extLst>
                </a:gridCol>
                <a:gridCol w="1773335">
                  <a:extLst>
                    <a:ext uri="{9D8B030D-6E8A-4147-A177-3AD203B41FA5}">
                      <a16:colId xmlns:a16="http://schemas.microsoft.com/office/drawing/2014/main" val="20001"/>
                    </a:ext>
                  </a:extLst>
                </a:gridCol>
                <a:gridCol w="1476476">
                  <a:extLst>
                    <a:ext uri="{9D8B030D-6E8A-4147-A177-3AD203B41FA5}">
                      <a16:colId xmlns:a16="http://schemas.microsoft.com/office/drawing/2014/main" val="20002"/>
                    </a:ext>
                  </a:extLst>
                </a:gridCol>
                <a:gridCol w="1907577">
                  <a:extLst>
                    <a:ext uri="{9D8B030D-6E8A-4147-A177-3AD203B41FA5}">
                      <a16:colId xmlns:a16="http://schemas.microsoft.com/office/drawing/2014/main" val="2788773423"/>
                    </a:ext>
                  </a:extLst>
                </a:gridCol>
                <a:gridCol w="1833395">
                  <a:extLst>
                    <a:ext uri="{9D8B030D-6E8A-4147-A177-3AD203B41FA5}">
                      <a16:colId xmlns:a16="http://schemas.microsoft.com/office/drawing/2014/main" val="301388274"/>
                    </a:ext>
                  </a:extLst>
                </a:gridCol>
                <a:gridCol w="1847850">
                  <a:extLst>
                    <a:ext uri="{9D8B030D-6E8A-4147-A177-3AD203B41FA5}">
                      <a16:colId xmlns:a16="http://schemas.microsoft.com/office/drawing/2014/main" val="3630746407"/>
                    </a:ext>
                  </a:extLst>
                </a:gridCol>
              </a:tblGrid>
              <a:tr h="375495">
                <a:tc>
                  <a:txBody>
                    <a:bodyPr/>
                    <a:lstStyle/>
                    <a:p>
                      <a:pPr algn="ctr">
                        <a:lnSpc>
                          <a:spcPct val="100000"/>
                        </a:lnSpc>
                      </a:pPr>
                      <a:r>
                        <a:rPr lang="es-CO" sz="1600" b="0" strike="noStrike" spc="-1" dirty="0"/>
                        <a:t>#</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0000"/>
                        </a:lnSpc>
                      </a:pPr>
                      <a:r>
                        <a:rPr lang="es-ES" sz="1600" strike="noStrike" spc="-1" dirty="0"/>
                        <a:t>¿Qué?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tabLst>
                          <a:tab pos="0" algn="l"/>
                        </a:tabLst>
                      </a:pPr>
                      <a:r>
                        <a:rPr lang="es-CO" sz="1600" b="1" strike="noStrike" kern="1200" spc="-1" dirty="0">
                          <a:solidFill>
                            <a:schemeClr val="lt1"/>
                          </a:solidFill>
                        </a:rPr>
                        <a:t>¿Qué cambió?</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Indicador de la idea de cambio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Impacto en la meta de mejoramiento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de cambio fue útil?</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se puede escalar?</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494073">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u="sng" strike="noStrike" kern="1200" spc="-1" noProof="0" dirty="0">
                          <a:solidFill>
                            <a:schemeClr val="dk1"/>
                          </a:solidFill>
                        </a:rPr>
                        <a:t>Describa el cambio a probar</a:t>
                      </a:r>
                      <a:r>
                        <a:rPr lang="es-ES" sz="1100" strike="noStrike" kern="1200" spc="-1" noProof="0" dirty="0">
                          <a:solidFill>
                            <a:schemeClr val="dk1"/>
                          </a:solidFill>
                        </a:rPr>
                        <a:t>: acción específica, concreta y diferente a lo que se ha hecho</a:t>
                      </a: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spc="-1" dirty="0"/>
                        <a:t>Anote si lo que se esperaba con el</a:t>
                      </a:r>
                      <a:r>
                        <a:rPr lang="es-CO" sz="1100" strike="noStrike" spc="-1" baseline="0" dirty="0"/>
                        <a:t> cambio se logró </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strike="noStrike" kern="1200" spc="-1" dirty="0">
                          <a:solidFill>
                            <a:schemeClr val="dk1"/>
                          </a:solidFill>
                        </a:rPr>
                        <a:t>Resultado del indicador de la idea de cambio</a:t>
                      </a:r>
                      <a:endParaRPr lang="es-MX"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b="0" strike="noStrike" kern="1200" spc="-1" dirty="0">
                          <a:solidFill>
                            <a:schemeClr val="dk1"/>
                          </a:solidFill>
                        </a:rPr>
                        <a:t>¿El indicador de la meta se modificó? ¿Qué tanto?</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strike="noStrike" spc="-1" dirty="0"/>
                        <a:t>¿Según el análisis que decisión se tomará?</a:t>
                      </a:r>
                    </a:p>
                    <a:p>
                      <a:pPr>
                        <a:lnSpc>
                          <a:spcPct val="100000"/>
                        </a:lnSpc>
                        <a:tabLst>
                          <a:tab pos="0" algn="l"/>
                        </a:tabLst>
                      </a:pPr>
                      <a:r>
                        <a:rPr lang="es-MX" sz="1100" strike="noStrike" spc="-1" dirty="0"/>
                        <a:t>(adoptarla, descartarla, ajustarla)</a:t>
                      </a:r>
                      <a:endParaRPr lang="es-MX" sz="1100" strike="noStrike" spc="-1" baseline="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b="0" strike="noStrike" kern="1200" spc="-1" dirty="0">
                          <a:solidFill>
                            <a:schemeClr val="dk1"/>
                          </a:solidFill>
                        </a:rPr>
                        <a:t>SI / NO. Si responde si, ¿en que nuevos horarios, servicios o áreas se puede aplicar?</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4198959"/>
                  </a:ext>
                </a:extLst>
              </a:tr>
              <a:tr h="499710">
                <a:tc>
                  <a:txBody>
                    <a:bodyPr/>
                    <a:lstStyle/>
                    <a:p>
                      <a:pPr algn="ctr">
                        <a:lnSpc>
                          <a:spcPct val="100000"/>
                        </a:lnSpc>
                      </a:pPr>
                      <a:r>
                        <a:rPr lang="es-CO" sz="1600" b="0" strike="noStrike" spc="-1" dirty="0"/>
                        <a:t>1</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504856">
                <a:tc>
                  <a:txBody>
                    <a:bodyPr/>
                    <a:lstStyle/>
                    <a:p>
                      <a:pPr algn="ctr">
                        <a:lnSpc>
                          <a:spcPct val="100000"/>
                        </a:lnSpc>
                        <a:tabLst>
                          <a:tab pos="0" algn="l"/>
                        </a:tabLst>
                      </a:pPr>
                      <a:r>
                        <a:rPr lang="es-CO" sz="1600" b="0" strike="noStrike" spc="-1" dirty="0"/>
                        <a:t>2</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2"/>
                  </a:ext>
                </a:extLst>
              </a:tr>
              <a:tr h="504856">
                <a:tc>
                  <a:txBody>
                    <a:bodyPr/>
                    <a:lstStyle/>
                    <a:p>
                      <a:pPr algn="ctr">
                        <a:lnSpc>
                          <a:spcPct val="100000"/>
                        </a:lnSpc>
                        <a:tabLst>
                          <a:tab pos="0" algn="l"/>
                        </a:tabLst>
                      </a:pPr>
                      <a:r>
                        <a:rPr lang="es-CO" sz="1600" b="0" strike="noStrike" spc="-1" dirty="0"/>
                        <a:t>3</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939485078"/>
                  </a:ext>
                </a:extLst>
              </a:tr>
              <a:tr h="504856">
                <a:tc>
                  <a:txBody>
                    <a:bodyPr/>
                    <a:lstStyle/>
                    <a:p>
                      <a:pPr algn="ctr">
                        <a:lnSpc>
                          <a:spcPct val="100000"/>
                        </a:lnSpc>
                        <a:tabLst>
                          <a:tab pos="0" algn="l"/>
                        </a:tabLst>
                      </a:pPr>
                      <a:r>
                        <a:rPr lang="es-CO" sz="1600" b="0" strike="noStrike" spc="-1" dirty="0"/>
                        <a:t>4</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007019802"/>
                  </a:ext>
                </a:extLst>
              </a:tr>
              <a:tr h="504856">
                <a:tc>
                  <a:txBody>
                    <a:bodyPr/>
                    <a:lstStyle/>
                    <a:p>
                      <a:pPr algn="ctr">
                        <a:lnSpc>
                          <a:spcPct val="100000"/>
                        </a:lnSpc>
                        <a:tabLst>
                          <a:tab pos="0" algn="l"/>
                        </a:tabLst>
                      </a:pPr>
                      <a:r>
                        <a:rPr lang="es-CO" sz="1600" b="0" strike="noStrike" spc="-1" dirty="0"/>
                        <a:t>5</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54296972"/>
                  </a:ext>
                </a:extLst>
              </a:tr>
            </a:tbl>
          </a:graphicData>
        </a:graphic>
      </p:graphicFrame>
    </p:spTree>
    <p:extLst>
      <p:ext uri="{BB962C8B-B14F-4D97-AF65-F5344CB8AC3E}">
        <p14:creationId xmlns:p14="http://schemas.microsoft.com/office/powerpoint/2010/main" val="1409667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635125" y="663921"/>
            <a:ext cx="8921750" cy="317154"/>
          </a:xfrm>
          <a:prstGeom prst="roundRect">
            <a:avLst>
              <a:gd name="adj" fmla="val 16667"/>
            </a:avLst>
          </a:prstGeom>
          <a:ln>
            <a:noFill/>
          </a:ln>
        </p:spPr>
        <p:txBody>
          <a:bodyPr/>
          <a:lstStyle/>
          <a:p>
            <a:pPr algn="r"/>
            <a:r>
              <a:rPr lang="es-CO" sz="2400" dirty="0">
                <a:solidFill>
                  <a:schemeClr val="accent2"/>
                </a:solidFill>
              </a:rPr>
              <a:t>MATRIZ DE IDEAS DE CAMBIO (TERCERA RONDA)</a:t>
            </a:r>
          </a:p>
        </p:txBody>
      </p:sp>
      <p:graphicFrame>
        <p:nvGraphicFramePr>
          <p:cNvPr id="4" name="Table 2"/>
          <p:cNvGraphicFramePr/>
          <p:nvPr/>
        </p:nvGraphicFramePr>
        <p:xfrm>
          <a:off x="423864" y="1888147"/>
          <a:ext cx="11344272" cy="3578629"/>
        </p:xfrm>
        <a:graphic>
          <a:graphicData uri="http://schemas.openxmlformats.org/drawingml/2006/table">
            <a:tbl>
              <a:tblPr firstRow="1" bandRow="1">
                <a:tableStyleId>{5C22544A-7EE6-4342-B048-85BDC9FD1C3A}</a:tableStyleId>
              </a:tblPr>
              <a:tblGrid>
                <a:gridCol w="452435">
                  <a:extLst>
                    <a:ext uri="{9D8B030D-6E8A-4147-A177-3AD203B41FA5}">
                      <a16:colId xmlns:a16="http://schemas.microsoft.com/office/drawing/2014/main" val="53131163"/>
                    </a:ext>
                  </a:extLst>
                </a:gridCol>
                <a:gridCol w="2383633">
                  <a:extLst>
                    <a:ext uri="{9D8B030D-6E8A-4147-A177-3AD203B41FA5}">
                      <a16:colId xmlns:a16="http://schemas.microsoft.com/office/drawing/2014/main" val="20000"/>
                    </a:ext>
                  </a:extLst>
                </a:gridCol>
                <a:gridCol w="1418034">
                  <a:extLst>
                    <a:ext uri="{9D8B030D-6E8A-4147-A177-3AD203B41FA5}">
                      <a16:colId xmlns:a16="http://schemas.microsoft.com/office/drawing/2014/main" val="20001"/>
                    </a:ext>
                  </a:extLst>
                </a:gridCol>
                <a:gridCol w="1418034">
                  <a:extLst>
                    <a:ext uri="{9D8B030D-6E8A-4147-A177-3AD203B41FA5}">
                      <a16:colId xmlns:a16="http://schemas.microsoft.com/office/drawing/2014/main" val="20002"/>
                    </a:ext>
                  </a:extLst>
                </a:gridCol>
                <a:gridCol w="1418034">
                  <a:extLst>
                    <a:ext uri="{9D8B030D-6E8A-4147-A177-3AD203B41FA5}">
                      <a16:colId xmlns:a16="http://schemas.microsoft.com/office/drawing/2014/main" val="301388274"/>
                    </a:ext>
                  </a:extLst>
                </a:gridCol>
                <a:gridCol w="1418034">
                  <a:extLst>
                    <a:ext uri="{9D8B030D-6E8A-4147-A177-3AD203B41FA5}">
                      <a16:colId xmlns:a16="http://schemas.microsoft.com/office/drawing/2014/main" val="3630746407"/>
                    </a:ext>
                  </a:extLst>
                </a:gridCol>
                <a:gridCol w="1418034">
                  <a:extLst>
                    <a:ext uri="{9D8B030D-6E8A-4147-A177-3AD203B41FA5}">
                      <a16:colId xmlns:a16="http://schemas.microsoft.com/office/drawing/2014/main" val="2672828221"/>
                    </a:ext>
                  </a:extLst>
                </a:gridCol>
                <a:gridCol w="1418034">
                  <a:extLst>
                    <a:ext uri="{9D8B030D-6E8A-4147-A177-3AD203B41FA5}">
                      <a16:colId xmlns:a16="http://schemas.microsoft.com/office/drawing/2014/main" val="4262410630"/>
                    </a:ext>
                  </a:extLst>
                </a:gridCol>
              </a:tblGrid>
              <a:tr h="258272">
                <a:tc>
                  <a:txBody>
                    <a:bodyPr/>
                    <a:lstStyle/>
                    <a:p>
                      <a:pPr algn="ctr">
                        <a:lnSpc>
                          <a:spcPct val="100000"/>
                        </a:lnSpc>
                      </a:pPr>
                      <a:r>
                        <a:rPr lang="es-CO" sz="1600" b="0" strike="noStrike" spc="-1" dirty="0"/>
                        <a:t>#</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0000"/>
                        </a:lnSpc>
                      </a:pPr>
                      <a:r>
                        <a:rPr lang="es-ES" sz="1600" strike="noStrike" spc="-1" dirty="0"/>
                        <a:t>¿Qué?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tabLst>
                          <a:tab pos="0" algn="l"/>
                        </a:tabLst>
                      </a:pPr>
                      <a:r>
                        <a:rPr lang="es-CO" sz="1600" b="1" strike="noStrike" kern="1200" spc="-1" dirty="0">
                          <a:solidFill>
                            <a:schemeClr val="lt1"/>
                          </a:solidFill>
                        </a:rPr>
                        <a:t>¿Para qué?</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¿Quién?</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¿Cómo?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¿Cuándo?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¿Dónde?</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600" strike="noStrike" spc="-1" dirty="0"/>
                        <a:t>¿Cómo sé?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405242">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u="sng" strike="noStrike" kern="1200" spc="-1" noProof="0" dirty="0">
                          <a:solidFill>
                            <a:schemeClr val="dk1"/>
                          </a:solidFill>
                        </a:rPr>
                        <a:t>Describa el cambio a probar</a:t>
                      </a:r>
                      <a:r>
                        <a:rPr lang="es-ES" sz="1100" strike="noStrike" kern="1200" spc="-1" noProof="0" dirty="0">
                          <a:solidFill>
                            <a:schemeClr val="dk1"/>
                          </a:solidFill>
                        </a:rPr>
                        <a:t>: acción específica,  concreta y diferente a lo que se ha hecho</a:t>
                      </a: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spc="-1" dirty="0"/>
                        <a:t>Que se espera con el</a:t>
                      </a:r>
                      <a:r>
                        <a:rPr lang="es-CO" sz="1100" strike="noStrike" spc="-1" baseline="0" dirty="0"/>
                        <a:t> cambio</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strike="noStrike" kern="1200" spc="-1" dirty="0">
                          <a:solidFill>
                            <a:schemeClr val="dk1"/>
                          </a:solidFill>
                        </a:rPr>
                        <a:t>Nombres y cargos de quienes probarán el cambio</a:t>
                      </a:r>
                      <a:endParaRPr lang="es-MX"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strike="noStrike" spc="-1" dirty="0"/>
                        <a:t>Tareas para</a:t>
                      </a:r>
                      <a:r>
                        <a:rPr lang="es-MX" sz="1100" strike="noStrike" spc="-1" baseline="0" dirty="0"/>
                        <a:t> ejecutar la acción</a:t>
                      </a:r>
                      <a:endParaRPr lang="es-MX" sz="1100" strike="noStrike" spc="-1" baseline="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b="0" strike="noStrike" spc="-1" dirty="0"/>
                        <a:t>Fecha inicio:</a:t>
                      </a:r>
                    </a:p>
                    <a:p>
                      <a:pPr>
                        <a:lnSpc>
                          <a:spcPct val="100000"/>
                        </a:lnSpc>
                        <a:tabLst>
                          <a:tab pos="0" algn="l"/>
                        </a:tabLst>
                      </a:pPr>
                      <a:r>
                        <a:rPr lang="es-MX" sz="1100" b="0" strike="noStrike" spc="-1" dirty="0"/>
                        <a:t>Fecha</a:t>
                      </a:r>
                      <a:r>
                        <a:rPr lang="es-MX" sz="1100" b="0" strike="noStrike" spc="-1" baseline="0" dirty="0"/>
                        <a:t> fin:</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kern="1200" spc="-1" dirty="0">
                          <a:solidFill>
                            <a:schemeClr val="dk1"/>
                          </a:solidFill>
                        </a:rPr>
                        <a:t>Áreas o servicios dónde se probará</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strike="noStrike" spc="-1" dirty="0"/>
                        <a:t>Indicador</a:t>
                      </a:r>
                      <a:r>
                        <a:rPr lang="es-ES" sz="1100" strike="noStrike" spc="-1" baseline="0" dirty="0"/>
                        <a:t> que mide el éxito del cambio</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4198959"/>
                  </a:ext>
                </a:extLst>
              </a:tr>
              <a:tr h="525469">
                <a:tc>
                  <a:txBody>
                    <a:bodyPr/>
                    <a:lstStyle/>
                    <a:p>
                      <a:pPr algn="ctr">
                        <a:lnSpc>
                          <a:spcPct val="100000"/>
                        </a:lnSpc>
                      </a:pPr>
                      <a:r>
                        <a:rPr lang="es-CO" sz="1600" b="0" strike="noStrike" spc="-1" dirty="0"/>
                        <a:t>1</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530880">
                <a:tc>
                  <a:txBody>
                    <a:bodyPr/>
                    <a:lstStyle/>
                    <a:p>
                      <a:pPr algn="ctr">
                        <a:lnSpc>
                          <a:spcPct val="100000"/>
                        </a:lnSpc>
                        <a:tabLst>
                          <a:tab pos="0" algn="l"/>
                        </a:tabLst>
                      </a:pPr>
                      <a:r>
                        <a:rPr lang="es-CO" sz="1600" b="0" strike="noStrike" spc="-1" dirty="0"/>
                        <a:t>2</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2"/>
                  </a:ext>
                </a:extLst>
              </a:tr>
              <a:tr h="530880">
                <a:tc>
                  <a:txBody>
                    <a:bodyPr/>
                    <a:lstStyle/>
                    <a:p>
                      <a:pPr algn="ctr">
                        <a:lnSpc>
                          <a:spcPct val="100000"/>
                        </a:lnSpc>
                        <a:tabLst>
                          <a:tab pos="0" algn="l"/>
                        </a:tabLst>
                      </a:pPr>
                      <a:r>
                        <a:rPr lang="es-CO" sz="1600" b="0" strike="noStrike" spc="-1" dirty="0"/>
                        <a:t>3</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939485078"/>
                  </a:ext>
                </a:extLst>
              </a:tr>
              <a:tr h="530880">
                <a:tc>
                  <a:txBody>
                    <a:bodyPr/>
                    <a:lstStyle/>
                    <a:p>
                      <a:pPr algn="ctr">
                        <a:lnSpc>
                          <a:spcPct val="100000"/>
                        </a:lnSpc>
                        <a:tabLst>
                          <a:tab pos="0" algn="l"/>
                        </a:tabLst>
                      </a:pPr>
                      <a:r>
                        <a:rPr lang="es-CO" sz="1600" b="0" strike="noStrike" spc="-1" dirty="0"/>
                        <a:t>4</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007019802"/>
                  </a:ext>
                </a:extLst>
              </a:tr>
              <a:tr h="530880">
                <a:tc>
                  <a:txBody>
                    <a:bodyPr/>
                    <a:lstStyle/>
                    <a:p>
                      <a:pPr algn="ctr">
                        <a:lnSpc>
                          <a:spcPct val="100000"/>
                        </a:lnSpc>
                        <a:tabLst>
                          <a:tab pos="0" algn="l"/>
                        </a:tabLst>
                      </a:pPr>
                      <a:r>
                        <a:rPr lang="es-CO" sz="1600" b="0" strike="noStrike" spc="-1" dirty="0"/>
                        <a:t>5</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54296972"/>
                  </a:ext>
                </a:extLst>
              </a:tr>
            </a:tbl>
          </a:graphicData>
        </a:graphic>
      </p:graphicFrame>
    </p:spTree>
    <p:extLst>
      <p:ext uri="{BB962C8B-B14F-4D97-AF65-F5344CB8AC3E}">
        <p14:creationId xmlns:p14="http://schemas.microsoft.com/office/powerpoint/2010/main" val="3462991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261189-8CD6-4C51-9DD5-2F9B21E25A94}"/>
              </a:ext>
            </a:extLst>
          </p:cNvPr>
          <p:cNvSpPr>
            <a:spLocks noGrp="1"/>
          </p:cNvSpPr>
          <p:nvPr>
            <p:ph type="title" idx="4294967295"/>
          </p:nvPr>
        </p:nvSpPr>
        <p:spPr>
          <a:xfrm>
            <a:off x="1238250" y="704850"/>
            <a:ext cx="9448800" cy="323850"/>
          </a:xfrm>
          <a:prstGeom prst="roundRect">
            <a:avLst>
              <a:gd name="adj" fmla="val 16667"/>
            </a:avLst>
          </a:prstGeom>
          <a:ln>
            <a:noFill/>
          </a:ln>
        </p:spPr>
        <p:txBody>
          <a:bodyPr/>
          <a:lstStyle/>
          <a:p>
            <a:pPr algn="r"/>
            <a:r>
              <a:rPr lang="es-CO" sz="2400" u="sng" dirty="0">
                <a:solidFill>
                  <a:srgbClr val="C00000"/>
                </a:solidFill>
              </a:rPr>
              <a:t>PHEA</a:t>
            </a:r>
            <a:r>
              <a:rPr lang="es-CO" sz="2400" dirty="0">
                <a:solidFill>
                  <a:schemeClr val="accent2"/>
                </a:solidFill>
              </a:rPr>
              <a:t> DE LAS IDEAS DE CAMBIO (TERCERA RONDA)</a:t>
            </a:r>
          </a:p>
        </p:txBody>
      </p:sp>
      <p:graphicFrame>
        <p:nvGraphicFramePr>
          <p:cNvPr id="3" name="Table 2">
            <a:extLst>
              <a:ext uri="{FF2B5EF4-FFF2-40B4-BE49-F238E27FC236}">
                <a16:creationId xmlns:a16="http://schemas.microsoft.com/office/drawing/2014/main" id="{B1481DBD-0985-50BA-4F56-EDD62855D82A}"/>
              </a:ext>
            </a:extLst>
          </p:cNvPr>
          <p:cNvGraphicFramePr/>
          <p:nvPr/>
        </p:nvGraphicFramePr>
        <p:xfrm>
          <a:off x="404813" y="1773847"/>
          <a:ext cx="11225212" cy="3860254"/>
        </p:xfrm>
        <a:graphic>
          <a:graphicData uri="http://schemas.openxmlformats.org/drawingml/2006/table">
            <a:tbl>
              <a:tblPr firstRow="1" bandRow="1">
                <a:tableStyleId>{5C22544A-7EE6-4342-B048-85BDC9FD1C3A}</a:tableStyleId>
              </a:tblPr>
              <a:tblGrid>
                <a:gridCol w="487074">
                  <a:extLst>
                    <a:ext uri="{9D8B030D-6E8A-4147-A177-3AD203B41FA5}">
                      <a16:colId xmlns:a16="http://schemas.microsoft.com/office/drawing/2014/main" val="53131163"/>
                    </a:ext>
                  </a:extLst>
                </a:gridCol>
                <a:gridCol w="1899505">
                  <a:extLst>
                    <a:ext uri="{9D8B030D-6E8A-4147-A177-3AD203B41FA5}">
                      <a16:colId xmlns:a16="http://schemas.microsoft.com/office/drawing/2014/main" val="20000"/>
                    </a:ext>
                  </a:extLst>
                </a:gridCol>
                <a:gridCol w="1773335">
                  <a:extLst>
                    <a:ext uri="{9D8B030D-6E8A-4147-A177-3AD203B41FA5}">
                      <a16:colId xmlns:a16="http://schemas.microsoft.com/office/drawing/2014/main" val="20001"/>
                    </a:ext>
                  </a:extLst>
                </a:gridCol>
                <a:gridCol w="1476476">
                  <a:extLst>
                    <a:ext uri="{9D8B030D-6E8A-4147-A177-3AD203B41FA5}">
                      <a16:colId xmlns:a16="http://schemas.microsoft.com/office/drawing/2014/main" val="20002"/>
                    </a:ext>
                  </a:extLst>
                </a:gridCol>
                <a:gridCol w="1907577">
                  <a:extLst>
                    <a:ext uri="{9D8B030D-6E8A-4147-A177-3AD203B41FA5}">
                      <a16:colId xmlns:a16="http://schemas.microsoft.com/office/drawing/2014/main" val="2788773423"/>
                    </a:ext>
                  </a:extLst>
                </a:gridCol>
                <a:gridCol w="1833395">
                  <a:extLst>
                    <a:ext uri="{9D8B030D-6E8A-4147-A177-3AD203B41FA5}">
                      <a16:colId xmlns:a16="http://schemas.microsoft.com/office/drawing/2014/main" val="301388274"/>
                    </a:ext>
                  </a:extLst>
                </a:gridCol>
                <a:gridCol w="1847850">
                  <a:extLst>
                    <a:ext uri="{9D8B030D-6E8A-4147-A177-3AD203B41FA5}">
                      <a16:colId xmlns:a16="http://schemas.microsoft.com/office/drawing/2014/main" val="3630746407"/>
                    </a:ext>
                  </a:extLst>
                </a:gridCol>
              </a:tblGrid>
              <a:tr h="375495">
                <a:tc>
                  <a:txBody>
                    <a:bodyPr/>
                    <a:lstStyle/>
                    <a:p>
                      <a:pPr algn="ctr">
                        <a:lnSpc>
                          <a:spcPct val="100000"/>
                        </a:lnSpc>
                      </a:pPr>
                      <a:r>
                        <a:rPr lang="es-CO" sz="1600" b="0" strike="noStrike" spc="-1" dirty="0"/>
                        <a:t>#</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0000"/>
                        </a:lnSpc>
                      </a:pPr>
                      <a:r>
                        <a:rPr lang="es-ES" sz="1600" strike="noStrike" spc="-1" dirty="0"/>
                        <a:t>¿Qué?</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tabLst>
                          <a:tab pos="0" algn="l"/>
                        </a:tabLst>
                      </a:pPr>
                      <a:r>
                        <a:rPr lang="es-CO" sz="1600" b="1" strike="noStrike" kern="1200" spc="-1" dirty="0">
                          <a:solidFill>
                            <a:schemeClr val="lt1"/>
                          </a:solidFill>
                        </a:rPr>
                        <a:t>¿Qué cambió?</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Indicador de la idea de cambio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Impacto en la meta de mejoramiento</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de cambio fue útil?</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algn="ctr" defTabSz="914400" rtl="0" eaLnBrk="1" latinLnBrk="0" hangingPunct="1">
                        <a:lnSpc>
                          <a:spcPct val="100000"/>
                        </a:lnSpc>
                      </a:pPr>
                      <a:r>
                        <a:rPr lang="es-CO" sz="1600" b="1" strike="noStrike" kern="1200" spc="-1" dirty="0">
                          <a:solidFill>
                            <a:schemeClr val="lt1"/>
                          </a:solidFill>
                        </a:rPr>
                        <a:t>¿La idea se puede escalar?</a:t>
                      </a:r>
                      <a:endParaRPr lang="es-CO" sz="1600" b="1" strike="noStrike" kern="1200" spc="-1" dirty="0">
                        <a:solidFill>
                          <a:schemeClr val="lt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494073">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ES" sz="1100" u="sng" strike="noStrike" kern="1200" spc="-1" noProof="0" dirty="0">
                          <a:solidFill>
                            <a:schemeClr val="dk1"/>
                          </a:solidFill>
                        </a:rPr>
                        <a:t>Describa el cambio a probar</a:t>
                      </a:r>
                      <a:r>
                        <a:rPr lang="es-ES" sz="1100" strike="noStrike" kern="1200" spc="-1" noProof="0" dirty="0">
                          <a:solidFill>
                            <a:schemeClr val="dk1"/>
                          </a:solidFill>
                        </a:rPr>
                        <a:t>: acción específica, concreta y diferente a lo que se ha hecho</a:t>
                      </a:r>
                      <a:endParaRPr lang="es-CO" sz="1100" strike="noStrike" kern="1200" spc="-1" noProof="0"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CO" sz="1100" strike="noStrike" spc="-1" dirty="0"/>
                        <a:t>Anote si lo que se esperaba con el</a:t>
                      </a:r>
                      <a:r>
                        <a:rPr lang="es-CO" sz="1100" strike="noStrike" spc="-1" baseline="0" dirty="0"/>
                        <a:t> cambio se logró </a:t>
                      </a: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strike="noStrike" kern="1200" spc="-1" dirty="0">
                          <a:solidFill>
                            <a:schemeClr val="dk1"/>
                          </a:solidFill>
                        </a:rPr>
                        <a:t>Resultado del indicador de la idea de cambio</a:t>
                      </a:r>
                      <a:endParaRPr lang="es-MX"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s-MX" sz="1100" b="0" strike="noStrike" kern="1200" spc="-1" dirty="0">
                          <a:solidFill>
                            <a:schemeClr val="dk1"/>
                          </a:solidFill>
                        </a:rPr>
                        <a:t>¿El indicador de la meta se modificó? ¿Qué tanto?</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strike="noStrike" spc="-1" dirty="0"/>
                        <a:t>¿Según el análisis que decisión se tomará?</a:t>
                      </a:r>
                    </a:p>
                    <a:p>
                      <a:pPr>
                        <a:lnSpc>
                          <a:spcPct val="100000"/>
                        </a:lnSpc>
                        <a:tabLst>
                          <a:tab pos="0" algn="l"/>
                        </a:tabLst>
                      </a:pPr>
                      <a:r>
                        <a:rPr lang="es-MX" sz="1100" strike="noStrike" spc="-1" dirty="0"/>
                        <a:t>(adoptarla, descartarla, ajustarla)</a:t>
                      </a:r>
                      <a:endParaRPr lang="es-MX" sz="1100" strike="noStrike" spc="-1" baseline="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r>
                        <a:rPr lang="es-MX" sz="1100" b="0" strike="noStrike" kern="1200" spc="-1" dirty="0">
                          <a:solidFill>
                            <a:schemeClr val="dk1"/>
                          </a:solidFill>
                        </a:rPr>
                        <a:t>SI / NO. Si responde si, ¿en que nuevos horarios, servicios o áreas se puede aplicar?</a:t>
                      </a:r>
                      <a:endParaRPr lang="es-CO" sz="1100" strike="noStrike" kern="1200" spc="-1" dirty="0">
                        <a:solidFill>
                          <a:schemeClr val="dk1"/>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4198959"/>
                  </a:ext>
                </a:extLst>
              </a:tr>
              <a:tr h="499710">
                <a:tc>
                  <a:txBody>
                    <a:bodyPr/>
                    <a:lstStyle/>
                    <a:p>
                      <a:pPr algn="ctr">
                        <a:lnSpc>
                          <a:spcPct val="100000"/>
                        </a:lnSpc>
                      </a:pPr>
                      <a:r>
                        <a:rPr lang="es-CO" sz="1600" b="0" strike="noStrike" spc="-1" dirty="0"/>
                        <a:t>1</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504856">
                <a:tc>
                  <a:txBody>
                    <a:bodyPr/>
                    <a:lstStyle/>
                    <a:p>
                      <a:pPr algn="ctr">
                        <a:lnSpc>
                          <a:spcPct val="100000"/>
                        </a:lnSpc>
                        <a:tabLst>
                          <a:tab pos="0" algn="l"/>
                        </a:tabLst>
                      </a:pPr>
                      <a:r>
                        <a:rPr lang="es-CO" sz="1600" b="0" strike="noStrike" spc="-1" dirty="0"/>
                        <a:t>2</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2"/>
                  </a:ext>
                </a:extLst>
              </a:tr>
              <a:tr h="504856">
                <a:tc>
                  <a:txBody>
                    <a:bodyPr/>
                    <a:lstStyle/>
                    <a:p>
                      <a:pPr algn="ctr">
                        <a:lnSpc>
                          <a:spcPct val="100000"/>
                        </a:lnSpc>
                        <a:tabLst>
                          <a:tab pos="0" algn="l"/>
                        </a:tabLst>
                      </a:pPr>
                      <a:r>
                        <a:rPr lang="es-CO" sz="1600" b="0" strike="noStrike" spc="-1" dirty="0"/>
                        <a:t>3</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939485078"/>
                  </a:ext>
                </a:extLst>
              </a:tr>
              <a:tr h="504856">
                <a:tc>
                  <a:txBody>
                    <a:bodyPr/>
                    <a:lstStyle/>
                    <a:p>
                      <a:pPr algn="ctr">
                        <a:lnSpc>
                          <a:spcPct val="100000"/>
                        </a:lnSpc>
                        <a:tabLst>
                          <a:tab pos="0" algn="l"/>
                        </a:tabLst>
                      </a:pPr>
                      <a:r>
                        <a:rPr lang="es-CO" sz="1600" b="0" strike="noStrike" spc="-1" dirty="0"/>
                        <a:t>4</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007019802"/>
                  </a:ext>
                </a:extLst>
              </a:tr>
              <a:tr h="504856">
                <a:tc>
                  <a:txBody>
                    <a:bodyPr/>
                    <a:lstStyle/>
                    <a:p>
                      <a:pPr algn="ctr">
                        <a:lnSpc>
                          <a:spcPct val="100000"/>
                        </a:lnSpc>
                        <a:tabLst>
                          <a:tab pos="0" algn="l"/>
                        </a:tabLst>
                      </a:pPr>
                      <a:r>
                        <a:rPr lang="es-CO" sz="1600" b="0" strike="noStrike" spc="-1" dirty="0"/>
                        <a:t>5</a:t>
                      </a: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6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nSpc>
                          <a:spcPct val="100000"/>
                        </a:lnSpc>
                        <a:tabLst>
                          <a:tab pos="0" algn="l"/>
                        </a:tabLst>
                      </a:pPr>
                      <a:endParaRPr lang="es-CO" sz="1100" b="0" strike="noStrike" spc="-1"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endParaRPr lang="es-CO" sz="16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54296972"/>
                  </a:ext>
                </a:extLst>
              </a:tr>
            </a:tbl>
          </a:graphicData>
        </a:graphic>
      </p:graphicFrame>
    </p:spTree>
    <p:extLst>
      <p:ext uri="{BB962C8B-B14F-4D97-AF65-F5344CB8AC3E}">
        <p14:creationId xmlns:p14="http://schemas.microsoft.com/office/powerpoint/2010/main" val="3969697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98C67E-8760-13DE-B2B0-8D4DA0308E62}"/>
              </a:ext>
            </a:extLst>
          </p:cNvPr>
          <p:cNvSpPr>
            <a:spLocks noGrp="1"/>
          </p:cNvSpPr>
          <p:nvPr>
            <p:ph type="title" idx="4294967295"/>
          </p:nvPr>
        </p:nvSpPr>
        <p:spPr>
          <a:xfrm>
            <a:off x="1755775" y="571500"/>
            <a:ext cx="8921750" cy="725488"/>
          </a:xfrm>
          <a:prstGeom prst="roundRect">
            <a:avLst>
              <a:gd name="adj" fmla="val 16667"/>
            </a:avLst>
          </a:prstGeom>
          <a:ln>
            <a:noFill/>
          </a:ln>
        </p:spPr>
        <p:txBody>
          <a:bodyPr/>
          <a:lstStyle/>
          <a:p>
            <a:pPr algn="r"/>
            <a:r>
              <a:rPr lang="es-MX" sz="2400" dirty="0">
                <a:solidFill>
                  <a:schemeClr val="accent2"/>
                </a:solidFill>
              </a:rPr>
              <a:t>CIERRE DEL “DIARIO DE UN SUEÑO” (INDICADORES DE GESTIÓN DE LA RUTA)</a:t>
            </a:r>
            <a:endParaRPr lang="es-CO" sz="2400" dirty="0">
              <a:solidFill>
                <a:schemeClr val="accent2"/>
              </a:solidFill>
            </a:endParaRPr>
          </a:p>
        </p:txBody>
      </p:sp>
      <p:graphicFrame>
        <p:nvGraphicFramePr>
          <p:cNvPr id="8" name="Table 2">
            <a:extLst>
              <a:ext uri="{FF2B5EF4-FFF2-40B4-BE49-F238E27FC236}">
                <a16:creationId xmlns:a16="http://schemas.microsoft.com/office/drawing/2014/main" id="{5681CB33-5181-7026-3E49-9E0E25D7F2C4}"/>
              </a:ext>
            </a:extLst>
          </p:cNvPr>
          <p:cNvGraphicFramePr/>
          <p:nvPr>
            <p:extLst>
              <p:ext uri="{D42A27DB-BD31-4B8C-83A1-F6EECF244321}">
                <p14:modId xmlns:p14="http://schemas.microsoft.com/office/powerpoint/2010/main" val="1370378787"/>
              </p:ext>
            </p:extLst>
          </p:nvPr>
        </p:nvGraphicFramePr>
        <p:xfrm>
          <a:off x="631031" y="1928495"/>
          <a:ext cx="10929935" cy="3203182"/>
        </p:xfrm>
        <a:graphic>
          <a:graphicData uri="http://schemas.openxmlformats.org/drawingml/2006/table">
            <a:tbl>
              <a:tblPr firstRow="1" bandRow="1"/>
              <a:tblGrid>
                <a:gridCol w="391047">
                  <a:extLst>
                    <a:ext uri="{9D8B030D-6E8A-4147-A177-3AD203B41FA5}">
                      <a16:colId xmlns:a16="http://schemas.microsoft.com/office/drawing/2014/main" val="53131163"/>
                    </a:ext>
                  </a:extLst>
                </a:gridCol>
                <a:gridCol w="3427321">
                  <a:extLst>
                    <a:ext uri="{9D8B030D-6E8A-4147-A177-3AD203B41FA5}">
                      <a16:colId xmlns:a16="http://schemas.microsoft.com/office/drawing/2014/main" val="20000"/>
                    </a:ext>
                  </a:extLst>
                </a:gridCol>
                <a:gridCol w="1842124">
                  <a:extLst>
                    <a:ext uri="{9D8B030D-6E8A-4147-A177-3AD203B41FA5}">
                      <a16:colId xmlns:a16="http://schemas.microsoft.com/office/drawing/2014/main" val="20001"/>
                    </a:ext>
                  </a:extLst>
                </a:gridCol>
                <a:gridCol w="1756481">
                  <a:extLst>
                    <a:ext uri="{9D8B030D-6E8A-4147-A177-3AD203B41FA5}">
                      <a16:colId xmlns:a16="http://schemas.microsoft.com/office/drawing/2014/main" val="20002"/>
                    </a:ext>
                  </a:extLst>
                </a:gridCol>
                <a:gridCol w="1756481">
                  <a:extLst>
                    <a:ext uri="{9D8B030D-6E8A-4147-A177-3AD203B41FA5}">
                      <a16:colId xmlns:a16="http://schemas.microsoft.com/office/drawing/2014/main" val="1398945242"/>
                    </a:ext>
                  </a:extLst>
                </a:gridCol>
                <a:gridCol w="1756481">
                  <a:extLst>
                    <a:ext uri="{9D8B030D-6E8A-4147-A177-3AD203B41FA5}">
                      <a16:colId xmlns:a16="http://schemas.microsoft.com/office/drawing/2014/main" val="1212434271"/>
                    </a:ext>
                  </a:extLst>
                </a:gridCol>
              </a:tblGrid>
              <a:tr h="378803">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algn="ctr">
                        <a:lnSpc>
                          <a:spcPct val="100000"/>
                        </a:lnSpc>
                      </a:pPr>
                      <a:r>
                        <a:rPr lang="es-CO" sz="1600" b="0" strike="noStrike" spc="-1" dirty="0">
                          <a:latin typeface="+mn-lt"/>
                          <a:ea typeface="Calibri" panose="020F0502020204030204" pitchFamily="34" charset="0"/>
                          <a:cs typeface="Calibri" panose="020F0502020204030204" pitchFamily="34" charset="0"/>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93300"/>
                    </a:solidFill>
                  </a:tcPr>
                </a:tc>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algn="ctr">
                        <a:lnSpc>
                          <a:spcPct val="100000"/>
                        </a:lnSpc>
                      </a:pPr>
                      <a:r>
                        <a:rPr lang="es-ES" sz="1600" strike="noStrike" spc="-1" dirty="0">
                          <a:latin typeface="+mn-lt"/>
                          <a:ea typeface="Calibri" panose="020F0502020204030204" pitchFamily="34" charset="0"/>
                          <a:cs typeface="Calibri" panose="020F0502020204030204" pitchFamily="34" charset="0"/>
                        </a:rPr>
                        <a:t>Indicador</a:t>
                      </a:r>
                      <a:endParaRPr lang="es-CO" sz="1600" b="0" strike="noStrike" spc="-1"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93300"/>
                    </a:solidFill>
                  </a:tcPr>
                </a:tc>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marL="0" algn="ctr" defTabSz="914400" rtl="0" eaLnBrk="1" latinLnBrk="0" hangingPunct="1">
                        <a:lnSpc>
                          <a:spcPct val="100000"/>
                        </a:lnSpc>
                        <a:tabLst>
                          <a:tab pos="0" algn="l"/>
                        </a:tabLst>
                      </a:pPr>
                      <a:r>
                        <a:rPr lang="es-CO" sz="1600" b="1" strike="noStrike" kern="1200" spc="-1" dirty="0">
                          <a:solidFill>
                            <a:schemeClr val="lt1"/>
                          </a:solidFill>
                          <a:latin typeface="+mn-lt"/>
                          <a:ea typeface="Calibri" panose="020F0502020204030204" pitchFamily="34" charset="0"/>
                          <a:cs typeface="Calibri" panose="020F0502020204030204" pitchFamily="34" charset="0"/>
                        </a:rPr>
                        <a:t>Datos línea base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66699"/>
                    </a:solidFill>
                  </a:tcPr>
                </a:tc>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marL="0" algn="ctr" defTabSz="914400" rtl="0" eaLnBrk="1" latinLnBrk="0" hangingPunct="1">
                        <a:lnSpc>
                          <a:spcPct val="100000"/>
                        </a:lnSpc>
                      </a:pPr>
                      <a:r>
                        <a:rPr lang="es-CO" sz="1600" b="1" strike="noStrike" kern="1200" spc="-1" dirty="0">
                          <a:solidFill>
                            <a:schemeClr val="lt1"/>
                          </a:solidFill>
                          <a:latin typeface="+mn-lt"/>
                          <a:ea typeface="Calibri" panose="020F0502020204030204" pitchFamily="34" charset="0"/>
                          <a:cs typeface="Calibri" panose="020F0502020204030204" pitchFamily="34" charset="0"/>
                        </a:rPr>
                        <a:t>Resultado línea base</a:t>
                      </a: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66699"/>
                    </a:solidFill>
                  </a:tcPr>
                </a:tc>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marL="0" algn="ctr" defTabSz="914400" rtl="0" eaLnBrk="1" latinLnBrk="0" hangingPunct="1">
                        <a:lnSpc>
                          <a:spcPct val="100000"/>
                        </a:lnSpc>
                        <a:tabLst>
                          <a:tab pos="0" algn="l"/>
                        </a:tabLst>
                      </a:pPr>
                      <a:r>
                        <a:rPr lang="es-CO" sz="1600" b="1" strike="noStrike" kern="1200" spc="-1" dirty="0">
                          <a:solidFill>
                            <a:schemeClr val="lt1"/>
                          </a:solidFill>
                          <a:latin typeface="+mn-lt"/>
                          <a:ea typeface="Calibri" panose="020F0502020204030204" pitchFamily="34" charset="0"/>
                          <a:cs typeface="Calibri" panose="020F0502020204030204" pitchFamily="34" charset="0"/>
                        </a:rPr>
                        <a:t>Datos finales</a:t>
                      </a: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39966"/>
                    </a:solidFill>
                  </a:tcPr>
                </a:tc>
                <a:tc>
                  <a:txBody>
                    <a:bodyPr/>
                    <a:lstStyle>
                      <a:lvl1pPr marL="0" algn="l" defTabSz="913257" rtl="0" eaLnBrk="1" latinLnBrk="0" hangingPunct="1">
                        <a:defRPr sz="1799" b="1" kern="1200">
                          <a:solidFill>
                            <a:schemeClr val="lt1"/>
                          </a:solidFill>
                          <a:latin typeface="Arial"/>
                          <a:ea typeface="DejaVu Sans"/>
                          <a:cs typeface="DejaVu Sans"/>
                        </a:defRPr>
                      </a:lvl1pPr>
                      <a:lvl2pPr marL="456629" algn="l" defTabSz="913257" rtl="0" eaLnBrk="1" latinLnBrk="0" hangingPunct="1">
                        <a:defRPr sz="1799" b="1" kern="1200">
                          <a:solidFill>
                            <a:schemeClr val="lt1"/>
                          </a:solidFill>
                          <a:latin typeface="Arial"/>
                          <a:ea typeface="DejaVu Sans"/>
                          <a:cs typeface="DejaVu Sans"/>
                        </a:defRPr>
                      </a:lvl2pPr>
                      <a:lvl3pPr marL="913257" algn="l" defTabSz="913257" rtl="0" eaLnBrk="1" latinLnBrk="0" hangingPunct="1">
                        <a:defRPr sz="1799" b="1" kern="1200">
                          <a:solidFill>
                            <a:schemeClr val="lt1"/>
                          </a:solidFill>
                          <a:latin typeface="Arial"/>
                          <a:ea typeface="DejaVu Sans"/>
                          <a:cs typeface="DejaVu Sans"/>
                        </a:defRPr>
                      </a:lvl3pPr>
                      <a:lvl4pPr marL="1369886" algn="l" defTabSz="913257" rtl="0" eaLnBrk="1" latinLnBrk="0" hangingPunct="1">
                        <a:defRPr sz="1799" b="1" kern="1200">
                          <a:solidFill>
                            <a:schemeClr val="lt1"/>
                          </a:solidFill>
                          <a:latin typeface="Arial"/>
                          <a:ea typeface="DejaVu Sans"/>
                          <a:cs typeface="DejaVu Sans"/>
                        </a:defRPr>
                      </a:lvl4pPr>
                      <a:lvl5pPr marL="1826514" algn="l" defTabSz="913257" rtl="0" eaLnBrk="1" latinLnBrk="0" hangingPunct="1">
                        <a:defRPr sz="1799" b="1" kern="1200">
                          <a:solidFill>
                            <a:schemeClr val="lt1"/>
                          </a:solidFill>
                          <a:latin typeface="Arial"/>
                          <a:ea typeface="DejaVu Sans"/>
                          <a:cs typeface="DejaVu Sans"/>
                        </a:defRPr>
                      </a:lvl5pPr>
                      <a:lvl6pPr marL="2283143" algn="l" defTabSz="913257" rtl="0" eaLnBrk="1" latinLnBrk="0" hangingPunct="1">
                        <a:defRPr sz="1799" b="1" kern="1200">
                          <a:solidFill>
                            <a:schemeClr val="lt1"/>
                          </a:solidFill>
                          <a:latin typeface="Arial"/>
                          <a:ea typeface="DejaVu Sans"/>
                          <a:cs typeface="DejaVu Sans"/>
                        </a:defRPr>
                      </a:lvl6pPr>
                      <a:lvl7pPr marL="2739772" algn="l" defTabSz="913257" rtl="0" eaLnBrk="1" latinLnBrk="0" hangingPunct="1">
                        <a:defRPr sz="1799" b="1" kern="1200">
                          <a:solidFill>
                            <a:schemeClr val="lt1"/>
                          </a:solidFill>
                          <a:latin typeface="Arial"/>
                          <a:ea typeface="DejaVu Sans"/>
                          <a:cs typeface="DejaVu Sans"/>
                        </a:defRPr>
                      </a:lvl7pPr>
                      <a:lvl8pPr marL="3196400" algn="l" defTabSz="913257" rtl="0" eaLnBrk="1" latinLnBrk="0" hangingPunct="1">
                        <a:defRPr sz="1799" b="1" kern="1200">
                          <a:solidFill>
                            <a:schemeClr val="lt1"/>
                          </a:solidFill>
                          <a:latin typeface="Arial"/>
                          <a:ea typeface="DejaVu Sans"/>
                          <a:cs typeface="DejaVu Sans"/>
                        </a:defRPr>
                      </a:lvl8pPr>
                      <a:lvl9pPr marL="3653027" algn="l" defTabSz="913257" rtl="0" eaLnBrk="1" latinLnBrk="0" hangingPunct="1">
                        <a:defRPr sz="1799" b="1" kern="1200">
                          <a:solidFill>
                            <a:schemeClr val="lt1"/>
                          </a:solidFill>
                          <a:latin typeface="Arial"/>
                          <a:ea typeface="DejaVu Sans"/>
                          <a:cs typeface="DejaVu Sans"/>
                        </a:defRPr>
                      </a:lvl9pPr>
                    </a:lstStyle>
                    <a:p>
                      <a:pPr marL="0" algn="ctr" defTabSz="914400" rtl="0" eaLnBrk="1" latinLnBrk="0" hangingPunct="1">
                        <a:lnSpc>
                          <a:spcPct val="100000"/>
                        </a:lnSpc>
                      </a:pPr>
                      <a:r>
                        <a:rPr lang="es-CO" sz="1600" b="1" strike="noStrike" kern="1200" spc="-1" dirty="0">
                          <a:solidFill>
                            <a:schemeClr val="lt1"/>
                          </a:solidFill>
                          <a:latin typeface="+mn-lt"/>
                          <a:ea typeface="Calibri" panose="020F0502020204030204" pitchFamily="34" charset="0"/>
                          <a:cs typeface="Calibri" panose="020F0502020204030204" pitchFamily="34" charset="0"/>
                        </a:rPr>
                        <a:t>Resultado final</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39966"/>
                    </a:solidFill>
                  </a:tcPr>
                </a:tc>
                <a:extLst>
                  <a:ext uri="{0D108BD9-81ED-4DB2-BD59-A6C34878D82A}">
                    <a16:rowId xmlns:a16="http://schemas.microsoft.com/office/drawing/2014/main" val="10000"/>
                  </a:ext>
                </a:extLst>
              </a:tr>
              <a:tr h="770695">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gn="ctr">
                        <a:lnSpc>
                          <a:spcPct val="100000"/>
                        </a:lnSpc>
                      </a:pPr>
                      <a:r>
                        <a:rPr lang="es-CO" sz="1600" b="0" strike="noStrike" spc="-1" dirty="0">
                          <a:latin typeface="+mn-lt"/>
                          <a:ea typeface="Calibri" panose="020F0502020204030204" pitchFamily="34" charset="0"/>
                          <a:cs typeface="Calibri" panose="020F0502020204030204" pitchFamily="34" charset="0"/>
                        </a:rPr>
                        <a:t>1</a:t>
                      </a: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pPr>
                      <a:r>
                        <a:rPr lang="es-MX" sz="1600" b="1" strike="noStrike" spc="-1" dirty="0">
                          <a:latin typeface="+mn-lt"/>
                          <a:ea typeface="Calibri" panose="020F0502020204030204" pitchFamily="34" charset="0"/>
                          <a:cs typeface="Calibri" panose="020F0502020204030204" pitchFamily="34" charset="0"/>
                        </a:rPr>
                        <a:t>Cumplimiento de los ciclos cortos de mejoramiento: </a:t>
                      </a:r>
                    </a:p>
                    <a:p>
                      <a:pPr>
                        <a:lnSpc>
                          <a:spcPct val="100000"/>
                        </a:lnSpc>
                      </a:pPr>
                      <a:r>
                        <a:rPr lang="es-MX" sz="1600" b="0" strike="noStrike" spc="-1" dirty="0">
                          <a:latin typeface="+mn-lt"/>
                          <a:ea typeface="Calibri" panose="020F0502020204030204" pitchFamily="34" charset="0"/>
                          <a:cs typeface="Calibri" panose="020F0502020204030204" pitchFamily="34" charset="0"/>
                        </a:rPr>
                        <a:t># de ciclos PHEA completados en la IPS / # de ciclos PHEA iniciados en la IPS</a:t>
                      </a:r>
                      <a:endParaRPr lang="es-CO" sz="1600" b="0" strike="noStrike" spc="-1" dirty="0">
                        <a:latin typeface="+mn-lt"/>
                        <a:ea typeface="Calibri" panose="020F0502020204030204" pitchFamily="34" charset="0"/>
                        <a:cs typeface="Calibri" panose="020F0502020204030204" pitchFamily="34" charset="0"/>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tabLst>
                          <a:tab pos="0" algn="l"/>
                        </a:tabLst>
                      </a:pPr>
                      <a:endParaRPr lang="es-CO" sz="1100" b="0" strike="noStrike" spc="-1" dirty="0">
                        <a:latin typeface="+mn-lt"/>
                        <a:ea typeface="Calibri" panose="020F0502020204030204" pitchFamily="34" charset="0"/>
                        <a:cs typeface="Calibri" panose="020F0502020204030204" pitchFamily="34" charset="0"/>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endParaRPr lang="es-CO" sz="1600" dirty="0">
                        <a:latin typeface="+mn-lt"/>
                        <a:ea typeface="Calibri" panose="020F0502020204030204" pitchFamily="34" charset="0"/>
                        <a:cs typeface="Calibri" panose="020F0502020204030204" pitchFamily="34" charset="0"/>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B849B">
                        <a:tint val="2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B849B">
                        <a:tint val="20000"/>
                      </a:srgbClr>
                    </a:solidFill>
                  </a:tcPr>
                </a:tc>
                <a:extLst>
                  <a:ext uri="{0D108BD9-81ED-4DB2-BD59-A6C34878D82A}">
                    <a16:rowId xmlns:a16="http://schemas.microsoft.com/office/drawing/2014/main" val="10001"/>
                  </a:ext>
                </a:extLst>
              </a:tr>
              <a:tr h="778631">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gn="ctr">
                        <a:lnSpc>
                          <a:spcPct val="100000"/>
                        </a:lnSpc>
                        <a:tabLst>
                          <a:tab pos="0" algn="l"/>
                        </a:tabLst>
                      </a:pPr>
                      <a:r>
                        <a:rPr lang="es-CO" sz="1600" b="0" strike="noStrike" spc="-1" dirty="0">
                          <a:latin typeface="+mn-lt"/>
                          <a:ea typeface="Calibri" panose="020F0502020204030204" pitchFamily="34" charset="0"/>
                          <a:cs typeface="Calibri" panose="020F0502020204030204" pitchFamily="34" charset="0"/>
                        </a:rPr>
                        <a:t>2</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4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tabLst>
                          <a:tab pos="0" algn="l"/>
                        </a:tabLst>
                      </a:pPr>
                      <a:r>
                        <a:rPr lang="es-CO" sz="1600" b="1" strike="noStrike" spc="-1" dirty="0">
                          <a:latin typeface="+mn-lt"/>
                          <a:ea typeface="Calibri" panose="020F0502020204030204" pitchFamily="34" charset="0"/>
                          <a:cs typeface="Calibri" panose="020F0502020204030204" pitchFamily="34" charset="0"/>
                        </a:rPr>
                        <a:t>Indicador de la meta de mejoramiento:</a:t>
                      </a:r>
                    </a:p>
                    <a:p>
                      <a:pPr>
                        <a:lnSpc>
                          <a:spcPct val="100000"/>
                        </a:lnSpc>
                        <a:tabLst>
                          <a:tab pos="0" algn="l"/>
                        </a:tabLst>
                      </a:pPr>
                      <a:r>
                        <a:rPr lang="es-CO" sz="1600" b="0" strike="noStrike" spc="-1" dirty="0" err="1">
                          <a:latin typeface="+mn-lt"/>
                          <a:ea typeface="Calibri" panose="020F0502020204030204" pitchFamily="34" charset="0"/>
                          <a:cs typeface="Calibri" panose="020F0502020204030204" pitchFamily="34" charset="0"/>
                        </a:rPr>
                        <a:t>xxxxxx</a:t>
                      </a:r>
                      <a:endParaRPr lang="es-CO" sz="1600" b="0" strike="noStrike" spc="-1"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4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tabLst>
                          <a:tab pos="0" algn="l"/>
                        </a:tabLst>
                      </a:pPr>
                      <a:endParaRPr lang="es-CO" sz="1100" b="0" strike="noStrike" spc="-1"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4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4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B849B">
                        <a:tint val="4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B849B">
                        <a:tint val="40000"/>
                      </a:srgbClr>
                    </a:solidFill>
                  </a:tcPr>
                </a:tc>
                <a:extLst>
                  <a:ext uri="{0D108BD9-81ED-4DB2-BD59-A6C34878D82A}">
                    <a16:rowId xmlns:a16="http://schemas.microsoft.com/office/drawing/2014/main" val="10002"/>
                  </a:ext>
                </a:extLst>
              </a:tr>
              <a:tr h="778631">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gn="ctr">
                        <a:lnSpc>
                          <a:spcPct val="100000"/>
                        </a:lnSpc>
                        <a:tabLst>
                          <a:tab pos="0" algn="l"/>
                        </a:tabLst>
                      </a:pPr>
                      <a:r>
                        <a:rPr lang="es-CO" sz="1600" b="0" strike="noStrike" spc="-1" dirty="0">
                          <a:latin typeface="+mn-lt"/>
                          <a:ea typeface="Calibri" panose="020F0502020204030204" pitchFamily="34" charset="0"/>
                          <a:cs typeface="Calibri" panose="020F0502020204030204" pitchFamily="34" charset="0"/>
                        </a:rPr>
                        <a:t>3</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tabLst>
                          <a:tab pos="0" algn="l"/>
                        </a:tabLst>
                      </a:pPr>
                      <a:endParaRPr lang="es-CO" sz="1600" b="0" strike="noStrike" spc="-1"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pPr>
                        <a:lnSpc>
                          <a:spcPct val="100000"/>
                        </a:lnSpc>
                        <a:tabLst>
                          <a:tab pos="0" algn="l"/>
                        </a:tabLst>
                      </a:pPr>
                      <a:endParaRPr lang="es-CO" sz="1100" b="0" strike="noStrike" spc="-1"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lvl1pPr marL="0" algn="l" defTabSz="913257" rtl="0" eaLnBrk="1" latinLnBrk="0" hangingPunct="1">
                        <a:defRPr sz="1799" kern="1200">
                          <a:solidFill>
                            <a:schemeClr val="dk1"/>
                          </a:solidFill>
                          <a:latin typeface="Arial"/>
                          <a:ea typeface="DejaVu Sans"/>
                          <a:cs typeface="DejaVu Sans"/>
                        </a:defRPr>
                      </a:lvl1pPr>
                      <a:lvl2pPr marL="456629" algn="l" defTabSz="913257" rtl="0" eaLnBrk="1" latinLnBrk="0" hangingPunct="1">
                        <a:defRPr sz="1799" kern="1200">
                          <a:solidFill>
                            <a:schemeClr val="dk1"/>
                          </a:solidFill>
                          <a:latin typeface="Arial"/>
                          <a:ea typeface="DejaVu Sans"/>
                          <a:cs typeface="DejaVu Sans"/>
                        </a:defRPr>
                      </a:lvl2pPr>
                      <a:lvl3pPr marL="913257" algn="l" defTabSz="913257" rtl="0" eaLnBrk="1" latinLnBrk="0" hangingPunct="1">
                        <a:defRPr sz="1799" kern="1200">
                          <a:solidFill>
                            <a:schemeClr val="dk1"/>
                          </a:solidFill>
                          <a:latin typeface="Arial"/>
                          <a:ea typeface="DejaVu Sans"/>
                          <a:cs typeface="DejaVu Sans"/>
                        </a:defRPr>
                      </a:lvl3pPr>
                      <a:lvl4pPr marL="1369886" algn="l" defTabSz="913257" rtl="0" eaLnBrk="1" latinLnBrk="0" hangingPunct="1">
                        <a:defRPr sz="1799" kern="1200">
                          <a:solidFill>
                            <a:schemeClr val="dk1"/>
                          </a:solidFill>
                          <a:latin typeface="Arial"/>
                          <a:ea typeface="DejaVu Sans"/>
                          <a:cs typeface="DejaVu Sans"/>
                        </a:defRPr>
                      </a:lvl4pPr>
                      <a:lvl5pPr marL="1826514" algn="l" defTabSz="913257" rtl="0" eaLnBrk="1" latinLnBrk="0" hangingPunct="1">
                        <a:defRPr sz="1799" kern="1200">
                          <a:solidFill>
                            <a:schemeClr val="dk1"/>
                          </a:solidFill>
                          <a:latin typeface="Arial"/>
                          <a:ea typeface="DejaVu Sans"/>
                          <a:cs typeface="DejaVu Sans"/>
                        </a:defRPr>
                      </a:lvl5pPr>
                      <a:lvl6pPr marL="2283143" algn="l" defTabSz="913257" rtl="0" eaLnBrk="1" latinLnBrk="0" hangingPunct="1">
                        <a:defRPr sz="1799" kern="1200">
                          <a:solidFill>
                            <a:schemeClr val="dk1"/>
                          </a:solidFill>
                          <a:latin typeface="Arial"/>
                          <a:ea typeface="DejaVu Sans"/>
                          <a:cs typeface="DejaVu Sans"/>
                        </a:defRPr>
                      </a:lvl6pPr>
                      <a:lvl7pPr marL="2739772" algn="l" defTabSz="913257" rtl="0" eaLnBrk="1" latinLnBrk="0" hangingPunct="1">
                        <a:defRPr sz="1799" kern="1200">
                          <a:solidFill>
                            <a:schemeClr val="dk1"/>
                          </a:solidFill>
                          <a:latin typeface="Arial"/>
                          <a:ea typeface="DejaVu Sans"/>
                          <a:cs typeface="DejaVu Sans"/>
                        </a:defRPr>
                      </a:lvl7pPr>
                      <a:lvl8pPr marL="3196400" algn="l" defTabSz="913257" rtl="0" eaLnBrk="1" latinLnBrk="0" hangingPunct="1">
                        <a:defRPr sz="1799" kern="1200">
                          <a:solidFill>
                            <a:schemeClr val="dk1"/>
                          </a:solidFill>
                          <a:latin typeface="Arial"/>
                          <a:ea typeface="DejaVu Sans"/>
                          <a:cs typeface="DejaVu Sans"/>
                        </a:defRPr>
                      </a:lvl8pPr>
                      <a:lvl9pPr marL="3653027" algn="l" defTabSz="913257" rtl="0" eaLnBrk="1" latinLnBrk="0" hangingPunct="1">
                        <a:defRPr sz="1799" kern="1200">
                          <a:solidFill>
                            <a:schemeClr val="dk1"/>
                          </a:solidFill>
                          <a:latin typeface="Arial"/>
                          <a:ea typeface="DejaVu Sans"/>
                          <a:cs typeface="DejaVu Sans"/>
                        </a:defRPr>
                      </a:lvl9p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tc>
                  <a:txBody>
                    <a:bodyPr/>
                    <a:lstStyle/>
                    <a:p>
                      <a:endParaRPr lang="es-CO" sz="1600" dirty="0">
                        <a:latin typeface="+mn-lt"/>
                        <a:ea typeface="Calibri" panose="020F0502020204030204" pitchFamily="34" charset="0"/>
                        <a:cs typeface="Calibri" panose="020F0502020204030204" pitchFamily="34" charset="0"/>
                      </a:endParaRPr>
                    </a:p>
                  </a:txBody>
                  <a:tcPr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3B849B">
                        <a:tint val="20000"/>
                      </a:srgbClr>
                    </a:solidFill>
                  </a:tcPr>
                </a:tc>
                <a:extLst>
                  <a:ext uri="{0D108BD9-81ED-4DB2-BD59-A6C34878D82A}">
                    <a16:rowId xmlns:a16="http://schemas.microsoft.com/office/drawing/2014/main" val="2939485078"/>
                  </a:ext>
                </a:extLst>
              </a:tr>
            </a:tbl>
          </a:graphicData>
        </a:graphic>
      </p:graphicFrame>
    </p:spTree>
    <p:extLst>
      <p:ext uri="{BB962C8B-B14F-4D97-AF65-F5344CB8AC3E}">
        <p14:creationId xmlns:p14="http://schemas.microsoft.com/office/powerpoint/2010/main" val="2963823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217D87-090A-ABE8-3928-F01BCBD43C19}"/>
              </a:ext>
            </a:extLst>
          </p:cNvPr>
          <p:cNvSpPr>
            <a:spLocks noGrp="1"/>
          </p:cNvSpPr>
          <p:nvPr>
            <p:ph type="title" idx="4294967295"/>
          </p:nvPr>
        </p:nvSpPr>
        <p:spPr>
          <a:xfrm>
            <a:off x="1679575" y="352425"/>
            <a:ext cx="8921750" cy="725488"/>
          </a:xfrm>
          <a:prstGeom prst="roundRect">
            <a:avLst>
              <a:gd name="adj" fmla="val 16667"/>
            </a:avLst>
          </a:prstGeom>
          <a:ln>
            <a:noFill/>
          </a:ln>
        </p:spPr>
        <p:txBody>
          <a:bodyPr/>
          <a:lstStyle/>
          <a:p>
            <a:pPr algn="r"/>
            <a:r>
              <a:rPr lang="es-CO" sz="2400" dirty="0">
                <a:solidFill>
                  <a:schemeClr val="accent2"/>
                </a:solidFill>
              </a:rPr>
              <a:t>GRÁFICO DE CONTROL DEL INDICADOR DE LA META DE MEJORAMIENTO</a:t>
            </a:r>
          </a:p>
        </p:txBody>
      </p:sp>
      <p:pic>
        <p:nvPicPr>
          <p:cNvPr id="4" name="Imagen 3">
            <a:extLst>
              <a:ext uri="{FF2B5EF4-FFF2-40B4-BE49-F238E27FC236}">
                <a16:creationId xmlns:a16="http://schemas.microsoft.com/office/drawing/2014/main" id="{A5976D2B-05C2-B907-7C24-7AAA93C77939}"/>
              </a:ext>
            </a:extLst>
          </p:cNvPr>
          <p:cNvPicPr>
            <a:picLocks noChangeAspect="1"/>
          </p:cNvPicPr>
          <p:nvPr/>
        </p:nvPicPr>
        <p:blipFill>
          <a:blip r:embed="rId2"/>
          <a:stretch>
            <a:fillRect/>
          </a:stretch>
        </p:blipFill>
        <p:spPr>
          <a:xfrm>
            <a:off x="2641596" y="1204686"/>
            <a:ext cx="7605487" cy="5300889"/>
          </a:xfrm>
          <a:prstGeom prst="rect">
            <a:avLst/>
          </a:prstGeom>
        </p:spPr>
      </p:pic>
      <p:sp>
        <p:nvSpPr>
          <p:cNvPr id="5" name="CuadroTexto 4">
            <a:extLst>
              <a:ext uri="{FF2B5EF4-FFF2-40B4-BE49-F238E27FC236}">
                <a16:creationId xmlns:a16="http://schemas.microsoft.com/office/drawing/2014/main" id="{5DE7DA28-FF9F-9CFC-FB54-79A20E629EA0}"/>
              </a:ext>
            </a:extLst>
          </p:cNvPr>
          <p:cNvSpPr txBox="1"/>
          <p:nvPr/>
        </p:nvSpPr>
        <p:spPr>
          <a:xfrm>
            <a:off x="204173" y="3855130"/>
            <a:ext cx="2056435" cy="461665"/>
          </a:xfrm>
          <a:prstGeom prst="rect">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white"/>
                </a:solidFill>
                <a:effectLst/>
                <a:uLnTx/>
                <a:uFillTx/>
                <a:latin typeface="Calibri" panose="020F0502020204030204"/>
                <a:ea typeface="+mn-ea"/>
                <a:cs typeface="+mn-cs"/>
              </a:rPr>
              <a:t>EJEMPLO</a:t>
            </a:r>
          </a:p>
        </p:txBody>
      </p:sp>
      <p:sp>
        <p:nvSpPr>
          <p:cNvPr id="6" name="CuadroTexto 5">
            <a:extLst>
              <a:ext uri="{FF2B5EF4-FFF2-40B4-BE49-F238E27FC236}">
                <a16:creationId xmlns:a16="http://schemas.microsoft.com/office/drawing/2014/main" id="{5128C083-3BD6-4AF3-DC09-B31D0BA6AAE8}"/>
              </a:ext>
            </a:extLst>
          </p:cNvPr>
          <p:cNvSpPr txBox="1"/>
          <p:nvPr/>
        </p:nvSpPr>
        <p:spPr>
          <a:xfrm>
            <a:off x="204172" y="4537504"/>
            <a:ext cx="2056435" cy="95410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600"/>
              <a:buFont typeface="Arial"/>
              <a:buNone/>
            </a:pPr>
            <a:r>
              <a:rPr lang="es-ES" sz="1400" b="1" i="0" u="none" strike="noStrike" cap="none" dirty="0">
                <a:solidFill>
                  <a:schemeClr val="dk1"/>
                </a:solidFill>
                <a:latin typeface="+mn-lt"/>
                <a:ea typeface="Arial"/>
                <a:cs typeface="Arial"/>
                <a:sym typeface="Arial"/>
              </a:rPr>
              <a:t>NOTA:</a:t>
            </a:r>
          </a:p>
          <a:p>
            <a:pPr marL="0" marR="0" lvl="0" indent="0" algn="l" rtl="0">
              <a:lnSpc>
                <a:spcPct val="100000"/>
              </a:lnSpc>
              <a:spcBef>
                <a:spcPts val="0"/>
              </a:spcBef>
              <a:spcAft>
                <a:spcPts val="0"/>
              </a:spcAft>
              <a:buClr>
                <a:srgbClr val="000000"/>
              </a:buClr>
              <a:buSzPts val="1600"/>
              <a:buFont typeface="Arial"/>
              <a:buNone/>
            </a:pPr>
            <a:r>
              <a:rPr lang="es-ES" sz="1400" i="0" u="none" strike="noStrike" cap="none" dirty="0">
                <a:solidFill>
                  <a:schemeClr val="dk1"/>
                </a:solidFill>
                <a:latin typeface="+mn-lt"/>
                <a:ea typeface="Arial"/>
                <a:cs typeface="Arial"/>
                <a:sym typeface="Arial"/>
              </a:rPr>
              <a:t>Se debe utilizar el archivo de Excel suministrado, para construir el gráfico.</a:t>
            </a:r>
          </a:p>
        </p:txBody>
      </p:sp>
    </p:spTree>
    <p:extLst>
      <p:ext uri="{BB962C8B-B14F-4D97-AF65-F5344CB8AC3E}">
        <p14:creationId xmlns:p14="http://schemas.microsoft.com/office/powerpoint/2010/main" val="126500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a:extLst>
              <a:ext uri="{FF2B5EF4-FFF2-40B4-BE49-F238E27FC236}">
                <a16:creationId xmlns:a16="http://schemas.microsoft.com/office/drawing/2014/main" id="{5699FF71-F4FF-494A-B903-67FFBFBC9541}"/>
              </a:ext>
            </a:extLst>
          </p:cNvPr>
          <p:cNvSpPr>
            <a:spLocks noChangeArrowheads="1"/>
          </p:cNvSpPr>
          <p:nvPr/>
        </p:nvSpPr>
        <p:spPr bwMode="auto">
          <a:xfrm>
            <a:off x="343088" y="2774811"/>
            <a:ext cx="3610998" cy="604008"/>
          </a:xfrm>
          <a:prstGeom prst="rect">
            <a:avLst/>
          </a:prstGeom>
          <a:solidFill>
            <a:schemeClr val="accent4"/>
          </a:solidFill>
          <a:ln>
            <a:noFill/>
          </a:ln>
          <a:effectLst/>
        </p:spPr>
        <p:txBody>
          <a:bodyPr wrap="none" anchor="ctr"/>
          <a:lstStyle/>
          <a:p>
            <a:endParaRPr lang="en-US" sz="675">
              <a:latin typeface="Montserrat" pitchFamily="2" charset="77"/>
            </a:endParaRPr>
          </a:p>
        </p:txBody>
      </p:sp>
      <p:sp>
        <p:nvSpPr>
          <p:cNvPr id="21" name="LINE 01">
            <a:extLst>
              <a:ext uri="{FF2B5EF4-FFF2-40B4-BE49-F238E27FC236}">
                <a16:creationId xmlns:a16="http://schemas.microsoft.com/office/drawing/2014/main" id="{CF53DBFE-DC4E-40F6-A775-A6DDEE2BD83E}"/>
              </a:ext>
            </a:extLst>
          </p:cNvPr>
          <p:cNvSpPr>
            <a:spLocks noChangeArrowheads="1"/>
          </p:cNvSpPr>
          <p:nvPr/>
        </p:nvSpPr>
        <p:spPr bwMode="auto">
          <a:xfrm>
            <a:off x="154193" y="3067052"/>
            <a:ext cx="437364" cy="634001"/>
          </a:xfrm>
          <a:custGeom>
            <a:avLst/>
            <a:gdLst>
              <a:gd name="T0" fmla="*/ 60077 w 684"/>
              <a:gd name="T1" fmla="*/ 0 h 1299"/>
              <a:gd name="T2" fmla="*/ 0 w 684"/>
              <a:gd name="T3" fmla="*/ 0 h 1299"/>
              <a:gd name="T4" fmla="*/ 0 w 684"/>
              <a:gd name="T5" fmla="*/ 467951 h 1299"/>
              <a:gd name="T6" fmla="*/ 245702 w 684"/>
              <a:gd name="T7" fmla="*/ 467951 h 129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4" h="1299">
                <a:moveTo>
                  <a:pt x="167" y="0"/>
                </a:moveTo>
                <a:lnTo>
                  <a:pt x="0" y="0"/>
                </a:lnTo>
                <a:lnTo>
                  <a:pt x="0" y="1298"/>
                </a:lnTo>
                <a:lnTo>
                  <a:pt x="683" y="1298"/>
                </a:lnTo>
              </a:path>
            </a:pathLst>
          </a:custGeom>
          <a:noFill/>
          <a:ln w="25400" cap="flat">
            <a:solidFill>
              <a:schemeClr val="accent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675">
              <a:latin typeface="Montserrat" pitchFamily="2" charset="77"/>
            </a:endParaRPr>
          </a:p>
        </p:txBody>
      </p:sp>
      <p:sp>
        <p:nvSpPr>
          <p:cNvPr id="22" name="Title">
            <a:extLst>
              <a:ext uri="{FF2B5EF4-FFF2-40B4-BE49-F238E27FC236}">
                <a16:creationId xmlns:a16="http://schemas.microsoft.com/office/drawing/2014/main" id="{5CF6C256-56BA-41A5-8351-61C02E80C81C}"/>
              </a:ext>
            </a:extLst>
          </p:cNvPr>
          <p:cNvSpPr txBox="1"/>
          <p:nvPr/>
        </p:nvSpPr>
        <p:spPr>
          <a:xfrm>
            <a:off x="571603" y="2762027"/>
            <a:ext cx="3240591" cy="646331"/>
          </a:xfrm>
          <a:prstGeom prst="rect">
            <a:avLst/>
          </a:prstGeom>
          <a:noFill/>
        </p:spPr>
        <p:txBody>
          <a:bodyPr wrap="square" rtlCol="0" anchor="b">
            <a:spAutoFit/>
          </a:bodyPr>
          <a:lstStyle/>
          <a:p>
            <a:r>
              <a:rPr lang="es-ES" sz="3600" b="1" dirty="0">
                <a:solidFill>
                  <a:schemeClr val="bg1"/>
                </a:solidFill>
                <a:latin typeface="+mj-lt"/>
                <a:cs typeface="Poppins" pitchFamily="2" charset="77"/>
              </a:rPr>
              <a:t>PROBLEMA</a:t>
            </a:r>
            <a:endParaRPr lang="es-ES" sz="2000" b="1" dirty="0">
              <a:solidFill>
                <a:schemeClr val="tx1"/>
              </a:solidFill>
              <a:latin typeface="+mj-lt"/>
              <a:cs typeface="Poppins" pitchFamily="2" charset="77"/>
            </a:endParaRPr>
          </a:p>
        </p:txBody>
      </p:sp>
      <p:sp>
        <p:nvSpPr>
          <p:cNvPr id="9" name="ORGANIC LINE">
            <a:extLst>
              <a:ext uri="{FF2B5EF4-FFF2-40B4-BE49-F238E27FC236}">
                <a16:creationId xmlns:a16="http://schemas.microsoft.com/office/drawing/2014/main" id="{4551D920-DB18-4A65-9FFD-A6E6491B38C8}"/>
              </a:ext>
            </a:extLst>
          </p:cNvPr>
          <p:cNvSpPr>
            <a:spLocks noChangeArrowheads="1"/>
          </p:cNvSpPr>
          <p:nvPr/>
        </p:nvSpPr>
        <p:spPr bwMode="auto">
          <a:xfrm>
            <a:off x="-915" y="4154365"/>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10" name="Rounded Rectangle 2">
            <a:extLst>
              <a:ext uri="{FF2B5EF4-FFF2-40B4-BE49-F238E27FC236}">
                <a16:creationId xmlns:a16="http://schemas.microsoft.com/office/drawing/2014/main" id="{6C4DE480-60EF-4EAD-B565-EE5D2A89727D}"/>
              </a:ext>
            </a:extLst>
          </p:cNvPr>
          <p:cNvSpPr>
            <a:spLocks noChangeArrowheads="1"/>
          </p:cNvSpPr>
          <p:nvPr/>
        </p:nvSpPr>
        <p:spPr bwMode="auto">
          <a:xfrm>
            <a:off x="4182601" y="353533"/>
            <a:ext cx="692710" cy="6113636"/>
          </a:xfrm>
          <a:prstGeom prst="roundRect">
            <a:avLst>
              <a:gd name="adj" fmla="val 50000"/>
            </a:avLst>
          </a:prstGeom>
          <a:solidFill>
            <a:schemeClr val="accent4"/>
          </a:solidFill>
          <a:ln>
            <a:noFill/>
          </a:ln>
          <a:effectLst/>
        </p:spPr>
        <p:txBody>
          <a:bodyPr wrap="none" anchor="ctr"/>
          <a:lstStyle/>
          <a:p>
            <a:endParaRPr lang="en-US" sz="675">
              <a:latin typeface="Montserrat" pitchFamily="2" charset="77"/>
            </a:endParaRPr>
          </a:p>
        </p:txBody>
      </p:sp>
      <p:sp>
        <p:nvSpPr>
          <p:cNvPr id="16" name="ORGANIC LINE">
            <a:extLst>
              <a:ext uri="{FF2B5EF4-FFF2-40B4-BE49-F238E27FC236}">
                <a16:creationId xmlns:a16="http://schemas.microsoft.com/office/drawing/2014/main" id="{64AA865B-3523-46BA-9FFD-23F311176C41}"/>
              </a:ext>
            </a:extLst>
          </p:cNvPr>
          <p:cNvSpPr>
            <a:spLocks noChangeArrowheads="1"/>
          </p:cNvSpPr>
          <p:nvPr/>
        </p:nvSpPr>
        <p:spPr bwMode="auto">
          <a:xfrm>
            <a:off x="6923220" y="-320931"/>
            <a:ext cx="6797553" cy="2703635"/>
          </a:xfrm>
          <a:custGeom>
            <a:avLst/>
            <a:gdLst>
              <a:gd name="T0" fmla="*/ 3908756 w 10910"/>
              <a:gd name="T1" fmla="*/ 1485093 h 4341"/>
              <a:gd name="T2" fmla="*/ 3908756 w 10910"/>
              <a:gd name="T3" fmla="*/ 1485093 h 4341"/>
              <a:gd name="T4" fmla="*/ 3581886 w 10910"/>
              <a:gd name="T5" fmla="*/ 1069108 h 4341"/>
              <a:gd name="T6" fmla="*/ 3581886 w 10910"/>
              <a:gd name="T7" fmla="*/ 1069108 h 4341"/>
              <a:gd name="T8" fmla="*/ 2886028 w 10910"/>
              <a:gd name="T9" fmla="*/ 957196 h 4341"/>
              <a:gd name="T10" fmla="*/ 2886028 w 10910"/>
              <a:gd name="T11" fmla="*/ 957196 h 4341"/>
              <a:gd name="T12" fmla="*/ 2063454 w 10910"/>
              <a:gd name="T13" fmla="*/ 1114089 h 4341"/>
              <a:gd name="T14" fmla="*/ 2063454 w 10910"/>
              <a:gd name="T15" fmla="*/ 1114089 h 4341"/>
              <a:gd name="T16" fmla="*/ 1203802 w 10910"/>
              <a:gd name="T17" fmla="*/ 1260907 h 4341"/>
              <a:gd name="T18" fmla="*/ 1203802 w 10910"/>
              <a:gd name="T19" fmla="*/ 1260907 h 4341"/>
              <a:gd name="T20" fmla="*/ 1196602 w 10910"/>
              <a:gd name="T21" fmla="*/ 1260547 h 4341"/>
              <a:gd name="T22" fmla="*/ 1196602 w 10910"/>
              <a:gd name="T23" fmla="*/ 1260547 h 4341"/>
              <a:gd name="T24" fmla="*/ 876572 w 10910"/>
              <a:gd name="T25" fmla="*/ 1194335 h 4341"/>
              <a:gd name="T26" fmla="*/ 876572 w 10910"/>
              <a:gd name="T27" fmla="*/ 1194335 h 4341"/>
              <a:gd name="T28" fmla="*/ 677498 w 10910"/>
              <a:gd name="T29" fmla="*/ 964033 h 4341"/>
              <a:gd name="T30" fmla="*/ 677498 w 10910"/>
              <a:gd name="T31" fmla="*/ 964033 h 4341"/>
              <a:gd name="T32" fmla="*/ 150475 w 10910"/>
              <a:gd name="T33" fmla="*/ 139981 h 4341"/>
              <a:gd name="T34" fmla="*/ 150475 w 10910"/>
              <a:gd name="T35" fmla="*/ 139981 h 4341"/>
              <a:gd name="T36" fmla="*/ 0 w 10910"/>
              <a:gd name="T37" fmla="*/ 0 h 4341"/>
              <a:gd name="T38" fmla="*/ 0 w 10910"/>
              <a:gd name="T39" fmla="*/ 5038 h 4341"/>
              <a:gd name="T40" fmla="*/ 0 w 10910"/>
              <a:gd name="T41" fmla="*/ 5038 h 4341"/>
              <a:gd name="T42" fmla="*/ 147595 w 10910"/>
              <a:gd name="T43" fmla="*/ 142500 h 4341"/>
              <a:gd name="T44" fmla="*/ 147595 w 10910"/>
              <a:gd name="T45" fmla="*/ 142500 h 4341"/>
              <a:gd name="T46" fmla="*/ 674259 w 10910"/>
              <a:gd name="T47" fmla="*/ 965472 h 4341"/>
              <a:gd name="T48" fmla="*/ 674259 w 10910"/>
              <a:gd name="T49" fmla="*/ 965472 h 4341"/>
              <a:gd name="T50" fmla="*/ 874772 w 10910"/>
              <a:gd name="T51" fmla="*/ 1197574 h 4341"/>
              <a:gd name="T52" fmla="*/ 874772 w 10910"/>
              <a:gd name="T53" fmla="*/ 1197574 h 4341"/>
              <a:gd name="T54" fmla="*/ 1196602 w 10910"/>
              <a:gd name="T55" fmla="*/ 1264146 h 4341"/>
              <a:gd name="T56" fmla="*/ 1196602 w 10910"/>
              <a:gd name="T57" fmla="*/ 1264146 h 4341"/>
              <a:gd name="T58" fmla="*/ 2064534 w 10910"/>
              <a:gd name="T59" fmla="*/ 1117328 h 4341"/>
              <a:gd name="T60" fmla="*/ 2064534 w 10910"/>
              <a:gd name="T61" fmla="*/ 1117328 h 4341"/>
              <a:gd name="T62" fmla="*/ 2886388 w 10910"/>
              <a:gd name="T63" fmla="*/ 961154 h 4341"/>
              <a:gd name="T64" fmla="*/ 2886388 w 10910"/>
              <a:gd name="T65" fmla="*/ 961154 h 4341"/>
              <a:gd name="T66" fmla="*/ 3580086 w 10910"/>
              <a:gd name="T67" fmla="*/ 1071987 h 4341"/>
              <a:gd name="T68" fmla="*/ 3580086 w 10910"/>
              <a:gd name="T69" fmla="*/ 1071987 h 4341"/>
              <a:gd name="T70" fmla="*/ 3905156 w 10910"/>
              <a:gd name="T71" fmla="*/ 1486172 h 4341"/>
              <a:gd name="T72" fmla="*/ 3905156 w 10910"/>
              <a:gd name="T73" fmla="*/ 1486172 h 4341"/>
              <a:gd name="T74" fmla="*/ 3923515 w 10910"/>
              <a:gd name="T75" fmla="*/ 1561740 h 4341"/>
              <a:gd name="T76" fmla="*/ 3927115 w 10910"/>
              <a:gd name="T77" fmla="*/ 1561740 h 4341"/>
              <a:gd name="T78" fmla="*/ 3927115 w 10910"/>
              <a:gd name="T79" fmla="*/ 1561740 h 4341"/>
              <a:gd name="T80" fmla="*/ 3908756 w 10910"/>
              <a:gd name="T81" fmla="*/ 1485093 h 43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10" h="4341">
                <a:moveTo>
                  <a:pt x="10858" y="4127"/>
                </a:moveTo>
                <a:lnTo>
                  <a:pt x="10858" y="4127"/>
                </a:lnTo>
                <a:cubicBezTo>
                  <a:pt x="10713" y="3631"/>
                  <a:pt x="10407" y="3242"/>
                  <a:pt x="9950" y="2971"/>
                </a:cubicBezTo>
                <a:cubicBezTo>
                  <a:pt x="9476" y="2689"/>
                  <a:pt x="8844" y="2587"/>
                  <a:pt x="8017" y="2660"/>
                </a:cubicBezTo>
                <a:cubicBezTo>
                  <a:pt x="7286" y="2725"/>
                  <a:pt x="6496" y="2913"/>
                  <a:pt x="5732" y="3096"/>
                </a:cubicBezTo>
                <a:cubicBezTo>
                  <a:pt x="4855" y="3305"/>
                  <a:pt x="4025" y="3504"/>
                  <a:pt x="3344" y="3504"/>
                </a:cubicBezTo>
                <a:cubicBezTo>
                  <a:pt x="3337" y="3504"/>
                  <a:pt x="3331" y="3504"/>
                  <a:pt x="3324" y="3503"/>
                </a:cubicBezTo>
                <a:cubicBezTo>
                  <a:pt x="2958" y="3501"/>
                  <a:pt x="2667" y="3441"/>
                  <a:pt x="2435" y="3319"/>
                </a:cubicBezTo>
                <a:cubicBezTo>
                  <a:pt x="2177" y="3183"/>
                  <a:pt x="1995" y="2974"/>
                  <a:pt x="1882" y="2679"/>
                </a:cubicBezTo>
                <a:cubicBezTo>
                  <a:pt x="1564" y="1854"/>
                  <a:pt x="1030" y="1019"/>
                  <a:pt x="418" y="389"/>
                </a:cubicBezTo>
                <a:cubicBezTo>
                  <a:pt x="276" y="242"/>
                  <a:pt x="136" y="114"/>
                  <a:pt x="0" y="0"/>
                </a:cubicBezTo>
                <a:lnTo>
                  <a:pt x="0" y="14"/>
                </a:lnTo>
                <a:cubicBezTo>
                  <a:pt x="152" y="141"/>
                  <a:pt x="290" y="271"/>
                  <a:pt x="410" y="396"/>
                </a:cubicBezTo>
                <a:cubicBezTo>
                  <a:pt x="1022" y="1025"/>
                  <a:pt x="1554" y="1859"/>
                  <a:pt x="1873" y="2683"/>
                </a:cubicBezTo>
                <a:cubicBezTo>
                  <a:pt x="1987" y="2979"/>
                  <a:pt x="2169" y="3190"/>
                  <a:pt x="2430" y="3328"/>
                </a:cubicBezTo>
                <a:cubicBezTo>
                  <a:pt x="2663" y="3450"/>
                  <a:pt x="2956" y="3511"/>
                  <a:pt x="3324" y="3513"/>
                </a:cubicBezTo>
                <a:cubicBezTo>
                  <a:pt x="4009" y="3517"/>
                  <a:pt x="4847" y="3317"/>
                  <a:pt x="5735" y="3105"/>
                </a:cubicBezTo>
                <a:cubicBezTo>
                  <a:pt x="6498" y="2923"/>
                  <a:pt x="7288" y="2735"/>
                  <a:pt x="8018" y="2671"/>
                </a:cubicBezTo>
                <a:cubicBezTo>
                  <a:pt x="8842" y="2598"/>
                  <a:pt x="9473" y="2699"/>
                  <a:pt x="9945" y="2979"/>
                </a:cubicBezTo>
                <a:cubicBezTo>
                  <a:pt x="10400" y="3250"/>
                  <a:pt x="10704" y="3637"/>
                  <a:pt x="10848" y="4130"/>
                </a:cubicBezTo>
                <a:cubicBezTo>
                  <a:pt x="10869" y="4198"/>
                  <a:pt x="10886" y="4268"/>
                  <a:pt x="10899" y="4340"/>
                </a:cubicBezTo>
                <a:lnTo>
                  <a:pt x="10909" y="4340"/>
                </a:lnTo>
                <a:cubicBezTo>
                  <a:pt x="10895" y="4267"/>
                  <a:pt x="10878" y="4196"/>
                  <a:pt x="10858" y="4127"/>
                </a:cubicBezTo>
              </a:path>
            </a:pathLst>
          </a:custGeom>
          <a:solidFill>
            <a:schemeClr val="accent5"/>
          </a:solidFill>
          <a:ln>
            <a:noFill/>
          </a:ln>
          <a:effectLst/>
        </p:spPr>
        <p:txBody>
          <a:bodyPr wrap="none" anchor="ctr"/>
          <a:lstStyle/>
          <a:p>
            <a:endParaRPr lang="en-US" sz="675">
              <a:latin typeface="Montserrat" pitchFamily="2" charset="77"/>
            </a:endParaRPr>
          </a:p>
        </p:txBody>
      </p:sp>
      <p:sp>
        <p:nvSpPr>
          <p:cNvPr id="3" name="CuadroTexto 2">
            <a:extLst>
              <a:ext uri="{FF2B5EF4-FFF2-40B4-BE49-F238E27FC236}">
                <a16:creationId xmlns:a16="http://schemas.microsoft.com/office/drawing/2014/main" id="{FD34F1DE-0087-86E6-EF9F-F8454C1A25A5}"/>
              </a:ext>
            </a:extLst>
          </p:cNvPr>
          <p:cNvSpPr txBox="1"/>
          <p:nvPr/>
        </p:nvSpPr>
        <p:spPr>
          <a:xfrm>
            <a:off x="296144" y="2430209"/>
            <a:ext cx="3714776" cy="400110"/>
          </a:xfrm>
          <a:prstGeom prst="rect">
            <a:avLst/>
          </a:prstGeom>
          <a:noFill/>
        </p:spPr>
        <p:txBody>
          <a:bodyPr wrap="square">
            <a:spAutoFit/>
          </a:bodyPr>
          <a:lstStyle/>
          <a:p>
            <a:r>
              <a:rPr lang="es-ES" sz="2000" b="1" dirty="0">
                <a:solidFill>
                  <a:schemeClr val="tx1"/>
                </a:solidFill>
                <a:latin typeface="+mj-lt"/>
                <a:cs typeface="Poppins" pitchFamily="2" charset="77"/>
              </a:rPr>
              <a:t>REDACCIÓN INICIAL DEL </a:t>
            </a:r>
            <a:endParaRPr lang="es-CO" sz="2000" dirty="0">
              <a:solidFill>
                <a:schemeClr val="tx1"/>
              </a:solidFill>
            </a:endParaRPr>
          </a:p>
        </p:txBody>
      </p:sp>
      <p:sp>
        <p:nvSpPr>
          <p:cNvPr id="5" name="CuadroTexto 4">
            <a:extLst>
              <a:ext uri="{FF2B5EF4-FFF2-40B4-BE49-F238E27FC236}">
                <a16:creationId xmlns:a16="http://schemas.microsoft.com/office/drawing/2014/main" id="{A1896447-DBC7-738B-0609-54DA3D127E9F}"/>
              </a:ext>
            </a:extLst>
          </p:cNvPr>
          <p:cNvSpPr txBox="1"/>
          <p:nvPr/>
        </p:nvSpPr>
        <p:spPr>
          <a:xfrm>
            <a:off x="591557" y="3494196"/>
            <a:ext cx="3419363" cy="307777"/>
          </a:xfrm>
          <a:prstGeom prst="rect">
            <a:avLst/>
          </a:prstGeom>
          <a:noFill/>
        </p:spPr>
        <p:txBody>
          <a:bodyPr wrap="square">
            <a:spAutoFit/>
          </a:bodyPr>
          <a:lstStyle/>
          <a:p>
            <a:r>
              <a:rPr lang="es-ES" sz="1400" b="1" dirty="0">
                <a:solidFill>
                  <a:schemeClr val="tx1"/>
                </a:solidFill>
                <a:latin typeface="+mj-lt"/>
                <a:cs typeface="Poppins" pitchFamily="2" charset="77"/>
              </a:rPr>
              <a:t>(COMO LO MANIFIESTA LA IPS)</a:t>
            </a:r>
          </a:p>
        </p:txBody>
      </p:sp>
      <p:sp>
        <p:nvSpPr>
          <p:cNvPr id="11" name="Google Shape;245;p6">
            <a:extLst>
              <a:ext uri="{FF2B5EF4-FFF2-40B4-BE49-F238E27FC236}">
                <a16:creationId xmlns:a16="http://schemas.microsoft.com/office/drawing/2014/main" id="{7FB8B425-E653-6506-923F-A87DDD0DC73E}"/>
              </a:ext>
            </a:extLst>
          </p:cNvPr>
          <p:cNvSpPr txBox="1">
            <a:spLocks/>
          </p:cNvSpPr>
          <p:nvPr/>
        </p:nvSpPr>
        <p:spPr>
          <a:xfrm>
            <a:off x="5103827" y="725214"/>
            <a:ext cx="5522132" cy="5249917"/>
          </a:xfrm>
          <a:prstGeom prst="rect">
            <a:avLst/>
          </a:prstGeom>
          <a:noFill/>
          <a:ln>
            <a:noFill/>
          </a:ln>
        </p:spPr>
        <p:txBody>
          <a:bodyPr spcFirstLastPara="1" wrap="square" lIns="0" tIns="0" rIns="0" bIns="0" anchor="t" anchorCtr="0">
            <a:noAutofit/>
          </a:bodyPr>
          <a:lstStyle>
            <a:lvl1pPr marL="304776" indent="-304776" algn="l" defTabSz="121911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32" indent="-304776" algn="l" defTabSz="121911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87" indent="-304776" algn="l" defTabSz="121911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40"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99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54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104"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658"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212" indent="-304776" algn="l" defTabSz="121911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gn="just">
              <a:spcBef>
                <a:spcPts val="1000"/>
              </a:spcBef>
              <a:buNone/>
            </a:pPr>
            <a:r>
              <a:rPr lang="es-MX" sz="2000" dirty="0">
                <a:solidFill>
                  <a:schemeClr val="accent2">
                    <a:lumMod val="75000"/>
                  </a:schemeClr>
                </a:solidFill>
              </a:rPr>
              <a:t>Aumenta inasistencia de la consulta de psicología y psiquiatría</a:t>
            </a:r>
          </a:p>
        </p:txBody>
      </p:sp>
    </p:spTree>
    <p:extLst>
      <p:ext uri="{BB962C8B-B14F-4D97-AF65-F5344CB8AC3E}">
        <p14:creationId xmlns:p14="http://schemas.microsoft.com/office/powerpoint/2010/main" val="3856509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98C67E-8760-13DE-B2B0-8D4DA0308E62}"/>
              </a:ext>
            </a:extLst>
          </p:cNvPr>
          <p:cNvSpPr>
            <a:spLocks noGrp="1"/>
          </p:cNvSpPr>
          <p:nvPr>
            <p:ph type="title" idx="4294967295"/>
          </p:nvPr>
        </p:nvSpPr>
        <p:spPr>
          <a:xfrm>
            <a:off x="3120467" y="535781"/>
            <a:ext cx="7140103" cy="725488"/>
          </a:xfrm>
          <a:prstGeom prst="roundRect">
            <a:avLst/>
          </a:prstGeom>
          <a:ln>
            <a:noFill/>
          </a:ln>
        </p:spPr>
        <p:txBody>
          <a:bodyPr/>
          <a:lstStyle/>
          <a:p>
            <a:pPr algn="r"/>
            <a:r>
              <a:rPr lang="es-MX" sz="2400" dirty="0">
                <a:solidFill>
                  <a:schemeClr val="accent2"/>
                </a:solidFill>
              </a:rPr>
              <a:t>CIERRE DEL “DIARIO DE UN SUEÑO” </a:t>
            </a:r>
            <a:br>
              <a:rPr lang="es-MX" sz="2400" dirty="0">
                <a:solidFill>
                  <a:schemeClr val="accent2"/>
                </a:solidFill>
              </a:rPr>
            </a:br>
            <a:r>
              <a:rPr lang="es-MX" sz="1600" dirty="0">
                <a:solidFill>
                  <a:schemeClr val="accent2"/>
                </a:solidFill>
              </a:rPr>
              <a:t>(BALANCE CUALITATIVO)</a:t>
            </a:r>
            <a:endParaRPr lang="es-CO" sz="1600" dirty="0">
              <a:solidFill>
                <a:schemeClr val="accent2"/>
              </a:solidFill>
            </a:endParaRPr>
          </a:p>
        </p:txBody>
      </p:sp>
      <p:sp>
        <p:nvSpPr>
          <p:cNvPr id="3" name="Marcador de texto 2">
            <a:extLst>
              <a:ext uri="{FF2B5EF4-FFF2-40B4-BE49-F238E27FC236}">
                <a16:creationId xmlns:a16="http://schemas.microsoft.com/office/drawing/2014/main" id="{FBCF61E5-A7E8-A729-FC27-07EE56E77686}"/>
              </a:ext>
            </a:extLst>
          </p:cNvPr>
          <p:cNvSpPr>
            <a:spLocks noGrp="1"/>
          </p:cNvSpPr>
          <p:nvPr>
            <p:ph type="body" idx="4294967295"/>
          </p:nvPr>
        </p:nvSpPr>
        <p:spPr>
          <a:xfrm>
            <a:off x="1986706" y="2392954"/>
            <a:ext cx="8052239" cy="2072092"/>
          </a:xfrm>
          <a:prstGeom prst="rect">
            <a:avLst/>
          </a:prstGeom>
        </p:spPr>
        <p:txBody>
          <a:bodyPr/>
          <a:lstStyle/>
          <a:p>
            <a:pPr>
              <a:buClr>
                <a:schemeClr val="accent1"/>
              </a:buClr>
              <a:buSzPct val="145000"/>
            </a:pPr>
            <a:r>
              <a:rPr lang="es-MX" sz="2800" dirty="0"/>
              <a:t>Aprendizajes (sobre aspectos positivos y negativos)</a:t>
            </a:r>
          </a:p>
          <a:p>
            <a:pPr>
              <a:buClr>
                <a:schemeClr val="accent1"/>
              </a:buClr>
              <a:buSzPct val="145000"/>
            </a:pPr>
            <a:r>
              <a:rPr lang="es-MX" sz="2800" dirty="0"/>
              <a:t>Anécdotas destacables del proceso</a:t>
            </a:r>
          </a:p>
          <a:p>
            <a:pPr>
              <a:buClr>
                <a:schemeClr val="accent1"/>
              </a:buClr>
              <a:buSzPct val="145000"/>
            </a:pPr>
            <a:r>
              <a:rPr lang="es-MX" sz="2800" dirty="0"/>
              <a:t>Aspectos innovadores (si los hubo y porqué lo son)</a:t>
            </a:r>
            <a:endParaRPr lang="es-CO" sz="2800" dirty="0"/>
          </a:p>
        </p:txBody>
      </p:sp>
    </p:spTree>
    <p:extLst>
      <p:ext uri="{BB962C8B-B14F-4D97-AF65-F5344CB8AC3E}">
        <p14:creationId xmlns:p14="http://schemas.microsoft.com/office/powerpoint/2010/main" val="83853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arcador de posición de imagen 13" descr="Grupo de personas en un auditorio&#10;&#10;Descripción generada automáticamente">
            <a:extLst>
              <a:ext uri="{FF2B5EF4-FFF2-40B4-BE49-F238E27FC236}">
                <a16:creationId xmlns:a16="http://schemas.microsoft.com/office/drawing/2014/main" id="{A804108B-C7E3-A329-1413-FDBC352C213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0" y="-14287"/>
            <a:ext cx="10639425" cy="4067972"/>
          </a:xfrm>
        </p:spPr>
      </p:pic>
      <p:sp>
        <p:nvSpPr>
          <p:cNvPr id="3" name="TextBox 2">
            <a:extLst>
              <a:ext uri="{FF2B5EF4-FFF2-40B4-BE49-F238E27FC236}">
                <a16:creationId xmlns:a16="http://schemas.microsoft.com/office/drawing/2014/main" id="{52EFC36C-B41B-DEDA-BAE8-7D00743546F7}"/>
              </a:ext>
            </a:extLst>
          </p:cNvPr>
          <p:cNvSpPr txBox="1"/>
          <p:nvPr/>
        </p:nvSpPr>
        <p:spPr>
          <a:xfrm>
            <a:off x="1060451" y="4835539"/>
            <a:ext cx="3525511" cy="1323439"/>
          </a:xfrm>
          <a:prstGeom prst="rect">
            <a:avLst/>
          </a:prstGeom>
          <a:noFill/>
        </p:spPr>
        <p:txBody>
          <a:bodyPr wrap="square">
            <a:spAutoFit/>
          </a:bodyPr>
          <a:lstStyle/>
          <a:p>
            <a:r>
              <a:rPr lang="en-ID" sz="4000">
                <a:solidFill>
                  <a:schemeClr val="bg1"/>
                </a:solidFill>
                <a:latin typeface="Archivo Expanded SemiBold" pitchFamily="2" charset="0"/>
                <a:cs typeface="Archivo Expanded SemiBold" pitchFamily="2" charset="0"/>
              </a:rPr>
              <a:t>Creative Gallery</a:t>
            </a:r>
          </a:p>
        </p:txBody>
      </p:sp>
      <p:pic>
        <p:nvPicPr>
          <p:cNvPr id="39" name="Gráfico 38">
            <a:extLst>
              <a:ext uri="{FF2B5EF4-FFF2-40B4-BE49-F238E27FC236}">
                <a16:creationId xmlns:a16="http://schemas.microsoft.com/office/drawing/2014/main" id="{CCE423E4-0371-884D-CFDC-7562DD75500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92682" y="6383700"/>
            <a:ext cx="2935310" cy="325324"/>
          </a:xfrm>
          <a:prstGeom prst="rect">
            <a:avLst/>
          </a:prstGeom>
        </p:spPr>
      </p:pic>
      <p:sp>
        <p:nvSpPr>
          <p:cNvPr id="43" name="Rectángulo 42">
            <a:extLst>
              <a:ext uri="{FF2B5EF4-FFF2-40B4-BE49-F238E27FC236}">
                <a16:creationId xmlns:a16="http://schemas.microsoft.com/office/drawing/2014/main" id="{FBF74E36-012A-7DEB-60B3-DBB8D5EBEFD0}"/>
              </a:ext>
            </a:extLst>
          </p:cNvPr>
          <p:cNvSpPr/>
          <p:nvPr/>
        </p:nvSpPr>
        <p:spPr>
          <a:xfrm>
            <a:off x="0" y="-14702"/>
            <a:ext cx="12214253" cy="15281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sz="2400"/>
          </a:p>
        </p:txBody>
      </p:sp>
      <p:pic>
        <p:nvPicPr>
          <p:cNvPr id="44" name="Imagen 43" descr="Texto&#10;&#10;Descripción generada automáticamente">
            <a:extLst>
              <a:ext uri="{FF2B5EF4-FFF2-40B4-BE49-F238E27FC236}">
                <a16:creationId xmlns:a16="http://schemas.microsoft.com/office/drawing/2014/main" id="{FE5773DD-D9D5-D82C-3B87-BD8D8E70FB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4809" y="36331"/>
            <a:ext cx="1140110" cy="704669"/>
          </a:xfrm>
          <a:prstGeom prst="rect">
            <a:avLst/>
          </a:prstGeom>
        </p:spPr>
      </p:pic>
      <p:pic>
        <p:nvPicPr>
          <p:cNvPr id="45" name="Imagen 44">
            <a:extLst>
              <a:ext uri="{FF2B5EF4-FFF2-40B4-BE49-F238E27FC236}">
                <a16:creationId xmlns:a16="http://schemas.microsoft.com/office/drawing/2014/main" id="{DF3F51BA-6E65-1386-B6E9-3487D408BE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06227" y="0"/>
            <a:ext cx="741487" cy="741001"/>
          </a:xfrm>
          <a:prstGeom prst="rect">
            <a:avLst/>
          </a:prstGeom>
        </p:spPr>
      </p:pic>
      <p:pic>
        <p:nvPicPr>
          <p:cNvPr id="46" name="Imagen 45" descr="Texto&#10;&#10;Descripción generada automáticamente">
            <a:extLst>
              <a:ext uri="{FF2B5EF4-FFF2-40B4-BE49-F238E27FC236}">
                <a16:creationId xmlns:a16="http://schemas.microsoft.com/office/drawing/2014/main" id="{4C4FA8E9-82B0-FB6E-6ED9-15190EB5D2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44587" y="0"/>
            <a:ext cx="751620" cy="741000"/>
          </a:xfrm>
          <a:prstGeom prst="rect">
            <a:avLst/>
          </a:prstGeom>
        </p:spPr>
      </p:pic>
      <p:sp>
        <p:nvSpPr>
          <p:cNvPr id="47" name="CuadroTexto 46">
            <a:extLst>
              <a:ext uri="{FF2B5EF4-FFF2-40B4-BE49-F238E27FC236}">
                <a16:creationId xmlns:a16="http://schemas.microsoft.com/office/drawing/2014/main" id="{B26D42A8-44FF-A02B-D56F-60D88A02725E}"/>
              </a:ext>
            </a:extLst>
          </p:cNvPr>
          <p:cNvSpPr txBox="1"/>
          <p:nvPr/>
        </p:nvSpPr>
        <p:spPr>
          <a:xfrm>
            <a:off x="4825993" y="4412932"/>
            <a:ext cx="6943731" cy="1323439"/>
          </a:xfrm>
          <a:prstGeom prst="rect">
            <a:avLst/>
          </a:prstGeom>
          <a:noFill/>
        </p:spPr>
        <p:txBody>
          <a:bodyPr wrap="square" rtlCol="0">
            <a:spAutoFit/>
          </a:bodyPr>
          <a:lstStyle/>
          <a:p>
            <a:pPr algn="r"/>
            <a:r>
              <a:rPr lang="es-CO" sz="8000" dirty="0">
                <a:solidFill>
                  <a:schemeClr val="accent2"/>
                </a:solidFill>
                <a:latin typeface="+mj-lt"/>
              </a:rPr>
              <a:t>GRACIAS</a:t>
            </a:r>
          </a:p>
        </p:txBody>
      </p:sp>
      <p:sp>
        <p:nvSpPr>
          <p:cNvPr id="51" name="CuadroTexto 50">
            <a:extLst>
              <a:ext uri="{FF2B5EF4-FFF2-40B4-BE49-F238E27FC236}">
                <a16:creationId xmlns:a16="http://schemas.microsoft.com/office/drawing/2014/main" id="{4DA12393-CDA8-DBA5-B2DB-378B11553207}"/>
              </a:ext>
            </a:extLst>
          </p:cNvPr>
          <p:cNvSpPr txBox="1"/>
          <p:nvPr/>
        </p:nvSpPr>
        <p:spPr>
          <a:xfrm>
            <a:off x="10073814" y="5409932"/>
            <a:ext cx="1279517" cy="338554"/>
          </a:xfrm>
          <a:prstGeom prst="rect">
            <a:avLst/>
          </a:prstGeom>
          <a:noFill/>
        </p:spPr>
        <p:txBody>
          <a:bodyPr wrap="none" rtlCol="0">
            <a:spAutoFit/>
          </a:bodyPr>
          <a:lstStyle/>
          <a:p>
            <a:r>
              <a:rPr lang="es-CO" sz="1600" b="1">
                <a:solidFill>
                  <a:schemeClr val="bg1"/>
                </a:solidFill>
                <a:latin typeface="+mj-lt"/>
              </a:rPr>
              <a:t>ESCANEA</a:t>
            </a:r>
          </a:p>
        </p:txBody>
      </p:sp>
      <p:sp>
        <p:nvSpPr>
          <p:cNvPr id="6" name="Rectángulo 5">
            <a:extLst>
              <a:ext uri="{FF2B5EF4-FFF2-40B4-BE49-F238E27FC236}">
                <a16:creationId xmlns:a16="http://schemas.microsoft.com/office/drawing/2014/main" id="{684BE045-FC09-19C4-53F5-F83EDA35D696}"/>
              </a:ext>
            </a:extLst>
          </p:cNvPr>
          <p:cNvSpPr/>
          <p:nvPr/>
        </p:nvSpPr>
        <p:spPr>
          <a:xfrm>
            <a:off x="0" y="6705182"/>
            <a:ext cx="12214253" cy="15281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sz="2400"/>
          </a:p>
        </p:txBody>
      </p:sp>
    </p:spTree>
    <p:extLst>
      <p:ext uri="{BB962C8B-B14F-4D97-AF65-F5344CB8AC3E}">
        <p14:creationId xmlns:p14="http://schemas.microsoft.com/office/powerpoint/2010/main" val="360622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32B4B41-CD81-B64F-5DEF-FBD204C50967}"/>
              </a:ext>
            </a:extLst>
          </p:cNvPr>
          <p:cNvGraphicFramePr>
            <a:graphicFrameLocks noGrp="1"/>
          </p:cNvGraphicFramePr>
          <p:nvPr>
            <p:extLst>
              <p:ext uri="{D42A27DB-BD31-4B8C-83A1-F6EECF244321}">
                <p14:modId xmlns:p14="http://schemas.microsoft.com/office/powerpoint/2010/main" val="2497457935"/>
              </p:ext>
            </p:extLst>
          </p:nvPr>
        </p:nvGraphicFramePr>
        <p:xfrm>
          <a:off x="285135" y="1842654"/>
          <a:ext cx="11685192" cy="3755654"/>
        </p:xfrm>
        <a:graphic>
          <a:graphicData uri="http://schemas.openxmlformats.org/drawingml/2006/table">
            <a:tbl>
              <a:tblPr firstRow="1" bandRow="1">
                <a:tableStyleId>{75497DF0-F5C0-48E2-9536-E69177F950F3}</a:tableStyleId>
              </a:tblPr>
              <a:tblGrid>
                <a:gridCol w="1526278">
                  <a:extLst>
                    <a:ext uri="{9D8B030D-6E8A-4147-A177-3AD203B41FA5}">
                      <a16:colId xmlns:a16="http://schemas.microsoft.com/office/drawing/2014/main" val="3144173336"/>
                    </a:ext>
                  </a:extLst>
                </a:gridCol>
                <a:gridCol w="3488687">
                  <a:extLst>
                    <a:ext uri="{9D8B030D-6E8A-4147-A177-3AD203B41FA5}">
                      <a16:colId xmlns:a16="http://schemas.microsoft.com/office/drawing/2014/main" val="609268804"/>
                    </a:ext>
                  </a:extLst>
                </a:gridCol>
                <a:gridCol w="6670227">
                  <a:extLst>
                    <a:ext uri="{9D8B030D-6E8A-4147-A177-3AD203B41FA5}">
                      <a16:colId xmlns:a16="http://schemas.microsoft.com/office/drawing/2014/main" val="1947697350"/>
                    </a:ext>
                  </a:extLst>
                </a:gridCol>
              </a:tblGrid>
              <a:tr h="1047108">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sym typeface="Calibri"/>
                        </a:rPr>
                        <a:t>¿Qué?</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defTabSz="1219110" rtl="0" eaLnBrk="1" latinLnBrk="0" hangingPunct="1">
                        <a:lnSpc>
                          <a:spcPct val="100000"/>
                        </a:lnSpc>
                        <a:spcBef>
                          <a:spcPts val="0"/>
                        </a:spcBef>
                        <a:spcAft>
                          <a:spcPts val="0"/>
                        </a:spcAft>
                        <a:buClr>
                          <a:srgbClr val="000000"/>
                        </a:buClr>
                        <a:buSzPts val="1400"/>
                        <a:buFont typeface="Arial"/>
                        <a:buNone/>
                      </a:pPr>
                      <a:r>
                        <a:rPr lang="es-CO" sz="1800" b="0" i="0" u="none" strike="noStrike" kern="1200" cap="none" dirty="0">
                          <a:solidFill>
                            <a:srgbClr val="171616"/>
                          </a:solidFill>
                          <a:latin typeface="+mn-lt"/>
                          <a:cs typeface="Arial"/>
                        </a:rPr>
                        <a:t>Describa la situación a solucionar</a:t>
                      </a:r>
                      <a:endParaRPr sz="1800" b="0" i="0" u="none" strike="noStrike" kern="1200" cap="none" dirty="0">
                        <a:solidFill>
                          <a:srgbClr val="171616"/>
                        </a:solidFill>
                        <a:latin typeface="+mn-lt"/>
                        <a:cs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E7ECEF"/>
                    </a:solidFill>
                  </a:tcPr>
                </a:tc>
                <a:tc>
                  <a:txBody>
                    <a:bodyPr/>
                    <a:lstStyle/>
                    <a:p>
                      <a:pPr marL="0" marR="0" lvl="0" indent="0" algn="just" defTabSz="1219110" rtl="0" eaLnBrk="1" fontAlgn="auto" latinLnBrk="0" hangingPunct="1">
                        <a:lnSpc>
                          <a:spcPct val="100000"/>
                        </a:lnSpc>
                        <a:spcBef>
                          <a:spcPts val="0"/>
                        </a:spcBef>
                        <a:spcAft>
                          <a:spcPts val="0"/>
                        </a:spcAft>
                        <a:buClr>
                          <a:srgbClr val="000000"/>
                        </a:buClr>
                        <a:buSzPts val="1400"/>
                        <a:buFont typeface="Arial"/>
                        <a:buNone/>
                        <a:tabLst/>
                        <a:defRPr/>
                      </a:pPr>
                      <a:r>
                        <a:rPr lang="es-MX" sz="1800" b="0" i="0" u="none" strike="noStrike" kern="1200" cap="none" dirty="0">
                          <a:solidFill>
                            <a:srgbClr val="171616"/>
                          </a:solidFill>
                          <a:latin typeface="Arial"/>
                          <a:ea typeface="Arial"/>
                          <a:cs typeface="Arial"/>
                        </a:rPr>
                        <a:t>La inasistencia a la consulta externa de psicología y psiquiatría </a:t>
                      </a:r>
                    </a:p>
                    <a:p>
                      <a:pPr marL="0" marR="0" lvl="0" indent="0" algn="just" defTabSz="1219110" rtl="0" eaLnBrk="1" latinLnBrk="0" hangingPunct="1">
                        <a:lnSpc>
                          <a:spcPct val="100000"/>
                        </a:lnSpc>
                        <a:spcBef>
                          <a:spcPts val="0"/>
                        </a:spcBef>
                        <a:spcAft>
                          <a:spcPts val="0"/>
                        </a:spcAft>
                        <a:buClr>
                          <a:srgbClr val="000000"/>
                        </a:buClr>
                        <a:buSzPts val="1400"/>
                        <a:buFont typeface="Arial"/>
                        <a:buNone/>
                      </a:pPr>
                      <a:endParaRPr lang="es-CO" sz="1800" b="0" i="0" u="none" strike="noStrike" kern="1200" cap="none" dirty="0">
                        <a:solidFill>
                          <a:srgbClr val="171616"/>
                        </a:solidFill>
                        <a:latin typeface="+mn-lt"/>
                        <a:cs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E7ECEF"/>
                    </a:solidFill>
                  </a:tcPr>
                </a:tc>
                <a:extLst>
                  <a:ext uri="{0D108BD9-81ED-4DB2-BD59-A6C34878D82A}">
                    <a16:rowId xmlns:a16="http://schemas.microsoft.com/office/drawing/2014/main" val="3428363834"/>
                  </a:ext>
                </a:extLst>
              </a:tr>
              <a:tr h="1411103">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sym typeface="Calibri"/>
                        </a:rPr>
                        <a:t>¿Por qué?</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dirty="0">
                          <a:solidFill>
                            <a:srgbClr val="171616"/>
                          </a:solidFill>
                          <a:latin typeface="+mn-lt"/>
                        </a:rPr>
                        <a:t>Razones que justifican abordar la situación</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1219110" rtl="0" eaLnBrk="1" fontAlgn="auto" latinLnBrk="0" hangingPunct="1">
                        <a:lnSpc>
                          <a:spcPct val="100000"/>
                        </a:lnSpc>
                        <a:spcBef>
                          <a:spcPts val="0"/>
                        </a:spcBef>
                        <a:spcAft>
                          <a:spcPts val="0"/>
                        </a:spcAft>
                        <a:buClr>
                          <a:srgbClr val="000000"/>
                        </a:buClr>
                        <a:buSzPts val="1800"/>
                        <a:buFont typeface="Arial"/>
                        <a:buNone/>
                        <a:tabLst/>
                        <a:defRPr/>
                      </a:pPr>
                      <a:r>
                        <a:rPr lang="es-MX" sz="1800" b="0" i="0" u="none" strike="noStrike" kern="1200" cap="none" dirty="0">
                          <a:solidFill>
                            <a:schemeClr val="dk1"/>
                          </a:solidFill>
                          <a:latin typeface="Arial"/>
                          <a:ea typeface="Arial"/>
                          <a:cs typeface="Arial"/>
                        </a:rPr>
                        <a:t>Necesitamos mejorar productividad, impacta la calidad de servicio, afecta oportunidad de consulta de psiquiatría y psicología, satura el servicio de urgencias,  disminuye la adherencia al tratamiento, </a:t>
                      </a:r>
                    </a:p>
                    <a:p>
                      <a:pPr marL="0" marR="0" lvl="0" indent="0" algn="just" rtl="0">
                        <a:lnSpc>
                          <a:spcPct val="100000"/>
                        </a:lnSpc>
                        <a:spcBef>
                          <a:spcPts val="0"/>
                        </a:spcBef>
                        <a:spcAft>
                          <a:spcPts val="0"/>
                        </a:spcAft>
                        <a:buClr>
                          <a:srgbClr val="000000"/>
                        </a:buClr>
                        <a:buSzPts val="1800"/>
                        <a:buFont typeface="Arial"/>
                        <a:buNone/>
                      </a:pPr>
                      <a:r>
                        <a:rPr lang="es-ES" sz="1800" dirty="0"/>
                        <a:t>.</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7387132"/>
                  </a:ext>
                </a:extLst>
              </a:tr>
              <a:tr h="1245496">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sym typeface="Calibri"/>
                        </a:rPr>
                        <a:t>¿Para quién?</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dirty="0">
                          <a:solidFill>
                            <a:srgbClr val="171616"/>
                          </a:solidFill>
                          <a:latin typeface="+mn-lt"/>
                        </a:rPr>
                        <a:t>Para quién es un problema la situación</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1219110" rtl="0" eaLnBrk="1" fontAlgn="auto" latinLnBrk="0" hangingPunct="1">
                        <a:lnSpc>
                          <a:spcPct val="100000"/>
                        </a:lnSpc>
                        <a:spcBef>
                          <a:spcPts val="0"/>
                        </a:spcBef>
                        <a:spcAft>
                          <a:spcPts val="0"/>
                        </a:spcAft>
                        <a:buClr>
                          <a:srgbClr val="000000"/>
                        </a:buClr>
                        <a:buSzPts val="1800"/>
                        <a:buFont typeface="Arial"/>
                        <a:buNone/>
                        <a:tabLst/>
                        <a:defRPr/>
                      </a:pPr>
                      <a:r>
                        <a:rPr lang="es-MX" sz="1800" b="0" i="0" u="none" strike="noStrike" kern="1200" cap="none" dirty="0">
                          <a:solidFill>
                            <a:schemeClr val="dk1"/>
                          </a:solidFill>
                          <a:latin typeface="Arial"/>
                          <a:ea typeface="Arial"/>
                          <a:cs typeface="Arial"/>
                        </a:rPr>
                        <a:t>Pacientes y familias, asegurador e institución</a:t>
                      </a:r>
                    </a:p>
                    <a:p>
                      <a:pPr marL="0" marR="0" lvl="0" indent="0" algn="ctr" rtl="0">
                        <a:lnSpc>
                          <a:spcPct val="100000"/>
                        </a:lnSpc>
                        <a:spcBef>
                          <a:spcPts val="0"/>
                        </a:spcBef>
                        <a:spcAft>
                          <a:spcPts val="0"/>
                        </a:spcAft>
                        <a:buClr>
                          <a:srgbClr val="000000"/>
                        </a:buClr>
                        <a:buSzPts val="1800"/>
                        <a:buFont typeface="Arial"/>
                        <a:buNone/>
                      </a:pPr>
                      <a:endParaRPr lang="es-CO"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96348920"/>
                  </a:ext>
                </a:extLst>
              </a:tr>
            </a:tbl>
          </a:graphicData>
        </a:graphic>
      </p:graphicFrame>
      <p:sp>
        <p:nvSpPr>
          <p:cNvPr id="4" name="CuadroTexto 3">
            <a:extLst>
              <a:ext uri="{FF2B5EF4-FFF2-40B4-BE49-F238E27FC236}">
                <a16:creationId xmlns:a16="http://schemas.microsoft.com/office/drawing/2014/main" id="{77BF00B0-E50C-8008-7AEC-FFD8CA650FA8}"/>
              </a:ext>
            </a:extLst>
          </p:cNvPr>
          <p:cNvSpPr txBox="1"/>
          <p:nvPr/>
        </p:nvSpPr>
        <p:spPr>
          <a:xfrm>
            <a:off x="1578077" y="289975"/>
            <a:ext cx="9070258" cy="954107"/>
          </a:xfrm>
          <a:prstGeom prst="rect">
            <a:avLst/>
          </a:prstGeom>
          <a:noFill/>
        </p:spPr>
        <p:txBody>
          <a:bodyPr wrap="square">
            <a:spAutoFit/>
          </a:bodyPr>
          <a:lstStyle/>
          <a:p>
            <a:r>
              <a:rPr lang="es-CO" sz="2800" dirty="0">
                <a:solidFill>
                  <a:schemeClr val="accent2"/>
                </a:solidFill>
                <a:latin typeface="+mj-lt"/>
              </a:rPr>
              <a:t>CARACTERIZACIÓN DEL PROBLEMA: </a:t>
            </a:r>
          </a:p>
          <a:p>
            <a:r>
              <a:rPr lang="es-CO" sz="2800" dirty="0">
                <a:solidFill>
                  <a:schemeClr val="accent2"/>
                </a:solidFill>
                <a:latin typeface="+mj-lt"/>
              </a:rPr>
              <a:t>Comprensión del Problema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32B4B41-CD81-B64F-5DEF-FBD204C50967}"/>
              </a:ext>
            </a:extLst>
          </p:cNvPr>
          <p:cNvGraphicFramePr>
            <a:graphicFrameLocks noGrp="1"/>
          </p:cNvGraphicFramePr>
          <p:nvPr>
            <p:extLst>
              <p:ext uri="{D42A27DB-BD31-4B8C-83A1-F6EECF244321}">
                <p14:modId xmlns:p14="http://schemas.microsoft.com/office/powerpoint/2010/main" val="3382866157"/>
              </p:ext>
            </p:extLst>
          </p:nvPr>
        </p:nvGraphicFramePr>
        <p:xfrm>
          <a:off x="392046" y="1514007"/>
          <a:ext cx="10362954" cy="2126848"/>
        </p:xfrm>
        <a:graphic>
          <a:graphicData uri="http://schemas.openxmlformats.org/drawingml/2006/table">
            <a:tbl>
              <a:tblPr firstRow="1" bandRow="1">
                <a:tableStyleId>{75497DF0-F5C0-48E2-9536-E69177F950F3}</a:tableStyleId>
              </a:tblPr>
              <a:tblGrid>
                <a:gridCol w="1353572">
                  <a:extLst>
                    <a:ext uri="{9D8B030D-6E8A-4147-A177-3AD203B41FA5}">
                      <a16:colId xmlns:a16="http://schemas.microsoft.com/office/drawing/2014/main" val="3144173336"/>
                    </a:ext>
                  </a:extLst>
                </a:gridCol>
                <a:gridCol w="2215537">
                  <a:extLst>
                    <a:ext uri="{9D8B030D-6E8A-4147-A177-3AD203B41FA5}">
                      <a16:colId xmlns:a16="http://schemas.microsoft.com/office/drawing/2014/main" val="609268804"/>
                    </a:ext>
                  </a:extLst>
                </a:gridCol>
                <a:gridCol w="6793845">
                  <a:extLst>
                    <a:ext uri="{9D8B030D-6E8A-4147-A177-3AD203B41FA5}">
                      <a16:colId xmlns:a16="http://schemas.microsoft.com/office/drawing/2014/main" val="1947697350"/>
                    </a:ext>
                  </a:extLst>
                </a:gridCol>
              </a:tblGrid>
              <a:tr h="1212438">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ea typeface="Calibri"/>
                          <a:cs typeface="Calibri"/>
                          <a:sym typeface="Calibri"/>
                        </a:rPr>
                        <a:t>¿Cómo?</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dirty="0">
                          <a:solidFill>
                            <a:schemeClr val="bg1"/>
                          </a:solidFill>
                          <a:latin typeface="+mn-lt"/>
                        </a:rPr>
                        <a:t>Cómo se manifiesta la situación (datos, línea de base)</a:t>
                      </a:r>
                      <a:endParaRPr sz="1800" u="none" strike="noStrike" cap="none" dirty="0">
                        <a:solidFill>
                          <a:schemeClr val="bg1"/>
                        </a:solidFill>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rtl="0">
                        <a:lnSpc>
                          <a:spcPct val="100000"/>
                        </a:lnSpc>
                        <a:spcBef>
                          <a:spcPts val="0"/>
                        </a:spcBef>
                        <a:spcAft>
                          <a:spcPts val="0"/>
                        </a:spcAft>
                        <a:buClr>
                          <a:srgbClr val="000000"/>
                        </a:buClr>
                        <a:buSzPts val="1800"/>
                        <a:buFont typeface="Arial"/>
                        <a:buNone/>
                      </a:pPr>
                      <a:r>
                        <a:rPr lang="es-ES" sz="1800" b="1" i="0" u="none" strike="noStrike" kern="1200" cap="none" dirty="0">
                          <a:solidFill>
                            <a:schemeClr val="lt1"/>
                          </a:solidFill>
                          <a:latin typeface="+mn-lt"/>
                          <a:cs typeface="Arial"/>
                        </a:rPr>
                        <a:t>Disminución en la productividad, disminución en el porcentaje de asistencia a consultas , incremento en el uso del servicio de urgencias, incremento en el uso de los servicios de urgencias, tiempos muertos de consultorios </a:t>
                      </a: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9963402"/>
                  </a:ext>
                </a:extLst>
              </a:tr>
              <a:tr h="84871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ea typeface="Calibri"/>
                          <a:cs typeface="Calibri"/>
                          <a:sym typeface="Calibri"/>
                        </a:rPr>
                        <a:t>¿Cuándo?</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mn-lt"/>
                        </a:rPr>
                        <a:t>¿Es permanente?</a:t>
                      </a:r>
                      <a:endParaRPr sz="1800" u="none" strike="noStrike" cap="none">
                        <a:latin typeface="+mn-lt"/>
                      </a:endParaRPr>
                    </a:p>
                    <a:p>
                      <a:pPr marL="0" marR="0" lvl="0" indent="0" algn="ctr" rtl="0">
                        <a:lnSpc>
                          <a:spcPct val="100000"/>
                        </a:lnSpc>
                        <a:spcBef>
                          <a:spcPts val="0"/>
                        </a:spcBef>
                        <a:spcAft>
                          <a:spcPts val="0"/>
                        </a:spcAft>
                        <a:buClr>
                          <a:srgbClr val="000000"/>
                        </a:buClr>
                        <a:buSzPts val="1400"/>
                        <a:buFont typeface="Arial"/>
                        <a:buNone/>
                      </a:pPr>
                      <a:r>
                        <a:rPr lang="es-CO" sz="1800" u="none" strike="noStrike" cap="none">
                          <a:solidFill>
                            <a:srgbClr val="171616"/>
                          </a:solidFill>
                          <a:latin typeface="+mn-lt"/>
                        </a:rPr>
                        <a:t>¿Tiene temporalidad?</a:t>
                      </a:r>
                      <a:endParaRPr sz="1800" u="none" strike="noStrike" cap="none">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rtl="0">
                        <a:lnSpc>
                          <a:spcPct val="100000"/>
                        </a:lnSpc>
                        <a:spcBef>
                          <a:spcPts val="0"/>
                        </a:spcBef>
                        <a:spcAft>
                          <a:spcPts val="0"/>
                        </a:spcAft>
                        <a:buClr>
                          <a:srgbClr val="000000"/>
                        </a:buClr>
                        <a:buSzPts val="1800"/>
                        <a:buFont typeface="Arial"/>
                        <a:buNone/>
                      </a:pPr>
                      <a:r>
                        <a:rPr lang="es-MX" sz="1800" u="none" strike="noStrike" cap="none" dirty="0">
                          <a:latin typeface="+mn-lt"/>
                        </a:rPr>
                        <a:t>Cerca a festividades, vacaciones de los niños, cuando hay </a:t>
                      </a:r>
                      <a:r>
                        <a:rPr lang="es-MX" sz="1800" u="none" strike="noStrike" cap="none" dirty="0" err="1">
                          <a:latin typeface="+mn-lt"/>
                        </a:rPr>
                        <a:t>cambis</a:t>
                      </a:r>
                      <a:r>
                        <a:rPr lang="es-MX" sz="1800" u="none" strike="noStrike" cap="none" dirty="0">
                          <a:latin typeface="+mn-lt"/>
                        </a:rPr>
                        <a:t> climáticos, cuando el paciente no cuenta con acompañante, por problemas de orden publico, por obras </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252085"/>
                  </a:ext>
                </a:extLst>
              </a:tr>
            </a:tbl>
          </a:graphicData>
        </a:graphic>
      </p:graphicFrame>
      <p:sp>
        <p:nvSpPr>
          <p:cNvPr id="4" name="CuadroTexto 3">
            <a:extLst>
              <a:ext uri="{FF2B5EF4-FFF2-40B4-BE49-F238E27FC236}">
                <a16:creationId xmlns:a16="http://schemas.microsoft.com/office/drawing/2014/main" id="{77BF00B0-E50C-8008-7AEC-FFD8CA650FA8}"/>
              </a:ext>
            </a:extLst>
          </p:cNvPr>
          <p:cNvSpPr txBox="1"/>
          <p:nvPr/>
        </p:nvSpPr>
        <p:spPr>
          <a:xfrm>
            <a:off x="1578077" y="289975"/>
            <a:ext cx="9070258" cy="954107"/>
          </a:xfrm>
          <a:prstGeom prst="rect">
            <a:avLst/>
          </a:prstGeom>
          <a:noFill/>
        </p:spPr>
        <p:txBody>
          <a:bodyPr wrap="square">
            <a:spAutoFit/>
          </a:bodyPr>
          <a:lstStyle/>
          <a:p>
            <a:r>
              <a:rPr lang="es-CO" sz="2800" dirty="0">
                <a:solidFill>
                  <a:schemeClr val="accent2"/>
                </a:solidFill>
                <a:latin typeface="+mj-lt"/>
              </a:rPr>
              <a:t>CARACTERIZACIÓN DEL PROBLEMA: DESCRIPCIÓN</a:t>
            </a:r>
          </a:p>
        </p:txBody>
      </p:sp>
      <p:graphicFrame>
        <p:nvGraphicFramePr>
          <p:cNvPr id="3" name="Tabla 2">
            <a:extLst>
              <a:ext uri="{FF2B5EF4-FFF2-40B4-BE49-F238E27FC236}">
                <a16:creationId xmlns:a16="http://schemas.microsoft.com/office/drawing/2014/main" id="{225063EB-F2FA-4B77-23E2-CA267D258199}"/>
              </a:ext>
            </a:extLst>
          </p:cNvPr>
          <p:cNvGraphicFramePr>
            <a:graphicFrameLocks noGrp="1"/>
          </p:cNvGraphicFramePr>
          <p:nvPr>
            <p:extLst>
              <p:ext uri="{D42A27DB-BD31-4B8C-83A1-F6EECF244321}">
                <p14:modId xmlns:p14="http://schemas.microsoft.com/office/powerpoint/2010/main" val="2463261768"/>
              </p:ext>
            </p:extLst>
          </p:nvPr>
        </p:nvGraphicFramePr>
        <p:xfrm>
          <a:off x="392046" y="3575155"/>
          <a:ext cx="10362954" cy="2198349"/>
        </p:xfrm>
        <a:graphic>
          <a:graphicData uri="http://schemas.openxmlformats.org/drawingml/2006/table">
            <a:tbl>
              <a:tblPr firstRow="1" bandRow="1">
                <a:tableStyleId>{75497DF0-F5C0-48E2-9536-E69177F950F3}</a:tableStyleId>
              </a:tblPr>
              <a:tblGrid>
                <a:gridCol w="1353572">
                  <a:extLst>
                    <a:ext uri="{9D8B030D-6E8A-4147-A177-3AD203B41FA5}">
                      <a16:colId xmlns:a16="http://schemas.microsoft.com/office/drawing/2014/main" val="3144173336"/>
                    </a:ext>
                  </a:extLst>
                </a:gridCol>
                <a:gridCol w="2215537">
                  <a:extLst>
                    <a:ext uri="{9D8B030D-6E8A-4147-A177-3AD203B41FA5}">
                      <a16:colId xmlns:a16="http://schemas.microsoft.com/office/drawing/2014/main" val="609268804"/>
                    </a:ext>
                  </a:extLst>
                </a:gridCol>
                <a:gridCol w="6793845">
                  <a:extLst>
                    <a:ext uri="{9D8B030D-6E8A-4147-A177-3AD203B41FA5}">
                      <a16:colId xmlns:a16="http://schemas.microsoft.com/office/drawing/2014/main" val="1947697350"/>
                    </a:ext>
                  </a:extLst>
                </a:gridCol>
              </a:tblGrid>
              <a:tr h="0">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ea typeface="Calibri"/>
                          <a:cs typeface="Calibri"/>
                          <a:sym typeface="Calibri"/>
                        </a:rPr>
                        <a:t>¿Dónde?</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b="1" u="none" strike="noStrike" cap="none" dirty="0">
                          <a:solidFill>
                            <a:schemeClr val="bg1"/>
                          </a:solidFill>
                          <a:latin typeface="+mn-lt"/>
                        </a:rPr>
                        <a:t>En </a:t>
                      </a:r>
                      <a:r>
                        <a:rPr lang="es-CO" sz="1800" b="1" dirty="0">
                          <a:solidFill>
                            <a:schemeClr val="bg1"/>
                          </a:solidFill>
                          <a:latin typeface="+mn-lt"/>
                        </a:rPr>
                        <a:t>qué</a:t>
                      </a:r>
                      <a:r>
                        <a:rPr lang="es-CO" sz="1800" b="1" u="none" strike="noStrike" cap="none" dirty="0">
                          <a:solidFill>
                            <a:schemeClr val="bg1"/>
                          </a:solidFill>
                          <a:latin typeface="+mn-lt"/>
                        </a:rPr>
                        <a:t> áreas o servicios se presenta</a:t>
                      </a:r>
                      <a:endParaRPr sz="1800" b="1" u="none" strike="noStrike" cap="none" dirty="0">
                        <a:solidFill>
                          <a:schemeClr val="bg1"/>
                        </a:solidFill>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rtl="0">
                        <a:lnSpc>
                          <a:spcPct val="100000"/>
                        </a:lnSpc>
                        <a:spcBef>
                          <a:spcPts val="0"/>
                        </a:spcBef>
                        <a:spcAft>
                          <a:spcPts val="0"/>
                        </a:spcAft>
                        <a:buClr>
                          <a:srgbClr val="000000"/>
                        </a:buClr>
                        <a:buSzPts val="1800"/>
                        <a:buFont typeface="Arial"/>
                        <a:buNone/>
                      </a:pPr>
                      <a:r>
                        <a:rPr lang="es-MX" sz="1800" u="none" strike="noStrike" cap="none" dirty="0">
                          <a:latin typeface="+mn-lt"/>
                        </a:rPr>
                        <a:t>6 consultorios, tres donde se oferta </a:t>
                      </a:r>
                      <a:r>
                        <a:rPr lang="es-MX" sz="1800" u="none" strike="noStrike" cap="none" dirty="0" err="1">
                          <a:latin typeface="+mn-lt"/>
                        </a:rPr>
                        <a:t>psiquiatria</a:t>
                      </a:r>
                      <a:r>
                        <a:rPr lang="es-MX" sz="1800" u="none" strike="noStrike" cap="none" dirty="0">
                          <a:latin typeface="+mn-lt"/>
                        </a:rPr>
                        <a:t> y psicología </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9388591"/>
                  </a:ext>
                </a:extLst>
              </a:tr>
              <a:tr h="1558259">
                <a:tc>
                  <a:txBody>
                    <a:bodyPr/>
                    <a:lstStyle/>
                    <a:p>
                      <a:pPr marL="0" marR="0" lvl="0" indent="0" algn="ctr" rtl="0">
                        <a:lnSpc>
                          <a:spcPct val="100000"/>
                        </a:lnSpc>
                        <a:spcBef>
                          <a:spcPts val="0"/>
                        </a:spcBef>
                        <a:spcAft>
                          <a:spcPts val="0"/>
                        </a:spcAft>
                        <a:buClr>
                          <a:srgbClr val="000000"/>
                        </a:buClr>
                        <a:buSzPts val="1800"/>
                        <a:buFont typeface="Arial"/>
                        <a:buNone/>
                      </a:pPr>
                      <a:r>
                        <a:rPr lang="es-CO" sz="1800" b="1" u="none" strike="noStrike" cap="none" dirty="0">
                          <a:solidFill>
                            <a:srgbClr val="FFFFFF"/>
                          </a:solidFill>
                          <a:latin typeface="+mn-lt"/>
                          <a:ea typeface="Calibri"/>
                          <a:cs typeface="Calibri"/>
                          <a:sym typeface="Calibri"/>
                        </a:rPr>
                        <a:t>¿Cuánto cuesta?</a:t>
                      </a:r>
                      <a:endParaRPr sz="1800" b="0" u="none" strike="noStrike" cap="none" dirty="0">
                        <a:latin typeface="+mn-lt"/>
                        <a:ea typeface="Arial"/>
                        <a:cs typeface="Arial"/>
                        <a:sym typeface="Arial"/>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rgbClr val="2788A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CO" sz="1800" u="none" strike="noStrike" cap="none" dirty="0">
                          <a:solidFill>
                            <a:srgbClr val="171616"/>
                          </a:solidFill>
                          <a:latin typeface="+mn-lt"/>
                        </a:rPr>
                        <a:t>Qué se pierde en</a:t>
                      </a:r>
                      <a:r>
                        <a:rPr lang="es-CO" sz="1800" dirty="0">
                          <a:solidFill>
                            <a:srgbClr val="171616"/>
                          </a:solidFill>
                          <a:latin typeface="+mn-lt"/>
                        </a:rPr>
                        <a:t> </a:t>
                      </a:r>
                      <a:r>
                        <a:rPr lang="es-CO" sz="1800" u="none" strike="noStrike" cap="none" dirty="0">
                          <a:solidFill>
                            <a:srgbClr val="171616"/>
                          </a:solidFill>
                          <a:latin typeface="+mn-lt"/>
                        </a:rPr>
                        <a:t>tiempo, dinero u otros recursos</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just" rtl="0">
                        <a:lnSpc>
                          <a:spcPct val="100000"/>
                        </a:lnSpc>
                        <a:spcBef>
                          <a:spcPts val="0"/>
                        </a:spcBef>
                        <a:spcAft>
                          <a:spcPts val="0"/>
                        </a:spcAft>
                        <a:buClr>
                          <a:srgbClr val="000000"/>
                        </a:buClr>
                        <a:buSzPts val="1800"/>
                        <a:buFont typeface="Arial"/>
                        <a:buNone/>
                      </a:pPr>
                      <a:r>
                        <a:rPr lang="es-ES" sz="1800" u="none" strike="noStrike" cap="none" dirty="0">
                          <a:latin typeface="+mn-lt"/>
                        </a:rPr>
                        <a:t>30 millones al mes  dado que su contratación es por evento mayoría en consulta externa </a:t>
                      </a:r>
                      <a:endParaRPr sz="1800" u="none" strike="noStrike" cap="none" dirty="0">
                        <a:latin typeface="+mn-lt"/>
                      </a:endParaRPr>
                    </a:p>
                  </a:txBody>
                  <a:tcPr marL="91450" marR="91450" marT="45725" marB="45725" anchor="ctr">
                    <a:lnL w="3175" cap="flat" cmpd="sng" algn="ctr">
                      <a:solidFill>
                        <a:schemeClr val="bg1"/>
                      </a:solidFill>
                      <a:prstDash val="sysDot"/>
                      <a:round/>
                      <a:headEnd type="none" w="med" len="med"/>
                      <a:tailEnd type="none" w="med" len="med"/>
                    </a:lnL>
                    <a:lnR w="3175" cap="flat" cmpd="sng" algn="ctr">
                      <a:solidFill>
                        <a:schemeClr val="bg1"/>
                      </a:solidFill>
                      <a:prstDash val="sysDot"/>
                      <a:round/>
                      <a:headEnd type="none" w="med" len="med"/>
                      <a:tailEnd type="none" w="med" len="med"/>
                    </a:lnR>
                    <a:lnT w="3175" cap="flat" cmpd="sng" algn="ctr">
                      <a:solidFill>
                        <a:schemeClr val="bg1"/>
                      </a:solidFill>
                      <a:prstDash val="sysDot"/>
                      <a:round/>
                      <a:headEnd type="none" w="med" len="med"/>
                      <a:tailEnd type="none" w="med" len="med"/>
                    </a:lnT>
                    <a:lnB w="3175"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728558"/>
                  </a:ext>
                </a:extLst>
              </a:tr>
            </a:tbl>
          </a:graphicData>
        </a:graphic>
      </p:graphicFrame>
    </p:spTree>
    <p:extLst>
      <p:ext uri="{BB962C8B-B14F-4D97-AF65-F5344CB8AC3E}">
        <p14:creationId xmlns:p14="http://schemas.microsoft.com/office/powerpoint/2010/main" val="2878096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5" name="Google Shape;245;p6"/>
          <p:cNvSpPr txBox="1">
            <a:spLocks noGrp="1"/>
          </p:cNvSpPr>
          <p:nvPr>
            <p:ph type="body" idx="4294967295"/>
          </p:nvPr>
        </p:nvSpPr>
        <p:spPr>
          <a:xfrm>
            <a:off x="705735" y="1441628"/>
            <a:ext cx="10237733" cy="4067504"/>
          </a:xfrm>
          <a:prstGeom prst="rect">
            <a:avLst/>
          </a:prstGeom>
          <a:noFill/>
          <a:ln>
            <a:noFill/>
          </a:ln>
        </p:spPr>
        <p:txBody>
          <a:bodyPr spcFirstLastPara="1" wrap="square" lIns="0" tIns="0" rIns="0" bIns="0" anchor="t" anchorCtr="0">
            <a:normAutofit/>
          </a:bodyPr>
          <a:lstStyle/>
          <a:p>
            <a:pPr marL="0" lvl="0" indent="0" algn="just" rtl="0">
              <a:lnSpc>
                <a:spcPct val="90000"/>
              </a:lnSpc>
              <a:spcBef>
                <a:spcPts val="1000"/>
              </a:spcBef>
              <a:spcAft>
                <a:spcPts val="0"/>
              </a:spcAft>
              <a:buClr>
                <a:schemeClr val="dk1"/>
              </a:buClr>
              <a:buSzPct val="100000"/>
              <a:buNone/>
            </a:pPr>
            <a:r>
              <a:rPr lang="es-MX" sz="2000" dirty="0"/>
              <a:t>Se evidencia en la Clínica la Inmaculada en el servicio de consulta externa de psicología un incremento en la  inasistencia llegando al 23% ( incremento del 14% con respecto al año anterior) y psiquiatría llegando al 17% (un aumento en comparación al año anterior del 3%) en el primer trimestre del año 2025, asociada a dificultades en la reconfirmación, rotación del personal, inconformidad en la relación del personal de salud y el paciente, generando disminución de la productividad, disminución en el porcentaje de asistencia, incremento del uso de los servicios de urgencias, incremento de los tiempos muertos de los consultorios, y aumento de las recaídas lo que representa unos servicios ofertados y no facturados por valor de treinta millones de pesos al mes impactando significativamente las finanzas  de la organización, la oportunidad de la consulta externa de psicología y psiquiatría y la disminución de recaídas.  </a:t>
            </a:r>
          </a:p>
          <a:p>
            <a:pPr marL="0" lvl="0" indent="0" algn="just" rtl="0">
              <a:lnSpc>
                <a:spcPct val="90000"/>
              </a:lnSpc>
              <a:spcBef>
                <a:spcPts val="1000"/>
              </a:spcBef>
              <a:spcAft>
                <a:spcPts val="0"/>
              </a:spcAft>
              <a:buClr>
                <a:schemeClr val="dk1"/>
              </a:buClr>
              <a:buSzPct val="100000"/>
              <a:buNone/>
            </a:pPr>
            <a:endParaRPr lang="es-MX" sz="2000" dirty="0"/>
          </a:p>
          <a:p>
            <a:pPr marL="0" lvl="0" indent="0" algn="just" rtl="0">
              <a:lnSpc>
                <a:spcPct val="90000"/>
              </a:lnSpc>
              <a:spcBef>
                <a:spcPts val="1000"/>
              </a:spcBef>
              <a:spcAft>
                <a:spcPts val="0"/>
              </a:spcAft>
              <a:buClr>
                <a:schemeClr val="dk1"/>
              </a:buClr>
              <a:buSzPct val="100000"/>
              <a:buNone/>
            </a:pPr>
            <a:endParaRPr lang="es-MX" sz="2000" dirty="0"/>
          </a:p>
          <a:p>
            <a:pPr marL="0" lvl="0" indent="0" algn="just" rtl="0">
              <a:lnSpc>
                <a:spcPct val="90000"/>
              </a:lnSpc>
              <a:spcBef>
                <a:spcPts val="1000"/>
              </a:spcBef>
              <a:spcAft>
                <a:spcPts val="0"/>
              </a:spcAft>
              <a:buClr>
                <a:schemeClr val="dk1"/>
              </a:buClr>
              <a:buSzPct val="100000"/>
              <a:buNone/>
            </a:pPr>
            <a:endParaRPr sz="2000" dirty="0"/>
          </a:p>
        </p:txBody>
      </p:sp>
      <p:sp>
        <p:nvSpPr>
          <p:cNvPr id="3" name="CuadroTexto 2">
            <a:extLst>
              <a:ext uri="{FF2B5EF4-FFF2-40B4-BE49-F238E27FC236}">
                <a16:creationId xmlns:a16="http://schemas.microsoft.com/office/drawing/2014/main" id="{8B4EB722-5845-CAF0-33DA-5209BEE1F1BF}"/>
              </a:ext>
            </a:extLst>
          </p:cNvPr>
          <p:cNvSpPr txBox="1"/>
          <p:nvPr/>
        </p:nvSpPr>
        <p:spPr>
          <a:xfrm>
            <a:off x="3926681" y="548154"/>
            <a:ext cx="6481762" cy="707886"/>
          </a:xfrm>
          <a:prstGeom prst="rect">
            <a:avLst/>
          </a:prstGeom>
          <a:noFill/>
        </p:spPr>
        <p:txBody>
          <a:bodyPr wrap="square">
            <a:spAutoFit/>
          </a:bodyPr>
          <a:lstStyle/>
          <a:p>
            <a:pPr algn="r"/>
            <a:r>
              <a:rPr lang="es-ES" sz="2000" b="1" i="0" u="none" strike="noStrike" dirty="0">
                <a:solidFill>
                  <a:schemeClr val="accent2"/>
                </a:solidFill>
                <a:effectLst/>
                <a:latin typeface="+mj-lt"/>
              </a:rPr>
              <a:t>NUEVA REDACCIÓN DEL PROBLEMA</a:t>
            </a:r>
          </a:p>
          <a:p>
            <a:pPr algn="r"/>
            <a:r>
              <a:rPr lang="es-ES" sz="2000" b="1" i="0" u="none" strike="noStrike" dirty="0">
                <a:solidFill>
                  <a:schemeClr val="accent2"/>
                </a:solidFill>
                <a:effectLst/>
                <a:latin typeface="+mj-lt"/>
              </a:rPr>
              <a:t> (CON BASE EN EL 5WH)</a:t>
            </a:r>
            <a:r>
              <a:rPr lang="es-ES" sz="2000" b="0" i="0" dirty="0">
                <a:solidFill>
                  <a:schemeClr val="accent2"/>
                </a:solidFill>
                <a:effectLst/>
                <a:latin typeface="+mj-lt"/>
              </a:rPr>
              <a:t>​</a:t>
            </a:r>
            <a:endParaRPr lang="es-CO" sz="2000" dirty="0">
              <a:solidFill>
                <a:schemeClr val="accent2"/>
              </a:solidFill>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8"/>
          <p:cNvSpPr>
            <a:spLocks noGrp="1"/>
          </p:cNvSpPr>
          <p:nvPr>
            <p:ph type="title" idx="4294967295"/>
          </p:nvPr>
        </p:nvSpPr>
        <p:spPr>
          <a:xfrm>
            <a:off x="1635919" y="381000"/>
            <a:ext cx="8920162" cy="725488"/>
          </a:xfrm>
          <a:prstGeom prst="roundRect">
            <a:avLst>
              <a:gd name="adj" fmla="val 16667"/>
            </a:avLst>
          </a:prstGeom>
          <a:noFill/>
          <a:ln>
            <a:noFill/>
          </a:ln>
        </p:spPr>
        <p:txBody>
          <a:bodyPr spcFirstLastPara="1" wrap="square" lIns="90000" tIns="45000" rIns="90000" bIns="45000" anchor="ctr" anchorCtr="0">
            <a:noAutofit/>
          </a:bodyPr>
          <a:lstStyle/>
          <a:p>
            <a:pPr marL="0" lvl="0" indent="0" algn="r" rtl="0">
              <a:lnSpc>
                <a:spcPct val="90000"/>
              </a:lnSpc>
              <a:spcBef>
                <a:spcPts val="0"/>
              </a:spcBef>
              <a:spcAft>
                <a:spcPts val="0"/>
              </a:spcAft>
              <a:buClr>
                <a:schemeClr val="lt1"/>
              </a:buClr>
              <a:buSzPts val="2800"/>
              <a:buFont typeface="Calibri"/>
              <a:buNone/>
            </a:pPr>
            <a:r>
              <a:rPr lang="es-ES" sz="2000" dirty="0">
                <a:solidFill>
                  <a:schemeClr val="accent2"/>
                </a:solidFill>
              </a:rPr>
              <a:t>CARACTERIZACIÓN DEL PROBLEMA: ANÁLISIS DE CAUSA</a:t>
            </a:r>
          </a:p>
        </p:txBody>
      </p:sp>
      <p:graphicFrame>
        <p:nvGraphicFramePr>
          <p:cNvPr id="252" name="Google Shape;252;p8"/>
          <p:cNvGraphicFramePr/>
          <p:nvPr>
            <p:extLst>
              <p:ext uri="{D42A27DB-BD31-4B8C-83A1-F6EECF244321}">
                <p14:modId xmlns:p14="http://schemas.microsoft.com/office/powerpoint/2010/main" val="3535517097"/>
              </p:ext>
            </p:extLst>
          </p:nvPr>
        </p:nvGraphicFramePr>
        <p:xfrm>
          <a:off x="569387" y="962918"/>
          <a:ext cx="11053225" cy="3950916"/>
        </p:xfrm>
        <a:graphic>
          <a:graphicData uri="http://schemas.openxmlformats.org/drawingml/2006/table">
            <a:tbl>
              <a:tblPr firstRow="1" bandRow="1">
                <a:noFill/>
                <a:tableStyleId>{27DA8DA9-4F30-4F24-BFF1-BB05E26C190A}</a:tableStyleId>
              </a:tblPr>
              <a:tblGrid>
                <a:gridCol w="2360519">
                  <a:extLst>
                    <a:ext uri="{9D8B030D-6E8A-4147-A177-3AD203B41FA5}">
                      <a16:colId xmlns:a16="http://schemas.microsoft.com/office/drawing/2014/main" val="20000"/>
                    </a:ext>
                  </a:extLst>
                </a:gridCol>
                <a:gridCol w="3025586">
                  <a:extLst>
                    <a:ext uri="{9D8B030D-6E8A-4147-A177-3AD203B41FA5}">
                      <a16:colId xmlns:a16="http://schemas.microsoft.com/office/drawing/2014/main" val="20001"/>
                    </a:ext>
                  </a:extLst>
                </a:gridCol>
                <a:gridCol w="3092255">
                  <a:extLst>
                    <a:ext uri="{9D8B030D-6E8A-4147-A177-3AD203B41FA5}">
                      <a16:colId xmlns:a16="http://schemas.microsoft.com/office/drawing/2014/main" val="20002"/>
                    </a:ext>
                  </a:extLst>
                </a:gridCol>
                <a:gridCol w="2574865">
                  <a:extLst>
                    <a:ext uri="{9D8B030D-6E8A-4147-A177-3AD203B41FA5}">
                      <a16:colId xmlns:a16="http://schemas.microsoft.com/office/drawing/2014/main" val="20003"/>
                    </a:ext>
                  </a:extLst>
                </a:gridCol>
              </a:tblGrid>
              <a:tr h="378970">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dirty="0">
                          <a:latin typeface="Calibri"/>
                          <a:ea typeface="Calibri"/>
                          <a:cs typeface="Calibri"/>
                          <a:sym typeface="Calibri"/>
                        </a:rPr>
                        <a:t>CATEGORÍA</a:t>
                      </a:r>
                      <a:endParaRPr sz="1400" u="none" strike="noStrike" cap="none" dirty="0"/>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dirty="0">
                          <a:latin typeface="Calibri"/>
                          <a:ea typeface="Calibri"/>
                          <a:cs typeface="Calibri"/>
                          <a:sym typeface="Calibri"/>
                        </a:rPr>
                        <a:t>CAUSAS VISIBLES</a:t>
                      </a:r>
                      <a:endParaRPr sz="1400" u="none" strike="noStrike" cap="none" dirty="0"/>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a:latin typeface="Calibri"/>
                          <a:ea typeface="Calibri"/>
                          <a:cs typeface="Calibri"/>
                          <a:sym typeface="Calibri"/>
                        </a:rPr>
                        <a:t>CAUSAS PROFUNDAS</a:t>
                      </a:r>
                      <a:endParaRPr sz="1400" u="none" strike="noStrike" cap="none"/>
                    </a:p>
                  </a:txBody>
                  <a:tcPr marL="40400" marR="40400" marT="0" marB="0" anchor="ctr">
                    <a:solidFill>
                      <a:srgbClr val="2788A2"/>
                    </a:solidFill>
                  </a:tcPr>
                </a:tc>
                <a:tc>
                  <a:txBody>
                    <a:bodyPr/>
                    <a:lstStyle/>
                    <a:p>
                      <a:pPr marL="0" marR="0" lvl="0" indent="0" algn="ctr" rtl="0">
                        <a:lnSpc>
                          <a:spcPct val="115000"/>
                        </a:lnSpc>
                        <a:spcBef>
                          <a:spcPts val="0"/>
                        </a:spcBef>
                        <a:spcAft>
                          <a:spcPts val="0"/>
                        </a:spcAft>
                        <a:buClr>
                          <a:srgbClr val="000000"/>
                        </a:buClr>
                        <a:buSzPts val="1400"/>
                        <a:buFont typeface="Arial"/>
                        <a:buNone/>
                      </a:pPr>
                      <a:r>
                        <a:rPr lang="es-CO" sz="1400" u="none" strike="noStrike" cap="none" dirty="0">
                          <a:latin typeface="Calibri"/>
                          <a:ea typeface="Calibri"/>
                          <a:cs typeface="Calibri"/>
                          <a:sym typeface="Calibri"/>
                        </a:rPr>
                        <a:t>CAUSAS MÁS PROFUNDAS</a:t>
                      </a:r>
                      <a:endParaRPr sz="1400" u="none" strike="noStrike" cap="none" dirty="0"/>
                    </a:p>
                  </a:txBody>
                  <a:tcPr marL="40400" marR="40400" marT="0" marB="0" anchor="ctr">
                    <a:solidFill>
                      <a:srgbClr val="2788A2"/>
                    </a:solidFill>
                  </a:tcPr>
                </a:tc>
                <a:extLst>
                  <a:ext uri="{0D108BD9-81ED-4DB2-BD59-A6C34878D82A}">
                    <a16:rowId xmlns:a16="http://schemas.microsoft.com/office/drawing/2014/main" val="10000"/>
                  </a:ext>
                </a:extLst>
              </a:tr>
              <a:tr h="617032">
                <a:tc>
                  <a:txBody>
                    <a:bodyPr/>
                    <a:lstStyle/>
                    <a:p>
                      <a:pPr marL="0" marR="0" lvl="0" indent="0" algn="ctr" rtl="0">
                        <a:lnSpc>
                          <a:spcPct val="115000"/>
                        </a:lnSpc>
                        <a:spcBef>
                          <a:spcPts val="0"/>
                        </a:spcBef>
                        <a:spcAft>
                          <a:spcPts val="0"/>
                        </a:spcAft>
                        <a:buClr>
                          <a:srgbClr val="000000"/>
                        </a:buClr>
                        <a:buSzPts val="1400"/>
                        <a:buFont typeface="Arial"/>
                        <a:buNone/>
                      </a:pPr>
                      <a:r>
                        <a:rPr lang="es-CO" sz="1100" b="1"/>
                        <a:t>MÁQUINA</a:t>
                      </a:r>
                      <a:r>
                        <a:rPr lang="es-CO" sz="1100" u="none" strike="noStrike" cap="none"/>
                        <a:t>: Son las causas relacionadas con la tecnología y el software para que esta funcione.</a:t>
                      </a: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0" marR="0" lvl="0" indent="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extLst>
                  <a:ext uri="{0D108BD9-81ED-4DB2-BD59-A6C34878D82A}">
                    <a16:rowId xmlns:a16="http://schemas.microsoft.com/office/drawing/2014/main" val="10001"/>
                  </a:ext>
                </a:extLst>
              </a:tr>
              <a:tr h="1130905">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MANO DE OBRA</a:t>
                      </a:r>
                      <a:r>
                        <a:rPr lang="es-CO" sz="1100" u="none" strike="noStrike" cap="none"/>
                        <a:t>: Son las causas relacionadas con las capacidades del talento humano y sus comportamientos.</a:t>
                      </a:r>
                      <a:endParaRPr sz="1100" u="none" strike="noStrike" cap="none"/>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r>
                        <a:rPr lang="es-MX" sz="1100" u="none" strike="noStrike" cap="none" dirty="0"/>
                        <a:t>Falta de empatía por parte del colaborador </a:t>
                      </a:r>
                      <a:endParaRPr sz="1100" u="none" strike="noStrike" cap="none" dirty="0"/>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r>
                        <a:rPr lang="es-MX" sz="1100" u="none" strike="noStrike" cap="none" dirty="0"/>
                        <a:t>No adherencia a la política de humanización.</a:t>
                      </a:r>
                    </a:p>
                    <a:p>
                      <a:pPr marL="342900" marR="0" lvl="0" indent="-254000" algn="ctr" rtl="0">
                        <a:lnSpc>
                          <a:spcPct val="115000"/>
                        </a:lnSpc>
                        <a:spcBef>
                          <a:spcPts val="0"/>
                        </a:spcBef>
                        <a:spcAft>
                          <a:spcPts val="0"/>
                        </a:spcAft>
                        <a:buClr>
                          <a:schemeClr val="dk1"/>
                        </a:buClr>
                        <a:buSzPts val="1400"/>
                        <a:buFont typeface="Noto Sans Symbols"/>
                        <a:buNone/>
                      </a:pPr>
                      <a:r>
                        <a:rPr lang="es-MX" sz="1100" u="none" strike="noStrike" cap="none" dirty="0"/>
                        <a:t>Mala actitud del colaborador.</a:t>
                      </a:r>
                    </a:p>
                    <a:p>
                      <a:pPr marL="342900" marR="0" lvl="0" indent="-254000" algn="ctr" rtl="0">
                        <a:lnSpc>
                          <a:spcPct val="115000"/>
                        </a:lnSpc>
                        <a:spcBef>
                          <a:spcPts val="0"/>
                        </a:spcBef>
                        <a:spcAft>
                          <a:spcPts val="0"/>
                        </a:spcAft>
                        <a:buClr>
                          <a:schemeClr val="dk1"/>
                        </a:buClr>
                        <a:buSzPts val="1400"/>
                        <a:buFont typeface="Noto Sans Symbols"/>
                        <a:buNone/>
                      </a:pPr>
                      <a:endParaRPr lang="es-MX" sz="1100" u="none" strike="noStrike" cap="none" dirty="0"/>
                    </a:p>
                    <a:p>
                      <a:pPr marL="342900" marR="0" lvl="0" indent="-254000" algn="ctr" rtl="0">
                        <a:lnSpc>
                          <a:spcPct val="115000"/>
                        </a:lnSpc>
                        <a:spcBef>
                          <a:spcPts val="0"/>
                        </a:spcBef>
                        <a:spcAft>
                          <a:spcPts val="0"/>
                        </a:spcAft>
                        <a:buClr>
                          <a:schemeClr val="dk1"/>
                        </a:buClr>
                        <a:buSzPts val="1400"/>
                        <a:buFont typeface="Noto Sans Symbols"/>
                        <a:buNone/>
                      </a:pPr>
                      <a:endParaRPr lang="es-MX" sz="1100" u="none" strike="noStrike" cap="none" dirty="0"/>
                    </a:p>
                    <a:p>
                      <a:pPr marL="342900" marR="0" lvl="0" indent="-254000" algn="ctr" rtl="0">
                        <a:lnSpc>
                          <a:spcPct val="115000"/>
                        </a:lnSpc>
                        <a:spcBef>
                          <a:spcPts val="0"/>
                        </a:spcBef>
                        <a:spcAft>
                          <a:spcPts val="0"/>
                        </a:spcAft>
                        <a:buClr>
                          <a:schemeClr val="dk1"/>
                        </a:buClr>
                        <a:buSzPts val="1400"/>
                        <a:buFont typeface="Noto Sans Symbols"/>
                        <a:buNone/>
                      </a:pPr>
                      <a:endParaRPr lang="es-MX" sz="1100" u="none" strike="noStrike" cap="none" dirty="0"/>
                    </a:p>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342900" marR="0" lvl="0" indent="-254000" algn="ctr" defTabSz="1219110" rtl="0" eaLnBrk="1" fontAlgn="auto" latinLnBrk="0" hangingPunct="1">
                        <a:lnSpc>
                          <a:spcPct val="115000"/>
                        </a:lnSpc>
                        <a:spcBef>
                          <a:spcPts val="0"/>
                        </a:spcBef>
                        <a:spcAft>
                          <a:spcPts val="0"/>
                        </a:spcAft>
                        <a:buClr>
                          <a:schemeClr val="dk1"/>
                        </a:buClr>
                        <a:buSzPts val="1400"/>
                        <a:buFont typeface="Noto Sans Symbols"/>
                        <a:buNone/>
                        <a:tabLst/>
                        <a:defRPr/>
                      </a:pPr>
                      <a:r>
                        <a:rPr lang="es-MX" sz="1100" u="none" strike="noStrike" cap="none" dirty="0"/>
                        <a:t>Falta de adherencia a la cultura organizacional.</a:t>
                      </a:r>
                    </a:p>
                    <a:p>
                      <a:pPr marL="342900" marR="0" lvl="0" indent="-254000" algn="ctr" rtl="0">
                        <a:lnSpc>
                          <a:spcPct val="115000"/>
                        </a:lnSpc>
                        <a:spcBef>
                          <a:spcPts val="0"/>
                        </a:spcBef>
                        <a:spcAft>
                          <a:spcPts val="0"/>
                        </a:spcAft>
                        <a:buClr>
                          <a:schemeClr val="dk1"/>
                        </a:buClr>
                        <a:buSzPts val="1400"/>
                        <a:buFont typeface="Noto Sans Symbols"/>
                        <a:buNone/>
                      </a:pPr>
                      <a:r>
                        <a:rPr lang="es-MX" sz="1100" u="none" strike="noStrike" cap="none" dirty="0"/>
                        <a:t> </a:t>
                      </a:r>
                      <a:endParaRPr sz="1100" u="none" strike="noStrike" cap="none" dirty="0"/>
                    </a:p>
                  </a:txBody>
                  <a:tcPr marL="40400" marR="40400" marT="0" marB="0" anchor="ctr"/>
                </a:tc>
                <a:extLst>
                  <a:ext uri="{0D108BD9-81ED-4DB2-BD59-A6C34878D82A}">
                    <a16:rowId xmlns:a16="http://schemas.microsoft.com/office/drawing/2014/main" val="10002"/>
                  </a:ext>
                </a:extLst>
              </a:tr>
              <a:tr h="0">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MATERIALES</a:t>
                      </a:r>
                      <a:r>
                        <a:rPr lang="es-CO" sz="1100" u="none" strike="noStrike" cap="none"/>
                        <a:t>: Son las causas relacionadas con la infraestructura y los insumos usados para hacer los productos y servicios ofrecidos.</a:t>
                      </a: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0" marR="0" lvl="0" indent="0" algn="ctr" rtl="0">
                        <a:lnSpc>
                          <a:spcPct val="115000"/>
                        </a:lnSpc>
                        <a:spcBef>
                          <a:spcPts val="0"/>
                        </a:spcBef>
                        <a:spcAft>
                          <a:spcPts val="0"/>
                        </a:spcAft>
                        <a:buClr>
                          <a:schemeClr val="dk1"/>
                        </a:buClr>
                        <a:buSzPts val="1400"/>
                        <a:buFont typeface="Noto Sans Symbols"/>
                        <a:buNone/>
                      </a:pPr>
                      <a:endParaRPr sz="1100" u="none" strike="noStrike" cap="none"/>
                    </a:p>
                  </a:txBody>
                  <a:tcPr marL="40400" marR="40400" marT="0" marB="0" anchor="ctr"/>
                </a:tc>
                <a:tc>
                  <a:txBody>
                    <a:bodyPr/>
                    <a:lstStyle/>
                    <a:p>
                      <a:pPr marL="0" marR="0" lvl="0" indent="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extLst>
                  <a:ext uri="{0D108BD9-81ED-4DB2-BD59-A6C34878D82A}">
                    <a16:rowId xmlns:a16="http://schemas.microsoft.com/office/drawing/2014/main" val="10003"/>
                  </a:ext>
                </a:extLst>
              </a:tr>
              <a:tr h="1059820">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MÉTODO</a:t>
                      </a:r>
                      <a:r>
                        <a:rPr lang="es-CO" sz="1100" u="none" strike="noStrike" cap="none"/>
                        <a:t>: Son las causas relacionadas con las directrices, y el diseño y funcionamiento de los procesos y procedimientos.</a:t>
                      </a:r>
                      <a:endParaRPr sz="1100" u="none" strike="noStrike" cap="none"/>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r>
                        <a:rPr lang="es-MX" sz="1100" b="0" i="0" u="none" strike="noStrike" kern="1200" cap="none" dirty="0">
                          <a:solidFill>
                            <a:schemeClr val="dk1"/>
                          </a:solidFill>
                          <a:latin typeface="Arial"/>
                          <a:cs typeface="Arial"/>
                        </a:rPr>
                        <a:t>Insuficiente canales de recolección de información frente la inasistencia.</a:t>
                      </a:r>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r>
                        <a:rPr lang="es-CO" sz="1100" u="none" strike="noStrike" cap="none" dirty="0"/>
                        <a:t>Inadecuada gerencia de la información</a:t>
                      </a:r>
                      <a:endParaRPr sz="1100" u="none" strike="noStrike" cap="none" dirty="0"/>
                    </a:p>
                  </a:txBody>
                  <a:tcPr marL="40400" marR="40400" marT="0" marB="0" anchor="ctr"/>
                </a:tc>
                <a:tc>
                  <a:txBody>
                    <a:bodyPr/>
                    <a:lstStyle/>
                    <a:p>
                      <a:pPr marL="342900" marR="0" lvl="0" indent="-254000" algn="ctr" defTabSz="1219110" rtl="0" eaLnBrk="1" fontAlgn="auto" latinLnBrk="0" hangingPunct="1">
                        <a:lnSpc>
                          <a:spcPct val="115000"/>
                        </a:lnSpc>
                        <a:spcBef>
                          <a:spcPts val="0"/>
                        </a:spcBef>
                        <a:spcAft>
                          <a:spcPts val="0"/>
                        </a:spcAft>
                        <a:buClr>
                          <a:schemeClr val="dk1"/>
                        </a:buClr>
                        <a:buSzPts val="1400"/>
                        <a:buFont typeface="Noto Sans Symbols"/>
                        <a:buNone/>
                        <a:tabLst/>
                        <a:defRPr/>
                      </a:pPr>
                      <a:r>
                        <a:rPr lang="es-MX" sz="1100" b="0" i="0" u="none" strike="noStrike" kern="1200" cap="none" dirty="0">
                          <a:solidFill>
                            <a:schemeClr val="dk1"/>
                          </a:solidFill>
                          <a:latin typeface="Arial"/>
                          <a:cs typeface="Arial"/>
                        </a:rPr>
                        <a:t>Ausencia de procedimiento de consulta externa de psicología y psiquiatría.</a:t>
                      </a:r>
                    </a:p>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extLst>
                  <a:ext uri="{0D108BD9-81ED-4DB2-BD59-A6C34878D82A}">
                    <a16:rowId xmlns:a16="http://schemas.microsoft.com/office/drawing/2014/main" val="10004"/>
                  </a:ext>
                </a:extLst>
              </a:tr>
            </a:tbl>
          </a:graphicData>
        </a:graphic>
      </p:graphicFrame>
      <p:sp>
        <p:nvSpPr>
          <p:cNvPr id="2" name="CuadroTexto 1">
            <a:extLst>
              <a:ext uri="{FF2B5EF4-FFF2-40B4-BE49-F238E27FC236}">
                <a16:creationId xmlns:a16="http://schemas.microsoft.com/office/drawing/2014/main" id="{C88D5ECE-A6F9-757D-5436-D0DD1E371A48}"/>
              </a:ext>
            </a:extLst>
          </p:cNvPr>
          <p:cNvSpPr txBox="1"/>
          <p:nvPr/>
        </p:nvSpPr>
        <p:spPr>
          <a:xfrm>
            <a:off x="569387" y="6069719"/>
            <a:ext cx="9504779" cy="461665"/>
          </a:xfrm>
          <a:prstGeom prst="rect">
            <a:avLst/>
          </a:prstGeom>
          <a:noFill/>
        </p:spPr>
        <p:txBody>
          <a:bodyPr wrap="square" rtlCol="0">
            <a:spAutoFit/>
          </a:bodyPr>
          <a:lstStyle/>
          <a:p>
            <a:r>
              <a:rPr lang="es-MX" sz="1200" b="1" dirty="0"/>
              <a:t>NOTA:</a:t>
            </a:r>
            <a:r>
              <a:rPr lang="es-MX" sz="1200" dirty="0"/>
              <a:t> No es necesario que haya causas en todas las categorías, y algunas causas profundas o más profundas pueden ser comunes a más de una causa</a:t>
            </a:r>
            <a:endParaRPr lang="es-CO"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graphicFrame>
        <p:nvGraphicFramePr>
          <p:cNvPr id="258" name="Google Shape;258;p9"/>
          <p:cNvGraphicFramePr/>
          <p:nvPr>
            <p:extLst>
              <p:ext uri="{D42A27DB-BD31-4B8C-83A1-F6EECF244321}">
                <p14:modId xmlns:p14="http://schemas.microsoft.com/office/powerpoint/2010/main" val="1095000312"/>
              </p:ext>
            </p:extLst>
          </p:nvPr>
        </p:nvGraphicFramePr>
        <p:xfrm>
          <a:off x="476250" y="1790700"/>
          <a:ext cx="11239500" cy="3895725"/>
        </p:xfrm>
        <a:graphic>
          <a:graphicData uri="http://schemas.openxmlformats.org/drawingml/2006/table">
            <a:tbl>
              <a:tblPr firstRow="1" bandRow="1">
                <a:noFill/>
                <a:tableStyleId>{27DA8DA9-4F30-4F24-BFF1-BB05E26C190A}</a:tableStyleId>
              </a:tblPr>
              <a:tblGrid>
                <a:gridCol w="2686050">
                  <a:extLst>
                    <a:ext uri="{9D8B030D-6E8A-4147-A177-3AD203B41FA5}">
                      <a16:colId xmlns:a16="http://schemas.microsoft.com/office/drawing/2014/main" val="20000"/>
                    </a:ext>
                  </a:extLst>
                </a:gridCol>
                <a:gridCol w="2828925">
                  <a:extLst>
                    <a:ext uri="{9D8B030D-6E8A-4147-A177-3AD203B41FA5}">
                      <a16:colId xmlns:a16="http://schemas.microsoft.com/office/drawing/2014/main" val="20001"/>
                    </a:ext>
                  </a:extLst>
                </a:gridCol>
                <a:gridCol w="3019425">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tblGrid>
              <a:tr h="313089">
                <a:tc>
                  <a:txBody>
                    <a:bodyPr/>
                    <a:lstStyle/>
                    <a:p>
                      <a:pPr marL="0" marR="0" lvl="0" indent="0" algn="ctr" defTabSz="1219110" rtl="0" eaLnBrk="1" latinLnBrk="0" hangingPunct="1">
                        <a:lnSpc>
                          <a:spcPct val="115000"/>
                        </a:lnSpc>
                        <a:spcBef>
                          <a:spcPts val="0"/>
                        </a:spcBef>
                        <a:spcAft>
                          <a:spcPts val="0"/>
                        </a:spcAft>
                        <a:buClr>
                          <a:srgbClr val="000000"/>
                        </a:buClr>
                        <a:buSzPts val="1400"/>
                        <a:buFont typeface="Arial"/>
                        <a:buNone/>
                      </a:pPr>
                      <a:r>
                        <a:rPr lang="es-CO" sz="1400" b="1" i="0" u="none" strike="noStrike" kern="1200" cap="none" dirty="0">
                          <a:solidFill>
                            <a:schemeClr val="lt1"/>
                          </a:solidFill>
                          <a:latin typeface="Calibri"/>
                          <a:ea typeface="Calibri"/>
                          <a:cs typeface="Calibri"/>
                          <a:sym typeface="Calibri"/>
                        </a:rPr>
                        <a:t>CATEGORÍA</a:t>
                      </a:r>
                      <a:endParaRPr sz="1400" b="1" i="0" u="none" strike="noStrike" kern="1200" cap="none" dirty="0">
                        <a:solidFill>
                          <a:schemeClr val="lt1"/>
                        </a:solidFill>
                        <a:latin typeface="Calibri"/>
                        <a:ea typeface="Calibri"/>
                        <a:cs typeface="Calibri"/>
                      </a:endParaRPr>
                    </a:p>
                  </a:txBody>
                  <a:tcPr marL="40400" marR="40400" marT="0" marB="0" anchor="ctr">
                    <a:solidFill>
                      <a:srgbClr val="2788A2"/>
                    </a:solidFill>
                  </a:tcPr>
                </a:tc>
                <a:tc>
                  <a:txBody>
                    <a:bodyPr/>
                    <a:lstStyle/>
                    <a:p>
                      <a:pPr marL="0" marR="0" lvl="0" indent="0" algn="ctr" defTabSz="1219110" rtl="0" eaLnBrk="1" latinLnBrk="0" hangingPunct="1">
                        <a:lnSpc>
                          <a:spcPct val="115000"/>
                        </a:lnSpc>
                        <a:spcBef>
                          <a:spcPts val="0"/>
                        </a:spcBef>
                        <a:spcAft>
                          <a:spcPts val="0"/>
                        </a:spcAft>
                        <a:buClr>
                          <a:srgbClr val="000000"/>
                        </a:buClr>
                        <a:buSzPts val="1400"/>
                        <a:buFont typeface="Arial"/>
                        <a:buNone/>
                      </a:pPr>
                      <a:r>
                        <a:rPr lang="es-CO" sz="1400" b="1" i="0" u="none" strike="noStrike" kern="1200" cap="none" dirty="0">
                          <a:solidFill>
                            <a:schemeClr val="lt1"/>
                          </a:solidFill>
                          <a:latin typeface="Calibri"/>
                          <a:ea typeface="Calibri"/>
                          <a:cs typeface="Calibri"/>
                          <a:sym typeface="Calibri"/>
                        </a:rPr>
                        <a:t>CAUSAS VISIBLES</a:t>
                      </a:r>
                      <a:endParaRPr sz="1400" b="1" i="0" u="none" strike="noStrike" kern="1200" cap="none" dirty="0">
                        <a:solidFill>
                          <a:schemeClr val="lt1"/>
                        </a:solidFill>
                        <a:latin typeface="Calibri"/>
                        <a:ea typeface="Calibri"/>
                        <a:cs typeface="Calibri"/>
                      </a:endParaRPr>
                    </a:p>
                  </a:txBody>
                  <a:tcPr marL="40400" marR="40400" marT="0" marB="0" anchor="ctr">
                    <a:solidFill>
                      <a:srgbClr val="2788A2"/>
                    </a:solidFill>
                  </a:tcPr>
                </a:tc>
                <a:tc>
                  <a:txBody>
                    <a:bodyPr/>
                    <a:lstStyle/>
                    <a:p>
                      <a:pPr marL="0" marR="0" lvl="0" indent="0" algn="ctr" defTabSz="1219110" rtl="0" eaLnBrk="1" latinLnBrk="0" hangingPunct="1">
                        <a:lnSpc>
                          <a:spcPct val="115000"/>
                        </a:lnSpc>
                        <a:spcBef>
                          <a:spcPts val="0"/>
                        </a:spcBef>
                        <a:spcAft>
                          <a:spcPts val="0"/>
                        </a:spcAft>
                        <a:buClr>
                          <a:srgbClr val="000000"/>
                        </a:buClr>
                        <a:buSzPts val="1400"/>
                        <a:buFont typeface="Arial"/>
                        <a:buNone/>
                      </a:pPr>
                      <a:r>
                        <a:rPr lang="es-CO" sz="1400" b="1" i="0" u="none" strike="noStrike" kern="1200" cap="none" dirty="0">
                          <a:solidFill>
                            <a:schemeClr val="lt1"/>
                          </a:solidFill>
                          <a:latin typeface="Calibri"/>
                          <a:ea typeface="Calibri"/>
                          <a:cs typeface="Calibri"/>
                          <a:sym typeface="Calibri"/>
                        </a:rPr>
                        <a:t>CAUSAS PROFUNDAS</a:t>
                      </a:r>
                      <a:endParaRPr sz="1400" b="1" i="0" u="none" strike="noStrike" kern="1200" cap="none" dirty="0">
                        <a:solidFill>
                          <a:schemeClr val="lt1"/>
                        </a:solidFill>
                        <a:latin typeface="Calibri"/>
                        <a:ea typeface="Calibri"/>
                        <a:cs typeface="Calibri"/>
                      </a:endParaRPr>
                    </a:p>
                  </a:txBody>
                  <a:tcPr marL="40400" marR="40400" marT="0" marB="0" anchor="ctr">
                    <a:solidFill>
                      <a:srgbClr val="2788A2"/>
                    </a:solidFill>
                  </a:tcPr>
                </a:tc>
                <a:tc>
                  <a:txBody>
                    <a:bodyPr/>
                    <a:lstStyle/>
                    <a:p>
                      <a:pPr marL="0" marR="0" lvl="0" indent="0" algn="ctr" defTabSz="1219110" rtl="0" eaLnBrk="1" latinLnBrk="0" hangingPunct="1">
                        <a:lnSpc>
                          <a:spcPct val="115000"/>
                        </a:lnSpc>
                        <a:spcBef>
                          <a:spcPts val="0"/>
                        </a:spcBef>
                        <a:spcAft>
                          <a:spcPts val="0"/>
                        </a:spcAft>
                        <a:buClr>
                          <a:srgbClr val="000000"/>
                        </a:buClr>
                        <a:buSzPts val="1400"/>
                        <a:buFont typeface="Arial"/>
                        <a:buNone/>
                      </a:pPr>
                      <a:r>
                        <a:rPr lang="es-CO" sz="1400" b="1" i="0" u="none" strike="noStrike" kern="1200" cap="none" dirty="0">
                          <a:solidFill>
                            <a:schemeClr val="lt1"/>
                          </a:solidFill>
                          <a:latin typeface="Calibri"/>
                          <a:ea typeface="Calibri"/>
                          <a:cs typeface="Calibri"/>
                          <a:sym typeface="Calibri"/>
                        </a:rPr>
                        <a:t>CAUSAS MÁS PROFUNDAS</a:t>
                      </a:r>
                      <a:endParaRPr sz="1400" b="1" i="0" u="none" strike="noStrike" kern="1200" cap="none" dirty="0">
                        <a:solidFill>
                          <a:schemeClr val="lt1"/>
                        </a:solidFill>
                        <a:latin typeface="Calibri"/>
                        <a:ea typeface="Calibri"/>
                        <a:cs typeface="Calibri"/>
                      </a:endParaRPr>
                    </a:p>
                  </a:txBody>
                  <a:tcPr marL="40400" marR="40400" marT="0" marB="0" anchor="ctr">
                    <a:solidFill>
                      <a:srgbClr val="2788A2"/>
                    </a:solidFill>
                  </a:tcPr>
                </a:tc>
                <a:extLst>
                  <a:ext uri="{0D108BD9-81ED-4DB2-BD59-A6C34878D82A}">
                    <a16:rowId xmlns:a16="http://schemas.microsoft.com/office/drawing/2014/main" val="10000"/>
                  </a:ext>
                </a:extLst>
              </a:tr>
              <a:tr h="1194212">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MEDIO (entorno)</a:t>
                      </a:r>
                      <a:r>
                        <a:rPr lang="es-CO" sz="1100" u="none" strike="noStrike" cap="none"/>
                        <a:t>: Son las causas relacionadas con factores externos a la organización, o aspectos internos de la cultura y el clima organizacional.</a:t>
                      </a:r>
                      <a:endParaRPr sz="1100" u="none" strike="noStrike" cap="none"/>
                    </a:p>
                  </a:txBody>
                  <a:tcPr marL="40400" marR="40400" marT="0" marB="0" anchor="ctr"/>
                </a:tc>
                <a:tc>
                  <a:txBody>
                    <a:bodyPr/>
                    <a:lstStyle/>
                    <a:p>
                      <a:pPr marL="342900" marR="0" lvl="0" indent="-254000" algn="just" rtl="0">
                        <a:lnSpc>
                          <a:spcPct val="115000"/>
                        </a:lnSpc>
                        <a:spcBef>
                          <a:spcPts val="0"/>
                        </a:spcBef>
                        <a:spcAft>
                          <a:spcPts val="0"/>
                        </a:spcAft>
                        <a:buClr>
                          <a:schemeClr val="dk1"/>
                        </a:buClr>
                        <a:buSzPts val="1400"/>
                        <a:buFont typeface="Noto Sans Symbols"/>
                        <a:buNone/>
                      </a:pPr>
                      <a:r>
                        <a:rPr lang="es-MX" sz="1100" u="none" strike="noStrike" cap="none" dirty="0"/>
                        <a:t>Desarticulación de los servicios prestados por el modelo de contratación con el asegurador afectando la oportunidad y la continuidad en el modelo de atención.</a:t>
                      </a:r>
                      <a:endParaRPr sz="1100" u="none" strike="noStrike" cap="none" dirty="0"/>
                    </a:p>
                  </a:txBody>
                  <a:tcPr marL="40400" marR="40400" marT="0" marB="0" anchor="ctr"/>
                </a:tc>
                <a:tc>
                  <a:txBody>
                    <a:bodyPr/>
                    <a:lstStyle/>
                    <a:p>
                      <a:pPr marL="88900" marR="0" lvl="0" indent="0" algn="ctr" defTabSz="1219110" rtl="0" eaLnBrk="1" fontAlgn="auto" latinLnBrk="0" hangingPunct="1">
                        <a:lnSpc>
                          <a:spcPct val="115000"/>
                        </a:lnSpc>
                        <a:spcBef>
                          <a:spcPts val="0"/>
                        </a:spcBef>
                        <a:spcAft>
                          <a:spcPts val="0"/>
                        </a:spcAft>
                        <a:buClr>
                          <a:schemeClr val="dk1"/>
                        </a:buClr>
                        <a:buSzPts val="1400"/>
                        <a:buFont typeface="Noto Sans Symbols"/>
                        <a:buNone/>
                        <a:tabLst/>
                        <a:defRPr/>
                      </a:pPr>
                      <a:r>
                        <a:rPr lang="es-MX" sz="1100" u="none" strike="noStrike" cap="none" dirty="0"/>
                        <a:t>Sectorización de paciente de cuerdo a la georeferenciación de los aseguradores.</a:t>
                      </a:r>
                    </a:p>
                    <a:p>
                      <a:pPr marL="88900" marR="0" lvl="0" indent="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0" marR="0" lvl="0" indent="0" algn="ctr" defTabSz="1219110" rtl="0" eaLnBrk="1" fontAlgn="auto" latinLnBrk="0" hangingPunct="1">
                        <a:lnSpc>
                          <a:spcPct val="100000"/>
                        </a:lnSpc>
                        <a:spcBef>
                          <a:spcPts val="0"/>
                        </a:spcBef>
                        <a:spcAft>
                          <a:spcPts val="0"/>
                        </a:spcAft>
                        <a:buClr>
                          <a:srgbClr val="000000"/>
                        </a:buClr>
                        <a:buSzPts val="1400"/>
                        <a:buFont typeface="Arial"/>
                        <a:buNone/>
                        <a:tabLst/>
                        <a:defRPr/>
                      </a:pPr>
                      <a:r>
                        <a:rPr lang="es-MX" sz="1100" u="none" strike="noStrike" cap="none" dirty="0"/>
                        <a:t>Cambios del asegurador en las citas de los pacientes a las consultas de psicología y psiquiatría </a:t>
                      </a:r>
                    </a:p>
                    <a:p>
                      <a:pPr marL="0" marR="0" lvl="0" indent="0" algn="ctr" rtl="0">
                        <a:lnSpc>
                          <a:spcPct val="100000"/>
                        </a:lnSpc>
                        <a:spcBef>
                          <a:spcPts val="0"/>
                        </a:spcBef>
                        <a:spcAft>
                          <a:spcPts val="0"/>
                        </a:spcAft>
                        <a:buClr>
                          <a:srgbClr val="000000"/>
                        </a:buClr>
                        <a:buSzPts val="1400"/>
                        <a:buFont typeface="Arial"/>
                        <a:buNone/>
                      </a:pPr>
                      <a:endParaRPr sz="1100" u="none" strike="noStrike" cap="none" dirty="0"/>
                    </a:p>
                  </a:txBody>
                  <a:tcPr marL="40400" marR="40400" marT="0" marB="0" anchor="ctr"/>
                </a:tc>
                <a:extLst>
                  <a:ext uri="{0D108BD9-81ED-4DB2-BD59-A6C34878D82A}">
                    <a16:rowId xmlns:a16="http://schemas.microsoft.com/office/drawing/2014/main" val="10001"/>
                  </a:ext>
                </a:extLst>
              </a:tr>
              <a:tr h="1194212">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MONITOREO</a:t>
                      </a:r>
                      <a:r>
                        <a:rPr lang="es-CO" sz="1100" u="none" strike="noStrike" cap="none"/>
                        <a:t>: Son las causas relacionadas con la medición y control de las directrices, procesos o procedimientos.</a:t>
                      </a: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extLst>
                  <a:ext uri="{0D108BD9-81ED-4DB2-BD59-A6C34878D82A}">
                    <a16:rowId xmlns:a16="http://schemas.microsoft.com/office/drawing/2014/main" val="10002"/>
                  </a:ext>
                </a:extLst>
              </a:tr>
              <a:tr h="1194212">
                <a:tc>
                  <a:txBody>
                    <a:bodyPr/>
                    <a:lstStyle/>
                    <a:p>
                      <a:pPr marL="0" marR="0" lvl="0" indent="0" algn="ctr" rtl="0">
                        <a:lnSpc>
                          <a:spcPct val="115000"/>
                        </a:lnSpc>
                        <a:spcBef>
                          <a:spcPts val="0"/>
                        </a:spcBef>
                        <a:spcAft>
                          <a:spcPts val="0"/>
                        </a:spcAft>
                        <a:buClr>
                          <a:srgbClr val="000000"/>
                        </a:buClr>
                        <a:buSzPts val="1400"/>
                        <a:buFont typeface="Arial"/>
                        <a:buNone/>
                      </a:pPr>
                      <a:r>
                        <a:rPr lang="es-CO" sz="1100" b="1" u="none" strike="noStrike" cap="none"/>
                        <a:t>MONEDA</a:t>
                      </a:r>
                      <a:r>
                        <a:rPr lang="es-CO" sz="1100" u="none" strike="noStrike" cap="none"/>
                        <a:t>: Son las causas relacionadas con los recursos financieros, que no están relacionadas en las anteriores.</a:t>
                      </a: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a:p>
                  </a:txBody>
                  <a:tcPr marL="40400" marR="40400" marT="0" marB="0" anchor="ctr"/>
                </a:tc>
                <a:tc>
                  <a:txBody>
                    <a:bodyPr/>
                    <a:lstStyle/>
                    <a:p>
                      <a:pPr marL="342900" marR="0" lvl="0" indent="-254000" algn="ctr" rtl="0">
                        <a:lnSpc>
                          <a:spcPct val="115000"/>
                        </a:lnSpc>
                        <a:spcBef>
                          <a:spcPts val="0"/>
                        </a:spcBef>
                        <a:spcAft>
                          <a:spcPts val="0"/>
                        </a:spcAft>
                        <a:buClr>
                          <a:schemeClr val="dk1"/>
                        </a:buClr>
                        <a:buSzPts val="1400"/>
                        <a:buFont typeface="Noto Sans Symbols"/>
                        <a:buNone/>
                      </a:pPr>
                      <a:endParaRPr sz="1100" u="none" strike="noStrike" cap="none" dirty="0"/>
                    </a:p>
                  </a:txBody>
                  <a:tcPr marL="40400" marR="40400" marT="0" marB="0" anchor="ctr"/>
                </a:tc>
                <a:extLst>
                  <a:ext uri="{0D108BD9-81ED-4DB2-BD59-A6C34878D82A}">
                    <a16:rowId xmlns:a16="http://schemas.microsoft.com/office/drawing/2014/main" val="10003"/>
                  </a:ext>
                </a:extLst>
              </a:tr>
            </a:tbl>
          </a:graphicData>
        </a:graphic>
      </p:graphicFrame>
      <p:sp>
        <p:nvSpPr>
          <p:cNvPr id="2" name="Google Shape;251;p8">
            <a:extLst>
              <a:ext uri="{FF2B5EF4-FFF2-40B4-BE49-F238E27FC236}">
                <a16:creationId xmlns:a16="http://schemas.microsoft.com/office/drawing/2014/main" id="{7A2E862B-EC1A-E390-B7DC-9A98231BFDE3}"/>
              </a:ext>
            </a:extLst>
          </p:cNvPr>
          <p:cNvSpPr txBox="1">
            <a:spLocks/>
          </p:cNvSpPr>
          <p:nvPr/>
        </p:nvSpPr>
        <p:spPr>
          <a:xfrm>
            <a:off x="1635919" y="381000"/>
            <a:ext cx="8920162" cy="725488"/>
          </a:xfrm>
          <a:prstGeom prst="roundRect">
            <a:avLst>
              <a:gd name="adj" fmla="val 16667"/>
            </a:avLst>
          </a:prstGeom>
          <a:noFill/>
          <a:ln>
            <a:noFill/>
          </a:ln>
        </p:spPr>
        <p:txBody>
          <a:bodyPr spcFirstLastPara="1" wrap="square" lIns="90000" tIns="45000" rIns="90000" bIns="45000" anchor="ctr" anchorCtr="0">
            <a:noAutofit/>
          </a:bodyPr>
          <a:lstStyle>
            <a:lvl1pPr algn="l" defTabSz="1219110" rtl="0" eaLnBrk="1" latinLnBrk="0" hangingPunct="1">
              <a:lnSpc>
                <a:spcPct val="90000"/>
              </a:lnSpc>
              <a:spcBef>
                <a:spcPct val="0"/>
              </a:spcBef>
              <a:buNone/>
              <a:defRPr sz="5867" kern="1200">
                <a:solidFill>
                  <a:schemeClr val="tx1"/>
                </a:solidFill>
                <a:latin typeface="+mj-lt"/>
                <a:ea typeface="+mj-ea"/>
                <a:cs typeface="+mj-cs"/>
              </a:defRPr>
            </a:lvl1pPr>
          </a:lstStyle>
          <a:p>
            <a:pPr algn="r">
              <a:spcBef>
                <a:spcPts val="0"/>
              </a:spcBef>
              <a:buClr>
                <a:schemeClr val="lt1"/>
              </a:buClr>
              <a:buSzPts val="2800"/>
              <a:buFont typeface="Calibri"/>
              <a:buNone/>
            </a:pPr>
            <a:r>
              <a:rPr lang="es-ES" sz="2000" dirty="0">
                <a:solidFill>
                  <a:schemeClr val="accent2"/>
                </a:solidFill>
              </a:rPr>
              <a:t>CARACTERIZACIÓN DEL PROBLEMA: ANÁLISIS DE CAUSA</a:t>
            </a:r>
          </a:p>
        </p:txBody>
      </p:sp>
      <p:sp>
        <p:nvSpPr>
          <p:cNvPr id="4" name="CuadroTexto 3">
            <a:extLst>
              <a:ext uri="{FF2B5EF4-FFF2-40B4-BE49-F238E27FC236}">
                <a16:creationId xmlns:a16="http://schemas.microsoft.com/office/drawing/2014/main" id="{0B996A95-4DB1-D414-DB72-DB0683865254}"/>
              </a:ext>
            </a:extLst>
          </p:cNvPr>
          <p:cNvSpPr txBox="1"/>
          <p:nvPr/>
        </p:nvSpPr>
        <p:spPr>
          <a:xfrm>
            <a:off x="569387" y="6069719"/>
            <a:ext cx="9504779" cy="461665"/>
          </a:xfrm>
          <a:prstGeom prst="rect">
            <a:avLst/>
          </a:prstGeom>
          <a:noFill/>
        </p:spPr>
        <p:txBody>
          <a:bodyPr wrap="square" rtlCol="0">
            <a:spAutoFit/>
          </a:bodyPr>
          <a:lstStyle/>
          <a:p>
            <a:r>
              <a:rPr lang="es-MX" sz="1200" b="1" dirty="0"/>
              <a:t>NOTA:</a:t>
            </a:r>
            <a:r>
              <a:rPr lang="es-MX" sz="1200" dirty="0"/>
              <a:t> No es necesario que haya causas en todas las categorías, y algunas causas profundas o más profundas pueden ser comunes a más de una causa</a:t>
            </a:r>
            <a:endParaRPr lang="es-CO"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3" name="CuadroTexto 2">
            <a:extLst>
              <a:ext uri="{FF2B5EF4-FFF2-40B4-BE49-F238E27FC236}">
                <a16:creationId xmlns:a16="http://schemas.microsoft.com/office/drawing/2014/main" id="{8C0E899F-E47A-0615-6E10-73214DB0DE77}"/>
              </a:ext>
            </a:extLst>
          </p:cNvPr>
          <p:cNvSpPr txBox="1"/>
          <p:nvPr/>
        </p:nvSpPr>
        <p:spPr>
          <a:xfrm>
            <a:off x="4095750" y="512862"/>
            <a:ext cx="6457950" cy="609356"/>
          </a:xfrm>
          <a:prstGeom prst="rect">
            <a:avLst/>
          </a:prstGeom>
          <a:noFill/>
          <a:ln>
            <a:noFill/>
          </a:ln>
        </p:spPr>
        <p:txBody>
          <a:bodyPr spcFirstLastPara="1" wrap="square" lIns="90000" tIns="45000" rIns="90000" bIns="45000" anchor="ctr" anchorCtr="0">
            <a:noAutofit/>
          </a:bodyPr>
          <a:lstStyle>
            <a:defPPr marR="0" lvl="0" algn="l" rtl="0">
              <a:lnSpc>
                <a:spcPct val="100000"/>
              </a:lnSpc>
              <a:spcBef>
                <a:spcPts val="0"/>
              </a:spcBef>
              <a:spcAft>
                <a:spcPts val="0"/>
              </a:spcAft>
              <a:defRPr/>
            </a:defPPr>
            <a:lvl1pPr algn="r" defTabSz="1219110" eaLnBrk="1" latinLnBrk="0" hangingPunct="1">
              <a:lnSpc>
                <a:spcPct val="90000"/>
              </a:lnSpc>
              <a:buClr>
                <a:schemeClr val="lt1"/>
              </a:buClr>
              <a:buSzPts val="2800"/>
              <a:buFont typeface="Calibri"/>
              <a:buNone/>
              <a:defRPr sz="2400" kern="1200">
                <a:solidFill>
                  <a:schemeClr val="accent2"/>
                </a:solidFill>
                <a:latin typeface="+mj-lt"/>
                <a:ea typeface="+mj-ea"/>
                <a:cs typeface="+mj-cs"/>
              </a:defRPr>
            </a:lvl1pPr>
          </a:lstStyle>
          <a:p>
            <a:r>
              <a:rPr lang="es-ES" dirty="0"/>
              <a:t>EQUIPO DE MEJORAMIENTO​</a:t>
            </a:r>
            <a:endParaRPr lang="es-CO" dirty="0"/>
          </a:p>
        </p:txBody>
      </p:sp>
      <p:sp>
        <p:nvSpPr>
          <p:cNvPr id="6" name="Marcador de texto 1">
            <a:extLst>
              <a:ext uri="{FF2B5EF4-FFF2-40B4-BE49-F238E27FC236}">
                <a16:creationId xmlns:a16="http://schemas.microsoft.com/office/drawing/2014/main" id="{895FA0D2-AC95-C1E9-F458-EB07D12B829B}"/>
              </a:ext>
            </a:extLst>
          </p:cNvPr>
          <p:cNvSpPr txBox="1">
            <a:spLocks/>
          </p:cNvSpPr>
          <p:nvPr/>
        </p:nvSpPr>
        <p:spPr>
          <a:xfrm>
            <a:off x="838381" y="1382846"/>
            <a:ext cx="10515238" cy="2524135"/>
          </a:xfrm>
          <a:prstGeom prst="rect">
            <a:avLst/>
          </a:prstGeom>
        </p:spPr>
        <p:txBody>
          <a:bodyPr lIns="0" tIns="0" rIns="0" bIns="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5000"/>
              </a:lnSpc>
              <a:spcBef>
                <a:spcPts val="300"/>
              </a:spcBef>
              <a:spcAft>
                <a:spcPts val="300"/>
              </a:spcAft>
              <a:buClrTx/>
              <a:buFont typeface="Symbol" panose="05050102010706020507" pitchFamily="18" charset="2"/>
              <a:buNone/>
            </a:pPr>
            <a:r>
              <a:rPr lang="es-CO" sz="1600" dirty="0">
                <a:latin typeface="Calibri" panose="020F0502020204030204" pitchFamily="34" charset="0"/>
                <a:ea typeface="Calibri" panose="020F0502020204030204" pitchFamily="34" charset="0"/>
                <a:cs typeface="Arial" panose="020B0604020202020204" pitchFamily="34" charset="0"/>
              </a:rPr>
              <a:t>En la </a:t>
            </a:r>
            <a:r>
              <a:rPr lang="es-CO" sz="1600" b="1" dirty="0">
                <a:latin typeface="Calibri" panose="020F0502020204030204" pitchFamily="34" charset="0"/>
                <a:ea typeface="Calibri" panose="020F0502020204030204" pitchFamily="34" charset="0"/>
                <a:cs typeface="Arial" panose="020B0604020202020204" pitchFamily="34" charset="0"/>
              </a:rPr>
              <a:t>columna F</a:t>
            </a:r>
            <a:r>
              <a:rPr lang="es-CO" sz="1600" dirty="0">
                <a:latin typeface="Calibri" panose="020F0502020204030204" pitchFamily="34" charset="0"/>
                <a:ea typeface="Calibri" panose="020F0502020204030204" pitchFamily="34" charset="0"/>
                <a:cs typeface="Arial" panose="020B0604020202020204" pitchFamily="34" charset="0"/>
              </a:rPr>
              <a:t> se debe asignar a cada miembro del equipo alguno de los siguientes roles</a:t>
            </a:r>
          </a:p>
          <a:p>
            <a:pPr marL="514350" indent="-514350" algn="just">
              <a:lnSpc>
                <a:spcPct val="115000"/>
              </a:lnSpc>
              <a:spcBef>
                <a:spcPts val="300"/>
              </a:spcBef>
              <a:spcAft>
                <a:spcPts val="300"/>
              </a:spcAft>
              <a:buClrTx/>
              <a:buFont typeface="+mj-lt"/>
              <a:buAutoNum type="arabicPeriod"/>
            </a:pPr>
            <a:r>
              <a:rPr lang="es-CO" sz="1600" b="1" dirty="0">
                <a:latin typeface="Calibri" panose="020F0502020204030204" pitchFamily="34" charset="0"/>
                <a:ea typeface="Calibri" panose="020F0502020204030204" pitchFamily="34" charset="0"/>
                <a:cs typeface="Arial" panose="020B0604020202020204" pitchFamily="34" charset="0"/>
              </a:rPr>
              <a:t>Líder del equipo.</a:t>
            </a:r>
            <a:r>
              <a:rPr lang="es-CO" sz="1600" dirty="0">
                <a:latin typeface="Calibri" panose="020F0502020204030204" pitchFamily="34" charset="0"/>
                <a:ea typeface="Calibri" panose="020F0502020204030204" pitchFamily="34" charset="0"/>
                <a:cs typeface="Arial" panose="020B0604020202020204" pitchFamily="34" charset="0"/>
              </a:rPr>
              <a:t> </a:t>
            </a:r>
            <a:r>
              <a:rPr lang="es-CO" sz="1600" i="1" dirty="0">
                <a:latin typeface="Calibri" panose="020F0502020204030204" pitchFamily="34" charset="0"/>
                <a:ea typeface="Calibri" panose="020F0502020204030204" pitchFamily="34" charset="0"/>
                <a:cs typeface="Arial" panose="020B0604020202020204" pitchFamily="34" charset="0"/>
              </a:rPr>
              <a:t>(Solo a uno de los miembros del equipo)</a:t>
            </a:r>
            <a:r>
              <a:rPr lang="es-CO" sz="1600" dirty="0">
                <a:latin typeface="Calibri" panose="020F0502020204030204" pitchFamily="34" charset="0"/>
                <a:ea typeface="Calibri" panose="020F0502020204030204" pitchFamily="34" charset="0"/>
                <a:cs typeface="Arial" panose="020B0604020202020204" pitchFamily="34" charset="0"/>
              </a:rPr>
              <a:t>. Es quien convoca y vela por que el equipo de mejora funcione y las tareas se cumplan. No necesariamente es un directivo.</a:t>
            </a:r>
          </a:p>
          <a:p>
            <a:pPr marL="514350" indent="-514350" algn="just">
              <a:lnSpc>
                <a:spcPct val="115000"/>
              </a:lnSpc>
              <a:spcBef>
                <a:spcPts val="300"/>
              </a:spcBef>
              <a:spcAft>
                <a:spcPts val="300"/>
              </a:spcAft>
              <a:buClrTx/>
              <a:buFont typeface="+mj-lt"/>
              <a:buAutoNum type="arabicPeriod"/>
            </a:pPr>
            <a:r>
              <a:rPr lang="es-MX" sz="1600" b="1" dirty="0">
                <a:latin typeface="Calibri" panose="020F0502020204030204" pitchFamily="34" charset="0"/>
                <a:ea typeface="Calibri" panose="020F0502020204030204" pitchFamily="34" charset="0"/>
                <a:cs typeface="Arial" panose="020B0604020202020204" pitchFamily="34" charset="0"/>
              </a:rPr>
              <a:t>Facilitador de reuniones.</a:t>
            </a:r>
            <a:r>
              <a:rPr lang="es-MX" sz="1600" dirty="0">
                <a:latin typeface="Calibri" panose="020F0502020204030204" pitchFamily="34" charset="0"/>
                <a:ea typeface="Calibri" panose="020F0502020204030204" pitchFamily="34" charset="0"/>
                <a:cs typeface="Arial" panose="020B0604020202020204" pitchFamily="34" charset="0"/>
              </a:rPr>
              <a:t> </a:t>
            </a:r>
            <a:r>
              <a:rPr lang="es-CO" sz="1600" i="1" dirty="0">
                <a:latin typeface="Calibri" panose="020F0502020204030204" pitchFamily="34" charset="0"/>
                <a:ea typeface="Calibri" panose="020F0502020204030204" pitchFamily="34" charset="0"/>
                <a:cs typeface="Arial" panose="020B0604020202020204" pitchFamily="34" charset="0"/>
              </a:rPr>
              <a:t>(Solo a uno de los miembros del equipo)</a:t>
            </a:r>
            <a:r>
              <a:rPr lang="es-CO" sz="1600" dirty="0">
                <a:latin typeface="Calibri" panose="020F0502020204030204" pitchFamily="34" charset="0"/>
                <a:ea typeface="Calibri" panose="020F0502020204030204" pitchFamily="34" charset="0"/>
                <a:cs typeface="Arial" panose="020B0604020202020204" pitchFamily="34" charset="0"/>
              </a:rPr>
              <a:t>. Es quien garantiza reuniones ágiles y efectivas.</a:t>
            </a:r>
            <a:endParaRPr lang="es-MX" sz="1600" dirty="0">
              <a:latin typeface="Calibri" panose="020F0502020204030204" pitchFamily="34" charset="0"/>
              <a:ea typeface="Calibri" panose="020F0502020204030204" pitchFamily="34" charset="0"/>
              <a:cs typeface="Arial" panose="020B0604020202020204" pitchFamily="34" charset="0"/>
            </a:endParaRPr>
          </a:p>
          <a:p>
            <a:pPr marL="514350" indent="-514350" algn="just">
              <a:lnSpc>
                <a:spcPct val="115000"/>
              </a:lnSpc>
              <a:spcBef>
                <a:spcPts val="300"/>
              </a:spcBef>
              <a:spcAft>
                <a:spcPts val="300"/>
              </a:spcAft>
              <a:buClrTx/>
              <a:buFont typeface="+mj-lt"/>
              <a:buAutoNum type="arabicPeriod"/>
            </a:pPr>
            <a:r>
              <a:rPr lang="es-MX" sz="1600" b="1" dirty="0">
                <a:latin typeface="Calibri" panose="020F0502020204030204" pitchFamily="34" charset="0"/>
                <a:ea typeface="Calibri" panose="020F0502020204030204" pitchFamily="34" charset="0"/>
                <a:cs typeface="Arial" panose="020B0604020202020204" pitchFamily="34" charset="0"/>
              </a:rPr>
              <a:t>Notario.</a:t>
            </a:r>
            <a:r>
              <a:rPr lang="es-MX" sz="1600" dirty="0">
                <a:latin typeface="Calibri" panose="020F0502020204030204" pitchFamily="34" charset="0"/>
                <a:ea typeface="Calibri" panose="020F0502020204030204" pitchFamily="34" charset="0"/>
                <a:cs typeface="Arial" panose="020B0604020202020204" pitchFamily="34" charset="0"/>
              </a:rPr>
              <a:t> </a:t>
            </a:r>
            <a:r>
              <a:rPr lang="es-CO" sz="1600" i="1" dirty="0">
                <a:latin typeface="Calibri" panose="020F0502020204030204" pitchFamily="34" charset="0"/>
                <a:ea typeface="Calibri" panose="020F0502020204030204" pitchFamily="34" charset="0"/>
                <a:cs typeface="Arial" panose="020B0604020202020204" pitchFamily="34" charset="0"/>
              </a:rPr>
              <a:t>(Solo a uno de los miembros del equipo)</a:t>
            </a:r>
            <a:r>
              <a:rPr lang="es-CO" sz="1600" dirty="0">
                <a:latin typeface="Calibri" panose="020F0502020204030204" pitchFamily="34" charset="0"/>
                <a:ea typeface="Calibri" panose="020F0502020204030204" pitchFamily="34" charset="0"/>
                <a:cs typeface="Arial" panose="020B0604020202020204" pitchFamily="34" charset="0"/>
              </a:rPr>
              <a:t>. Es quien lleva la memoria del trabajo del equipo</a:t>
            </a:r>
            <a:endParaRPr lang="es-MX" sz="1600" dirty="0">
              <a:latin typeface="Calibri" panose="020F0502020204030204" pitchFamily="34" charset="0"/>
              <a:ea typeface="Calibri" panose="020F0502020204030204" pitchFamily="34" charset="0"/>
              <a:cs typeface="Arial" panose="020B0604020202020204" pitchFamily="34" charset="0"/>
            </a:endParaRPr>
          </a:p>
          <a:p>
            <a:pPr marL="514350" indent="-514350" algn="just">
              <a:lnSpc>
                <a:spcPct val="115000"/>
              </a:lnSpc>
              <a:spcBef>
                <a:spcPts val="300"/>
              </a:spcBef>
              <a:spcAft>
                <a:spcPts val="300"/>
              </a:spcAft>
              <a:buClrTx/>
              <a:buFont typeface="+mj-lt"/>
              <a:buAutoNum type="arabicPeriod"/>
            </a:pPr>
            <a:r>
              <a:rPr lang="es-MX" sz="1600" b="1" dirty="0">
                <a:latin typeface="Calibri" panose="020F0502020204030204" pitchFamily="34" charset="0"/>
                <a:ea typeface="Calibri" panose="020F0502020204030204" pitchFamily="34" charset="0"/>
                <a:cs typeface="Arial" panose="020B0604020202020204" pitchFamily="34" charset="0"/>
              </a:rPr>
              <a:t>Guardián del tiempo.</a:t>
            </a:r>
            <a:r>
              <a:rPr lang="es-MX" sz="1600" dirty="0">
                <a:latin typeface="Calibri" panose="020F0502020204030204" pitchFamily="34" charset="0"/>
                <a:ea typeface="Calibri" panose="020F0502020204030204" pitchFamily="34" charset="0"/>
                <a:cs typeface="Arial" panose="020B0604020202020204" pitchFamily="34" charset="0"/>
              </a:rPr>
              <a:t> </a:t>
            </a:r>
            <a:r>
              <a:rPr lang="es-CO" sz="1600" i="1" dirty="0">
                <a:latin typeface="Calibri" panose="020F0502020204030204" pitchFamily="34" charset="0"/>
                <a:ea typeface="Calibri" panose="020F0502020204030204" pitchFamily="34" charset="0"/>
                <a:cs typeface="Arial" panose="020B0604020202020204" pitchFamily="34" charset="0"/>
              </a:rPr>
              <a:t>(Solo a uno de los miembros del equipo)</a:t>
            </a:r>
            <a:r>
              <a:rPr lang="es-CO" sz="1600" dirty="0">
                <a:latin typeface="Calibri" panose="020F0502020204030204" pitchFamily="34" charset="0"/>
                <a:ea typeface="Calibri" panose="020F0502020204030204" pitchFamily="34" charset="0"/>
                <a:cs typeface="Arial" panose="020B0604020202020204" pitchFamily="34" charset="0"/>
              </a:rPr>
              <a:t>. Es quien vela porque se cumplan la agenda de cada reunión</a:t>
            </a:r>
            <a:endParaRPr lang="es-MX" sz="1600" dirty="0">
              <a:latin typeface="Calibri" panose="020F0502020204030204" pitchFamily="34" charset="0"/>
              <a:ea typeface="Calibri" panose="020F0502020204030204" pitchFamily="34" charset="0"/>
              <a:cs typeface="Arial" panose="020B0604020202020204" pitchFamily="34" charset="0"/>
            </a:endParaRPr>
          </a:p>
          <a:p>
            <a:pPr marL="514350" indent="-514350" algn="just">
              <a:lnSpc>
                <a:spcPct val="115000"/>
              </a:lnSpc>
              <a:spcBef>
                <a:spcPts val="300"/>
              </a:spcBef>
              <a:spcAft>
                <a:spcPts val="300"/>
              </a:spcAft>
              <a:buClrTx/>
              <a:buFont typeface="+mj-lt"/>
              <a:buAutoNum type="arabicPeriod"/>
            </a:pPr>
            <a:r>
              <a:rPr lang="es-MX" sz="1600" b="1" dirty="0">
                <a:latin typeface="Calibri" panose="020F0502020204030204" pitchFamily="34" charset="0"/>
                <a:ea typeface="Calibri" panose="020F0502020204030204" pitchFamily="34" charset="0"/>
                <a:cs typeface="Arial" panose="020B0604020202020204" pitchFamily="34" charset="0"/>
              </a:rPr>
              <a:t>Participante.</a:t>
            </a:r>
            <a:r>
              <a:rPr lang="es-MX" sz="1600" dirty="0">
                <a:latin typeface="Calibri" panose="020F0502020204030204" pitchFamily="34" charset="0"/>
                <a:ea typeface="Calibri" panose="020F0502020204030204" pitchFamily="34" charset="0"/>
                <a:cs typeface="Arial" panose="020B0604020202020204" pitchFamily="34" charset="0"/>
              </a:rPr>
              <a:t> </a:t>
            </a:r>
            <a:r>
              <a:rPr lang="es-MX" sz="1600" i="1" dirty="0">
                <a:latin typeface="Calibri" panose="020F0502020204030204" pitchFamily="34" charset="0"/>
                <a:ea typeface="Calibri" panose="020F0502020204030204" pitchFamily="34" charset="0"/>
                <a:cs typeface="Arial" panose="020B0604020202020204" pitchFamily="34" charset="0"/>
              </a:rPr>
              <a:t>(Al resto </a:t>
            </a:r>
            <a:r>
              <a:rPr lang="es-CO" sz="1600" i="1" dirty="0">
                <a:latin typeface="Calibri" panose="020F0502020204030204" pitchFamily="34" charset="0"/>
                <a:ea typeface="Calibri" panose="020F0502020204030204" pitchFamily="34" charset="0"/>
                <a:cs typeface="Arial" panose="020B0604020202020204" pitchFamily="34" charset="0"/>
              </a:rPr>
              <a:t>de los miembros del equipo)</a:t>
            </a:r>
            <a:r>
              <a:rPr lang="es-CO" sz="1600" dirty="0">
                <a:latin typeface="Calibri" panose="020F0502020204030204" pitchFamily="34" charset="0"/>
                <a:ea typeface="Calibri" panose="020F0502020204030204" pitchFamily="34" charset="0"/>
                <a:cs typeface="Arial" panose="020B0604020202020204" pitchFamily="34" charset="0"/>
              </a:rPr>
              <a:t>. Son quienes aportan ideas y trabajo al equipo.</a:t>
            </a:r>
            <a:endParaRPr lang="es-MX" sz="1600" dirty="0">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7" name="Tabla 6">
            <a:extLst>
              <a:ext uri="{FF2B5EF4-FFF2-40B4-BE49-F238E27FC236}">
                <a16:creationId xmlns:a16="http://schemas.microsoft.com/office/drawing/2014/main" id="{232934D8-C661-DF9C-A674-BCD6CA134759}"/>
              </a:ext>
            </a:extLst>
          </p:cNvPr>
          <p:cNvGraphicFramePr>
            <a:graphicFrameLocks noGrp="1"/>
          </p:cNvGraphicFramePr>
          <p:nvPr>
            <p:extLst>
              <p:ext uri="{D42A27DB-BD31-4B8C-83A1-F6EECF244321}">
                <p14:modId xmlns:p14="http://schemas.microsoft.com/office/powerpoint/2010/main" val="115772572"/>
              </p:ext>
            </p:extLst>
          </p:nvPr>
        </p:nvGraphicFramePr>
        <p:xfrm>
          <a:off x="838381" y="4045526"/>
          <a:ext cx="10515238" cy="2439668"/>
        </p:xfrm>
        <a:graphic>
          <a:graphicData uri="http://schemas.openxmlformats.org/drawingml/2006/table">
            <a:tbl>
              <a:tblPr/>
              <a:tblGrid>
                <a:gridCol w="533514">
                  <a:extLst>
                    <a:ext uri="{9D8B030D-6E8A-4147-A177-3AD203B41FA5}">
                      <a16:colId xmlns:a16="http://schemas.microsoft.com/office/drawing/2014/main" val="1530941647"/>
                    </a:ext>
                  </a:extLst>
                </a:gridCol>
                <a:gridCol w="1619250">
                  <a:extLst>
                    <a:ext uri="{9D8B030D-6E8A-4147-A177-3AD203B41FA5}">
                      <a16:colId xmlns:a16="http://schemas.microsoft.com/office/drawing/2014/main" val="4188701214"/>
                    </a:ext>
                  </a:extLst>
                </a:gridCol>
                <a:gridCol w="1502769">
                  <a:extLst>
                    <a:ext uri="{9D8B030D-6E8A-4147-A177-3AD203B41FA5}">
                      <a16:colId xmlns:a16="http://schemas.microsoft.com/office/drawing/2014/main" val="3609712686"/>
                    </a:ext>
                  </a:extLst>
                </a:gridCol>
                <a:gridCol w="2069106">
                  <a:extLst>
                    <a:ext uri="{9D8B030D-6E8A-4147-A177-3AD203B41FA5}">
                      <a16:colId xmlns:a16="http://schemas.microsoft.com/office/drawing/2014/main" val="59141741"/>
                    </a:ext>
                  </a:extLst>
                </a:gridCol>
                <a:gridCol w="3200676">
                  <a:extLst>
                    <a:ext uri="{9D8B030D-6E8A-4147-A177-3AD203B41FA5}">
                      <a16:colId xmlns:a16="http://schemas.microsoft.com/office/drawing/2014/main" val="1161989352"/>
                    </a:ext>
                  </a:extLst>
                </a:gridCol>
                <a:gridCol w="1589923">
                  <a:extLst>
                    <a:ext uri="{9D8B030D-6E8A-4147-A177-3AD203B41FA5}">
                      <a16:colId xmlns:a16="http://schemas.microsoft.com/office/drawing/2014/main" val="1079859860"/>
                    </a:ext>
                  </a:extLst>
                </a:gridCol>
              </a:tblGrid>
              <a:tr h="669713">
                <a:tc>
                  <a:txBody>
                    <a:bodyPr/>
                    <a:lstStyle/>
                    <a:p>
                      <a:pPr algn="ctr" rtl="0" fontAlgn="base"/>
                      <a:r>
                        <a:rPr lang="es-CO" sz="1200" b="1" i="0" u="none" strike="noStrike">
                          <a:solidFill>
                            <a:srgbClr val="FFFFFF"/>
                          </a:solidFill>
                          <a:effectLst/>
                          <a:latin typeface="Calibri" panose="020F0502020204030204" pitchFamily="34" charset="0"/>
                        </a:rPr>
                        <a:t>#</a:t>
                      </a:r>
                      <a:r>
                        <a:rPr lang="es-CO" sz="1200" b="0" i="0">
                          <a:solidFill>
                            <a:srgbClr val="000000"/>
                          </a:solidFill>
                          <a:effectLst/>
                          <a:latin typeface="Calibri" panose="020F0502020204030204" pitchFamily="34" charset="0"/>
                        </a:rPr>
                        <a:t>​</a:t>
                      </a:r>
                      <a:endParaRPr lang="es-CO" b="0" i="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A</a:t>
                      </a:r>
                    </a:p>
                    <a:p>
                      <a:pPr algn="ctr" rtl="0" fontAlgn="base"/>
                      <a:r>
                        <a:rPr lang="es-CO" sz="1200" b="1" i="0" u="none" strike="noStrike" dirty="0">
                          <a:solidFill>
                            <a:srgbClr val="FFFFFF"/>
                          </a:solidFill>
                          <a:effectLst/>
                          <a:latin typeface="Calibri" panose="020F0502020204030204" pitchFamily="34" charset="0"/>
                        </a:rPr>
                        <a:t>NOMBRE</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B</a:t>
                      </a:r>
                    </a:p>
                    <a:p>
                      <a:pPr algn="ctr" rtl="0" fontAlgn="base"/>
                      <a:r>
                        <a:rPr lang="es-CO" sz="1200" b="1" i="0" u="none" strike="noStrike" dirty="0">
                          <a:solidFill>
                            <a:srgbClr val="FFFFFF"/>
                          </a:solidFill>
                          <a:effectLst/>
                          <a:latin typeface="Calibri" panose="020F0502020204030204" pitchFamily="34" charset="0"/>
                        </a:rPr>
                        <a:t>ROL EN LA IPS</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D</a:t>
                      </a:r>
                    </a:p>
                    <a:p>
                      <a:pPr algn="ctr" rtl="0" fontAlgn="base"/>
                      <a:r>
                        <a:rPr lang="es-CO" sz="1200" b="1" i="0" u="none" strike="noStrike" dirty="0">
                          <a:solidFill>
                            <a:srgbClr val="FFFFFF"/>
                          </a:solidFill>
                          <a:effectLst/>
                          <a:latin typeface="Calibri" panose="020F0502020204030204" pitchFamily="34" charset="0"/>
                        </a:rPr>
                        <a:t>PERFIL</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E</a:t>
                      </a:r>
                    </a:p>
                    <a:p>
                      <a:pPr algn="ctr" rtl="0" fontAlgn="base"/>
                      <a:r>
                        <a:rPr lang="es-CO" sz="1200" b="1" i="0" u="none" strike="noStrike" dirty="0">
                          <a:solidFill>
                            <a:srgbClr val="FFFFFF"/>
                          </a:solidFill>
                          <a:effectLst/>
                          <a:latin typeface="Calibri" panose="020F0502020204030204" pitchFamily="34" charset="0"/>
                        </a:rPr>
                        <a:t>RESPONSABILIDADES</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tc>
                  <a:txBody>
                    <a:bodyPr/>
                    <a:lstStyle/>
                    <a:p>
                      <a:pPr algn="ctr" rtl="0" fontAlgn="base"/>
                      <a:r>
                        <a:rPr lang="es-CO" sz="1200" b="1" i="0" u="none" strike="noStrike" dirty="0">
                          <a:solidFill>
                            <a:srgbClr val="FFFFFF"/>
                          </a:solidFill>
                          <a:effectLst/>
                          <a:latin typeface="Calibri" panose="020F0502020204030204" pitchFamily="34" charset="0"/>
                        </a:rPr>
                        <a:t>F</a:t>
                      </a:r>
                    </a:p>
                    <a:p>
                      <a:pPr algn="ctr" rtl="0" fontAlgn="base"/>
                      <a:r>
                        <a:rPr lang="es-CO" sz="1200" b="1" i="0" u="none" strike="noStrike" dirty="0">
                          <a:solidFill>
                            <a:srgbClr val="FFFFFF"/>
                          </a:solidFill>
                          <a:effectLst/>
                          <a:latin typeface="Calibri" panose="020F0502020204030204" pitchFamily="34" charset="0"/>
                        </a:rPr>
                        <a:t>ROL EN EL EQUIPO</a:t>
                      </a:r>
                      <a:r>
                        <a:rPr lang="es-CO" sz="1200" b="0" i="0" dirty="0">
                          <a:solidFill>
                            <a:srgbClr val="000000"/>
                          </a:solidFill>
                          <a:effectLst/>
                          <a:latin typeface="Calibri" panose="020F0502020204030204" pitchFamily="34" charset="0"/>
                        </a:rPr>
                        <a:t>​</a:t>
                      </a:r>
                      <a:endParaRPr lang="es-CO"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30385" cap="flat" cmpd="sng" algn="ctr">
                      <a:solidFill>
                        <a:srgbClr val="FFFFFF"/>
                      </a:solidFill>
                      <a:prstDash val="solid"/>
                      <a:round/>
                      <a:headEnd type="none" w="med" len="med"/>
                      <a:tailEnd type="none" w="med" len="med"/>
                    </a:lnB>
                    <a:solidFill>
                      <a:srgbClr val="3B849B"/>
                    </a:solidFill>
                  </a:tcPr>
                </a:tc>
                <a:extLst>
                  <a:ext uri="{0D108BD9-81ED-4DB2-BD59-A6C34878D82A}">
                    <a16:rowId xmlns:a16="http://schemas.microsoft.com/office/drawing/2014/main" val="2191938970"/>
                  </a:ext>
                </a:extLst>
              </a:tr>
              <a:tr h="777345">
                <a:tc>
                  <a:txBody>
                    <a:bodyPr/>
                    <a:lstStyle/>
                    <a:p>
                      <a:pPr algn="ctr" rtl="0" fontAlgn="base"/>
                      <a:r>
                        <a:rPr lang="es-CO" sz="1600" b="0" i="0" dirty="0">
                          <a:solidFill>
                            <a:srgbClr val="000000"/>
                          </a:solidFill>
                          <a:effectLst/>
                          <a:latin typeface="Calibri" panose="020F0502020204030204" pitchFamily="34" charset="0"/>
                        </a:rPr>
                        <a:t>1​</a:t>
                      </a:r>
                      <a:endParaRPr lang="es-CO" sz="3200"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Nicolás solano Medina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ES" sz="1400" b="0" i="0" dirty="0">
                          <a:solidFill>
                            <a:srgbClr val="000000"/>
                          </a:solidFill>
                          <a:effectLst/>
                        </a:rPr>
                        <a:t>Director científico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MX" sz="1400" b="0" i="0" dirty="0">
                          <a:solidFill>
                            <a:srgbClr val="000000"/>
                          </a:solidFill>
                          <a:effectLst/>
                        </a:rPr>
                        <a:t>Psiquiatra</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algn="ctr" rtl="0" fontAlgn="base"/>
                      <a:r>
                        <a:rPr lang="es-CO" sz="1400" dirty="0">
                          <a:latin typeface="Calibri" panose="020F0502020204030204" pitchFamily="34" charset="0"/>
                          <a:ea typeface="Calibri" panose="020F0502020204030204" pitchFamily="34" charset="0"/>
                          <a:cs typeface="Arial" panose="020B0604020202020204" pitchFamily="34" charset="0"/>
                        </a:rPr>
                        <a:t>Convoca y vela por que el equipo de mejora funcione y las tareas se cumplan</a:t>
                      </a:r>
                      <a:endParaRPr lang="es-ES" sz="1400"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MX" sz="1400" b="0" i="0" dirty="0">
                          <a:solidFill>
                            <a:srgbClr val="000000"/>
                          </a:solidFill>
                          <a:effectLst/>
                        </a:rPr>
                        <a:t>Líder de Equipo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30385"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CED8DE"/>
                    </a:solidFill>
                  </a:tcPr>
                </a:tc>
                <a:extLst>
                  <a:ext uri="{0D108BD9-81ED-4DB2-BD59-A6C34878D82A}">
                    <a16:rowId xmlns:a16="http://schemas.microsoft.com/office/drawing/2014/main" val="3853376656"/>
                  </a:ext>
                </a:extLst>
              </a:tr>
              <a:tr h="992610">
                <a:tc>
                  <a:txBody>
                    <a:bodyPr/>
                    <a:lstStyle/>
                    <a:p>
                      <a:pPr algn="ctr" rtl="0" fontAlgn="base"/>
                      <a:r>
                        <a:rPr lang="es-CO" sz="1600" b="0" i="0" dirty="0">
                          <a:solidFill>
                            <a:srgbClr val="000000"/>
                          </a:solidFill>
                          <a:effectLst/>
                          <a:latin typeface="Calibri" panose="020F0502020204030204" pitchFamily="34" charset="0"/>
                        </a:rPr>
                        <a:t>2​</a:t>
                      </a:r>
                      <a:endParaRPr lang="es-CO" sz="3200" b="0" i="0" dirty="0">
                        <a:solidFill>
                          <a:srgbClr val="000000"/>
                        </a:solidFill>
                        <a:effectLst/>
                      </a:endParaRP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rPr>
                        <a:t>José Manuel Sánchez</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ES" sz="1400" b="0" i="0" dirty="0">
                          <a:solidFill>
                            <a:srgbClr val="000000"/>
                          </a:solidFill>
                          <a:effectLst/>
                        </a:rPr>
                        <a:t>Coordinador de calidad</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rPr>
                        <a:t>Enfermero</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marL="0" marR="0" lvl="0" indent="0" algn="ctr" defTabSz="1219110" rtl="0" eaLnBrk="1" fontAlgn="base" latinLnBrk="0" hangingPunct="1">
                        <a:lnSpc>
                          <a:spcPct val="100000"/>
                        </a:lnSpc>
                        <a:spcBef>
                          <a:spcPts val="0"/>
                        </a:spcBef>
                        <a:spcAft>
                          <a:spcPts val="0"/>
                        </a:spcAft>
                        <a:buClrTx/>
                        <a:buSzTx/>
                        <a:buFontTx/>
                        <a:buNone/>
                        <a:tabLst/>
                        <a:defRPr/>
                      </a:pPr>
                      <a:r>
                        <a:rPr lang="es-CO" sz="1400" dirty="0">
                          <a:latin typeface="Calibri" panose="020F0502020204030204" pitchFamily="34" charset="0"/>
                          <a:ea typeface="Calibri" panose="020F0502020204030204" pitchFamily="34" charset="0"/>
                          <a:cs typeface="Arial" panose="020B0604020202020204" pitchFamily="34" charset="0"/>
                        </a:rPr>
                        <a:t>Garantiza reuniones ágiles y efectivas.</a:t>
                      </a:r>
                      <a:endParaRPr lang="es-MX" sz="1400" dirty="0">
                        <a:latin typeface="Calibri" panose="020F0502020204030204" pitchFamily="34" charset="0"/>
                        <a:ea typeface="Calibri" panose="020F0502020204030204" pitchFamily="34" charset="0"/>
                        <a:cs typeface="Arial" panose="020B0604020202020204" pitchFamily="34" charset="0"/>
                      </a:endParaRPr>
                    </a:p>
                    <a:p>
                      <a:pPr algn="ctr" rtl="0" fontAlgn="base"/>
                      <a:r>
                        <a:rPr lang="es-ES" sz="1400" b="0" i="0" dirty="0">
                          <a:solidFill>
                            <a:srgbClr val="000000"/>
                          </a:solidFill>
                          <a:effectLst/>
                        </a:rPr>
                        <a:t>Aparta espacios de reuniones, crea agendas de las reuniones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tc>
                  <a:txBody>
                    <a:bodyPr/>
                    <a:lstStyle/>
                    <a:p>
                      <a:pPr algn="ctr" rtl="0" fontAlgn="base"/>
                      <a:r>
                        <a:rPr lang="es-MX" sz="1400" b="0" i="0" dirty="0">
                          <a:solidFill>
                            <a:srgbClr val="000000"/>
                          </a:solidFill>
                          <a:effectLst/>
                        </a:rPr>
                        <a:t>Facilitador de reuniones</a:t>
                      </a:r>
                    </a:p>
                  </a:txBody>
                  <a:tcPr anchor="ctr">
                    <a:lnL w="9744" cap="flat" cmpd="sng" algn="ctr">
                      <a:solidFill>
                        <a:srgbClr val="FFFFFF"/>
                      </a:solidFill>
                      <a:prstDash val="solid"/>
                      <a:round/>
                      <a:headEnd type="none" w="med" len="med"/>
                      <a:tailEnd type="none" w="med" len="med"/>
                    </a:lnL>
                    <a:lnR w="9744" cap="flat" cmpd="sng" algn="ctr">
                      <a:solidFill>
                        <a:srgbClr val="FFFFFF"/>
                      </a:solidFill>
                      <a:prstDash val="solid"/>
                      <a:round/>
                      <a:headEnd type="none" w="med" len="med"/>
                      <a:tailEnd type="none" w="med" len="med"/>
                    </a:lnR>
                    <a:lnT w="9744" cap="flat" cmpd="sng" algn="ctr">
                      <a:solidFill>
                        <a:srgbClr val="FFFFFF"/>
                      </a:solidFill>
                      <a:prstDash val="solid"/>
                      <a:round/>
                      <a:headEnd type="none" w="med" len="med"/>
                      <a:tailEnd type="none" w="med" len="med"/>
                    </a:lnT>
                    <a:lnB w="9744" cap="flat" cmpd="sng" algn="ctr">
                      <a:solidFill>
                        <a:srgbClr val="FFFFFF"/>
                      </a:solidFill>
                      <a:prstDash val="solid"/>
                      <a:round/>
                      <a:headEnd type="none" w="med" len="med"/>
                      <a:tailEnd type="none" w="med" len="med"/>
                    </a:lnB>
                    <a:solidFill>
                      <a:srgbClr val="E8ECEF"/>
                    </a:solidFill>
                  </a:tcPr>
                </a:tc>
                <a:extLst>
                  <a:ext uri="{0D108BD9-81ED-4DB2-BD59-A6C34878D82A}">
                    <a16:rowId xmlns:a16="http://schemas.microsoft.com/office/drawing/2014/main" val="1687260195"/>
                  </a:ext>
                </a:extLst>
              </a:tr>
            </a:tbl>
          </a:graphicData>
        </a:graphic>
      </p:graphicFrame>
    </p:spTree>
  </p:cSld>
  <p:clrMapOvr>
    <a:masterClrMapping/>
  </p:clrMapOvr>
</p:sld>
</file>

<file path=ppt/theme/theme1.xml><?xml version="1.0" encoding="utf-8"?>
<a:theme xmlns:a="http://schemas.openxmlformats.org/drawingml/2006/main" name="4_Custom Design">
  <a:themeElements>
    <a:clrScheme name="Personalizado 1">
      <a:dk1>
        <a:srgbClr val="222A35"/>
      </a:dk1>
      <a:lt1>
        <a:sysClr val="window" lastClr="FFFFFF"/>
      </a:lt1>
      <a:dk2>
        <a:srgbClr val="44546A"/>
      </a:dk2>
      <a:lt2>
        <a:srgbClr val="E7E6E6"/>
      </a:lt2>
      <a:accent1>
        <a:srgbClr val="3E8CA4"/>
      </a:accent1>
      <a:accent2>
        <a:srgbClr val="295D6D"/>
      </a:accent2>
      <a:accent3>
        <a:srgbClr val="CB6440"/>
      </a:accent3>
      <a:accent4>
        <a:srgbClr val="7CC0D1"/>
      </a:accent4>
      <a:accent5>
        <a:srgbClr val="FFC000"/>
      </a:accent5>
      <a:accent6>
        <a:srgbClr val="79B8CC"/>
      </a:accent6>
      <a:hlink>
        <a:srgbClr val="ED7D31"/>
      </a:hlink>
      <a:folHlink>
        <a:srgbClr val="FFFFFF"/>
      </a:folHlink>
    </a:clrScheme>
    <a:fontScheme name="SDS">
      <a:majorFont>
        <a:latin typeface="Arial Black"/>
        <a:ea typeface=""/>
        <a:cs typeface=""/>
      </a:majorFont>
      <a:minorFont>
        <a:latin typeface="Arial Narr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2" id="{7534143D-1466-4A19-896C-9C0C5B111F9E}" vid="{43001737-F6A7-4494-A2B5-B2D960EA1D40}"/>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1985</TotalTime>
  <Words>4540</Words>
  <Application>Microsoft Office PowerPoint</Application>
  <PresentationFormat>Panorámica</PresentationFormat>
  <Paragraphs>581</Paragraphs>
  <Slides>31</Slides>
  <Notes>12</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31</vt:i4>
      </vt:variant>
    </vt:vector>
  </HeadingPairs>
  <TitlesOfParts>
    <vt:vector size="43" baseType="lpstr">
      <vt:lpstr>Montserrat</vt:lpstr>
      <vt:lpstr>Arial Black</vt:lpstr>
      <vt:lpstr>Archivo Expanded SemiBold</vt:lpstr>
      <vt:lpstr>Times New Roman</vt:lpstr>
      <vt:lpstr>Noto Sans Symbols</vt:lpstr>
      <vt:lpstr>Arial</vt:lpstr>
      <vt:lpstr>Symbol</vt:lpstr>
      <vt:lpstr>Calibri</vt:lpstr>
      <vt:lpstr>Segoe UI</vt:lpstr>
      <vt:lpstr>Arial Narrow</vt:lpstr>
      <vt:lpstr>Calibri Light</vt:lpstr>
      <vt:lpstr>4_Custom Design</vt:lpstr>
      <vt:lpstr>Presentación de PowerPoint</vt:lpstr>
      <vt:lpstr>Presentación de PowerPoint</vt:lpstr>
      <vt:lpstr>Presentación de PowerPoint</vt:lpstr>
      <vt:lpstr>Presentación de PowerPoint</vt:lpstr>
      <vt:lpstr>Presentación de PowerPoint</vt:lpstr>
      <vt:lpstr>Presentación de PowerPoint</vt:lpstr>
      <vt:lpstr>CARACTERIZACIÓN DEL PROBLEMA: ANÁLISIS DE CAUSA</vt:lpstr>
      <vt:lpstr>Presentación de PowerPoint</vt:lpstr>
      <vt:lpstr>Presentación de PowerPoint</vt:lpstr>
      <vt:lpstr>Presentación de PowerPoint</vt:lpstr>
      <vt:lpstr>Presentación de PowerPoint</vt:lpstr>
      <vt:lpstr>Presentación de PowerPoint</vt:lpstr>
      <vt:lpstr>INDICADOR DE LA META DE MEJORAMIENTO</vt:lpstr>
      <vt:lpstr>ENCONTRAR “IDEAS DE CAMBIO”  DIAGRAMA ORIENTADOR</vt:lpstr>
      <vt:lpstr>Presentación de PowerPoint</vt:lpstr>
      <vt:lpstr>Presentación de PowerPoint</vt:lpstr>
      <vt:lpstr>MATRIZ DE IDEAS DE CAMBIO (PRIMERA RONDA)</vt:lpstr>
      <vt:lpstr>Presentación de PowerPoint</vt:lpstr>
      <vt:lpstr>MATRIZ DE IDEAS DE CAMBIO (PRIMERA RONDA)</vt:lpstr>
      <vt:lpstr>MATRIZ DE IDEAS DE CAMBIO (PRIMERA RONDA)</vt:lpstr>
      <vt:lpstr>MATRIZ DE IDEAS DE CAMBIO (PRIMERA RONDA)</vt:lpstr>
      <vt:lpstr>MATRIZ DE IDEAS DE CAMBIO (PRIMERA RONDA)</vt:lpstr>
      <vt:lpstr>PHEA DE LAS IDEAS DE CAMBIO (PRIMERA RONDA)</vt:lpstr>
      <vt:lpstr>MATRIZ DE IDEAS DE CAMBIO (SEGUNDA RONDA)</vt:lpstr>
      <vt:lpstr>PHEA DE LAS IDEAS DE CAMBIO (SEGUNDA RONDA)</vt:lpstr>
      <vt:lpstr>MATRIZ DE IDEAS DE CAMBIO (TERCERA RONDA)</vt:lpstr>
      <vt:lpstr>PHEA DE LAS IDEAS DE CAMBIO (TERCERA RONDA)</vt:lpstr>
      <vt:lpstr>CIERRE DEL “DIARIO DE UN SUEÑO” (INDICADORES DE GESTIÓN DE LA RUTA)</vt:lpstr>
      <vt:lpstr>GRÁFICO DE CONTROL DEL INDICADOR DE LA META DE MEJORAMIENTO</vt:lpstr>
      <vt:lpstr>CIERRE DEL “DIARIO DE UN SUEÑO”  (BALANCE CUALITATIVO)</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AD1GER10</dc:creator>
  <cp:lastModifiedBy>calidad</cp:lastModifiedBy>
  <cp:revision>159</cp:revision>
  <dcterms:created xsi:type="dcterms:W3CDTF">2022-01-21T21:03:57Z</dcterms:created>
  <dcterms:modified xsi:type="dcterms:W3CDTF">2025-07-29T19:47:04Z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ntentTypeId">
    <vt:lpwstr>0x01010001F5C32E4B213C4286979CCC42337CD8</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Panorámica</vt:lpwstr>
  </property>
  <property fmtid="{D5CDD505-2E9C-101B-9397-08002B2CF9AE}" pid="10" name="ScaleCrop">
    <vt:bool>false</vt:bool>
  </property>
  <property fmtid="{D5CDD505-2E9C-101B-9397-08002B2CF9AE}" pid="11" name="ShareDoc">
    <vt:bool>false</vt:bool>
  </property>
  <property fmtid="{D5CDD505-2E9C-101B-9397-08002B2CF9AE}" pid="12" name="Slides">
    <vt:i4>8</vt:i4>
  </property>
</Properties>
</file>