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8"/>
  </p:notesMasterIdLst>
  <p:sldIdLst>
    <p:sldId id="269" r:id="rId2"/>
    <p:sldId id="344" r:id="rId3"/>
    <p:sldId id="341" r:id="rId4"/>
    <p:sldId id="342" r:id="rId5"/>
    <p:sldId id="343" r:id="rId6"/>
    <p:sldId id="292" r:id="rId7"/>
  </p:sldIdLst>
  <p:sldSz cx="9144000" cy="5143500" type="screen16x9"/>
  <p:notesSz cx="6858000" cy="9144000"/>
  <p:embeddedFontLst>
    <p:embeddedFont>
      <p:font typeface="Nunito Sans" pitchFamily="2" charset="0"/>
      <p:regular r:id="rId9"/>
      <p:bold r:id="rId10"/>
      <p:italic r:id="rId11"/>
      <p:boldItalic r:id="rId12"/>
    </p:embeddedFont>
    <p:embeddedFont>
      <p:font typeface="Nunito Sans Black" pitchFamily="2" charset="0"/>
      <p:bold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C00"/>
    <a:srgbClr val="296E97"/>
    <a:srgbClr val="003FBC"/>
    <a:srgbClr val="EE8800"/>
    <a:srgbClr val="FFA021"/>
    <a:srgbClr val="FFAE43"/>
    <a:srgbClr val="FFBF69"/>
    <a:srgbClr val="E3C74F"/>
    <a:srgbClr val="E2C047"/>
    <a:srgbClr val="FF8D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F51CB2-6D3D-4F42-A563-A79792D2EE9C}" v="16" dt="2025-09-09T13:51:35.920"/>
  </p1510:revLst>
</p1510:revInfo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8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microsoft.com/office/2015/10/relationships/revisionInfo" Target="revisionInfo.xml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>
          <a:extLst>
            <a:ext uri="{FF2B5EF4-FFF2-40B4-BE49-F238E27FC236}">
              <a16:creationId xmlns:a16="http://schemas.microsoft.com/office/drawing/2014/main" id="{F78C0E0A-EEEB-60E8-7E22-4EA053E2D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:notes">
            <a:extLst>
              <a:ext uri="{FF2B5EF4-FFF2-40B4-BE49-F238E27FC236}">
                <a16:creationId xmlns:a16="http://schemas.microsoft.com/office/drawing/2014/main" id="{D58D021C-AEE1-5715-55FD-2AE1AE477E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p:notes">
            <a:extLst>
              <a:ext uri="{FF2B5EF4-FFF2-40B4-BE49-F238E27FC236}">
                <a16:creationId xmlns:a16="http://schemas.microsoft.com/office/drawing/2014/main" id="{6FBB76AF-C904-F4E3-1B63-C778C4A358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4391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43" name="Google Shape;43;p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F4B3625A-4DC9-A182-9FB5-322E23EFF1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1197" y="329381"/>
            <a:ext cx="982521" cy="517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50" name="Google Shape;50;p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54" name="Google Shape;54;p1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59" name="Google Shape;59;p1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62" name="Google Shape;62;p1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1/10/2025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5041106"/>
            <a:ext cx="9144000" cy="102394"/>
          </a:xfrm>
          <a:prstGeom prst="rect">
            <a:avLst/>
          </a:prstGeom>
          <a:solidFill>
            <a:srgbClr val="E1B0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50" dirty="0"/>
          </a:p>
        </p:txBody>
      </p:sp>
    </p:spTree>
    <p:extLst>
      <p:ext uri="{BB962C8B-B14F-4D97-AF65-F5344CB8AC3E}">
        <p14:creationId xmlns:p14="http://schemas.microsoft.com/office/powerpoint/2010/main" val="337363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2"/>
          </p:nvPr>
        </p:nvSpPr>
        <p:spPr>
          <a:xfrm>
            <a:off x="207924" y="1450236"/>
            <a:ext cx="8624399" cy="31262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207924" y="772162"/>
            <a:ext cx="86243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20"/>
              <a:buNone/>
              <a:defRPr sz="2400">
                <a:solidFill>
                  <a:srgbClr val="EDB6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9pPr>
          </a:lstStyle>
          <a:p>
            <a:endParaRPr dirty="0"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4862" y="117887"/>
            <a:ext cx="654275" cy="65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F5E972B7-7AE7-2A3F-4739-B0D1AE6339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554" y="4576534"/>
            <a:ext cx="982521" cy="51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96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2"/>
          </p:nvPr>
        </p:nvSpPr>
        <p:spPr>
          <a:xfrm>
            <a:off x="207924" y="1207008"/>
            <a:ext cx="8624399" cy="36301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859535" y="165776"/>
            <a:ext cx="7004305" cy="8519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20"/>
              <a:buNone/>
              <a:defRPr sz="2400">
                <a:solidFill>
                  <a:srgbClr val="EDB6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9pPr>
          </a:lstStyle>
          <a:p>
            <a:endParaRPr dirty="0"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628" y="97296"/>
            <a:ext cx="654275" cy="65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F5E972B7-7AE7-2A3F-4739-B0D1AE6339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555" y="165776"/>
            <a:ext cx="982521" cy="51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5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7239170" y="463839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572000" y="1163200"/>
            <a:ext cx="4260300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4572000" y="445025"/>
            <a:ext cx="426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9pPr>
          </a:lstStyle>
          <a:p>
            <a:endParaRPr/>
          </a:p>
        </p:txBody>
      </p:sp>
      <p:pic>
        <p:nvPicPr>
          <p:cNvPr id="2" name="Imagen 1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34FE7FA7-D3AC-8C5E-141D-A48610D19D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3554" y="4576534"/>
            <a:ext cx="982521" cy="51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8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2978870" y="455358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078396"/>
            <a:ext cx="4260300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311700" y="360221"/>
            <a:ext cx="426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9pPr>
          </a:lstStyle>
          <a:p>
            <a:endParaRPr/>
          </a:p>
        </p:txBody>
      </p:sp>
      <p:pic>
        <p:nvPicPr>
          <p:cNvPr id="2" name="Imagen 1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34FE7FA7-D3AC-8C5E-141D-A48610D19D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3254" y="4491730"/>
            <a:ext cx="982521" cy="517316"/>
          </a:xfrm>
          <a:prstGeom prst="rect">
            <a:avLst/>
          </a:prstGeom>
        </p:spPr>
      </p:pic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E80D7426-DEE2-036C-63E6-054CAE9410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73625" y="0"/>
            <a:ext cx="4260850" cy="5009046"/>
          </a:xfr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0128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1_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exterior, pasto, agua, verde&#10;&#10;El contenido generado por IA puede ser incorrecto.">
            <a:extLst>
              <a:ext uri="{FF2B5EF4-FFF2-40B4-BE49-F238E27FC236}">
                <a16:creationId xmlns:a16="http://schemas.microsoft.com/office/drawing/2014/main" id="{0F3405CE-AD7C-9DFB-9F00-EA28B775A0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321"/>
            <a:ext cx="2362725" cy="5008725"/>
          </a:xfrm>
          <a:prstGeom prst="rect">
            <a:avLst/>
          </a:prstGeom>
        </p:spPr>
      </p:pic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2510287" y="1163200"/>
            <a:ext cx="6322013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2510287" y="445025"/>
            <a:ext cx="632201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8033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50911046-DB0E-4253-A21A-7C6F1E1176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2371" y="-1546"/>
            <a:ext cx="1791630" cy="2823608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0FB8B33-8437-3AC8-751D-7405C58D00C0}"/>
              </a:ext>
            </a:extLst>
          </p:cNvPr>
          <p:cNvSpPr/>
          <p:nvPr userDrawn="1"/>
        </p:nvSpPr>
        <p:spPr>
          <a:xfrm>
            <a:off x="6330260" y="51319"/>
            <a:ext cx="2768975" cy="2729877"/>
          </a:xfrm>
          <a:prstGeom prst="rect">
            <a:avLst/>
          </a:prstGeom>
          <a:solidFill>
            <a:srgbClr val="FFFF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534838" y="1042430"/>
            <a:ext cx="3897923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534838" y="324255"/>
            <a:ext cx="4260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>
                <a:solidFill>
                  <a:srgbClr val="FAC302"/>
                </a:solidFill>
              </a:defRPr>
            </a:lvl9pPr>
          </a:lstStyle>
          <a:p>
            <a:endParaRPr dirty="0"/>
          </a:p>
        </p:txBody>
      </p:sp>
      <p:pic>
        <p:nvPicPr>
          <p:cNvPr id="2" name="Google Shape;163;p26">
            <a:extLst>
              <a:ext uri="{FF2B5EF4-FFF2-40B4-BE49-F238E27FC236}">
                <a16:creationId xmlns:a16="http://schemas.microsoft.com/office/drawing/2014/main" id="{ED4A959C-F88B-39E6-D128-7F2EDA97693D}"/>
              </a:ext>
            </a:extLst>
          </p:cNvPr>
          <p:cNvPicPr preferRelativeResize="0"/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80776"/>
            <a:ext cx="9144003" cy="22355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2;p4">
            <a:extLst>
              <a:ext uri="{FF2B5EF4-FFF2-40B4-BE49-F238E27FC236}">
                <a16:creationId xmlns:a16="http://schemas.microsoft.com/office/drawing/2014/main" id="{7641944D-AABA-6EF2-EEA1-BAC483AB64AD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4572000" y="1037436"/>
            <a:ext cx="3897923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84986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7415690" y="462422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27" name="Google Shape;27;p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2953400" y="1163200"/>
            <a:ext cx="5878800" cy="34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2953400" y="445025"/>
            <a:ext cx="587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2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346849" y="1"/>
            <a:ext cx="2154079" cy="5002280"/>
          </a:xfrm>
          <a:custGeom>
            <a:avLst/>
            <a:gdLst/>
            <a:ahLst/>
            <a:cxnLst/>
            <a:rect l="l" t="t" r="r" b="b"/>
            <a:pathLst>
              <a:path w="2950793" h="6852439" extrusionOk="0">
                <a:moveTo>
                  <a:pt x="181027" y="3841716"/>
                </a:moveTo>
                <a:lnTo>
                  <a:pt x="1044146" y="3841098"/>
                </a:lnTo>
                <a:lnTo>
                  <a:pt x="0" y="6852440"/>
                </a:lnTo>
                <a:lnTo>
                  <a:pt x="2769150" y="3010724"/>
                </a:lnTo>
                <a:lnTo>
                  <a:pt x="1906648" y="3011342"/>
                </a:lnTo>
                <a:lnTo>
                  <a:pt x="2950794" y="0"/>
                </a:lnTo>
                <a:lnTo>
                  <a:pt x="181027" y="3841716"/>
                </a:lnTo>
                <a:close/>
              </a:path>
            </a:pathLst>
          </a:custGeom>
          <a:noFill/>
          <a:ln w="28575" cap="flat" cmpd="sng">
            <a:solidFill>
              <a:srgbClr val="EDB6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3A3838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1" name="Google Shape;31;p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849" y="285800"/>
            <a:ext cx="654275" cy="65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250BFF59-563A-D422-D637-F0231E3973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4390" y="4587729"/>
            <a:ext cx="982521" cy="517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7155722" y="4649482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39" name="Google Shape;39;p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09046"/>
            <a:ext cx="9144000" cy="134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9F870711-BB8C-67E6-8D48-B7C6D7CF26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6061" y="4569000"/>
            <a:ext cx="982521" cy="5173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 Sans Black"/>
              <a:buNone/>
              <a:defRPr sz="2800">
                <a:solidFill>
                  <a:schemeClr val="dk1"/>
                </a:solidFill>
                <a:latin typeface="Nunito Sans Black"/>
                <a:ea typeface="Nunito Sans Black"/>
                <a:cs typeface="Nunito Sans Black"/>
                <a:sym typeface="Nunito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 Sans"/>
              <a:buChar char="●"/>
              <a:defRPr sz="1800"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○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■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●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○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■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●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○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Sans"/>
              <a:buChar char="■"/>
              <a:defRPr>
                <a:solidFill>
                  <a:schemeClr val="dk2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3" r:id="rId2"/>
    <p:sldLayoutId id="2147483676" r:id="rId3"/>
    <p:sldLayoutId id="2147483674" r:id="rId4"/>
    <p:sldLayoutId id="2147483675" r:id="rId5"/>
    <p:sldLayoutId id="2147483672" r:id="rId6"/>
    <p:sldLayoutId id="2147483671" r:id="rId7"/>
    <p:sldLayoutId id="2147483651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77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FFA021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42">
          <a:extLst>
            <a:ext uri="{FF2B5EF4-FFF2-40B4-BE49-F238E27FC236}">
              <a16:creationId xmlns:a16="http://schemas.microsoft.com/office/drawing/2014/main" id="{72CBEEFD-0B92-6233-5FE2-E2A0F729A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4">
            <a:extLst>
              <a:ext uri="{FF2B5EF4-FFF2-40B4-BE49-F238E27FC236}">
                <a16:creationId xmlns:a16="http://schemas.microsoft.com/office/drawing/2014/main" id="{8F48E7D5-7071-D367-E27B-476C46B2BA04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4">
            <a:extLst>
              <a:ext uri="{FF2B5EF4-FFF2-40B4-BE49-F238E27FC236}">
                <a16:creationId xmlns:a16="http://schemas.microsoft.com/office/drawing/2014/main" id="{0AD93CF2-B331-3917-91FD-D5C6FDB49F26}"/>
              </a:ext>
            </a:extLst>
          </p:cNvPr>
          <p:cNvSpPr txBox="1"/>
          <p:nvPr/>
        </p:nvSpPr>
        <p:spPr>
          <a:xfrm>
            <a:off x="483475" y="2148468"/>
            <a:ext cx="8117832" cy="1886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s-MX" sz="5400" dirty="0">
                <a:solidFill>
                  <a:schemeClr val="lt1"/>
                </a:solidFill>
                <a:latin typeface="Nunito Sans Black"/>
                <a:sym typeface="Nunito Sans Black"/>
              </a:rPr>
              <a:t>Transporte S</a:t>
            </a:r>
            <a:r>
              <a:rPr lang="es-CO" sz="5400" dirty="0" err="1">
                <a:solidFill>
                  <a:schemeClr val="lt1"/>
                </a:solidFill>
                <a:latin typeface="Nunito Sans Black"/>
                <a:sym typeface="Nunito Sans Black"/>
              </a:rPr>
              <a:t>ostenible</a:t>
            </a:r>
            <a:endParaRPr lang="es-CO" sz="5400" dirty="0">
              <a:solidFill>
                <a:schemeClr val="lt1"/>
              </a:solidFill>
              <a:latin typeface="Nunito Sans Black"/>
              <a:sym typeface="Nunito Sans Black"/>
            </a:endParaRPr>
          </a:p>
        </p:txBody>
      </p:sp>
      <p:sp>
        <p:nvSpPr>
          <p:cNvPr id="145" name="Google Shape;145;p24">
            <a:extLst>
              <a:ext uri="{FF2B5EF4-FFF2-40B4-BE49-F238E27FC236}">
                <a16:creationId xmlns:a16="http://schemas.microsoft.com/office/drawing/2014/main" id="{5EDEA28A-BA59-E3F2-52CD-0287A780C71D}"/>
              </a:ext>
            </a:extLst>
          </p:cNvPr>
          <p:cNvSpPr txBox="1"/>
          <p:nvPr/>
        </p:nvSpPr>
        <p:spPr>
          <a:xfrm>
            <a:off x="545249" y="4107525"/>
            <a:ext cx="8117831" cy="3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 dirty="0">
                <a:solidFill>
                  <a:srgbClr val="FAC302"/>
                </a:solidFill>
                <a:latin typeface="Nunito Sans"/>
                <a:ea typeface="Nunito Sans"/>
                <a:cs typeface="Nunito Sans"/>
                <a:sym typeface="Nunito Sans"/>
              </a:rPr>
              <a:t>GRUPO DE TECNOLOGÍAS DE LA INFORMACIÓN Y LA COMUNICACIÓN</a:t>
            </a:r>
            <a:endParaRPr sz="1800" dirty="0">
              <a:solidFill>
                <a:srgbClr val="FAC302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cxnSp>
        <p:nvCxnSpPr>
          <p:cNvPr id="146" name="Google Shape;146;p24">
            <a:extLst>
              <a:ext uri="{FF2B5EF4-FFF2-40B4-BE49-F238E27FC236}">
                <a16:creationId xmlns:a16="http://schemas.microsoft.com/office/drawing/2014/main" id="{C45D325E-D828-A7BC-0C95-976E91855E6F}"/>
              </a:ext>
            </a:extLst>
          </p:cNvPr>
          <p:cNvCxnSpPr>
            <a:cxnSpLocks/>
          </p:cNvCxnSpPr>
          <p:nvPr/>
        </p:nvCxnSpPr>
        <p:spPr>
          <a:xfrm>
            <a:off x="0" y="4071175"/>
            <a:ext cx="6315775" cy="0"/>
          </a:xfrm>
          <a:prstGeom prst="straightConnector1">
            <a:avLst/>
          </a:prstGeom>
          <a:noFill/>
          <a:ln w="28575" cap="flat" cmpd="sng">
            <a:solidFill>
              <a:srgbClr val="FAC30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Google Shape;147;p24">
            <a:extLst>
              <a:ext uri="{FF2B5EF4-FFF2-40B4-BE49-F238E27FC236}">
                <a16:creationId xmlns:a16="http://schemas.microsoft.com/office/drawing/2014/main" id="{647B80BC-43C8-EB32-5109-A99FE5ADBC69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75" y="291485"/>
            <a:ext cx="926711" cy="926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0875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BE1D3-1A30-DFFB-5D42-D5D41DB32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30C05A7-27E5-7F20-09A0-12AA38606F9A}"/>
              </a:ext>
            </a:extLst>
          </p:cNvPr>
          <p:cNvSpPr/>
          <p:nvPr/>
        </p:nvSpPr>
        <p:spPr>
          <a:xfrm>
            <a:off x="0" y="-1"/>
            <a:ext cx="9144000" cy="5008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E1C3BBE1-EDCA-B1ED-D05E-17589D0DF31C}"/>
              </a:ext>
            </a:extLst>
          </p:cNvPr>
          <p:cNvGrpSpPr/>
          <p:nvPr/>
        </p:nvGrpSpPr>
        <p:grpSpPr>
          <a:xfrm>
            <a:off x="1467250" y="317157"/>
            <a:ext cx="7572672" cy="4509186"/>
            <a:chOff x="1467250" y="317157"/>
            <a:chExt cx="7572672" cy="4509186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7ED1B906-0439-A0C4-704F-CEE0CB0BF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467251" y="317157"/>
              <a:ext cx="6012247" cy="4509186"/>
            </a:xfrm>
            <a:prstGeom prst="rect">
              <a:avLst/>
            </a:prstGeom>
          </p:spPr>
        </p:pic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43657C83-881E-8C45-E872-F434370A2AFC}"/>
                </a:ext>
              </a:extLst>
            </p:cNvPr>
            <p:cNvGrpSpPr/>
            <p:nvPr/>
          </p:nvGrpSpPr>
          <p:grpSpPr>
            <a:xfrm>
              <a:off x="1467250" y="852055"/>
              <a:ext cx="6012247" cy="3974288"/>
              <a:chOff x="1467250" y="852055"/>
              <a:chExt cx="6012247" cy="3974288"/>
            </a:xfrm>
          </p:grpSpPr>
          <p:pic>
            <p:nvPicPr>
              <p:cNvPr id="2" name="Imagen 1">
                <a:extLst>
                  <a:ext uri="{FF2B5EF4-FFF2-40B4-BE49-F238E27FC236}">
                    <a16:creationId xmlns:a16="http://schemas.microsoft.com/office/drawing/2014/main" id="{D1EB005A-F0F2-5098-717C-A73D640290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t="11401" b="49117"/>
              <a:stretch>
                <a:fillRect/>
              </a:stretch>
            </p:blipFill>
            <p:spPr>
              <a:xfrm>
                <a:off x="1467250" y="3046034"/>
                <a:ext cx="6012247" cy="1780309"/>
              </a:xfrm>
              <a:prstGeom prst="rect">
                <a:avLst/>
              </a:prstGeom>
            </p:spPr>
          </p:pic>
          <p:grpSp>
            <p:nvGrpSpPr>
              <p:cNvPr id="11" name="Grupo 10">
                <a:extLst>
                  <a:ext uri="{FF2B5EF4-FFF2-40B4-BE49-F238E27FC236}">
                    <a16:creationId xmlns:a16="http://schemas.microsoft.com/office/drawing/2014/main" id="{5DACBD54-BC1C-B917-B389-109319B90FBB}"/>
                  </a:ext>
                </a:extLst>
              </p:cNvPr>
              <p:cNvGrpSpPr/>
              <p:nvPr/>
            </p:nvGrpSpPr>
            <p:grpSpPr>
              <a:xfrm>
                <a:off x="1558637" y="852055"/>
                <a:ext cx="5791200" cy="2208933"/>
                <a:chOff x="666458" y="852055"/>
                <a:chExt cx="6683379" cy="2549236"/>
              </a:xfrm>
            </p:grpSpPr>
            <p:sp>
              <p:nvSpPr>
                <p:cNvPr id="8" name="Rectángulo 7">
                  <a:extLst>
                    <a:ext uri="{FF2B5EF4-FFF2-40B4-BE49-F238E27FC236}">
                      <a16:creationId xmlns:a16="http://schemas.microsoft.com/office/drawing/2014/main" id="{7718F340-E8B4-8E5A-5697-8C3EED6A2B31}"/>
                    </a:ext>
                  </a:extLst>
                </p:cNvPr>
                <p:cNvSpPr/>
                <p:nvPr/>
              </p:nvSpPr>
              <p:spPr>
                <a:xfrm>
                  <a:off x="666458" y="852055"/>
                  <a:ext cx="6683379" cy="2549236"/>
                </a:xfrm>
                <a:prstGeom prst="rect">
                  <a:avLst/>
                </a:prstGeom>
                <a:solidFill>
                  <a:srgbClr val="296E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 dirty="0"/>
                </a:p>
              </p:txBody>
            </p:sp>
            <p:pic>
              <p:nvPicPr>
                <p:cNvPr id="10" name="Imagen 9">
                  <a:extLst>
                    <a:ext uri="{FF2B5EF4-FFF2-40B4-BE49-F238E27FC236}">
                      <a16:creationId xmlns:a16="http://schemas.microsoft.com/office/drawing/2014/main" id="{8B47D25C-060B-AA18-54CC-E8A6EB0B373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72758" y="852055"/>
                  <a:ext cx="4977079" cy="2549236"/>
                </a:xfrm>
                <a:prstGeom prst="rect">
                  <a:avLst/>
                </a:prstGeom>
              </p:spPr>
            </p:pic>
          </p:grpSp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8DF8F7CB-8EB2-D731-2C72-078886ACBAC2}"/>
                  </a:ext>
                </a:extLst>
              </p:cNvPr>
              <p:cNvSpPr/>
              <p:nvPr/>
            </p:nvSpPr>
            <p:spPr>
              <a:xfrm>
                <a:off x="4301836" y="2867891"/>
                <a:ext cx="96982" cy="9698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FFBC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3CBBED5B-AB37-9478-88F9-D5ECEA401DA0}"/>
                  </a:ext>
                </a:extLst>
              </p:cNvPr>
              <p:cNvSpPr/>
              <p:nvPr/>
            </p:nvSpPr>
            <p:spPr>
              <a:xfrm>
                <a:off x="4502727" y="2867891"/>
                <a:ext cx="96982" cy="9698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4" name="Elipse 13">
                <a:extLst>
                  <a:ext uri="{FF2B5EF4-FFF2-40B4-BE49-F238E27FC236}">
                    <a16:creationId xmlns:a16="http://schemas.microsoft.com/office/drawing/2014/main" id="{88C003CE-C782-BA75-3C1E-CD5267CF8533}"/>
                  </a:ext>
                </a:extLst>
              </p:cNvPr>
              <p:cNvSpPr/>
              <p:nvPr/>
            </p:nvSpPr>
            <p:spPr>
              <a:xfrm>
                <a:off x="4100945" y="2867891"/>
                <a:ext cx="96982" cy="9698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</p:grp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843DA36-6B22-9461-E613-F37F8E907B8C}"/>
                </a:ext>
              </a:extLst>
            </p:cNvPr>
            <p:cNvSpPr/>
            <p:nvPr/>
          </p:nvSpPr>
          <p:spPr>
            <a:xfrm>
              <a:off x="1577773" y="863758"/>
              <a:ext cx="3447710" cy="2208933"/>
            </a:xfrm>
            <a:prstGeom prst="rect">
              <a:avLst/>
            </a:prstGeom>
            <a:gradFill flip="none" rotWithShape="1">
              <a:gsLst>
                <a:gs pos="0">
                  <a:srgbClr val="296E97">
                    <a:shade val="30000"/>
                    <a:satMod val="115000"/>
                    <a:alpha val="4000"/>
                  </a:srgbClr>
                </a:gs>
                <a:gs pos="50000">
                  <a:srgbClr val="296E97">
                    <a:shade val="67500"/>
                    <a:satMod val="115000"/>
                  </a:srgbClr>
                </a:gs>
                <a:gs pos="100000">
                  <a:srgbClr val="296E97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C065A027-7276-831F-DD7E-6A2705063448}"/>
                </a:ext>
              </a:extLst>
            </p:cNvPr>
            <p:cNvSpPr txBox="1"/>
            <p:nvPr/>
          </p:nvSpPr>
          <p:spPr>
            <a:xfrm>
              <a:off x="1821873" y="1456295"/>
              <a:ext cx="23275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 err="1">
                  <a:solidFill>
                    <a:schemeClr val="bg1"/>
                  </a:solidFill>
                </a:rPr>
                <a:t>Mobilidad</a:t>
              </a:r>
              <a:r>
                <a:rPr lang="es-MX" sz="2800" b="1" dirty="0">
                  <a:solidFill>
                    <a:schemeClr val="bg1"/>
                  </a:solidFill>
                </a:rPr>
                <a:t> Sostenible</a:t>
              </a:r>
              <a:endParaRPr lang="es-CO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F1FECF7D-B963-6973-1C9A-BFE060C66CDC}"/>
                </a:ext>
              </a:extLst>
            </p:cNvPr>
            <p:cNvSpPr/>
            <p:nvPr/>
          </p:nvSpPr>
          <p:spPr>
            <a:xfrm>
              <a:off x="7597572" y="863758"/>
              <a:ext cx="1442350" cy="2964827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b="1" dirty="0"/>
                <a:t>Banners:</a:t>
              </a:r>
            </a:p>
            <a:p>
              <a:r>
                <a:rPr lang="es-MX" sz="1000" dirty="0"/>
                <a:t>Cómo funciona</a:t>
              </a:r>
            </a:p>
            <a:p>
              <a:r>
                <a:rPr lang="es-MX" sz="1000" dirty="0"/>
                <a:t>Puntualidad</a:t>
              </a:r>
            </a:p>
            <a:p>
              <a:r>
                <a:rPr lang="es-MX" sz="1000" dirty="0"/>
                <a:t>Incentivos</a:t>
              </a:r>
            </a:p>
            <a:p>
              <a:r>
                <a:rPr lang="es-MX" sz="1000" dirty="0"/>
                <a:t>Califica</a:t>
              </a:r>
            </a:p>
            <a:p>
              <a:endParaRPr lang="es-MX" dirty="0"/>
            </a:p>
            <a:p>
              <a:r>
                <a:rPr lang="es-MX" sz="1050" dirty="0"/>
                <a:t>BANNER EVOCAR MAS TEMA AMBIENTAL</a:t>
              </a:r>
            </a:p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703619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D8163CF2-FCED-C2F5-36B3-7797709DDDC1}"/>
              </a:ext>
            </a:extLst>
          </p:cNvPr>
          <p:cNvSpPr/>
          <p:nvPr/>
        </p:nvSpPr>
        <p:spPr>
          <a:xfrm>
            <a:off x="0" y="-1"/>
            <a:ext cx="9144000" cy="5008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1C50E86-5948-114C-6174-959BDA0A52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73865" y="372839"/>
            <a:ext cx="5931390" cy="444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59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4BC7B-9672-04BC-B749-97EFAB6F4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12B491F-3064-F49C-D0F9-FD6300A7FBC3}"/>
              </a:ext>
            </a:extLst>
          </p:cNvPr>
          <p:cNvSpPr/>
          <p:nvPr/>
        </p:nvSpPr>
        <p:spPr>
          <a:xfrm>
            <a:off x="0" y="-1"/>
            <a:ext cx="9144000" cy="5008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B66B550-9696-E88D-0733-14F4CFD8FF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67251" y="317157"/>
            <a:ext cx="6012247" cy="450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69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D8556-D166-D89B-2473-E36536DEF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DECFC838-C8F6-439E-0D95-04AE99727401}"/>
              </a:ext>
            </a:extLst>
          </p:cNvPr>
          <p:cNvSpPr/>
          <p:nvPr/>
        </p:nvSpPr>
        <p:spPr>
          <a:xfrm>
            <a:off x="0" y="-1"/>
            <a:ext cx="9144000" cy="5008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3DB6481-F3B3-3E40-1FE8-B5E70E2F84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67251" y="317157"/>
            <a:ext cx="6012247" cy="450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81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Un campo de pasto&#10;&#10;Descripción generada automáticamente">
            <a:extLst>
              <a:ext uri="{FF2B5EF4-FFF2-40B4-BE49-F238E27FC236}">
                <a16:creationId xmlns:a16="http://schemas.microsoft.com/office/drawing/2014/main" id="{92445E71-3F7B-6C69-0026-3CFDD3B72EC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038725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8D36A2F5-D65C-BFBF-1C66-758379DBB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9700" y="2393544"/>
            <a:ext cx="6163056" cy="755700"/>
          </a:xfrm>
        </p:spPr>
        <p:txBody>
          <a:bodyPr>
            <a:noAutofit/>
          </a:bodyPr>
          <a:lstStyle/>
          <a:p>
            <a:pPr algn="ctr"/>
            <a:r>
              <a:rPr lang="es-MX" sz="6600" b="1" dirty="0">
                <a:solidFill>
                  <a:schemeClr val="bg1"/>
                </a:solidFill>
                <a:latin typeface="+mj-lt"/>
              </a:rPr>
              <a:t>¡GRACIAS!</a:t>
            </a:r>
            <a:endParaRPr lang="es-CO" sz="66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" name="Imagen 10" descr="Logotipo&#10;&#10;Descripción generada automáticamente">
            <a:extLst>
              <a:ext uri="{FF2B5EF4-FFF2-40B4-BE49-F238E27FC236}">
                <a16:creationId xmlns:a16="http://schemas.microsoft.com/office/drawing/2014/main" id="{F7B671B7-939A-2585-173C-F164FF1A71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750" y="1849995"/>
            <a:ext cx="1658932" cy="144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6391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Personalizado 4">
      <a:dk1>
        <a:srgbClr val="292929"/>
      </a:dk1>
      <a:lt1>
        <a:sysClr val="window" lastClr="FFFFFF"/>
      </a:lt1>
      <a:dk2>
        <a:srgbClr val="4D4D4D"/>
      </a:dk2>
      <a:lt2>
        <a:srgbClr val="E7E6E6"/>
      </a:lt2>
      <a:accent1>
        <a:srgbClr val="FFB03D"/>
      </a:accent1>
      <a:accent2>
        <a:srgbClr val="325CA8"/>
      </a:accent2>
      <a:accent3>
        <a:srgbClr val="EDB600"/>
      </a:accent3>
      <a:accent4>
        <a:srgbClr val="71B8FF"/>
      </a:accent4>
      <a:accent5>
        <a:srgbClr val="808080"/>
      </a:accent5>
      <a:accent6>
        <a:srgbClr val="4D4D4D"/>
      </a:accent6>
      <a:hlink>
        <a:srgbClr val="71B8FF"/>
      </a:hlink>
      <a:folHlink>
        <a:srgbClr val="6F3B55"/>
      </a:folHlink>
    </a:clrScheme>
    <a:fontScheme name="Personalizado 10">
      <a:majorFont>
        <a:latin typeface="Nunito Sans ExtraBold"/>
        <a:ea typeface=""/>
        <a:cs typeface=""/>
      </a:majorFont>
      <a:minorFont>
        <a:latin typeface="Nuni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3129</TotalTime>
  <Words>29</Words>
  <Application>Microsoft Office PowerPoint</Application>
  <PresentationFormat>Presentación en pantalla (16:9)</PresentationFormat>
  <Paragraphs>11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¡GRACIAS!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MC Bermudez</dc:creator>
  <cp:lastModifiedBy>MARIA CAROLINA BERMUDEZ GALINDO</cp:lastModifiedBy>
  <cp:revision>17</cp:revision>
  <dcterms:modified xsi:type="dcterms:W3CDTF">2025-10-01T16:39:57Z</dcterms:modified>
</cp:coreProperties>
</file>