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  <p:sldMasterId id="2147483680" r:id="rId5"/>
  </p:sldMasterIdLst>
  <p:notesMasterIdLst>
    <p:notesMasterId r:id="rId15"/>
  </p:notesMasterIdLst>
  <p:sldIdLst>
    <p:sldId id="2145706073" r:id="rId6"/>
    <p:sldId id="2145706076" r:id="rId7"/>
    <p:sldId id="2145706077" r:id="rId8"/>
    <p:sldId id="2145706079" r:id="rId9"/>
    <p:sldId id="2145706081" r:id="rId10"/>
    <p:sldId id="2145706082" r:id="rId11"/>
    <p:sldId id="2145706080" r:id="rId12"/>
    <p:sldId id="2145706083" r:id="rId13"/>
    <p:sldId id="2145706068" r:id="rId14"/>
  </p:sldIdLst>
  <p:sldSz cx="18288000" cy="10287000"/>
  <p:notesSz cx="6858000" cy="9144000"/>
  <p:embeddedFontLst>
    <p:embeddedFont>
      <p:font typeface="Oswald" panose="00000500000000000000" pitchFamily="2" charset="0"/>
      <p:regular r:id="rId16"/>
      <p:bold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D2A2CB-7C09-2913-B585-971E525260B2}" v="376" dt="2024-12-16T15:41:06.548"/>
    <p1510:client id="{4D01AA3D-1345-49E5-C0A1-979934F69698}" v="2" dt="2024-12-17T13:55:46.705"/>
    <p1510:client id="{6D3ABD4C-5119-C9C4-4C31-55A75261C0E6}" v="1432" dt="2024-12-16T16:10:12.587"/>
    <p1510:client id="{734C9D72-2048-95C4-F5EB-6CFA0E48891F}" v="362" dt="2024-12-16T21:06:25.134"/>
    <p1510:client id="{742EABB5-4F6F-DF17-A8E6-D7D498C89366}" v="940" dt="2024-12-16T16:37:11.380"/>
    <p1510:client id="{90A10BC8-C5D8-BDBD-16E5-470BEE9709B4}" v="6" dt="2024-12-16T15:24:52.390"/>
    <p1510:client id="{95A46C9A-0517-1FAC-8C0E-25946FB71554}" v="883" dt="2024-12-16T19:41:04.168"/>
    <p1510:client id="{AE2C657A-1165-4388-86FC-B99DC9E315D5}" v="69" dt="2024-12-16T15:39:41.489"/>
    <p1510:client id="{BEF69F26-6E38-022E-A616-8CEE91EF6D53}" v="692" dt="2024-12-16T15:56:00.035"/>
    <p1510:client id="{DCCAEEEF-1CCA-0B3E-B161-AD32ECE95620}" v="184" dt="2024-12-16T13:38:17.3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font" Target="fonts/font2.fntdata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bia Janet, Ramirez Garzon" userId="S::ljramirez@saludcapital.gov.co::14ce446b-195b-45ca-83fc-d4a8a69707f1" providerId="AD" clId="Web-{C2E8344B-B690-3AFF-EB21-975A5D355772}"/>
    <pc:docChg chg="addSld delSld modSld">
      <pc:chgData name="Libia Janet, Ramirez Garzon" userId="S::ljramirez@saludcapital.gov.co::14ce446b-195b-45ca-83fc-d4a8a69707f1" providerId="AD" clId="Web-{C2E8344B-B690-3AFF-EB21-975A5D355772}" dt="2024-12-13T14:37:04.805" v="18"/>
      <pc:docMkLst>
        <pc:docMk/>
      </pc:docMkLst>
      <pc:sldChg chg="addSp delSp modSp">
        <pc:chgData name="Libia Janet, Ramirez Garzon" userId="S::ljramirez@saludcapital.gov.co::14ce446b-195b-45ca-83fc-d4a8a69707f1" providerId="AD" clId="Web-{C2E8344B-B690-3AFF-EB21-975A5D355772}" dt="2024-12-13T14:37:03.102" v="17"/>
        <pc:sldMkLst>
          <pc:docMk/>
          <pc:sldMk cId="237781306" sldId="2145706077"/>
        </pc:sldMkLst>
      </pc:sldChg>
      <pc:sldChg chg="addSp delSp modSp add del replId">
        <pc:chgData name="Libia Janet, Ramirez Garzon" userId="S::ljramirez@saludcapital.gov.co::14ce446b-195b-45ca-83fc-d4a8a69707f1" providerId="AD" clId="Web-{C2E8344B-B690-3AFF-EB21-975A5D355772}" dt="2024-12-13T14:37:04.805" v="18"/>
        <pc:sldMkLst>
          <pc:docMk/>
          <pc:sldMk cId="1987385990" sldId="2145706084"/>
        </pc:sldMkLst>
      </pc:sldChg>
    </pc:docChg>
  </pc:docChgLst>
  <pc:docChgLst>
    <pc:chgData name="Diana Carolina, Franco Pulido" userId="S::dc2franco@saludcapital.gov.co::9b8e192b-3f01-4a12-8780-6ff8b35b7e39" providerId="AD" clId="Web-{734C9D72-2048-95C4-F5EB-6CFA0E48891F}"/>
    <pc:docChg chg="modSld">
      <pc:chgData name="Diana Carolina, Franco Pulido" userId="S::dc2franco@saludcapital.gov.co::9b8e192b-3f01-4a12-8780-6ff8b35b7e39" providerId="AD" clId="Web-{734C9D72-2048-95C4-F5EB-6CFA0E48891F}" dt="2024-12-16T21:06:25.134" v="357" actId="14100"/>
      <pc:docMkLst>
        <pc:docMk/>
      </pc:docMkLst>
      <pc:sldChg chg="modSp">
        <pc:chgData name="Diana Carolina, Franco Pulido" userId="S::dc2franco@saludcapital.gov.co::9b8e192b-3f01-4a12-8780-6ff8b35b7e39" providerId="AD" clId="Web-{734C9D72-2048-95C4-F5EB-6CFA0E48891F}" dt="2024-12-16T21:06:25.134" v="357" actId="14100"/>
        <pc:sldMkLst>
          <pc:docMk/>
          <pc:sldMk cId="509747346" sldId="2145706076"/>
        </pc:sldMkLst>
        <pc:spChg chg="mod">
          <ac:chgData name="Diana Carolina, Franco Pulido" userId="S::dc2franco@saludcapital.gov.co::9b8e192b-3f01-4a12-8780-6ff8b35b7e39" providerId="AD" clId="Web-{734C9D72-2048-95C4-F5EB-6CFA0E48891F}" dt="2024-12-16T21:06:25.134" v="357" actId="14100"/>
          <ac:spMkLst>
            <pc:docMk/>
            <pc:sldMk cId="509747346" sldId="2145706076"/>
            <ac:spMk id="22" creationId="{308CAD1A-10DD-A3D1-A6D1-A0079C23094A}"/>
          </ac:spMkLst>
        </pc:spChg>
      </pc:sldChg>
      <pc:sldChg chg="addSp delSp modSp">
        <pc:chgData name="Diana Carolina, Franco Pulido" userId="S::dc2franco@saludcapital.gov.co::9b8e192b-3f01-4a12-8780-6ff8b35b7e39" providerId="AD" clId="Web-{734C9D72-2048-95C4-F5EB-6CFA0E48891F}" dt="2024-12-16T21:05:59.618" v="355" actId="20577"/>
        <pc:sldMkLst>
          <pc:docMk/>
          <pc:sldMk cId="1652718063" sldId="2145706081"/>
        </pc:sldMkLst>
        <pc:spChg chg="add del mod">
          <ac:chgData name="Diana Carolina, Franco Pulido" userId="S::dc2franco@saludcapital.gov.co::9b8e192b-3f01-4a12-8780-6ff8b35b7e39" providerId="AD" clId="Web-{734C9D72-2048-95C4-F5EB-6CFA0E48891F}" dt="2024-12-16T20:37:57.739" v="105"/>
          <ac:spMkLst>
            <pc:docMk/>
            <pc:sldMk cId="1652718063" sldId="2145706081"/>
            <ac:spMk id="4" creationId="{93C497E7-077F-73D2-1EE6-D90145150EBB}"/>
          </ac:spMkLst>
        </pc:spChg>
        <pc:spChg chg="mod">
          <ac:chgData name="Diana Carolina, Franco Pulido" userId="S::dc2franco@saludcapital.gov.co::9b8e192b-3f01-4a12-8780-6ff8b35b7e39" providerId="AD" clId="Web-{734C9D72-2048-95C4-F5EB-6CFA0E48891F}" dt="2024-12-16T21:05:59.618" v="355" actId="20577"/>
          <ac:spMkLst>
            <pc:docMk/>
            <pc:sldMk cId="1652718063" sldId="2145706081"/>
            <ac:spMk id="22" creationId="{7D24E1B9-8EA8-CE61-7EBE-75B2067F8352}"/>
          </ac:spMkLst>
        </pc:spChg>
      </pc:sldChg>
    </pc:docChg>
  </pc:docChgLst>
  <pc:docChgLst>
    <pc:chgData name="Jaher Antonio, Rodriguez Gomez" userId="S::ja2rodriguez@saludcapital.gov.co::65b03674-91c1-4787-a22d-2b9ad1e884c4" providerId="AD" clId="Web-{7408A7A8-B1A8-5DD9-5B6D-33018CFFEF81}"/>
    <pc:docChg chg="modSld">
      <pc:chgData name="Jaher Antonio, Rodriguez Gomez" userId="S::ja2rodriguez@saludcapital.gov.co::65b03674-91c1-4787-a22d-2b9ad1e884c4" providerId="AD" clId="Web-{7408A7A8-B1A8-5DD9-5B6D-33018CFFEF81}" dt="2024-12-11T21:36:21.693" v="639" actId="20577"/>
      <pc:docMkLst>
        <pc:docMk/>
      </pc:docMkLst>
      <pc:sldChg chg="addSp delSp modSp">
        <pc:chgData name="Jaher Antonio, Rodriguez Gomez" userId="S::ja2rodriguez@saludcapital.gov.co::65b03674-91c1-4787-a22d-2b9ad1e884c4" providerId="AD" clId="Web-{7408A7A8-B1A8-5DD9-5B6D-33018CFFEF81}" dt="2024-12-11T21:25:08.207" v="390" actId="20577"/>
        <pc:sldMkLst>
          <pc:docMk/>
          <pc:sldMk cId="509747346" sldId="2145706076"/>
        </pc:sldMkLst>
        <pc:spChg chg="mod">
          <ac:chgData name="Jaher Antonio, Rodriguez Gomez" userId="S::ja2rodriguez@saludcapital.gov.co::65b03674-91c1-4787-a22d-2b9ad1e884c4" providerId="AD" clId="Web-{7408A7A8-B1A8-5DD9-5B6D-33018CFFEF81}" dt="2024-12-11T21:25:08.207" v="390" actId="20577"/>
          <ac:spMkLst>
            <pc:docMk/>
            <pc:sldMk cId="509747346" sldId="2145706076"/>
            <ac:spMk id="20" creationId="{AF20C6A4-4D65-8338-6608-B4910597EAEE}"/>
          </ac:spMkLst>
        </pc:spChg>
      </pc:sldChg>
      <pc:sldChg chg="modSp">
        <pc:chgData name="Jaher Antonio, Rodriguez Gomez" userId="S::ja2rodriguez@saludcapital.gov.co::65b03674-91c1-4787-a22d-2b9ad1e884c4" providerId="AD" clId="Web-{7408A7A8-B1A8-5DD9-5B6D-33018CFFEF81}" dt="2024-12-11T21:36:21.693" v="639" actId="20577"/>
        <pc:sldMkLst>
          <pc:docMk/>
          <pc:sldMk cId="1652718063" sldId="2145706081"/>
        </pc:sldMkLst>
        <pc:spChg chg="mod">
          <ac:chgData name="Jaher Antonio, Rodriguez Gomez" userId="S::ja2rodriguez@saludcapital.gov.co::65b03674-91c1-4787-a22d-2b9ad1e884c4" providerId="AD" clId="Web-{7408A7A8-B1A8-5DD9-5B6D-33018CFFEF81}" dt="2024-12-11T21:31:32.092" v="471" actId="20577"/>
          <ac:spMkLst>
            <pc:docMk/>
            <pc:sldMk cId="1652718063" sldId="2145706081"/>
            <ac:spMk id="3" creationId="{A17F073D-7A0E-C825-9FD3-C5630BD59A6F}"/>
          </ac:spMkLst>
        </pc:spChg>
        <pc:spChg chg="mod">
          <ac:chgData name="Jaher Antonio, Rodriguez Gomez" userId="S::ja2rodriguez@saludcapital.gov.co::65b03674-91c1-4787-a22d-2b9ad1e884c4" providerId="AD" clId="Web-{7408A7A8-B1A8-5DD9-5B6D-33018CFFEF81}" dt="2024-12-11T21:36:21.693" v="639" actId="20577"/>
          <ac:spMkLst>
            <pc:docMk/>
            <pc:sldMk cId="1652718063" sldId="2145706081"/>
            <ac:spMk id="20" creationId="{E2F2D679-EF9F-17D8-C844-80378F279589}"/>
          </ac:spMkLst>
        </pc:spChg>
      </pc:sldChg>
      <pc:sldChg chg="modSp">
        <pc:chgData name="Jaher Antonio, Rodriguez Gomez" userId="S::ja2rodriguez@saludcapital.gov.co::65b03674-91c1-4787-a22d-2b9ad1e884c4" providerId="AD" clId="Web-{7408A7A8-B1A8-5DD9-5B6D-33018CFFEF81}" dt="2024-12-11T21:32:55.875" v="502" actId="20577"/>
        <pc:sldMkLst>
          <pc:docMk/>
          <pc:sldMk cId="4030369814" sldId="2145706082"/>
        </pc:sldMkLst>
        <pc:spChg chg="mod">
          <ac:chgData name="Jaher Antonio, Rodriguez Gomez" userId="S::ja2rodriguez@saludcapital.gov.co::65b03674-91c1-4787-a22d-2b9ad1e884c4" providerId="AD" clId="Web-{7408A7A8-B1A8-5DD9-5B6D-33018CFFEF81}" dt="2024-12-11T21:32:55.875" v="502" actId="20577"/>
          <ac:spMkLst>
            <pc:docMk/>
            <pc:sldMk cId="4030369814" sldId="2145706082"/>
            <ac:spMk id="3" creationId="{29C46013-90F3-7115-0B14-EB3FED758140}"/>
          </ac:spMkLst>
        </pc:spChg>
      </pc:sldChg>
    </pc:docChg>
  </pc:docChgLst>
  <pc:docChgLst>
    <pc:chgData name="Diana Carolina, Franco Pulido" userId="9b8e192b-3f01-4a12-8780-6ff8b35b7e39" providerId="ADAL" clId="{AE2C657A-1165-4388-86FC-B99DC9E315D5}"/>
    <pc:docChg chg="custSel modSld">
      <pc:chgData name="Diana Carolina, Franco Pulido" userId="9b8e192b-3f01-4a12-8780-6ff8b35b7e39" providerId="ADAL" clId="{AE2C657A-1165-4388-86FC-B99DC9E315D5}" dt="2024-12-16T19:26:44.390" v="131" actId="313"/>
      <pc:docMkLst>
        <pc:docMk/>
      </pc:docMkLst>
      <pc:sldChg chg="addSp modSp mod">
        <pc:chgData name="Diana Carolina, Franco Pulido" userId="9b8e192b-3f01-4a12-8780-6ff8b35b7e39" providerId="ADAL" clId="{AE2C657A-1165-4388-86FC-B99DC9E315D5}" dt="2024-12-16T19:26:44.390" v="131" actId="313"/>
        <pc:sldMkLst>
          <pc:docMk/>
          <pc:sldMk cId="509747346" sldId="2145706076"/>
        </pc:sldMkLst>
        <pc:spChg chg="add mod">
          <ac:chgData name="Diana Carolina, Franco Pulido" userId="9b8e192b-3f01-4a12-8780-6ff8b35b7e39" providerId="ADAL" clId="{AE2C657A-1165-4388-86FC-B99DC9E315D5}" dt="2024-12-16T19:26:44.390" v="131" actId="313"/>
          <ac:spMkLst>
            <pc:docMk/>
            <pc:sldMk cId="509747346" sldId="2145706076"/>
            <ac:spMk id="6" creationId="{03092277-593C-546A-2B40-6F66389996E7}"/>
          </ac:spMkLst>
        </pc:spChg>
        <pc:spChg chg="mod">
          <ac:chgData name="Diana Carolina, Franco Pulido" userId="9b8e192b-3f01-4a12-8780-6ff8b35b7e39" providerId="ADAL" clId="{AE2C657A-1165-4388-86FC-B99DC9E315D5}" dt="2024-12-16T19:26:23.172" v="118" actId="14100"/>
          <ac:spMkLst>
            <pc:docMk/>
            <pc:sldMk cId="509747346" sldId="2145706076"/>
            <ac:spMk id="22" creationId="{308CAD1A-10DD-A3D1-A6D1-A0079C23094A}"/>
          </ac:spMkLst>
        </pc:spChg>
      </pc:sldChg>
    </pc:docChg>
  </pc:docChgLst>
  <pc:docChgLst>
    <pc:chgData name="Jennifer Carolina, García Sarmiento" userId="S::jc1garcia@saludcapital.gov.co::4b20cd72-9f0e-4576-8c2f-5892871dcab4" providerId="AD" clId="Web-{C96C1412-67B3-7AD4-C0E5-BE2AA8C9D6B9}"/>
    <pc:docChg chg="modSld">
      <pc:chgData name="Jennifer Carolina, García Sarmiento" userId="S::jc1garcia@saludcapital.gov.co::4b20cd72-9f0e-4576-8c2f-5892871dcab4" providerId="AD" clId="Web-{C96C1412-67B3-7AD4-C0E5-BE2AA8C9D6B9}" dt="2024-12-11T17:01:10.980" v="12" actId="20577"/>
      <pc:docMkLst>
        <pc:docMk/>
      </pc:docMkLst>
      <pc:sldChg chg="modSp">
        <pc:chgData name="Jennifer Carolina, García Sarmiento" userId="S::jc1garcia@saludcapital.gov.co::4b20cd72-9f0e-4576-8c2f-5892871dcab4" providerId="AD" clId="Web-{C96C1412-67B3-7AD4-C0E5-BE2AA8C9D6B9}" dt="2024-12-11T17:01:10.980" v="12" actId="20577"/>
        <pc:sldMkLst>
          <pc:docMk/>
          <pc:sldMk cId="2921595485" sldId="2145706073"/>
        </pc:sldMkLst>
        <pc:spChg chg="mod">
          <ac:chgData name="Jennifer Carolina, García Sarmiento" userId="S::jc1garcia@saludcapital.gov.co::4b20cd72-9f0e-4576-8c2f-5892871dcab4" providerId="AD" clId="Web-{C96C1412-67B3-7AD4-C0E5-BE2AA8C9D6B9}" dt="2024-12-11T17:01:10.980" v="12" actId="20577"/>
          <ac:spMkLst>
            <pc:docMk/>
            <pc:sldMk cId="2921595485" sldId="2145706073"/>
            <ac:spMk id="88" creationId="{8EED4DC9-2BA6-7120-447E-D3827A4A426F}"/>
          </ac:spMkLst>
        </pc:spChg>
      </pc:sldChg>
    </pc:docChg>
  </pc:docChgLst>
  <pc:docChgLst>
    <pc:chgData name="Nelly Yaneth, Rueda Cortes" userId="S::nyrueda@saludcapital.gov.co::886574f3-457b-43f9-814a-d4888d4f2bbe" providerId="AD" clId="Web-{742EABB5-4F6F-DF17-A8E6-D7D498C89366}"/>
    <pc:docChg chg="modSld">
      <pc:chgData name="Nelly Yaneth, Rueda Cortes" userId="S::nyrueda@saludcapital.gov.co::886574f3-457b-43f9-814a-d4888d4f2bbe" providerId="AD" clId="Web-{742EABB5-4F6F-DF17-A8E6-D7D498C89366}" dt="2024-12-16T16:37:11.380" v="934" actId="20577"/>
      <pc:docMkLst>
        <pc:docMk/>
      </pc:docMkLst>
      <pc:sldChg chg="modSp">
        <pc:chgData name="Nelly Yaneth, Rueda Cortes" userId="S::nyrueda@saludcapital.gov.co::886574f3-457b-43f9-814a-d4888d4f2bbe" providerId="AD" clId="Web-{742EABB5-4F6F-DF17-A8E6-D7D498C89366}" dt="2024-12-16T16:28:26.425" v="480" actId="20577"/>
        <pc:sldMkLst>
          <pc:docMk/>
          <pc:sldMk cId="237781306" sldId="2145706077"/>
        </pc:sldMkLst>
        <pc:spChg chg="mod">
          <ac:chgData name="Nelly Yaneth, Rueda Cortes" userId="S::nyrueda@saludcapital.gov.co::886574f3-457b-43f9-814a-d4888d4f2bbe" providerId="AD" clId="Web-{742EABB5-4F6F-DF17-A8E6-D7D498C89366}" dt="2024-12-16T16:28:26.425" v="480" actId="20577"/>
          <ac:spMkLst>
            <pc:docMk/>
            <pc:sldMk cId="237781306" sldId="2145706077"/>
            <ac:spMk id="2" creationId="{8B75B838-929E-67EF-8E53-A872E73EFB6D}"/>
          </ac:spMkLst>
        </pc:spChg>
        <pc:spChg chg="mod">
          <ac:chgData name="Nelly Yaneth, Rueda Cortes" userId="S::nyrueda@saludcapital.gov.co::886574f3-457b-43f9-814a-d4888d4f2bbe" providerId="AD" clId="Web-{742EABB5-4F6F-DF17-A8E6-D7D498C89366}" dt="2024-12-16T16:03:42.420" v="308" actId="1076"/>
          <ac:spMkLst>
            <pc:docMk/>
            <pc:sldMk cId="237781306" sldId="2145706077"/>
            <ac:spMk id="5" creationId="{407513D2-756B-69B7-A224-50A74FAAF743}"/>
          </ac:spMkLst>
        </pc:spChg>
        <pc:spChg chg="mod">
          <ac:chgData name="Nelly Yaneth, Rueda Cortes" userId="S::nyrueda@saludcapital.gov.co::886574f3-457b-43f9-814a-d4888d4f2bbe" providerId="AD" clId="Web-{742EABB5-4F6F-DF17-A8E6-D7D498C89366}" dt="2024-12-16T16:03:56.936" v="309" actId="1076"/>
          <ac:spMkLst>
            <pc:docMk/>
            <pc:sldMk cId="237781306" sldId="2145706077"/>
            <ac:spMk id="21" creationId="{0E39E4A4-48DF-8BF3-00B5-517B21F22749}"/>
          </ac:spMkLst>
        </pc:spChg>
      </pc:sldChg>
      <pc:sldChg chg="modSp">
        <pc:chgData name="Nelly Yaneth, Rueda Cortes" userId="S::nyrueda@saludcapital.gov.co::886574f3-457b-43f9-814a-d4888d4f2bbe" providerId="AD" clId="Web-{742EABB5-4F6F-DF17-A8E6-D7D498C89366}" dt="2024-12-16T16:37:11.380" v="934" actId="20577"/>
        <pc:sldMkLst>
          <pc:docMk/>
          <pc:sldMk cId="4030369814" sldId="2145706082"/>
        </pc:sldMkLst>
        <pc:spChg chg="mod">
          <ac:chgData name="Nelly Yaneth, Rueda Cortes" userId="S::nyrueda@saludcapital.gov.co::886574f3-457b-43f9-814a-d4888d4f2bbe" providerId="AD" clId="Web-{742EABB5-4F6F-DF17-A8E6-D7D498C89366}" dt="2024-12-16T16:37:11.380" v="934" actId="20577"/>
          <ac:spMkLst>
            <pc:docMk/>
            <pc:sldMk cId="4030369814" sldId="2145706082"/>
            <ac:spMk id="2" creationId="{56538CD4-D219-6486-27FC-C9EAA1B28453}"/>
          </ac:spMkLst>
        </pc:spChg>
      </pc:sldChg>
    </pc:docChg>
  </pc:docChgLst>
  <pc:docChgLst>
    <pc:chgData name="Cesar Augusto, Porras Maldonado" userId="S::caporras@saludcapital.gov.co::cf02ac52-977a-4dd7-950b-b81148b283dc" providerId="AD" clId="Web-{7102C45D-032B-4280-B590-C981BAA2D8BE}"/>
    <pc:docChg chg="modSld">
      <pc:chgData name="Cesar Augusto, Porras Maldonado" userId="S::caporras@saludcapital.gov.co::cf02ac52-977a-4dd7-950b-b81148b283dc" providerId="AD" clId="Web-{7102C45D-032B-4280-B590-C981BAA2D8BE}" dt="2024-12-12T17:08:02.063" v="641" actId="20577"/>
      <pc:docMkLst>
        <pc:docMk/>
      </pc:docMkLst>
      <pc:sldChg chg="delSp modSp">
        <pc:chgData name="Cesar Augusto, Porras Maldonado" userId="S::caporras@saludcapital.gov.co::cf02ac52-977a-4dd7-950b-b81148b283dc" providerId="AD" clId="Web-{7102C45D-032B-4280-B590-C981BAA2D8BE}" dt="2024-12-12T17:03:01.498" v="500" actId="20577"/>
        <pc:sldMkLst>
          <pc:docMk/>
          <pc:sldMk cId="3508334703" sldId="2145706078"/>
        </pc:sldMkLst>
      </pc:sldChg>
      <pc:sldChg chg="modSp">
        <pc:chgData name="Cesar Augusto, Porras Maldonado" userId="S::caporras@saludcapital.gov.co::cf02ac52-977a-4dd7-950b-b81148b283dc" providerId="AD" clId="Web-{7102C45D-032B-4280-B590-C981BAA2D8BE}" dt="2024-12-12T17:08:02.063" v="641" actId="20577"/>
        <pc:sldMkLst>
          <pc:docMk/>
          <pc:sldMk cId="3490242854" sldId="2145706080"/>
        </pc:sldMkLst>
      </pc:sldChg>
    </pc:docChg>
  </pc:docChgLst>
  <pc:docChgLst>
    <pc:chgData name="Nelly Yaneth, Rueda Cortes" userId="S::nyrueda@saludcapital.gov.co::886574f3-457b-43f9-814a-d4888d4f2bbe" providerId="AD" clId="Web-{DCCAEEEF-1CCA-0B3E-B161-AD32ECE95620}"/>
    <pc:docChg chg="modSld">
      <pc:chgData name="Nelly Yaneth, Rueda Cortes" userId="S::nyrueda@saludcapital.gov.co::886574f3-457b-43f9-814a-d4888d4f2bbe" providerId="AD" clId="Web-{DCCAEEEF-1CCA-0B3E-B161-AD32ECE95620}" dt="2024-12-16T13:38:17.340" v="183" actId="20577"/>
      <pc:docMkLst>
        <pc:docMk/>
      </pc:docMkLst>
      <pc:sldChg chg="modSp">
        <pc:chgData name="Nelly Yaneth, Rueda Cortes" userId="S::nyrueda@saludcapital.gov.co::886574f3-457b-43f9-814a-d4888d4f2bbe" providerId="AD" clId="Web-{DCCAEEEF-1CCA-0B3E-B161-AD32ECE95620}" dt="2024-12-16T13:38:17.340" v="183" actId="20577"/>
        <pc:sldMkLst>
          <pc:docMk/>
          <pc:sldMk cId="237781306" sldId="2145706077"/>
        </pc:sldMkLst>
        <pc:spChg chg="mod">
          <ac:chgData name="Nelly Yaneth, Rueda Cortes" userId="S::nyrueda@saludcapital.gov.co::886574f3-457b-43f9-814a-d4888d4f2bbe" providerId="AD" clId="Web-{DCCAEEEF-1CCA-0B3E-B161-AD32ECE95620}" dt="2024-12-16T13:38:17.340" v="183" actId="20577"/>
          <ac:spMkLst>
            <pc:docMk/>
            <pc:sldMk cId="237781306" sldId="2145706077"/>
            <ac:spMk id="2" creationId="{8B75B838-929E-67EF-8E53-A872E73EFB6D}"/>
          </ac:spMkLst>
        </pc:spChg>
      </pc:sldChg>
    </pc:docChg>
  </pc:docChgLst>
  <pc:docChgLst>
    <pc:chgData name="Cesar Augusto, Porras Maldonado" userId="S::caporras@saludcapital.gov.co::cf02ac52-977a-4dd7-950b-b81148b283dc" providerId="AD" clId="Web-{0B8A269E-ED88-85A4-A079-E9E6982C7A2F}"/>
    <pc:docChg chg="modSld">
      <pc:chgData name="Cesar Augusto, Porras Maldonado" userId="S::caporras@saludcapital.gov.co::cf02ac52-977a-4dd7-950b-b81148b283dc" providerId="AD" clId="Web-{0B8A269E-ED88-85A4-A079-E9E6982C7A2F}" dt="2024-12-12T21:08:51.308" v="1" actId="20577"/>
      <pc:docMkLst>
        <pc:docMk/>
      </pc:docMkLst>
      <pc:sldChg chg="modSp">
        <pc:chgData name="Cesar Augusto, Porras Maldonado" userId="S::caporras@saludcapital.gov.co::cf02ac52-977a-4dd7-950b-b81148b283dc" providerId="AD" clId="Web-{0B8A269E-ED88-85A4-A079-E9E6982C7A2F}" dt="2024-12-12T21:08:51.308" v="1" actId="20577"/>
        <pc:sldMkLst>
          <pc:docMk/>
          <pc:sldMk cId="3490242854" sldId="2145706080"/>
        </pc:sldMkLst>
      </pc:sldChg>
    </pc:docChg>
  </pc:docChgLst>
  <pc:docChgLst>
    <pc:chgData name="Andrea Jimena, Rodriguez Prieto" userId="S::aj2rodriguez@saludcapital.gov.co::e40f2e0e-4af5-4841-a6bf-c9a5c271c06f" providerId="AD" clId="Web-{1E7F9950-D389-CB94-4708-D02F3539E245}"/>
    <pc:docChg chg="modSld">
      <pc:chgData name="Andrea Jimena, Rodriguez Prieto" userId="S::aj2rodriguez@saludcapital.gov.co::e40f2e0e-4af5-4841-a6bf-c9a5c271c06f" providerId="AD" clId="Web-{1E7F9950-D389-CB94-4708-D02F3539E245}" dt="2024-12-12T14:33:31.027" v="403" actId="20577"/>
      <pc:docMkLst>
        <pc:docMk/>
      </pc:docMkLst>
      <pc:sldChg chg="modSp">
        <pc:chgData name="Andrea Jimena, Rodriguez Prieto" userId="S::aj2rodriguez@saludcapital.gov.co::e40f2e0e-4af5-4841-a6bf-c9a5c271c06f" providerId="AD" clId="Web-{1E7F9950-D389-CB94-4708-D02F3539E245}" dt="2024-12-12T14:28:21.706" v="385" actId="14100"/>
        <pc:sldMkLst>
          <pc:docMk/>
          <pc:sldMk cId="509747346" sldId="2145706076"/>
        </pc:sldMkLst>
        <pc:spChg chg="mod">
          <ac:chgData name="Andrea Jimena, Rodriguez Prieto" userId="S::aj2rodriguez@saludcapital.gov.co::e40f2e0e-4af5-4841-a6bf-c9a5c271c06f" providerId="AD" clId="Web-{1E7F9950-D389-CB94-4708-D02F3539E245}" dt="2024-12-12T14:28:21.706" v="385" actId="14100"/>
          <ac:spMkLst>
            <pc:docMk/>
            <pc:sldMk cId="509747346" sldId="2145706076"/>
            <ac:spMk id="2" creationId="{A18568EB-F584-1B89-80AB-E4071F1334EC}"/>
          </ac:spMkLst>
        </pc:spChg>
        <pc:spChg chg="mod">
          <ac:chgData name="Andrea Jimena, Rodriguez Prieto" userId="S::aj2rodriguez@saludcapital.gov.co::e40f2e0e-4af5-4841-a6bf-c9a5c271c06f" providerId="AD" clId="Web-{1E7F9950-D389-CB94-4708-D02F3539E245}" dt="2024-12-12T14:25:30.702" v="334" actId="1076"/>
          <ac:spMkLst>
            <pc:docMk/>
            <pc:sldMk cId="509747346" sldId="2145706076"/>
            <ac:spMk id="5" creationId="{A18568EB-F584-1B89-80AB-E4071F1334EC}"/>
          </ac:spMkLst>
        </pc:spChg>
        <pc:spChg chg="mod">
          <ac:chgData name="Andrea Jimena, Rodriguez Prieto" userId="S::aj2rodriguez@saludcapital.gov.co::e40f2e0e-4af5-4841-a6bf-c9a5c271c06f" providerId="AD" clId="Web-{1E7F9950-D389-CB94-4708-D02F3539E245}" dt="2024-12-12T14:25:26.452" v="333" actId="1076"/>
          <ac:spMkLst>
            <pc:docMk/>
            <pc:sldMk cId="509747346" sldId="2145706076"/>
            <ac:spMk id="21" creationId="{4593262F-2F43-75C2-19A7-B67A79ED5CDA}"/>
          </ac:spMkLst>
        </pc:spChg>
      </pc:sldChg>
      <pc:sldChg chg="modSp">
        <pc:chgData name="Andrea Jimena, Rodriguez Prieto" userId="S::aj2rodriguez@saludcapital.gov.co::e40f2e0e-4af5-4841-a6bf-c9a5c271c06f" providerId="AD" clId="Web-{1E7F9950-D389-CB94-4708-D02F3539E245}" dt="2024-12-12T14:33:31.027" v="403" actId="20577"/>
        <pc:sldMkLst>
          <pc:docMk/>
          <pc:sldMk cId="1652718063" sldId="2145706081"/>
        </pc:sldMkLst>
        <pc:spChg chg="mod">
          <ac:chgData name="Andrea Jimena, Rodriguez Prieto" userId="S::aj2rodriguez@saludcapital.gov.co::e40f2e0e-4af5-4841-a6bf-c9a5c271c06f" providerId="AD" clId="Web-{1E7F9950-D389-CB94-4708-D02F3539E245}" dt="2024-12-12T14:33:31.027" v="403" actId="20577"/>
          <ac:spMkLst>
            <pc:docMk/>
            <pc:sldMk cId="1652718063" sldId="2145706081"/>
            <ac:spMk id="2" creationId="{4C13DCAA-6C13-19F4-3A52-C54DBA095703}"/>
          </ac:spMkLst>
        </pc:spChg>
        <pc:spChg chg="mod">
          <ac:chgData name="Andrea Jimena, Rodriguez Prieto" userId="S::aj2rodriguez@saludcapital.gov.co::e40f2e0e-4af5-4841-a6bf-c9a5c271c06f" providerId="AD" clId="Web-{1E7F9950-D389-CB94-4708-D02F3539E245}" dt="2024-12-12T14:29:13.770" v="387" actId="1076"/>
          <ac:spMkLst>
            <pc:docMk/>
            <pc:sldMk cId="1652718063" sldId="2145706081"/>
            <ac:spMk id="5" creationId="{166427B3-CD9F-0622-2AD2-5BD1DF33DB90}"/>
          </ac:spMkLst>
        </pc:spChg>
        <pc:spChg chg="mod">
          <ac:chgData name="Andrea Jimena, Rodriguez Prieto" userId="S::aj2rodriguez@saludcapital.gov.co::e40f2e0e-4af5-4841-a6bf-c9a5c271c06f" providerId="AD" clId="Web-{1E7F9950-D389-CB94-4708-D02F3539E245}" dt="2024-12-12T14:29:08.379" v="386" actId="1076"/>
          <ac:spMkLst>
            <pc:docMk/>
            <pc:sldMk cId="1652718063" sldId="2145706081"/>
            <ac:spMk id="21" creationId="{D577ACEB-50A2-8439-04C7-1040AB5C1730}"/>
          </ac:spMkLst>
        </pc:spChg>
      </pc:sldChg>
    </pc:docChg>
  </pc:docChgLst>
  <pc:docChgLst>
    <pc:chgData name="Jennifer Carolina, García Sarmiento" userId="S::jc1garcia@saludcapital.gov.co::4b20cd72-9f0e-4576-8c2f-5892871dcab4" providerId="AD" clId="Web-{90A10BC8-C5D8-BDBD-16E5-470BEE9709B4}"/>
    <pc:docChg chg="modSld">
      <pc:chgData name="Jennifer Carolina, García Sarmiento" userId="S::jc1garcia@saludcapital.gov.co::4b20cd72-9f0e-4576-8c2f-5892871dcab4" providerId="AD" clId="Web-{90A10BC8-C5D8-BDBD-16E5-470BEE9709B4}" dt="2024-12-16T15:24:52.390" v="5"/>
      <pc:docMkLst>
        <pc:docMk/>
      </pc:docMkLst>
      <pc:sldChg chg="delSp">
        <pc:chgData name="Jennifer Carolina, García Sarmiento" userId="S::jc1garcia@saludcapital.gov.co::4b20cd72-9f0e-4576-8c2f-5892871dcab4" providerId="AD" clId="Web-{90A10BC8-C5D8-BDBD-16E5-470BEE9709B4}" dt="2024-12-16T15:24:52.390" v="5"/>
        <pc:sldMkLst>
          <pc:docMk/>
          <pc:sldMk cId="3490242854" sldId="2145706080"/>
        </pc:sldMkLst>
        <pc:spChg chg="del">
          <ac:chgData name="Jennifer Carolina, García Sarmiento" userId="S::jc1garcia@saludcapital.gov.co::4b20cd72-9f0e-4576-8c2f-5892871dcab4" providerId="AD" clId="Web-{90A10BC8-C5D8-BDBD-16E5-470BEE9709B4}" dt="2024-12-16T15:24:47.328" v="0"/>
          <ac:spMkLst>
            <pc:docMk/>
            <pc:sldMk cId="3490242854" sldId="2145706080"/>
            <ac:spMk id="2" creationId="{E03A93E3-2206-DF99-218A-24B20810389D}"/>
          </ac:spMkLst>
        </pc:spChg>
        <pc:spChg chg="del">
          <ac:chgData name="Jennifer Carolina, García Sarmiento" userId="S::jc1garcia@saludcapital.gov.co::4b20cd72-9f0e-4576-8c2f-5892871dcab4" providerId="AD" clId="Web-{90A10BC8-C5D8-BDBD-16E5-470BEE9709B4}" dt="2024-12-16T15:24:49.453" v="2"/>
          <ac:spMkLst>
            <pc:docMk/>
            <pc:sldMk cId="3490242854" sldId="2145706080"/>
            <ac:spMk id="5" creationId="{83213133-FBBA-F25B-7387-B10815FE23FF}"/>
          </ac:spMkLst>
        </pc:spChg>
        <pc:spChg chg="del">
          <ac:chgData name="Jennifer Carolina, García Sarmiento" userId="S::jc1garcia@saludcapital.gov.co::4b20cd72-9f0e-4576-8c2f-5892871dcab4" providerId="AD" clId="Web-{90A10BC8-C5D8-BDBD-16E5-470BEE9709B4}" dt="2024-12-16T15:24:48" v="1"/>
          <ac:spMkLst>
            <pc:docMk/>
            <pc:sldMk cId="3490242854" sldId="2145706080"/>
            <ac:spMk id="8" creationId="{18B8A3EC-DF43-17C1-CB5A-C5C5C87A1DD1}"/>
          </ac:spMkLst>
        </pc:spChg>
        <pc:spChg chg="del">
          <ac:chgData name="Jennifer Carolina, García Sarmiento" userId="S::jc1garcia@saludcapital.gov.co::4b20cd72-9f0e-4576-8c2f-5892871dcab4" providerId="AD" clId="Web-{90A10BC8-C5D8-BDBD-16E5-470BEE9709B4}" dt="2024-12-16T15:24:50.468" v="3"/>
          <ac:spMkLst>
            <pc:docMk/>
            <pc:sldMk cId="3490242854" sldId="2145706080"/>
            <ac:spMk id="20" creationId="{283BA6DB-9FDE-CEE3-3D77-14E19BE9842A}"/>
          </ac:spMkLst>
        </pc:spChg>
        <pc:spChg chg="del">
          <ac:chgData name="Jennifer Carolina, García Sarmiento" userId="S::jc1garcia@saludcapital.gov.co::4b20cd72-9f0e-4576-8c2f-5892871dcab4" providerId="AD" clId="Web-{90A10BC8-C5D8-BDBD-16E5-470BEE9709B4}" dt="2024-12-16T15:24:51.437" v="4"/>
          <ac:spMkLst>
            <pc:docMk/>
            <pc:sldMk cId="3490242854" sldId="2145706080"/>
            <ac:spMk id="21" creationId="{71E766BC-CC38-D70A-3A50-9355A5276939}"/>
          </ac:spMkLst>
        </pc:spChg>
        <pc:spChg chg="del">
          <ac:chgData name="Jennifer Carolina, García Sarmiento" userId="S::jc1garcia@saludcapital.gov.co::4b20cd72-9f0e-4576-8c2f-5892871dcab4" providerId="AD" clId="Web-{90A10BC8-C5D8-BDBD-16E5-470BEE9709B4}" dt="2024-12-16T15:24:52.390" v="5"/>
          <ac:spMkLst>
            <pc:docMk/>
            <pc:sldMk cId="3490242854" sldId="2145706080"/>
            <ac:spMk id="22" creationId="{6387885C-7D6C-DB5B-6127-04FE9D333BF7}"/>
          </ac:spMkLst>
        </pc:spChg>
      </pc:sldChg>
    </pc:docChg>
  </pc:docChgLst>
  <pc:docChgLst>
    <pc:chgData name="Dary Giselle, Ruiz Rojas" userId="S::dgruiz@saludcapital.gov.co::c69207b4-ce18-421b-affa-0822b30f3ddc" providerId="AD" clId="Web-{6D3ABD4C-5119-C9C4-4C31-55A75261C0E6}"/>
    <pc:docChg chg="modSld">
      <pc:chgData name="Dary Giselle, Ruiz Rojas" userId="S::dgruiz@saludcapital.gov.co::c69207b4-ce18-421b-affa-0822b30f3ddc" providerId="AD" clId="Web-{6D3ABD4C-5119-C9C4-4C31-55A75261C0E6}" dt="2024-12-16T16:10:11.697" v="1421" actId="20577"/>
      <pc:docMkLst>
        <pc:docMk/>
      </pc:docMkLst>
      <pc:sldChg chg="modSp">
        <pc:chgData name="Dary Giselle, Ruiz Rojas" userId="S::dgruiz@saludcapital.gov.co::c69207b4-ce18-421b-affa-0822b30f3ddc" providerId="AD" clId="Web-{6D3ABD4C-5119-C9C4-4C31-55A75261C0E6}" dt="2024-12-16T16:10:11.697" v="1421" actId="20577"/>
        <pc:sldMkLst>
          <pc:docMk/>
          <pc:sldMk cId="509747346" sldId="2145706076"/>
        </pc:sldMkLst>
        <pc:spChg chg="mod">
          <ac:chgData name="Dary Giselle, Ruiz Rojas" userId="S::dgruiz@saludcapital.gov.co::c69207b4-ce18-421b-affa-0822b30f3ddc" providerId="AD" clId="Web-{6D3ABD4C-5119-C9C4-4C31-55A75261C0E6}" dt="2024-12-16T16:10:11.697" v="1421" actId="20577"/>
          <ac:spMkLst>
            <pc:docMk/>
            <pc:sldMk cId="509747346" sldId="2145706076"/>
            <ac:spMk id="8" creationId="{2565946A-100F-7A04-81E5-0D6895734DB1}"/>
          </ac:spMkLst>
        </pc:spChg>
        <pc:spChg chg="mod">
          <ac:chgData name="Dary Giselle, Ruiz Rojas" userId="S::dgruiz@saludcapital.gov.co::c69207b4-ce18-421b-affa-0822b30f3ddc" providerId="AD" clId="Web-{6D3ABD4C-5119-C9C4-4C31-55A75261C0E6}" dt="2024-12-16T15:22:58.566" v="448" actId="1076"/>
          <ac:spMkLst>
            <pc:docMk/>
            <pc:sldMk cId="509747346" sldId="2145706076"/>
            <ac:spMk id="20" creationId="{AF20C6A4-4D65-8338-6608-B4910597EAEE}"/>
          </ac:spMkLst>
        </pc:spChg>
        <pc:spChg chg="mod">
          <ac:chgData name="Dary Giselle, Ruiz Rojas" userId="S::dgruiz@saludcapital.gov.co::c69207b4-ce18-421b-affa-0822b30f3ddc" providerId="AD" clId="Web-{6D3ABD4C-5119-C9C4-4C31-55A75261C0E6}" dt="2024-12-16T15:22:56.113" v="447" actId="1076"/>
          <ac:spMkLst>
            <pc:docMk/>
            <pc:sldMk cId="509747346" sldId="2145706076"/>
            <ac:spMk id="22" creationId="{308CAD1A-10DD-A3D1-A6D1-A0079C23094A}"/>
          </ac:spMkLst>
        </pc:spChg>
      </pc:sldChg>
      <pc:sldChg chg="modSp">
        <pc:chgData name="Dary Giselle, Ruiz Rojas" userId="S::dgruiz@saludcapital.gov.co::c69207b4-ce18-421b-affa-0822b30f3ddc" providerId="AD" clId="Web-{6D3ABD4C-5119-C9C4-4C31-55A75261C0E6}" dt="2024-12-16T16:01:07.227" v="1199" actId="20577"/>
        <pc:sldMkLst>
          <pc:docMk/>
          <pc:sldMk cId="1652718063" sldId="2145706081"/>
        </pc:sldMkLst>
        <pc:spChg chg="mod">
          <ac:chgData name="Dary Giselle, Ruiz Rojas" userId="S::dgruiz@saludcapital.gov.co::c69207b4-ce18-421b-affa-0822b30f3ddc" providerId="AD" clId="Web-{6D3ABD4C-5119-C9C4-4C31-55A75261C0E6}" dt="2024-12-16T16:01:07.227" v="1199" actId="20577"/>
          <ac:spMkLst>
            <pc:docMk/>
            <pc:sldMk cId="1652718063" sldId="2145706081"/>
            <ac:spMk id="8" creationId="{BDCB9E44-A557-89AF-FA16-CEF67902F563}"/>
          </ac:spMkLst>
        </pc:spChg>
        <pc:spChg chg="mod">
          <ac:chgData name="Dary Giselle, Ruiz Rojas" userId="S::dgruiz@saludcapital.gov.co::c69207b4-ce18-421b-affa-0822b30f3ddc" providerId="AD" clId="Web-{6D3ABD4C-5119-C9C4-4C31-55A75261C0E6}" dt="2024-12-16T15:47:54.922" v="1011" actId="1076"/>
          <ac:spMkLst>
            <pc:docMk/>
            <pc:sldMk cId="1652718063" sldId="2145706081"/>
            <ac:spMk id="20" creationId="{E2F2D679-EF9F-17D8-C844-80378F279589}"/>
          </ac:spMkLst>
        </pc:spChg>
        <pc:spChg chg="mod">
          <ac:chgData name="Dary Giselle, Ruiz Rojas" userId="S::dgruiz@saludcapital.gov.co::c69207b4-ce18-421b-affa-0822b30f3ddc" providerId="AD" clId="Web-{6D3ABD4C-5119-C9C4-4C31-55A75261C0E6}" dt="2024-12-16T15:47:52.313" v="1010" actId="1076"/>
          <ac:spMkLst>
            <pc:docMk/>
            <pc:sldMk cId="1652718063" sldId="2145706081"/>
            <ac:spMk id="22" creationId="{7D24E1B9-8EA8-CE61-7EBE-75B2067F8352}"/>
          </ac:spMkLst>
        </pc:spChg>
      </pc:sldChg>
    </pc:docChg>
  </pc:docChgLst>
  <pc:docChgLst>
    <pc:chgData name="Jennifer Carolina, García Sarmiento" userId="S::jc1garcia@saludcapital.gov.co::4b20cd72-9f0e-4576-8c2f-5892871dcab4" providerId="AD" clId="Web-{4D01AA3D-1345-49E5-C0A1-979934F69698}"/>
    <pc:docChg chg="modSld">
      <pc:chgData name="Jennifer Carolina, García Sarmiento" userId="S::jc1garcia@saludcapital.gov.co::4b20cd72-9f0e-4576-8c2f-5892871dcab4" providerId="AD" clId="Web-{4D01AA3D-1345-49E5-C0A1-979934F69698}" dt="2024-12-17T13:55:46.705" v="1"/>
      <pc:docMkLst>
        <pc:docMk/>
      </pc:docMkLst>
      <pc:sldChg chg="delSp">
        <pc:chgData name="Jennifer Carolina, García Sarmiento" userId="S::jc1garcia@saludcapital.gov.co::4b20cd72-9f0e-4576-8c2f-5892871dcab4" providerId="AD" clId="Web-{4D01AA3D-1345-49E5-C0A1-979934F69698}" dt="2024-12-17T13:55:46.705" v="1"/>
        <pc:sldMkLst>
          <pc:docMk/>
          <pc:sldMk cId="4030369814" sldId="2145706082"/>
        </pc:sldMkLst>
        <pc:spChg chg="del">
          <ac:chgData name="Jennifer Carolina, García Sarmiento" userId="S::jc1garcia@saludcapital.gov.co::4b20cd72-9f0e-4576-8c2f-5892871dcab4" providerId="AD" clId="Web-{4D01AA3D-1345-49E5-C0A1-979934F69698}" dt="2024-12-17T13:55:45.268" v="0"/>
          <ac:spMkLst>
            <pc:docMk/>
            <pc:sldMk cId="4030369814" sldId="2145706082"/>
            <ac:spMk id="21" creationId="{3F9CF758-D7D5-6430-FD9A-6EE550052BE1}"/>
          </ac:spMkLst>
        </pc:spChg>
        <pc:spChg chg="del">
          <ac:chgData name="Jennifer Carolina, García Sarmiento" userId="S::jc1garcia@saludcapital.gov.co::4b20cd72-9f0e-4576-8c2f-5892871dcab4" providerId="AD" clId="Web-{4D01AA3D-1345-49E5-C0A1-979934F69698}" dt="2024-12-17T13:55:46.705" v="1"/>
          <ac:spMkLst>
            <pc:docMk/>
            <pc:sldMk cId="4030369814" sldId="2145706082"/>
            <ac:spMk id="22" creationId="{89E1CB0A-936B-6458-497C-5B2F615ABDAE}"/>
          </ac:spMkLst>
        </pc:spChg>
      </pc:sldChg>
    </pc:docChg>
  </pc:docChgLst>
  <pc:docChgLst>
    <pc:chgData name="Karen Liliana, Castiblanco Martinez" userId="S::klcastiblanco@saludcapital.gov.co::d23ba1bf-9dcf-4934-9c50-00c051912f1c" providerId="AD" clId="Web-{37D2A2CB-7C09-2913-B585-971E525260B2}"/>
    <pc:docChg chg="modSld">
      <pc:chgData name="Karen Liliana, Castiblanco Martinez" userId="S::klcastiblanco@saludcapital.gov.co::d23ba1bf-9dcf-4934-9c50-00c051912f1c" providerId="AD" clId="Web-{37D2A2CB-7C09-2913-B585-971E525260B2}" dt="2024-12-16T15:41:03.767" v="373" actId="20577"/>
      <pc:docMkLst>
        <pc:docMk/>
      </pc:docMkLst>
      <pc:sldChg chg="modSp">
        <pc:chgData name="Karen Liliana, Castiblanco Martinez" userId="S::klcastiblanco@saludcapital.gov.co::d23ba1bf-9dcf-4934-9c50-00c051912f1c" providerId="AD" clId="Web-{37D2A2CB-7C09-2913-B585-971E525260B2}" dt="2024-12-16T15:23:46.917" v="52" actId="1076"/>
        <pc:sldMkLst>
          <pc:docMk/>
          <pc:sldMk cId="509747346" sldId="2145706076"/>
        </pc:sldMkLst>
        <pc:spChg chg="mod">
          <ac:chgData name="Karen Liliana, Castiblanco Martinez" userId="S::klcastiblanco@saludcapital.gov.co::d23ba1bf-9dcf-4934-9c50-00c051912f1c" providerId="AD" clId="Web-{37D2A2CB-7C09-2913-B585-971E525260B2}" dt="2024-12-16T15:23:42.573" v="51" actId="1076"/>
          <ac:spMkLst>
            <pc:docMk/>
            <pc:sldMk cId="509747346" sldId="2145706076"/>
            <ac:spMk id="20" creationId="{AF20C6A4-4D65-8338-6608-B4910597EAEE}"/>
          </ac:spMkLst>
        </pc:spChg>
        <pc:spChg chg="mod">
          <ac:chgData name="Karen Liliana, Castiblanco Martinez" userId="S::klcastiblanco@saludcapital.gov.co::d23ba1bf-9dcf-4934-9c50-00c051912f1c" providerId="AD" clId="Web-{37D2A2CB-7C09-2913-B585-971E525260B2}" dt="2024-12-16T15:22:30.336" v="50" actId="14100"/>
          <ac:spMkLst>
            <pc:docMk/>
            <pc:sldMk cId="509747346" sldId="2145706076"/>
            <ac:spMk id="21" creationId="{4593262F-2F43-75C2-19A7-B67A79ED5CDA}"/>
          </ac:spMkLst>
        </pc:spChg>
        <pc:spChg chg="mod">
          <ac:chgData name="Karen Liliana, Castiblanco Martinez" userId="S::klcastiblanco@saludcapital.gov.co::d23ba1bf-9dcf-4934-9c50-00c051912f1c" providerId="AD" clId="Web-{37D2A2CB-7C09-2913-B585-971E525260B2}" dt="2024-12-16T15:23:46.917" v="52" actId="1076"/>
          <ac:spMkLst>
            <pc:docMk/>
            <pc:sldMk cId="509747346" sldId="2145706076"/>
            <ac:spMk id="22" creationId="{308CAD1A-10DD-A3D1-A6D1-A0079C23094A}"/>
          </ac:spMkLst>
        </pc:spChg>
      </pc:sldChg>
      <pc:sldChg chg="modSp">
        <pc:chgData name="Karen Liliana, Castiblanco Martinez" userId="S::klcastiblanco@saludcapital.gov.co::d23ba1bf-9dcf-4934-9c50-00c051912f1c" providerId="AD" clId="Web-{37D2A2CB-7C09-2913-B585-971E525260B2}" dt="2024-12-16T15:41:03.767" v="373" actId="20577"/>
        <pc:sldMkLst>
          <pc:docMk/>
          <pc:sldMk cId="1652718063" sldId="2145706081"/>
        </pc:sldMkLst>
        <pc:spChg chg="mod">
          <ac:chgData name="Karen Liliana, Castiblanco Martinez" userId="S::klcastiblanco@saludcapital.gov.co::d23ba1bf-9dcf-4934-9c50-00c051912f1c" providerId="AD" clId="Web-{37D2A2CB-7C09-2913-B585-971E525260B2}" dt="2024-12-16T15:41:03.767" v="373" actId="20577"/>
          <ac:spMkLst>
            <pc:docMk/>
            <pc:sldMk cId="1652718063" sldId="2145706081"/>
            <ac:spMk id="21" creationId="{D577ACEB-50A2-8439-04C7-1040AB5C1730}"/>
          </ac:spMkLst>
        </pc:spChg>
      </pc:sldChg>
    </pc:docChg>
  </pc:docChgLst>
  <pc:docChgLst>
    <pc:chgData name="Yuly Andrea, Hernandez Jimenez" userId="S::yahernandez@saludcapital.gov.co::026689e4-8193-43c7-8073-316f84a2b3b3" providerId="AD" clId="Web-{59ADC3D3-AC10-383F-0989-60E0BA7CF0C5}"/>
    <pc:docChg chg="modSld">
      <pc:chgData name="Yuly Andrea, Hernandez Jimenez" userId="S::yahernandez@saludcapital.gov.co::026689e4-8193-43c7-8073-316f84a2b3b3" providerId="AD" clId="Web-{59ADC3D3-AC10-383F-0989-60E0BA7CF0C5}" dt="2024-12-11T19:04:25.523" v="2106" actId="20577"/>
      <pc:docMkLst>
        <pc:docMk/>
      </pc:docMkLst>
      <pc:sldChg chg="modSp">
        <pc:chgData name="Yuly Andrea, Hernandez Jimenez" userId="S::yahernandez@saludcapital.gov.co::026689e4-8193-43c7-8073-316f84a2b3b3" providerId="AD" clId="Web-{59ADC3D3-AC10-383F-0989-60E0BA7CF0C5}" dt="2024-12-11T18:50:33.487" v="1635" actId="14100"/>
        <pc:sldMkLst>
          <pc:docMk/>
          <pc:sldMk cId="237781306" sldId="2145706077"/>
        </pc:sldMkLst>
        <pc:spChg chg="mod">
          <ac:chgData name="Yuly Andrea, Hernandez Jimenez" userId="S::yahernandez@saludcapital.gov.co::026689e4-8193-43c7-8073-316f84a2b3b3" providerId="AD" clId="Web-{59ADC3D3-AC10-383F-0989-60E0BA7CF0C5}" dt="2024-12-11T18:46:57.310" v="1460" actId="1076"/>
          <ac:spMkLst>
            <pc:docMk/>
            <pc:sldMk cId="237781306" sldId="2145706077"/>
            <ac:spMk id="2" creationId="{8B75B838-929E-67EF-8E53-A872E73EFB6D}"/>
          </ac:spMkLst>
        </pc:spChg>
        <pc:spChg chg="mod">
          <ac:chgData name="Yuly Andrea, Hernandez Jimenez" userId="S::yahernandez@saludcapital.gov.co::026689e4-8193-43c7-8073-316f84a2b3b3" providerId="AD" clId="Web-{59ADC3D3-AC10-383F-0989-60E0BA7CF0C5}" dt="2024-12-11T18:46:50.700" v="1459" actId="14100"/>
          <ac:spMkLst>
            <pc:docMk/>
            <pc:sldMk cId="237781306" sldId="2145706077"/>
            <ac:spMk id="8" creationId="{02324339-2554-16FF-4B29-FF657ADCDAE0}"/>
          </ac:spMkLst>
        </pc:spChg>
        <pc:spChg chg="mod">
          <ac:chgData name="Yuly Andrea, Hernandez Jimenez" userId="S::yahernandez@saludcapital.gov.co::026689e4-8193-43c7-8073-316f84a2b3b3" providerId="AD" clId="Web-{59ADC3D3-AC10-383F-0989-60E0BA7CF0C5}" dt="2024-12-11T18:50:33.487" v="1635" actId="14100"/>
          <ac:spMkLst>
            <pc:docMk/>
            <pc:sldMk cId="237781306" sldId="2145706077"/>
            <ac:spMk id="20" creationId="{DDA6AD33-19AD-18BD-1F33-44B511661902}"/>
          </ac:spMkLst>
        </pc:spChg>
        <pc:spChg chg="mod">
          <ac:chgData name="Yuly Andrea, Hernandez Jimenez" userId="S::yahernandez@saludcapital.gov.co::026689e4-8193-43c7-8073-316f84a2b3b3" providerId="AD" clId="Web-{59ADC3D3-AC10-383F-0989-60E0BA7CF0C5}" dt="2024-12-11T18:50:29.549" v="1634" actId="1076"/>
          <ac:spMkLst>
            <pc:docMk/>
            <pc:sldMk cId="237781306" sldId="2145706077"/>
            <ac:spMk id="21" creationId="{0E39E4A4-48DF-8BF3-00B5-517B21F22749}"/>
          </ac:spMkLst>
        </pc:spChg>
        <pc:spChg chg="mod">
          <ac:chgData name="Yuly Andrea, Hernandez Jimenez" userId="S::yahernandez@saludcapital.gov.co::026689e4-8193-43c7-8073-316f84a2b3b3" providerId="AD" clId="Web-{59ADC3D3-AC10-383F-0989-60E0BA7CF0C5}" dt="2024-12-11T18:50:26.252" v="1633" actId="1076"/>
          <ac:spMkLst>
            <pc:docMk/>
            <pc:sldMk cId="237781306" sldId="2145706077"/>
            <ac:spMk id="22" creationId="{0D5E64DB-5F92-7FA4-5463-B0E501D0B737}"/>
          </ac:spMkLst>
        </pc:spChg>
      </pc:sldChg>
      <pc:sldChg chg="modSp">
        <pc:chgData name="Yuly Andrea, Hernandez Jimenez" userId="S::yahernandez@saludcapital.gov.co::026689e4-8193-43c7-8073-316f84a2b3b3" providerId="AD" clId="Web-{59ADC3D3-AC10-383F-0989-60E0BA7CF0C5}" dt="2024-12-11T19:04:25.523" v="2106" actId="20577"/>
        <pc:sldMkLst>
          <pc:docMk/>
          <pc:sldMk cId="4030369814" sldId="2145706082"/>
        </pc:sldMkLst>
        <pc:spChg chg="mod">
          <ac:chgData name="Yuly Andrea, Hernandez Jimenez" userId="S::yahernandez@saludcapital.gov.co::026689e4-8193-43c7-8073-316f84a2b3b3" providerId="AD" clId="Web-{59ADC3D3-AC10-383F-0989-60E0BA7CF0C5}" dt="2024-12-11T18:56:36.090" v="1814" actId="14100"/>
          <ac:spMkLst>
            <pc:docMk/>
            <pc:sldMk cId="4030369814" sldId="2145706082"/>
            <ac:spMk id="8" creationId="{6E0BE3E9-D0EA-4837-64BA-C99D3CCCCD5E}"/>
          </ac:spMkLst>
        </pc:spChg>
        <pc:spChg chg="mod">
          <ac:chgData name="Yuly Andrea, Hernandez Jimenez" userId="S::yahernandez@saludcapital.gov.co::026689e4-8193-43c7-8073-316f84a2b3b3" providerId="AD" clId="Web-{59ADC3D3-AC10-383F-0989-60E0BA7CF0C5}" dt="2024-12-11T19:04:25.523" v="2106" actId="20577"/>
          <ac:spMkLst>
            <pc:docMk/>
            <pc:sldMk cId="4030369814" sldId="2145706082"/>
            <ac:spMk id="20" creationId="{B6AB6938-0B8A-8688-54A4-C21C9547E4F2}"/>
          </ac:spMkLst>
        </pc:spChg>
        <pc:spChg chg="mod">
          <ac:chgData name="Yuly Andrea, Hernandez Jimenez" userId="S::yahernandez@saludcapital.gov.co::026689e4-8193-43c7-8073-316f84a2b3b3" providerId="AD" clId="Web-{59ADC3D3-AC10-383F-0989-60E0BA7CF0C5}" dt="2024-12-11T18:56:39.308" v="1815" actId="14100"/>
          <ac:spMkLst>
            <pc:docMk/>
            <pc:sldMk cId="4030369814" sldId="2145706082"/>
            <ac:spMk id="22" creationId="{89E1CB0A-936B-6458-497C-5B2F615ABDAE}"/>
          </ac:spMkLst>
        </pc:spChg>
      </pc:sldChg>
    </pc:docChg>
  </pc:docChgLst>
  <pc:docChgLst>
    <pc:chgData name="Angela Margoth, Riveros Romero" userId="S::ariveros@saludcapital.gov.co::faed8a9f-0c30-47da-86da-50db33081bd1" providerId="AD" clId="Web-{25CAC9E4-479E-9982-3DDE-58F38DEDDE6D}"/>
    <pc:docChg chg="modSld">
      <pc:chgData name="Angela Margoth, Riveros Romero" userId="S::ariveros@saludcapital.gov.co::faed8a9f-0c30-47da-86da-50db33081bd1" providerId="AD" clId="Web-{25CAC9E4-479E-9982-3DDE-58F38DEDDE6D}" dt="2024-12-13T13:57:07.526" v="1609"/>
      <pc:docMkLst>
        <pc:docMk/>
      </pc:docMkLst>
      <pc:sldChg chg="addSp delSp modSp">
        <pc:chgData name="Angela Margoth, Riveros Romero" userId="S::ariveros@saludcapital.gov.co::faed8a9f-0c30-47da-86da-50db33081bd1" providerId="AD" clId="Web-{25CAC9E4-479E-9982-3DDE-58F38DEDDE6D}" dt="2024-12-13T13:57:07.526" v="1609"/>
        <pc:sldMkLst>
          <pc:docMk/>
          <pc:sldMk cId="2165465854" sldId="2145706079"/>
        </pc:sldMkLst>
        <pc:spChg chg="mod">
          <ac:chgData name="Angela Margoth, Riveros Romero" userId="S::ariveros@saludcapital.gov.co::faed8a9f-0c30-47da-86da-50db33081bd1" providerId="AD" clId="Web-{25CAC9E4-479E-9982-3DDE-58F38DEDDE6D}" dt="2024-12-13T13:43:05.823" v="1292" actId="20577"/>
          <ac:spMkLst>
            <pc:docMk/>
            <pc:sldMk cId="2165465854" sldId="2145706079"/>
            <ac:spMk id="2" creationId="{00628188-C077-F42B-06FE-8023DABBB2DF}"/>
          </ac:spMkLst>
        </pc:spChg>
        <pc:spChg chg="mod">
          <ac:chgData name="Angela Margoth, Riveros Romero" userId="S::ariveros@saludcapital.gov.co::faed8a9f-0c30-47da-86da-50db33081bd1" providerId="AD" clId="Web-{25CAC9E4-479E-9982-3DDE-58F38DEDDE6D}" dt="2024-12-13T13:55:32.413" v="1440"/>
          <ac:spMkLst>
            <pc:docMk/>
            <pc:sldMk cId="2165465854" sldId="2145706079"/>
            <ac:spMk id="5" creationId="{E1558940-390A-76FC-47CE-1CF82F3291BB}"/>
          </ac:spMkLst>
        </pc:spChg>
        <pc:spChg chg="mod">
          <ac:chgData name="Angela Margoth, Riveros Romero" userId="S::ariveros@saludcapital.gov.co::faed8a9f-0c30-47da-86da-50db33081bd1" providerId="AD" clId="Web-{25CAC9E4-479E-9982-3DDE-58F38DEDDE6D}" dt="2024-12-13T13:44:14.935" v="1308" actId="20577"/>
          <ac:spMkLst>
            <pc:docMk/>
            <pc:sldMk cId="2165465854" sldId="2145706079"/>
            <ac:spMk id="8" creationId="{2C908131-22C8-DCC6-2702-65ED1B1CAA91}"/>
          </ac:spMkLst>
        </pc:spChg>
        <pc:spChg chg="mod">
          <ac:chgData name="Angela Margoth, Riveros Romero" userId="S::ariveros@saludcapital.gov.co::faed8a9f-0c30-47da-86da-50db33081bd1" providerId="AD" clId="Web-{25CAC9E4-479E-9982-3DDE-58F38DEDDE6D}" dt="2024-12-13T13:56:12.727" v="1607" actId="20577"/>
          <ac:spMkLst>
            <pc:docMk/>
            <pc:sldMk cId="2165465854" sldId="2145706079"/>
            <ac:spMk id="20" creationId="{D0D4E878-293D-C644-A4AA-E7634CCB06C6}"/>
          </ac:spMkLst>
        </pc:spChg>
      </pc:sldChg>
      <pc:sldChg chg="addSp delSp modSp">
        <pc:chgData name="Angela Margoth, Riveros Romero" userId="S::ariveros@saludcapital.gov.co::faed8a9f-0c30-47da-86da-50db33081bd1" providerId="AD" clId="Web-{25CAC9E4-479E-9982-3DDE-58F38DEDDE6D}" dt="2024-12-13T13:39:47.815" v="1242" actId="20577"/>
        <pc:sldMkLst>
          <pc:docMk/>
          <pc:sldMk cId="1562241219" sldId="2145706083"/>
        </pc:sldMkLst>
        <pc:spChg chg="mod">
          <ac:chgData name="Angela Margoth, Riveros Romero" userId="S::ariveros@saludcapital.gov.co::faed8a9f-0c30-47da-86da-50db33081bd1" providerId="AD" clId="Web-{25CAC9E4-479E-9982-3DDE-58F38DEDDE6D}" dt="2024-12-13T13:39:19.721" v="1209"/>
          <ac:spMkLst>
            <pc:docMk/>
            <pc:sldMk cId="1562241219" sldId="2145706083"/>
            <ac:spMk id="2" creationId="{875D93F7-440D-E7F7-3019-CB0610CB6460}"/>
          </ac:spMkLst>
        </pc:spChg>
        <pc:spChg chg="mod">
          <ac:chgData name="Angela Margoth, Riveros Romero" userId="S::ariveros@saludcapital.gov.co::faed8a9f-0c30-47da-86da-50db33081bd1" providerId="AD" clId="Web-{25CAC9E4-479E-9982-3DDE-58F38DEDDE6D}" dt="2024-12-13T13:27:54.008" v="573" actId="20577"/>
          <ac:spMkLst>
            <pc:docMk/>
            <pc:sldMk cId="1562241219" sldId="2145706083"/>
            <ac:spMk id="3" creationId="{A6677844-971F-9ECD-A8A9-4C1801F80493}"/>
          </ac:spMkLst>
        </pc:spChg>
        <pc:spChg chg="mod">
          <ac:chgData name="Angela Margoth, Riveros Romero" userId="S::ariveros@saludcapital.gov.co::faed8a9f-0c30-47da-86da-50db33081bd1" providerId="AD" clId="Web-{25CAC9E4-479E-9982-3DDE-58F38DEDDE6D}" dt="2024-12-13T13:39:08.564" v="1208" actId="20577"/>
          <ac:spMkLst>
            <pc:docMk/>
            <pc:sldMk cId="1562241219" sldId="2145706083"/>
            <ac:spMk id="5" creationId="{16C704E9-4B52-2C9B-2850-EA033F93897E}"/>
          </ac:spMkLst>
        </pc:spChg>
        <pc:spChg chg="mod">
          <ac:chgData name="Angela Margoth, Riveros Romero" userId="S::ariveros@saludcapital.gov.co::faed8a9f-0c30-47da-86da-50db33081bd1" providerId="AD" clId="Web-{25CAC9E4-479E-9982-3DDE-58F38DEDDE6D}" dt="2024-12-13T13:39:47.815" v="1242" actId="20577"/>
          <ac:spMkLst>
            <pc:docMk/>
            <pc:sldMk cId="1562241219" sldId="2145706083"/>
            <ac:spMk id="8" creationId="{49F403FE-9C0C-C3C4-6CC5-7B781B32E9FA}"/>
          </ac:spMkLst>
        </pc:spChg>
        <pc:spChg chg="mod">
          <ac:chgData name="Angela Margoth, Riveros Romero" userId="S::ariveros@saludcapital.gov.co::faed8a9f-0c30-47da-86da-50db33081bd1" providerId="AD" clId="Web-{25CAC9E4-479E-9982-3DDE-58F38DEDDE6D}" dt="2024-12-13T13:38:10.655" v="1197"/>
          <ac:spMkLst>
            <pc:docMk/>
            <pc:sldMk cId="1562241219" sldId="2145706083"/>
            <ac:spMk id="20" creationId="{EC8A88D6-B745-800E-F27B-AB886C370232}"/>
          </ac:spMkLst>
        </pc:spChg>
        <pc:spChg chg="mod">
          <ac:chgData name="Angela Margoth, Riveros Romero" userId="S::ariveros@saludcapital.gov.co::faed8a9f-0c30-47da-86da-50db33081bd1" providerId="AD" clId="Web-{25CAC9E4-479E-9982-3DDE-58F38DEDDE6D}" dt="2024-12-13T13:37:53.811" v="1193" actId="20577"/>
          <ac:spMkLst>
            <pc:docMk/>
            <pc:sldMk cId="1562241219" sldId="2145706083"/>
            <ac:spMk id="21" creationId="{B453AA63-ABF8-EF92-24BC-3D8060575584}"/>
          </ac:spMkLst>
        </pc:spChg>
        <pc:spChg chg="mod">
          <ac:chgData name="Angela Margoth, Riveros Romero" userId="S::ariveros@saludcapital.gov.co::faed8a9f-0c30-47da-86da-50db33081bd1" providerId="AD" clId="Web-{25CAC9E4-479E-9982-3DDE-58F38DEDDE6D}" dt="2024-12-13T13:35:38.853" v="1142" actId="20577"/>
          <ac:spMkLst>
            <pc:docMk/>
            <pc:sldMk cId="1562241219" sldId="2145706083"/>
            <ac:spMk id="22" creationId="{F3FE93F5-2E20-75CC-208F-E81AB652BA74}"/>
          </ac:spMkLst>
        </pc:spChg>
      </pc:sldChg>
    </pc:docChg>
  </pc:docChgLst>
  <pc:docChgLst>
    <pc:chgData name="Claudia Patricia, Beltran Beltran" userId="S::cpbeltran@saludcapital.gov.co::72ab5ad7-d698-41ac-a55d-b0e596635db5" providerId="AD" clId="Web-{BEF69F26-6E38-022E-A616-8CEE91EF6D53}"/>
    <pc:docChg chg="modSld">
      <pc:chgData name="Claudia Patricia, Beltran Beltran" userId="S::cpbeltran@saludcapital.gov.co::72ab5ad7-d698-41ac-a55d-b0e596635db5" providerId="AD" clId="Web-{BEF69F26-6E38-022E-A616-8CEE91EF6D53}" dt="2024-12-16T15:56:00.035" v="687" actId="20577"/>
      <pc:docMkLst>
        <pc:docMk/>
      </pc:docMkLst>
      <pc:sldChg chg="modSp">
        <pc:chgData name="Claudia Patricia, Beltran Beltran" userId="S::cpbeltran@saludcapital.gov.co::72ab5ad7-d698-41ac-a55d-b0e596635db5" providerId="AD" clId="Web-{BEF69F26-6E38-022E-A616-8CEE91EF6D53}" dt="2024-12-16T15:49:38.894" v="669" actId="20577"/>
        <pc:sldMkLst>
          <pc:docMk/>
          <pc:sldMk cId="509747346" sldId="2145706076"/>
        </pc:sldMkLst>
        <pc:spChg chg="mod">
          <ac:chgData name="Claudia Patricia, Beltran Beltran" userId="S::cpbeltran@saludcapital.gov.co::72ab5ad7-d698-41ac-a55d-b0e596635db5" providerId="AD" clId="Web-{BEF69F26-6E38-022E-A616-8CEE91EF6D53}" dt="2024-12-16T15:49:38.894" v="669" actId="20577"/>
          <ac:spMkLst>
            <pc:docMk/>
            <pc:sldMk cId="509747346" sldId="2145706076"/>
            <ac:spMk id="5" creationId="{A18568EB-F584-1B89-80AB-E4071F1334EC}"/>
          </ac:spMkLst>
        </pc:spChg>
      </pc:sldChg>
      <pc:sldChg chg="modSp">
        <pc:chgData name="Claudia Patricia, Beltran Beltran" userId="S::cpbeltran@saludcapital.gov.co::72ab5ad7-d698-41ac-a55d-b0e596635db5" providerId="AD" clId="Web-{BEF69F26-6E38-022E-A616-8CEE91EF6D53}" dt="2024-12-16T15:56:00.035" v="687" actId="20577"/>
        <pc:sldMkLst>
          <pc:docMk/>
          <pc:sldMk cId="1652718063" sldId="2145706081"/>
        </pc:sldMkLst>
        <pc:spChg chg="mod">
          <ac:chgData name="Claudia Patricia, Beltran Beltran" userId="S::cpbeltran@saludcapital.gov.co::72ab5ad7-d698-41ac-a55d-b0e596635db5" providerId="AD" clId="Web-{BEF69F26-6E38-022E-A616-8CEE91EF6D53}" dt="2024-12-16T15:56:00.035" v="687" actId="20577"/>
          <ac:spMkLst>
            <pc:docMk/>
            <pc:sldMk cId="1652718063" sldId="2145706081"/>
            <ac:spMk id="5" creationId="{166427B3-CD9F-0622-2AD2-5BD1DF33DB90}"/>
          </ac:spMkLst>
        </pc:spChg>
      </pc:sldChg>
    </pc:docChg>
  </pc:docChgLst>
  <pc:docChgLst>
    <pc:chgData name="Claudia Patricia, Pacheco Prieto" userId="S::cppacheco@saludcapital.gov.co::bbc78db4-4494-4ffe-bcb1-83526e479470" providerId="AD" clId="Web-{95A46C9A-0517-1FAC-8C0E-25946FB71554}"/>
    <pc:docChg chg="modSld">
      <pc:chgData name="Claudia Patricia, Pacheco Prieto" userId="S::cppacheco@saludcapital.gov.co::bbc78db4-4494-4ffe-bcb1-83526e479470" providerId="AD" clId="Web-{95A46C9A-0517-1FAC-8C0E-25946FB71554}" dt="2024-12-16T19:41:04.168" v="879"/>
      <pc:docMkLst>
        <pc:docMk/>
      </pc:docMkLst>
      <pc:sldChg chg="modSp">
        <pc:chgData name="Claudia Patricia, Pacheco Prieto" userId="S::cppacheco@saludcapital.gov.co::bbc78db4-4494-4ffe-bcb1-83526e479470" providerId="AD" clId="Web-{95A46C9A-0517-1FAC-8C0E-25946FB71554}" dt="2024-12-16T19:41:04.168" v="879"/>
        <pc:sldMkLst>
          <pc:docMk/>
          <pc:sldMk cId="237781306" sldId="2145706077"/>
        </pc:sldMkLst>
        <pc:spChg chg="mod">
          <ac:chgData name="Claudia Patricia, Pacheco Prieto" userId="S::cppacheco@saludcapital.gov.co::bbc78db4-4494-4ffe-bcb1-83526e479470" providerId="AD" clId="Web-{95A46C9A-0517-1FAC-8C0E-25946FB71554}" dt="2024-12-16T19:41:04.168" v="879"/>
          <ac:spMkLst>
            <pc:docMk/>
            <pc:sldMk cId="237781306" sldId="2145706077"/>
            <ac:spMk id="5" creationId="{407513D2-756B-69B7-A224-50A74FAAF743}"/>
          </ac:spMkLst>
        </pc:spChg>
        <pc:spChg chg="mod">
          <ac:chgData name="Claudia Patricia, Pacheco Prieto" userId="S::cppacheco@saludcapital.gov.co::bbc78db4-4494-4ffe-bcb1-83526e479470" providerId="AD" clId="Web-{95A46C9A-0517-1FAC-8C0E-25946FB71554}" dt="2024-12-16T15:40:52.715" v="705" actId="1076"/>
          <ac:spMkLst>
            <pc:docMk/>
            <pc:sldMk cId="237781306" sldId="2145706077"/>
            <ac:spMk id="21" creationId="{0E39E4A4-48DF-8BF3-00B5-517B21F22749}"/>
          </ac:spMkLst>
        </pc:spChg>
      </pc:sldChg>
      <pc:sldChg chg="modSp">
        <pc:chgData name="Claudia Patricia, Pacheco Prieto" userId="S::cppacheco@saludcapital.gov.co::bbc78db4-4494-4ffe-bcb1-83526e479470" providerId="AD" clId="Web-{95A46C9A-0517-1FAC-8C0E-25946FB71554}" dt="2024-12-16T15:46:35.448" v="771" actId="20577"/>
        <pc:sldMkLst>
          <pc:docMk/>
          <pc:sldMk cId="4030369814" sldId="2145706082"/>
        </pc:sldMkLst>
        <pc:spChg chg="mod">
          <ac:chgData name="Claudia Patricia, Pacheco Prieto" userId="S::cppacheco@saludcapital.gov.co::bbc78db4-4494-4ffe-bcb1-83526e479470" providerId="AD" clId="Web-{95A46C9A-0517-1FAC-8C0E-25946FB71554}" dt="2024-12-16T15:46:35.448" v="771" actId="20577"/>
          <ac:spMkLst>
            <pc:docMk/>
            <pc:sldMk cId="4030369814" sldId="2145706082"/>
            <ac:spMk id="5" creationId="{8F47C7C3-DCD2-4A66-13AF-8A66F4556E95}"/>
          </ac:spMkLst>
        </pc:spChg>
      </pc:sldChg>
    </pc:docChg>
  </pc:docChgLst>
  <pc:docChgLst>
    <pc:chgData clId="Web-{C2E8344B-B690-3AFF-EB21-975A5D355772}"/>
    <pc:docChg chg="delSld">
      <pc:chgData name="" userId="" providerId="" clId="Web-{C2E8344B-B690-3AFF-EB21-975A5D355772}" dt="2024-12-13T14:33:01.674" v="0"/>
      <pc:docMkLst>
        <pc:docMk/>
      </pc:docMkLst>
      <pc:sldChg chg="del">
        <pc:chgData name="" userId="" providerId="" clId="Web-{C2E8344B-B690-3AFF-EB21-975A5D355772}" dt="2024-12-13T14:33:01.674" v="0"/>
        <pc:sldMkLst>
          <pc:docMk/>
          <pc:sldMk cId="3508334703" sldId="214570607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A779FD-047F-4AA9-B6E8-60305F0B41B2}" type="datetimeFigureOut">
              <a:rPr lang="es-CO" smtClean="0"/>
              <a:t>17/12/2024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B34C2-146B-456C-9FBB-318B3D2DFEF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93652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>
          <a:extLst>
            <a:ext uri="{FF2B5EF4-FFF2-40B4-BE49-F238E27FC236}">
              <a16:creationId xmlns:a16="http://schemas.microsoft.com/office/drawing/2014/main" id="{4DB8265B-42B7-010F-CD7D-987CEBEB58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>
            <a:extLst>
              <a:ext uri="{FF2B5EF4-FFF2-40B4-BE49-F238E27FC236}">
                <a16:creationId xmlns:a16="http://schemas.microsoft.com/office/drawing/2014/main" id="{C5FD4D96-B54F-E60B-AA16-D65E3196CC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>
            <a:extLst>
              <a:ext uri="{FF2B5EF4-FFF2-40B4-BE49-F238E27FC236}">
                <a16:creationId xmlns:a16="http://schemas.microsoft.com/office/drawing/2014/main" id="{A5263B3B-5B2D-F995-AD52-CA44E67775E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9860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30171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1;p15">
            <a:extLst>
              <a:ext uri="{FF2B5EF4-FFF2-40B4-BE49-F238E27FC236}">
                <a16:creationId xmlns:a16="http://schemas.microsoft.com/office/drawing/2014/main" id="{6602AC9F-808C-8A0E-89EC-9163C7B3D56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31111" y="2497933"/>
            <a:ext cx="12318206" cy="7229477"/>
          </a:xfrm>
          <a:prstGeom prst="rect">
            <a:avLst/>
          </a:prstGeom>
          <a:noFill/>
          <a:ln>
            <a:noFill/>
          </a:ln>
        </p:spPr>
        <p:txBody>
          <a:bodyPr lIns="137138" tIns="137138" rIns="137138" bIns="137138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endParaRPr lang="es-CO" altLang="es-CO" sz="2027">
              <a:solidFill>
                <a:srgbClr val="000000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  <p:sp>
        <p:nvSpPr>
          <p:cNvPr id="3" name="Google Shape;110;p15">
            <a:extLst>
              <a:ext uri="{FF2B5EF4-FFF2-40B4-BE49-F238E27FC236}">
                <a16:creationId xmlns:a16="http://schemas.microsoft.com/office/drawing/2014/main" id="{F3A5A759-B7CE-511A-4DED-554440DA26F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47701" y="559595"/>
            <a:ext cx="10094120" cy="1592699"/>
          </a:xfrm>
          <a:prstGeom prst="rect">
            <a:avLst/>
          </a:prstGeom>
          <a:noFill/>
          <a:ln>
            <a:noFill/>
          </a:ln>
        </p:spPr>
        <p:txBody>
          <a:bodyPr lIns="137138" tIns="137138" rIns="137138" bIns="13713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endParaRPr lang="es-CO" altLang="es-CO" sz="8550" b="1">
              <a:solidFill>
                <a:srgbClr val="285B6A"/>
              </a:solidFill>
              <a:latin typeface="Oswald" pitchFamily="2" charset="77"/>
              <a:ea typeface="Oswald" pitchFamily="2" charset="77"/>
              <a:cs typeface="Oswald" pitchFamily="2" charset="77"/>
              <a:sym typeface="Oswa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451338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/>
            </a:lvl1pPr>
            <a:lvl2pPr lvl="1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/>
            </a:lvl2pPr>
            <a:lvl3pPr lvl="2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/>
            </a:lvl3pPr>
            <a:lvl4pPr lvl="3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4pPr>
            <a:lvl5pPr lvl="4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5pPr>
            <a:lvl6pPr lvl="5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6pPr>
            <a:lvl7pPr lvl="6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7pPr>
            <a:lvl8pPr lvl="7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8pPr>
            <a:lvl9pPr lvl="8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90523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3600">
                <a:solidFill>
                  <a:srgbClr val="888888"/>
                </a:solidFill>
              </a:defRPr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3000">
                <a:solidFill>
                  <a:srgbClr val="888888"/>
                </a:solidFill>
              </a:defRPr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2700">
                <a:solidFill>
                  <a:srgbClr val="888888"/>
                </a:solidFill>
              </a:defRPr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2400">
                <a:solidFill>
                  <a:srgbClr val="888888"/>
                </a:solidFill>
              </a:defRPr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2400">
                <a:solidFill>
                  <a:srgbClr val="888888"/>
                </a:solidFill>
              </a:defRPr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2400">
                <a:solidFill>
                  <a:srgbClr val="888888"/>
                </a:solidFill>
              </a:defRPr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2400">
                <a:solidFill>
                  <a:srgbClr val="888888"/>
                </a:solidFill>
              </a:defRPr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2400">
                <a:solidFill>
                  <a:srgbClr val="888888"/>
                </a:solidFill>
              </a:defRPr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2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15045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7772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9258300" y="2738438"/>
            <a:ext cx="7772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137533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 b="1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 b="1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 b="1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1259683" y="3757613"/>
            <a:ext cx="7736681" cy="5526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9258300" y="2521745"/>
            <a:ext cx="7774782" cy="1235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 b="1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 b="1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 b="1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9258300" y="3757613"/>
            <a:ext cx="7774782" cy="5526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183460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160446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949673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7774782" y="1481138"/>
            <a:ext cx="9258300" cy="7310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6477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4800"/>
            </a:lvl1pPr>
            <a:lvl2pPr marL="1371600" lvl="1" indent="-609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4200"/>
            </a:lvl2pPr>
            <a:lvl3pPr marL="2057400" lvl="2" indent="-5715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3600"/>
            </a:lvl3pPr>
            <a:lvl4pPr marL="2743200" lvl="3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4pPr>
            <a:lvl5pPr marL="3429000" lvl="4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5pPr>
            <a:lvl6pPr marL="4114800" lvl="5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6pPr>
            <a:lvl7pPr marL="4800600" lvl="6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7pPr>
            <a:lvl8pPr marL="5486400" lvl="7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8pPr>
            <a:lvl9pPr marL="6172200" lvl="8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1259683" y="3086100"/>
            <a:ext cx="5898356" cy="5717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800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73854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7774782" y="1481138"/>
            <a:ext cx="9258300" cy="7310438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259683" y="3086100"/>
            <a:ext cx="5898356" cy="5717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800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12652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5880497" y="-1884759"/>
            <a:ext cx="6527007" cy="157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25068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10700147" y="2934891"/>
            <a:ext cx="8717757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2699147" y="-894159"/>
            <a:ext cx="8717757" cy="11601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39393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4;p13">
            <a:extLst>
              <a:ext uri="{FF2B5EF4-FFF2-40B4-BE49-F238E27FC236}">
                <a16:creationId xmlns:a16="http://schemas.microsoft.com/office/drawing/2014/main" id="{BB432716-49AE-B95F-4F7C-6F5452A350EF}"/>
              </a:ext>
            </a:extLst>
          </p:cNvPr>
          <p:cNvSpPr/>
          <p:nvPr userDrawn="1"/>
        </p:nvSpPr>
        <p:spPr>
          <a:xfrm>
            <a:off x="0" y="-3188"/>
            <a:ext cx="18310050" cy="10286550"/>
          </a:xfrm>
          <a:prstGeom prst="rect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85;p13">
            <a:extLst>
              <a:ext uri="{FF2B5EF4-FFF2-40B4-BE49-F238E27FC236}">
                <a16:creationId xmlns:a16="http://schemas.microsoft.com/office/drawing/2014/main" id="{EDEED637-C2D3-C13D-4A45-28AD1E5B50C5}"/>
              </a:ext>
            </a:extLst>
          </p:cNvPr>
          <p:cNvSpPr/>
          <p:nvPr userDrawn="1"/>
        </p:nvSpPr>
        <p:spPr>
          <a:xfrm flipH="1">
            <a:off x="16415497" y="3798296"/>
            <a:ext cx="1867979" cy="6488172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86;p13">
            <a:extLst>
              <a:ext uri="{FF2B5EF4-FFF2-40B4-BE49-F238E27FC236}">
                <a16:creationId xmlns:a16="http://schemas.microsoft.com/office/drawing/2014/main" id="{521648AA-D5C8-E979-B40B-0A17826C5468}"/>
              </a:ext>
            </a:extLst>
          </p:cNvPr>
          <p:cNvSpPr/>
          <p:nvPr userDrawn="1"/>
        </p:nvSpPr>
        <p:spPr>
          <a:xfrm rot="10800000">
            <a:off x="16415497" y="-78"/>
            <a:ext cx="1867979" cy="3798374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 sz="27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27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89;p13">
            <a:extLst>
              <a:ext uri="{FF2B5EF4-FFF2-40B4-BE49-F238E27FC236}">
                <a16:creationId xmlns:a16="http://schemas.microsoft.com/office/drawing/2014/main" id="{7F603484-9E18-D711-8345-12F533C36CA8}"/>
              </a:ext>
            </a:extLst>
          </p:cNvPr>
          <p:cNvSpPr/>
          <p:nvPr userDrawn="1"/>
        </p:nvSpPr>
        <p:spPr>
          <a:xfrm flipH="1">
            <a:off x="3998" y="1917530"/>
            <a:ext cx="2865803" cy="8369471"/>
          </a:xfrm>
          <a:custGeom>
            <a:avLst/>
            <a:gdLst>
              <a:gd name="connsiteX0" fmla="*/ 0 w 3074100"/>
              <a:gd name="connsiteY0" fmla="*/ 6378300 h 6378300"/>
              <a:gd name="connsiteX1" fmla="*/ 2211477 w 3074100"/>
              <a:gd name="connsiteY1" fmla="*/ 0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2211477"/>
              <a:gd name="connsiteY0" fmla="*/ 6378300 h 6378300"/>
              <a:gd name="connsiteX1" fmla="*/ 2211477 w 2211477"/>
              <a:gd name="connsiteY1" fmla="*/ 0 h 6378300"/>
              <a:gd name="connsiteX2" fmla="*/ 1905057 w 2211477"/>
              <a:gd name="connsiteY2" fmla="*/ 3333509 h 6378300"/>
              <a:gd name="connsiteX3" fmla="*/ 862623 w 2211477"/>
              <a:gd name="connsiteY3" fmla="*/ 6378300 h 6378300"/>
              <a:gd name="connsiteX4" fmla="*/ 0 w 2211477"/>
              <a:gd name="connsiteY4" fmla="*/ 6378300 h 6378300"/>
              <a:gd name="connsiteX0" fmla="*/ 0 w 1910535"/>
              <a:gd name="connsiteY0" fmla="*/ 5579647 h 5579647"/>
              <a:gd name="connsiteX1" fmla="*/ 1910535 w 1910535"/>
              <a:gd name="connsiteY1" fmla="*/ 0 h 5579647"/>
              <a:gd name="connsiteX2" fmla="*/ 1905057 w 1910535"/>
              <a:gd name="connsiteY2" fmla="*/ 2534856 h 5579647"/>
              <a:gd name="connsiteX3" fmla="*/ 862623 w 1910535"/>
              <a:gd name="connsiteY3" fmla="*/ 5579647 h 5579647"/>
              <a:gd name="connsiteX4" fmla="*/ 0 w 1910535"/>
              <a:gd name="connsiteY4" fmla="*/ 5579647 h 557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0535" h="5579647">
                <a:moveTo>
                  <a:pt x="0" y="5579647"/>
                </a:moveTo>
                <a:lnTo>
                  <a:pt x="1910535" y="0"/>
                </a:lnTo>
                <a:lnTo>
                  <a:pt x="1905057" y="2534856"/>
                </a:lnTo>
                <a:lnTo>
                  <a:pt x="862623" y="5579647"/>
                </a:lnTo>
                <a:lnTo>
                  <a:pt x="0" y="5579647"/>
                </a:lnTo>
                <a:close/>
              </a:path>
            </a:pathLst>
          </a:custGeom>
          <a:solidFill>
            <a:srgbClr val="285B6A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 sz="27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27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12D19709-7F71-1A19-1D3C-94F3DD02C73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415455" y="8157380"/>
            <a:ext cx="5457090" cy="12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49118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>
          <a:extLst>
            <a:ext uri="{FF2B5EF4-FFF2-40B4-BE49-F238E27FC236}">
              <a16:creationId xmlns:a16="http://schemas.microsoft.com/office/drawing/2014/main" id="{7745DADB-8C60-473C-6634-DE495576E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>
            <a:extLst>
              <a:ext uri="{FF2B5EF4-FFF2-40B4-BE49-F238E27FC236}">
                <a16:creationId xmlns:a16="http://schemas.microsoft.com/office/drawing/2014/main" id="{8EED4DC9-2BA6-7120-447E-D3827A4A426F}"/>
              </a:ext>
            </a:extLst>
          </p:cNvPr>
          <p:cNvSpPr txBox="1"/>
          <p:nvPr/>
        </p:nvSpPr>
        <p:spPr>
          <a:xfrm>
            <a:off x="1641021" y="2781300"/>
            <a:ext cx="15005958" cy="6909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137138" rIns="137138" bIns="137138" anchor="t" anchorCtr="0">
            <a:spAutoFit/>
          </a:bodyPr>
          <a:lstStyle/>
          <a:p>
            <a:pPr algn="ctr" defTabSz="1371600">
              <a:buClr>
                <a:srgbClr val="000000"/>
              </a:buClr>
              <a:defRPr/>
            </a:pPr>
            <a:r>
              <a:rPr lang="es-ES" sz="8800" b="1" kern="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Subdirección </a:t>
            </a:r>
          </a:p>
          <a:p>
            <a:pPr algn="ctr" defTabSz="1371600">
              <a:buClr>
                <a:srgbClr val="000000"/>
              </a:buClr>
              <a:defRPr/>
            </a:pPr>
            <a:r>
              <a:rPr lang="es-ES" sz="8800" b="1" kern="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Vigilancia en Salud Pública</a:t>
            </a:r>
          </a:p>
          <a:p>
            <a:pPr algn="ctr" defTabSz="1371600">
              <a:defRPr/>
            </a:pPr>
            <a:r>
              <a:rPr lang="es-ES" sz="6000" b="1" kern="0">
                <a:solidFill>
                  <a:srgbClr val="FFFFFF"/>
                </a:solidFill>
                <a:latin typeface="Oswald"/>
              </a:rPr>
              <a:t>19/12/2024</a:t>
            </a:r>
          </a:p>
          <a:p>
            <a:pPr algn="ctr" defTabSz="1371600">
              <a:buClr>
                <a:srgbClr val="000000"/>
              </a:buClr>
              <a:defRPr/>
            </a:pPr>
            <a:br>
              <a:rPr lang="es-ES" sz="9450" b="1" kern="0">
                <a:solidFill>
                  <a:srgbClr val="FFFFFF"/>
                </a:solidFill>
                <a:latin typeface="Oswald"/>
                <a:sym typeface="Oswald"/>
              </a:rPr>
            </a:br>
            <a:endParaRPr sz="9450" b="1" kern="0"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2921595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>
            <a:extLst>
              <a:ext uri="{FF2B5EF4-FFF2-40B4-BE49-F238E27FC236}">
                <a16:creationId xmlns:a16="http://schemas.microsoft.com/office/drawing/2014/main" id="{A18568EB-F584-1B89-80AB-E4071F1334EC}"/>
              </a:ext>
            </a:extLst>
          </p:cNvPr>
          <p:cNvSpPr/>
          <p:nvPr/>
        </p:nvSpPr>
        <p:spPr>
          <a:xfrm>
            <a:off x="769568" y="2031175"/>
            <a:ext cx="6324600" cy="3314561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indent="-457200"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rgbClr val="0070C0"/>
                </a:solidFill>
              </a:rPr>
              <a:t>SIVIGILA </a:t>
            </a:r>
          </a:p>
          <a:p>
            <a:pPr indent="-457200">
              <a:buFont typeface="Wingdings" panose="05000000000000000000" pitchFamily="2" charset="2"/>
              <a:buChar char="Ø"/>
            </a:pP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En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el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100% de la red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activa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,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gestionde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la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información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de la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vigilancia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de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los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eventos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de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interés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en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salud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pública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.</a:t>
            </a:r>
            <a:endParaRPr lang="en-US" sz="2000" b="1">
              <a:solidFill>
                <a:srgbClr val="0070C0"/>
              </a:solidFill>
              <a:latin typeface="Calibri"/>
              <a:ea typeface="Calibri"/>
              <a:cs typeface="Calibri"/>
            </a:endParaRPr>
          </a:p>
          <a:p>
            <a:pPr indent="-457200">
              <a:buFont typeface="Wingdings" panose="05000000000000000000" pitchFamily="2" charset="2"/>
              <a:buChar char="Ø"/>
            </a:pPr>
            <a:endParaRPr lang="en-US" sz="1400">
              <a:solidFill>
                <a:srgbClr val="00B050"/>
              </a:solidFill>
              <a:latin typeface="Arial"/>
              <a:ea typeface="Calibri"/>
              <a:cs typeface="Arial"/>
            </a:endParaRPr>
          </a:p>
          <a:p>
            <a:pPr indent="-457200">
              <a:buFont typeface="Wingdings" panose="05000000000000000000" pitchFamily="2" charset="2"/>
              <a:buChar char="Ø"/>
            </a:pP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Mantenimiento de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los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indicadores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de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oportunidad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en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la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notificación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</a:t>
            </a:r>
          </a:p>
          <a:p>
            <a:pPr indent="-457200">
              <a:buFont typeface="Wingdings" panose="05000000000000000000" pitchFamily="2" charset="2"/>
              <a:buChar char="Ø"/>
            </a:pPr>
            <a:endParaRPr lang="en-US" sz="1400">
              <a:solidFill>
                <a:srgbClr val="00B050"/>
              </a:solidFill>
              <a:latin typeface="Arial"/>
              <a:ea typeface="Calibri"/>
              <a:cs typeface="Arial"/>
            </a:endParaRPr>
          </a:p>
          <a:p>
            <a:pPr indent="-457200">
              <a:buFont typeface="Wingdings" panose="05000000000000000000" pitchFamily="2" charset="2"/>
              <a:buChar char="Ø"/>
            </a:pP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Incremento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de red con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nuevos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prestadores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con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probabilidad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de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captación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EISP</a:t>
            </a:r>
          </a:p>
          <a:p>
            <a:pPr indent="-457200">
              <a:buFont typeface="Wingdings" panose="05000000000000000000" pitchFamily="2" charset="2"/>
              <a:buChar char="Ø"/>
            </a:pPr>
            <a:endParaRPr lang="en-US" sz="1400">
              <a:solidFill>
                <a:srgbClr val="00B050"/>
              </a:solidFill>
              <a:latin typeface="Arial"/>
              <a:ea typeface="Calibri"/>
              <a:cs typeface="Arial"/>
            </a:endParaRPr>
          </a:p>
          <a:p>
            <a:pPr indent="-457200">
              <a:buFont typeface="Wingdings" panose="05000000000000000000" pitchFamily="2" charset="2"/>
              <a:buChar char="Ø"/>
            </a:pP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Acompañamiento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permanente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a las 4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subredes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integradas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de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servicios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de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salud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,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mediante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asesoría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técnica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y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monitoreo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de la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gestión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,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permitiendo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el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fortalecimiento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del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flujo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de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información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mediante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el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mejoramiento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de la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calidad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y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oportunidad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 de la </a:t>
            </a:r>
            <a:r>
              <a:rPr lang="en-US" sz="1400" err="1">
                <a:solidFill>
                  <a:srgbClr val="00B050"/>
                </a:solidFill>
                <a:latin typeface="Arial"/>
                <a:ea typeface="Calibri"/>
                <a:cs typeface="Arial"/>
              </a:rPr>
              <a:t>información</a:t>
            </a:r>
            <a:r>
              <a:rPr lang="en-US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.</a:t>
            </a:r>
          </a:p>
          <a:p>
            <a:pPr indent="-457200">
              <a:buFont typeface="Wingdings" panose="05000000000000000000" pitchFamily="2" charset="2"/>
              <a:buChar char="Ø"/>
            </a:pPr>
            <a:endParaRPr lang="en-US" sz="1400">
              <a:solidFill>
                <a:srgbClr val="00B050"/>
              </a:solidFill>
              <a:latin typeface="Arial"/>
              <a:ea typeface="Calibri"/>
              <a:cs typeface="Arial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2743200" y="255389"/>
            <a:ext cx="134322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6000" b="1">
                <a:solidFill>
                  <a:schemeClr val="accent1">
                    <a:lumMod val="75000"/>
                  </a:schemeClr>
                </a:solidFill>
              </a:rPr>
              <a:t>LOGROS 2024</a:t>
            </a:r>
          </a:p>
          <a:p>
            <a:pPr algn="ctr"/>
            <a:r>
              <a:rPr lang="es-MX" sz="6000" b="1">
                <a:solidFill>
                  <a:schemeClr val="accent1">
                    <a:lumMod val="75000"/>
                  </a:schemeClr>
                </a:solidFill>
              </a:rPr>
              <a:t>Vigilancia en Salud Pública</a:t>
            </a:r>
            <a:endParaRPr lang="es-CO" sz="60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A18568EB-F584-1B89-80AB-E4071F1334EC}"/>
              </a:ext>
            </a:extLst>
          </p:cNvPr>
          <p:cNvSpPr/>
          <p:nvPr/>
        </p:nvSpPr>
        <p:spPr>
          <a:xfrm>
            <a:off x="885236" y="5706361"/>
            <a:ext cx="6324599" cy="2286000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O" sz="2000" b="1">
                <a:solidFill>
                  <a:schemeClr val="tx2">
                    <a:lumMod val="60000"/>
                    <a:lumOff val="40000"/>
                  </a:schemeClr>
                </a:solidFill>
              </a:rPr>
              <a:t>TRANSMISIBLES</a:t>
            </a:r>
            <a:r>
              <a:rPr lang="es-CO" sz="2000">
                <a:solidFill>
                  <a:schemeClr val="tx1"/>
                </a:solidFill>
              </a:rPr>
              <a:t> </a:t>
            </a:r>
            <a:endParaRPr lang="es-CO" sz="1200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O" sz="1200">
                <a:solidFill>
                  <a:schemeClr val="tx1"/>
                </a:solidFill>
                <a:latin typeface="Aptos"/>
                <a:ea typeface="Calibri"/>
                <a:cs typeface="Calibri"/>
              </a:rPr>
              <a:t>Fortalecimiento de la gestión de la información en  las cuatro subredes, logrando significativos avances en los ajustes y la calidad de las bases de datos.</a:t>
            </a:r>
            <a:endParaRPr lang="es-CO" sz="120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O" sz="1200">
                <a:solidFill>
                  <a:schemeClr val="tx1"/>
                </a:solidFill>
                <a:ea typeface="+mn-lt"/>
                <a:cs typeface="+mn-lt"/>
              </a:rPr>
              <a:t>Contribuir a la </a:t>
            </a:r>
            <a:r>
              <a:rPr lang="es-CO" sz="1200" err="1">
                <a:solidFill>
                  <a:schemeClr val="tx1"/>
                </a:solidFill>
                <a:ea typeface="+mn-lt"/>
                <a:cs typeface="+mn-lt"/>
              </a:rPr>
              <a:t>recertificacion</a:t>
            </a:r>
            <a:r>
              <a:rPr lang="es-CO" sz="1200">
                <a:solidFill>
                  <a:schemeClr val="tx1"/>
                </a:solidFill>
                <a:ea typeface="+mn-lt"/>
                <a:cs typeface="+mn-lt"/>
              </a:rPr>
              <a:t> a nivel nacional a </a:t>
            </a:r>
            <a:r>
              <a:rPr lang="es-CO" sz="1200" err="1">
                <a:solidFill>
                  <a:schemeClr val="tx1"/>
                </a:solidFill>
                <a:ea typeface="+mn-lt"/>
                <a:cs typeface="+mn-lt"/>
              </a:rPr>
              <a:t>traves</a:t>
            </a:r>
            <a:r>
              <a:rPr lang="es-CO" sz="1200">
                <a:solidFill>
                  <a:schemeClr val="tx1"/>
                </a:solidFill>
                <a:ea typeface="+mn-lt"/>
                <a:cs typeface="+mn-lt"/>
              </a:rPr>
              <a:t> del </a:t>
            </a:r>
            <a:r>
              <a:rPr lang="es-CO" sz="1200" err="1">
                <a:solidFill>
                  <a:schemeClr val="tx1"/>
                </a:solidFill>
                <a:ea typeface="+mn-lt"/>
                <a:cs typeface="+mn-lt"/>
              </a:rPr>
              <a:t>cumpllimiento</a:t>
            </a:r>
            <a:r>
              <a:rPr lang="es-CO" sz="1200">
                <a:solidFill>
                  <a:schemeClr val="tx1"/>
                </a:solidFill>
                <a:ea typeface="+mn-lt"/>
                <a:cs typeface="+mn-lt"/>
              </a:rPr>
              <a:t> de los </a:t>
            </a:r>
            <a:r>
              <a:rPr lang="es-CO" sz="1200" err="1">
                <a:solidFill>
                  <a:schemeClr val="tx1"/>
                </a:solidFill>
                <a:ea typeface="+mn-lt"/>
                <a:cs typeface="+mn-lt"/>
              </a:rPr>
              <a:t>indicadroes</a:t>
            </a:r>
            <a:r>
              <a:rPr lang="es-CO" sz="1200">
                <a:solidFill>
                  <a:schemeClr val="tx1"/>
                </a:solidFill>
                <a:ea typeface="+mn-lt"/>
                <a:cs typeface="+mn-lt"/>
              </a:rPr>
              <a:t> propuestos  como país libre de sarampión y rubeola.</a:t>
            </a:r>
            <a:endParaRPr lang="es-CO" sz="1200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O" sz="120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Disminuir la mortalidad en menor de 5 años por neumonía en un 34% para el periodo acumulado a octubre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br>
              <a:rPr lang="es-CO" sz="1200">
                <a:solidFill>
                  <a:schemeClr val="tx1"/>
                </a:solidFill>
                <a:latin typeface="Calibri"/>
                <a:ea typeface="Calibri"/>
                <a:cs typeface="Calibri"/>
              </a:rPr>
            </a:br>
            <a:r>
              <a:rPr lang="es-CO" sz="1200">
                <a:solidFill>
                  <a:schemeClr val="tx1"/>
                </a:solidFill>
                <a:latin typeface="Aptos"/>
                <a:ea typeface="Calibri"/>
                <a:cs typeface="Calibri"/>
              </a:rPr>
              <a:t>Mantener reportes de autoevaluaciones Programas de IAAS y PROA durante todo el año con un porcentaje de cumplimiento superior al 85%</a:t>
            </a:r>
            <a:endParaRPr lang="es-CO" sz="1200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  <a:p>
            <a:endParaRPr lang="es-CO" sz="200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  <a:p>
            <a:pPr algn="just"/>
            <a:endParaRPr lang="es-CO" sz="2000" kern="0">
              <a:solidFill>
                <a:schemeClr val="tx1"/>
              </a:solidFill>
              <a:latin typeface="Lexend Deca"/>
            </a:endParaRPr>
          </a:p>
        </p:txBody>
      </p:sp>
      <p:sp>
        <p:nvSpPr>
          <p:cNvPr id="14" name="AutoShape 4" descr="Acerca de la nueva marca — ONA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2565946A-100F-7A04-81E5-0D6895734DB1}"/>
              </a:ext>
            </a:extLst>
          </p:cNvPr>
          <p:cNvSpPr/>
          <p:nvPr/>
        </p:nvSpPr>
        <p:spPr>
          <a:xfrm>
            <a:off x="8016690" y="2037589"/>
            <a:ext cx="8943109" cy="3525347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indent="-457200"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rgbClr val="0070C0"/>
                </a:solidFill>
              </a:rPr>
              <a:t>SISVAN </a:t>
            </a:r>
          </a:p>
          <a:p>
            <a:pPr indent="-457200">
              <a:buFont typeface="Wingdings" panose="05000000000000000000" pitchFamily="2" charset="2"/>
              <a:buChar char="Ø"/>
            </a:pP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Mantenimiento del 100% de la red de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notificación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la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vigilancia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poblacional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del SISVAN y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eventos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SIVIGILA 113 (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Dntn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aguda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 ) y 591.1 (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Mortalidad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en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&lt;5años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por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dntn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)</a:t>
            </a:r>
          </a:p>
          <a:p>
            <a:pPr indent="-457200">
              <a:buFont typeface="Wingdings" panose="05000000000000000000" pitchFamily="2" charset="2"/>
              <a:buChar char="Ø"/>
            </a:pP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Mínima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rotación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los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equipos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trabajo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SISVAN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en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las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Subredes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permitiendo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la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consolidación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los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procesos</a:t>
            </a:r>
            <a:endParaRPr lang="en-US" sz="1400">
              <a:solidFill>
                <a:schemeClr val="accent4">
                  <a:lumMod val="49000"/>
                </a:schemeClr>
              </a:solidFill>
              <a:ea typeface="Calibri"/>
              <a:cs typeface="Calibri"/>
            </a:endParaRPr>
          </a:p>
          <a:p>
            <a:pPr indent="-457200">
              <a:buFont typeface="Wingdings" panose="05000000000000000000" pitchFamily="2" charset="2"/>
              <a:buChar char="Ø"/>
            </a:pP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Alto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acompañamiento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a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los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equipos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en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territorio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y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por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ende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adecuada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apropiación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del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anexo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técnico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SISVAN, lo que traduce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en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porcentajes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glosa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muy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bajos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.</a:t>
            </a:r>
          </a:p>
          <a:p>
            <a:pPr indent="-457200">
              <a:buFont typeface="Wingdings" panose="05000000000000000000" pitchFamily="2" charset="2"/>
              <a:buChar char="Ø"/>
            </a:pP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El Sistema de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Vigilancia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Nutricional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cuenta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con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una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captación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información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robusta que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permite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realizar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el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monitoreo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a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los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indicadores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estado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nutricional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la población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bogotana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y que son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publicados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en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SaluData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.</a:t>
            </a:r>
          </a:p>
          <a:p>
            <a:pPr indent="-457200">
              <a:buFont typeface="Wingdings" panose="05000000000000000000" pitchFamily="2" charset="2"/>
              <a:buChar char="Ø"/>
            </a:pP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Articulación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con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entornos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y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procesos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transversales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para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el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seguimiento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a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casos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identificados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con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alteraciones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nutricionales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que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cumplen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con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criterios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priorización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.</a:t>
            </a:r>
          </a:p>
          <a:p>
            <a:pPr indent="-457200">
              <a:buFont typeface="Wingdings" panose="05000000000000000000" pitchFamily="2" charset="2"/>
              <a:buChar char="Ø"/>
            </a:pP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Articulación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intersectorial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para la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atención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casos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con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alteraciones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nutricionales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por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parte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otras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Entidades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.</a:t>
            </a:r>
          </a:p>
          <a:p>
            <a:pPr indent="-457200">
              <a:buFont typeface="Wingdings" panose="05000000000000000000" pitchFamily="2" charset="2"/>
              <a:buChar char="Ø"/>
            </a:pP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Formulación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la Ruta de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Atención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a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casos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con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riesgo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desnutrición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aguda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,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en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articulación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con la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Dirección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Provisión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Servicios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Salud,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como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producto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la Política Integral de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Infancia</a:t>
            </a:r>
            <a:r>
              <a:rPr lang="en-US" sz="14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y </a:t>
            </a:r>
            <a:r>
              <a:rPr lang="en-US" sz="14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Adolescencia</a:t>
            </a:r>
            <a:endParaRPr lang="en-US" sz="1400">
              <a:solidFill>
                <a:schemeClr val="accent4">
                  <a:lumMod val="49000"/>
                </a:schemeClr>
              </a:solidFill>
              <a:ea typeface="Calibri"/>
              <a:cs typeface="Calibri"/>
            </a:endParaRPr>
          </a:p>
          <a:p>
            <a:pPr indent="-457200">
              <a:buFont typeface="Wingdings" panose="05000000000000000000" pitchFamily="2" charset="2"/>
              <a:buChar char="Ø"/>
            </a:pPr>
            <a:endParaRPr lang="en-US" sz="1400">
              <a:solidFill>
                <a:schemeClr val="accent4">
                  <a:lumMod val="49000"/>
                </a:schemeClr>
              </a:solidFill>
              <a:ea typeface="Calibri"/>
              <a:cs typeface="Calibri"/>
            </a:endParaRPr>
          </a:p>
          <a:p>
            <a:pPr indent="-457200">
              <a:buFont typeface="Wingdings" panose="05000000000000000000" pitchFamily="2" charset="2"/>
              <a:buChar char="Ø"/>
            </a:pPr>
            <a:endParaRPr lang="en-US" sz="1400" b="1">
              <a:solidFill>
                <a:schemeClr val="accent4">
                  <a:lumMod val="49000"/>
                </a:schemeClr>
              </a:solidFill>
              <a:ea typeface="Calibri"/>
              <a:cs typeface="Calibri"/>
            </a:endParaRPr>
          </a:p>
          <a:p>
            <a:pPr indent="-457200">
              <a:buFont typeface="Wingdings" panose="05000000000000000000" pitchFamily="2" charset="2"/>
              <a:buChar char="Ø"/>
            </a:pPr>
            <a:endParaRPr lang="en-US" sz="2000" b="1">
              <a:solidFill>
                <a:schemeClr val="accent4">
                  <a:lumMod val="49000"/>
                </a:schemeClr>
              </a:solidFill>
              <a:ea typeface="Calibri"/>
              <a:cs typeface="Calibri"/>
            </a:endParaRPr>
          </a:p>
        </p:txBody>
      </p:sp>
      <p:sp>
        <p:nvSpPr>
          <p:cNvPr id="20" name="Rectangle 13">
            <a:extLst>
              <a:ext uri="{FF2B5EF4-FFF2-40B4-BE49-F238E27FC236}">
                <a16:creationId xmlns:a16="http://schemas.microsoft.com/office/drawing/2014/main" id="{AF20C6A4-4D65-8338-6608-B4910597EAEE}"/>
              </a:ext>
            </a:extLst>
          </p:cNvPr>
          <p:cNvSpPr/>
          <p:nvPr/>
        </p:nvSpPr>
        <p:spPr>
          <a:xfrm>
            <a:off x="8021013" y="5713825"/>
            <a:ext cx="9073242" cy="1800458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indent="-457200">
              <a:buFont typeface="Wingdings"/>
              <a:buChar char="Ø"/>
            </a:pPr>
            <a:r>
              <a:rPr lang="en-US" sz="2000" b="1">
                <a:solidFill>
                  <a:srgbClr val="0070C0"/>
                </a:solidFill>
              </a:rPr>
              <a:t>SALUD MENTAL </a:t>
            </a:r>
            <a:endParaRPr lang="es-ES">
              <a:ea typeface="Calibri"/>
              <a:cs typeface="Calibri"/>
            </a:endParaRPr>
          </a:p>
          <a:p>
            <a:pPr marL="742950" lvl="1" indent="-285750">
              <a:buFont typeface="Courier New"/>
              <a:buChar char="o"/>
            </a:pPr>
            <a:r>
              <a:rPr lang="es-CO" sz="1400">
                <a:solidFill>
                  <a:srgbClr val="0070C0"/>
                </a:solidFill>
                <a:ea typeface="Calibri"/>
                <a:cs typeface="Calibri"/>
              </a:rPr>
              <a:t>IPS, SDIS, Líneas de atención, etc., notificando a través del módulo de salud mental del SIVIGILA D.C.</a:t>
            </a:r>
          </a:p>
          <a:p>
            <a:pPr marL="742950" lvl="1" indent="-285750">
              <a:buFont typeface="Courier New"/>
              <a:buChar char="o"/>
            </a:pPr>
            <a:r>
              <a:rPr lang="es-CO" sz="1400">
                <a:solidFill>
                  <a:srgbClr val="0070C0"/>
                </a:solidFill>
                <a:ea typeface="Calibri"/>
                <a:cs typeface="Calibri"/>
              </a:rPr>
              <a:t>Fortalecimiento del sistema de alertas entre SED y SDS e interacción con SIRC a través del WEB SERVICIE.</a:t>
            </a:r>
          </a:p>
          <a:p>
            <a:pPr marL="742950" lvl="1" indent="-285750">
              <a:buFont typeface="Courier New"/>
              <a:buChar char="o"/>
            </a:pPr>
            <a:r>
              <a:rPr lang="es-CO" sz="1400">
                <a:solidFill>
                  <a:srgbClr val="0070C0"/>
                </a:solidFill>
                <a:ea typeface="Calibri"/>
                <a:cs typeface="Calibri"/>
              </a:rPr>
              <a:t>Consolidación de los indicadores de los subsistemas de eventos prioritarios en salud mental en </a:t>
            </a:r>
            <a:r>
              <a:rPr lang="es-CO" sz="1400" err="1">
                <a:solidFill>
                  <a:srgbClr val="0070C0"/>
                </a:solidFill>
                <a:ea typeface="Calibri"/>
                <a:cs typeface="Calibri"/>
              </a:rPr>
              <a:t>SaluData</a:t>
            </a:r>
            <a:r>
              <a:rPr lang="es-CO" sz="1400">
                <a:solidFill>
                  <a:srgbClr val="0070C0"/>
                </a:solidFill>
                <a:ea typeface="Calibri"/>
                <a:cs typeface="Calibri"/>
              </a:rPr>
              <a:t>.</a:t>
            </a:r>
          </a:p>
          <a:p>
            <a:pPr marL="742950" lvl="1" indent="-285750">
              <a:buFont typeface="Courier New"/>
              <a:buChar char="o"/>
            </a:pPr>
            <a:r>
              <a:rPr lang="es-CO" sz="1400">
                <a:solidFill>
                  <a:srgbClr val="0070C0"/>
                </a:solidFill>
                <a:ea typeface="Calibri"/>
                <a:cs typeface="Calibri"/>
              </a:rPr>
              <a:t>Fortalecimiento del proceso de canalización a través del SIRC para la derivación de casos a las EAPB, entornos cuidadores y Equipos Básicos extramurales.</a:t>
            </a:r>
          </a:p>
          <a:p>
            <a:endParaRPr lang="es-CO" sz="1400">
              <a:solidFill>
                <a:srgbClr val="0070C0"/>
              </a:solidFill>
              <a:ea typeface="Calibri"/>
              <a:cs typeface="Calibri"/>
            </a:endParaRPr>
          </a:p>
        </p:txBody>
      </p:sp>
      <p:sp>
        <p:nvSpPr>
          <p:cNvPr id="21" name="Rectangle 13">
            <a:extLst>
              <a:ext uri="{FF2B5EF4-FFF2-40B4-BE49-F238E27FC236}">
                <a16:creationId xmlns:a16="http://schemas.microsoft.com/office/drawing/2014/main" id="{4593262F-2F43-75C2-19A7-B67A79ED5CDA}"/>
              </a:ext>
            </a:extLst>
          </p:cNvPr>
          <p:cNvSpPr/>
          <p:nvPr/>
        </p:nvSpPr>
        <p:spPr>
          <a:xfrm>
            <a:off x="874312" y="8186060"/>
            <a:ext cx="6626524" cy="2123948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indent="-457200"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rgbClr val="0070C0"/>
                </a:solidFill>
              </a:rPr>
              <a:t>NO TRANSMISIBLES</a:t>
            </a:r>
            <a:endParaRPr lang="en-US" sz="1200">
              <a:solidFill>
                <a:srgbClr val="000000"/>
              </a:solidFill>
              <a:latin typeface="Arial"/>
              <a:ea typeface="Calibri"/>
              <a:cs typeface="Arial"/>
            </a:endParaRPr>
          </a:p>
          <a:p>
            <a:r>
              <a:rPr lang="es-ES" sz="1200">
                <a:solidFill>
                  <a:srgbClr val="000000"/>
                </a:solidFill>
                <a:latin typeface="Arial"/>
                <a:ea typeface="Calibri"/>
                <a:cs typeface="Arial"/>
              </a:rPr>
              <a:t>Fortalecimiento de los procesos de vigilancia de los cuatro subsistemas que lo componen (SIVISTRA, SISVESO, Enfermedades Huérfanas y Crónicos) a través de las asistencias técnicas realizadas a las Subredes Integradas de servicios de salud, IPS y EAPB, el seguimiento y monitoreo a la información captada por cada subsistema para la generación de alertas, realización de Investigaciones Epidemiológicas de campo y Unidades de análisis de morbilidad de casos priorizados permitiendo la identificación de barreras para su posterior canalización y reporte de barreras de acceso a los servicios de salud para finalmente realizar el análisis y reporte periódico de indicadores para la toma de decisiones.</a:t>
            </a:r>
            <a:endParaRPr lang="en-US" sz="1200">
              <a:solidFill>
                <a:srgbClr val="000000"/>
              </a:solidFill>
              <a:latin typeface="Arial"/>
              <a:ea typeface="Calibri"/>
              <a:cs typeface="Arial"/>
            </a:endParaRPr>
          </a:p>
        </p:txBody>
      </p:sp>
      <p:sp>
        <p:nvSpPr>
          <p:cNvPr id="22" name="Rectangle 13">
            <a:extLst>
              <a:ext uri="{FF2B5EF4-FFF2-40B4-BE49-F238E27FC236}">
                <a16:creationId xmlns:a16="http://schemas.microsoft.com/office/drawing/2014/main" id="{308CAD1A-10DD-A3D1-A6D1-A0079C23094A}"/>
              </a:ext>
            </a:extLst>
          </p:cNvPr>
          <p:cNvSpPr/>
          <p:nvPr/>
        </p:nvSpPr>
        <p:spPr>
          <a:xfrm>
            <a:off x="8024432" y="7988664"/>
            <a:ext cx="8353660" cy="1904636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indent="-457200"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rgbClr val="0070C0"/>
                </a:solidFill>
              </a:rPr>
              <a:t>SSR-SMI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3092277-593C-546A-2B40-6F66389996E7}"/>
              </a:ext>
            </a:extLst>
          </p:cNvPr>
          <p:cNvSpPr txBox="1"/>
          <p:nvPr/>
        </p:nvSpPr>
        <p:spPr>
          <a:xfrm>
            <a:off x="8128000" y="8427135"/>
            <a:ext cx="72390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altLang="es-CO" sz="1400"/>
              <a:t>Intensificación de Asistencias técnicas: monitoreo al cumplimiento de las acciones de mejora establecidos a las UPGD que conforman la red de operadores de la Vigilancia en Salud Pública para los eventos del subsistema.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altLang="es-CO" sz="1400"/>
              <a:t>Monitoreo y seguimiento de la calidad del dato de las fuentes de información de VSP (depuración, precrítica, critica, ajuste y realimentación).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400" kern="0">
                <a:solidFill>
                  <a:srgbClr val="000000"/>
                </a:solidFill>
                <a:latin typeface="+mn-lt"/>
                <a:cs typeface="Arial"/>
                <a:sym typeface="Arial"/>
              </a:rPr>
              <a:t>Seguimientos nominales a casos priorizados de los eventos (MME y defectos Congénitos).</a:t>
            </a:r>
            <a:endParaRPr lang="es-ES" sz="1400">
              <a:solidFill>
                <a:srgbClr val="FFFFFF"/>
              </a:solidFill>
              <a:latin typeface="+mn-lt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altLang="es-CO" sz="140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altLang="es-CO" sz="1400"/>
          </a:p>
        </p:txBody>
      </p:sp>
    </p:spTree>
    <p:extLst>
      <p:ext uri="{BB962C8B-B14F-4D97-AF65-F5344CB8AC3E}">
        <p14:creationId xmlns:p14="http://schemas.microsoft.com/office/powerpoint/2010/main" val="509747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B7D6D-5E1B-7B56-CD8A-7FD806EB22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>
            <a:extLst>
              <a:ext uri="{FF2B5EF4-FFF2-40B4-BE49-F238E27FC236}">
                <a16:creationId xmlns:a16="http://schemas.microsoft.com/office/drawing/2014/main" id="{8B75B838-929E-67EF-8E53-A872E73EFB6D}"/>
              </a:ext>
            </a:extLst>
          </p:cNvPr>
          <p:cNvSpPr/>
          <p:nvPr/>
        </p:nvSpPr>
        <p:spPr>
          <a:xfrm>
            <a:off x="768754" y="2174612"/>
            <a:ext cx="6565231" cy="2682772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indent="-457200"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rgbClr val="0070C0"/>
                </a:solidFill>
              </a:rPr>
              <a:t>URGENCIAS Y EMERGENCIAS </a:t>
            </a:r>
          </a:p>
          <a:p>
            <a:pPr algn="just"/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Contar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con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talento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humano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capacitado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para la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atención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de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emergencias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(11 ERI) </a:t>
            </a:r>
          </a:p>
          <a:p>
            <a:pPr algn="just"/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Cumplimiento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al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indicador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de la meta: El 100% de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los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eventos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notificados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se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atendió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con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oportunidad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en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las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primeras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24 horas</a:t>
            </a:r>
          </a:p>
          <a:p>
            <a:pPr algn="just"/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Participar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acrivamente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en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la SAR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por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incendios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forestales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y con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los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ERI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en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la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atención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de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eventos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conexos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a la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emergencia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.</a:t>
            </a:r>
          </a:p>
          <a:p>
            <a:pPr algn="just"/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Contar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con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el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indicadores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actualizados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en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 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saludata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</a:t>
            </a:r>
          </a:p>
          <a:p>
            <a:pPr algn="just"/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Participación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en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(1)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simulacro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intersectorial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en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puntos de entrada (Aeropuerto El Dorado)</a:t>
            </a:r>
          </a:p>
          <a:p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Realización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de (8)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ejercicios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de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simulación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en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eventos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ESPII</a:t>
            </a:r>
          </a:p>
          <a:p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Conformación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de la Sala de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Análisis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de Riesgo SAR con </a:t>
            </a:r>
            <a:r>
              <a:rPr lang="en-US" sz="1400" err="1">
                <a:solidFill>
                  <a:srgbClr val="0070C0"/>
                </a:solidFill>
                <a:ea typeface="Calibri"/>
                <a:cs typeface="Calibri"/>
              </a:rPr>
              <a:t>apoyo</a:t>
            </a:r>
            <a:r>
              <a:rPr lang="en-US" sz="1400">
                <a:solidFill>
                  <a:srgbClr val="0070C0"/>
                </a:solidFill>
                <a:ea typeface="Calibri"/>
                <a:cs typeface="Calibri"/>
              </a:rPr>
              <a:t> de la OIM</a:t>
            </a:r>
            <a:endParaRPr lang="en-US"/>
          </a:p>
          <a:p>
            <a:endParaRPr lang="en-US" sz="1400">
              <a:solidFill>
                <a:srgbClr val="0070C0"/>
              </a:solidFill>
              <a:ea typeface="Calibri"/>
              <a:cs typeface="Calibri"/>
            </a:endParaRPr>
          </a:p>
          <a:p>
            <a:endParaRPr lang="en-US" sz="1600">
              <a:solidFill>
                <a:srgbClr val="0070C0"/>
              </a:solidFill>
              <a:ea typeface="Calibri"/>
              <a:cs typeface="Calibri"/>
            </a:endParaRPr>
          </a:p>
          <a:p>
            <a:endParaRPr lang="en-US" sz="1600">
              <a:solidFill>
                <a:srgbClr val="0070C0"/>
              </a:solidFill>
              <a:ea typeface="Calibri"/>
              <a:cs typeface="Calibri"/>
            </a:endParaRPr>
          </a:p>
          <a:p>
            <a:endParaRPr lang="en-US" sz="1600">
              <a:solidFill>
                <a:srgbClr val="0070C0"/>
              </a:solidFill>
              <a:ea typeface="Calibri"/>
              <a:cs typeface="Calibri"/>
            </a:endParaRPr>
          </a:p>
          <a:p>
            <a:endParaRPr lang="en-US" sz="1600">
              <a:solidFill>
                <a:srgbClr val="0070C0"/>
              </a:solidFill>
              <a:ea typeface="Calibri"/>
              <a:cs typeface="Calibri"/>
            </a:endParaRPr>
          </a:p>
          <a:p>
            <a:endParaRPr lang="en-US" sz="2000" b="1">
              <a:solidFill>
                <a:srgbClr val="0070C0"/>
              </a:solidFill>
              <a:ea typeface="Calibri"/>
              <a:cs typeface="Calibri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D628BF3-3593-CD28-5805-A0319E43560E}"/>
              </a:ext>
            </a:extLst>
          </p:cNvPr>
          <p:cNvSpPr txBox="1"/>
          <p:nvPr/>
        </p:nvSpPr>
        <p:spPr>
          <a:xfrm>
            <a:off x="2743200" y="255389"/>
            <a:ext cx="134322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6000" b="1">
                <a:solidFill>
                  <a:schemeClr val="accent1">
                    <a:lumMod val="75000"/>
                  </a:schemeClr>
                </a:solidFill>
              </a:rPr>
              <a:t>LOGROS 2024</a:t>
            </a:r>
          </a:p>
          <a:p>
            <a:pPr algn="ctr"/>
            <a:r>
              <a:rPr lang="es-MX" sz="6000" b="1">
                <a:solidFill>
                  <a:schemeClr val="accent1">
                    <a:lumMod val="75000"/>
                  </a:schemeClr>
                </a:solidFill>
              </a:rPr>
              <a:t>Vigilancia en Salud Pública</a:t>
            </a:r>
            <a:endParaRPr lang="es-CO" sz="60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407513D2-756B-69B7-A224-50A74FAAF743}"/>
              </a:ext>
            </a:extLst>
          </p:cNvPr>
          <p:cNvSpPr/>
          <p:nvPr/>
        </p:nvSpPr>
        <p:spPr>
          <a:xfrm>
            <a:off x="766483" y="4890193"/>
            <a:ext cx="6324599" cy="2907926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indent="-457200">
              <a:buFont typeface="Wingdings" panose="05000000000000000000" pitchFamily="2" charset="2"/>
              <a:buChar char="Ø"/>
            </a:pPr>
            <a:r>
              <a:rPr lang="es-CO" sz="1600" b="1">
                <a:solidFill>
                  <a:srgbClr val="0070C0"/>
                </a:solidFill>
              </a:rPr>
              <a:t>EEVV</a:t>
            </a:r>
          </a:p>
          <a:p>
            <a:r>
              <a:rPr lang="es-CO" sz="1400">
                <a:solidFill>
                  <a:srgbClr val="0070C0"/>
                </a:solidFill>
                <a:latin typeface="Calibri"/>
                <a:ea typeface="Calibri"/>
                <a:cs typeface="Calibri"/>
              </a:rPr>
              <a:t>Reconocimiento de la gestión del equipo de estadísticas Vitales a nivel Distrital.</a:t>
            </a:r>
            <a:endParaRPr lang="es-CO" sz="140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  <a:p>
            <a:r>
              <a:rPr lang="es-CO" sz="1400">
                <a:solidFill>
                  <a:srgbClr val="0070C0"/>
                </a:solidFill>
                <a:ea typeface="Calibri"/>
                <a:cs typeface="Calibri"/>
              </a:rPr>
              <a:t>Implementación el RUAF_ND V02 a nivel distrital.</a:t>
            </a:r>
            <a:endParaRPr lang="es-CO" sz="1400">
              <a:ea typeface="Calibri"/>
              <a:cs typeface="Calibri"/>
            </a:endParaRPr>
          </a:p>
          <a:p>
            <a:r>
              <a:rPr lang="es-CO" sz="1400">
                <a:solidFill>
                  <a:srgbClr val="0070C0"/>
                </a:solidFill>
                <a:ea typeface="Calibri"/>
                <a:cs typeface="Calibri"/>
              </a:rPr>
              <a:t>Fortalecimiento de las capacidades técnicas del 100 % del talento humano que certifica hechos vitales.</a:t>
            </a:r>
          </a:p>
          <a:p>
            <a:r>
              <a:rPr lang="es-CO" sz="1400">
                <a:solidFill>
                  <a:srgbClr val="0070C0"/>
                </a:solidFill>
                <a:ea typeface="Calibri"/>
                <a:cs typeface="Calibri"/>
              </a:rPr>
              <a:t>Cumplimiento de los indicadores nacionales DANE por encima del 99%.</a:t>
            </a:r>
            <a:endParaRPr lang="es-CO" sz="1400">
              <a:ea typeface="Calibri"/>
              <a:cs typeface="Calibri"/>
            </a:endParaRPr>
          </a:p>
          <a:p>
            <a:r>
              <a:rPr lang="es-CO" sz="1400">
                <a:solidFill>
                  <a:srgbClr val="0070C0"/>
                </a:solidFill>
                <a:ea typeface="Calibri"/>
                <a:cs typeface="Calibri"/>
              </a:rPr>
              <a:t>Trabajo interinstitucional con Registraduría, INMLCF y  DANE  para gestionar los procesos de EEVV.</a:t>
            </a:r>
          </a:p>
          <a:p>
            <a:r>
              <a:rPr lang="es-CO" sz="1400">
                <a:solidFill>
                  <a:srgbClr val="0070C0"/>
                </a:solidFill>
                <a:ea typeface="Calibri"/>
                <a:cs typeface="Calibri"/>
              </a:rPr>
              <a:t>La articulación con los otros subsistemas han permitido dar respuesta a los indicadores trazadores  de los EISP</a:t>
            </a:r>
          </a:p>
          <a:p>
            <a:r>
              <a:rPr lang="es-CO" sz="1400">
                <a:solidFill>
                  <a:srgbClr val="0070C0"/>
                </a:solidFill>
                <a:ea typeface="Calibri"/>
                <a:cs typeface="Calibri"/>
              </a:rPr>
              <a:t>Brindar cierre al 100 % de los casos reportados al GAHD.</a:t>
            </a:r>
          </a:p>
          <a:p>
            <a:endParaRPr lang="es-CO" sz="1600">
              <a:solidFill>
                <a:srgbClr val="0070C0"/>
              </a:solidFill>
              <a:latin typeface="Calibri"/>
              <a:ea typeface="Calibri"/>
              <a:cs typeface="Calibri"/>
            </a:endParaRPr>
          </a:p>
          <a:p>
            <a:endParaRPr lang="es-CO" sz="1600">
              <a:solidFill>
                <a:srgbClr val="0070C0"/>
              </a:solidFill>
              <a:latin typeface="Calibri"/>
              <a:ea typeface="Calibri"/>
              <a:cs typeface="Calibri"/>
            </a:endParaRPr>
          </a:p>
          <a:p>
            <a:endParaRPr lang="es-CO" sz="160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  <a:p>
            <a:endParaRPr lang="es-CO" sz="160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  <a:p>
            <a:pPr algn="just"/>
            <a:endParaRPr lang="es-CO" sz="1600" kern="0">
              <a:solidFill>
                <a:schemeClr val="tx1"/>
              </a:solidFill>
              <a:latin typeface="Lexend Deca"/>
            </a:endParaRPr>
          </a:p>
        </p:txBody>
      </p:sp>
      <p:sp>
        <p:nvSpPr>
          <p:cNvPr id="14" name="AutoShape 4" descr="Acerca de la nueva marca — ONAC">
            <a:extLst>
              <a:ext uri="{FF2B5EF4-FFF2-40B4-BE49-F238E27FC236}">
                <a16:creationId xmlns:a16="http://schemas.microsoft.com/office/drawing/2014/main" id="{DFFA7942-1382-EB4C-6D3A-4B662D04E05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02324339-2554-16FF-4B29-FF657ADCDAE0}"/>
              </a:ext>
            </a:extLst>
          </p:cNvPr>
          <p:cNvSpPr/>
          <p:nvPr/>
        </p:nvSpPr>
        <p:spPr>
          <a:xfrm>
            <a:off x="7985375" y="2191887"/>
            <a:ext cx="6324600" cy="2082293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indent="-457200" algn="just">
              <a:buFont typeface="Wingdings" panose="05000000000000000000" pitchFamily="2" charset="2"/>
              <a:buChar char="Ø"/>
            </a:pPr>
            <a:r>
              <a:rPr lang="es-CO" sz="1400" b="1" noProof="1">
                <a:solidFill>
                  <a:srgbClr val="0070C0"/>
                </a:solidFill>
              </a:rPr>
              <a:t>VIGILANCIA EPIDEMIOLOGICA BASADA EN COMUNIDAD </a:t>
            </a:r>
            <a:r>
              <a:rPr lang="es-CO" sz="1400" noProof="1">
                <a:solidFill>
                  <a:srgbClr val="0070C0"/>
                </a:solidFill>
              </a:rPr>
              <a:t>En la línea: Gestión de la Información, se hizó la actualización del Apliactivo SIVIGILA DC - Módulo Vigilancia Comunitaria-, como proceso de salidas de información  de la notificación permitiendo orientar  a la comunidad en la gestión de las repuestas de las situaciones  problemáticas que afectan la salud y la calidad de vida de las comunidades. </a:t>
            </a:r>
            <a:endParaRPr lang="es-CO" sz="1400" noProof="1">
              <a:solidFill>
                <a:srgbClr val="0070C0"/>
              </a:solidFill>
              <a:ea typeface="Calibri"/>
              <a:cs typeface="Calibri"/>
            </a:endParaRPr>
          </a:p>
          <a:p>
            <a:pPr algn="just"/>
            <a:r>
              <a:rPr lang="es-CO" sz="1400" noProof="1">
                <a:solidFill>
                  <a:srgbClr val="0070C0"/>
                </a:solidFill>
              </a:rPr>
              <a:t>Así mismo, la notificación es entregada al Observatorio de Salud SALUDATA de manera semestral  y se reporta  al Instituto Nacional de Salud por periodo epidemiologico</a:t>
            </a:r>
            <a:endParaRPr lang="es-CO" sz="1400" noProof="1">
              <a:solidFill>
                <a:srgbClr val="0070C0"/>
              </a:solidFill>
              <a:ea typeface="Calibri"/>
              <a:cs typeface="Calibri"/>
            </a:endParaRPr>
          </a:p>
        </p:txBody>
      </p:sp>
      <p:sp>
        <p:nvSpPr>
          <p:cNvPr id="20" name="Rectangle 13">
            <a:extLst>
              <a:ext uri="{FF2B5EF4-FFF2-40B4-BE49-F238E27FC236}">
                <a16:creationId xmlns:a16="http://schemas.microsoft.com/office/drawing/2014/main" id="{DDA6AD33-19AD-18BD-1F33-44B511661902}"/>
              </a:ext>
            </a:extLst>
          </p:cNvPr>
          <p:cNvSpPr/>
          <p:nvPr/>
        </p:nvSpPr>
        <p:spPr>
          <a:xfrm>
            <a:off x="7987648" y="4484099"/>
            <a:ext cx="6324600" cy="2489388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indent="-457200" algn="just"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s-CO" sz="1400" b="1">
                <a:solidFill>
                  <a:srgbClr val="0070C0"/>
                </a:solidFill>
              </a:rPr>
              <a:t>VIGILANCIA EPIDEMIOLOGICA BASADA EN COMUNIDAD, </a:t>
            </a:r>
            <a:r>
              <a:rPr lang="es-CO" sz="1400">
                <a:solidFill>
                  <a:srgbClr val="0070C0"/>
                </a:solidFill>
              </a:rPr>
              <a:t>En la línea: Acciones Integradas, Se ha intensificado el fortalecimiento de la Red de Vigilancia Epidemiológica Comunitaria -</a:t>
            </a:r>
            <a:r>
              <a:rPr lang="es-CO" sz="1400" err="1">
                <a:solidFill>
                  <a:srgbClr val="0070C0"/>
                </a:solidFill>
              </a:rPr>
              <a:t>ReVCom</a:t>
            </a:r>
            <a:r>
              <a:rPr lang="es-CO" sz="1400">
                <a:solidFill>
                  <a:srgbClr val="0070C0"/>
                </a:solidFill>
              </a:rPr>
              <a:t>- propiciando espacios de participación comunitaria y logrando el empoderamiento de los lideres comunitarios en la búsqueda de transformación de las situaciones que afectan la salud y la calidad  vida de la comunidad con la articulación de actores institucionales, sectoriales e intersectoriales.</a:t>
            </a:r>
            <a:endParaRPr lang="es-CO" sz="1400">
              <a:solidFill>
                <a:srgbClr val="0070C0"/>
              </a:solidFill>
              <a:ea typeface="Calibri"/>
              <a:cs typeface="Calibri"/>
            </a:endParaRPr>
          </a:p>
          <a:p>
            <a:pPr indent="-457200" algn="just">
              <a:buFont typeface="Wingdings" panose="05000000000000000000" pitchFamily="2" charset="2"/>
              <a:buChar char="Ø"/>
            </a:pPr>
            <a:r>
              <a:rPr lang="es-CO" sz="1400">
                <a:solidFill>
                  <a:srgbClr val="0070C0"/>
                </a:solidFill>
              </a:rPr>
              <a:t>Se han realizado los COVECOM en las 20 localidades del Distrito Capital dando cumplimiento a lo regulado por el Decreto 3518. Art 37 los COVECOM se realizan en las localidades. </a:t>
            </a:r>
            <a:endParaRPr lang="es-CO" sz="1400">
              <a:solidFill>
                <a:srgbClr val="0070C0"/>
              </a:solidFill>
              <a:ea typeface="Calibri"/>
              <a:cs typeface="Calibri"/>
            </a:endParaRPr>
          </a:p>
        </p:txBody>
      </p:sp>
      <p:sp>
        <p:nvSpPr>
          <p:cNvPr id="21" name="Rectangle 13">
            <a:extLst>
              <a:ext uri="{FF2B5EF4-FFF2-40B4-BE49-F238E27FC236}">
                <a16:creationId xmlns:a16="http://schemas.microsoft.com/office/drawing/2014/main" id="{0E39E4A4-48DF-8BF3-00B5-517B21F22749}"/>
              </a:ext>
            </a:extLst>
          </p:cNvPr>
          <p:cNvSpPr/>
          <p:nvPr/>
        </p:nvSpPr>
        <p:spPr>
          <a:xfrm>
            <a:off x="766482" y="8073424"/>
            <a:ext cx="6324600" cy="1800458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indent="-457200">
              <a:buFont typeface="Wingdings" panose="05000000000000000000" pitchFamily="2" charset="2"/>
              <a:buChar char="Ø"/>
            </a:pPr>
            <a:endParaRPr lang="en-US" sz="2000" b="1">
              <a:solidFill>
                <a:srgbClr val="0070C0"/>
              </a:solidFill>
            </a:endParaRPr>
          </a:p>
        </p:txBody>
      </p:sp>
      <p:sp>
        <p:nvSpPr>
          <p:cNvPr id="22" name="Rectangle 13">
            <a:extLst>
              <a:ext uri="{FF2B5EF4-FFF2-40B4-BE49-F238E27FC236}">
                <a16:creationId xmlns:a16="http://schemas.microsoft.com/office/drawing/2014/main" id="{0D5E64DB-5F92-7FA4-5463-B0E501D0B737}"/>
              </a:ext>
            </a:extLst>
          </p:cNvPr>
          <p:cNvSpPr/>
          <p:nvPr/>
        </p:nvSpPr>
        <p:spPr>
          <a:xfrm>
            <a:off x="7980831" y="7163569"/>
            <a:ext cx="6324600" cy="1800458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indent="-457200">
              <a:buFont typeface="Wingdings" panose="05000000000000000000" pitchFamily="2" charset="2"/>
              <a:buChar char="Ø"/>
            </a:pPr>
            <a:endParaRPr lang="en-US" sz="2000" b="1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81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6D978C-7B76-C9FE-D605-6606CB8BEA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>
            <a:extLst>
              <a:ext uri="{FF2B5EF4-FFF2-40B4-BE49-F238E27FC236}">
                <a16:creationId xmlns:a16="http://schemas.microsoft.com/office/drawing/2014/main" id="{00628188-C077-F42B-06FE-8023DABBB2DF}"/>
              </a:ext>
            </a:extLst>
          </p:cNvPr>
          <p:cNvSpPr/>
          <p:nvPr/>
        </p:nvSpPr>
        <p:spPr>
          <a:xfrm>
            <a:off x="784412" y="2476500"/>
            <a:ext cx="6324600" cy="1800458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indent="-457200"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Se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cuenta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>
                <a:solidFill>
                  <a:srgbClr val="0070C0"/>
                </a:solidFill>
                <a:latin typeface="Calibri"/>
                <a:ea typeface="Calibri"/>
                <a:cs typeface="Calibri"/>
              </a:rPr>
              <a:t>c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on la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modificación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de la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Resolución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de bajo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riesgo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por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tipo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de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establecimiento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,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aprobada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por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la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Oficina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Asesora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Jurídica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, lo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cual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permitirá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archivar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un 30% de las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remisiones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a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investigación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 y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una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vez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entre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en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vigencia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no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realizar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apertura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de las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estas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72D2D1C-EE7D-C8EE-BBEA-3F7FD050C7EF}"/>
              </a:ext>
            </a:extLst>
          </p:cNvPr>
          <p:cNvSpPr txBox="1"/>
          <p:nvPr/>
        </p:nvSpPr>
        <p:spPr>
          <a:xfrm>
            <a:off x="2743200" y="255389"/>
            <a:ext cx="134322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6000" b="1">
                <a:solidFill>
                  <a:schemeClr val="accent1">
                    <a:lumMod val="75000"/>
                  </a:schemeClr>
                </a:solidFill>
              </a:rPr>
              <a:t>LOGROS 2024</a:t>
            </a:r>
          </a:p>
          <a:p>
            <a:pPr algn="ctr"/>
            <a:r>
              <a:rPr lang="es-MX" sz="6000" b="1">
                <a:solidFill>
                  <a:schemeClr val="accent1">
                    <a:lumMod val="75000"/>
                  </a:schemeClr>
                </a:solidFill>
              </a:rPr>
              <a:t>Procesos Legales</a:t>
            </a:r>
            <a:endParaRPr lang="es-CO" sz="60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E1558940-390A-76FC-47CE-1CF82F3291BB}"/>
              </a:ext>
            </a:extLst>
          </p:cNvPr>
          <p:cNvSpPr/>
          <p:nvPr/>
        </p:nvSpPr>
        <p:spPr>
          <a:xfrm>
            <a:off x="766483" y="4489140"/>
            <a:ext cx="6324599" cy="2286000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O" sz="2000" b="1">
                <a:solidFill>
                  <a:srgbClr val="0070C0"/>
                </a:solidFill>
                <a:ea typeface="Calibri"/>
                <a:cs typeface="Calibri"/>
              </a:rPr>
              <a:t>Se termino gestión de la vigencia 2021 con  8688 cierre de investigaciones y la vigencia 2022 se han cerrado 962 investigaciones. </a:t>
            </a:r>
          </a:p>
          <a:p>
            <a:endParaRPr lang="es-CO" sz="2000"/>
          </a:p>
          <a:p>
            <a:endParaRPr lang="es-CO" sz="2000"/>
          </a:p>
          <a:p>
            <a:pPr algn="just"/>
            <a:endParaRPr lang="es-CO" sz="2000" kern="0">
              <a:solidFill>
                <a:schemeClr val="tx1"/>
              </a:solidFill>
              <a:latin typeface="Lexend Deca"/>
            </a:endParaRPr>
          </a:p>
        </p:txBody>
      </p:sp>
      <p:sp>
        <p:nvSpPr>
          <p:cNvPr id="14" name="AutoShape 4" descr="Acerca de la nueva marca — ONAC">
            <a:extLst>
              <a:ext uri="{FF2B5EF4-FFF2-40B4-BE49-F238E27FC236}">
                <a16:creationId xmlns:a16="http://schemas.microsoft.com/office/drawing/2014/main" id="{684DC8D1-36DF-528D-7A5B-24751564093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2C908131-22C8-DCC6-2702-65ED1B1CAA91}"/>
              </a:ext>
            </a:extLst>
          </p:cNvPr>
          <p:cNvSpPr/>
          <p:nvPr/>
        </p:nvSpPr>
        <p:spPr>
          <a:xfrm>
            <a:off x="7875772" y="2364120"/>
            <a:ext cx="6324600" cy="1941375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indent="-457200"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En </a:t>
            </a:r>
            <a:r>
              <a:rPr lang="en-US" sz="2000" b="1" err="1">
                <a:solidFill>
                  <a:srgbClr val="0070C0"/>
                </a:solidFill>
                <a:latin typeface="Calibri"/>
                <a:ea typeface="Calibri"/>
                <a:cs typeface="Calibri"/>
              </a:rPr>
              <a:t>articulación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con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referentes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de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archivo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central y de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planeación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institucional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se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trabajó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en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la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construcción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del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procedimiento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en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VPM y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normalización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de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todas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las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plantillas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de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actos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administrativos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para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implementar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el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expediente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digital.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Actualmente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en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 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etapa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de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pruebas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en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preproducción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.</a:t>
            </a:r>
          </a:p>
        </p:txBody>
      </p:sp>
      <p:sp>
        <p:nvSpPr>
          <p:cNvPr id="20" name="Rectangle 13">
            <a:extLst>
              <a:ext uri="{FF2B5EF4-FFF2-40B4-BE49-F238E27FC236}">
                <a16:creationId xmlns:a16="http://schemas.microsoft.com/office/drawing/2014/main" id="{D0D4E878-293D-C644-A4AA-E7634CCB06C6}"/>
              </a:ext>
            </a:extLst>
          </p:cNvPr>
          <p:cNvSpPr/>
          <p:nvPr/>
        </p:nvSpPr>
        <p:spPr>
          <a:xfrm>
            <a:off x="8034620" y="4671989"/>
            <a:ext cx="6324600" cy="1800458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indent="-457200"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rgbClr val="0070C0"/>
                </a:solidFill>
              </a:rPr>
              <a:t>Se </a:t>
            </a:r>
            <a:r>
              <a:rPr lang="en-US" sz="2000" b="1" err="1">
                <a:solidFill>
                  <a:srgbClr val="0070C0"/>
                </a:solidFill>
              </a:rPr>
              <a:t>implementan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listas</a:t>
            </a:r>
            <a:r>
              <a:rPr lang="en-US" sz="2000" b="1">
                <a:solidFill>
                  <a:srgbClr val="0070C0"/>
                </a:solidFill>
              </a:rPr>
              <a:t> de </a:t>
            </a:r>
            <a:r>
              <a:rPr lang="en-US" sz="2000" b="1" err="1">
                <a:solidFill>
                  <a:srgbClr val="0070C0"/>
                </a:solidFill>
              </a:rPr>
              <a:t>chequeo</a:t>
            </a:r>
            <a:r>
              <a:rPr lang="en-US" sz="2000" b="1">
                <a:solidFill>
                  <a:srgbClr val="0070C0"/>
                </a:solidFill>
              </a:rPr>
              <a:t> y </a:t>
            </a:r>
            <a:r>
              <a:rPr lang="en-US" sz="2000" b="1" err="1">
                <a:solidFill>
                  <a:srgbClr val="0070C0"/>
                </a:solidFill>
              </a:rPr>
              <a:t>controles</a:t>
            </a:r>
            <a:r>
              <a:rPr lang="en-US" sz="2000" b="1">
                <a:solidFill>
                  <a:srgbClr val="0070C0"/>
                </a:solidFill>
              </a:rPr>
              <a:t> para </a:t>
            </a:r>
            <a:r>
              <a:rPr lang="en-US" sz="2000" b="1" err="1">
                <a:solidFill>
                  <a:srgbClr val="0070C0"/>
                </a:solidFill>
              </a:rPr>
              <a:t>mejorar</a:t>
            </a:r>
            <a:r>
              <a:rPr lang="en-US" sz="2000" b="1">
                <a:solidFill>
                  <a:srgbClr val="0070C0"/>
                </a:solidFill>
              </a:rPr>
              <a:t> la </a:t>
            </a:r>
            <a:r>
              <a:rPr lang="en-US" sz="2000" b="1" err="1">
                <a:solidFill>
                  <a:srgbClr val="0070C0"/>
                </a:solidFill>
              </a:rPr>
              <a:t>oportunidad</a:t>
            </a:r>
            <a:r>
              <a:rPr lang="en-US" sz="2000" b="1">
                <a:solidFill>
                  <a:srgbClr val="0070C0"/>
                </a:solidFill>
              </a:rPr>
              <a:t> y </a:t>
            </a:r>
            <a:r>
              <a:rPr lang="en-US" sz="2000" b="1" err="1">
                <a:solidFill>
                  <a:srgbClr val="0070C0"/>
                </a:solidFill>
              </a:rPr>
              <a:t>calidad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en</a:t>
            </a:r>
            <a:r>
              <a:rPr lang="en-US" sz="2000" b="1">
                <a:solidFill>
                  <a:srgbClr val="0070C0"/>
                </a:solidFill>
              </a:rPr>
              <a:t> las </a:t>
            </a:r>
            <a:r>
              <a:rPr lang="en-US" sz="2000" b="1" err="1">
                <a:solidFill>
                  <a:srgbClr val="0070C0"/>
                </a:solidFill>
              </a:rPr>
              <a:t>remisiones</a:t>
            </a:r>
            <a:r>
              <a:rPr lang="en-US" sz="2000" b="1">
                <a:solidFill>
                  <a:srgbClr val="0070C0"/>
                </a:solidFill>
              </a:rPr>
              <a:t> de </a:t>
            </a:r>
            <a:r>
              <a:rPr lang="en-US" sz="2000" b="1" err="1">
                <a:solidFill>
                  <a:srgbClr val="0070C0"/>
                </a:solidFill>
              </a:rPr>
              <a:t>sanciones</a:t>
            </a:r>
            <a:r>
              <a:rPr lang="en-US" sz="2000" b="1">
                <a:solidFill>
                  <a:srgbClr val="0070C0"/>
                </a:solidFill>
              </a:rPr>
              <a:t> a la </a:t>
            </a:r>
            <a:r>
              <a:rPr lang="en-US" sz="2000" b="1" err="1">
                <a:solidFill>
                  <a:srgbClr val="0070C0"/>
                </a:solidFill>
              </a:rPr>
              <a:t>Dirección</a:t>
            </a:r>
            <a:r>
              <a:rPr lang="en-US" sz="2000" b="1">
                <a:solidFill>
                  <a:srgbClr val="0070C0"/>
                </a:solidFill>
              </a:rPr>
              <a:t> Financiera para </a:t>
            </a:r>
            <a:r>
              <a:rPr lang="en-US" sz="2000" b="1" err="1">
                <a:solidFill>
                  <a:srgbClr val="0070C0"/>
                </a:solidFill>
              </a:rPr>
              <a:t>cobro</a:t>
            </a:r>
            <a:r>
              <a:rPr lang="en-US" sz="2000" b="1">
                <a:solidFill>
                  <a:srgbClr val="0070C0"/>
                </a:solidFill>
              </a:rPr>
              <a:t> </a:t>
            </a:r>
            <a:r>
              <a:rPr lang="en-US" sz="2000" b="1" err="1">
                <a:solidFill>
                  <a:srgbClr val="0070C0"/>
                </a:solidFill>
              </a:rPr>
              <a:t>coactivo</a:t>
            </a:r>
            <a:r>
              <a:rPr lang="en-US" sz="2000" b="1">
                <a:solidFill>
                  <a:srgbClr val="0070C0"/>
                </a:solidFill>
              </a:rPr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2165465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04A636-CED0-5D82-756B-1A3204221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>
            <a:extLst>
              <a:ext uri="{FF2B5EF4-FFF2-40B4-BE49-F238E27FC236}">
                <a16:creationId xmlns:a16="http://schemas.microsoft.com/office/drawing/2014/main" id="{4C13DCAA-6C13-19F4-3A52-C54DBA095703}"/>
              </a:ext>
            </a:extLst>
          </p:cNvPr>
          <p:cNvSpPr/>
          <p:nvPr/>
        </p:nvSpPr>
        <p:spPr>
          <a:xfrm>
            <a:off x="769568" y="2209305"/>
            <a:ext cx="6324600" cy="2928614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indent="-457200"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rgbClr val="0070C0"/>
                </a:solidFill>
              </a:rPr>
              <a:t>SIVIGILA </a:t>
            </a:r>
            <a:endParaRPr lang="es-ES">
              <a:ea typeface="Calibri"/>
              <a:cs typeface="Calibri"/>
            </a:endParaRPr>
          </a:p>
          <a:p>
            <a:pPr indent="-457200">
              <a:buFont typeface="Wingdings" panose="05000000000000000000" pitchFamily="2" charset="2"/>
              <a:buChar char="Ø"/>
            </a:pPr>
            <a:endParaRPr lang="en-US" sz="2000" b="1">
              <a:solidFill>
                <a:srgbClr val="0070C0"/>
              </a:solidFill>
              <a:latin typeface="Calibri"/>
              <a:ea typeface="Calibri"/>
              <a:cs typeface="Calibri"/>
            </a:endParaRPr>
          </a:p>
          <a:p>
            <a:pPr indent="-457200">
              <a:buFont typeface="Wingdings" panose="05000000000000000000" pitchFamily="2" charset="2"/>
              <a:buChar char="Ø"/>
            </a:pPr>
            <a:r>
              <a:rPr lang="es-CO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Continuar con la implementación en la red activa del proceso de notificación a través de captura en línea.</a:t>
            </a:r>
            <a:endParaRPr lang="es-CO">
              <a:ea typeface="Calibri"/>
              <a:cs typeface="Calibri"/>
            </a:endParaRPr>
          </a:p>
          <a:p>
            <a:pPr indent="-457200">
              <a:buFont typeface="Wingdings" panose="05000000000000000000" pitchFamily="2" charset="2"/>
              <a:buChar char="Ø"/>
            </a:pPr>
            <a:endParaRPr lang="es-CO" sz="1400">
              <a:solidFill>
                <a:srgbClr val="00B050"/>
              </a:solidFill>
              <a:latin typeface="Arial"/>
              <a:ea typeface="Calibri"/>
              <a:cs typeface="Arial"/>
            </a:endParaRPr>
          </a:p>
          <a:p>
            <a:pPr indent="-457200">
              <a:buFont typeface="Wingdings" panose="05000000000000000000" pitchFamily="2" charset="2"/>
              <a:buChar char="Ø"/>
            </a:pPr>
            <a:r>
              <a:rPr lang="es-CO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Continuar con la verificación de los nuevos prestadores  habilitados para prestar servicios de salud que puedan captar EIS.</a:t>
            </a:r>
          </a:p>
          <a:p>
            <a:pPr indent="-457200">
              <a:buFont typeface="Wingdings" panose="05000000000000000000" pitchFamily="2" charset="2"/>
              <a:buChar char="Ø"/>
            </a:pPr>
            <a:endParaRPr lang="es-CO" sz="1400">
              <a:solidFill>
                <a:srgbClr val="00B050"/>
              </a:solidFill>
              <a:latin typeface="Arial"/>
              <a:ea typeface="Calibri"/>
              <a:cs typeface="Arial"/>
            </a:endParaRPr>
          </a:p>
          <a:p>
            <a:pPr indent="-457200">
              <a:buFont typeface="Wingdings" panose="05000000000000000000" pitchFamily="2" charset="2"/>
              <a:buChar char="Ø"/>
            </a:pPr>
            <a:r>
              <a:rPr lang="es-CO" sz="1400">
                <a:solidFill>
                  <a:srgbClr val="00B050"/>
                </a:solidFill>
                <a:latin typeface="Arial"/>
                <a:ea typeface="Calibri"/>
                <a:cs typeface="Arial"/>
              </a:rPr>
              <a:t>continuar con las acciones de fortalecimiento del talento humano a través de las asistencias técnicas y del apoyo en la gestión de seguimiento en 4.0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17F073D-7A0E-C825-9FD3-C5630BD59A6F}"/>
              </a:ext>
            </a:extLst>
          </p:cNvPr>
          <p:cNvSpPr txBox="1"/>
          <p:nvPr/>
        </p:nvSpPr>
        <p:spPr>
          <a:xfrm>
            <a:off x="2667000" y="266700"/>
            <a:ext cx="13432265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MX" sz="6000" b="1">
                <a:solidFill>
                  <a:srgbClr val="00B050"/>
                </a:solidFill>
              </a:rPr>
              <a:t>RETOS 2025</a:t>
            </a:r>
          </a:p>
          <a:p>
            <a:pPr algn="ctr"/>
            <a:r>
              <a:rPr lang="es-MX" sz="6000" b="1">
                <a:solidFill>
                  <a:schemeClr val="accent1">
                    <a:lumMod val="75000"/>
                  </a:schemeClr>
                </a:solidFill>
              </a:rPr>
              <a:t>Vigilancia en Salud Pública</a:t>
            </a:r>
            <a:endParaRPr lang="es-CO" sz="60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166427B3-CD9F-0622-2AD2-5BD1DF33DB90}"/>
              </a:ext>
            </a:extLst>
          </p:cNvPr>
          <p:cNvSpPr/>
          <p:nvPr/>
        </p:nvSpPr>
        <p:spPr>
          <a:xfrm>
            <a:off x="781327" y="5320413"/>
            <a:ext cx="6696074" cy="2286000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algn="just"/>
            <a:r>
              <a:rPr lang="es-CO" sz="2000" b="1">
                <a:solidFill>
                  <a:schemeClr val="tx2">
                    <a:lumMod val="60000"/>
                    <a:lumOff val="40000"/>
                  </a:schemeClr>
                </a:solidFill>
              </a:rPr>
              <a:t>TRANSMISIBLES</a:t>
            </a:r>
            <a:br>
              <a:rPr lang="es-CO" sz="2000" b="1"/>
            </a:br>
            <a:r>
              <a:rPr lang="es-CO" sz="1200">
                <a:solidFill>
                  <a:schemeClr val="tx1"/>
                </a:solidFill>
                <a:latin typeface="Aptos"/>
              </a:rPr>
              <a:t> Mejorar la calidad de las intervenciones epidemiológicas de campo en de micobacterias, EPV y de riesgo ambiental , garantizando las acciones completas  y oportunas hacia los contactos en los eventos que aplique.</a:t>
            </a:r>
            <a:endParaRPr lang="es-CO" sz="2000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  <a:p>
            <a:pPr algn="just"/>
            <a:r>
              <a:rPr lang="es-CO" sz="1200">
                <a:solidFill>
                  <a:schemeClr val="tx1"/>
                </a:solidFill>
                <a:latin typeface="Aptos"/>
                <a:ea typeface="Calibri"/>
                <a:cs typeface="Calibri"/>
              </a:rPr>
              <a:t>Avanzar en la sistematización de las intervenciones epidemiológicas de campo para una mejor </a:t>
            </a:r>
            <a:r>
              <a:rPr lang="es-CO" sz="1200" err="1">
                <a:solidFill>
                  <a:schemeClr val="tx1"/>
                </a:solidFill>
                <a:latin typeface="Aptos"/>
                <a:ea typeface="Calibri"/>
                <a:cs typeface="Calibri"/>
              </a:rPr>
              <a:t>caracterizacion</a:t>
            </a:r>
            <a:r>
              <a:rPr lang="es-CO" sz="1200">
                <a:solidFill>
                  <a:schemeClr val="tx1"/>
                </a:solidFill>
                <a:latin typeface="Aptos"/>
                <a:ea typeface="Calibri"/>
                <a:cs typeface="Calibri"/>
              </a:rPr>
              <a:t> de los eventos .</a:t>
            </a:r>
            <a:endParaRPr lang="es-CO" sz="2000">
              <a:solidFill>
                <a:schemeClr val="tx1"/>
              </a:solidFill>
              <a:ea typeface="Calibri"/>
              <a:cs typeface="Calibri"/>
            </a:endParaRPr>
          </a:p>
          <a:p>
            <a:pPr algn="just"/>
            <a:r>
              <a:rPr lang="es-CO" sz="1200">
                <a:solidFill>
                  <a:schemeClr val="tx1"/>
                </a:solidFill>
                <a:latin typeface="Aptos"/>
                <a:ea typeface="Calibri"/>
                <a:cs typeface="Calibri"/>
              </a:rPr>
              <a:t>Aumentar el número de atenciones de Sala ERA.</a:t>
            </a:r>
            <a:br>
              <a:rPr lang="es-CO" sz="1200">
                <a:solidFill>
                  <a:schemeClr val="tx1"/>
                </a:solidFill>
                <a:latin typeface="Aptos"/>
                <a:ea typeface="Calibri"/>
                <a:cs typeface="Calibri"/>
              </a:rPr>
            </a:br>
            <a:r>
              <a:rPr lang="es-CO" sz="1200">
                <a:solidFill>
                  <a:schemeClr val="tx1"/>
                </a:solidFill>
                <a:latin typeface="Aptos"/>
                <a:ea typeface="Calibri"/>
                <a:cs typeface="Calibri"/>
              </a:rPr>
              <a:t>Inicio de validación por parte de todos los actores  y cumplimiento Plan de acción del programa  2024 - 2027</a:t>
            </a:r>
          </a:p>
          <a:p>
            <a:endParaRPr lang="es-CO" sz="200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  <a:p>
            <a:pPr algn="just"/>
            <a:endParaRPr lang="es-CO" sz="2000" kern="0">
              <a:solidFill>
                <a:schemeClr val="tx1"/>
              </a:solidFill>
              <a:latin typeface="Lexend Deca"/>
            </a:endParaRPr>
          </a:p>
        </p:txBody>
      </p:sp>
      <p:sp>
        <p:nvSpPr>
          <p:cNvPr id="14" name="AutoShape 4" descr="Acerca de la nueva marca — ONAC">
            <a:extLst>
              <a:ext uri="{FF2B5EF4-FFF2-40B4-BE49-F238E27FC236}">
                <a16:creationId xmlns:a16="http://schemas.microsoft.com/office/drawing/2014/main" id="{306D2485-AC57-8B3D-A625-1AF860EC8FF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BDCB9E44-A557-89AF-FA16-CEF67902F563}"/>
              </a:ext>
            </a:extLst>
          </p:cNvPr>
          <p:cNvSpPr/>
          <p:nvPr/>
        </p:nvSpPr>
        <p:spPr>
          <a:xfrm>
            <a:off x="8016690" y="2212863"/>
            <a:ext cx="9516373" cy="2943457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indent="-457200"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rgbClr val="0070C0"/>
                </a:solidFill>
              </a:rPr>
              <a:t>SISVAN </a:t>
            </a:r>
          </a:p>
          <a:p>
            <a:endParaRPr lang="en-US" sz="2000" b="1">
              <a:solidFill>
                <a:srgbClr val="0070C0"/>
              </a:solidFill>
              <a:ea typeface="Calibri"/>
              <a:cs typeface="Calibri"/>
            </a:endParaRPr>
          </a:p>
          <a:p>
            <a:pPr indent="-457200">
              <a:buFont typeface="Wingdings" panose="05000000000000000000" pitchFamily="2" charset="2"/>
              <a:buChar char="Ø"/>
            </a:pP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Lograr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adherencia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a la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resolución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2465 de 2016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por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parte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las UPGD,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en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lo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relacionado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con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cumplimiento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requisitos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equipos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antropométricos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y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clasificación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correcta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estado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nutricional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para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el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manejo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oportuno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las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alteraciones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nutricionales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, </a:t>
            </a:r>
          </a:p>
          <a:p>
            <a:pPr indent="-457200">
              <a:buFont typeface="Wingdings" panose="05000000000000000000" pitchFamily="2" charset="2"/>
              <a:buChar char="Ø"/>
            </a:pP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Desarrollo e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implementación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un Software-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aplicativo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que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permita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automatizar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la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captura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,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procesamiento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,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consolidación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y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salidas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información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que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pertmita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con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información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en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tiempo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real y no con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rezago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de dos meses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como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funciona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en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 la </a:t>
            </a:r>
            <a:r>
              <a:rPr lang="en-US" sz="1600" err="1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actualidad</a:t>
            </a:r>
            <a:r>
              <a:rPr lang="en-US" sz="1600">
                <a:solidFill>
                  <a:schemeClr val="accent4">
                    <a:lumMod val="49000"/>
                  </a:schemeClr>
                </a:solidFill>
                <a:ea typeface="Calibri"/>
                <a:cs typeface="Calibri"/>
              </a:rPr>
              <a:t>.</a:t>
            </a:r>
          </a:p>
          <a:p>
            <a:pPr indent="-457200">
              <a:buFont typeface="Wingdings" panose="05000000000000000000" pitchFamily="2" charset="2"/>
              <a:buChar char="Ø"/>
            </a:pPr>
            <a:endParaRPr lang="en-US" sz="1600">
              <a:solidFill>
                <a:schemeClr val="accent4">
                  <a:lumMod val="49000"/>
                </a:schemeClr>
              </a:solidFill>
              <a:ea typeface="Calibri"/>
              <a:cs typeface="Calibri"/>
            </a:endParaRPr>
          </a:p>
        </p:txBody>
      </p:sp>
      <p:sp>
        <p:nvSpPr>
          <p:cNvPr id="20" name="Rectangle 13">
            <a:extLst>
              <a:ext uri="{FF2B5EF4-FFF2-40B4-BE49-F238E27FC236}">
                <a16:creationId xmlns:a16="http://schemas.microsoft.com/office/drawing/2014/main" id="{E2F2D679-EF9F-17D8-C844-80378F279589}"/>
              </a:ext>
            </a:extLst>
          </p:cNvPr>
          <p:cNvSpPr/>
          <p:nvPr/>
        </p:nvSpPr>
        <p:spPr>
          <a:xfrm>
            <a:off x="8021013" y="5318970"/>
            <a:ext cx="9495064" cy="1800458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marL="285750" indent="-457200">
              <a:buFont typeface="Wingdings,Sans-Serif" panose="05000000000000000000" pitchFamily="2" charset="2"/>
              <a:buChar char="Ø"/>
            </a:pPr>
            <a:r>
              <a:rPr lang="en-US" sz="2000" b="1">
                <a:solidFill>
                  <a:srgbClr val="0070C0"/>
                </a:solidFill>
              </a:rPr>
              <a:t>SALUD MENTAL </a:t>
            </a:r>
            <a:endParaRPr lang="es-ES" sz="2000">
              <a:solidFill>
                <a:srgbClr val="000000"/>
              </a:solidFill>
              <a:ea typeface="Calibri"/>
              <a:cs typeface="Calibri"/>
            </a:endParaRPr>
          </a:p>
          <a:p>
            <a:pPr marL="742950" lvl="1" indent="-285750">
              <a:buFont typeface="Courier New,monospace" panose="05000000000000000000" pitchFamily="2" charset="2"/>
              <a:buChar char="o"/>
            </a:pPr>
            <a:r>
              <a:rPr lang="es-CO" sz="1600">
                <a:solidFill>
                  <a:srgbClr val="0070C0"/>
                </a:solidFill>
                <a:ea typeface="Calibri"/>
                <a:cs typeface="Calibri"/>
              </a:rPr>
              <a:t>Aumentar las IPS que notifican eventos de salud mental bajo vigilancia en salud pública que se monitorean por el distrito en el módulo de salud mental del SIVIGILA D.C.</a:t>
            </a:r>
            <a:endParaRPr lang="en-US" sz="1600">
              <a:solidFill>
                <a:srgbClr val="000000"/>
              </a:solidFill>
              <a:ea typeface="Calibri"/>
              <a:cs typeface="Calibri"/>
            </a:endParaRPr>
          </a:p>
          <a:p>
            <a:pPr marL="742950" lvl="1" indent="-285750">
              <a:buFont typeface="Courier New,monospace" panose="05000000000000000000" pitchFamily="2" charset="2"/>
              <a:buChar char="o"/>
            </a:pPr>
            <a:r>
              <a:rPr lang="es-CO" sz="1600">
                <a:solidFill>
                  <a:srgbClr val="0070C0"/>
                </a:solidFill>
                <a:ea typeface="Calibri"/>
                <a:cs typeface="Calibri"/>
              </a:rPr>
              <a:t>Fortalecer los indicadores de los eventos prioritarios en salud mental dispuestos en </a:t>
            </a:r>
            <a:r>
              <a:rPr lang="es-CO" sz="1600" err="1">
                <a:solidFill>
                  <a:srgbClr val="0070C0"/>
                </a:solidFill>
                <a:ea typeface="Calibri"/>
                <a:cs typeface="Calibri"/>
              </a:rPr>
              <a:t>SaluData</a:t>
            </a:r>
            <a:r>
              <a:rPr lang="es-CO" sz="1600">
                <a:solidFill>
                  <a:srgbClr val="0070C0"/>
                </a:solidFill>
                <a:ea typeface="Calibri"/>
                <a:cs typeface="Calibri"/>
              </a:rPr>
              <a:t> para la consulta, análisis y toma de decisiones en el marco del modelo MAS </a:t>
            </a:r>
            <a:r>
              <a:rPr lang="es-CO" sz="1600" err="1">
                <a:solidFill>
                  <a:srgbClr val="0070C0"/>
                </a:solidFill>
                <a:ea typeface="Calibri"/>
                <a:cs typeface="Calibri"/>
              </a:rPr>
              <a:t>BienEstar</a:t>
            </a:r>
            <a:r>
              <a:rPr lang="es-CO" sz="1600">
                <a:solidFill>
                  <a:srgbClr val="0070C0"/>
                </a:solidFill>
                <a:ea typeface="Calibri"/>
                <a:cs typeface="Calibri"/>
              </a:rPr>
              <a:t>.</a:t>
            </a:r>
          </a:p>
          <a:p>
            <a:pPr marL="742950" lvl="1" indent="-285750">
              <a:buFont typeface="Courier New,monospace" panose="05000000000000000000" pitchFamily="2" charset="2"/>
              <a:buChar char="o"/>
            </a:pPr>
            <a:endParaRPr lang="es-CO" sz="1400">
              <a:solidFill>
                <a:srgbClr val="0070C0"/>
              </a:solidFill>
              <a:ea typeface="Calibri"/>
              <a:cs typeface="Calibri"/>
            </a:endParaRPr>
          </a:p>
          <a:p>
            <a:pPr lvl="1" indent="-457200">
              <a:buFont typeface="Wingdings" panose="05000000000000000000" pitchFamily="2" charset="2"/>
              <a:buChar char="Ø"/>
            </a:pPr>
            <a:endParaRPr lang="en-US" sz="2000" b="1">
              <a:solidFill>
                <a:srgbClr val="0070C0"/>
              </a:solidFill>
              <a:ea typeface="Calibri"/>
              <a:cs typeface="Calibri"/>
            </a:endParaRPr>
          </a:p>
        </p:txBody>
      </p:sp>
      <p:sp>
        <p:nvSpPr>
          <p:cNvPr id="21" name="Rectangle 13">
            <a:extLst>
              <a:ext uri="{FF2B5EF4-FFF2-40B4-BE49-F238E27FC236}">
                <a16:creationId xmlns:a16="http://schemas.microsoft.com/office/drawing/2014/main" id="{D577ACEB-50A2-8439-04C7-1040AB5C1730}"/>
              </a:ext>
            </a:extLst>
          </p:cNvPr>
          <p:cNvSpPr/>
          <p:nvPr/>
        </p:nvSpPr>
        <p:spPr>
          <a:xfrm>
            <a:off x="788048" y="7734014"/>
            <a:ext cx="6324600" cy="2037684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indent="-457200"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rgbClr val="0070C0"/>
                </a:solidFill>
              </a:rPr>
              <a:t>NO TRANSMISIBLES</a:t>
            </a:r>
          </a:p>
          <a:p>
            <a:pPr indent="-457200">
              <a:buFont typeface="Wingdings" panose="05000000000000000000" pitchFamily="2" charset="2"/>
              <a:buChar char="Ø"/>
            </a:pPr>
            <a:r>
              <a:rPr lang="en-US" sz="1600" b="1" err="1">
                <a:solidFill>
                  <a:srgbClr val="0070C0"/>
                </a:solidFill>
                <a:ea typeface="Calibri"/>
                <a:cs typeface="Calibri"/>
              </a:rPr>
              <a:t>Contar</a:t>
            </a:r>
            <a:r>
              <a:rPr lang="en-US" sz="1600" b="1">
                <a:solidFill>
                  <a:srgbClr val="0070C0"/>
                </a:solidFill>
                <a:ea typeface="Calibri"/>
                <a:cs typeface="Calibri"/>
              </a:rPr>
              <a:t>  con </a:t>
            </a:r>
            <a:r>
              <a:rPr lang="en-US" sz="1600" b="1" err="1">
                <a:solidFill>
                  <a:srgbClr val="0070C0"/>
                </a:solidFill>
                <a:ea typeface="Calibri"/>
                <a:cs typeface="Calibri"/>
              </a:rPr>
              <a:t>sistemas</a:t>
            </a:r>
            <a:r>
              <a:rPr lang="en-US" sz="1600" b="1">
                <a:solidFill>
                  <a:srgbClr val="0070C0"/>
                </a:solidFill>
                <a:ea typeface="Calibri"/>
                <a:cs typeface="Calibri"/>
              </a:rPr>
              <a:t> de Informacion para </a:t>
            </a:r>
            <a:r>
              <a:rPr lang="en-US" sz="1600" b="1" err="1">
                <a:solidFill>
                  <a:srgbClr val="0070C0"/>
                </a:solidFill>
                <a:ea typeface="Calibri"/>
                <a:cs typeface="Calibri"/>
              </a:rPr>
              <a:t>los</a:t>
            </a:r>
            <a:r>
              <a:rPr lang="en-US" sz="16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b="1" err="1">
                <a:solidFill>
                  <a:srgbClr val="0070C0"/>
                </a:solidFill>
                <a:ea typeface="Calibri"/>
                <a:cs typeface="Calibri"/>
              </a:rPr>
              <a:t>subsitemas</a:t>
            </a:r>
            <a:r>
              <a:rPr lang="en-US" sz="1600" b="1">
                <a:solidFill>
                  <a:srgbClr val="0070C0"/>
                </a:solidFill>
                <a:ea typeface="Calibri"/>
                <a:cs typeface="Calibri"/>
              </a:rPr>
              <a:t> de SIVISTRA y SISVESO </a:t>
            </a:r>
            <a:r>
              <a:rPr lang="en-US" sz="1600" b="1" err="1">
                <a:solidFill>
                  <a:srgbClr val="0070C0"/>
                </a:solidFill>
                <a:ea typeface="Calibri"/>
                <a:cs typeface="Calibri"/>
              </a:rPr>
              <a:t>utiles</a:t>
            </a:r>
            <a:r>
              <a:rPr lang="en-US" sz="1600" b="1">
                <a:solidFill>
                  <a:srgbClr val="0070C0"/>
                </a:solidFill>
                <a:ea typeface="Calibri"/>
                <a:cs typeface="Calibri"/>
              </a:rPr>
              <a:t> para la </a:t>
            </a:r>
            <a:r>
              <a:rPr lang="en-US" sz="1600" b="1" err="1">
                <a:solidFill>
                  <a:srgbClr val="0070C0"/>
                </a:solidFill>
                <a:ea typeface="Calibri"/>
                <a:cs typeface="Calibri"/>
              </a:rPr>
              <a:t>toma</a:t>
            </a:r>
            <a:r>
              <a:rPr lang="en-US" sz="1600" b="1">
                <a:solidFill>
                  <a:srgbClr val="0070C0"/>
                </a:solidFill>
                <a:ea typeface="Calibri"/>
                <a:cs typeface="Calibri"/>
              </a:rPr>
              <a:t> de </a:t>
            </a:r>
            <a:r>
              <a:rPr lang="en-US" sz="1600" b="1" err="1">
                <a:solidFill>
                  <a:srgbClr val="0070C0"/>
                </a:solidFill>
                <a:ea typeface="Calibri"/>
                <a:cs typeface="Calibri"/>
              </a:rPr>
              <a:t>desiciones</a:t>
            </a:r>
            <a:r>
              <a:rPr lang="en-US" sz="1600" b="1">
                <a:solidFill>
                  <a:srgbClr val="0070C0"/>
                </a:solidFill>
                <a:ea typeface="Calibri"/>
                <a:cs typeface="Calibri"/>
              </a:rPr>
              <a:t>.</a:t>
            </a:r>
          </a:p>
          <a:p>
            <a:pPr indent="-457200">
              <a:buFont typeface="Wingdings" panose="05000000000000000000" pitchFamily="2" charset="2"/>
              <a:buChar char="Ø"/>
            </a:pPr>
            <a:r>
              <a:rPr lang="en-US" sz="1600" b="1" err="1">
                <a:solidFill>
                  <a:srgbClr val="0070C0"/>
                </a:solidFill>
                <a:ea typeface="Calibri"/>
                <a:cs typeface="Calibri"/>
              </a:rPr>
              <a:t>Cualificar</a:t>
            </a:r>
            <a:r>
              <a:rPr lang="en-US" sz="16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b="1" err="1">
                <a:solidFill>
                  <a:srgbClr val="0070C0"/>
                </a:solidFill>
                <a:ea typeface="Calibri"/>
                <a:cs typeface="Calibri"/>
              </a:rPr>
              <a:t>el</a:t>
            </a:r>
            <a:r>
              <a:rPr lang="en-US" sz="16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b="1" err="1">
                <a:solidFill>
                  <a:srgbClr val="0070C0"/>
                </a:solidFill>
                <a:ea typeface="Calibri"/>
                <a:cs typeface="Calibri"/>
              </a:rPr>
              <a:t>talento</a:t>
            </a:r>
            <a:r>
              <a:rPr lang="en-US" sz="16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b="1" err="1">
                <a:solidFill>
                  <a:srgbClr val="0070C0"/>
                </a:solidFill>
                <a:ea typeface="Calibri"/>
                <a:cs typeface="Calibri"/>
              </a:rPr>
              <a:t>hunano</a:t>
            </a:r>
            <a:r>
              <a:rPr lang="en-US" sz="1600" b="1">
                <a:solidFill>
                  <a:srgbClr val="0070C0"/>
                </a:solidFill>
                <a:ea typeface="Calibri"/>
                <a:cs typeface="Calibri"/>
              </a:rPr>
              <a:t> de las </a:t>
            </a:r>
            <a:r>
              <a:rPr lang="en-US" sz="1600" b="1" err="1">
                <a:solidFill>
                  <a:srgbClr val="0070C0"/>
                </a:solidFill>
                <a:ea typeface="Calibri"/>
                <a:cs typeface="Calibri"/>
              </a:rPr>
              <a:t>subredes</a:t>
            </a:r>
            <a:r>
              <a:rPr lang="en-US" sz="1600" b="1">
                <a:solidFill>
                  <a:srgbClr val="0070C0"/>
                </a:solidFill>
                <a:ea typeface="Calibri"/>
                <a:cs typeface="Calibri"/>
              </a:rPr>
              <a:t> que </a:t>
            </a:r>
            <a:r>
              <a:rPr lang="en-US" sz="1600" b="1" err="1">
                <a:solidFill>
                  <a:srgbClr val="0070C0"/>
                </a:solidFill>
                <a:ea typeface="Calibri"/>
                <a:cs typeface="Calibri"/>
              </a:rPr>
              <a:t>manejan</a:t>
            </a:r>
            <a:r>
              <a:rPr lang="en-US" sz="16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b="1" err="1">
                <a:solidFill>
                  <a:srgbClr val="0070C0"/>
                </a:solidFill>
                <a:ea typeface="Calibri"/>
                <a:cs typeface="Calibri"/>
              </a:rPr>
              <a:t>eventos</a:t>
            </a:r>
            <a:r>
              <a:rPr lang="en-US" sz="1600" b="1">
                <a:solidFill>
                  <a:srgbClr val="0070C0"/>
                </a:solidFill>
                <a:ea typeface="Calibri"/>
                <a:cs typeface="Calibri"/>
              </a:rPr>
              <a:t> no </a:t>
            </a:r>
            <a:r>
              <a:rPr lang="en-US" sz="1600" b="1" err="1">
                <a:solidFill>
                  <a:srgbClr val="0070C0"/>
                </a:solidFill>
                <a:ea typeface="Calibri"/>
                <a:cs typeface="Calibri"/>
              </a:rPr>
              <a:t>trasnmiisbles</a:t>
            </a:r>
            <a:r>
              <a:rPr lang="en-US" sz="1600" b="1">
                <a:solidFill>
                  <a:srgbClr val="0070C0"/>
                </a:solidFill>
                <a:ea typeface="Calibri"/>
                <a:cs typeface="Calibri"/>
              </a:rPr>
              <a:t>.</a:t>
            </a:r>
          </a:p>
          <a:p>
            <a:pPr indent="-457200">
              <a:buFont typeface="Wingdings" panose="05000000000000000000" pitchFamily="2" charset="2"/>
              <a:buChar char="Ø"/>
            </a:pPr>
            <a:r>
              <a:rPr lang="en-US" sz="1600" b="1" err="1">
                <a:solidFill>
                  <a:srgbClr val="0070C0"/>
                </a:solidFill>
                <a:ea typeface="Calibri"/>
                <a:cs typeface="Calibri"/>
              </a:rPr>
              <a:t>Continuar</a:t>
            </a:r>
            <a:r>
              <a:rPr lang="en-US" sz="16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b="1" err="1">
                <a:solidFill>
                  <a:srgbClr val="0070C0"/>
                </a:solidFill>
                <a:ea typeface="Calibri"/>
                <a:cs typeface="Calibri"/>
              </a:rPr>
              <a:t>fortaleciendo</a:t>
            </a:r>
            <a:r>
              <a:rPr lang="en-US" sz="16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b="1" err="1">
                <a:solidFill>
                  <a:srgbClr val="0070C0"/>
                </a:solidFill>
                <a:ea typeface="Calibri"/>
                <a:cs typeface="Calibri"/>
              </a:rPr>
              <a:t>los</a:t>
            </a:r>
            <a:r>
              <a:rPr lang="en-US" sz="16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b="1" err="1">
                <a:solidFill>
                  <a:srgbClr val="0070C0"/>
                </a:solidFill>
                <a:ea typeface="Calibri"/>
                <a:cs typeface="Calibri"/>
              </a:rPr>
              <a:t>indicadores</a:t>
            </a:r>
            <a:r>
              <a:rPr lang="en-US" sz="1600" b="1">
                <a:solidFill>
                  <a:srgbClr val="0070C0"/>
                </a:solidFill>
                <a:ea typeface="Calibri"/>
                <a:cs typeface="Calibri"/>
              </a:rPr>
              <a:t>  de </a:t>
            </a:r>
            <a:r>
              <a:rPr lang="en-US" sz="1600" b="1" err="1">
                <a:solidFill>
                  <a:srgbClr val="0070C0"/>
                </a:solidFill>
                <a:ea typeface="Calibri"/>
                <a:cs typeface="Calibri"/>
              </a:rPr>
              <a:t>cada</a:t>
            </a:r>
            <a:r>
              <a:rPr lang="en-US" sz="16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b="1" err="1">
                <a:solidFill>
                  <a:srgbClr val="0070C0"/>
                </a:solidFill>
                <a:ea typeface="Calibri"/>
                <a:cs typeface="Calibri"/>
              </a:rPr>
              <a:t>susbsitema</a:t>
            </a:r>
            <a:r>
              <a:rPr lang="en-US" sz="1600" b="1">
                <a:solidFill>
                  <a:srgbClr val="0070C0"/>
                </a:solidFill>
                <a:ea typeface="Calibri"/>
                <a:cs typeface="Calibri"/>
              </a:rPr>
              <a:t> para </a:t>
            </a:r>
            <a:r>
              <a:rPr lang="en-US" sz="1600" b="1" err="1">
                <a:solidFill>
                  <a:srgbClr val="0070C0"/>
                </a:solidFill>
                <a:ea typeface="Calibri"/>
                <a:cs typeface="Calibri"/>
              </a:rPr>
              <a:t>consuta</a:t>
            </a:r>
            <a:r>
              <a:rPr lang="en-US" sz="1600" b="1">
                <a:solidFill>
                  <a:srgbClr val="0070C0"/>
                </a:solidFill>
                <a:ea typeface="Calibri"/>
                <a:cs typeface="Calibri"/>
              </a:rPr>
              <a:t> al </a:t>
            </a:r>
            <a:r>
              <a:rPr lang="en-US" sz="1600" b="1" err="1">
                <a:solidFill>
                  <a:srgbClr val="0070C0"/>
                </a:solidFill>
                <a:ea typeface="Calibri"/>
                <a:cs typeface="Calibri"/>
              </a:rPr>
              <a:t>publico</a:t>
            </a:r>
            <a:r>
              <a:rPr lang="en-US" sz="1600" b="1">
                <a:solidFill>
                  <a:srgbClr val="0070C0"/>
                </a:solidFill>
                <a:ea typeface="Calibri"/>
                <a:cs typeface="Calibri"/>
              </a:rPr>
              <a:t> a traves de Saluddata.</a:t>
            </a:r>
          </a:p>
          <a:p>
            <a:pPr indent="-457200">
              <a:buFont typeface="Wingdings" panose="05000000000000000000" pitchFamily="2" charset="2"/>
              <a:buChar char="Ø"/>
            </a:pPr>
            <a:endParaRPr lang="en-US" sz="1600" b="1">
              <a:solidFill>
                <a:srgbClr val="0070C0"/>
              </a:solidFill>
              <a:ea typeface="Calibri"/>
              <a:cs typeface="Calibri"/>
            </a:endParaRPr>
          </a:p>
          <a:p>
            <a:endParaRPr lang="en-US" sz="1600" b="1">
              <a:solidFill>
                <a:srgbClr val="0070C0"/>
              </a:solidFill>
              <a:ea typeface="Calibri"/>
              <a:cs typeface="Calibri"/>
            </a:endParaRPr>
          </a:p>
          <a:p>
            <a:pPr indent="-457200">
              <a:buFont typeface="Wingdings" panose="05000000000000000000" pitchFamily="2" charset="2"/>
              <a:buChar char="Ø"/>
            </a:pPr>
            <a:endParaRPr lang="en-US" sz="1600" b="1">
              <a:solidFill>
                <a:srgbClr val="0070C0"/>
              </a:solidFill>
              <a:ea typeface="Calibri"/>
              <a:cs typeface="Calibri"/>
            </a:endParaRPr>
          </a:p>
        </p:txBody>
      </p:sp>
      <p:sp>
        <p:nvSpPr>
          <p:cNvPr id="22" name="Rectangle 13">
            <a:extLst>
              <a:ext uri="{FF2B5EF4-FFF2-40B4-BE49-F238E27FC236}">
                <a16:creationId xmlns:a16="http://schemas.microsoft.com/office/drawing/2014/main" id="{7D24E1B9-8EA8-CE61-7EBE-75B2067F8352}"/>
              </a:ext>
            </a:extLst>
          </p:cNvPr>
          <p:cNvSpPr/>
          <p:nvPr/>
        </p:nvSpPr>
        <p:spPr>
          <a:xfrm>
            <a:off x="8022864" y="7465786"/>
            <a:ext cx="8272895" cy="2320003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marL="342900" indent="-342900">
              <a:buFont typeface="Wingdings"/>
              <a:buChar char="Ø"/>
            </a:pPr>
            <a:r>
              <a:rPr lang="en-US" sz="2000" b="1">
                <a:solidFill>
                  <a:srgbClr val="0070C0"/>
                </a:solidFill>
              </a:rPr>
              <a:t>SSR-SMI</a:t>
            </a:r>
            <a:endParaRPr lang="es-ES">
              <a:ea typeface="Calibri"/>
              <a:cs typeface="Calibri"/>
            </a:endParaRPr>
          </a:p>
          <a:p>
            <a:pPr marL="342900" indent="-342900" algn="just">
              <a:buFont typeface="Wingdings"/>
              <a:buChar char="Ø"/>
            </a:pPr>
            <a:r>
              <a:rPr lang="es-CO" sz="1400">
                <a:solidFill>
                  <a:srgbClr val="000000"/>
                </a:solidFill>
                <a:ea typeface="Calibri"/>
                <a:cs typeface="Calibri"/>
              </a:rPr>
              <a:t>Reducción de la mortalidad materna por medio del seguimiento de la población en edad </a:t>
            </a:r>
            <a:r>
              <a:rPr lang="es-CO" sz="1400" err="1">
                <a:solidFill>
                  <a:srgbClr val="000000"/>
                </a:solidFill>
                <a:ea typeface="Calibri"/>
                <a:cs typeface="Calibri"/>
              </a:rPr>
              <a:t>fertily</a:t>
            </a:r>
            <a:r>
              <a:rPr lang="es-CO" sz="1400">
                <a:solidFill>
                  <a:srgbClr val="000000"/>
                </a:solidFill>
                <a:ea typeface="Calibri"/>
                <a:cs typeface="Calibri"/>
              </a:rPr>
              <a:t> el seguimiento intensificado de la morbilidad materna extrema. </a:t>
            </a:r>
          </a:p>
          <a:p>
            <a:pPr marL="342900" indent="-342900" algn="just">
              <a:buFont typeface="Wingdings"/>
              <a:buChar char="Ø"/>
            </a:pPr>
            <a:r>
              <a:rPr lang="es-CO" sz="1400">
                <a:solidFill>
                  <a:srgbClr val="000000"/>
                </a:solidFill>
                <a:ea typeface="Calibri"/>
                <a:cs typeface="Calibri"/>
              </a:rPr>
              <a:t>Implementación de SIVIGILA MATERNIDAD SEGURA, para notificación y análisis de los casos de mortalidad materna en el 100% de IPS notificadoras. </a:t>
            </a:r>
            <a:endParaRPr lang="en-US" sz="1400">
              <a:solidFill>
                <a:srgbClr val="000000"/>
              </a:solidFill>
              <a:ea typeface="Calibri"/>
              <a:cs typeface="Calibri"/>
            </a:endParaRPr>
          </a:p>
          <a:p>
            <a:pPr marL="342900" indent="-342900" algn="just">
              <a:buFont typeface="Wingdings"/>
              <a:buChar char="Ø"/>
            </a:pPr>
            <a:r>
              <a:rPr lang="es-CO" sz="1400">
                <a:solidFill>
                  <a:srgbClr val="000000"/>
                </a:solidFill>
                <a:ea typeface="+mn-lt"/>
                <a:cs typeface="+mn-lt"/>
              </a:rPr>
              <a:t>Reducción anual sostenida en la tasa de mortalidad infantil, a través de las  estrategias Distritales, como la implementación de la vigilancia centinela de la MNE y proyecto piloto corazón Bogotá.</a:t>
            </a:r>
            <a:endParaRPr lang="es-CO" sz="1400">
              <a:solidFill>
                <a:srgbClr val="000000"/>
              </a:solidFill>
              <a:ea typeface="Calibri"/>
              <a:cs typeface="Calibri"/>
            </a:endParaRPr>
          </a:p>
          <a:p>
            <a:pPr marL="342900" indent="-342900" algn="just">
              <a:buFont typeface="Wingdings"/>
              <a:buChar char="Ø"/>
            </a:pPr>
            <a:r>
              <a:rPr lang="es-CO" sz="1400">
                <a:solidFill>
                  <a:srgbClr val="000000"/>
                </a:solidFill>
                <a:ea typeface="+mn-lt"/>
                <a:cs typeface="+mn-lt"/>
              </a:rPr>
              <a:t>Realizar un diagnóstico oportuno y proporcionar tratamiento a las infecciones de transmisión sexual (ITS) mediante la implementación de pruebas rápidas para toda la población de Bogotá. </a:t>
            </a:r>
            <a:endParaRPr lang="es-CO" sz="1400">
              <a:solidFill>
                <a:srgbClr val="000000"/>
              </a:solidFill>
              <a:ea typeface="Calibri"/>
              <a:cs typeface="Calibri"/>
            </a:endParaRPr>
          </a:p>
          <a:p>
            <a:pPr marL="342900" indent="-342900" algn="just">
              <a:buFont typeface="Wingdings"/>
              <a:buChar char="Ø"/>
            </a:pPr>
            <a:endParaRPr lang="es-CO" sz="1400">
              <a:solidFill>
                <a:srgbClr val="000000"/>
              </a:solidFill>
              <a:ea typeface="Calibri"/>
              <a:cs typeface="Calibri"/>
            </a:endParaRPr>
          </a:p>
          <a:p>
            <a:pPr marL="285750" indent="-285750" algn="just">
              <a:buFont typeface="Wingdings"/>
              <a:buChar char="Ø"/>
            </a:pPr>
            <a:endParaRPr lang="en-US" sz="1000">
              <a:solidFill>
                <a:srgbClr val="000000"/>
              </a:solidFill>
              <a:ea typeface="Calibri"/>
              <a:cs typeface="Calibri"/>
            </a:endParaRPr>
          </a:p>
          <a:p>
            <a:pPr algn="just"/>
            <a:endParaRPr lang="es-CO" sz="1400">
              <a:solidFill>
                <a:srgbClr val="000000"/>
              </a:solidFill>
              <a:ea typeface="Calibri"/>
              <a:cs typeface="Calibri"/>
            </a:endParaRPr>
          </a:p>
          <a:p>
            <a:endParaRPr lang="en-US" sz="2000" b="1">
              <a:solidFill>
                <a:srgbClr val="0070C0"/>
              </a:solidFill>
              <a:ea typeface="Calibri"/>
              <a:cs typeface="Calibri"/>
            </a:endParaRPr>
          </a:p>
          <a:p>
            <a:endParaRPr lang="en-US" sz="2000" b="1">
              <a:solidFill>
                <a:srgbClr val="0070C0"/>
              </a:solidFill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52718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EEFAF-FDDE-F941-9EA5-1DE005A70E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>
            <a:extLst>
              <a:ext uri="{FF2B5EF4-FFF2-40B4-BE49-F238E27FC236}">
                <a16:creationId xmlns:a16="http://schemas.microsoft.com/office/drawing/2014/main" id="{56538CD4-D219-6486-27FC-C9EAA1B28453}"/>
              </a:ext>
            </a:extLst>
          </p:cNvPr>
          <p:cNvSpPr/>
          <p:nvPr/>
        </p:nvSpPr>
        <p:spPr>
          <a:xfrm>
            <a:off x="764359" y="1975185"/>
            <a:ext cx="6625389" cy="2301772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indent="-457200"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rgbClr val="0070C0"/>
                </a:solidFill>
              </a:rPr>
              <a:t>URGENCIAS Y EMERGENCIAS </a:t>
            </a:r>
          </a:p>
          <a:p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Contar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con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el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sistema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de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información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para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el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subsistema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de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urgencias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y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emergencias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en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Salud Pública</a:t>
            </a:r>
          </a:p>
          <a:p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Implementar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el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sistema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de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alerta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temprana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SAT 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desde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la SAR para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monitoreo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de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emergencias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en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Salud Pública</a:t>
            </a:r>
          </a:p>
          <a:p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Continuar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el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proceso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de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capacitación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de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los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ERI (SCI,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Mopece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, Ro,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etc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)</a:t>
            </a:r>
            <a:endParaRPr lang="en-US"/>
          </a:p>
          <a:p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Contar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con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los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procesos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y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procedimientos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de la SAR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avalados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por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calidad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</a:t>
            </a:r>
          </a:p>
          <a:p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Contar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con la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Resolución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de la SAR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aprobada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como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marco</a:t>
            </a:r>
            <a:r>
              <a:rPr lang="en-US" sz="1600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1600" err="1">
                <a:solidFill>
                  <a:srgbClr val="0070C0"/>
                </a:solidFill>
                <a:ea typeface="Calibri"/>
                <a:cs typeface="Calibri"/>
              </a:rPr>
              <a:t>normativo</a:t>
            </a:r>
            <a:endParaRPr lang="en-US" sz="1600">
              <a:solidFill>
                <a:srgbClr val="0070C0"/>
              </a:solidFill>
              <a:ea typeface="Calibri"/>
              <a:cs typeface="Calibri"/>
            </a:endParaRPr>
          </a:p>
          <a:p>
            <a:endParaRPr lang="en-US" sz="1600" b="1">
              <a:solidFill>
                <a:srgbClr val="0070C0"/>
              </a:solidFill>
              <a:ea typeface="Calibri"/>
              <a:cs typeface="Calibri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9C46013-90F3-7115-0B14-EB3FED758140}"/>
              </a:ext>
            </a:extLst>
          </p:cNvPr>
          <p:cNvSpPr txBox="1"/>
          <p:nvPr/>
        </p:nvSpPr>
        <p:spPr>
          <a:xfrm>
            <a:off x="2743200" y="255389"/>
            <a:ext cx="13432265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MX" sz="6000" b="1">
                <a:solidFill>
                  <a:srgbClr val="00B050"/>
                </a:solidFill>
              </a:rPr>
              <a:t>RETOS 2024</a:t>
            </a:r>
            <a:endParaRPr lang="es-MX" sz="6000" b="1">
              <a:solidFill>
                <a:schemeClr val="accent1">
                  <a:lumMod val="75000"/>
                </a:schemeClr>
              </a:solidFill>
              <a:ea typeface="Calibri"/>
              <a:cs typeface="Calibri"/>
            </a:endParaRPr>
          </a:p>
          <a:p>
            <a:pPr algn="ctr"/>
            <a:r>
              <a:rPr lang="es-MX" sz="6000" b="1">
                <a:solidFill>
                  <a:schemeClr val="accent1">
                    <a:lumMod val="75000"/>
                  </a:schemeClr>
                </a:solidFill>
              </a:rPr>
              <a:t>Vigilancia en Salud Pública</a:t>
            </a:r>
            <a:endParaRPr lang="es-CO" sz="60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8F47C7C3-DCD2-4A66-13AF-8A66F4556E95}"/>
              </a:ext>
            </a:extLst>
          </p:cNvPr>
          <p:cNvSpPr/>
          <p:nvPr/>
        </p:nvSpPr>
        <p:spPr>
          <a:xfrm>
            <a:off x="766483" y="4489140"/>
            <a:ext cx="6324599" cy="2286000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O" sz="2000" b="1">
                <a:solidFill>
                  <a:srgbClr val="0070C0"/>
                </a:solidFill>
              </a:rPr>
              <a:t>EEVV</a:t>
            </a:r>
          </a:p>
          <a:p>
            <a:pPr algn="just"/>
            <a:r>
              <a:rPr lang="es-CO" sz="1600">
                <a:solidFill>
                  <a:srgbClr val="0070C0"/>
                </a:solidFill>
                <a:latin typeface="Calibri"/>
                <a:ea typeface="Calibri"/>
                <a:cs typeface="Calibri"/>
              </a:rPr>
              <a:t>Lograr cumplir con el indicador de cabalidad al 100 % y en la calidad del dato en lo referente a la cadena causal.</a:t>
            </a:r>
          </a:p>
          <a:p>
            <a:pPr algn="just"/>
            <a:r>
              <a:rPr lang="es-CO" sz="1600">
                <a:solidFill>
                  <a:srgbClr val="0070C0"/>
                </a:solidFill>
                <a:latin typeface="Calibri"/>
                <a:ea typeface="Calibri"/>
                <a:cs typeface="Calibri"/>
              </a:rPr>
              <a:t>Lograr que las EAPB cumpla con su red de prestadores la conducta de sus afiliados fallecidos en domicilio como lo establece la Resolución 561 del 2020.</a:t>
            </a:r>
          </a:p>
          <a:p>
            <a:pPr algn="just"/>
            <a:endParaRPr lang="es-CO">
              <a:solidFill>
                <a:srgbClr val="0070C0"/>
              </a:solidFill>
              <a:ea typeface="Calibri"/>
              <a:cs typeface="Calibri"/>
            </a:endParaRPr>
          </a:p>
          <a:p>
            <a:pPr algn="just"/>
            <a:endParaRPr lang="es-CO" sz="2000" b="1">
              <a:solidFill>
                <a:srgbClr val="0070C0"/>
              </a:solidFill>
              <a:ea typeface="Calibri"/>
              <a:cs typeface="Calibri"/>
            </a:endParaRPr>
          </a:p>
          <a:p>
            <a:pPr algn="just"/>
            <a:endParaRPr lang="es-CO" sz="200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endParaRPr lang="es-CO" sz="200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  <a:p>
            <a:endParaRPr lang="es-CO" sz="200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  <a:p>
            <a:pPr algn="just"/>
            <a:endParaRPr lang="es-CO" sz="2000" kern="0">
              <a:solidFill>
                <a:schemeClr val="tx1"/>
              </a:solidFill>
              <a:latin typeface="Lexend Deca"/>
            </a:endParaRPr>
          </a:p>
        </p:txBody>
      </p:sp>
      <p:sp>
        <p:nvSpPr>
          <p:cNvPr id="14" name="AutoShape 4" descr="Acerca de la nueva marca — ONAC">
            <a:extLst>
              <a:ext uri="{FF2B5EF4-FFF2-40B4-BE49-F238E27FC236}">
                <a16:creationId xmlns:a16="http://schemas.microsoft.com/office/drawing/2014/main" id="{124EC75C-6B83-F53B-C1A7-F904323DA35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6E0BE3E9-D0EA-4837-64BA-C99D3CCCCD5E}"/>
              </a:ext>
            </a:extLst>
          </p:cNvPr>
          <p:cNvSpPr/>
          <p:nvPr/>
        </p:nvSpPr>
        <p:spPr>
          <a:xfrm>
            <a:off x="7985376" y="2505038"/>
            <a:ext cx="6982215" cy="1769144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indent="-457200" algn="just"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rgbClr val="0070C0"/>
                </a:solidFill>
              </a:rPr>
              <a:t>VIGILANCIA EPIDEMIOLOGICA BASADA EN COMUNIDAD. </a:t>
            </a:r>
            <a:r>
              <a:rPr lang="en-US" sz="2000">
                <a:solidFill>
                  <a:srgbClr val="0070C0"/>
                </a:solidFill>
              </a:rPr>
              <a:t>P</a:t>
            </a:r>
            <a:r>
              <a:rPr lang="es-CO" sz="2000" noProof="1">
                <a:solidFill>
                  <a:srgbClr val="0070C0"/>
                </a:solidFill>
              </a:rPr>
              <a:t>ara el año 2025 los líderes comunitarios deben participar en el proceso de formación para certificarse como Vigías y/o Gestores Comunitarios en Salud </a:t>
            </a:r>
            <a:endParaRPr lang="es-CO" noProof="1">
              <a:ea typeface="Calibri"/>
              <a:cs typeface="Calibri"/>
            </a:endParaRPr>
          </a:p>
          <a:p>
            <a:endParaRPr lang="en-US">
              <a:ea typeface="Calibri"/>
              <a:cs typeface="Calibri"/>
            </a:endParaRP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20" name="Rectangle 13">
            <a:extLst>
              <a:ext uri="{FF2B5EF4-FFF2-40B4-BE49-F238E27FC236}">
                <a16:creationId xmlns:a16="http://schemas.microsoft.com/office/drawing/2014/main" id="{B6AB6938-0B8A-8688-54A4-C21C9547E4F2}"/>
              </a:ext>
            </a:extLst>
          </p:cNvPr>
          <p:cNvSpPr/>
          <p:nvPr/>
        </p:nvSpPr>
        <p:spPr>
          <a:xfrm>
            <a:off x="7987648" y="4484099"/>
            <a:ext cx="6966558" cy="2144923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indent="-457200" algn="just">
              <a:buFont typeface="Wingdings" panose="05000000000000000000" pitchFamily="2" charset="2"/>
              <a:buChar char="Ø"/>
            </a:pPr>
            <a:r>
              <a:rPr lang="en-US" sz="1600" b="1">
                <a:solidFill>
                  <a:srgbClr val="0070C0"/>
                </a:solidFill>
              </a:rPr>
              <a:t>VIGILANCIA EPIDEMIOLOGICA BASADA EN COMUNIDAD</a:t>
            </a:r>
            <a:r>
              <a:rPr lang="en-US" sz="1600" b="1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s-CO" sz="1600" noProof="1">
                <a:solidFill>
                  <a:srgbClr val="0070C0"/>
                </a:solidFill>
                <a:ea typeface="+mn-lt"/>
                <a:cs typeface="+mn-lt"/>
              </a:rPr>
              <a:t>como estrategia,  continuara  con el fortalecimiento de la participación comunitaria con enfoque territorial y diferencial a partir del analisis de los determinantes sociales en salud, en articulación con actores institucionales, sectoriales e intersectoriales, para contribuir en la mitigación de riesgos y vulnerabilidades y la garantía del derecho a la salud de las comunidades del Distrito Capital, en el marco del Modelo de Atención en Salud de Bogotá “MAS Bienestar</a:t>
            </a:r>
            <a:endParaRPr lang="es-CO" sz="1600" b="1" noProof="1">
              <a:solidFill>
                <a:srgbClr val="0070C0"/>
              </a:solidFill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30369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7E064E-6392-FF50-109B-E7645F264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1063ECB0-5D20-38D6-12D4-6169B55D3065}"/>
              </a:ext>
            </a:extLst>
          </p:cNvPr>
          <p:cNvSpPr txBox="1"/>
          <p:nvPr/>
        </p:nvSpPr>
        <p:spPr>
          <a:xfrm>
            <a:off x="2743200" y="255389"/>
            <a:ext cx="134322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6000" b="1">
                <a:solidFill>
                  <a:srgbClr val="00B050"/>
                </a:solidFill>
              </a:rPr>
              <a:t>RETOS 2024</a:t>
            </a:r>
          </a:p>
          <a:p>
            <a:pPr algn="ctr"/>
            <a:r>
              <a:rPr lang="es-MX" sz="6000" b="1">
                <a:solidFill>
                  <a:schemeClr val="accent1">
                    <a:lumMod val="75000"/>
                  </a:schemeClr>
                </a:solidFill>
              </a:rPr>
              <a:t>Vigilancia Sanitaria </a:t>
            </a:r>
            <a:endParaRPr lang="es-CO" sz="60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AutoShape 4" descr="Acerca de la nueva marca — ONAC">
            <a:extLst>
              <a:ext uri="{FF2B5EF4-FFF2-40B4-BE49-F238E27FC236}">
                <a16:creationId xmlns:a16="http://schemas.microsoft.com/office/drawing/2014/main" id="{E616308F-7E31-AFFE-6DCF-F1C445F67E8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902428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1483CA-C60C-3885-5A39-18655B9A8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>
            <a:extLst>
              <a:ext uri="{FF2B5EF4-FFF2-40B4-BE49-F238E27FC236}">
                <a16:creationId xmlns:a16="http://schemas.microsoft.com/office/drawing/2014/main" id="{875D93F7-440D-E7F7-3019-CB0610CB6460}"/>
              </a:ext>
            </a:extLst>
          </p:cNvPr>
          <p:cNvSpPr/>
          <p:nvPr/>
        </p:nvSpPr>
        <p:spPr>
          <a:xfrm>
            <a:off x="784412" y="2476500"/>
            <a:ext cx="6324600" cy="1800458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indent="-457200">
              <a:buFont typeface="Wingdings" panose="05000000000000000000" pitchFamily="2" charset="2"/>
              <a:buChar char="Ø"/>
            </a:pPr>
            <a:r>
              <a:rPr lang="es-ES" sz="2000" b="1">
                <a:solidFill>
                  <a:srgbClr val="0070C0"/>
                </a:solidFill>
                <a:ea typeface="Calibri"/>
                <a:cs typeface="Calibri"/>
              </a:rPr>
              <a:t>Expedir la resolución de bajo riesgo, publicarla en la Gaceta Distrital e iniciar su implementación. </a:t>
            </a:r>
            <a:endParaRPr lang="en-US" sz="2000" b="1">
              <a:solidFill>
                <a:srgbClr val="0070C0"/>
              </a:solidFill>
              <a:ea typeface="Calibri"/>
              <a:cs typeface="Calibri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6677844-971F-9ECD-A8A9-4C1801F80493}"/>
              </a:ext>
            </a:extLst>
          </p:cNvPr>
          <p:cNvSpPr txBox="1"/>
          <p:nvPr/>
        </p:nvSpPr>
        <p:spPr>
          <a:xfrm>
            <a:off x="2743200" y="255389"/>
            <a:ext cx="13432265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MX" sz="6000" b="1">
                <a:solidFill>
                  <a:srgbClr val="00B050"/>
                </a:solidFill>
              </a:rPr>
              <a:t>RETOS 2025</a:t>
            </a:r>
          </a:p>
          <a:p>
            <a:pPr algn="ctr"/>
            <a:r>
              <a:rPr lang="es-MX" sz="6000" b="1">
                <a:solidFill>
                  <a:schemeClr val="accent1">
                    <a:lumMod val="75000"/>
                  </a:schemeClr>
                </a:solidFill>
              </a:rPr>
              <a:t>Procesos Legales</a:t>
            </a:r>
            <a:endParaRPr lang="es-CO" sz="60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16C704E9-4B52-2C9B-2850-EA033F93897E}"/>
              </a:ext>
            </a:extLst>
          </p:cNvPr>
          <p:cNvSpPr/>
          <p:nvPr/>
        </p:nvSpPr>
        <p:spPr>
          <a:xfrm>
            <a:off x="766483" y="4489140"/>
            <a:ext cx="6324599" cy="2286000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algn="just"/>
            <a:r>
              <a:rPr lang="es-CO" sz="2000" kern="0">
                <a:solidFill>
                  <a:schemeClr val="tx1"/>
                </a:solidFill>
                <a:latin typeface="Lexend Deca"/>
              </a:rPr>
              <a:t> </a:t>
            </a:r>
            <a:r>
              <a:rPr lang="es-ES" sz="2000" b="1">
                <a:solidFill>
                  <a:srgbClr val="0070C0"/>
                </a:solidFill>
                <a:ea typeface="Calibri"/>
                <a:cs typeface="Calibri"/>
              </a:rPr>
              <a:t>En articulación con la Dirección TIC, avanzar en el desarrollo de los requerimientos pendientes del Sistema de Información de investigaciones en Salud SIIAS y la interfaz con el 472 y entre SIIAS Y AGILSALUD.</a:t>
            </a:r>
            <a:endParaRPr lang="es-CO" sz="2000" b="1">
              <a:solidFill>
                <a:srgbClr val="0070C0"/>
              </a:solidFill>
              <a:ea typeface="Calibri"/>
              <a:cs typeface="Calibri"/>
            </a:endParaRPr>
          </a:p>
        </p:txBody>
      </p:sp>
      <p:sp>
        <p:nvSpPr>
          <p:cNvPr id="14" name="AutoShape 4" descr="Acerca de la nueva marca — ONAC">
            <a:extLst>
              <a:ext uri="{FF2B5EF4-FFF2-40B4-BE49-F238E27FC236}">
                <a16:creationId xmlns:a16="http://schemas.microsoft.com/office/drawing/2014/main" id="{8D41F93A-DE59-B1AD-F251-C51F80AFCC7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49F403FE-9C0C-C3C4-6CC5-7B781B32E9FA}"/>
              </a:ext>
            </a:extLst>
          </p:cNvPr>
          <p:cNvSpPr/>
          <p:nvPr/>
        </p:nvSpPr>
        <p:spPr>
          <a:xfrm>
            <a:off x="8016690" y="2536353"/>
            <a:ext cx="6324600" cy="1800458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indent="-457200">
              <a:buFont typeface="Wingdings" panose="05000000000000000000" pitchFamily="2" charset="2"/>
              <a:buChar char="Ø"/>
            </a:pP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Iniciar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la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implementación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del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expediente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digital. </a:t>
            </a:r>
            <a:endParaRPr lang="en-US" sz="2000" b="1">
              <a:solidFill>
                <a:srgbClr val="0070C0"/>
              </a:solidFill>
            </a:endParaRPr>
          </a:p>
        </p:txBody>
      </p:sp>
      <p:sp>
        <p:nvSpPr>
          <p:cNvPr id="20" name="Rectangle 13">
            <a:extLst>
              <a:ext uri="{FF2B5EF4-FFF2-40B4-BE49-F238E27FC236}">
                <a16:creationId xmlns:a16="http://schemas.microsoft.com/office/drawing/2014/main" id="{EC8A88D6-B745-800E-F27B-AB886C370232}"/>
              </a:ext>
            </a:extLst>
          </p:cNvPr>
          <p:cNvSpPr/>
          <p:nvPr/>
        </p:nvSpPr>
        <p:spPr>
          <a:xfrm>
            <a:off x="8034620" y="4671989"/>
            <a:ext cx="6324600" cy="1800458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indent="-457200"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Ganar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tiempos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en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el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trámite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de las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investigaciones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administrativas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, para 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disminuir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número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de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caducidades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, lo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cual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se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requiere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que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los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períodos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de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contratación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de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recurso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humano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de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apoyo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al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equipo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no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demoren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. </a:t>
            </a:r>
          </a:p>
        </p:txBody>
      </p:sp>
      <p:sp>
        <p:nvSpPr>
          <p:cNvPr id="21" name="Rectangle 13">
            <a:extLst>
              <a:ext uri="{FF2B5EF4-FFF2-40B4-BE49-F238E27FC236}">
                <a16:creationId xmlns:a16="http://schemas.microsoft.com/office/drawing/2014/main" id="{B453AA63-ABF8-EF92-24BC-3D8060575584}"/>
              </a:ext>
            </a:extLst>
          </p:cNvPr>
          <p:cNvSpPr/>
          <p:nvPr/>
        </p:nvSpPr>
        <p:spPr>
          <a:xfrm>
            <a:off x="766482" y="6998528"/>
            <a:ext cx="6324600" cy="1800458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indent="-457200">
              <a:buFont typeface="Arial" panose="05000000000000000000" pitchFamily="2" charset="2"/>
              <a:buChar char="•"/>
            </a:pP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E</a:t>
            </a:r>
            <a:r>
              <a:rPr lang="es-ES" sz="2000" b="1" err="1">
                <a:solidFill>
                  <a:srgbClr val="0070C0"/>
                </a:solidFill>
                <a:ea typeface="Calibri"/>
                <a:cs typeface="Calibri"/>
              </a:rPr>
              <a:t>nviar</a:t>
            </a:r>
            <a:r>
              <a:rPr lang="es-ES" sz="2000" b="1">
                <a:solidFill>
                  <a:srgbClr val="0070C0"/>
                </a:solidFill>
                <a:ea typeface="Calibri"/>
                <a:cs typeface="Calibri"/>
              </a:rPr>
              <a:t> en forma oportuna y con calidad las sanciones a la Dirección Financiera, con plazos máximos entre 1 o 2 meses después de proferida la sanción</a:t>
            </a:r>
            <a:endParaRPr lang="en-US" sz="2000" b="1">
              <a:solidFill>
                <a:srgbClr val="0070C0"/>
              </a:solidFill>
              <a:ea typeface="Calibri"/>
              <a:cs typeface="Calibri"/>
            </a:endParaRPr>
          </a:p>
          <a:p>
            <a:pPr indent="-457200">
              <a:buFont typeface="Wingdings" panose="05000000000000000000" pitchFamily="2" charset="2"/>
              <a:buChar char="Ø"/>
            </a:pPr>
            <a:endParaRPr lang="en-US" sz="2000" b="1">
              <a:solidFill>
                <a:srgbClr val="0070C0"/>
              </a:solidFill>
              <a:ea typeface="Calibri"/>
              <a:cs typeface="Calibri"/>
            </a:endParaRPr>
          </a:p>
        </p:txBody>
      </p:sp>
      <p:sp>
        <p:nvSpPr>
          <p:cNvPr id="22" name="Rectangle 13">
            <a:extLst>
              <a:ext uri="{FF2B5EF4-FFF2-40B4-BE49-F238E27FC236}">
                <a16:creationId xmlns:a16="http://schemas.microsoft.com/office/drawing/2014/main" id="{F3FE93F5-2E20-75CC-208F-E81AB652BA74}"/>
              </a:ext>
            </a:extLst>
          </p:cNvPr>
          <p:cNvSpPr/>
          <p:nvPr/>
        </p:nvSpPr>
        <p:spPr>
          <a:xfrm>
            <a:off x="7980831" y="6850418"/>
            <a:ext cx="6324600" cy="1800458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indent="-457200">
              <a:buFont typeface="Wingdings" panose="05000000000000000000" pitchFamily="2" charset="2"/>
              <a:buChar char="Ø"/>
            </a:pP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Avanzar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en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las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transferencias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documentales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de la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vigencia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2017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en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adelante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para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liberar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espacios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y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cajas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en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el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archivo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 de </a:t>
            </a:r>
            <a:r>
              <a:rPr lang="en-US" sz="2000" b="1" err="1">
                <a:solidFill>
                  <a:srgbClr val="0070C0"/>
                </a:solidFill>
                <a:ea typeface="Calibri"/>
                <a:cs typeface="Calibri"/>
              </a:rPr>
              <a:t>gestión</a:t>
            </a:r>
            <a:r>
              <a:rPr lang="en-US" sz="2000" b="1">
                <a:solidFill>
                  <a:srgbClr val="0070C0"/>
                </a:solidFill>
                <a:ea typeface="Calibri"/>
                <a:cs typeface="Calibri"/>
              </a:rPr>
              <a:t>. </a:t>
            </a:r>
            <a:endParaRPr lang="en-US" sz="2000" b="1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2412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/>
          <p:nvPr/>
        </p:nvSpPr>
        <p:spPr>
          <a:xfrm>
            <a:off x="1371600" y="3536052"/>
            <a:ext cx="15005958" cy="163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137138" rIns="137138" bIns="137138" anchor="t" anchorCtr="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s-ES" sz="8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Gracias.</a:t>
            </a:r>
            <a:endParaRPr kumimoji="0" sz="945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23272386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F0203226035ED469807AA35DFF09DB3" ma:contentTypeVersion="4" ma:contentTypeDescription="Crear nuevo documento." ma:contentTypeScope="" ma:versionID="c7c53bf33c33f04a54e2c1186a0f45bd">
  <xsd:schema xmlns:xsd="http://www.w3.org/2001/XMLSchema" xmlns:xs="http://www.w3.org/2001/XMLSchema" xmlns:p="http://schemas.microsoft.com/office/2006/metadata/properties" xmlns:ns2="df31bad3-9b04-4488-a272-62e4c6099eda" targetNamespace="http://schemas.microsoft.com/office/2006/metadata/properties" ma:root="true" ma:fieldsID="7fa94a6b6b378ecf5bff22fe8c07db29" ns2:_="">
    <xsd:import namespace="df31bad3-9b04-4488-a272-62e4c6099e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31bad3-9b04-4488-a272-62e4c6099e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51E119-688F-4E37-A1EA-B319C69C3B8C}">
  <ds:schemaRefs>
    <ds:schemaRef ds:uri="df31bad3-9b04-4488-a272-62e4c6099ed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2BD76E0-70B5-443C-9942-9A7E92F02BD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5CC67C-23D4-4384-BEE2-5C14B0FD23AB}">
  <ds:schemaRefs>
    <ds:schemaRef ds:uri="df31bad3-9b04-4488-a272-62e4c6099ed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Personalizado</PresentationFormat>
  <Slides>9</Slides>
  <Notes>2</Notes>
  <HiddenSlides>0</HiddenSlide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9</vt:i4>
      </vt:variant>
    </vt:vector>
  </HeadingPairs>
  <TitlesOfParts>
    <vt:vector size="11" baseType="lpstr">
      <vt:lpstr>Office Theme</vt:lpstr>
      <vt:lpstr>1_Office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PRESENTACION SVSP PRO LEGALES</dc:title>
  <dc:creator>Santiago</dc:creator>
  <cp:revision>3</cp:revision>
  <dcterms:created xsi:type="dcterms:W3CDTF">2006-08-16T00:00:00Z</dcterms:created>
  <dcterms:modified xsi:type="dcterms:W3CDTF">2024-12-17T13:55:51Z</dcterms:modified>
  <dc:identifier>DAGJYgKTmDk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0x0101008F0203226035ED469807AA35DFF09DB3</vt:lpwstr>
  </property>
</Properties>
</file>