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media/image60.jpg" ContentType="image/jpeg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86" r:id="rId4"/>
    <p:sldId id="307" r:id="rId5"/>
    <p:sldId id="308" r:id="rId6"/>
    <p:sldId id="275" r:id="rId7"/>
    <p:sldId id="313" r:id="rId8"/>
    <p:sldId id="314" r:id="rId9"/>
    <p:sldId id="320" r:id="rId10"/>
    <p:sldId id="321" r:id="rId11"/>
    <p:sldId id="328" r:id="rId12"/>
    <p:sldId id="329" r:id="rId13"/>
    <p:sldId id="330" r:id="rId14"/>
    <p:sldId id="331" r:id="rId15"/>
    <p:sldId id="289" r:id="rId16"/>
    <p:sldId id="301" r:id="rId17"/>
    <p:sldId id="302" r:id="rId18"/>
    <p:sldId id="294" r:id="rId19"/>
    <p:sldId id="332" r:id="rId20"/>
    <p:sldId id="315" r:id="rId21"/>
    <p:sldId id="322" r:id="rId22"/>
    <p:sldId id="319" r:id="rId23"/>
    <p:sldId id="303" r:id="rId24"/>
    <p:sldId id="323" r:id="rId25"/>
    <p:sldId id="324" r:id="rId26"/>
    <p:sldId id="304" r:id="rId27"/>
    <p:sldId id="306" r:id="rId28"/>
    <p:sldId id="333" r:id="rId29"/>
    <p:sldId id="317" r:id="rId30"/>
    <p:sldId id="295" r:id="rId31"/>
    <p:sldId id="318" r:id="rId32"/>
    <p:sldId id="325" r:id="rId33"/>
    <p:sldId id="326" r:id="rId34"/>
    <p:sldId id="299" r:id="rId35"/>
    <p:sldId id="311" r:id="rId36"/>
    <p:sldId id="327" r:id="rId37"/>
    <p:sldId id="300" r:id="rId38"/>
    <p:sldId id="309" r:id="rId39"/>
    <p:sldId id="310" r:id="rId40"/>
    <p:sldId id="312" r:id="rId41"/>
    <p:sldId id="287" r:id="rId42"/>
    <p:sldId id="272" r:id="rId43"/>
    <p:sldId id="273" r:id="rId4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7F81CD-B0D9-4369-A0C3-A73842220B50}" v="77" dt="2026-04-09T20:32:36.51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19" autoAdjust="0"/>
    <p:restoredTop sz="89886" autoAdjust="0"/>
  </p:normalViewPr>
  <p:slideViewPr>
    <p:cSldViewPr>
      <p:cViewPr varScale="1">
        <p:scale>
          <a:sx n="114" d="100"/>
          <a:sy n="114" d="100"/>
        </p:scale>
        <p:origin x="270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nyb_626" userId="4cf8611d-91d3-4058-bf5d-b9f2b3c5fb25" providerId="ADAL" clId="{03DE4F1F-C5EC-4263-A87F-AEF4F15E8F0D}"/>
    <pc:docChg chg="undo custSel addSld delSld modSld sldOrd">
      <pc:chgData name="stefannyb_626" userId="4cf8611d-91d3-4058-bf5d-b9f2b3c5fb25" providerId="ADAL" clId="{03DE4F1F-C5EC-4263-A87F-AEF4F15E8F0D}" dt="2026-04-09T20:32:46.588" v="537" actId="20577"/>
      <pc:docMkLst>
        <pc:docMk/>
      </pc:docMkLst>
      <pc:sldChg chg="modSp mod">
        <pc:chgData name="stefannyb_626" userId="4cf8611d-91d3-4058-bf5d-b9f2b3c5fb25" providerId="ADAL" clId="{03DE4F1F-C5EC-4263-A87F-AEF4F15E8F0D}" dt="2026-04-09T20:05:01.437" v="342" actId="2"/>
        <pc:sldMkLst>
          <pc:docMk/>
          <pc:sldMk cId="0" sldId="256"/>
        </pc:sldMkLst>
        <pc:spChg chg="mod">
          <ac:chgData name="stefannyb_626" userId="4cf8611d-91d3-4058-bf5d-b9f2b3c5fb25" providerId="ADAL" clId="{03DE4F1F-C5EC-4263-A87F-AEF4F15E8F0D}" dt="2026-04-09T20:05:01.437" v="342" actId="2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stefannyb_626" userId="4cf8611d-91d3-4058-bf5d-b9f2b3c5fb25" providerId="ADAL" clId="{03DE4F1F-C5EC-4263-A87F-AEF4F15E8F0D}" dt="2026-04-09T20:05:07.953" v="349" actId="2"/>
        <pc:sldMkLst>
          <pc:docMk/>
          <pc:sldMk cId="2946283638" sldId="275"/>
        </pc:sldMkLst>
        <pc:spChg chg="mod">
          <ac:chgData name="stefannyb_626" userId="4cf8611d-91d3-4058-bf5d-b9f2b3c5fb25" providerId="ADAL" clId="{03DE4F1F-C5EC-4263-A87F-AEF4F15E8F0D}" dt="2026-04-09T20:05:07.953" v="349" actId="2"/>
          <ac:spMkLst>
            <pc:docMk/>
            <pc:sldMk cId="2946283638" sldId="275"/>
            <ac:spMk id="3" creationId="{049C9CF3-4C7E-B6B4-D0C0-E499C24E95A4}"/>
          </ac:spMkLst>
        </pc:spChg>
      </pc:sldChg>
      <pc:sldChg chg="modSp mod">
        <pc:chgData name="stefannyb_626" userId="4cf8611d-91d3-4058-bf5d-b9f2b3c5fb25" providerId="ADAL" clId="{03DE4F1F-C5EC-4263-A87F-AEF4F15E8F0D}" dt="2026-04-09T20:05:03.952" v="345" actId="2"/>
        <pc:sldMkLst>
          <pc:docMk/>
          <pc:sldMk cId="110821877" sldId="286"/>
        </pc:sldMkLst>
        <pc:graphicFrameChg chg="modGraphic">
          <ac:chgData name="stefannyb_626" userId="4cf8611d-91d3-4058-bf5d-b9f2b3c5fb25" providerId="ADAL" clId="{03DE4F1F-C5EC-4263-A87F-AEF4F15E8F0D}" dt="2026-04-09T20:05:03.952" v="345" actId="2"/>
          <ac:graphicFrameMkLst>
            <pc:docMk/>
            <pc:sldMk cId="110821877" sldId="286"/>
            <ac:graphicFrameMk id="4" creationId="{D76130D0-AF95-6A1F-5EB5-52E05792024A}"/>
          </ac:graphicFrameMkLst>
        </pc:graphicFrameChg>
      </pc:sldChg>
      <pc:sldChg chg="modSp mod">
        <pc:chgData name="stefannyb_626" userId="4cf8611d-91d3-4058-bf5d-b9f2b3c5fb25" providerId="ADAL" clId="{03DE4F1F-C5EC-4263-A87F-AEF4F15E8F0D}" dt="2026-04-09T20:17:26.427" v="458" actId="123"/>
        <pc:sldMkLst>
          <pc:docMk/>
          <pc:sldMk cId="1180199510" sldId="287"/>
        </pc:sldMkLst>
        <pc:spChg chg="mod">
          <ac:chgData name="stefannyb_626" userId="4cf8611d-91d3-4058-bf5d-b9f2b3c5fb25" providerId="ADAL" clId="{03DE4F1F-C5EC-4263-A87F-AEF4F15E8F0D}" dt="2026-04-09T20:17:26.427" v="458" actId="123"/>
          <ac:spMkLst>
            <pc:docMk/>
            <pc:sldMk cId="1180199510" sldId="287"/>
            <ac:spMk id="4" creationId="{09B80188-2BF8-4784-7AD4-6589757651B6}"/>
          </ac:spMkLst>
        </pc:spChg>
      </pc:sldChg>
      <pc:sldChg chg="del">
        <pc:chgData name="stefannyb_626" userId="4cf8611d-91d3-4058-bf5d-b9f2b3c5fb25" providerId="ADAL" clId="{03DE4F1F-C5EC-4263-A87F-AEF4F15E8F0D}" dt="2026-04-09T18:18:17.328" v="6" actId="47"/>
        <pc:sldMkLst>
          <pc:docMk/>
          <pc:sldMk cId="3644254620" sldId="288"/>
        </pc:sldMkLst>
      </pc:sldChg>
      <pc:sldChg chg="modSp mod">
        <pc:chgData name="stefannyb_626" userId="4cf8611d-91d3-4058-bf5d-b9f2b3c5fb25" providerId="ADAL" clId="{03DE4F1F-C5EC-4263-A87F-AEF4F15E8F0D}" dt="2026-04-09T20:07:58.638" v="376" actId="2711"/>
        <pc:sldMkLst>
          <pc:docMk/>
          <pc:sldMk cId="4187146110" sldId="289"/>
        </pc:sldMkLst>
        <pc:graphicFrameChg chg="modGraphic">
          <ac:chgData name="stefannyb_626" userId="4cf8611d-91d3-4058-bf5d-b9f2b3c5fb25" providerId="ADAL" clId="{03DE4F1F-C5EC-4263-A87F-AEF4F15E8F0D}" dt="2026-04-09T20:07:58.638" v="376" actId="2711"/>
          <ac:graphicFrameMkLst>
            <pc:docMk/>
            <pc:sldMk cId="4187146110" sldId="289"/>
            <ac:graphicFrameMk id="8" creationId="{ECD3D268-5BF2-B38A-7245-1BD380B0A168}"/>
          </ac:graphicFrameMkLst>
        </pc:graphicFrameChg>
      </pc:sldChg>
      <pc:sldChg chg="del">
        <pc:chgData name="stefannyb_626" userId="4cf8611d-91d3-4058-bf5d-b9f2b3c5fb25" providerId="ADAL" clId="{03DE4F1F-C5EC-4263-A87F-AEF4F15E8F0D}" dt="2026-04-09T18:19:00.620" v="11" actId="47"/>
        <pc:sldMkLst>
          <pc:docMk/>
          <pc:sldMk cId="560133105" sldId="290"/>
        </pc:sldMkLst>
      </pc:sldChg>
      <pc:sldChg chg="del">
        <pc:chgData name="stefannyb_626" userId="4cf8611d-91d3-4058-bf5d-b9f2b3c5fb25" providerId="ADAL" clId="{03DE4F1F-C5EC-4263-A87F-AEF4F15E8F0D}" dt="2026-04-09T18:20:02.301" v="17" actId="47"/>
        <pc:sldMkLst>
          <pc:docMk/>
          <pc:sldMk cId="2877865638" sldId="291"/>
        </pc:sldMkLst>
      </pc:sldChg>
      <pc:sldChg chg="del ord">
        <pc:chgData name="stefannyb_626" userId="4cf8611d-91d3-4058-bf5d-b9f2b3c5fb25" providerId="ADAL" clId="{03DE4F1F-C5EC-4263-A87F-AEF4F15E8F0D}" dt="2026-04-09T19:52:43.310" v="301" actId="47"/>
        <pc:sldMkLst>
          <pc:docMk/>
          <pc:sldMk cId="3036318731" sldId="292"/>
        </pc:sldMkLst>
      </pc:sldChg>
      <pc:sldChg chg="delSp del mod">
        <pc:chgData name="stefannyb_626" userId="4cf8611d-91d3-4058-bf5d-b9f2b3c5fb25" providerId="ADAL" clId="{03DE4F1F-C5EC-4263-A87F-AEF4F15E8F0D}" dt="2026-04-09T19:47:37.317" v="275" actId="47"/>
        <pc:sldMkLst>
          <pc:docMk/>
          <pc:sldMk cId="3430242420" sldId="293"/>
        </pc:sldMkLst>
        <pc:spChg chg="del">
          <ac:chgData name="stefannyb_626" userId="4cf8611d-91d3-4058-bf5d-b9f2b3c5fb25" providerId="ADAL" clId="{03DE4F1F-C5EC-4263-A87F-AEF4F15E8F0D}" dt="2026-04-09T18:18:21.411" v="7" actId="478"/>
          <ac:spMkLst>
            <pc:docMk/>
            <pc:sldMk cId="3430242420" sldId="293"/>
            <ac:spMk id="3" creationId="{7AC02861-CC72-4A92-2F22-117C5510FE91}"/>
          </ac:spMkLst>
        </pc:spChg>
      </pc:sldChg>
      <pc:sldChg chg="modSp add del mod">
        <pc:chgData name="stefannyb_626" userId="4cf8611d-91d3-4058-bf5d-b9f2b3c5fb25" providerId="ADAL" clId="{03DE4F1F-C5EC-4263-A87F-AEF4F15E8F0D}" dt="2026-04-09T19:52:18.987" v="299" actId="1076"/>
        <pc:sldMkLst>
          <pc:docMk/>
          <pc:sldMk cId="835627864" sldId="294"/>
        </pc:sldMkLst>
        <pc:spChg chg="mod">
          <ac:chgData name="stefannyb_626" userId="4cf8611d-91d3-4058-bf5d-b9f2b3c5fb25" providerId="ADAL" clId="{03DE4F1F-C5EC-4263-A87F-AEF4F15E8F0D}" dt="2026-04-09T19:52:18.987" v="299" actId="1076"/>
          <ac:spMkLst>
            <pc:docMk/>
            <pc:sldMk cId="835627864" sldId="294"/>
            <ac:spMk id="3" creationId="{42F9983F-B866-E459-D4D8-7129EF4CC39E}"/>
          </ac:spMkLst>
        </pc:spChg>
      </pc:sldChg>
      <pc:sldChg chg="modSp add del">
        <pc:chgData name="stefannyb_626" userId="4cf8611d-91d3-4058-bf5d-b9f2b3c5fb25" providerId="ADAL" clId="{03DE4F1F-C5EC-4263-A87F-AEF4F15E8F0D}" dt="2026-04-09T20:04:35.951" v="336" actId="2"/>
        <pc:sldMkLst>
          <pc:docMk/>
          <pc:sldMk cId="2550211194" sldId="295"/>
        </pc:sldMkLst>
        <pc:graphicFrameChg chg="mod">
          <ac:chgData name="stefannyb_626" userId="4cf8611d-91d3-4058-bf5d-b9f2b3c5fb25" providerId="ADAL" clId="{03DE4F1F-C5EC-4263-A87F-AEF4F15E8F0D}" dt="2026-04-09T20:04:33.013" v="335" actId="2"/>
          <ac:graphicFrameMkLst>
            <pc:docMk/>
            <pc:sldMk cId="2550211194" sldId="295"/>
            <ac:graphicFrameMk id="3" creationId="{6B289336-0DEE-9B65-D6F8-1425690FDAE7}"/>
          </ac:graphicFrameMkLst>
        </pc:graphicFrameChg>
        <pc:graphicFrameChg chg="mod">
          <ac:chgData name="stefannyb_626" userId="4cf8611d-91d3-4058-bf5d-b9f2b3c5fb25" providerId="ADAL" clId="{03DE4F1F-C5EC-4263-A87F-AEF4F15E8F0D}" dt="2026-04-09T20:04:35.951" v="336" actId="2"/>
          <ac:graphicFrameMkLst>
            <pc:docMk/>
            <pc:sldMk cId="2550211194" sldId="295"/>
            <ac:graphicFrameMk id="5" creationId="{D237291C-09FD-9AD7-4395-9E3715914FD2}"/>
          </ac:graphicFrameMkLst>
        </pc:graphicFrameChg>
      </pc:sldChg>
      <pc:sldChg chg="del">
        <pc:chgData name="stefannyb_626" userId="4cf8611d-91d3-4058-bf5d-b9f2b3c5fb25" providerId="ADAL" clId="{03DE4F1F-C5EC-4263-A87F-AEF4F15E8F0D}" dt="2026-04-09T18:23:20.539" v="36" actId="47"/>
        <pc:sldMkLst>
          <pc:docMk/>
          <pc:sldMk cId="2198082322" sldId="296"/>
        </pc:sldMkLst>
      </pc:sldChg>
      <pc:sldChg chg="del">
        <pc:chgData name="stefannyb_626" userId="4cf8611d-91d3-4058-bf5d-b9f2b3c5fb25" providerId="ADAL" clId="{03DE4F1F-C5EC-4263-A87F-AEF4F15E8F0D}" dt="2026-04-09T19:56:47.859" v="318" actId="47"/>
        <pc:sldMkLst>
          <pc:docMk/>
          <pc:sldMk cId="1370643866" sldId="297"/>
        </pc:sldMkLst>
      </pc:sldChg>
      <pc:sldChg chg="del">
        <pc:chgData name="stefannyb_626" userId="4cf8611d-91d3-4058-bf5d-b9f2b3c5fb25" providerId="ADAL" clId="{03DE4F1F-C5EC-4263-A87F-AEF4F15E8F0D}" dt="2026-04-09T18:23:38.804" v="38" actId="47"/>
        <pc:sldMkLst>
          <pc:docMk/>
          <pc:sldMk cId="978259849" sldId="298"/>
        </pc:sldMkLst>
      </pc:sldChg>
      <pc:sldChg chg="modSp mod">
        <pc:chgData name="stefannyb_626" userId="4cf8611d-91d3-4058-bf5d-b9f2b3c5fb25" providerId="ADAL" clId="{03DE4F1F-C5EC-4263-A87F-AEF4F15E8F0D}" dt="2026-04-09T20:04:45.979" v="339" actId="2"/>
        <pc:sldMkLst>
          <pc:docMk/>
          <pc:sldMk cId="3659503907" sldId="299"/>
        </pc:sldMkLst>
        <pc:spChg chg="mod">
          <ac:chgData name="stefannyb_626" userId="4cf8611d-91d3-4058-bf5d-b9f2b3c5fb25" providerId="ADAL" clId="{03DE4F1F-C5EC-4263-A87F-AEF4F15E8F0D}" dt="2026-04-09T20:04:45.979" v="339" actId="2"/>
          <ac:spMkLst>
            <pc:docMk/>
            <pc:sldMk cId="3659503907" sldId="299"/>
            <ac:spMk id="4" creationId="{818ADCDF-7CE3-A559-3EDE-917EFF1D4CEE}"/>
          </ac:spMkLst>
        </pc:spChg>
      </pc:sldChg>
      <pc:sldChg chg="modSp mod">
        <pc:chgData name="stefannyb_626" userId="4cf8611d-91d3-4058-bf5d-b9f2b3c5fb25" providerId="ADAL" clId="{03DE4F1F-C5EC-4263-A87F-AEF4F15E8F0D}" dt="2026-04-09T20:32:46.588" v="537" actId="20577"/>
        <pc:sldMkLst>
          <pc:docMk/>
          <pc:sldMk cId="322714168" sldId="300"/>
        </pc:sldMkLst>
        <pc:graphicFrameChg chg="mod modGraphic">
          <ac:chgData name="stefannyb_626" userId="4cf8611d-91d3-4058-bf5d-b9f2b3c5fb25" providerId="ADAL" clId="{03DE4F1F-C5EC-4263-A87F-AEF4F15E8F0D}" dt="2026-04-09T20:32:46.588" v="537" actId="20577"/>
          <ac:graphicFrameMkLst>
            <pc:docMk/>
            <pc:sldMk cId="322714168" sldId="300"/>
            <ac:graphicFrameMk id="12" creationId="{D8C3167F-E4F8-9CE9-442F-112F059561CF}"/>
          </ac:graphicFrameMkLst>
        </pc:graphicFrameChg>
      </pc:sldChg>
      <pc:sldChg chg="modSp mod">
        <pc:chgData name="stefannyb_626" userId="4cf8611d-91d3-4058-bf5d-b9f2b3c5fb25" providerId="ADAL" clId="{03DE4F1F-C5EC-4263-A87F-AEF4F15E8F0D}" dt="2026-04-09T20:04:09.963" v="332" actId="2"/>
        <pc:sldMkLst>
          <pc:docMk/>
          <pc:sldMk cId="176709744" sldId="302"/>
        </pc:sldMkLst>
        <pc:graphicFrameChg chg="modGraphic">
          <ac:chgData name="stefannyb_626" userId="4cf8611d-91d3-4058-bf5d-b9f2b3c5fb25" providerId="ADAL" clId="{03DE4F1F-C5EC-4263-A87F-AEF4F15E8F0D}" dt="2026-04-09T20:04:09.963" v="332" actId="2"/>
          <ac:graphicFrameMkLst>
            <pc:docMk/>
            <pc:sldMk cId="176709744" sldId="302"/>
            <ac:graphicFrameMk id="3" creationId="{6A2A8AF0-CAEA-890A-9D0D-9E31C99380FD}"/>
          </ac:graphicFrameMkLst>
        </pc:graphicFrameChg>
      </pc:sldChg>
      <pc:sldChg chg="modSp mod">
        <pc:chgData name="stefannyb_626" userId="4cf8611d-91d3-4058-bf5d-b9f2b3c5fb25" providerId="ADAL" clId="{03DE4F1F-C5EC-4263-A87F-AEF4F15E8F0D}" dt="2026-04-09T20:04:30.705" v="334" actId="2"/>
        <pc:sldMkLst>
          <pc:docMk/>
          <pc:sldMk cId="2598217720" sldId="306"/>
        </pc:sldMkLst>
        <pc:graphicFrameChg chg="modGraphic">
          <ac:chgData name="stefannyb_626" userId="4cf8611d-91d3-4058-bf5d-b9f2b3c5fb25" providerId="ADAL" clId="{03DE4F1F-C5EC-4263-A87F-AEF4F15E8F0D}" dt="2026-04-09T20:04:30.705" v="334" actId="2"/>
          <ac:graphicFrameMkLst>
            <pc:docMk/>
            <pc:sldMk cId="2598217720" sldId="306"/>
            <ac:graphicFrameMk id="8" creationId="{8053425D-3D55-30CB-C204-BF50DE49EE97}"/>
          </ac:graphicFrameMkLst>
        </pc:graphicFrameChg>
      </pc:sldChg>
      <pc:sldChg chg="modSp mod">
        <pc:chgData name="stefannyb_626" userId="4cf8611d-91d3-4058-bf5d-b9f2b3c5fb25" providerId="ADAL" clId="{03DE4F1F-C5EC-4263-A87F-AEF4F15E8F0D}" dt="2026-04-09T20:05:06.678" v="348" actId="2"/>
        <pc:sldMkLst>
          <pc:docMk/>
          <pc:sldMk cId="2616247273" sldId="307"/>
        </pc:sldMkLst>
        <pc:graphicFrameChg chg="modGraphic">
          <ac:chgData name="stefannyb_626" userId="4cf8611d-91d3-4058-bf5d-b9f2b3c5fb25" providerId="ADAL" clId="{03DE4F1F-C5EC-4263-A87F-AEF4F15E8F0D}" dt="2026-04-09T20:05:06.678" v="348" actId="2"/>
          <ac:graphicFrameMkLst>
            <pc:docMk/>
            <pc:sldMk cId="2616247273" sldId="307"/>
            <ac:graphicFrameMk id="3" creationId="{69613D7C-2F15-C5C8-9DCB-9CD5F3358508}"/>
          </ac:graphicFrameMkLst>
        </pc:graphicFrameChg>
      </pc:sldChg>
      <pc:sldChg chg="modSp mod">
        <pc:chgData name="stefannyb_626" userId="4cf8611d-91d3-4058-bf5d-b9f2b3c5fb25" providerId="ADAL" clId="{03DE4F1F-C5EC-4263-A87F-AEF4F15E8F0D}" dt="2026-04-09T20:13:38.928" v="457" actId="20577"/>
        <pc:sldMkLst>
          <pc:docMk/>
          <pc:sldMk cId="1811349820" sldId="308"/>
        </pc:sldMkLst>
        <pc:spChg chg="mod">
          <ac:chgData name="stefannyb_626" userId="4cf8611d-91d3-4058-bf5d-b9f2b3c5fb25" providerId="ADAL" clId="{03DE4F1F-C5EC-4263-A87F-AEF4F15E8F0D}" dt="2026-04-09T20:13:38.928" v="457" actId="20577"/>
          <ac:spMkLst>
            <pc:docMk/>
            <pc:sldMk cId="1811349820" sldId="308"/>
            <ac:spMk id="4" creationId="{C7F61729-1690-6935-DACB-F03340010B46}"/>
          </ac:spMkLst>
        </pc:spChg>
      </pc:sldChg>
      <pc:sldChg chg="modSp mod">
        <pc:chgData name="stefannyb_626" userId="4cf8611d-91d3-4058-bf5d-b9f2b3c5fb25" providerId="ADAL" clId="{03DE4F1F-C5EC-4263-A87F-AEF4F15E8F0D}" dt="2026-04-09T20:13:01.636" v="412" actId="20577"/>
        <pc:sldMkLst>
          <pc:docMk/>
          <pc:sldMk cId="2383715163" sldId="309"/>
        </pc:sldMkLst>
        <pc:graphicFrameChg chg="modGraphic">
          <ac:chgData name="stefannyb_626" userId="4cf8611d-91d3-4058-bf5d-b9f2b3c5fb25" providerId="ADAL" clId="{03DE4F1F-C5EC-4263-A87F-AEF4F15E8F0D}" dt="2026-04-09T20:13:01.636" v="412" actId="20577"/>
          <ac:graphicFrameMkLst>
            <pc:docMk/>
            <pc:sldMk cId="2383715163" sldId="309"/>
            <ac:graphicFrameMk id="3" creationId="{FAF1C712-4A35-8FB3-74B4-4F79963BA975}"/>
          </ac:graphicFrameMkLst>
        </pc:graphicFrameChg>
      </pc:sldChg>
      <pc:sldChg chg="modSp mod">
        <pc:chgData name="stefannyb_626" userId="4cf8611d-91d3-4058-bf5d-b9f2b3c5fb25" providerId="ADAL" clId="{03DE4F1F-C5EC-4263-A87F-AEF4F15E8F0D}" dt="2026-04-09T20:04:59.561" v="341" actId="2"/>
        <pc:sldMkLst>
          <pc:docMk/>
          <pc:sldMk cId="2238290077" sldId="310"/>
        </pc:sldMkLst>
        <pc:graphicFrameChg chg="modGraphic">
          <ac:chgData name="stefannyb_626" userId="4cf8611d-91d3-4058-bf5d-b9f2b3c5fb25" providerId="ADAL" clId="{03DE4F1F-C5EC-4263-A87F-AEF4F15E8F0D}" dt="2026-04-09T20:04:59.561" v="341" actId="2"/>
          <ac:graphicFrameMkLst>
            <pc:docMk/>
            <pc:sldMk cId="2238290077" sldId="310"/>
            <ac:graphicFrameMk id="4" creationId="{2E1B74F4-4FB5-4FE4-45FB-0FCD197162F0}"/>
          </ac:graphicFrameMkLst>
        </pc:graphicFrameChg>
      </pc:sldChg>
      <pc:sldChg chg="modSp add mod">
        <pc:chgData name="stefannyb_626" userId="4cf8611d-91d3-4058-bf5d-b9f2b3c5fb25" providerId="ADAL" clId="{03DE4F1F-C5EC-4263-A87F-AEF4F15E8F0D}" dt="2026-04-09T20:05:29.180" v="354" actId="20577"/>
        <pc:sldMkLst>
          <pc:docMk/>
          <pc:sldMk cId="2291032925" sldId="313"/>
        </pc:sldMkLst>
        <pc:graphicFrameChg chg="mod modGraphic">
          <ac:chgData name="stefannyb_626" userId="4cf8611d-91d3-4058-bf5d-b9f2b3c5fb25" providerId="ADAL" clId="{03DE4F1F-C5EC-4263-A87F-AEF4F15E8F0D}" dt="2026-04-09T20:05:29.180" v="354" actId="20577"/>
          <ac:graphicFrameMkLst>
            <pc:docMk/>
            <pc:sldMk cId="2291032925" sldId="313"/>
            <ac:graphicFrameMk id="6" creationId="{A7A0CFCF-25D7-EC9D-E585-8D16773A3F08}"/>
          </ac:graphicFrameMkLst>
        </pc:graphicFrameChg>
        <pc:picChg chg="mod">
          <ac:chgData name="stefannyb_626" userId="4cf8611d-91d3-4058-bf5d-b9f2b3c5fb25" providerId="ADAL" clId="{03DE4F1F-C5EC-4263-A87F-AEF4F15E8F0D}" dt="2026-04-09T20:02:52.169" v="319" actId="1076"/>
          <ac:picMkLst>
            <pc:docMk/>
            <pc:sldMk cId="2291032925" sldId="313"/>
            <ac:picMk id="5" creationId="{255B4D0C-75A1-DF15-D3D0-F35F2FECCE0F}"/>
          </ac:picMkLst>
        </pc:picChg>
      </pc:sldChg>
      <pc:sldChg chg="modSp add mod">
        <pc:chgData name="stefannyb_626" userId="4cf8611d-91d3-4058-bf5d-b9f2b3c5fb25" providerId="ADAL" clId="{03DE4F1F-C5EC-4263-A87F-AEF4F15E8F0D}" dt="2026-04-09T20:06:31.512" v="369" actId="20577"/>
        <pc:sldMkLst>
          <pc:docMk/>
          <pc:sldMk cId="610353295" sldId="314"/>
        </pc:sldMkLst>
        <pc:graphicFrameChg chg="modGraphic">
          <ac:chgData name="stefannyb_626" userId="4cf8611d-91d3-4058-bf5d-b9f2b3c5fb25" providerId="ADAL" clId="{03DE4F1F-C5EC-4263-A87F-AEF4F15E8F0D}" dt="2026-04-09T20:06:31.512" v="369" actId="20577"/>
          <ac:graphicFrameMkLst>
            <pc:docMk/>
            <pc:sldMk cId="610353295" sldId="314"/>
            <ac:graphicFrameMk id="3" creationId="{F6420BAC-441E-63EE-566D-D27EBE6E5387}"/>
          </ac:graphicFrameMkLst>
        </pc:graphicFrameChg>
      </pc:sldChg>
      <pc:sldChg chg="modSp add mod">
        <pc:chgData name="stefannyb_626" userId="4cf8611d-91d3-4058-bf5d-b9f2b3c5fb25" providerId="ADAL" clId="{03DE4F1F-C5EC-4263-A87F-AEF4F15E8F0D}" dt="2026-04-09T19:55:26.458" v="317" actId="20577"/>
        <pc:sldMkLst>
          <pc:docMk/>
          <pc:sldMk cId="2357829602" sldId="315"/>
        </pc:sldMkLst>
        <pc:spChg chg="mod">
          <ac:chgData name="stefannyb_626" userId="4cf8611d-91d3-4058-bf5d-b9f2b3c5fb25" providerId="ADAL" clId="{03DE4F1F-C5EC-4263-A87F-AEF4F15E8F0D}" dt="2026-04-09T19:55:26.458" v="317" actId="20577"/>
          <ac:spMkLst>
            <pc:docMk/>
            <pc:sldMk cId="2357829602" sldId="315"/>
            <ac:spMk id="2" creationId="{012DDCA5-3A55-2974-BDDA-8A0C088DB39C}"/>
          </ac:spMkLst>
        </pc:spChg>
        <pc:graphicFrameChg chg="modGraphic">
          <ac:chgData name="stefannyb_626" userId="4cf8611d-91d3-4058-bf5d-b9f2b3c5fb25" providerId="ADAL" clId="{03DE4F1F-C5EC-4263-A87F-AEF4F15E8F0D}" dt="2026-04-09T18:18:43.433" v="9" actId="2711"/>
          <ac:graphicFrameMkLst>
            <pc:docMk/>
            <pc:sldMk cId="2357829602" sldId="315"/>
            <ac:graphicFrameMk id="6" creationId="{BEDE54F1-626A-5D04-2358-92A2D7452BAC}"/>
          </ac:graphicFrameMkLst>
        </pc:graphicFrameChg>
      </pc:sldChg>
      <pc:sldChg chg="addSp delSp modSp add mod">
        <pc:chgData name="stefannyb_626" userId="4cf8611d-91d3-4058-bf5d-b9f2b3c5fb25" providerId="ADAL" clId="{03DE4F1F-C5EC-4263-A87F-AEF4F15E8F0D}" dt="2026-04-09T20:25:28.868" v="512" actId="2711"/>
        <pc:sldMkLst>
          <pc:docMk/>
          <pc:sldMk cId="1883694639" sldId="317"/>
        </pc:sldMkLst>
        <pc:graphicFrameChg chg="add del mod modGraphic">
          <ac:chgData name="stefannyb_626" userId="4cf8611d-91d3-4058-bf5d-b9f2b3c5fb25" providerId="ADAL" clId="{03DE4F1F-C5EC-4263-A87F-AEF4F15E8F0D}" dt="2026-04-09T20:20:17.040" v="473" actId="478"/>
          <ac:graphicFrameMkLst>
            <pc:docMk/>
            <pc:sldMk cId="1883694639" sldId="317"/>
            <ac:graphicFrameMk id="3" creationId="{FB98B6CD-EAEE-DC17-D9D8-71966C8E1CEA}"/>
          </ac:graphicFrameMkLst>
        </pc:graphicFrameChg>
        <pc:graphicFrameChg chg="del modGraphic">
          <ac:chgData name="stefannyb_626" userId="4cf8611d-91d3-4058-bf5d-b9f2b3c5fb25" providerId="ADAL" clId="{03DE4F1F-C5EC-4263-A87F-AEF4F15E8F0D}" dt="2026-04-09T20:24:29.745" v="507" actId="478"/>
          <ac:graphicFrameMkLst>
            <pc:docMk/>
            <pc:sldMk cId="1883694639" sldId="317"/>
            <ac:graphicFrameMk id="4" creationId="{0177BC92-7647-EE50-E5A3-274D70097A9F}"/>
          </ac:graphicFrameMkLst>
        </pc:graphicFrameChg>
        <pc:graphicFrameChg chg="add del mod modGraphic">
          <ac:chgData name="stefannyb_626" userId="4cf8611d-91d3-4058-bf5d-b9f2b3c5fb25" providerId="ADAL" clId="{03DE4F1F-C5EC-4263-A87F-AEF4F15E8F0D}" dt="2026-04-09T20:21:23.751" v="480" actId="478"/>
          <ac:graphicFrameMkLst>
            <pc:docMk/>
            <pc:sldMk cId="1883694639" sldId="317"/>
            <ac:graphicFrameMk id="6" creationId="{5F8F4CEC-2BCA-DCB7-C5AE-B9FB83F3D748}"/>
          </ac:graphicFrameMkLst>
        </pc:graphicFrameChg>
        <pc:graphicFrameChg chg="add mod modGraphic">
          <ac:chgData name="stefannyb_626" userId="4cf8611d-91d3-4058-bf5d-b9f2b3c5fb25" providerId="ADAL" clId="{03DE4F1F-C5EC-4263-A87F-AEF4F15E8F0D}" dt="2026-04-09T20:25:28.868" v="512" actId="2711"/>
          <ac:graphicFrameMkLst>
            <pc:docMk/>
            <pc:sldMk cId="1883694639" sldId="317"/>
            <ac:graphicFrameMk id="7" creationId="{CB4772F6-5478-DDE5-D168-3DFD433C8FED}"/>
          </ac:graphicFrameMkLst>
        </pc:graphicFrameChg>
      </pc:sldChg>
      <pc:sldChg chg="addSp delSp modSp add mod">
        <pc:chgData name="stefannyb_626" userId="4cf8611d-91d3-4058-bf5d-b9f2b3c5fb25" providerId="ADAL" clId="{03DE4F1F-C5EC-4263-A87F-AEF4F15E8F0D}" dt="2026-04-09T18:22:18.625" v="31" actId="2711"/>
        <pc:sldMkLst>
          <pc:docMk/>
          <pc:sldMk cId="3537807692" sldId="318"/>
        </pc:sldMkLst>
        <pc:spChg chg="del mod">
          <ac:chgData name="stefannyb_626" userId="4cf8611d-91d3-4058-bf5d-b9f2b3c5fb25" providerId="ADAL" clId="{03DE4F1F-C5EC-4263-A87F-AEF4F15E8F0D}" dt="2026-04-09T18:22:01.652" v="28" actId="478"/>
          <ac:spMkLst>
            <pc:docMk/>
            <pc:sldMk cId="3537807692" sldId="318"/>
            <ac:spMk id="5" creationId="{D923B590-45E3-EF92-380A-546C3CC52534}"/>
          </ac:spMkLst>
        </pc:spChg>
        <pc:spChg chg="mod">
          <ac:chgData name="stefannyb_626" userId="4cf8611d-91d3-4058-bf5d-b9f2b3c5fb25" providerId="ADAL" clId="{03DE4F1F-C5EC-4263-A87F-AEF4F15E8F0D}" dt="2026-04-09T18:21:46.523" v="24" actId="2711"/>
          <ac:spMkLst>
            <pc:docMk/>
            <pc:sldMk cId="3537807692" sldId="318"/>
            <ac:spMk id="6" creationId="{64C42D41-E0F9-010E-693C-C0FDCBCD2690}"/>
          </ac:spMkLst>
        </pc:spChg>
        <pc:spChg chg="del mod">
          <ac:chgData name="stefannyb_626" userId="4cf8611d-91d3-4058-bf5d-b9f2b3c5fb25" providerId="ADAL" clId="{03DE4F1F-C5EC-4263-A87F-AEF4F15E8F0D}" dt="2026-04-09T18:21:58.616" v="27" actId="478"/>
          <ac:spMkLst>
            <pc:docMk/>
            <pc:sldMk cId="3537807692" sldId="318"/>
            <ac:spMk id="8" creationId="{D694CAEB-F7F1-DD75-997D-75B586A0E7AC}"/>
          </ac:spMkLst>
        </pc:spChg>
        <pc:graphicFrameChg chg="mod">
          <ac:chgData name="stefannyb_626" userId="4cf8611d-91d3-4058-bf5d-b9f2b3c5fb25" providerId="ADAL" clId="{03DE4F1F-C5EC-4263-A87F-AEF4F15E8F0D}" dt="2026-04-09T18:22:18.625" v="31" actId="2711"/>
          <ac:graphicFrameMkLst>
            <pc:docMk/>
            <pc:sldMk cId="3537807692" sldId="318"/>
            <ac:graphicFrameMk id="3" creationId="{D5AE5501-215A-A102-2B47-47FB3799FFE0}"/>
          </ac:graphicFrameMkLst>
        </pc:graphicFrameChg>
        <pc:picChg chg="mod">
          <ac:chgData name="stefannyb_626" userId="4cf8611d-91d3-4058-bf5d-b9f2b3c5fb25" providerId="ADAL" clId="{03DE4F1F-C5EC-4263-A87F-AEF4F15E8F0D}" dt="2026-04-09T18:21:46.523" v="24" actId="2711"/>
          <ac:picMkLst>
            <pc:docMk/>
            <pc:sldMk cId="3537807692" sldId="318"/>
            <ac:picMk id="7" creationId="{AC025DC4-97D3-FAFE-6C8E-E97B529DAD7E}"/>
          </ac:picMkLst>
        </pc:picChg>
        <pc:picChg chg="add del mod">
          <ac:chgData name="stefannyb_626" userId="4cf8611d-91d3-4058-bf5d-b9f2b3c5fb25" providerId="ADAL" clId="{03DE4F1F-C5EC-4263-A87F-AEF4F15E8F0D}" dt="2026-04-09T18:21:54.548" v="26" actId="478"/>
          <ac:picMkLst>
            <pc:docMk/>
            <pc:sldMk cId="3537807692" sldId="318"/>
            <ac:picMk id="12" creationId="{4494F979-F855-9685-7F53-0BBE07E21E4C}"/>
          </ac:picMkLst>
        </pc:picChg>
      </pc:sldChg>
      <pc:sldChg chg="modSp add mod">
        <pc:chgData name="stefannyb_626" userId="4cf8611d-91d3-4058-bf5d-b9f2b3c5fb25" providerId="ADAL" clId="{03DE4F1F-C5EC-4263-A87F-AEF4F15E8F0D}" dt="2026-04-09T20:04:15.429" v="333" actId="2"/>
        <pc:sldMkLst>
          <pc:docMk/>
          <pc:sldMk cId="710958165" sldId="319"/>
        </pc:sldMkLst>
        <pc:spChg chg="mod">
          <ac:chgData name="stefannyb_626" userId="4cf8611d-91d3-4058-bf5d-b9f2b3c5fb25" providerId="ADAL" clId="{03DE4F1F-C5EC-4263-A87F-AEF4F15E8F0D}" dt="2026-04-09T18:19:30.385" v="13" actId="2711"/>
          <ac:spMkLst>
            <pc:docMk/>
            <pc:sldMk cId="710958165" sldId="319"/>
            <ac:spMk id="8" creationId="{15CC49D5-E362-7DCE-9673-1819FFD4E1AB}"/>
          </ac:spMkLst>
        </pc:spChg>
        <pc:spChg chg="mod">
          <ac:chgData name="stefannyb_626" userId="4cf8611d-91d3-4058-bf5d-b9f2b3c5fb25" providerId="ADAL" clId="{03DE4F1F-C5EC-4263-A87F-AEF4F15E8F0D}" dt="2026-04-09T20:04:15.429" v="333" actId="2"/>
          <ac:spMkLst>
            <pc:docMk/>
            <pc:sldMk cId="710958165" sldId="319"/>
            <ac:spMk id="10" creationId="{B45AB954-D11B-5C7A-A550-1378F8956B52}"/>
          </ac:spMkLst>
        </pc:spChg>
      </pc:sldChg>
      <pc:sldChg chg="modSp add mod">
        <pc:chgData name="stefannyb_626" userId="4cf8611d-91d3-4058-bf5d-b9f2b3c5fb25" providerId="ADAL" clId="{03DE4F1F-C5EC-4263-A87F-AEF4F15E8F0D}" dt="2026-04-09T20:03:56.179" v="328" actId="2"/>
        <pc:sldMkLst>
          <pc:docMk/>
          <pc:sldMk cId="717782422" sldId="320"/>
        </pc:sldMkLst>
        <pc:spChg chg="mod">
          <ac:chgData name="stefannyb_626" userId="4cf8611d-91d3-4058-bf5d-b9f2b3c5fb25" providerId="ADAL" clId="{03DE4F1F-C5EC-4263-A87F-AEF4F15E8F0D}" dt="2026-04-09T20:03:56.179" v="328" actId="2"/>
          <ac:spMkLst>
            <pc:docMk/>
            <pc:sldMk cId="717782422" sldId="320"/>
            <ac:spMk id="7" creationId="{3888E659-09E5-19F4-0CAE-96DB9DC024E1}"/>
          </ac:spMkLst>
        </pc:spChg>
      </pc:sldChg>
      <pc:sldChg chg="modSp add mod">
        <pc:chgData name="stefannyb_626" userId="4cf8611d-91d3-4058-bf5d-b9f2b3c5fb25" providerId="ADAL" clId="{03DE4F1F-C5EC-4263-A87F-AEF4F15E8F0D}" dt="2026-04-09T20:06:58.496" v="373" actId="20577"/>
        <pc:sldMkLst>
          <pc:docMk/>
          <pc:sldMk cId="1187776451" sldId="321"/>
        </pc:sldMkLst>
        <pc:graphicFrameChg chg="mod modGraphic">
          <ac:chgData name="stefannyb_626" userId="4cf8611d-91d3-4058-bf5d-b9f2b3c5fb25" providerId="ADAL" clId="{03DE4F1F-C5EC-4263-A87F-AEF4F15E8F0D}" dt="2026-04-09T20:06:58.496" v="373" actId="20577"/>
          <ac:graphicFrameMkLst>
            <pc:docMk/>
            <pc:sldMk cId="1187776451" sldId="321"/>
            <ac:graphicFrameMk id="6" creationId="{010FF177-2779-CD38-9BE2-08D52E6C901A}"/>
          </ac:graphicFrameMkLst>
        </pc:graphicFrameChg>
      </pc:sldChg>
      <pc:sldChg chg="add">
        <pc:chgData name="stefannyb_626" userId="4cf8611d-91d3-4058-bf5d-b9f2b3c5fb25" providerId="ADAL" clId="{03DE4F1F-C5EC-4263-A87F-AEF4F15E8F0D}" dt="2026-04-09T18:18:56.901" v="10"/>
        <pc:sldMkLst>
          <pc:docMk/>
          <pc:sldMk cId="1611854689" sldId="322"/>
        </pc:sldMkLst>
      </pc:sldChg>
      <pc:sldChg chg="modSp add mod">
        <pc:chgData name="stefannyb_626" userId="4cf8611d-91d3-4058-bf5d-b9f2b3c5fb25" providerId="ADAL" clId="{03DE4F1F-C5EC-4263-A87F-AEF4F15E8F0D}" dt="2026-04-09T18:33:03.361" v="68" actId="1076"/>
        <pc:sldMkLst>
          <pc:docMk/>
          <pc:sldMk cId="2658920950" sldId="323"/>
        </pc:sldMkLst>
        <pc:spChg chg="mod">
          <ac:chgData name="stefannyb_626" userId="4cf8611d-91d3-4058-bf5d-b9f2b3c5fb25" providerId="ADAL" clId="{03DE4F1F-C5EC-4263-A87F-AEF4F15E8F0D}" dt="2026-04-09T18:32:53.211" v="66" actId="1076"/>
          <ac:spMkLst>
            <pc:docMk/>
            <pc:sldMk cId="2658920950" sldId="323"/>
            <ac:spMk id="4" creationId="{59D2F9D0-AB6B-7A4D-37FD-CF67B8042BEC}"/>
          </ac:spMkLst>
        </pc:spChg>
        <pc:graphicFrameChg chg="mod">
          <ac:chgData name="stefannyb_626" userId="4cf8611d-91d3-4058-bf5d-b9f2b3c5fb25" providerId="ADAL" clId="{03DE4F1F-C5EC-4263-A87F-AEF4F15E8F0D}" dt="2026-04-09T18:32:58.334" v="67" actId="1076"/>
          <ac:graphicFrameMkLst>
            <pc:docMk/>
            <pc:sldMk cId="2658920950" sldId="323"/>
            <ac:graphicFrameMk id="5" creationId="{84AA87FD-08AE-36E0-A8B9-9A80785C63C7}"/>
          </ac:graphicFrameMkLst>
        </pc:graphicFrameChg>
        <pc:graphicFrameChg chg="mod">
          <ac:chgData name="stefannyb_626" userId="4cf8611d-91d3-4058-bf5d-b9f2b3c5fb25" providerId="ADAL" clId="{03DE4F1F-C5EC-4263-A87F-AEF4F15E8F0D}" dt="2026-04-09T18:33:03.361" v="68" actId="1076"/>
          <ac:graphicFrameMkLst>
            <pc:docMk/>
            <pc:sldMk cId="2658920950" sldId="323"/>
            <ac:graphicFrameMk id="6" creationId="{B128351B-2E5C-ADA5-3FB5-E9D2D54220A2}"/>
          </ac:graphicFrameMkLst>
        </pc:graphicFrameChg>
      </pc:sldChg>
      <pc:sldChg chg="modSp add mod">
        <pc:chgData name="stefannyb_626" userId="4cf8611d-91d3-4058-bf5d-b9f2b3c5fb25" providerId="ADAL" clId="{03DE4F1F-C5EC-4263-A87F-AEF4F15E8F0D}" dt="2026-04-09T18:20:18.133" v="18" actId="2711"/>
        <pc:sldMkLst>
          <pc:docMk/>
          <pc:sldMk cId="1112050116" sldId="324"/>
        </pc:sldMkLst>
        <pc:spChg chg="mod">
          <ac:chgData name="stefannyb_626" userId="4cf8611d-91d3-4058-bf5d-b9f2b3c5fb25" providerId="ADAL" clId="{03DE4F1F-C5EC-4263-A87F-AEF4F15E8F0D}" dt="2026-04-09T18:20:18.133" v="18" actId="2711"/>
          <ac:spMkLst>
            <pc:docMk/>
            <pc:sldMk cId="1112050116" sldId="324"/>
            <ac:spMk id="7" creationId="{4760CC03-72AB-42C8-8A5E-D17AB2DF4886}"/>
          </ac:spMkLst>
        </pc:spChg>
      </pc:sldChg>
      <pc:sldChg chg="modSp add mod">
        <pc:chgData name="stefannyb_626" userId="4cf8611d-91d3-4058-bf5d-b9f2b3c5fb25" providerId="ADAL" clId="{03DE4F1F-C5EC-4263-A87F-AEF4F15E8F0D}" dt="2026-04-09T20:04:37.992" v="337" actId="2"/>
        <pc:sldMkLst>
          <pc:docMk/>
          <pc:sldMk cId="814783938" sldId="325"/>
        </pc:sldMkLst>
        <pc:spChg chg="mod">
          <ac:chgData name="stefannyb_626" userId="4cf8611d-91d3-4058-bf5d-b9f2b3c5fb25" providerId="ADAL" clId="{03DE4F1F-C5EC-4263-A87F-AEF4F15E8F0D}" dt="2026-04-09T18:34:08.470" v="76" actId="255"/>
          <ac:spMkLst>
            <pc:docMk/>
            <pc:sldMk cId="814783938" sldId="325"/>
            <ac:spMk id="8" creationId="{34D84029-5975-B819-ACAC-D98232ED279B}"/>
          </ac:spMkLst>
        </pc:spChg>
        <pc:spChg chg="mod">
          <ac:chgData name="stefannyb_626" userId="4cf8611d-91d3-4058-bf5d-b9f2b3c5fb25" providerId="ADAL" clId="{03DE4F1F-C5EC-4263-A87F-AEF4F15E8F0D}" dt="2026-04-09T20:04:37.992" v="337" actId="2"/>
          <ac:spMkLst>
            <pc:docMk/>
            <pc:sldMk cId="814783938" sldId="325"/>
            <ac:spMk id="9" creationId="{F793237F-8796-7219-CD7C-3D412495EEFA}"/>
          </ac:spMkLst>
        </pc:spChg>
        <pc:spChg chg="mod">
          <ac:chgData name="stefannyb_626" userId="4cf8611d-91d3-4058-bf5d-b9f2b3c5fb25" providerId="ADAL" clId="{03DE4F1F-C5EC-4263-A87F-AEF4F15E8F0D}" dt="2026-04-09T18:34:08.470" v="76" actId="255"/>
          <ac:spMkLst>
            <pc:docMk/>
            <pc:sldMk cId="814783938" sldId="325"/>
            <ac:spMk id="10" creationId="{2B7F328F-6D5C-4A96-9394-278EDF8F574E}"/>
          </ac:spMkLst>
        </pc:spChg>
        <pc:spChg chg="mod">
          <ac:chgData name="stefannyb_626" userId="4cf8611d-91d3-4058-bf5d-b9f2b3c5fb25" providerId="ADAL" clId="{03DE4F1F-C5EC-4263-A87F-AEF4F15E8F0D}" dt="2026-04-09T18:34:08.470" v="76" actId="255"/>
          <ac:spMkLst>
            <pc:docMk/>
            <pc:sldMk cId="814783938" sldId="325"/>
            <ac:spMk id="15" creationId="{5D17484E-59BF-7F10-83BC-1900A1BAE2EF}"/>
          </ac:spMkLst>
        </pc:spChg>
        <pc:spChg chg="mod">
          <ac:chgData name="stefannyb_626" userId="4cf8611d-91d3-4058-bf5d-b9f2b3c5fb25" providerId="ADAL" clId="{03DE4F1F-C5EC-4263-A87F-AEF4F15E8F0D}" dt="2026-04-09T18:33:59.670" v="75" actId="255"/>
          <ac:spMkLst>
            <pc:docMk/>
            <pc:sldMk cId="814783938" sldId="325"/>
            <ac:spMk id="18" creationId="{ED2DF1C1-2AA2-7D4B-4B04-8FCB82C3E0FF}"/>
          </ac:spMkLst>
        </pc:spChg>
        <pc:grpChg chg="mod">
          <ac:chgData name="stefannyb_626" userId="4cf8611d-91d3-4058-bf5d-b9f2b3c5fb25" providerId="ADAL" clId="{03DE4F1F-C5EC-4263-A87F-AEF4F15E8F0D}" dt="2026-04-09T18:22:27.309" v="32" actId="2711"/>
          <ac:grpSpMkLst>
            <pc:docMk/>
            <pc:sldMk cId="814783938" sldId="325"/>
            <ac:grpSpMk id="16" creationId="{D2358542-0C41-75F2-34E9-7D6F15531EFC}"/>
          </ac:grpSpMkLst>
        </pc:grpChg>
        <pc:picChg chg="mod">
          <ac:chgData name="stefannyb_626" userId="4cf8611d-91d3-4058-bf5d-b9f2b3c5fb25" providerId="ADAL" clId="{03DE4F1F-C5EC-4263-A87F-AEF4F15E8F0D}" dt="2026-04-09T18:22:27.309" v="32" actId="2711"/>
          <ac:picMkLst>
            <pc:docMk/>
            <pc:sldMk cId="814783938" sldId="325"/>
            <ac:picMk id="7" creationId="{2A6A6AF1-893D-FD47-8D0E-040EC1C9BE41}"/>
          </ac:picMkLst>
        </pc:picChg>
        <pc:picChg chg="mod">
          <ac:chgData name="stefannyb_626" userId="4cf8611d-91d3-4058-bf5d-b9f2b3c5fb25" providerId="ADAL" clId="{03DE4F1F-C5EC-4263-A87F-AEF4F15E8F0D}" dt="2026-04-09T18:22:27.309" v="32" actId="2711"/>
          <ac:picMkLst>
            <pc:docMk/>
            <pc:sldMk cId="814783938" sldId="325"/>
            <ac:picMk id="12" creationId="{E0DBE113-BF0E-8384-85BA-42FA63DFA868}"/>
          </ac:picMkLst>
        </pc:picChg>
        <pc:picChg chg="mod">
          <ac:chgData name="stefannyb_626" userId="4cf8611d-91d3-4058-bf5d-b9f2b3c5fb25" providerId="ADAL" clId="{03DE4F1F-C5EC-4263-A87F-AEF4F15E8F0D}" dt="2026-04-09T18:22:27.309" v="32" actId="2711"/>
          <ac:picMkLst>
            <pc:docMk/>
            <pc:sldMk cId="814783938" sldId="325"/>
            <ac:picMk id="14" creationId="{750ED266-899D-4133-C617-103F42EE2DD2}"/>
          </ac:picMkLst>
        </pc:picChg>
        <pc:picChg chg="mod">
          <ac:chgData name="stefannyb_626" userId="4cf8611d-91d3-4058-bf5d-b9f2b3c5fb25" providerId="ADAL" clId="{03DE4F1F-C5EC-4263-A87F-AEF4F15E8F0D}" dt="2026-04-09T18:22:27.309" v="32" actId="2711"/>
          <ac:picMkLst>
            <pc:docMk/>
            <pc:sldMk cId="814783938" sldId="325"/>
            <ac:picMk id="6148" creationId="{28E02767-8BDE-D0C2-A78C-06520E58138F}"/>
          </ac:picMkLst>
        </pc:picChg>
      </pc:sldChg>
      <pc:sldChg chg="modSp add mod">
        <pc:chgData name="stefannyb_626" userId="4cf8611d-91d3-4058-bf5d-b9f2b3c5fb25" providerId="ADAL" clId="{03DE4F1F-C5EC-4263-A87F-AEF4F15E8F0D}" dt="2026-04-09T20:04:42.930" v="338" actId="2"/>
        <pc:sldMkLst>
          <pc:docMk/>
          <pc:sldMk cId="4153958607" sldId="326"/>
        </pc:sldMkLst>
        <pc:spChg chg="mod">
          <ac:chgData name="stefannyb_626" userId="4cf8611d-91d3-4058-bf5d-b9f2b3c5fb25" providerId="ADAL" clId="{03DE4F1F-C5EC-4263-A87F-AEF4F15E8F0D}" dt="2026-04-09T18:27:14.444" v="47" actId="122"/>
          <ac:spMkLst>
            <pc:docMk/>
            <pc:sldMk cId="4153958607" sldId="326"/>
            <ac:spMk id="6" creationId="{352CE6C8-945E-3572-7108-DF84AFC0371F}"/>
          </ac:spMkLst>
        </pc:spChg>
        <pc:spChg chg="mod">
          <ac:chgData name="stefannyb_626" userId="4cf8611d-91d3-4058-bf5d-b9f2b3c5fb25" providerId="ADAL" clId="{03DE4F1F-C5EC-4263-A87F-AEF4F15E8F0D}" dt="2026-04-09T20:04:42.930" v="338" actId="2"/>
          <ac:spMkLst>
            <pc:docMk/>
            <pc:sldMk cId="4153958607" sldId="326"/>
            <ac:spMk id="7" creationId="{FFC20BDB-F9BF-0C01-C03A-05A833EAF81C}"/>
          </ac:spMkLst>
        </pc:spChg>
        <pc:spChg chg="mod">
          <ac:chgData name="stefannyb_626" userId="4cf8611d-91d3-4058-bf5d-b9f2b3c5fb25" providerId="ADAL" clId="{03DE4F1F-C5EC-4263-A87F-AEF4F15E8F0D}" dt="2026-04-09T18:27:02.830" v="44" actId="122"/>
          <ac:spMkLst>
            <pc:docMk/>
            <pc:sldMk cId="4153958607" sldId="326"/>
            <ac:spMk id="13" creationId="{61C6DDFE-CB4B-7CC9-B7CA-31D38AC896AF}"/>
          </ac:spMkLst>
        </pc:spChg>
        <pc:spChg chg="mod">
          <ac:chgData name="stefannyb_626" userId="4cf8611d-91d3-4058-bf5d-b9f2b3c5fb25" providerId="ADAL" clId="{03DE4F1F-C5EC-4263-A87F-AEF4F15E8F0D}" dt="2026-04-09T18:27:10.681" v="46" actId="122"/>
          <ac:spMkLst>
            <pc:docMk/>
            <pc:sldMk cId="4153958607" sldId="326"/>
            <ac:spMk id="14" creationId="{264E5A13-0C96-60C9-1495-7A0EB72AE3BC}"/>
          </ac:spMkLst>
        </pc:spChg>
        <pc:spChg chg="mod">
          <ac:chgData name="stefannyb_626" userId="4cf8611d-91d3-4058-bf5d-b9f2b3c5fb25" providerId="ADAL" clId="{03DE4F1F-C5EC-4263-A87F-AEF4F15E8F0D}" dt="2026-04-09T18:27:24.407" v="48" actId="255"/>
          <ac:spMkLst>
            <pc:docMk/>
            <pc:sldMk cId="4153958607" sldId="326"/>
            <ac:spMk id="17" creationId="{F0C24732-5954-BFED-E0B5-3090FFB6D1B8}"/>
          </ac:spMkLst>
        </pc:spChg>
        <pc:grpChg chg="mod">
          <ac:chgData name="stefannyb_626" userId="4cf8611d-91d3-4058-bf5d-b9f2b3c5fb25" providerId="ADAL" clId="{03DE4F1F-C5EC-4263-A87F-AEF4F15E8F0D}" dt="2026-04-09T18:24:02.804" v="41" actId="1076"/>
          <ac:grpSpMkLst>
            <pc:docMk/>
            <pc:sldMk cId="4153958607" sldId="326"/>
            <ac:grpSpMk id="12" creationId="{C1A48DD5-AB11-B5A3-D47A-A3F6E3FA06F0}"/>
          </ac:grpSpMkLst>
        </pc:grpChg>
        <pc:picChg chg="mod">
          <ac:chgData name="stefannyb_626" userId="4cf8611d-91d3-4058-bf5d-b9f2b3c5fb25" providerId="ADAL" clId="{03DE4F1F-C5EC-4263-A87F-AEF4F15E8F0D}" dt="2026-04-09T18:23:57.809" v="40" actId="255"/>
          <ac:picMkLst>
            <pc:docMk/>
            <pc:sldMk cId="4153958607" sldId="326"/>
            <ac:picMk id="5" creationId="{CB893390-1E67-F185-2394-48E5DDA67AA8}"/>
          </ac:picMkLst>
        </pc:picChg>
        <pc:picChg chg="mod">
          <ac:chgData name="stefannyb_626" userId="4cf8611d-91d3-4058-bf5d-b9f2b3c5fb25" providerId="ADAL" clId="{03DE4F1F-C5EC-4263-A87F-AEF4F15E8F0D}" dt="2026-04-09T18:23:57.809" v="40" actId="255"/>
          <ac:picMkLst>
            <pc:docMk/>
            <pc:sldMk cId="4153958607" sldId="326"/>
            <ac:picMk id="9" creationId="{330FA411-CC99-0905-BD20-868211F12165}"/>
          </ac:picMkLst>
        </pc:picChg>
        <pc:picChg chg="mod">
          <ac:chgData name="stefannyb_626" userId="4cf8611d-91d3-4058-bf5d-b9f2b3c5fb25" providerId="ADAL" clId="{03DE4F1F-C5EC-4263-A87F-AEF4F15E8F0D}" dt="2026-04-09T18:23:57.809" v="40" actId="255"/>
          <ac:picMkLst>
            <pc:docMk/>
            <pc:sldMk cId="4153958607" sldId="326"/>
            <ac:picMk id="11" creationId="{C275D336-4C15-B8ED-DFE2-10537B01D993}"/>
          </ac:picMkLst>
        </pc:picChg>
        <pc:picChg chg="mod">
          <ac:chgData name="stefannyb_626" userId="4cf8611d-91d3-4058-bf5d-b9f2b3c5fb25" providerId="ADAL" clId="{03DE4F1F-C5EC-4263-A87F-AEF4F15E8F0D}" dt="2026-04-09T18:23:57.809" v="40" actId="255"/>
          <ac:picMkLst>
            <pc:docMk/>
            <pc:sldMk cId="4153958607" sldId="326"/>
            <ac:picMk id="8194" creationId="{E07B01EE-8CDB-8E13-D8D4-D9B9992F104E}"/>
          </ac:picMkLst>
        </pc:picChg>
        <pc:picChg chg="mod">
          <ac:chgData name="stefannyb_626" userId="4cf8611d-91d3-4058-bf5d-b9f2b3c5fb25" providerId="ADAL" clId="{03DE4F1F-C5EC-4263-A87F-AEF4F15E8F0D}" dt="2026-04-09T18:23:57.809" v="40" actId="255"/>
          <ac:picMkLst>
            <pc:docMk/>
            <pc:sldMk cId="4153958607" sldId="326"/>
            <ac:picMk id="8196" creationId="{05A21BA6-6375-7DF3-5FF7-8537ED0945E8}"/>
          </ac:picMkLst>
        </pc:picChg>
      </pc:sldChg>
      <pc:sldChg chg="addSp delSp modSp add mod">
        <pc:chgData name="stefannyb_626" userId="4cf8611d-91d3-4058-bf5d-b9f2b3c5fb25" providerId="ADAL" clId="{03DE4F1F-C5EC-4263-A87F-AEF4F15E8F0D}" dt="2026-04-09T18:36:04.455" v="274" actId="20577"/>
        <pc:sldMkLst>
          <pc:docMk/>
          <pc:sldMk cId="4175643564" sldId="327"/>
        </pc:sldMkLst>
        <pc:spChg chg="mod">
          <ac:chgData name="stefannyb_626" userId="4cf8611d-91d3-4058-bf5d-b9f2b3c5fb25" providerId="ADAL" clId="{03DE4F1F-C5EC-4263-A87F-AEF4F15E8F0D}" dt="2026-04-09T18:36:04.455" v="274" actId="20577"/>
          <ac:spMkLst>
            <pc:docMk/>
            <pc:sldMk cId="4175643564" sldId="327"/>
            <ac:spMk id="4" creationId="{BE6E62D1-794F-7B2E-E6CF-8FE99247C36F}"/>
          </ac:spMkLst>
        </pc:spChg>
        <pc:graphicFrameChg chg="mod modGraphic">
          <ac:chgData name="stefannyb_626" userId="4cf8611d-91d3-4058-bf5d-b9f2b3c5fb25" providerId="ADAL" clId="{03DE4F1F-C5EC-4263-A87F-AEF4F15E8F0D}" dt="2026-04-09T18:35:34.444" v="267" actId="478"/>
          <ac:graphicFrameMkLst>
            <pc:docMk/>
            <pc:sldMk cId="4175643564" sldId="327"/>
            <ac:graphicFrameMk id="3" creationId="{31E58A6E-7DD7-1494-4831-4101F072B0CB}"/>
          </ac:graphicFrameMkLst>
        </pc:graphicFrameChg>
        <pc:picChg chg="add mod">
          <ac:chgData name="stefannyb_626" userId="4cf8611d-91d3-4058-bf5d-b9f2b3c5fb25" providerId="ADAL" clId="{03DE4F1F-C5EC-4263-A87F-AEF4F15E8F0D}" dt="2026-04-09T18:35:56.206" v="272" actId="1076"/>
          <ac:picMkLst>
            <pc:docMk/>
            <pc:sldMk cId="4175643564" sldId="327"/>
            <ac:picMk id="5" creationId="{3DC0C594-EDD6-B3E5-D069-38547BC518A3}"/>
          </ac:picMkLst>
        </pc:picChg>
        <pc:picChg chg="del">
          <ac:chgData name="stefannyb_626" userId="4cf8611d-91d3-4058-bf5d-b9f2b3c5fb25" providerId="ADAL" clId="{03DE4F1F-C5EC-4263-A87F-AEF4F15E8F0D}" dt="2026-04-09T18:34:30.792" v="78" actId="478"/>
          <ac:picMkLst>
            <pc:docMk/>
            <pc:sldMk cId="4175643564" sldId="327"/>
            <ac:picMk id="7" creationId="{FCD25AD4-7642-58A3-3E23-ACAC1C549810}"/>
          </ac:picMkLst>
        </pc:picChg>
        <pc:picChg chg="del">
          <ac:chgData name="stefannyb_626" userId="4cf8611d-91d3-4058-bf5d-b9f2b3c5fb25" providerId="ADAL" clId="{03DE4F1F-C5EC-4263-A87F-AEF4F15E8F0D}" dt="2026-04-09T18:34:32.204" v="79" actId="478"/>
          <ac:picMkLst>
            <pc:docMk/>
            <pc:sldMk cId="4175643564" sldId="327"/>
            <ac:picMk id="9" creationId="{ACCC4EE0-469E-A68D-A6ED-93EE3F6562E4}"/>
          </ac:picMkLst>
        </pc:picChg>
      </pc:sldChg>
      <pc:sldChg chg="modSp add mod">
        <pc:chgData name="stefannyb_626" userId="4cf8611d-91d3-4058-bf5d-b9f2b3c5fb25" providerId="ADAL" clId="{03DE4F1F-C5EC-4263-A87F-AEF4F15E8F0D}" dt="2026-04-09T19:54:37.678" v="303" actId="123"/>
        <pc:sldMkLst>
          <pc:docMk/>
          <pc:sldMk cId="2255698729" sldId="328"/>
        </pc:sldMkLst>
        <pc:spChg chg="mod">
          <ac:chgData name="stefannyb_626" userId="4cf8611d-91d3-4058-bf5d-b9f2b3c5fb25" providerId="ADAL" clId="{03DE4F1F-C5EC-4263-A87F-AEF4F15E8F0D}" dt="2026-04-09T19:54:37.678" v="303" actId="123"/>
          <ac:spMkLst>
            <pc:docMk/>
            <pc:sldMk cId="2255698729" sldId="328"/>
            <ac:spMk id="3" creationId="{662629DB-BCBC-078F-75A7-2AC8A7548CF5}"/>
          </ac:spMkLst>
        </pc:spChg>
        <pc:spChg chg="mod">
          <ac:chgData name="stefannyb_626" userId="4cf8611d-91d3-4058-bf5d-b9f2b3c5fb25" providerId="ADAL" clId="{03DE4F1F-C5EC-4263-A87F-AEF4F15E8F0D}" dt="2026-04-09T19:48:06.537" v="281" actId="2711"/>
          <ac:spMkLst>
            <pc:docMk/>
            <pc:sldMk cId="2255698729" sldId="328"/>
            <ac:spMk id="6" creationId="{CE34BB8E-1613-411B-77D1-DB973627F6FF}"/>
          </ac:spMkLst>
        </pc:spChg>
      </pc:sldChg>
      <pc:sldChg chg="modSp add mod">
        <pc:chgData name="stefannyb_626" userId="4cf8611d-91d3-4058-bf5d-b9f2b3c5fb25" providerId="ADAL" clId="{03DE4F1F-C5EC-4263-A87F-AEF4F15E8F0D}" dt="2026-04-09T20:07:27.189" v="374" actId="123"/>
        <pc:sldMkLst>
          <pc:docMk/>
          <pc:sldMk cId="4189379865" sldId="329"/>
        </pc:sldMkLst>
        <pc:spChg chg="mod">
          <ac:chgData name="stefannyb_626" userId="4cf8611d-91d3-4058-bf5d-b9f2b3c5fb25" providerId="ADAL" clId="{03DE4F1F-C5EC-4263-A87F-AEF4F15E8F0D}" dt="2026-04-09T20:07:27.189" v="374" actId="123"/>
          <ac:spMkLst>
            <pc:docMk/>
            <pc:sldMk cId="4189379865" sldId="329"/>
            <ac:spMk id="3" creationId="{47FA81C8-366F-CFFA-C3A2-BF40FC29F4DA}"/>
          </ac:spMkLst>
        </pc:spChg>
        <pc:picChg chg="mod">
          <ac:chgData name="stefannyb_626" userId="4cf8611d-91d3-4058-bf5d-b9f2b3c5fb25" providerId="ADAL" clId="{03DE4F1F-C5EC-4263-A87F-AEF4F15E8F0D}" dt="2026-04-09T19:48:32.266" v="284" actId="1076"/>
          <ac:picMkLst>
            <pc:docMk/>
            <pc:sldMk cId="4189379865" sldId="329"/>
            <ac:picMk id="5" creationId="{83DEC50B-57A5-1DD0-DEBA-FB70EA45A9C0}"/>
          </ac:picMkLst>
        </pc:picChg>
      </pc:sldChg>
      <pc:sldChg chg="modSp add mod">
        <pc:chgData name="stefannyb_626" userId="4cf8611d-91d3-4058-bf5d-b9f2b3c5fb25" providerId="ADAL" clId="{03DE4F1F-C5EC-4263-A87F-AEF4F15E8F0D}" dt="2026-04-09T19:48:38.743" v="285" actId="2711"/>
        <pc:sldMkLst>
          <pc:docMk/>
          <pc:sldMk cId="2057450010" sldId="330"/>
        </pc:sldMkLst>
        <pc:spChg chg="mod">
          <ac:chgData name="stefannyb_626" userId="4cf8611d-91d3-4058-bf5d-b9f2b3c5fb25" providerId="ADAL" clId="{03DE4F1F-C5EC-4263-A87F-AEF4F15E8F0D}" dt="2026-04-09T19:48:38.743" v="285" actId="2711"/>
          <ac:spMkLst>
            <pc:docMk/>
            <pc:sldMk cId="2057450010" sldId="330"/>
            <ac:spMk id="3" creationId="{AAFDBCC8-70A3-C400-EDD8-8E4173EE2905}"/>
          </ac:spMkLst>
        </pc:spChg>
      </pc:sldChg>
      <pc:sldChg chg="modSp add mod">
        <pc:chgData name="stefannyb_626" userId="4cf8611d-91d3-4058-bf5d-b9f2b3c5fb25" providerId="ADAL" clId="{03DE4F1F-C5EC-4263-A87F-AEF4F15E8F0D}" dt="2026-04-09T19:49:52.974" v="290" actId="1076"/>
        <pc:sldMkLst>
          <pc:docMk/>
          <pc:sldMk cId="2945391562" sldId="331"/>
        </pc:sldMkLst>
        <pc:spChg chg="mod">
          <ac:chgData name="stefannyb_626" userId="4cf8611d-91d3-4058-bf5d-b9f2b3c5fb25" providerId="ADAL" clId="{03DE4F1F-C5EC-4263-A87F-AEF4F15E8F0D}" dt="2026-04-09T19:49:52.974" v="290" actId="1076"/>
          <ac:spMkLst>
            <pc:docMk/>
            <pc:sldMk cId="2945391562" sldId="331"/>
            <ac:spMk id="7" creationId="{9229733D-8FE8-0320-273F-6110008D6C3C}"/>
          </ac:spMkLst>
        </pc:spChg>
        <pc:spChg chg="mod">
          <ac:chgData name="stefannyb_626" userId="4cf8611d-91d3-4058-bf5d-b9f2b3c5fb25" providerId="ADAL" clId="{03DE4F1F-C5EC-4263-A87F-AEF4F15E8F0D}" dt="2026-04-09T19:48:45.909" v="286" actId="2711"/>
          <ac:spMkLst>
            <pc:docMk/>
            <pc:sldMk cId="2945391562" sldId="331"/>
            <ac:spMk id="8" creationId="{78DC880D-39F4-DE28-F779-C46F69D12D45}"/>
          </ac:spMkLst>
        </pc:spChg>
        <pc:picChg chg="mod">
          <ac:chgData name="stefannyb_626" userId="4cf8611d-91d3-4058-bf5d-b9f2b3c5fb25" providerId="ADAL" clId="{03DE4F1F-C5EC-4263-A87F-AEF4F15E8F0D}" dt="2026-04-09T19:48:50.739" v="288" actId="14100"/>
          <ac:picMkLst>
            <pc:docMk/>
            <pc:sldMk cId="2945391562" sldId="331"/>
            <ac:picMk id="5" creationId="{F85D4214-0F6B-4558-92D5-656D9FD74369}"/>
          </ac:picMkLst>
        </pc:picChg>
      </pc:sldChg>
      <pc:sldChg chg="modSp add mod">
        <pc:chgData name="stefannyb_626" userId="4cf8611d-91d3-4058-bf5d-b9f2b3c5fb25" providerId="ADAL" clId="{03DE4F1F-C5EC-4263-A87F-AEF4F15E8F0D}" dt="2026-04-09T19:52:11.037" v="297" actId="1076"/>
        <pc:sldMkLst>
          <pc:docMk/>
          <pc:sldMk cId="913323172" sldId="332"/>
        </pc:sldMkLst>
        <pc:spChg chg="mod">
          <ac:chgData name="stefannyb_626" userId="4cf8611d-91d3-4058-bf5d-b9f2b3c5fb25" providerId="ADAL" clId="{03DE4F1F-C5EC-4263-A87F-AEF4F15E8F0D}" dt="2026-04-09T19:52:00.016" v="296" actId="2711"/>
          <ac:spMkLst>
            <pc:docMk/>
            <pc:sldMk cId="913323172" sldId="332"/>
            <ac:spMk id="3" creationId="{38F4590C-21F1-C930-EA5E-44E215AF36CA}"/>
          </ac:spMkLst>
        </pc:spChg>
        <pc:graphicFrameChg chg="mod">
          <ac:chgData name="stefannyb_626" userId="4cf8611d-91d3-4058-bf5d-b9f2b3c5fb25" providerId="ADAL" clId="{03DE4F1F-C5EC-4263-A87F-AEF4F15E8F0D}" dt="2026-04-09T19:52:11.037" v="297" actId="1076"/>
          <ac:graphicFrameMkLst>
            <pc:docMk/>
            <pc:sldMk cId="913323172" sldId="332"/>
            <ac:graphicFrameMk id="11" creationId="{5803AC80-A721-2A29-2C21-D088A791977C}"/>
          </ac:graphicFrameMkLst>
        </pc:graphicFrameChg>
      </pc:sldChg>
      <pc:sldChg chg="addSp modSp add">
        <pc:chgData name="stefannyb_626" userId="4cf8611d-91d3-4058-bf5d-b9f2b3c5fb25" providerId="ADAL" clId="{03DE4F1F-C5EC-4263-A87F-AEF4F15E8F0D}" dt="2026-04-09T20:18:43.165" v="460"/>
        <pc:sldMkLst>
          <pc:docMk/>
          <pc:sldMk cId="1286842908" sldId="333"/>
        </pc:sldMkLst>
        <pc:graphicFrameChg chg="add mod">
          <ac:chgData name="stefannyb_626" userId="4cf8611d-91d3-4058-bf5d-b9f2b3c5fb25" providerId="ADAL" clId="{03DE4F1F-C5EC-4263-A87F-AEF4F15E8F0D}" dt="2026-04-09T20:18:33.525" v="459"/>
          <ac:graphicFrameMkLst>
            <pc:docMk/>
            <pc:sldMk cId="1286842908" sldId="333"/>
            <ac:graphicFrameMk id="3" creationId="{40F0D0E2-510C-18EC-55D9-BF7A7373C3B5}"/>
          </ac:graphicFrameMkLst>
        </pc:graphicFrameChg>
        <pc:graphicFrameChg chg="add mod">
          <ac:chgData name="stefannyb_626" userId="4cf8611d-91d3-4058-bf5d-b9f2b3c5fb25" providerId="ADAL" clId="{03DE4F1F-C5EC-4263-A87F-AEF4F15E8F0D}" dt="2026-04-09T20:18:43.165" v="460"/>
          <ac:graphicFrameMkLst>
            <pc:docMk/>
            <pc:sldMk cId="1286842908" sldId="333"/>
            <ac:graphicFrameMk id="7" creationId="{152F6439-B786-3688-00ED-E2AB92EDD6B9}"/>
          </ac:graphicFrameMkLst>
        </pc:graphicFrameChg>
      </pc:sldChg>
      <pc:sldChg chg="addSp modSp new del">
        <pc:chgData name="stefannyb_626" userId="4cf8611d-91d3-4058-bf5d-b9f2b3c5fb25" providerId="ADAL" clId="{03DE4F1F-C5EC-4263-A87F-AEF4F15E8F0D}" dt="2026-04-09T20:19:05.508" v="465" actId="47"/>
        <pc:sldMkLst>
          <pc:docMk/>
          <pc:sldMk cId="280986413" sldId="334"/>
        </pc:sldMkLst>
        <pc:graphicFrameChg chg="add mod">
          <ac:chgData name="stefannyb_626" userId="4cf8611d-91d3-4058-bf5d-b9f2b3c5fb25" providerId="ADAL" clId="{03DE4F1F-C5EC-4263-A87F-AEF4F15E8F0D}" dt="2026-04-09T20:18:46.852" v="462"/>
          <ac:graphicFrameMkLst>
            <pc:docMk/>
            <pc:sldMk cId="280986413" sldId="334"/>
            <ac:graphicFrameMk id="4" creationId="{B3669A8E-B412-5262-916B-9DF43111CDF0}"/>
          </ac:graphicFrameMkLst>
        </pc:graphicFrameChg>
        <pc:graphicFrameChg chg="add mod">
          <ac:chgData name="stefannyb_626" userId="4cf8611d-91d3-4058-bf5d-b9f2b3c5fb25" providerId="ADAL" clId="{03DE4F1F-C5EC-4263-A87F-AEF4F15E8F0D}" dt="2026-04-09T20:18:56.106" v="463"/>
          <ac:graphicFrameMkLst>
            <pc:docMk/>
            <pc:sldMk cId="280986413" sldId="334"/>
            <ac:graphicFrameMk id="5" creationId="{6CC3CC31-7766-7A0C-0A0B-942E84FCC412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6F46DD-7ADC-4A3A-B461-8772C832964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607F45CF-03E6-4E5C-B5DB-98640E0E1A13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>
            <a:buNone/>
          </a:pPr>
          <a:r>
            <a:rPr lang="es-CO" sz="1600" b="0" i="0" dirty="0">
              <a:solidFill>
                <a:schemeClr val="tx1"/>
              </a:solidFill>
            </a:rPr>
            <a:t>Población municipal 2018 — DANE</a:t>
          </a:r>
          <a:endParaRPr lang="es-CO" sz="1600" b="1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F778890-1605-4F75-85B1-D6CCD062B84D}" type="parTrans" cxnId="{17EF553E-6820-4630-9609-D1B632DB46E3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CDADEE-8334-4B43-9006-8B74021E2348}" type="sibTrans" cxnId="{17EF553E-6820-4630-9609-D1B632DB46E3}">
      <dgm:prSet custT="1"/>
      <dgm:spPr/>
      <dgm:t>
        <a:bodyPr/>
        <a:lstStyle/>
        <a:p>
          <a:endParaRPr lang="es-CO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7402AAE-CF3D-47B1-BE32-EA21161B5E04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>
            <a:buNone/>
          </a:pPr>
          <a:r>
            <a:rPr lang="es-ES" sz="1600" b="0" i="0" dirty="0">
              <a:solidFill>
                <a:schemeClr val="tx1"/>
              </a:solidFill>
            </a:rPr>
            <a:t>Superficie municipal en POMCA (ha → km²)</a:t>
          </a:r>
          <a:r>
            <a:rPr lang="es-ES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.</a:t>
          </a:r>
          <a:endParaRPr lang="es-CO" sz="16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B9A4D8F-B819-4229-BD1F-24F0AA75D00B}" type="sibTrans" cxnId="{712ECF9A-F1D2-4FB3-8DC9-D89CDC822F4B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355DE7E-FB74-41E6-9510-7AEAF8BEAEB4}" type="parTrans" cxnId="{712ECF9A-F1D2-4FB3-8DC9-D89CDC822F4B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B13E9CC-1BF2-4FA6-91E4-C1555CFCAAE5}" type="pres">
      <dgm:prSet presAssocID="{216F46DD-7ADC-4A3A-B461-8772C8329644}" presName="Name0" presStyleCnt="0">
        <dgm:presLayoutVars>
          <dgm:dir/>
          <dgm:resizeHandles val="exact"/>
        </dgm:presLayoutVars>
      </dgm:prSet>
      <dgm:spPr/>
    </dgm:pt>
    <dgm:pt modelId="{A9F859AA-7845-4E0F-A45D-A42336E61974}" type="pres">
      <dgm:prSet presAssocID="{607F45CF-03E6-4E5C-B5DB-98640E0E1A13}" presName="node" presStyleLbl="node1" presStyleIdx="0" presStyleCnt="2">
        <dgm:presLayoutVars>
          <dgm:bulletEnabled val="1"/>
        </dgm:presLayoutVars>
      </dgm:prSet>
      <dgm:spPr/>
    </dgm:pt>
    <dgm:pt modelId="{522E634B-E267-4057-AB1D-8DDB6CEA7D46}" type="pres">
      <dgm:prSet presAssocID="{EDCDADEE-8334-4B43-9006-8B74021E2348}" presName="sibTrans" presStyleLbl="sibTrans2D1" presStyleIdx="0" presStyleCnt="1" custLinFactNeighborX="-2940" custLinFactNeighborY="-2443"/>
      <dgm:spPr/>
    </dgm:pt>
    <dgm:pt modelId="{4A5E85D3-A8A2-489F-A265-1BE322F78A29}" type="pres">
      <dgm:prSet presAssocID="{EDCDADEE-8334-4B43-9006-8B74021E2348}" presName="connectorText" presStyleLbl="sibTrans2D1" presStyleIdx="0" presStyleCnt="1"/>
      <dgm:spPr/>
    </dgm:pt>
    <dgm:pt modelId="{634ED731-7C74-4450-B0DC-E9FC3CF0D820}" type="pres">
      <dgm:prSet presAssocID="{67402AAE-CF3D-47B1-BE32-EA21161B5E04}" presName="node" presStyleLbl="node1" presStyleIdx="1" presStyleCnt="2" custLinFactNeighborX="6662" custLinFactNeighborY="74469">
        <dgm:presLayoutVars>
          <dgm:bulletEnabled val="1"/>
        </dgm:presLayoutVars>
      </dgm:prSet>
      <dgm:spPr/>
    </dgm:pt>
  </dgm:ptLst>
  <dgm:cxnLst>
    <dgm:cxn modelId="{17EF553E-6820-4630-9609-D1B632DB46E3}" srcId="{216F46DD-7ADC-4A3A-B461-8772C8329644}" destId="{607F45CF-03E6-4E5C-B5DB-98640E0E1A13}" srcOrd="0" destOrd="0" parTransId="{DF778890-1605-4F75-85B1-D6CCD062B84D}" sibTransId="{EDCDADEE-8334-4B43-9006-8B74021E2348}"/>
    <dgm:cxn modelId="{83B1355B-46E5-41B4-86F2-B8A7D2C0A6BC}" type="presOf" srcId="{607F45CF-03E6-4E5C-B5DB-98640E0E1A13}" destId="{A9F859AA-7845-4E0F-A45D-A42336E61974}" srcOrd="0" destOrd="0" presId="urn:microsoft.com/office/officeart/2005/8/layout/process1"/>
    <dgm:cxn modelId="{18217B73-5ABF-4ADD-B18D-9ACE3C1FC979}" type="presOf" srcId="{216F46DD-7ADC-4A3A-B461-8772C8329644}" destId="{AB13E9CC-1BF2-4FA6-91E4-C1555CFCAAE5}" srcOrd="0" destOrd="0" presId="urn:microsoft.com/office/officeart/2005/8/layout/process1"/>
    <dgm:cxn modelId="{712ECF9A-F1D2-4FB3-8DC9-D89CDC822F4B}" srcId="{216F46DD-7ADC-4A3A-B461-8772C8329644}" destId="{67402AAE-CF3D-47B1-BE32-EA21161B5E04}" srcOrd="1" destOrd="0" parTransId="{B355DE7E-FB74-41E6-9510-7AEAF8BEAEB4}" sibTransId="{9B9A4D8F-B819-4229-BD1F-24F0AA75D00B}"/>
    <dgm:cxn modelId="{5ABDE59D-67A4-44E2-A1A6-2C46ED380E90}" type="presOf" srcId="{EDCDADEE-8334-4B43-9006-8B74021E2348}" destId="{522E634B-E267-4057-AB1D-8DDB6CEA7D46}" srcOrd="0" destOrd="0" presId="urn:microsoft.com/office/officeart/2005/8/layout/process1"/>
    <dgm:cxn modelId="{8943B3C9-C9B5-4F0F-AE4F-211FF6B1A027}" type="presOf" srcId="{EDCDADEE-8334-4B43-9006-8B74021E2348}" destId="{4A5E85D3-A8A2-489F-A265-1BE322F78A29}" srcOrd="1" destOrd="0" presId="urn:microsoft.com/office/officeart/2005/8/layout/process1"/>
    <dgm:cxn modelId="{01F4D5F0-9789-40B9-9DC3-E39045B40AE0}" type="presOf" srcId="{67402AAE-CF3D-47B1-BE32-EA21161B5E04}" destId="{634ED731-7C74-4450-B0DC-E9FC3CF0D820}" srcOrd="0" destOrd="0" presId="urn:microsoft.com/office/officeart/2005/8/layout/process1"/>
    <dgm:cxn modelId="{0BF18073-A979-4EF4-A748-8D45DAF04660}" type="presParOf" srcId="{AB13E9CC-1BF2-4FA6-91E4-C1555CFCAAE5}" destId="{A9F859AA-7845-4E0F-A45D-A42336E61974}" srcOrd="0" destOrd="0" presId="urn:microsoft.com/office/officeart/2005/8/layout/process1"/>
    <dgm:cxn modelId="{2013C300-EE8B-4A0B-B174-383D4597BEAD}" type="presParOf" srcId="{AB13E9CC-1BF2-4FA6-91E4-C1555CFCAAE5}" destId="{522E634B-E267-4057-AB1D-8DDB6CEA7D46}" srcOrd="1" destOrd="0" presId="urn:microsoft.com/office/officeart/2005/8/layout/process1"/>
    <dgm:cxn modelId="{C8EDF7F1-518B-41EE-A5BE-52F8D4F8BCEA}" type="presParOf" srcId="{522E634B-E267-4057-AB1D-8DDB6CEA7D46}" destId="{4A5E85D3-A8A2-489F-A265-1BE322F78A29}" srcOrd="0" destOrd="0" presId="urn:microsoft.com/office/officeart/2005/8/layout/process1"/>
    <dgm:cxn modelId="{A97EF68F-97CE-4D7A-BE3D-B1BB8A745F12}" type="presParOf" srcId="{AB13E9CC-1BF2-4FA6-91E4-C1555CFCAAE5}" destId="{634ED731-7C74-4450-B0DC-E9FC3CF0D820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3B6765-6136-463C-9782-271D519561E7}" type="doc">
      <dgm:prSet loTypeId="urn:microsoft.com/office/officeart/2005/8/layout/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2DC0595-18E1-49A8-8E9E-2F8D66AABCED}">
      <dgm:prSet phldrT="[Texto]"/>
      <dgm:spPr/>
      <dgm:t>
        <a:bodyPr/>
        <a:lstStyle/>
        <a:p>
          <a:pPr>
            <a:buNone/>
          </a:pPr>
          <a:r>
            <a:rPr lang="es-CO" b="1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rPr>
            <a:t>Descripción de tecnología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F81BDA0-9B98-446B-B2A1-681D37FE694D}" type="parTrans" cxnId="{FB7B774A-1787-4121-80B0-74BD6EA17590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CFB7787-E5E1-432D-A501-568FC51748BF}" type="sibTrans" cxnId="{FB7B774A-1787-4121-80B0-74BD6EA17590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03C4DE4-2424-4B9C-9A76-91D85F29C767}">
      <dgm:prSet phldrT="[Texto]"/>
      <dgm:spPr/>
      <dgm:t>
        <a:bodyPr/>
        <a:lstStyle/>
        <a:p>
          <a:pPr>
            <a:buNone/>
          </a:pPr>
          <a:r>
            <a:rPr lang="es-CO" b="1" i="0" u="none" strike="noStrike">
              <a:effectLst/>
              <a:latin typeface="Verdana" panose="020B0604030504040204" pitchFamily="34" charset="0"/>
              <a:ea typeface="Verdana" panose="020B0604030504040204" pitchFamily="34" charset="0"/>
            </a:rPr>
            <a:t>Especificaciones técnicas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D1F57F-7C16-4695-B8A7-E398137C3A76}" type="parTrans" cxnId="{3F7D745A-A8B9-48D2-A626-B0B38FBE843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8DE06CA-DF8A-491E-BB67-491E536C3DED}" type="sibTrans" cxnId="{3F7D745A-A8B9-48D2-A626-B0B38FBE843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DC0C858-E631-42CC-8AB9-22040A0A40B9}">
      <dgm:prSet phldrT="[Texto]"/>
      <dgm:spPr/>
      <dgm:t>
        <a:bodyPr/>
        <a:lstStyle/>
        <a:p>
          <a:pPr>
            <a:buNone/>
          </a:pPr>
          <a:r>
            <a:rPr lang="es-CO" b="1" i="0" u="none">
              <a:latin typeface="Verdana" panose="020B0604030504040204" pitchFamily="34" charset="0"/>
              <a:ea typeface="Verdana" panose="020B0604030504040204" pitchFamily="34" charset="0"/>
            </a:rPr>
            <a:t>Especificaciones ambientales </a:t>
          </a:r>
          <a:endParaRPr lang="es-CO" b="0" i="0" u="none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8A549D6-5195-4F33-867F-5CFC3B795080}" type="parTrans" cxnId="{02EE075E-4970-47FC-B013-B18C4EEF8DF0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C107EAE-58EB-4C2A-8049-00D63094F38A}" type="sibTrans" cxnId="{02EE075E-4970-47FC-B013-B18C4EEF8DF0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56ABEED-0E94-4E7A-841F-003AE24A42A7}">
      <dgm:prSet phldrT="[Texto]"/>
      <dgm:spPr/>
      <dgm:t>
        <a:bodyPr/>
        <a:lstStyle/>
        <a:p>
          <a:pPr>
            <a:buNone/>
          </a:pPr>
          <a:r>
            <a:rPr lang="es-CO" b="1" i="0" u="none">
              <a:latin typeface="Verdana" panose="020B0604030504040204" pitchFamily="34" charset="0"/>
              <a:ea typeface="Verdana" panose="020B0604030504040204" pitchFamily="34" charset="0"/>
            </a:rPr>
            <a:t>Ventajas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F635C39-FFC3-430B-896F-30B0C373FB4B}" type="parTrans" cxnId="{4313E817-AD2B-4B1C-9A16-88E02B754518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CBB62D2-35D8-4897-941E-6E28A408C890}" type="sibTrans" cxnId="{4313E817-AD2B-4B1C-9A16-88E02B754518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1558C25-722B-426D-8786-4B73CC47BFCA}">
      <dgm:prSet phldrT="[Texto]"/>
      <dgm:spPr/>
      <dgm:t>
        <a:bodyPr/>
        <a:lstStyle/>
        <a:p>
          <a:pPr>
            <a:buNone/>
          </a:pPr>
          <a:r>
            <a:rPr lang="es-ES" b="1" i="0" u="none" strike="noStrike">
              <a:effectLst/>
              <a:latin typeface="Verdana" panose="020B0604030504040204" pitchFamily="34" charset="0"/>
              <a:ea typeface="Verdana" panose="020B0604030504040204" pitchFamily="34" charset="0"/>
            </a:rPr>
            <a:t>Articulación con programas y proyectos institucionales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E698A58-CDFF-4EB0-9D76-CECA502E154D}" type="parTrans" cxnId="{49DCBE5A-7E94-4807-BCC8-5DBC229D9F01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4B7909E-199A-4890-8C28-ADC882D4DE09}" type="sibTrans" cxnId="{49DCBE5A-7E94-4807-BCC8-5DBC229D9F01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587B217-8B3E-49BB-8EBD-77C1CEDEE1F3}">
      <dgm:prSet phldrT="[Texto]"/>
      <dgm:spPr/>
      <dgm:t>
        <a:bodyPr/>
        <a:lstStyle/>
        <a:p>
          <a:pPr>
            <a:buNone/>
          </a:pPr>
          <a:r>
            <a:rPr lang="es-CO" b="1" i="0" u="none" strike="noStrike">
              <a:effectLst/>
              <a:latin typeface="Verdana" panose="020B0604030504040204" pitchFamily="34" charset="0"/>
              <a:ea typeface="Verdana" panose="020B0604030504040204" pitchFamily="34" charset="0"/>
            </a:rPr>
            <a:t>Componente GEI</a:t>
          </a:r>
          <a:r>
            <a:rPr lang="es-ES" b="1" i="0" u="none" strike="noStrike">
              <a:effectLst/>
              <a:latin typeface="Verdana" panose="020B0604030504040204" pitchFamily="34" charset="0"/>
              <a:ea typeface="Verdana" panose="020B0604030504040204" pitchFamily="34" charset="0"/>
            </a:rPr>
            <a:t> 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A7876D9-A9C0-49A6-8406-79220A400BB0}" type="parTrans" cxnId="{7F2F02AC-CEB2-492A-86B3-003A6AFAD78A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6AEC149-4134-4A95-BEF3-2FDD80A4800C}" type="sibTrans" cxnId="{7F2F02AC-CEB2-492A-86B3-003A6AFAD78A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163EC60-1686-46AE-80BD-4240D420F1C9}">
      <dgm:prSet phldrT="[Texto]"/>
      <dgm:spPr/>
      <dgm:t>
        <a:bodyPr/>
        <a:lstStyle/>
        <a:p>
          <a:pPr>
            <a:buNone/>
          </a:pPr>
          <a:r>
            <a:rPr lang="es-CO" b="1" i="0">
              <a:latin typeface="Verdana" panose="020B0604030504040204" pitchFamily="34" charset="0"/>
              <a:ea typeface="Verdana" panose="020B0604030504040204" pitchFamily="34" charset="0"/>
            </a:rPr>
            <a:t>Escala de aplicación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CB47A8E-7D66-49F6-929E-0E16D47158DD}" type="parTrans" cxnId="{0C75CEEC-DEF2-4988-99D6-F0F42C1FE559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7B4DD86-2C09-420D-9DF0-014478756894}" type="sibTrans" cxnId="{0C75CEEC-DEF2-4988-99D6-F0F42C1FE559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8F34E37-D122-40B8-ADF5-D7B90DA757F3}">
      <dgm:prSet phldrT="[Texto]"/>
      <dgm:spPr/>
      <dgm:t>
        <a:bodyPr/>
        <a:lstStyle/>
        <a:p>
          <a:pPr>
            <a:buNone/>
          </a:pPr>
          <a:r>
            <a:rPr lang="es-CO" b="1" i="0">
              <a:latin typeface="Verdana" panose="020B0604030504040204" pitchFamily="34" charset="0"/>
              <a:ea typeface="Verdana" panose="020B0604030504040204" pitchFamily="34" charset="0"/>
            </a:rPr>
            <a:t>Riesgos y limitaciones (Tecnologicos)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68CDDD3-28BD-4458-ABC4-5616F41A374C}" type="parTrans" cxnId="{5E47639F-8029-4576-9D30-B56754F15AC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124BF87-4CAF-4566-A246-B0641FA9B1E9}" type="sibTrans" cxnId="{5E47639F-8029-4576-9D30-B56754F15AC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0702FD4-3C61-4191-8D28-0332B115E907}">
      <dgm:prSet phldrT="[Texto]"/>
      <dgm:spPr/>
      <dgm:t>
        <a:bodyPr/>
        <a:lstStyle/>
        <a:p>
          <a:pPr>
            <a:buNone/>
          </a:pPr>
          <a:r>
            <a:rPr lang="es-CO" b="1" i="0">
              <a:latin typeface="Verdana" panose="020B0604030504040204" pitchFamily="34" charset="0"/>
              <a:ea typeface="Verdana" panose="020B0604030504040204" pitchFamily="34" charset="0"/>
            </a:rPr>
            <a:t>Riesgos y limitaciones (Ambientales)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54EF997-E563-4ACA-AAAB-16B3F70A5730}" type="parTrans" cxnId="{4C169299-C14A-403A-8369-7234ED6FB6AB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39DD80E-F128-40CA-9DEF-7948E4622167}" type="sibTrans" cxnId="{4C169299-C14A-403A-8369-7234ED6FB6AB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CE354F9-EAEA-4FFB-913B-A8D782A7B25A}">
      <dgm:prSet phldrT="[Texto]"/>
      <dgm:spPr/>
      <dgm:t>
        <a:bodyPr/>
        <a:lstStyle/>
        <a:p>
          <a:pPr>
            <a:buNone/>
          </a:pPr>
          <a:r>
            <a:rPr lang="es-ES" b="1" i="0">
              <a:latin typeface="Verdana" panose="020B0604030504040204" pitchFamily="34" charset="0"/>
              <a:ea typeface="Verdana" panose="020B0604030504040204" pitchFamily="34" charset="0"/>
            </a:rPr>
            <a:t>Marco normativo y regulatorio aplicable 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743058A-40FA-4ADE-AF20-DDABA0203970}" type="parTrans" cxnId="{2924C17F-C7BF-4502-9FE0-7D3800EFE745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F619404-B3FE-4F6B-B596-EEB1FD36599D}" type="sibTrans" cxnId="{2924C17F-C7BF-4502-9FE0-7D3800EFE745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0282BF3-B813-4E0D-9D71-D1E93AD6F7A2}">
      <dgm:prSet phldrT="[Texto]"/>
      <dgm:spPr/>
      <dgm:t>
        <a:bodyPr/>
        <a:lstStyle/>
        <a:p>
          <a:pPr>
            <a:buNone/>
          </a:pPr>
          <a:r>
            <a:rPr lang="es-CO" b="1" i="0">
              <a:latin typeface="Verdana" panose="020B0604030504040204" pitchFamily="34" charset="0"/>
              <a:ea typeface="Verdana" panose="020B0604030504040204" pitchFamily="34" charset="0"/>
            </a:rPr>
            <a:t>Nivel de Madurez tecnológica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D939E0-DB88-40B5-A12B-EA56D1AFBF5B}" type="parTrans" cxnId="{D42AE34C-A63C-4045-BD55-DFB83371A389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DCB43AE-F38C-40A5-862E-097C505ACA68}" type="sibTrans" cxnId="{D42AE34C-A63C-4045-BD55-DFB83371A389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8821CD-6BB3-4BCB-A4CA-27A85775118D}">
      <dgm:prSet phldrT="[Texto]"/>
      <dgm:spPr/>
      <dgm:t>
        <a:bodyPr/>
        <a:lstStyle/>
        <a:p>
          <a:pPr>
            <a:buNone/>
          </a:pPr>
          <a:r>
            <a:rPr lang="es-CO" b="1" i="0">
              <a:latin typeface="Verdana" panose="020B0604030504040204" pitchFamily="34" charset="0"/>
              <a:ea typeface="Verdana" panose="020B0604030504040204" pitchFamily="34" charset="0"/>
            </a:rPr>
            <a:t>Eficiencia tecnológica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E1E00D0-A2B2-463E-8722-54D8C09AAF64}" type="parTrans" cxnId="{50CAB903-8581-4F2F-8096-F92B3F6CCBFF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BBE13C-5D57-4585-9E70-98D693C38E12}" type="sibTrans" cxnId="{50CAB903-8581-4F2F-8096-F92B3F6CCBFF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EE92387-F189-4981-A940-871A5E4A76FF}" type="pres">
      <dgm:prSet presAssocID="{923B6765-6136-463C-9782-271D519561E7}" presName="diagram" presStyleCnt="0">
        <dgm:presLayoutVars>
          <dgm:dir/>
          <dgm:resizeHandles val="exact"/>
        </dgm:presLayoutVars>
      </dgm:prSet>
      <dgm:spPr/>
    </dgm:pt>
    <dgm:pt modelId="{267722DF-073D-4182-A06B-8216FC2EAF2B}" type="pres">
      <dgm:prSet presAssocID="{12DC0595-18E1-49A8-8E9E-2F8D66AABCED}" presName="node" presStyleLbl="node1" presStyleIdx="0" presStyleCnt="12">
        <dgm:presLayoutVars>
          <dgm:bulletEnabled val="1"/>
        </dgm:presLayoutVars>
      </dgm:prSet>
      <dgm:spPr/>
    </dgm:pt>
    <dgm:pt modelId="{29303F9F-A344-4330-8728-F9116BF0E03E}" type="pres">
      <dgm:prSet presAssocID="{CCFB7787-E5E1-432D-A501-568FC51748BF}" presName="sibTrans" presStyleLbl="sibTrans2D1" presStyleIdx="0" presStyleCnt="11"/>
      <dgm:spPr/>
    </dgm:pt>
    <dgm:pt modelId="{8724725C-19E8-43A6-99D3-B927070AEB43}" type="pres">
      <dgm:prSet presAssocID="{CCFB7787-E5E1-432D-A501-568FC51748BF}" presName="connectorText" presStyleLbl="sibTrans2D1" presStyleIdx="0" presStyleCnt="11"/>
      <dgm:spPr/>
    </dgm:pt>
    <dgm:pt modelId="{B92C0E0D-E3BF-41D6-A5C8-B71AD010F7CA}" type="pres">
      <dgm:prSet presAssocID="{703C4DE4-2424-4B9C-9A76-91D85F29C767}" presName="node" presStyleLbl="node1" presStyleIdx="1" presStyleCnt="12">
        <dgm:presLayoutVars>
          <dgm:bulletEnabled val="1"/>
        </dgm:presLayoutVars>
      </dgm:prSet>
      <dgm:spPr/>
    </dgm:pt>
    <dgm:pt modelId="{9357F705-C30C-47A2-9079-9DCACB8B2A6F}" type="pres">
      <dgm:prSet presAssocID="{68DE06CA-DF8A-491E-BB67-491E536C3DED}" presName="sibTrans" presStyleLbl="sibTrans2D1" presStyleIdx="1" presStyleCnt="11"/>
      <dgm:spPr/>
    </dgm:pt>
    <dgm:pt modelId="{0A2207E9-04D8-4218-875C-7310CF4A8F03}" type="pres">
      <dgm:prSet presAssocID="{68DE06CA-DF8A-491E-BB67-491E536C3DED}" presName="connectorText" presStyleLbl="sibTrans2D1" presStyleIdx="1" presStyleCnt="11"/>
      <dgm:spPr/>
    </dgm:pt>
    <dgm:pt modelId="{050EAC62-15FE-4EBC-B72F-F054CB51F193}" type="pres">
      <dgm:prSet presAssocID="{6DC0C858-E631-42CC-8AB9-22040A0A40B9}" presName="node" presStyleLbl="node1" presStyleIdx="2" presStyleCnt="12">
        <dgm:presLayoutVars>
          <dgm:bulletEnabled val="1"/>
        </dgm:presLayoutVars>
      </dgm:prSet>
      <dgm:spPr/>
    </dgm:pt>
    <dgm:pt modelId="{92B4A89F-74CC-4C60-ACDC-9C1C8657F7F1}" type="pres">
      <dgm:prSet presAssocID="{6C107EAE-58EB-4C2A-8049-00D63094F38A}" presName="sibTrans" presStyleLbl="sibTrans2D1" presStyleIdx="2" presStyleCnt="11"/>
      <dgm:spPr/>
    </dgm:pt>
    <dgm:pt modelId="{452A2BE5-15D4-4628-A870-CE4D763929A2}" type="pres">
      <dgm:prSet presAssocID="{6C107EAE-58EB-4C2A-8049-00D63094F38A}" presName="connectorText" presStyleLbl="sibTrans2D1" presStyleIdx="2" presStyleCnt="11"/>
      <dgm:spPr/>
    </dgm:pt>
    <dgm:pt modelId="{F3E5D085-EDC4-4EFA-A318-EAC643935A6B}" type="pres">
      <dgm:prSet presAssocID="{256ABEED-0E94-4E7A-841F-003AE24A42A7}" presName="node" presStyleLbl="node1" presStyleIdx="3" presStyleCnt="12">
        <dgm:presLayoutVars>
          <dgm:bulletEnabled val="1"/>
        </dgm:presLayoutVars>
      </dgm:prSet>
      <dgm:spPr/>
    </dgm:pt>
    <dgm:pt modelId="{C743D633-FE94-4B60-9DBD-6C498D78D5D4}" type="pres">
      <dgm:prSet presAssocID="{9CBB62D2-35D8-4897-941E-6E28A408C890}" presName="sibTrans" presStyleLbl="sibTrans2D1" presStyleIdx="3" presStyleCnt="11"/>
      <dgm:spPr/>
    </dgm:pt>
    <dgm:pt modelId="{755B9C1F-C773-402F-A815-BB2136D1CAE5}" type="pres">
      <dgm:prSet presAssocID="{9CBB62D2-35D8-4897-941E-6E28A408C890}" presName="connectorText" presStyleLbl="sibTrans2D1" presStyleIdx="3" presStyleCnt="11"/>
      <dgm:spPr/>
    </dgm:pt>
    <dgm:pt modelId="{1B5782F6-6709-456F-920E-72C6DEC0AF0A}" type="pres">
      <dgm:prSet presAssocID="{61558C25-722B-426D-8786-4B73CC47BFCA}" presName="node" presStyleLbl="node1" presStyleIdx="4" presStyleCnt="12">
        <dgm:presLayoutVars>
          <dgm:bulletEnabled val="1"/>
        </dgm:presLayoutVars>
      </dgm:prSet>
      <dgm:spPr/>
    </dgm:pt>
    <dgm:pt modelId="{1BC1F707-90B3-45E9-96F6-911A1B6DB295}" type="pres">
      <dgm:prSet presAssocID="{64B7909E-199A-4890-8C28-ADC882D4DE09}" presName="sibTrans" presStyleLbl="sibTrans2D1" presStyleIdx="4" presStyleCnt="11"/>
      <dgm:spPr/>
    </dgm:pt>
    <dgm:pt modelId="{B3070F28-557A-4A7E-A483-D79A55665B95}" type="pres">
      <dgm:prSet presAssocID="{64B7909E-199A-4890-8C28-ADC882D4DE09}" presName="connectorText" presStyleLbl="sibTrans2D1" presStyleIdx="4" presStyleCnt="11"/>
      <dgm:spPr/>
    </dgm:pt>
    <dgm:pt modelId="{F71E9E62-04FC-4DAF-A7EA-781DC3905DB4}" type="pres">
      <dgm:prSet presAssocID="{E587B217-8B3E-49BB-8EBD-77C1CEDEE1F3}" presName="node" presStyleLbl="node1" presStyleIdx="5" presStyleCnt="12">
        <dgm:presLayoutVars>
          <dgm:bulletEnabled val="1"/>
        </dgm:presLayoutVars>
      </dgm:prSet>
      <dgm:spPr/>
    </dgm:pt>
    <dgm:pt modelId="{30A0E252-4011-41F5-B1FD-992A67BD7989}" type="pres">
      <dgm:prSet presAssocID="{06AEC149-4134-4A95-BEF3-2FDD80A4800C}" presName="sibTrans" presStyleLbl="sibTrans2D1" presStyleIdx="5" presStyleCnt="11"/>
      <dgm:spPr/>
    </dgm:pt>
    <dgm:pt modelId="{8EF0D493-6CCA-4A10-BA2F-ED7D30477CCB}" type="pres">
      <dgm:prSet presAssocID="{06AEC149-4134-4A95-BEF3-2FDD80A4800C}" presName="connectorText" presStyleLbl="sibTrans2D1" presStyleIdx="5" presStyleCnt="11"/>
      <dgm:spPr/>
    </dgm:pt>
    <dgm:pt modelId="{A280A2B3-3DAA-4C87-AC8A-0911FC6DBE3A}" type="pres">
      <dgm:prSet presAssocID="{5163EC60-1686-46AE-80BD-4240D420F1C9}" presName="node" presStyleLbl="node1" presStyleIdx="6" presStyleCnt="12">
        <dgm:presLayoutVars>
          <dgm:bulletEnabled val="1"/>
        </dgm:presLayoutVars>
      </dgm:prSet>
      <dgm:spPr/>
    </dgm:pt>
    <dgm:pt modelId="{817EB403-596C-45E4-AE15-5E18E95A2C95}" type="pres">
      <dgm:prSet presAssocID="{67B4DD86-2C09-420D-9DF0-014478756894}" presName="sibTrans" presStyleLbl="sibTrans2D1" presStyleIdx="6" presStyleCnt="11"/>
      <dgm:spPr/>
    </dgm:pt>
    <dgm:pt modelId="{F82B8A49-1578-46F1-B9F1-433C3EC59813}" type="pres">
      <dgm:prSet presAssocID="{67B4DD86-2C09-420D-9DF0-014478756894}" presName="connectorText" presStyleLbl="sibTrans2D1" presStyleIdx="6" presStyleCnt="11"/>
      <dgm:spPr/>
    </dgm:pt>
    <dgm:pt modelId="{52248ED8-36A6-4A49-8684-4B1AD4690F83}" type="pres">
      <dgm:prSet presAssocID="{88F34E37-D122-40B8-ADF5-D7B90DA757F3}" presName="node" presStyleLbl="node1" presStyleIdx="7" presStyleCnt="12">
        <dgm:presLayoutVars>
          <dgm:bulletEnabled val="1"/>
        </dgm:presLayoutVars>
      </dgm:prSet>
      <dgm:spPr/>
    </dgm:pt>
    <dgm:pt modelId="{8C0E7895-93FB-48C0-998D-E3A94F781072}" type="pres">
      <dgm:prSet presAssocID="{5124BF87-4CAF-4566-A246-B0641FA9B1E9}" presName="sibTrans" presStyleLbl="sibTrans2D1" presStyleIdx="7" presStyleCnt="11"/>
      <dgm:spPr/>
    </dgm:pt>
    <dgm:pt modelId="{4FE230DA-D782-4E26-B869-60582A7E0B32}" type="pres">
      <dgm:prSet presAssocID="{5124BF87-4CAF-4566-A246-B0641FA9B1E9}" presName="connectorText" presStyleLbl="sibTrans2D1" presStyleIdx="7" presStyleCnt="11"/>
      <dgm:spPr/>
    </dgm:pt>
    <dgm:pt modelId="{54854682-69F7-45F7-A5DD-0B845BD8FD88}" type="pres">
      <dgm:prSet presAssocID="{E0702FD4-3C61-4191-8D28-0332B115E907}" presName="node" presStyleLbl="node1" presStyleIdx="8" presStyleCnt="12">
        <dgm:presLayoutVars>
          <dgm:bulletEnabled val="1"/>
        </dgm:presLayoutVars>
      </dgm:prSet>
      <dgm:spPr/>
    </dgm:pt>
    <dgm:pt modelId="{F2AC08B7-5012-478D-A897-356FBFCD9EB4}" type="pres">
      <dgm:prSet presAssocID="{339DD80E-F128-40CA-9DEF-7948E4622167}" presName="sibTrans" presStyleLbl="sibTrans2D1" presStyleIdx="8" presStyleCnt="11"/>
      <dgm:spPr/>
    </dgm:pt>
    <dgm:pt modelId="{6CF05DD9-7C09-4DE1-956B-F224460C1034}" type="pres">
      <dgm:prSet presAssocID="{339DD80E-F128-40CA-9DEF-7948E4622167}" presName="connectorText" presStyleLbl="sibTrans2D1" presStyleIdx="8" presStyleCnt="11"/>
      <dgm:spPr/>
    </dgm:pt>
    <dgm:pt modelId="{525052EE-5D2D-411F-A42B-BB2E9DD514F8}" type="pres">
      <dgm:prSet presAssocID="{4CE354F9-EAEA-4FFB-913B-A8D782A7B25A}" presName="node" presStyleLbl="node1" presStyleIdx="9" presStyleCnt="12">
        <dgm:presLayoutVars>
          <dgm:bulletEnabled val="1"/>
        </dgm:presLayoutVars>
      </dgm:prSet>
      <dgm:spPr/>
    </dgm:pt>
    <dgm:pt modelId="{116B1BA5-A45F-4A3C-8645-24B1AC4315A2}" type="pres">
      <dgm:prSet presAssocID="{4F619404-B3FE-4F6B-B596-EEB1FD36599D}" presName="sibTrans" presStyleLbl="sibTrans2D1" presStyleIdx="9" presStyleCnt="11"/>
      <dgm:spPr/>
    </dgm:pt>
    <dgm:pt modelId="{7E5CE41B-068B-4C26-97D0-180CBD0D51D1}" type="pres">
      <dgm:prSet presAssocID="{4F619404-B3FE-4F6B-B596-EEB1FD36599D}" presName="connectorText" presStyleLbl="sibTrans2D1" presStyleIdx="9" presStyleCnt="11"/>
      <dgm:spPr/>
    </dgm:pt>
    <dgm:pt modelId="{03E57703-1E4C-4981-AEB4-C547027D4449}" type="pres">
      <dgm:prSet presAssocID="{70282BF3-B813-4E0D-9D71-D1E93AD6F7A2}" presName="node" presStyleLbl="node1" presStyleIdx="10" presStyleCnt="12">
        <dgm:presLayoutVars>
          <dgm:bulletEnabled val="1"/>
        </dgm:presLayoutVars>
      </dgm:prSet>
      <dgm:spPr/>
    </dgm:pt>
    <dgm:pt modelId="{1902241E-939F-4801-8CF1-50F9B3B3D8C1}" type="pres">
      <dgm:prSet presAssocID="{1DCB43AE-F38C-40A5-862E-097C505ACA68}" presName="sibTrans" presStyleLbl="sibTrans2D1" presStyleIdx="10" presStyleCnt="11"/>
      <dgm:spPr/>
    </dgm:pt>
    <dgm:pt modelId="{079160F8-71FD-418A-B1F1-40511AF37A30}" type="pres">
      <dgm:prSet presAssocID="{1DCB43AE-F38C-40A5-862E-097C505ACA68}" presName="connectorText" presStyleLbl="sibTrans2D1" presStyleIdx="10" presStyleCnt="11"/>
      <dgm:spPr/>
    </dgm:pt>
    <dgm:pt modelId="{BC9B6F1A-4662-4579-BE0F-EE657832FB69}" type="pres">
      <dgm:prSet presAssocID="{A68821CD-6BB3-4BCB-A4CA-27A85775118D}" presName="node" presStyleLbl="node1" presStyleIdx="11" presStyleCnt="12">
        <dgm:presLayoutVars>
          <dgm:bulletEnabled val="1"/>
        </dgm:presLayoutVars>
      </dgm:prSet>
      <dgm:spPr/>
    </dgm:pt>
  </dgm:ptLst>
  <dgm:cxnLst>
    <dgm:cxn modelId="{50CAB903-8581-4F2F-8096-F92B3F6CCBFF}" srcId="{923B6765-6136-463C-9782-271D519561E7}" destId="{A68821CD-6BB3-4BCB-A4CA-27A85775118D}" srcOrd="11" destOrd="0" parTransId="{FE1E00D0-A2B2-463E-8722-54D8C09AAF64}" sibTransId="{C7BBE13C-5D57-4585-9E70-98D693C38E12}"/>
    <dgm:cxn modelId="{F5C5950D-CBA3-4D63-B1E4-6020E9A7B1EC}" type="presOf" srcId="{923B6765-6136-463C-9782-271D519561E7}" destId="{FEE92387-F189-4981-A940-871A5E4A76FF}" srcOrd="0" destOrd="0" presId="urn:microsoft.com/office/officeart/2005/8/layout/process5"/>
    <dgm:cxn modelId="{4313E817-AD2B-4B1C-9A16-88E02B754518}" srcId="{923B6765-6136-463C-9782-271D519561E7}" destId="{256ABEED-0E94-4E7A-841F-003AE24A42A7}" srcOrd="3" destOrd="0" parTransId="{7F635C39-FFC3-430B-896F-30B0C373FB4B}" sibTransId="{9CBB62D2-35D8-4897-941E-6E28A408C890}"/>
    <dgm:cxn modelId="{1D768523-DF98-4577-8290-F41818A16E92}" type="presOf" srcId="{A68821CD-6BB3-4BCB-A4CA-27A85775118D}" destId="{BC9B6F1A-4662-4579-BE0F-EE657832FB69}" srcOrd="0" destOrd="0" presId="urn:microsoft.com/office/officeart/2005/8/layout/process5"/>
    <dgm:cxn modelId="{9F431B26-1D2E-4335-9B8C-B948D2E1A20D}" type="presOf" srcId="{06AEC149-4134-4A95-BEF3-2FDD80A4800C}" destId="{8EF0D493-6CCA-4A10-BA2F-ED7D30477CCB}" srcOrd="1" destOrd="0" presId="urn:microsoft.com/office/officeart/2005/8/layout/process5"/>
    <dgm:cxn modelId="{95FFAB5D-8F51-4F99-A952-BCADE52E9683}" type="presOf" srcId="{6C107EAE-58EB-4C2A-8049-00D63094F38A}" destId="{452A2BE5-15D4-4628-A870-CE4D763929A2}" srcOrd="1" destOrd="0" presId="urn:microsoft.com/office/officeart/2005/8/layout/process5"/>
    <dgm:cxn modelId="{D6E1E65D-CF05-49F1-9493-FF1D432B5B7F}" type="presOf" srcId="{6C107EAE-58EB-4C2A-8049-00D63094F38A}" destId="{92B4A89F-74CC-4C60-ACDC-9C1C8657F7F1}" srcOrd="0" destOrd="0" presId="urn:microsoft.com/office/officeart/2005/8/layout/process5"/>
    <dgm:cxn modelId="{02EE075E-4970-47FC-B013-B18C4EEF8DF0}" srcId="{923B6765-6136-463C-9782-271D519561E7}" destId="{6DC0C858-E631-42CC-8AB9-22040A0A40B9}" srcOrd="2" destOrd="0" parTransId="{28A549D6-5195-4F33-867F-5CFC3B795080}" sibTransId="{6C107EAE-58EB-4C2A-8049-00D63094F38A}"/>
    <dgm:cxn modelId="{E0376D60-8EAD-4B94-94ED-E3D48FE76B4F}" type="presOf" srcId="{256ABEED-0E94-4E7A-841F-003AE24A42A7}" destId="{F3E5D085-EDC4-4EFA-A318-EAC643935A6B}" srcOrd="0" destOrd="0" presId="urn:microsoft.com/office/officeart/2005/8/layout/process5"/>
    <dgm:cxn modelId="{6B948960-27D8-46D5-863F-0B3201F96E70}" type="presOf" srcId="{E587B217-8B3E-49BB-8EBD-77C1CEDEE1F3}" destId="{F71E9E62-04FC-4DAF-A7EA-781DC3905DB4}" srcOrd="0" destOrd="0" presId="urn:microsoft.com/office/officeart/2005/8/layout/process5"/>
    <dgm:cxn modelId="{090A5B61-9FFA-40E0-AEA5-A44673F02F7B}" type="presOf" srcId="{5163EC60-1686-46AE-80BD-4240D420F1C9}" destId="{A280A2B3-3DAA-4C87-AC8A-0911FC6DBE3A}" srcOrd="0" destOrd="0" presId="urn:microsoft.com/office/officeart/2005/8/layout/process5"/>
    <dgm:cxn modelId="{87E85B43-0E40-40D6-81B3-1976A894A63A}" type="presOf" srcId="{5124BF87-4CAF-4566-A246-B0641FA9B1E9}" destId="{4FE230DA-D782-4E26-B869-60582A7E0B32}" srcOrd="1" destOrd="0" presId="urn:microsoft.com/office/officeart/2005/8/layout/process5"/>
    <dgm:cxn modelId="{A7A09343-73D5-4A1D-B99E-1C44079D7DB6}" type="presOf" srcId="{68DE06CA-DF8A-491E-BB67-491E536C3DED}" destId="{9357F705-C30C-47A2-9079-9DCACB8B2A6F}" srcOrd="0" destOrd="0" presId="urn:microsoft.com/office/officeart/2005/8/layout/process5"/>
    <dgm:cxn modelId="{79612248-A546-4BB7-B79C-D1BC04D617E8}" type="presOf" srcId="{4F619404-B3FE-4F6B-B596-EEB1FD36599D}" destId="{7E5CE41B-068B-4C26-97D0-180CBD0D51D1}" srcOrd="1" destOrd="0" presId="urn:microsoft.com/office/officeart/2005/8/layout/process5"/>
    <dgm:cxn modelId="{C0C54148-F64C-40BB-A23F-7952A03C00CB}" type="presOf" srcId="{68DE06CA-DF8A-491E-BB67-491E536C3DED}" destId="{0A2207E9-04D8-4218-875C-7310CF4A8F03}" srcOrd="1" destOrd="0" presId="urn:microsoft.com/office/officeart/2005/8/layout/process5"/>
    <dgm:cxn modelId="{ACD77E68-7C23-4A1A-B7DA-EC3F42A850FB}" type="presOf" srcId="{61558C25-722B-426D-8786-4B73CC47BFCA}" destId="{1B5782F6-6709-456F-920E-72C6DEC0AF0A}" srcOrd="0" destOrd="0" presId="urn:microsoft.com/office/officeart/2005/8/layout/process5"/>
    <dgm:cxn modelId="{FB7B774A-1787-4121-80B0-74BD6EA17590}" srcId="{923B6765-6136-463C-9782-271D519561E7}" destId="{12DC0595-18E1-49A8-8E9E-2F8D66AABCED}" srcOrd="0" destOrd="0" parTransId="{3F81BDA0-9B98-446B-B2A1-681D37FE694D}" sibTransId="{CCFB7787-E5E1-432D-A501-568FC51748BF}"/>
    <dgm:cxn modelId="{2BA38B4C-919D-411E-9749-0CDADE0BD332}" type="presOf" srcId="{339DD80E-F128-40CA-9DEF-7948E4622167}" destId="{F2AC08B7-5012-478D-A897-356FBFCD9EB4}" srcOrd="0" destOrd="0" presId="urn:microsoft.com/office/officeart/2005/8/layout/process5"/>
    <dgm:cxn modelId="{D42AE34C-A63C-4045-BD55-DFB83371A389}" srcId="{923B6765-6136-463C-9782-271D519561E7}" destId="{70282BF3-B813-4E0D-9D71-D1E93AD6F7A2}" srcOrd="10" destOrd="0" parTransId="{A6D939E0-DB88-40B5-A12B-EA56D1AFBF5B}" sibTransId="{1DCB43AE-F38C-40A5-862E-097C505ACA68}"/>
    <dgm:cxn modelId="{A8D35D70-5A2C-4981-A652-17FCFA0972F9}" type="presOf" srcId="{9CBB62D2-35D8-4897-941E-6E28A408C890}" destId="{755B9C1F-C773-402F-A815-BB2136D1CAE5}" srcOrd="1" destOrd="0" presId="urn:microsoft.com/office/officeart/2005/8/layout/process5"/>
    <dgm:cxn modelId="{040C5B73-9A19-43AB-88B3-E135A5BB0E23}" type="presOf" srcId="{5124BF87-4CAF-4566-A246-B0641FA9B1E9}" destId="{8C0E7895-93FB-48C0-998D-E3A94F781072}" srcOrd="0" destOrd="0" presId="urn:microsoft.com/office/officeart/2005/8/layout/process5"/>
    <dgm:cxn modelId="{A9896C58-DEE0-40F3-88F7-C1C011AEB9EC}" type="presOf" srcId="{64B7909E-199A-4890-8C28-ADC882D4DE09}" destId="{B3070F28-557A-4A7E-A483-D79A55665B95}" srcOrd="1" destOrd="0" presId="urn:microsoft.com/office/officeart/2005/8/layout/process5"/>
    <dgm:cxn modelId="{F99F2C79-FDB4-41BA-BC3E-AAC03AFE4DB5}" type="presOf" srcId="{64B7909E-199A-4890-8C28-ADC882D4DE09}" destId="{1BC1F707-90B3-45E9-96F6-911A1B6DB295}" srcOrd="0" destOrd="0" presId="urn:microsoft.com/office/officeart/2005/8/layout/process5"/>
    <dgm:cxn modelId="{C592245A-739E-4D52-BD30-434F99B02501}" type="presOf" srcId="{703C4DE4-2424-4B9C-9A76-91D85F29C767}" destId="{B92C0E0D-E3BF-41D6-A5C8-B71AD010F7CA}" srcOrd="0" destOrd="0" presId="urn:microsoft.com/office/officeart/2005/8/layout/process5"/>
    <dgm:cxn modelId="{3F7D745A-A8B9-48D2-A626-B0B38FBE8433}" srcId="{923B6765-6136-463C-9782-271D519561E7}" destId="{703C4DE4-2424-4B9C-9A76-91D85F29C767}" srcOrd="1" destOrd="0" parTransId="{79D1F57F-7C16-4695-B8A7-E398137C3A76}" sibTransId="{68DE06CA-DF8A-491E-BB67-491E536C3DED}"/>
    <dgm:cxn modelId="{49DCBE5A-7E94-4807-BCC8-5DBC229D9F01}" srcId="{923B6765-6136-463C-9782-271D519561E7}" destId="{61558C25-722B-426D-8786-4B73CC47BFCA}" srcOrd="4" destOrd="0" parTransId="{2E698A58-CDFF-4EB0-9D76-CECA502E154D}" sibTransId="{64B7909E-199A-4890-8C28-ADC882D4DE09}"/>
    <dgm:cxn modelId="{FDC07A7E-0103-4532-AD76-53FB8CA88BD4}" type="presOf" srcId="{88F34E37-D122-40B8-ADF5-D7B90DA757F3}" destId="{52248ED8-36A6-4A49-8684-4B1AD4690F83}" srcOrd="0" destOrd="0" presId="urn:microsoft.com/office/officeart/2005/8/layout/process5"/>
    <dgm:cxn modelId="{2924C17F-C7BF-4502-9FE0-7D3800EFE745}" srcId="{923B6765-6136-463C-9782-271D519561E7}" destId="{4CE354F9-EAEA-4FFB-913B-A8D782A7B25A}" srcOrd="9" destOrd="0" parTransId="{E743058A-40FA-4ADE-AF20-DDABA0203970}" sibTransId="{4F619404-B3FE-4F6B-B596-EEB1FD36599D}"/>
    <dgm:cxn modelId="{2B61C680-DE2D-4C02-9EFA-845FEA311A73}" type="presOf" srcId="{CCFB7787-E5E1-432D-A501-568FC51748BF}" destId="{29303F9F-A344-4330-8728-F9116BF0E03E}" srcOrd="0" destOrd="0" presId="urn:microsoft.com/office/officeart/2005/8/layout/process5"/>
    <dgm:cxn modelId="{4C169299-C14A-403A-8369-7234ED6FB6AB}" srcId="{923B6765-6136-463C-9782-271D519561E7}" destId="{E0702FD4-3C61-4191-8D28-0332B115E907}" srcOrd="8" destOrd="0" parTransId="{954EF997-E563-4ACA-AAAB-16B3F70A5730}" sibTransId="{339DD80E-F128-40CA-9DEF-7948E4622167}"/>
    <dgm:cxn modelId="{27C5AF9D-7DB1-48E4-8839-BB3B02FB099A}" type="presOf" srcId="{6DC0C858-E631-42CC-8AB9-22040A0A40B9}" destId="{050EAC62-15FE-4EBC-B72F-F054CB51F193}" srcOrd="0" destOrd="0" presId="urn:microsoft.com/office/officeart/2005/8/layout/process5"/>
    <dgm:cxn modelId="{3BB2099E-9B55-40F4-905E-2E6C90C4F5FB}" type="presOf" srcId="{67B4DD86-2C09-420D-9DF0-014478756894}" destId="{F82B8A49-1578-46F1-B9F1-433C3EC59813}" srcOrd="1" destOrd="0" presId="urn:microsoft.com/office/officeart/2005/8/layout/process5"/>
    <dgm:cxn modelId="{5E47639F-8029-4576-9D30-B56754F15AC3}" srcId="{923B6765-6136-463C-9782-271D519561E7}" destId="{88F34E37-D122-40B8-ADF5-D7B90DA757F3}" srcOrd="7" destOrd="0" parTransId="{E68CDDD3-28BD-4458-ABC4-5616F41A374C}" sibTransId="{5124BF87-4CAF-4566-A246-B0641FA9B1E9}"/>
    <dgm:cxn modelId="{A4218CA6-DBF6-4EB7-820A-ED6B977B6EE7}" type="presOf" srcId="{12DC0595-18E1-49A8-8E9E-2F8D66AABCED}" destId="{267722DF-073D-4182-A06B-8216FC2EAF2B}" srcOrd="0" destOrd="0" presId="urn:microsoft.com/office/officeart/2005/8/layout/process5"/>
    <dgm:cxn modelId="{03D884A8-17B3-45B5-AC9D-5357689B1DDC}" type="presOf" srcId="{339DD80E-F128-40CA-9DEF-7948E4622167}" destId="{6CF05DD9-7C09-4DE1-956B-F224460C1034}" srcOrd="1" destOrd="0" presId="urn:microsoft.com/office/officeart/2005/8/layout/process5"/>
    <dgm:cxn modelId="{7F2F02AC-CEB2-492A-86B3-003A6AFAD78A}" srcId="{923B6765-6136-463C-9782-271D519561E7}" destId="{E587B217-8B3E-49BB-8EBD-77C1CEDEE1F3}" srcOrd="5" destOrd="0" parTransId="{EA7876D9-A9C0-49A6-8406-79220A400BB0}" sibTransId="{06AEC149-4134-4A95-BEF3-2FDD80A4800C}"/>
    <dgm:cxn modelId="{855CB4BA-CD0D-4C1E-B412-572F6E633809}" type="presOf" srcId="{9CBB62D2-35D8-4897-941E-6E28A408C890}" destId="{C743D633-FE94-4B60-9DBD-6C498D78D5D4}" srcOrd="0" destOrd="0" presId="urn:microsoft.com/office/officeart/2005/8/layout/process5"/>
    <dgm:cxn modelId="{1B66A4C2-BAEE-4BF9-A503-909A322FF4A6}" type="presOf" srcId="{1DCB43AE-F38C-40A5-862E-097C505ACA68}" destId="{079160F8-71FD-418A-B1F1-40511AF37A30}" srcOrd="1" destOrd="0" presId="urn:microsoft.com/office/officeart/2005/8/layout/process5"/>
    <dgm:cxn modelId="{CED8E8C7-FDDD-434F-B61E-FF2EC6A8D144}" type="presOf" srcId="{1DCB43AE-F38C-40A5-862E-097C505ACA68}" destId="{1902241E-939F-4801-8CF1-50F9B3B3D8C1}" srcOrd="0" destOrd="0" presId="urn:microsoft.com/office/officeart/2005/8/layout/process5"/>
    <dgm:cxn modelId="{8726DDCA-24BC-4872-B53C-8B8C36F036ED}" type="presOf" srcId="{CCFB7787-E5E1-432D-A501-568FC51748BF}" destId="{8724725C-19E8-43A6-99D3-B927070AEB43}" srcOrd="1" destOrd="0" presId="urn:microsoft.com/office/officeart/2005/8/layout/process5"/>
    <dgm:cxn modelId="{126BFADA-27ED-4516-8A9B-9DAB1FE4DB12}" type="presOf" srcId="{67B4DD86-2C09-420D-9DF0-014478756894}" destId="{817EB403-596C-45E4-AE15-5E18E95A2C95}" srcOrd="0" destOrd="0" presId="urn:microsoft.com/office/officeart/2005/8/layout/process5"/>
    <dgm:cxn modelId="{2268AAE9-301C-4E4E-9212-007FB290F90A}" type="presOf" srcId="{4F619404-B3FE-4F6B-B596-EEB1FD36599D}" destId="{116B1BA5-A45F-4A3C-8645-24B1AC4315A2}" srcOrd="0" destOrd="0" presId="urn:microsoft.com/office/officeart/2005/8/layout/process5"/>
    <dgm:cxn modelId="{AA88D8EB-5B00-48E6-AF0D-9F1CB5BDE600}" type="presOf" srcId="{E0702FD4-3C61-4191-8D28-0332B115E907}" destId="{54854682-69F7-45F7-A5DD-0B845BD8FD88}" srcOrd="0" destOrd="0" presId="urn:microsoft.com/office/officeart/2005/8/layout/process5"/>
    <dgm:cxn modelId="{0C75CEEC-DEF2-4988-99D6-F0F42C1FE559}" srcId="{923B6765-6136-463C-9782-271D519561E7}" destId="{5163EC60-1686-46AE-80BD-4240D420F1C9}" srcOrd="6" destOrd="0" parTransId="{6CB47A8E-7D66-49F6-929E-0E16D47158DD}" sibTransId="{67B4DD86-2C09-420D-9DF0-014478756894}"/>
    <dgm:cxn modelId="{EEA6CEF3-99C0-4A4E-84EE-EC25B6A38C0C}" type="presOf" srcId="{06AEC149-4134-4A95-BEF3-2FDD80A4800C}" destId="{30A0E252-4011-41F5-B1FD-992A67BD7989}" srcOrd="0" destOrd="0" presId="urn:microsoft.com/office/officeart/2005/8/layout/process5"/>
    <dgm:cxn modelId="{5370E8F6-7DDE-465F-B226-8F8A39D3F791}" type="presOf" srcId="{4CE354F9-EAEA-4FFB-913B-A8D782A7B25A}" destId="{525052EE-5D2D-411F-A42B-BB2E9DD514F8}" srcOrd="0" destOrd="0" presId="urn:microsoft.com/office/officeart/2005/8/layout/process5"/>
    <dgm:cxn modelId="{1FD279F9-0EA5-494A-9EAB-2DEFD7F8DCEA}" type="presOf" srcId="{70282BF3-B813-4E0D-9D71-D1E93AD6F7A2}" destId="{03E57703-1E4C-4981-AEB4-C547027D4449}" srcOrd="0" destOrd="0" presId="urn:microsoft.com/office/officeart/2005/8/layout/process5"/>
    <dgm:cxn modelId="{D45419D0-9819-44D9-A790-8DE68D42D8C7}" type="presParOf" srcId="{FEE92387-F189-4981-A940-871A5E4A76FF}" destId="{267722DF-073D-4182-A06B-8216FC2EAF2B}" srcOrd="0" destOrd="0" presId="urn:microsoft.com/office/officeart/2005/8/layout/process5"/>
    <dgm:cxn modelId="{28B518D7-1250-4558-BFE0-AF1366EF20EE}" type="presParOf" srcId="{FEE92387-F189-4981-A940-871A5E4A76FF}" destId="{29303F9F-A344-4330-8728-F9116BF0E03E}" srcOrd="1" destOrd="0" presId="urn:microsoft.com/office/officeart/2005/8/layout/process5"/>
    <dgm:cxn modelId="{A2A90A19-E008-4EE4-BA8C-5D55A97F1E12}" type="presParOf" srcId="{29303F9F-A344-4330-8728-F9116BF0E03E}" destId="{8724725C-19E8-43A6-99D3-B927070AEB43}" srcOrd="0" destOrd="0" presId="urn:microsoft.com/office/officeart/2005/8/layout/process5"/>
    <dgm:cxn modelId="{1BD9A176-71E7-451B-AF04-D62AACEBDCBD}" type="presParOf" srcId="{FEE92387-F189-4981-A940-871A5E4A76FF}" destId="{B92C0E0D-E3BF-41D6-A5C8-B71AD010F7CA}" srcOrd="2" destOrd="0" presId="urn:microsoft.com/office/officeart/2005/8/layout/process5"/>
    <dgm:cxn modelId="{6F40489E-ABF1-4A2B-A2F3-6BA5E698EC9E}" type="presParOf" srcId="{FEE92387-F189-4981-A940-871A5E4A76FF}" destId="{9357F705-C30C-47A2-9079-9DCACB8B2A6F}" srcOrd="3" destOrd="0" presId="urn:microsoft.com/office/officeart/2005/8/layout/process5"/>
    <dgm:cxn modelId="{0DCFDFB7-A482-4111-A3E8-2CB1DBB0E59C}" type="presParOf" srcId="{9357F705-C30C-47A2-9079-9DCACB8B2A6F}" destId="{0A2207E9-04D8-4218-875C-7310CF4A8F03}" srcOrd="0" destOrd="0" presId="urn:microsoft.com/office/officeart/2005/8/layout/process5"/>
    <dgm:cxn modelId="{54CE3322-E6B9-4EAA-BA71-AA91D6D55460}" type="presParOf" srcId="{FEE92387-F189-4981-A940-871A5E4A76FF}" destId="{050EAC62-15FE-4EBC-B72F-F054CB51F193}" srcOrd="4" destOrd="0" presId="urn:microsoft.com/office/officeart/2005/8/layout/process5"/>
    <dgm:cxn modelId="{DB4299BF-6C45-4A01-9886-E59AB7F4E409}" type="presParOf" srcId="{FEE92387-F189-4981-A940-871A5E4A76FF}" destId="{92B4A89F-74CC-4C60-ACDC-9C1C8657F7F1}" srcOrd="5" destOrd="0" presId="urn:microsoft.com/office/officeart/2005/8/layout/process5"/>
    <dgm:cxn modelId="{7B207620-07C7-46CF-9187-CAA2CEA335D0}" type="presParOf" srcId="{92B4A89F-74CC-4C60-ACDC-9C1C8657F7F1}" destId="{452A2BE5-15D4-4628-A870-CE4D763929A2}" srcOrd="0" destOrd="0" presId="urn:microsoft.com/office/officeart/2005/8/layout/process5"/>
    <dgm:cxn modelId="{0D65C510-F204-474B-90EC-D8DB0007C9E9}" type="presParOf" srcId="{FEE92387-F189-4981-A940-871A5E4A76FF}" destId="{F3E5D085-EDC4-4EFA-A318-EAC643935A6B}" srcOrd="6" destOrd="0" presId="urn:microsoft.com/office/officeart/2005/8/layout/process5"/>
    <dgm:cxn modelId="{F22741DF-BD63-4579-B377-ECAB4709D667}" type="presParOf" srcId="{FEE92387-F189-4981-A940-871A5E4A76FF}" destId="{C743D633-FE94-4B60-9DBD-6C498D78D5D4}" srcOrd="7" destOrd="0" presId="urn:microsoft.com/office/officeart/2005/8/layout/process5"/>
    <dgm:cxn modelId="{AC2E54FA-6F92-414F-80BF-EA8315FA7934}" type="presParOf" srcId="{C743D633-FE94-4B60-9DBD-6C498D78D5D4}" destId="{755B9C1F-C773-402F-A815-BB2136D1CAE5}" srcOrd="0" destOrd="0" presId="urn:microsoft.com/office/officeart/2005/8/layout/process5"/>
    <dgm:cxn modelId="{DF85A06F-D58E-481D-B568-C96BDE216F09}" type="presParOf" srcId="{FEE92387-F189-4981-A940-871A5E4A76FF}" destId="{1B5782F6-6709-456F-920E-72C6DEC0AF0A}" srcOrd="8" destOrd="0" presId="urn:microsoft.com/office/officeart/2005/8/layout/process5"/>
    <dgm:cxn modelId="{DD008175-6B97-4CF2-8414-B33F69A0B409}" type="presParOf" srcId="{FEE92387-F189-4981-A940-871A5E4A76FF}" destId="{1BC1F707-90B3-45E9-96F6-911A1B6DB295}" srcOrd="9" destOrd="0" presId="urn:microsoft.com/office/officeart/2005/8/layout/process5"/>
    <dgm:cxn modelId="{566BC465-728C-4066-B691-326838BF027A}" type="presParOf" srcId="{1BC1F707-90B3-45E9-96F6-911A1B6DB295}" destId="{B3070F28-557A-4A7E-A483-D79A55665B95}" srcOrd="0" destOrd="0" presId="urn:microsoft.com/office/officeart/2005/8/layout/process5"/>
    <dgm:cxn modelId="{85273946-88EF-46F2-9629-E14ACF666E96}" type="presParOf" srcId="{FEE92387-F189-4981-A940-871A5E4A76FF}" destId="{F71E9E62-04FC-4DAF-A7EA-781DC3905DB4}" srcOrd="10" destOrd="0" presId="urn:microsoft.com/office/officeart/2005/8/layout/process5"/>
    <dgm:cxn modelId="{FA9904DF-3568-42D7-99C3-A9EA74E89167}" type="presParOf" srcId="{FEE92387-F189-4981-A940-871A5E4A76FF}" destId="{30A0E252-4011-41F5-B1FD-992A67BD7989}" srcOrd="11" destOrd="0" presId="urn:microsoft.com/office/officeart/2005/8/layout/process5"/>
    <dgm:cxn modelId="{BAD34DBE-B32C-47FD-BAA8-8E933AE59627}" type="presParOf" srcId="{30A0E252-4011-41F5-B1FD-992A67BD7989}" destId="{8EF0D493-6CCA-4A10-BA2F-ED7D30477CCB}" srcOrd="0" destOrd="0" presId="urn:microsoft.com/office/officeart/2005/8/layout/process5"/>
    <dgm:cxn modelId="{4092CB02-71A6-4591-82A4-AFE513F24B36}" type="presParOf" srcId="{FEE92387-F189-4981-A940-871A5E4A76FF}" destId="{A280A2B3-3DAA-4C87-AC8A-0911FC6DBE3A}" srcOrd="12" destOrd="0" presId="urn:microsoft.com/office/officeart/2005/8/layout/process5"/>
    <dgm:cxn modelId="{C12707E7-3D25-48F5-85B2-C2226AF9A50A}" type="presParOf" srcId="{FEE92387-F189-4981-A940-871A5E4A76FF}" destId="{817EB403-596C-45E4-AE15-5E18E95A2C95}" srcOrd="13" destOrd="0" presId="urn:microsoft.com/office/officeart/2005/8/layout/process5"/>
    <dgm:cxn modelId="{AB68CA54-CC5B-49FD-BDF0-39306206E0BA}" type="presParOf" srcId="{817EB403-596C-45E4-AE15-5E18E95A2C95}" destId="{F82B8A49-1578-46F1-B9F1-433C3EC59813}" srcOrd="0" destOrd="0" presId="urn:microsoft.com/office/officeart/2005/8/layout/process5"/>
    <dgm:cxn modelId="{22B28E5B-B0E6-45E3-89D5-72BEC73966ED}" type="presParOf" srcId="{FEE92387-F189-4981-A940-871A5E4A76FF}" destId="{52248ED8-36A6-4A49-8684-4B1AD4690F83}" srcOrd="14" destOrd="0" presId="urn:microsoft.com/office/officeart/2005/8/layout/process5"/>
    <dgm:cxn modelId="{8BC2A742-9758-40DF-BFDC-43007336B742}" type="presParOf" srcId="{FEE92387-F189-4981-A940-871A5E4A76FF}" destId="{8C0E7895-93FB-48C0-998D-E3A94F781072}" srcOrd="15" destOrd="0" presId="urn:microsoft.com/office/officeart/2005/8/layout/process5"/>
    <dgm:cxn modelId="{0DA7BB74-1FE4-47AD-8432-CAFFE6C2EF2B}" type="presParOf" srcId="{8C0E7895-93FB-48C0-998D-E3A94F781072}" destId="{4FE230DA-D782-4E26-B869-60582A7E0B32}" srcOrd="0" destOrd="0" presId="urn:microsoft.com/office/officeart/2005/8/layout/process5"/>
    <dgm:cxn modelId="{CEAE5E21-E3CD-4378-9F63-0BAB97E3C926}" type="presParOf" srcId="{FEE92387-F189-4981-A940-871A5E4A76FF}" destId="{54854682-69F7-45F7-A5DD-0B845BD8FD88}" srcOrd="16" destOrd="0" presId="urn:microsoft.com/office/officeart/2005/8/layout/process5"/>
    <dgm:cxn modelId="{0137CD34-C092-43F5-BAA6-8999A0351788}" type="presParOf" srcId="{FEE92387-F189-4981-A940-871A5E4A76FF}" destId="{F2AC08B7-5012-478D-A897-356FBFCD9EB4}" srcOrd="17" destOrd="0" presId="urn:microsoft.com/office/officeart/2005/8/layout/process5"/>
    <dgm:cxn modelId="{30DE95FF-D68F-4308-B6F4-BD0B294AD1EC}" type="presParOf" srcId="{F2AC08B7-5012-478D-A897-356FBFCD9EB4}" destId="{6CF05DD9-7C09-4DE1-956B-F224460C1034}" srcOrd="0" destOrd="0" presId="urn:microsoft.com/office/officeart/2005/8/layout/process5"/>
    <dgm:cxn modelId="{757C557D-87FE-41BA-8BAA-83A9EE6F312C}" type="presParOf" srcId="{FEE92387-F189-4981-A940-871A5E4A76FF}" destId="{525052EE-5D2D-411F-A42B-BB2E9DD514F8}" srcOrd="18" destOrd="0" presId="urn:microsoft.com/office/officeart/2005/8/layout/process5"/>
    <dgm:cxn modelId="{0EB07A32-A2C2-4B5A-8EDB-2FBDA8AE5EE7}" type="presParOf" srcId="{FEE92387-F189-4981-A940-871A5E4A76FF}" destId="{116B1BA5-A45F-4A3C-8645-24B1AC4315A2}" srcOrd="19" destOrd="0" presId="urn:microsoft.com/office/officeart/2005/8/layout/process5"/>
    <dgm:cxn modelId="{77BFEF7B-B6BC-4177-85A9-8EDE9D86470B}" type="presParOf" srcId="{116B1BA5-A45F-4A3C-8645-24B1AC4315A2}" destId="{7E5CE41B-068B-4C26-97D0-180CBD0D51D1}" srcOrd="0" destOrd="0" presId="urn:microsoft.com/office/officeart/2005/8/layout/process5"/>
    <dgm:cxn modelId="{14EE151D-19BF-4629-9427-B4483CACD396}" type="presParOf" srcId="{FEE92387-F189-4981-A940-871A5E4A76FF}" destId="{03E57703-1E4C-4981-AEB4-C547027D4449}" srcOrd="20" destOrd="0" presId="urn:microsoft.com/office/officeart/2005/8/layout/process5"/>
    <dgm:cxn modelId="{AB9C1559-065E-4160-9FFC-443C782E40F6}" type="presParOf" srcId="{FEE92387-F189-4981-A940-871A5E4A76FF}" destId="{1902241E-939F-4801-8CF1-50F9B3B3D8C1}" srcOrd="21" destOrd="0" presId="urn:microsoft.com/office/officeart/2005/8/layout/process5"/>
    <dgm:cxn modelId="{9E89B47E-050E-4615-BFEF-6710C02BA819}" type="presParOf" srcId="{1902241E-939F-4801-8CF1-50F9B3B3D8C1}" destId="{079160F8-71FD-418A-B1F1-40511AF37A30}" srcOrd="0" destOrd="0" presId="urn:microsoft.com/office/officeart/2005/8/layout/process5"/>
    <dgm:cxn modelId="{51842C5D-3A00-4B3E-B4CE-A8A04868A7BD}" type="presParOf" srcId="{FEE92387-F189-4981-A940-871A5E4A76FF}" destId="{BC9B6F1A-4662-4579-BE0F-EE657832FB69}" srcOrd="2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F6E209-B7BA-42B7-B990-EE8DF775AE1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6F9A1279-A241-47DE-B410-8855EC8DEE7D}">
      <dgm:prSet phldrT="[Texto]" custT="1"/>
      <dgm:spPr/>
      <dgm:t>
        <a:bodyPr/>
        <a:lstStyle/>
        <a:p>
          <a:pPr>
            <a:buNone/>
          </a:pPr>
          <a:r>
            <a:rPr lang="es-ES" sz="1800" dirty="0">
              <a:latin typeface="Verdana" panose="020B0604030504040204" pitchFamily="34" charset="0"/>
              <a:ea typeface="Verdana" panose="020B0604030504040204" pitchFamily="34" charset="0"/>
            </a:rPr>
            <a:t>Sistemas Fotovoltaicos Conectados a la Red (On-Grid)</a:t>
          </a:r>
          <a:endParaRPr lang="es-CO" sz="18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0B4C81-7D49-4AE7-8B73-08AB95733825}" type="parTrans" cxnId="{893ED739-9736-4553-A40B-859E65421B2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B4D30E-6697-4DEB-9F5C-90EEE86A219D}" type="sibTrans" cxnId="{893ED739-9736-4553-A40B-859E65421B2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8F52AC1-C6EB-4453-8E8E-4F95ED1BDBC5}">
      <dgm:prSet phldrT="[Texto]" phldr="0" custT="1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ES" sz="1700" dirty="0">
              <a:latin typeface="Verdana" panose="020B0604030504040204" pitchFamily="34" charset="0"/>
              <a:ea typeface="Verdana" panose="020B0604030504040204" pitchFamily="34" charset="0"/>
            </a:rPr>
            <a:t>Autogeneración a Pequeña Escala (AGPE)</a:t>
          </a:r>
          <a:endParaRPr lang="es-CO" sz="17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467A9B-9A3B-4F25-A64E-C34AD9DAF308}" type="parTrans" cxnId="{8785B3F4-1CFE-4B1D-B23A-B0E8DBCB77B1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3024231-06D8-4809-84BF-05F49EC046A4}" type="sibTrans" cxnId="{8785B3F4-1CFE-4B1D-B23A-B0E8DBCB77B1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BC7DC1A-0631-4EDD-9FA3-236F053A3EF8}">
      <dgm:prSet phldrT="[Texto]" phldr="0" custT="1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ES" sz="1700" dirty="0">
              <a:latin typeface="Verdana" panose="020B0604030504040204" pitchFamily="34" charset="0"/>
              <a:ea typeface="Verdana" panose="020B0604030504040204" pitchFamily="34" charset="0"/>
            </a:rPr>
            <a:t>Autogeneración a Gran Escala (AGGE)</a:t>
          </a:r>
          <a:endParaRPr lang="es-CO" sz="17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82BCC0-60ED-4680-8C15-7EC526A6D4DA}" type="parTrans" cxnId="{18E7D3AD-A73C-48EF-BEAD-99739BA53C08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9B60239-14BF-42F9-9B16-FCEF8D4C136E}" type="sibTrans" cxnId="{18E7D3AD-A73C-48EF-BEAD-99739BA53C08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7283993-89B6-418D-8068-01F4F229D54E}">
      <dgm:prSet phldrT="[Texto]" phldr="0" custT="1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ES" sz="1700" dirty="0">
              <a:latin typeface="Verdana" panose="020B0604030504040204" pitchFamily="34" charset="0"/>
              <a:ea typeface="Verdana" panose="020B0604030504040204" pitchFamily="34" charset="0"/>
            </a:rPr>
            <a:t>Generadores Distribuidos (GD)</a:t>
          </a:r>
          <a:endParaRPr lang="es-CO" sz="17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3C5F653-A749-432E-B3EF-6DB05F4928D4}" type="parTrans" cxnId="{4B3BF813-C47E-496F-93FC-DD0E6596120A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442D41E-B9FB-44FA-9E8D-1D319248C5E0}" type="sibTrans" cxnId="{4B3BF813-C47E-496F-93FC-DD0E6596120A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92845F9-4E24-4433-967F-D081910B8E53}">
      <dgm:prSet phldrT="[Texto]" phldr="0" custT="1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ES" sz="1700" dirty="0">
              <a:latin typeface="Verdana" panose="020B0604030504040204" pitchFamily="34" charset="0"/>
              <a:ea typeface="Verdana" panose="020B0604030504040204" pitchFamily="34" charset="0"/>
            </a:rPr>
            <a:t>Autogeneración por Repartición Colectiva (AGRC)</a:t>
          </a:r>
          <a:endParaRPr lang="es-CO" sz="17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40FCF36-502F-4BFD-8FA8-81D8A25B37B6}" type="parTrans" cxnId="{96485665-5AA9-4E1F-89A7-CDF1D2532ABC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9802C3D-AECC-4AF6-B520-5BAEC58C5765}" type="sibTrans" cxnId="{96485665-5AA9-4E1F-89A7-CDF1D2532ABC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29F0455-E429-4D56-8676-BD2C4026025D}">
      <dgm:prSet phldrT="[Texto]" phldr="0" custT="1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ES" sz="1700" dirty="0">
              <a:latin typeface="Verdana" panose="020B0604030504040204" pitchFamily="34" charset="0"/>
              <a:ea typeface="Verdana" panose="020B0604030504040204" pitchFamily="34" charset="0"/>
            </a:rPr>
            <a:t>Comunidades Energéticas (CE)</a:t>
          </a:r>
          <a:endParaRPr lang="es-CO" sz="17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465FEC2-0C61-4BC4-BC45-ED7B41BE96E7}" type="parTrans" cxnId="{EB423B1D-26B5-4A14-B856-434209EFC24E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90A5C98-7B8F-41D6-A284-D6DE700B0FC2}" type="sibTrans" cxnId="{EB423B1D-26B5-4A14-B856-434209EFC24E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48B313-3254-4559-B7FE-3F6E5FB137CD}" type="pres">
      <dgm:prSet presAssocID="{62F6E209-B7BA-42B7-B990-EE8DF775AE19}" presName="linear" presStyleCnt="0">
        <dgm:presLayoutVars>
          <dgm:animLvl val="lvl"/>
          <dgm:resizeHandles val="exact"/>
        </dgm:presLayoutVars>
      </dgm:prSet>
      <dgm:spPr/>
    </dgm:pt>
    <dgm:pt modelId="{F177CE00-5FB3-406A-BAFB-2CEDF81656D8}" type="pres">
      <dgm:prSet presAssocID="{6F9A1279-A241-47DE-B410-8855EC8DEE7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55347C6-490D-4F3D-86FB-05B0CBA59CEB}" type="pres">
      <dgm:prSet presAssocID="{6F9A1279-A241-47DE-B410-8855EC8DEE7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6C02E002-6B58-45FB-9CDE-FDEF371D5195}" type="presOf" srcId="{28F52AC1-C6EB-4453-8E8E-4F95ED1BDBC5}" destId="{055347C6-490D-4F3D-86FB-05B0CBA59CEB}" srcOrd="0" destOrd="0" presId="urn:microsoft.com/office/officeart/2005/8/layout/vList2"/>
    <dgm:cxn modelId="{4B3BF813-C47E-496F-93FC-DD0E6596120A}" srcId="{6F9A1279-A241-47DE-B410-8855EC8DEE7D}" destId="{E7283993-89B6-418D-8068-01F4F229D54E}" srcOrd="2" destOrd="0" parTransId="{13C5F653-A749-432E-B3EF-6DB05F4928D4}" sibTransId="{A442D41E-B9FB-44FA-9E8D-1D319248C5E0}"/>
    <dgm:cxn modelId="{EB423B1D-26B5-4A14-B856-434209EFC24E}" srcId="{6F9A1279-A241-47DE-B410-8855EC8DEE7D}" destId="{B29F0455-E429-4D56-8676-BD2C4026025D}" srcOrd="4" destOrd="0" parTransId="{7465FEC2-0C61-4BC4-BC45-ED7B41BE96E7}" sibTransId="{590A5C98-7B8F-41D6-A284-D6DE700B0FC2}"/>
    <dgm:cxn modelId="{4B927A30-3EA8-43FB-9E1B-0A6E2CCA23ED}" type="presOf" srcId="{E7283993-89B6-418D-8068-01F4F229D54E}" destId="{055347C6-490D-4F3D-86FB-05B0CBA59CEB}" srcOrd="0" destOrd="2" presId="urn:microsoft.com/office/officeart/2005/8/layout/vList2"/>
    <dgm:cxn modelId="{52D5D938-80FD-4891-A6A2-A302EF8AA61F}" type="presOf" srcId="{B29F0455-E429-4D56-8676-BD2C4026025D}" destId="{055347C6-490D-4F3D-86FB-05B0CBA59CEB}" srcOrd="0" destOrd="4" presId="urn:microsoft.com/office/officeart/2005/8/layout/vList2"/>
    <dgm:cxn modelId="{893ED739-9736-4553-A40B-859E65421B23}" srcId="{62F6E209-B7BA-42B7-B990-EE8DF775AE19}" destId="{6F9A1279-A241-47DE-B410-8855EC8DEE7D}" srcOrd="0" destOrd="0" parTransId="{BF0B4C81-7D49-4AE7-8B73-08AB95733825}" sibTransId="{F3B4D30E-6697-4DEB-9F5C-90EEE86A219D}"/>
    <dgm:cxn modelId="{96485665-5AA9-4E1F-89A7-CDF1D2532ABC}" srcId="{6F9A1279-A241-47DE-B410-8855EC8DEE7D}" destId="{D92845F9-4E24-4433-967F-D081910B8E53}" srcOrd="3" destOrd="0" parTransId="{640FCF36-502F-4BFD-8FA8-81D8A25B37B6}" sibTransId="{A9802C3D-AECC-4AF6-B520-5BAEC58C5765}"/>
    <dgm:cxn modelId="{FE679F81-91FE-463B-B5C1-35363671E3D0}" type="presOf" srcId="{62F6E209-B7BA-42B7-B990-EE8DF775AE19}" destId="{8348B313-3254-4559-B7FE-3F6E5FB137CD}" srcOrd="0" destOrd="0" presId="urn:microsoft.com/office/officeart/2005/8/layout/vList2"/>
    <dgm:cxn modelId="{BBBFDD86-15D7-4517-AEB1-ECB93BF0E718}" type="presOf" srcId="{6F9A1279-A241-47DE-B410-8855EC8DEE7D}" destId="{F177CE00-5FB3-406A-BAFB-2CEDF81656D8}" srcOrd="0" destOrd="0" presId="urn:microsoft.com/office/officeart/2005/8/layout/vList2"/>
    <dgm:cxn modelId="{18E7D3AD-A73C-48EF-BEAD-99739BA53C08}" srcId="{6F9A1279-A241-47DE-B410-8855EC8DEE7D}" destId="{1BC7DC1A-0631-4EDD-9FA3-236F053A3EF8}" srcOrd="1" destOrd="0" parTransId="{E382BCC0-60ED-4680-8C15-7EC526A6D4DA}" sibTransId="{F9B60239-14BF-42F9-9B16-FCEF8D4C136E}"/>
    <dgm:cxn modelId="{B4F5D7C7-126D-4D48-8985-023393EFDD2E}" type="presOf" srcId="{D92845F9-4E24-4433-967F-D081910B8E53}" destId="{055347C6-490D-4F3D-86FB-05B0CBA59CEB}" srcOrd="0" destOrd="3" presId="urn:microsoft.com/office/officeart/2005/8/layout/vList2"/>
    <dgm:cxn modelId="{D4FC7ACE-0AEC-478C-91FA-F8777F1AB5AE}" type="presOf" srcId="{1BC7DC1A-0631-4EDD-9FA3-236F053A3EF8}" destId="{055347C6-490D-4F3D-86FB-05B0CBA59CEB}" srcOrd="0" destOrd="1" presId="urn:microsoft.com/office/officeart/2005/8/layout/vList2"/>
    <dgm:cxn modelId="{8785B3F4-1CFE-4B1D-B23A-B0E8DBCB77B1}" srcId="{6F9A1279-A241-47DE-B410-8855EC8DEE7D}" destId="{28F52AC1-C6EB-4453-8E8E-4F95ED1BDBC5}" srcOrd="0" destOrd="0" parTransId="{79467A9B-9A3B-4F25-A64E-C34AD9DAF308}" sibTransId="{73024231-06D8-4809-84BF-05F49EC046A4}"/>
    <dgm:cxn modelId="{374347D7-04BA-4601-A081-D15D16FEDF8D}" type="presParOf" srcId="{8348B313-3254-4559-B7FE-3F6E5FB137CD}" destId="{F177CE00-5FB3-406A-BAFB-2CEDF81656D8}" srcOrd="0" destOrd="0" presId="urn:microsoft.com/office/officeart/2005/8/layout/vList2"/>
    <dgm:cxn modelId="{94DBB066-3A9B-4C09-82AA-2CA3806F2973}" type="presParOf" srcId="{8348B313-3254-4559-B7FE-3F6E5FB137CD}" destId="{055347C6-490D-4F3D-86FB-05B0CBA59CE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F6E209-B7BA-42B7-B990-EE8DF775AE19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6F9A1279-A241-47DE-B410-8855EC8DEE7D}">
      <dgm:prSet phldrT="[Texto]" custT="1"/>
      <dgm:spPr/>
      <dgm:t>
        <a:bodyPr/>
        <a:lstStyle/>
        <a:p>
          <a:pPr>
            <a:buNone/>
          </a:pPr>
          <a:r>
            <a:rPr lang="es-ES" sz="1800" dirty="0">
              <a:latin typeface="Verdana" panose="020B0604030504040204" pitchFamily="34" charset="0"/>
              <a:ea typeface="Verdana" panose="020B0604030504040204" pitchFamily="34" charset="0"/>
            </a:rPr>
            <a:t>Sistemas Fotovoltaicos Aislados (Off-Grid)</a:t>
          </a:r>
          <a:endParaRPr lang="es-CO" sz="18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0B4C81-7D49-4AE7-8B73-08AB95733825}" type="parTrans" cxnId="{893ED739-9736-4553-A40B-859E65421B23}">
      <dgm:prSet/>
      <dgm:spPr/>
      <dgm:t>
        <a:bodyPr/>
        <a:lstStyle/>
        <a:p>
          <a:endParaRPr lang="es-CO"/>
        </a:p>
      </dgm:t>
    </dgm:pt>
    <dgm:pt modelId="{F3B4D30E-6697-4DEB-9F5C-90EEE86A219D}" type="sibTrans" cxnId="{893ED739-9736-4553-A40B-859E65421B23}">
      <dgm:prSet/>
      <dgm:spPr/>
      <dgm:t>
        <a:bodyPr/>
        <a:lstStyle/>
        <a:p>
          <a:endParaRPr lang="es-CO"/>
        </a:p>
      </dgm:t>
    </dgm:pt>
    <dgm:pt modelId="{28F52AC1-C6EB-4453-8E8E-4F95ED1BDBC5}">
      <dgm:prSet phldrT="[Texto]" phldr="0" custT="1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ES" sz="1700" dirty="0">
              <a:latin typeface="Verdana" panose="020B0604030504040204" pitchFamily="34" charset="0"/>
              <a:ea typeface="Verdana" panose="020B0604030504040204" pitchFamily="34" charset="0"/>
            </a:rPr>
            <a:t>Sistemas Aislados con baterías</a:t>
          </a:r>
          <a:endParaRPr lang="es-CO" sz="17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467A9B-9A3B-4F25-A64E-C34AD9DAF308}" type="parTrans" cxnId="{8785B3F4-1CFE-4B1D-B23A-B0E8DBCB77B1}">
      <dgm:prSet/>
      <dgm:spPr/>
      <dgm:t>
        <a:bodyPr/>
        <a:lstStyle/>
        <a:p>
          <a:endParaRPr lang="es-CO"/>
        </a:p>
      </dgm:t>
    </dgm:pt>
    <dgm:pt modelId="{73024231-06D8-4809-84BF-05F49EC046A4}" type="sibTrans" cxnId="{8785B3F4-1CFE-4B1D-B23A-B0E8DBCB77B1}">
      <dgm:prSet/>
      <dgm:spPr/>
      <dgm:t>
        <a:bodyPr/>
        <a:lstStyle/>
        <a:p>
          <a:endParaRPr lang="es-CO"/>
        </a:p>
      </dgm:t>
    </dgm:pt>
    <dgm:pt modelId="{8348B313-3254-4559-B7FE-3F6E5FB137CD}" type="pres">
      <dgm:prSet presAssocID="{62F6E209-B7BA-42B7-B990-EE8DF775AE19}" presName="linear" presStyleCnt="0">
        <dgm:presLayoutVars>
          <dgm:animLvl val="lvl"/>
          <dgm:resizeHandles val="exact"/>
        </dgm:presLayoutVars>
      </dgm:prSet>
      <dgm:spPr/>
    </dgm:pt>
    <dgm:pt modelId="{F177CE00-5FB3-406A-BAFB-2CEDF81656D8}" type="pres">
      <dgm:prSet presAssocID="{6F9A1279-A241-47DE-B410-8855EC8DEE7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55347C6-490D-4F3D-86FB-05B0CBA59CEB}" type="pres">
      <dgm:prSet presAssocID="{6F9A1279-A241-47DE-B410-8855EC8DEE7D}" presName="childText" presStyleLbl="revTx" presStyleIdx="0" presStyleCnt="1" custScaleY="91418">
        <dgm:presLayoutVars>
          <dgm:bulletEnabled val="1"/>
        </dgm:presLayoutVars>
      </dgm:prSet>
      <dgm:spPr/>
    </dgm:pt>
  </dgm:ptLst>
  <dgm:cxnLst>
    <dgm:cxn modelId="{6C02E002-6B58-45FB-9CDE-FDEF371D5195}" type="presOf" srcId="{28F52AC1-C6EB-4453-8E8E-4F95ED1BDBC5}" destId="{055347C6-490D-4F3D-86FB-05B0CBA59CEB}" srcOrd="0" destOrd="0" presId="urn:microsoft.com/office/officeart/2005/8/layout/vList2"/>
    <dgm:cxn modelId="{893ED739-9736-4553-A40B-859E65421B23}" srcId="{62F6E209-B7BA-42B7-B990-EE8DF775AE19}" destId="{6F9A1279-A241-47DE-B410-8855EC8DEE7D}" srcOrd="0" destOrd="0" parTransId="{BF0B4C81-7D49-4AE7-8B73-08AB95733825}" sibTransId="{F3B4D30E-6697-4DEB-9F5C-90EEE86A219D}"/>
    <dgm:cxn modelId="{FE679F81-91FE-463B-B5C1-35363671E3D0}" type="presOf" srcId="{62F6E209-B7BA-42B7-B990-EE8DF775AE19}" destId="{8348B313-3254-4559-B7FE-3F6E5FB137CD}" srcOrd="0" destOrd="0" presId="urn:microsoft.com/office/officeart/2005/8/layout/vList2"/>
    <dgm:cxn modelId="{BBBFDD86-15D7-4517-AEB1-ECB93BF0E718}" type="presOf" srcId="{6F9A1279-A241-47DE-B410-8855EC8DEE7D}" destId="{F177CE00-5FB3-406A-BAFB-2CEDF81656D8}" srcOrd="0" destOrd="0" presId="urn:microsoft.com/office/officeart/2005/8/layout/vList2"/>
    <dgm:cxn modelId="{8785B3F4-1CFE-4B1D-B23A-B0E8DBCB77B1}" srcId="{6F9A1279-A241-47DE-B410-8855EC8DEE7D}" destId="{28F52AC1-C6EB-4453-8E8E-4F95ED1BDBC5}" srcOrd="0" destOrd="0" parTransId="{79467A9B-9A3B-4F25-A64E-C34AD9DAF308}" sibTransId="{73024231-06D8-4809-84BF-05F49EC046A4}"/>
    <dgm:cxn modelId="{374347D7-04BA-4601-A081-D15D16FEDF8D}" type="presParOf" srcId="{8348B313-3254-4559-B7FE-3F6E5FB137CD}" destId="{F177CE00-5FB3-406A-BAFB-2CEDF81656D8}" srcOrd="0" destOrd="0" presId="urn:microsoft.com/office/officeart/2005/8/layout/vList2"/>
    <dgm:cxn modelId="{94DBB066-3A9B-4C09-82AA-2CA3806F2973}" type="presParOf" srcId="{8348B313-3254-4559-B7FE-3F6E5FB137CD}" destId="{055347C6-490D-4F3D-86FB-05B0CBA59CE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F6E209-B7BA-42B7-B990-EE8DF775AE1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6F9A1279-A241-47DE-B410-8855EC8DEE7D}">
      <dgm:prSet phldrT="[Texto]"/>
      <dgm:spPr/>
      <dgm:t>
        <a:bodyPr/>
        <a:lstStyle/>
        <a:p>
          <a:pPr>
            <a:buNone/>
          </a:pPr>
          <a:r>
            <a:rPr lang="es-ES" dirty="0">
              <a:latin typeface="Verdana" panose="020B0604030504040204" pitchFamily="34" charset="0"/>
              <a:ea typeface="Verdana" panose="020B0604030504040204" pitchFamily="34" charset="0"/>
            </a:rPr>
            <a:t>Electrolineras</a:t>
          </a:r>
          <a:endParaRPr lang="es-CO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0B4C81-7D49-4AE7-8B73-08AB95733825}" type="parTrans" cxnId="{893ED739-9736-4553-A40B-859E65421B2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B4D30E-6697-4DEB-9F5C-90EEE86A219D}" type="sibTrans" cxnId="{893ED739-9736-4553-A40B-859E65421B23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8F52AC1-C6EB-4453-8E8E-4F95ED1BDBC5}">
      <dgm:prSet phldrT="[Texto]" phldr="0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CO" dirty="0">
              <a:latin typeface="Verdana" panose="020B0604030504040204" pitchFamily="34" charset="0"/>
              <a:ea typeface="Verdana" panose="020B0604030504040204" pitchFamily="34" charset="0"/>
            </a:rPr>
            <a:t>Corriente Continua DC</a:t>
          </a:r>
        </a:p>
      </dgm:t>
    </dgm:pt>
    <dgm:pt modelId="{79467A9B-9A3B-4F25-A64E-C34AD9DAF308}" type="parTrans" cxnId="{8785B3F4-1CFE-4B1D-B23A-B0E8DBCB77B1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3024231-06D8-4809-84BF-05F49EC046A4}" type="sibTrans" cxnId="{8785B3F4-1CFE-4B1D-B23A-B0E8DBCB77B1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82E72D2-2D78-4579-9A69-3AC92832BBDD}">
      <dgm:prSet phldrT="[Texto]" phldr="0"/>
      <dgm:spPr/>
      <dgm:t>
        <a:bodyPr/>
        <a:lstStyle/>
        <a:p>
          <a:pPr>
            <a:buFont typeface="Arial" panose="020B0604020202090204" pitchFamily="34" charset="0"/>
            <a:buChar char="•"/>
          </a:pPr>
          <a:r>
            <a:rPr lang="es-CO" dirty="0">
              <a:latin typeface="Verdana" panose="020B0604030504040204" pitchFamily="34" charset="0"/>
              <a:ea typeface="Verdana" panose="020B0604030504040204" pitchFamily="34" charset="0"/>
            </a:rPr>
            <a:t>Corriente alterna AC</a:t>
          </a:r>
        </a:p>
      </dgm:t>
    </dgm:pt>
    <dgm:pt modelId="{55402B20-84BB-4CF1-B433-75318F78BD0D}" type="parTrans" cxnId="{94C2A175-A118-4696-A15A-56F294DD7A06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E28A6C8-7FFC-4B93-B636-33167209771C}" type="sibTrans" cxnId="{94C2A175-A118-4696-A15A-56F294DD7A06}">
      <dgm:prSet/>
      <dgm:spPr/>
      <dgm:t>
        <a:bodyPr/>
        <a:lstStyle/>
        <a:p>
          <a:endParaRPr lang="es-CO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48B313-3254-4559-B7FE-3F6E5FB137CD}" type="pres">
      <dgm:prSet presAssocID="{62F6E209-B7BA-42B7-B990-EE8DF775AE19}" presName="linear" presStyleCnt="0">
        <dgm:presLayoutVars>
          <dgm:animLvl val="lvl"/>
          <dgm:resizeHandles val="exact"/>
        </dgm:presLayoutVars>
      </dgm:prSet>
      <dgm:spPr/>
    </dgm:pt>
    <dgm:pt modelId="{F177CE00-5FB3-406A-BAFB-2CEDF81656D8}" type="pres">
      <dgm:prSet presAssocID="{6F9A1279-A241-47DE-B410-8855EC8DEE7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55347C6-490D-4F3D-86FB-05B0CBA59CEB}" type="pres">
      <dgm:prSet presAssocID="{6F9A1279-A241-47DE-B410-8855EC8DEE7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6C02E002-6B58-45FB-9CDE-FDEF371D5195}" type="presOf" srcId="{28F52AC1-C6EB-4453-8E8E-4F95ED1BDBC5}" destId="{055347C6-490D-4F3D-86FB-05B0CBA59CEB}" srcOrd="0" destOrd="0" presId="urn:microsoft.com/office/officeart/2005/8/layout/vList2"/>
    <dgm:cxn modelId="{6E3AB809-DCEC-414D-80C3-3DFD6C4B2BAC}" type="presOf" srcId="{882E72D2-2D78-4579-9A69-3AC92832BBDD}" destId="{055347C6-490D-4F3D-86FB-05B0CBA59CEB}" srcOrd="0" destOrd="1" presId="urn:microsoft.com/office/officeart/2005/8/layout/vList2"/>
    <dgm:cxn modelId="{893ED739-9736-4553-A40B-859E65421B23}" srcId="{62F6E209-B7BA-42B7-B990-EE8DF775AE19}" destId="{6F9A1279-A241-47DE-B410-8855EC8DEE7D}" srcOrd="0" destOrd="0" parTransId="{BF0B4C81-7D49-4AE7-8B73-08AB95733825}" sibTransId="{F3B4D30E-6697-4DEB-9F5C-90EEE86A219D}"/>
    <dgm:cxn modelId="{94C2A175-A118-4696-A15A-56F294DD7A06}" srcId="{6F9A1279-A241-47DE-B410-8855EC8DEE7D}" destId="{882E72D2-2D78-4579-9A69-3AC92832BBDD}" srcOrd="1" destOrd="0" parTransId="{55402B20-84BB-4CF1-B433-75318F78BD0D}" sibTransId="{AE28A6C8-7FFC-4B93-B636-33167209771C}"/>
    <dgm:cxn modelId="{FE679F81-91FE-463B-B5C1-35363671E3D0}" type="presOf" srcId="{62F6E209-B7BA-42B7-B990-EE8DF775AE19}" destId="{8348B313-3254-4559-B7FE-3F6E5FB137CD}" srcOrd="0" destOrd="0" presId="urn:microsoft.com/office/officeart/2005/8/layout/vList2"/>
    <dgm:cxn modelId="{BBBFDD86-15D7-4517-AEB1-ECB93BF0E718}" type="presOf" srcId="{6F9A1279-A241-47DE-B410-8855EC8DEE7D}" destId="{F177CE00-5FB3-406A-BAFB-2CEDF81656D8}" srcOrd="0" destOrd="0" presId="urn:microsoft.com/office/officeart/2005/8/layout/vList2"/>
    <dgm:cxn modelId="{8785B3F4-1CFE-4B1D-B23A-B0E8DBCB77B1}" srcId="{6F9A1279-A241-47DE-B410-8855EC8DEE7D}" destId="{28F52AC1-C6EB-4453-8E8E-4F95ED1BDBC5}" srcOrd="0" destOrd="0" parTransId="{79467A9B-9A3B-4F25-A64E-C34AD9DAF308}" sibTransId="{73024231-06D8-4809-84BF-05F49EC046A4}"/>
    <dgm:cxn modelId="{374347D7-04BA-4601-A081-D15D16FEDF8D}" type="presParOf" srcId="{8348B313-3254-4559-B7FE-3F6E5FB137CD}" destId="{F177CE00-5FB3-406A-BAFB-2CEDF81656D8}" srcOrd="0" destOrd="0" presId="urn:microsoft.com/office/officeart/2005/8/layout/vList2"/>
    <dgm:cxn modelId="{94DBB066-3A9B-4C09-82AA-2CA3806F2973}" type="presParOf" srcId="{8348B313-3254-4559-B7FE-3F6E5FB137CD}" destId="{055347C6-490D-4F3D-86FB-05B0CBA59CE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92FBF0-B7FC-411E-B01C-F8B9B3BA2D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F79B704-0BAB-41CA-8F38-74F4584D5D68}">
      <dgm:prSet phldrT="[Texto]" custT="1"/>
      <dgm:spPr>
        <a:solidFill>
          <a:schemeClr val="accent5"/>
        </a:solidFill>
      </dgm:spPr>
      <dgm:t>
        <a:bodyPr/>
        <a:lstStyle/>
        <a:p>
          <a:pPr>
            <a:buNone/>
          </a:pPr>
          <a:r>
            <a:rPr lang="es-CO" sz="1600" b="0" i="0" dirty="0">
              <a:latin typeface="Verdana" panose="020B0604030504040204" pitchFamily="34" charset="0"/>
              <a:ea typeface="Verdana" panose="020B0604030504040204" pitchFamily="34" charset="0"/>
            </a:rPr>
            <a:t>Dirección Técnica Ambiental – DTA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7E37B6-B0BB-4347-B2C5-8D924009AEBF}" type="parTrans" cxnId="{B5B6F7CD-EC1F-4CA9-9530-29C8293B9CD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1999FDB-B10B-4A59-A674-EB28AC61E959}" type="sibTrans" cxnId="{B5B6F7CD-EC1F-4CA9-9530-29C8293B9CD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7B0DD30-33BB-44E6-B2BF-FE7F6D1E5ED7}">
      <dgm:prSet phldrT="[Texto]" custT="1"/>
      <dgm:spPr/>
      <dgm:t>
        <a:bodyPr/>
        <a:lstStyle/>
        <a:p>
          <a:pPr>
            <a:buNone/>
          </a:pPr>
          <a:r>
            <a:rPr lang="es-ES" sz="1600" b="0" i="0" dirty="0">
              <a:latin typeface="Verdana" panose="020B0604030504040204" pitchFamily="34" charset="0"/>
              <a:ea typeface="Verdana" panose="020B0604030504040204" pitchFamily="34" charset="0"/>
            </a:rPr>
            <a:t>Control y seguimiento al avance de la ejecución del Plan de Gestión Integral de Residuos Sólidos (PGIRS)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F4F0BED-866B-4FB6-9848-FB7D11100898}" type="parTrans" cxnId="{0482BB35-08D0-4627-A49A-58E9AF97A72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1D4E615-4E90-4BF2-B6CA-353322D4D997}" type="sibTrans" cxnId="{0482BB35-08D0-4627-A49A-58E9AF97A72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E1B8220-DD02-4AB4-9618-367439C06175}">
      <dgm:prSet phldrT="[Texto]" phldr="0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ES" sz="1600" b="0" i="0" dirty="0">
              <a:latin typeface="Verdana" panose="020B0604030504040204" pitchFamily="34" charset="0"/>
              <a:ea typeface="Verdana" panose="020B0604030504040204" pitchFamily="34" charset="0"/>
            </a:rPr>
            <a:t>Plan de Gestión Integral de Residuos Sólidos (PGIRS)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1B763AE-555D-4025-BC28-541593EAD1D7}" type="parTrans" cxnId="{276F262E-C236-4E2B-85E1-0992AC2E35F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BA6B48B-ADFD-4EB0-97CB-537C62757171}" type="sibTrans" cxnId="{276F262E-C236-4E2B-85E1-0992AC2E35FD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240298A-C361-4128-A92C-C595F75B59C1}">
      <dgm:prSet phldrT="[Texto]" phldr="0" custT="1"/>
      <dgm:spPr/>
      <dgm:t>
        <a:bodyPr/>
        <a:lstStyle/>
        <a:p>
          <a:r>
            <a:rPr lang="es-CO" sz="1600" dirty="0">
              <a:latin typeface="Verdana" panose="020B0604030504040204" pitchFamily="34" charset="0"/>
              <a:ea typeface="Verdana" panose="020B0604030504040204" pitchFamily="34" charset="0"/>
            </a:rPr>
            <a:t>Disponibles en intranet- vigencia 2024</a:t>
          </a:r>
        </a:p>
      </dgm:t>
    </dgm:pt>
    <dgm:pt modelId="{CB41DBCB-BCE5-4037-93D4-32E42FE9CDDF}" type="parTrans" cxnId="{49E7B777-AF0D-4BD4-9BCF-F70E1C7C62A0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3076EEA-8901-4B47-8213-7ECDDE6D98C7}" type="sibTrans" cxnId="{49E7B777-AF0D-4BD4-9BCF-F70E1C7C62A0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B18FA5D-795B-4FA2-8594-2BD944D2D1C0}" type="pres">
      <dgm:prSet presAssocID="{0C92FBF0-B7FC-411E-B01C-F8B9B3BA2D6F}" presName="linear" presStyleCnt="0">
        <dgm:presLayoutVars>
          <dgm:animLvl val="lvl"/>
          <dgm:resizeHandles val="exact"/>
        </dgm:presLayoutVars>
      </dgm:prSet>
      <dgm:spPr/>
    </dgm:pt>
    <dgm:pt modelId="{252E0529-B2B3-44A9-9CF6-2DEF2555B3D0}" type="pres">
      <dgm:prSet presAssocID="{DF79B704-0BAB-41CA-8F38-74F4584D5D6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9712F1C-ADF3-4A18-BADE-B963A58E32ED}" type="pres">
      <dgm:prSet presAssocID="{DF79B704-0BAB-41CA-8F38-74F4584D5D68}" presName="childText" presStyleLbl="revTx" presStyleIdx="0" presStyleCnt="2">
        <dgm:presLayoutVars>
          <dgm:bulletEnabled val="1"/>
        </dgm:presLayoutVars>
      </dgm:prSet>
      <dgm:spPr/>
    </dgm:pt>
    <dgm:pt modelId="{1C6E16D9-CD8C-4CA8-B69A-9A01A08E43C5}" type="pres">
      <dgm:prSet presAssocID="{5E1B8220-DD02-4AB4-9618-367439C06175}" presName="parentText" presStyleLbl="node1" presStyleIdx="1" presStyleCnt="2" custLinFactNeighborX="-479" custLinFactNeighborY="4831">
        <dgm:presLayoutVars>
          <dgm:chMax val="0"/>
          <dgm:bulletEnabled val="1"/>
        </dgm:presLayoutVars>
      </dgm:prSet>
      <dgm:spPr/>
    </dgm:pt>
    <dgm:pt modelId="{549FAFB5-420F-421D-BAE6-D6042E0618D0}" type="pres">
      <dgm:prSet presAssocID="{5E1B8220-DD02-4AB4-9618-367439C06175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276F262E-C236-4E2B-85E1-0992AC2E35FD}" srcId="{0C92FBF0-B7FC-411E-B01C-F8B9B3BA2D6F}" destId="{5E1B8220-DD02-4AB4-9618-367439C06175}" srcOrd="1" destOrd="0" parTransId="{B1B763AE-555D-4025-BC28-541593EAD1D7}" sibTransId="{ABA6B48B-ADFD-4EB0-97CB-537C62757171}"/>
    <dgm:cxn modelId="{0482BB35-08D0-4627-A49A-58E9AF97A726}" srcId="{DF79B704-0BAB-41CA-8F38-74F4584D5D68}" destId="{07B0DD30-33BB-44E6-B2BF-FE7F6D1E5ED7}" srcOrd="0" destOrd="0" parTransId="{1F4F0BED-866B-4FB6-9848-FB7D11100898}" sibTransId="{A1D4E615-4E90-4BF2-B6CA-353322D4D997}"/>
    <dgm:cxn modelId="{CA14FA4F-7B09-46E0-B9E9-64DA7B920AE2}" type="presOf" srcId="{4240298A-C361-4128-A92C-C595F75B59C1}" destId="{549FAFB5-420F-421D-BAE6-D6042E0618D0}" srcOrd="0" destOrd="0" presId="urn:microsoft.com/office/officeart/2005/8/layout/vList2"/>
    <dgm:cxn modelId="{49E7B777-AF0D-4BD4-9BCF-F70E1C7C62A0}" srcId="{5E1B8220-DD02-4AB4-9618-367439C06175}" destId="{4240298A-C361-4128-A92C-C595F75B59C1}" srcOrd="0" destOrd="0" parTransId="{CB41DBCB-BCE5-4037-93D4-32E42FE9CDDF}" sibTransId="{C3076EEA-8901-4B47-8213-7ECDDE6D98C7}"/>
    <dgm:cxn modelId="{B5B6F7CD-EC1F-4CA9-9530-29C8293B9CDE}" srcId="{0C92FBF0-B7FC-411E-B01C-F8B9B3BA2D6F}" destId="{DF79B704-0BAB-41CA-8F38-74F4584D5D68}" srcOrd="0" destOrd="0" parTransId="{E37E37B6-B0BB-4347-B2C5-8D924009AEBF}" sibTransId="{B1999FDB-B10B-4A59-A674-EB28AC61E959}"/>
    <dgm:cxn modelId="{FF6321D8-927A-4345-8FD0-CFB430926C3A}" type="presOf" srcId="{5E1B8220-DD02-4AB4-9618-367439C06175}" destId="{1C6E16D9-CD8C-4CA8-B69A-9A01A08E43C5}" srcOrd="0" destOrd="0" presId="urn:microsoft.com/office/officeart/2005/8/layout/vList2"/>
    <dgm:cxn modelId="{6A9BADE1-B886-4FDB-B0B9-AA3EBDD90853}" type="presOf" srcId="{DF79B704-0BAB-41CA-8F38-74F4584D5D68}" destId="{252E0529-B2B3-44A9-9CF6-2DEF2555B3D0}" srcOrd="0" destOrd="0" presId="urn:microsoft.com/office/officeart/2005/8/layout/vList2"/>
    <dgm:cxn modelId="{E880A5EF-C52F-4AB4-A2E3-A53EA4542DFC}" type="presOf" srcId="{0C92FBF0-B7FC-411E-B01C-F8B9B3BA2D6F}" destId="{6B18FA5D-795B-4FA2-8594-2BD944D2D1C0}" srcOrd="0" destOrd="0" presId="urn:microsoft.com/office/officeart/2005/8/layout/vList2"/>
    <dgm:cxn modelId="{AB2049F3-314D-4F35-8F66-791E1E042EE5}" type="presOf" srcId="{07B0DD30-33BB-44E6-B2BF-FE7F6D1E5ED7}" destId="{A9712F1C-ADF3-4A18-BADE-B963A58E32ED}" srcOrd="0" destOrd="0" presId="urn:microsoft.com/office/officeart/2005/8/layout/vList2"/>
    <dgm:cxn modelId="{84D77FBD-0599-4882-8763-CB1FC5CDF653}" type="presParOf" srcId="{6B18FA5D-795B-4FA2-8594-2BD944D2D1C0}" destId="{252E0529-B2B3-44A9-9CF6-2DEF2555B3D0}" srcOrd="0" destOrd="0" presId="urn:microsoft.com/office/officeart/2005/8/layout/vList2"/>
    <dgm:cxn modelId="{1F2F339D-5160-476F-9866-85145FF8C7DB}" type="presParOf" srcId="{6B18FA5D-795B-4FA2-8594-2BD944D2D1C0}" destId="{A9712F1C-ADF3-4A18-BADE-B963A58E32ED}" srcOrd="1" destOrd="0" presId="urn:microsoft.com/office/officeart/2005/8/layout/vList2"/>
    <dgm:cxn modelId="{2A8245D2-5B98-4736-A05C-5008CA63CFEB}" type="presParOf" srcId="{6B18FA5D-795B-4FA2-8594-2BD944D2D1C0}" destId="{1C6E16D9-CD8C-4CA8-B69A-9A01A08E43C5}" srcOrd="2" destOrd="0" presId="urn:microsoft.com/office/officeart/2005/8/layout/vList2"/>
    <dgm:cxn modelId="{A5A01090-2FD8-44EB-9E47-440929EEF77E}" type="presParOf" srcId="{6B18FA5D-795B-4FA2-8594-2BD944D2D1C0}" destId="{549FAFB5-420F-421D-BAE6-D6042E0618D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C92FBF0-B7FC-411E-B01C-F8B9B3BA2D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F79B704-0BAB-41CA-8F38-74F4584D5D68}">
      <dgm:prSet phldrT="[Texto]" custT="1"/>
      <dgm:spPr>
        <a:solidFill>
          <a:schemeClr val="accent5"/>
        </a:solidFill>
      </dgm:spPr>
      <dgm:t>
        <a:bodyPr/>
        <a:lstStyle/>
        <a:p>
          <a:pPr>
            <a:buNone/>
          </a:pPr>
          <a:r>
            <a:rPr lang="es-CO" sz="1600" b="0" i="0" dirty="0">
              <a:latin typeface="Verdana" panose="020B0604030504040204" pitchFamily="34" charset="0"/>
              <a:ea typeface="Verdana" panose="020B0604030504040204" pitchFamily="34" charset="0"/>
            </a:rPr>
            <a:t>Dirección de Ordenamiento Territorial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7E37B6-B0BB-4347-B2C5-8D924009AEBF}" type="parTrans" cxnId="{B5B6F7CD-EC1F-4CA9-9530-29C8293B9CD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1999FDB-B10B-4A59-A674-EB28AC61E959}" type="sibTrans" cxnId="{B5B6F7CD-EC1F-4CA9-9530-29C8293B9CDE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7B0DD30-33BB-44E6-B2BF-FE7F6D1E5ED7}">
      <dgm:prSet phldrT="[Texto]" custT="1"/>
      <dgm:spPr/>
      <dgm:t>
        <a:bodyPr/>
        <a:lstStyle/>
        <a:p>
          <a:pPr>
            <a:buNone/>
          </a:pPr>
          <a:r>
            <a:rPr lang="es-ES" sz="1600" b="0" i="0" dirty="0">
              <a:latin typeface="Verdana" panose="020B0604030504040204" pitchFamily="34" charset="0"/>
              <a:ea typeface="Verdana" panose="020B0604030504040204" pitchFamily="34" charset="0"/>
            </a:rPr>
            <a:t>Información geográfica especializada sobre el análisis de las diferentes variables de la Línea Base Territorial</a:t>
          </a: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F4F0BED-866B-4FB6-9848-FB7D11100898}" type="parTrans" cxnId="{0482BB35-08D0-4627-A49A-58E9AF97A72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1D4E615-4E90-4BF2-B6CA-353322D4D997}" type="sibTrans" cxnId="{0482BB35-08D0-4627-A49A-58E9AF97A726}">
      <dgm:prSet/>
      <dgm:spPr/>
      <dgm:t>
        <a:bodyPr/>
        <a:lstStyle/>
        <a:p>
          <a:endParaRPr lang="es-CO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B18FA5D-795B-4FA2-8594-2BD944D2D1C0}" type="pres">
      <dgm:prSet presAssocID="{0C92FBF0-B7FC-411E-B01C-F8B9B3BA2D6F}" presName="linear" presStyleCnt="0">
        <dgm:presLayoutVars>
          <dgm:animLvl val="lvl"/>
          <dgm:resizeHandles val="exact"/>
        </dgm:presLayoutVars>
      </dgm:prSet>
      <dgm:spPr/>
    </dgm:pt>
    <dgm:pt modelId="{252E0529-B2B3-44A9-9CF6-2DEF2555B3D0}" type="pres">
      <dgm:prSet presAssocID="{DF79B704-0BAB-41CA-8F38-74F4584D5D6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A9712F1C-ADF3-4A18-BADE-B963A58E32ED}" type="pres">
      <dgm:prSet presAssocID="{DF79B704-0BAB-41CA-8F38-74F4584D5D6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482BB35-08D0-4627-A49A-58E9AF97A726}" srcId="{DF79B704-0BAB-41CA-8F38-74F4584D5D68}" destId="{07B0DD30-33BB-44E6-B2BF-FE7F6D1E5ED7}" srcOrd="0" destOrd="0" parTransId="{1F4F0BED-866B-4FB6-9848-FB7D11100898}" sibTransId="{A1D4E615-4E90-4BF2-B6CA-353322D4D997}"/>
    <dgm:cxn modelId="{B5B6F7CD-EC1F-4CA9-9530-29C8293B9CDE}" srcId="{0C92FBF0-B7FC-411E-B01C-F8B9B3BA2D6F}" destId="{DF79B704-0BAB-41CA-8F38-74F4584D5D68}" srcOrd="0" destOrd="0" parTransId="{E37E37B6-B0BB-4347-B2C5-8D924009AEBF}" sibTransId="{B1999FDB-B10B-4A59-A674-EB28AC61E959}"/>
    <dgm:cxn modelId="{6A9BADE1-B886-4FDB-B0B9-AA3EBDD90853}" type="presOf" srcId="{DF79B704-0BAB-41CA-8F38-74F4584D5D68}" destId="{252E0529-B2B3-44A9-9CF6-2DEF2555B3D0}" srcOrd="0" destOrd="0" presId="urn:microsoft.com/office/officeart/2005/8/layout/vList2"/>
    <dgm:cxn modelId="{E880A5EF-C52F-4AB4-A2E3-A53EA4542DFC}" type="presOf" srcId="{0C92FBF0-B7FC-411E-B01C-F8B9B3BA2D6F}" destId="{6B18FA5D-795B-4FA2-8594-2BD944D2D1C0}" srcOrd="0" destOrd="0" presId="urn:microsoft.com/office/officeart/2005/8/layout/vList2"/>
    <dgm:cxn modelId="{AB2049F3-314D-4F35-8F66-791E1E042EE5}" type="presOf" srcId="{07B0DD30-33BB-44E6-B2BF-FE7F6D1E5ED7}" destId="{A9712F1C-ADF3-4A18-BADE-B963A58E32ED}" srcOrd="0" destOrd="0" presId="urn:microsoft.com/office/officeart/2005/8/layout/vList2"/>
    <dgm:cxn modelId="{84D77FBD-0599-4882-8763-CB1FC5CDF653}" type="presParOf" srcId="{6B18FA5D-795B-4FA2-8594-2BD944D2D1C0}" destId="{252E0529-B2B3-44A9-9CF6-2DEF2555B3D0}" srcOrd="0" destOrd="0" presId="urn:microsoft.com/office/officeart/2005/8/layout/vList2"/>
    <dgm:cxn modelId="{1F2F339D-5160-476F-9866-85145FF8C7DB}" type="presParOf" srcId="{6B18FA5D-795B-4FA2-8594-2BD944D2D1C0}" destId="{A9712F1C-ADF3-4A18-BADE-B963A58E32E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DD74B02-0E44-4001-98B4-21CA6E08FB7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0311392-9BC6-4FF1-BB51-A882FF967C3B}">
      <dgm:prSet phldrT="[Texto]" phldr="0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Fundamento y refuerzo de la ponderación  del algebra de mapas</a:t>
          </a:r>
        </a:p>
      </dgm:t>
    </dgm:pt>
    <dgm:pt modelId="{6C83463F-1DB5-412C-9456-1089C1ECB9BE}" type="parTrans" cxnId="{305B756E-5E21-4BB8-8919-37CD026739C4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2C38378-54C7-4D3A-BE3B-47D826308E39}" type="sibTrans" cxnId="{305B756E-5E21-4BB8-8919-37CD026739C4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16A0D05-7B21-484E-8897-E4C06E438718}">
      <dgm:prSet phldrT="[Texto]" phldr="0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10 expertos en las temáticas</a:t>
          </a:r>
        </a:p>
      </dgm:t>
    </dgm:pt>
    <dgm:pt modelId="{574E2CE8-0742-4625-B084-A173FA1AD8AC}" type="parTrans" cxnId="{57DDFFAC-6D6F-4F11-B573-A39F223D1333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245BB69-AC6D-469F-9CCC-2564DE8A6389}" type="sibTrans" cxnId="{57DDFFAC-6D6F-4F11-B573-A39F223D1333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180A52F-DAE2-47EE-A6C1-9CCCC57C4A3C}">
      <dgm:prSet phldrT="[Texto]" phldr="0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Desarrollo de encuesta para el panel de expertos</a:t>
          </a:r>
        </a:p>
      </dgm:t>
    </dgm:pt>
    <dgm:pt modelId="{113E4D35-2917-421D-9667-A463EBB5E438}" type="parTrans" cxnId="{03FE0F31-2DAD-4EA2-B18D-BFCED2815DF3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0BD9BB6-71A9-4DB7-AD75-1B36CA74AA6E}" type="sibTrans" cxnId="{03FE0F31-2DAD-4EA2-B18D-BFCED2815DF3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66E5072-D0FC-4291-B3D8-3F37400E36B6}">
      <dgm:prSet phldrT="[Texto]" phldr="0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Desarrollo de memorandos internos para invitar a los expertos a participar en el panel</a:t>
          </a:r>
        </a:p>
      </dgm:t>
    </dgm:pt>
    <dgm:pt modelId="{235D6C01-77F5-43C3-A11C-B9803A5808D9}" type="parTrans" cxnId="{CE31B297-3657-4EB4-A81F-8387101C7B6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A009882-2D22-44B9-BC15-E83F0FBD3D72}" type="sibTrans" cxnId="{CE31B297-3657-4EB4-A81F-8387101C7B6C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6AE1E41-E168-4083-8FE1-BD416188D96B}">
      <dgm:prSet phldrT="[Texto]" phldr="0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CO" sz="1400" dirty="0">
              <a:latin typeface="Verdana" panose="020B0604030504040204" pitchFamily="34" charset="0"/>
              <a:ea typeface="Verdana" panose="020B0604030504040204" pitchFamily="34" charset="0"/>
            </a:rPr>
            <a:t>Resultados de encuestas y análisis</a:t>
          </a:r>
        </a:p>
      </dgm:t>
    </dgm:pt>
    <dgm:pt modelId="{73553BF3-C552-45AA-B960-0E57635C95F8}" type="parTrans" cxnId="{32CC8501-755B-4F13-BD9A-AD2932789DA9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C1E6162-7508-474A-B032-2FD52FD35266}" type="sibTrans" cxnId="{32CC8501-755B-4F13-BD9A-AD2932789DA9}">
      <dgm:prSet/>
      <dgm:spPr/>
      <dgm:t>
        <a:bodyPr/>
        <a:lstStyle/>
        <a:p>
          <a:endParaRPr lang="es-CO" sz="14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541AA2-C989-4725-ACF1-75A0156164AE}">
      <dgm:prSet/>
      <dgm:spPr/>
      <dgm:t>
        <a:bodyPr/>
        <a:lstStyle/>
        <a:p>
          <a:r>
            <a:rPr lang="es-CO"/>
            <a:t>Metodología Delphi</a:t>
          </a:r>
        </a:p>
      </dgm:t>
    </dgm:pt>
    <dgm:pt modelId="{D09B6A20-7186-4D40-83F3-88B4B88A15B6}" type="parTrans" cxnId="{4A12F27C-452B-4799-9A5B-82E4CD3A0981}">
      <dgm:prSet/>
      <dgm:spPr/>
      <dgm:t>
        <a:bodyPr/>
        <a:lstStyle/>
        <a:p>
          <a:endParaRPr lang="es-CO"/>
        </a:p>
      </dgm:t>
    </dgm:pt>
    <dgm:pt modelId="{94EB4315-DD7E-4203-A8A8-D92D2165208D}" type="sibTrans" cxnId="{4A12F27C-452B-4799-9A5B-82E4CD3A0981}">
      <dgm:prSet/>
      <dgm:spPr/>
      <dgm:t>
        <a:bodyPr/>
        <a:lstStyle/>
        <a:p>
          <a:endParaRPr lang="es-CO"/>
        </a:p>
      </dgm:t>
    </dgm:pt>
    <dgm:pt modelId="{5F534220-1E03-46DC-901D-68B3679A574F}" type="pres">
      <dgm:prSet presAssocID="{BDD74B02-0E44-4001-98B4-21CA6E08FB7A}" presName="linear" presStyleCnt="0">
        <dgm:presLayoutVars>
          <dgm:dir/>
          <dgm:animLvl val="lvl"/>
          <dgm:resizeHandles val="exact"/>
        </dgm:presLayoutVars>
      </dgm:prSet>
      <dgm:spPr/>
    </dgm:pt>
    <dgm:pt modelId="{594F7AFA-4735-4E8B-9064-F66C52935F12}" type="pres">
      <dgm:prSet presAssocID="{FA541AA2-C989-4725-ACF1-75A0156164AE}" presName="parentLin" presStyleCnt="0"/>
      <dgm:spPr/>
    </dgm:pt>
    <dgm:pt modelId="{1373159A-F95D-4093-9080-6CE07727B963}" type="pres">
      <dgm:prSet presAssocID="{FA541AA2-C989-4725-ACF1-75A0156164AE}" presName="parentLeftMargin" presStyleLbl="node1" presStyleIdx="0" presStyleCnt="6"/>
      <dgm:spPr/>
    </dgm:pt>
    <dgm:pt modelId="{8440E17B-0F41-4406-9920-E39D4509BB7F}" type="pres">
      <dgm:prSet presAssocID="{FA541AA2-C989-4725-ACF1-75A0156164AE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AA6BC602-21AE-4D43-BC02-91949FCFECAB}" type="pres">
      <dgm:prSet presAssocID="{FA541AA2-C989-4725-ACF1-75A0156164AE}" presName="negativeSpace" presStyleCnt="0"/>
      <dgm:spPr/>
    </dgm:pt>
    <dgm:pt modelId="{E0FF5624-13AD-424C-81F3-8D584D1F1FA9}" type="pres">
      <dgm:prSet presAssocID="{FA541AA2-C989-4725-ACF1-75A0156164AE}" presName="childText" presStyleLbl="conFgAcc1" presStyleIdx="0" presStyleCnt="6">
        <dgm:presLayoutVars>
          <dgm:bulletEnabled val="1"/>
        </dgm:presLayoutVars>
      </dgm:prSet>
      <dgm:spPr/>
    </dgm:pt>
    <dgm:pt modelId="{142CDC53-36DF-4DE5-86C9-F87560E15F40}" type="pres">
      <dgm:prSet presAssocID="{94EB4315-DD7E-4203-A8A8-D92D2165208D}" presName="spaceBetweenRectangles" presStyleCnt="0"/>
      <dgm:spPr/>
    </dgm:pt>
    <dgm:pt modelId="{50B4AF1A-8786-41D4-BB0B-27AC2AA6060A}" type="pres">
      <dgm:prSet presAssocID="{A0311392-9BC6-4FF1-BB51-A882FF967C3B}" presName="parentLin" presStyleCnt="0"/>
      <dgm:spPr/>
    </dgm:pt>
    <dgm:pt modelId="{B58F396F-2339-4A95-BD07-F5455AC1FDBA}" type="pres">
      <dgm:prSet presAssocID="{A0311392-9BC6-4FF1-BB51-A882FF967C3B}" presName="parentLeftMargin" presStyleLbl="node1" presStyleIdx="0" presStyleCnt="6"/>
      <dgm:spPr/>
    </dgm:pt>
    <dgm:pt modelId="{B4C7AC4D-6346-459D-9EB6-562E22C83279}" type="pres">
      <dgm:prSet presAssocID="{A0311392-9BC6-4FF1-BB51-A882FF967C3B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75270D57-7F2A-430F-996F-7B788E7E7632}" type="pres">
      <dgm:prSet presAssocID="{A0311392-9BC6-4FF1-BB51-A882FF967C3B}" presName="negativeSpace" presStyleCnt="0"/>
      <dgm:spPr/>
    </dgm:pt>
    <dgm:pt modelId="{E9BFAC9A-1634-4FBB-A11D-E40EBB37E0A1}" type="pres">
      <dgm:prSet presAssocID="{A0311392-9BC6-4FF1-BB51-A882FF967C3B}" presName="childText" presStyleLbl="conFgAcc1" presStyleIdx="1" presStyleCnt="6">
        <dgm:presLayoutVars>
          <dgm:bulletEnabled val="1"/>
        </dgm:presLayoutVars>
      </dgm:prSet>
      <dgm:spPr/>
    </dgm:pt>
    <dgm:pt modelId="{7FD62932-DBE9-4A03-9DF6-E54B64F30613}" type="pres">
      <dgm:prSet presAssocID="{C2C38378-54C7-4D3A-BE3B-47D826308E39}" presName="spaceBetweenRectangles" presStyleCnt="0"/>
      <dgm:spPr/>
    </dgm:pt>
    <dgm:pt modelId="{D6719E38-F92F-4FDE-9D2D-22B25C792472}" type="pres">
      <dgm:prSet presAssocID="{E16A0D05-7B21-484E-8897-E4C06E438718}" presName="parentLin" presStyleCnt="0"/>
      <dgm:spPr/>
    </dgm:pt>
    <dgm:pt modelId="{E58AD8EB-8EBF-40E3-9E46-ECCFB9EB05DF}" type="pres">
      <dgm:prSet presAssocID="{E16A0D05-7B21-484E-8897-E4C06E438718}" presName="parentLeftMargin" presStyleLbl="node1" presStyleIdx="1" presStyleCnt="6"/>
      <dgm:spPr/>
    </dgm:pt>
    <dgm:pt modelId="{11BF091F-1668-4B2F-BCA6-8F51CEE824C3}" type="pres">
      <dgm:prSet presAssocID="{E16A0D05-7B21-484E-8897-E4C06E43871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E44032E-1AA9-405F-8B3D-DDF2083DB7D6}" type="pres">
      <dgm:prSet presAssocID="{E16A0D05-7B21-484E-8897-E4C06E438718}" presName="negativeSpace" presStyleCnt="0"/>
      <dgm:spPr/>
    </dgm:pt>
    <dgm:pt modelId="{1C23E990-A1F0-4BF7-9D01-4F3DFA8F1AA0}" type="pres">
      <dgm:prSet presAssocID="{E16A0D05-7B21-484E-8897-E4C06E438718}" presName="childText" presStyleLbl="conFgAcc1" presStyleIdx="2" presStyleCnt="6">
        <dgm:presLayoutVars>
          <dgm:bulletEnabled val="1"/>
        </dgm:presLayoutVars>
      </dgm:prSet>
      <dgm:spPr/>
    </dgm:pt>
    <dgm:pt modelId="{701F9D4A-5CA5-418D-9EC0-A853E4715F73}" type="pres">
      <dgm:prSet presAssocID="{1245BB69-AC6D-469F-9CCC-2564DE8A6389}" presName="spaceBetweenRectangles" presStyleCnt="0"/>
      <dgm:spPr/>
    </dgm:pt>
    <dgm:pt modelId="{A2D48523-1658-42B2-A046-84568E0CC8C2}" type="pres">
      <dgm:prSet presAssocID="{6180A52F-DAE2-47EE-A6C1-9CCCC57C4A3C}" presName="parentLin" presStyleCnt="0"/>
      <dgm:spPr/>
    </dgm:pt>
    <dgm:pt modelId="{72141F3E-7E37-49DE-823F-9585F011EFD7}" type="pres">
      <dgm:prSet presAssocID="{6180A52F-DAE2-47EE-A6C1-9CCCC57C4A3C}" presName="parentLeftMargin" presStyleLbl="node1" presStyleIdx="2" presStyleCnt="6"/>
      <dgm:spPr/>
    </dgm:pt>
    <dgm:pt modelId="{3C6E9364-4043-4FE6-AF2C-590DD3672550}" type="pres">
      <dgm:prSet presAssocID="{6180A52F-DAE2-47EE-A6C1-9CCCC57C4A3C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C33149B-40C5-48C1-B55D-DEF03F6EDC5C}" type="pres">
      <dgm:prSet presAssocID="{6180A52F-DAE2-47EE-A6C1-9CCCC57C4A3C}" presName="negativeSpace" presStyleCnt="0"/>
      <dgm:spPr/>
    </dgm:pt>
    <dgm:pt modelId="{C64E9611-5D1E-495D-9BFD-0009818C263C}" type="pres">
      <dgm:prSet presAssocID="{6180A52F-DAE2-47EE-A6C1-9CCCC57C4A3C}" presName="childText" presStyleLbl="conFgAcc1" presStyleIdx="3" presStyleCnt="6">
        <dgm:presLayoutVars>
          <dgm:bulletEnabled val="1"/>
        </dgm:presLayoutVars>
      </dgm:prSet>
      <dgm:spPr/>
    </dgm:pt>
    <dgm:pt modelId="{A3283970-7F14-44F1-80F2-7DA85F924761}" type="pres">
      <dgm:prSet presAssocID="{70BD9BB6-71A9-4DB7-AD75-1B36CA74AA6E}" presName="spaceBetweenRectangles" presStyleCnt="0"/>
      <dgm:spPr/>
    </dgm:pt>
    <dgm:pt modelId="{A189E4EE-5266-4A1D-95BB-B246D84D2DF1}" type="pres">
      <dgm:prSet presAssocID="{E66E5072-D0FC-4291-B3D8-3F37400E36B6}" presName="parentLin" presStyleCnt="0"/>
      <dgm:spPr/>
    </dgm:pt>
    <dgm:pt modelId="{83DCA63B-9239-4CB2-9F54-99F3F0A27D87}" type="pres">
      <dgm:prSet presAssocID="{E66E5072-D0FC-4291-B3D8-3F37400E36B6}" presName="parentLeftMargin" presStyleLbl="node1" presStyleIdx="3" presStyleCnt="6"/>
      <dgm:spPr/>
    </dgm:pt>
    <dgm:pt modelId="{CD45E22C-10EA-45CA-86D4-C3327DA073E5}" type="pres">
      <dgm:prSet presAssocID="{E66E5072-D0FC-4291-B3D8-3F37400E36B6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0F07E56D-8FA9-4F12-A70F-DCDC2CF4F6D9}" type="pres">
      <dgm:prSet presAssocID="{E66E5072-D0FC-4291-B3D8-3F37400E36B6}" presName="negativeSpace" presStyleCnt="0"/>
      <dgm:spPr/>
    </dgm:pt>
    <dgm:pt modelId="{9B09D15B-1F32-4C11-94F8-D8C2B7B680B4}" type="pres">
      <dgm:prSet presAssocID="{E66E5072-D0FC-4291-B3D8-3F37400E36B6}" presName="childText" presStyleLbl="conFgAcc1" presStyleIdx="4" presStyleCnt="6">
        <dgm:presLayoutVars>
          <dgm:bulletEnabled val="1"/>
        </dgm:presLayoutVars>
      </dgm:prSet>
      <dgm:spPr/>
    </dgm:pt>
    <dgm:pt modelId="{E2ABEE6D-D59E-4814-A5F7-193CDBDC08B5}" type="pres">
      <dgm:prSet presAssocID="{5A009882-2D22-44B9-BC15-E83F0FBD3D72}" presName="spaceBetweenRectangles" presStyleCnt="0"/>
      <dgm:spPr/>
    </dgm:pt>
    <dgm:pt modelId="{C8343228-EFFC-4010-88D6-A8096DFD365E}" type="pres">
      <dgm:prSet presAssocID="{46AE1E41-E168-4083-8FE1-BD416188D96B}" presName="parentLin" presStyleCnt="0"/>
      <dgm:spPr/>
    </dgm:pt>
    <dgm:pt modelId="{03FCD2F7-C5BD-4DBE-91D6-CE352057B5F2}" type="pres">
      <dgm:prSet presAssocID="{46AE1E41-E168-4083-8FE1-BD416188D96B}" presName="parentLeftMargin" presStyleLbl="node1" presStyleIdx="4" presStyleCnt="6"/>
      <dgm:spPr/>
    </dgm:pt>
    <dgm:pt modelId="{69B4FA8F-B857-4821-8A45-93989E41AB15}" type="pres">
      <dgm:prSet presAssocID="{46AE1E41-E168-4083-8FE1-BD416188D96B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20259007-AA1B-44ED-ACC2-15F97404F124}" type="pres">
      <dgm:prSet presAssocID="{46AE1E41-E168-4083-8FE1-BD416188D96B}" presName="negativeSpace" presStyleCnt="0"/>
      <dgm:spPr/>
    </dgm:pt>
    <dgm:pt modelId="{16DA83B3-938C-4EA5-9A71-4D2C74BEAE1C}" type="pres">
      <dgm:prSet presAssocID="{46AE1E41-E168-4083-8FE1-BD416188D96B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32CC8501-755B-4F13-BD9A-AD2932789DA9}" srcId="{BDD74B02-0E44-4001-98B4-21CA6E08FB7A}" destId="{46AE1E41-E168-4083-8FE1-BD416188D96B}" srcOrd="5" destOrd="0" parTransId="{73553BF3-C552-45AA-B960-0E57635C95F8}" sibTransId="{1C1E6162-7508-474A-B032-2FD52FD35266}"/>
    <dgm:cxn modelId="{113CE303-46F1-48F2-8315-96CF43CB6DD8}" type="presOf" srcId="{46AE1E41-E168-4083-8FE1-BD416188D96B}" destId="{03FCD2F7-C5BD-4DBE-91D6-CE352057B5F2}" srcOrd="0" destOrd="0" presId="urn:microsoft.com/office/officeart/2005/8/layout/list1"/>
    <dgm:cxn modelId="{00406906-81A1-4223-B73C-32F6F925644F}" type="presOf" srcId="{BDD74B02-0E44-4001-98B4-21CA6E08FB7A}" destId="{5F534220-1E03-46DC-901D-68B3679A574F}" srcOrd="0" destOrd="0" presId="urn:microsoft.com/office/officeart/2005/8/layout/list1"/>
    <dgm:cxn modelId="{4CEB170A-7346-4B7D-8E93-CBC4F2FB4B92}" type="presOf" srcId="{A0311392-9BC6-4FF1-BB51-A882FF967C3B}" destId="{B4C7AC4D-6346-459D-9EB6-562E22C83279}" srcOrd="1" destOrd="0" presId="urn:microsoft.com/office/officeart/2005/8/layout/list1"/>
    <dgm:cxn modelId="{40AEF315-2B4C-4896-A400-2BD29754D53F}" type="presOf" srcId="{A0311392-9BC6-4FF1-BB51-A882FF967C3B}" destId="{B58F396F-2339-4A95-BD07-F5455AC1FDBA}" srcOrd="0" destOrd="0" presId="urn:microsoft.com/office/officeart/2005/8/layout/list1"/>
    <dgm:cxn modelId="{03FE0F31-2DAD-4EA2-B18D-BFCED2815DF3}" srcId="{BDD74B02-0E44-4001-98B4-21CA6E08FB7A}" destId="{6180A52F-DAE2-47EE-A6C1-9CCCC57C4A3C}" srcOrd="3" destOrd="0" parTransId="{113E4D35-2917-421D-9667-A463EBB5E438}" sibTransId="{70BD9BB6-71A9-4DB7-AD75-1B36CA74AA6E}"/>
    <dgm:cxn modelId="{02952634-B75A-4A64-969A-2F7D815893FA}" type="presOf" srcId="{46AE1E41-E168-4083-8FE1-BD416188D96B}" destId="{69B4FA8F-B857-4821-8A45-93989E41AB15}" srcOrd="1" destOrd="0" presId="urn:microsoft.com/office/officeart/2005/8/layout/list1"/>
    <dgm:cxn modelId="{8696FE34-3BC2-4D45-84A3-F5111EA7BF5B}" type="presOf" srcId="{E16A0D05-7B21-484E-8897-E4C06E438718}" destId="{11BF091F-1668-4B2F-BCA6-8F51CEE824C3}" srcOrd="1" destOrd="0" presId="urn:microsoft.com/office/officeart/2005/8/layout/list1"/>
    <dgm:cxn modelId="{6BB1A15B-FFBD-4260-9986-394E4FDFD107}" type="presOf" srcId="{FA541AA2-C989-4725-ACF1-75A0156164AE}" destId="{1373159A-F95D-4093-9080-6CE07727B963}" srcOrd="0" destOrd="0" presId="urn:microsoft.com/office/officeart/2005/8/layout/list1"/>
    <dgm:cxn modelId="{9C1BE543-2479-431E-A763-A832A2D751A2}" type="presOf" srcId="{E16A0D05-7B21-484E-8897-E4C06E438718}" destId="{E58AD8EB-8EBF-40E3-9E46-ECCFB9EB05DF}" srcOrd="0" destOrd="0" presId="urn:microsoft.com/office/officeart/2005/8/layout/list1"/>
    <dgm:cxn modelId="{305B756E-5E21-4BB8-8919-37CD026739C4}" srcId="{BDD74B02-0E44-4001-98B4-21CA6E08FB7A}" destId="{A0311392-9BC6-4FF1-BB51-A882FF967C3B}" srcOrd="1" destOrd="0" parTransId="{6C83463F-1DB5-412C-9456-1089C1ECB9BE}" sibTransId="{C2C38378-54C7-4D3A-BE3B-47D826308E39}"/>
    <dgm:cxn modelId="{4A12F27C-452B-4799-9A5B-82E4CD3A0981}" srcId="{BDD74B02-0E44-4001-98B4-21CA6E08FB7A}" destId="{FA541AA2-C989-4725-ACF1-75A0156164AE}" srcOrd="0" destOrd="0" parTransId="{D09B6A20-7186-4D40-83F3-88B4B88A15B6}" sibTransId="{94EB4315-DD7E-4203-A8A8-D92D2165208D}"/>
    <dgm:cxn modelId="{A0AA0980-DB46-49E6-B6FC-DD6E7A74ED88}" type="presOf" srcId="{E66E5072-D0FC-4291-B3D8-3F37400E36B6}" destId="{83DCA63B-9239-4CB2-9F54-99F3F0A27D87}" srcOrd="0" destOrd="0" presId="urn:microsoft.com/office/officeart/2005/8/layout/list1"/>
    <dgm:cxn modelId="{CE31B297-3657-4EB4-A81F-8387101C7B6C}" srcId="{BDD74B02-0E44-4001-98B4-21CA6E08FB7A}" destId="{E66E5072-D0FC-4291-B3D8-3F37400E36B6}" srcOrd="4" destOrd="0" parTransId="{235D6C01-77F5-43C3-A11C-B9803A5808D9}" sibTransId="{5A009882-2D22-44B9-BC15-E83F0FBD3D72}"/>
    <dgm:cxn modelId="{15CE40AB-FE6A-450E-8A89-BBA9FE86027D}" type="presOf" srcId="{FA541AA2-C989-4725-ACF1-75A0156164AE}" destId="{8440E17B-0F41-4406-9920-E39D4509BB7F}" srcOrd="1" destOrd="0" presId="urn:microsoft.com/office/officeart/2005/8/layout/list1"/>
    <dgm:cxn modelId="{57DDFFAC-6D6F-4F11-B573-A39F223D1333}" srcId="{BDD74B02-0E44-4001-98B4-21CA6E08FB7A}" destId="{E16A0D05-7B21-484E-8897-E4C06E438718}" srcOrd="2" destOrd="0" parTransId="{574E2CE8-0742-4625-B084-A173FA1AD8AC}" sibTransId="{1245BB69-AC6D-469F-9CCC-2564DE8A6389}"/>
    <dgm:cxn modelId="{BD2B71BA-C041-411B-A7AF-EA68B9060CED}" type="presOf" srcId="{E66E5072-D0FC-4291-B3D8-3F37400E36B6}" destId="{CD45E22C-10EA-45CA-86D4-C3327DA073E5}" srcOrd="1" destOrd="0" presId="urn:microsoft.com/office/officeart/2005/8/layout/list1"/>
    <dgm:cxn modelId="{7A2354BD-CCE3-4372-B9F4-B226AFC3067B}" type="presOf" srcId="{6180A52F-DAE2-47EE-A6C1-9CCCC57C4A3C}" destId="{72141F3E-7E37-49DE-823F-9585F011EFD7}" srcOrd="0" destOrd="0" presId="urn:microsoft.com/office/officeart/2005/8/layout/list1"/>
    <dgm:cxn modelId="{BF1F9DFD-7718-437B-88D2-D9C326815F98}" type="presOf" srcId="{6180A52F-DAE2-47EE-A6C1-9CCCC57C4A3C}" destId="{3C6E9364-4043-4FE6-AF2C-590DD3672550}" srcOrd="1" destOrd="0" presId="urn:microsoft.com/office/officeart/2005/8/layout/list1"/>
    <dgm:cxn modelId="{8A5C0667-AFA1-4C1D-A9F7-0AA3C3B32651}" type="presParOf" srcId="{5F534220-1E03-46DC-901D-68B3679A574F}" destId="{594F7AFA-4735-4E8B-9064-F66C52935F12}" srcOrd="0" destOrd="0" presId="urn:microsoft.com/office/officeart/2005/8/layout/list1"/>
    <dgm:cxn modelId="{FADB9092-CF2E-4CC5-BA38-058D093990B4}" type="presParOf" srcId="{594F7AFA-4735-4E8B-9064-F66C52935F12}" destId="{1373159A-F95D-4093-9080-6CE07727B963}" srcOrd="0" destOrd="0" presId="urn:microsoft.com/office/officeart/2005/8/layout/list1"/>
    <dgm:cxn modelId="{253E7E2A-84CE-4C5C-9699-F1CFFC14EE6F}" type="presParOf" srcId="{594F7AFA-4735-4E8B-9064-F66C52935F12}" destId="{8440E17B-0F41-4406-9920-E39D4509BB7F}" srcOrd="1" destOrd="0" presId="urn:microsoft.com/office/officeart/2005/8/layout/list1"/>
    <dgm:cxn modelId="{95AC6065-223A-4338-B7B4-0353221666E1}" type="presParOf" srcId="{5F534220-1E03-46DC-901D-68B3679A574F}" destId="{AA6BC602-21AE-4D43-BC02-91949FCFECAB}" srcOrd="1" destOrd="0" presId="urn:microsoft.com/office/officeart/2005/8/layout/list1"/>
    <dgm:cxn modelId="{57480BDE-FE9D-489A-8EEC-CE3B56F10D0C}" type="presParOf" srcId="{5F534220-1E03-46DC-901D-68B3679A574F}" destId="{E0FF5624-13AD-424C-81F3-8D584D1F1FA9}" srcOrd="2" destOrd="0" presId="urn:microsoft.com/office/officeart/2005/8/layout/list1"/>
    <dgm:cxn modelId="{A809D875-F859-4A2B-93B1-B6B804B5D755}" type="presParOf" srcId="{5F534220-1E03-46DC-901D-68B3679A574F}" destId="{142CDC53-36DF-4DE5-86C9-F87560E15F40}" srcOrd="3" destOrd="0" presId="urn:microsoft.com/office/officeart/2005/8/layout/list1"/>
    <dgm:cxn modelId="{41A8E6BD-AE9A-465A-B75C-A24380607EA2}" type="presParOf" srcId="{5F534220-1E03-46DC-901D-68B3679A574F}" destId="{50B4AF1A-8786-41D4-BB0B-27AC2AA6060A}" srcOrd="4" destOrd="0" presId="urn:microsoft.com/office/officeart/2005/8/layout/list1"/>
    <dgm:cxn modelId="{4059161B-E25B-4A83-8F80-01365F085750}" type="presParOf" srcId="{50B4AF1A-8786-41D4-BB0B-27AC2AA6060A}" destId="{B58F396F-2339-4A95-BD07-F5455AC1FDBA}" srcOrd="0" destOrd="0" presId="urn:microsoft.com/office/officeart/2005/8/layout/list1"/>
    <dgm:cxn modelId="{82757959-0A6B-4633-9441-2F81F2D9AAE4}" type="presParOf" srcId="{50B4AF1A-8786-41D4-BB0B-27AC2AA6060A}" destId="{B4C7AC4D-6346-459D-9EB6-562E22C83279}" srcOrd="1" destOrd="0" presId="urn:microsoft.com/office/officeart/2005/8/layout/list1"/>
    <dgm:cxn modelId="{CC5A7C66-EEC5-47FB-9E72-E91F92C5E7F3}" type="presParOf" srcId="{5F534220-1E03-46DC-901D-68B3679A574F}" destId="{75270D57-7F2A-430F-996F-7B788E7E7632}" srcOrd="5" destOrd="0" presId="urn:microsoft.com/office/officeart/2005/8/layout/list1"/>
    <dgm:cxn modelId="{169E6B9F-94F2-4674-B6E0-EDFBE8B264BA}" type="presParOf" srcId="{5F534220-1E03-46DC-901D-68B3679A574F}" destId="{E9BFAC9A-1634-4FBB-A11D-E40EBB37E0A1}" srcOrd="6" destOrd="0" presId="urn:microsoft.com/office/officeart/2005/8/layout/list1"/>
    <dgm:cxn modelId="{8B2EEA09-56E9-4B39-8375-FB7B0C6AFE26}" type="presParOf" srcId="{5F534220-1E03-46DC-901D-68B3679A574F}" destId="{7FD62932-DBE9-4A03-9DF6-E54B64F30613}" srcOrd="7" destOrd="0" presId="urn:microsoft.com/office/officeart/2005/8/layout/list1"/>
    <dgm:cxn modelId="{F4325D04-C4C0-4E2D-B261-5C88502D30FA}" type="presParOf" srcId="{5F534220-1E03-46DC-901D-68B3679A574F}" destId="{D6719E38-F92F-4FDE-9D2D-22B25C792472}" srcOrd="8" destOrd="0" presId="urn:microsoft.com/office/officeart/2005/8/layout/list1"/>
    <dgm:cxn modelId="{533088F3-2C6C-4A03-A43D-06B0069BF8D0}" type="presParOf" srcId="{D6719E38-F92F-4FDE-9D2D-22B25C792472}" destId="{E58AD8EB-8EBF-40E3-9E46-ECCFB9EB05DF}" srcOrd="0" destOrd="0" presId="urn:microsoft.com/office/officeart/2005/8/layout/list1"/>
    <dgm:cxn modelId="{1054FE8E-5FE0-47AE-97E0-BF209D7F4CF5}" type="presParOf" srcId="{D6719E38-F92F-4FDE-9D2D-22B25C792472}" destId="{11BF091F-1668-4B2F-BCA6-8F51CEE824C3}" srcOrd="1" destOrd="0" presId="urn:microsoft.com/office/officeart/2005/8/layout/list1"/>
    <dgm:cxn modelId="{6AA83E26-DD1C-445E-9A70-F79B30688FB5}" type="presParOf" srcId="{5F534220-1E03-46DC-901D-68B3679A574F}" destId="{FE44032E-1AA9-405F-8B3D-DDF2083DB7D6}" srcOrd="9" destOrd="0" presId="urn:microsoft.com/office/officeart/2005/8/layout/list1"/>
    <dgm:cxn modelId="{E3C06CB2-9633-479C-9C21-181551E97F69}" type="presParOf" srcId="{5F534220-1E03-46DC-901D-68B3679A574F}" destId="{1C23E990-A1F0-4BF7-9D01-4F3DFA8F1AA0}" srcOrd="10" destOrd="0" presId="urn:microsoft.com/office/officeart/2005/8/layout/list1"/>
    <dgm:cxn modelId="{63FBF214-48A5-4B76-99BC-0B98626FC405}" type="presParOf" srcId="{5F534220-1E03-46DC-901D-68B3679A574F}" destId="{701F9D4A-5CA5-418D-9EC0-A853E4715F73}" srcOrd="11" destOrd="0" presId="urn:microsoft.com/office/officeart/2005/8/layout/list1"/>
    <dgm:cxn modelId="{7C0C0669-36EA-4053-BF10-990F2181C51E}" type="presParOf" srcId="{5F534220-1E03-46DC-901D-68B3679A574F}" destId="{A2D48523-1658-42B2-A046-84568E0CC8C2}" srcOrd="12" destOrd="0" presId="urn:microsoft.com/office/officeart/2005/8/layout/list1"/>
    <dgm:cxn modelId="{38248966-7823-4C87-A533-E51ADDE10492}" type="presParOf" srcId="{A2D48523-1658-42B2-A046-84568E0CC8C2}" destId="{72141F3E-7E37-49DE-823F-9585F011EFD7}" srcOrd="0" destOrd="0" presId="urn:microsoft.com/office/officeart/2005/8/layout/list1"/>
    <dgm:cxn modelId="{D237AD9D-DF08-4B72-A109-86389EF26D28}" type="presParOf" srcId="{A2D48523-1658-42B2-A046-84568E0CC8C2}" destId="{3C6E9364-4043-4FE6-AF2C-590DD3672550}" srcOrd="1" destOrd="0" presId="urn:microsoft.com/office/officeart/2005/8/layout/list1"/>
    <dgm:cxn modelId="{1354748E-196B-4189-AB4D-11358593FD66}" type="presParOf" srcId="{5F534220-1E03-46DC-901D-68B3679A574F}" destId="{8C33149B-40C5-48C1-B55D-DEF03F6EDC5C}" srcOrd="13" destOrd="0" presId="urn:microsoft.com/office/officeart/2005/8/layout/list1"/>
    <dgm:cxn modelId="{35837A45-5C82-4EFD-9E75-EA0B17982BEC}" type="presParOf" srcId="{5F534220-1E03-46DC-901D-68B3679A574F}" destId="{C64E9611-5D1E-495D-9BFD-0009818C263C}" srcOrd="14" destOrd="0" presId="urn:microsoft.com/office/officeart/2005/8/layout/list1"/>
    <dgm:cxn modelId="{E2D31582-EA6F-45BA-A0C0-D7A90D01BF75}" type="presParOf" srcId="{5F534220-1E03-46DC-901D-68B3679A574F}" destId="{A3283970-7F14-44F1-80F2-7DA85F924761}" srcOrd="15" destOrd="0" presId="urn:microsoft.com/office/officeart/2005/8/layout/list1"/>
    <dgm:cxn modelId="{FDA96A5B-FCBC-44A1-8363-4787B38409B8}" type="presParOf" srcId="{5F534220-1E03-46DC-901D-68B3679A574F}" destId="{A189E4EE-5266-4A1D-95BB-B246D84D2DF1}" srcOrd="16" destOrd="0" presId="urn:microsoft.com/office/officeart/2005/8/layout/list1"/>
    <dgm:cxn modelId="{94276FCC-0AEB-4AE4-B82E-D7C1EED0ED44}" type="presParOf" srcId="{A189E4EE-5266-4A1D-95BB-B246D84D2DF1}" destId="{83DCA63B-9239-4CB2-9F54-99F3F0A27D87}" srcOrd="0" destOrd="0" presId="urn:microsoft.com/office/officeart/2005/8/layout/list1"/>
    <dgm:cxn modelId="{C26CC9E3-64B1-47C8-A655-AA06F51A4D8F}" type="presParOf" srcId="{A189E4EE-5266-4A1D-95BB-B246D84D2DF1}" destId="{CD45E22C-10EA-45CA-86D4-C3327DA073E5}" srcOrd="1" destOrd="0" presId="urn:microsoft.com/office/officeart/2005/8/layout/list1"/>
    <dgm:cxn modelId="{62A6D2A7-DE7D-4DC7-B8B4-7986F1281C46}" type="presParOf" srcId="{5F534220-1E03-46DC-901D-68B3679A574F}" destId="{0F07E56D-8FA9-4F12-A70F-DCDC2CF4F6D9}" srcOrd="17" destOrd="0" presId="urn:microsoft.com/office/officeart/2005/8/layout/list1"/>
    <dgm:cxn modelId="{95EDA6BC-1E4D-4A94-8B6B-E4FE2C61379B}" type="presParOf" srcId="{5F534220-1E03-46DC-901D-68B3679A574F}" destId="{9B09D15B-1F32-4C11-94F8-D8C2B7B680B4}" srcOrd="18" destOrd="0" presId="urn:microsoft.com/office/officeart/2005/8/layout/list1"/>
    <dgm:cxn modelId="{EEB2C51B-F285-40C2-B990-2E2BC781D64F}" type="presParOf" srcId="{5F534220-1E03-46DC-901D-68B3679A574F}" destId="{E2ABEE6D-D59E-4814-A5F7-193CDBDC08B5}" srcOrd="19" destOrd="0" presId="urn:microsoft.com/office/officeart/2005/8/layout/list1"/>
    <dgm:cxn modelId="{B9AEA512-3AC0-40A6-913B-95324B223CC1}" type="presParOf" srcId="{5F534220-1E03-46DC-901D-68B3679A574F}" destId="{C8343228-EFFC-4010-88D6-A8096DFD365E}" srcOrd="20" destOrd="0" presId="urn:microsoft.com/office/officeart/2005/8/layout/list1"/>
    <dgm:cxn modelId="{15D4642A-87B9-4F54-A7D2-27BD4A37FAD2}" type="presParOf" srcId="{C8343228-EFFC-4010-88D6-A8096DFD365E}" destId="{03FCD2F7-C5BD-4DBE-91D6-CE352057B5F2}" srcOrd="0" destOrd="0" presId="urn:microsoft.com/office/officeart/2005/8/layout/list1"/>
    <dgm:cxn modelId="{CE126D9F-47B2-4383-9E5A-383B41E53994}" type="presParOf" srcId="{C8343228-EFFC-4010-88D6-A8096DFD365E}" destId="{69B4FA8F-B857-4821-8A45-93989E41AB15}" srcOrd="1" destOrd="0" presId="urn:microsoft.com/office/officeart/2005/8/layout/list1"/>
    <dgm:cxn modelId="{F5E8711F-A85E-41D0-BA00-4F4569B75A04}" type="presParOf" srcId="{5F534220-1E03-46DC-901D-68B3679A574F}" destId="{20259007-AA1B-44ED-ACC2-15F97404F124}" srcOrd="21" destOrd="0" presId="urn:microsoft.com/office/officeart/2005/8/layout/list1"/>
    <dgm:cxn modelId="{CC744D99-87C5-406A-A66F-B2D998E93A30}" type="presParOf" srcId="{5F534220-1E03-46DC-901D-68B3679A574F}" destId="{16DA83B3-938C-4EA5-9A71-4D2C74BEAE1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F859AA-7845-4E0F-A45D-A42336E61974}">
      <dsp:nvSpPr>
        <dsp:cNvPr id="0" name=""/>
        <dsp:cNvSpPr/>
      </dsp:nvSpPr>
      <dsp:spPr>
        <a:xfrm>
          <a:off x="1131" y="0"/>
          <a:ext cx="2412057" cy="121920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0" i="0" kern="1200" dirty="0">
              <a:solidFill>
                <a:schemeClr val="tx1"/>
              </a:solidFill>
            </a:rPr>
            <a:t>Población municipal 2018 — DANE</a:t>
          </a:r>
          <a:endParaRPr lang="es-CO" sz="1600" b="1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6840" y="35709"/>
        <a:ext cx="2340639" cy="1147782"/>
      </dsp:txXfrm>
    </dsp:sp>
    <dsp:sp modelId="{522E634B-E267-4057-AB1D-8DDB6CEA7D46}">
      <dsp:nvSpPr>
        <dsp:cNvPr id="0" name=""/>
        <dsp:cNvSpPr/>
      </dsp:nvSpPr>
      <dsp:spPr>
        <a:xfrm>
          <a:off x="2639625" y="295891"/>
          <a:ext cx="511955" cy="5981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639625" y="415529"/>
        <a:ext cx="358369" cy="358914"/>
      </dsp:txXfrm>
    </dsp:sp>
    <dsp:sp modelId="{634ED731-7C74-4450-B0DC-E9FC3CF0D820}">
      <dsp:nvSpPr>
        <dsp:cNvPr id="0" name=""/>
        <dsp:cNvSpPr/>
      </dsp:nvSpPr>
      <dsp:spPr>
        <a:xfrm>
          <a:off x="3379142" y="0"/>
          <a:ext cx="2412057" cy="1219200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i="0" kern="1200" dirty="0">
              <a:solidFill>
                <a:schemeClr val="tx1"/>
              </a:solidFill>
            </a:rPr>
            <a:t>Superficie municipal en POMCA (ha → km²)</a:t>
          </a:r>
          <a:r>
            <a:rPr lang="es-ES" sz="16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.</a:t>
          </a:r>
          <a:endParaRPr lang="es-CO" sz="1600" kern="1200" dirty="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414851" y="35709"/>
        <a:ext cx="2340639" cy="11477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7722DF-073D-4182-A06B-8216FC2EAF2B}">
      <dsp:nvSpPr>
        <dsp:cNvPr id="0" name=""/>
        <dsp:cNvSpPr/>
      </dsp:nvSpPr>
      <dsp:spPr>
        <a:xfrm>
          <a:off x="3571" y="679119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u="none" strike="noStrike" kern="1200" dirty="0">
              <a:effectLst/>
              <a:latin typeface="Verdana" panose="020B0604030504040204" pitchFamily="34" charset="0"/>
              <a:ea typeface="Verdana" panose="020B0604030504040204" pitchFamily="34" charset="0"/>
            </a:rPr>
            <a:t>Descripción de tecnología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015" y="706563"/>
        <a:ext cx="1506815" cy="882133"/>
      </dsp:txXfrm>
    </dsp:sp>
    <dsp:sp modelId="{29303F9F-A344-4330-8728-F9116BF0E03E}">
      <dsp:nvSpPr>
        <dsp:cNvPr id="0" name=""/>
        <dsp:cNvSpPr/>
      </dsp:nvSpPr>
      <dsp:spPr>
        <a:xfrm>
          <a:off x="1702704" y="953979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2704" y="1031439"/>
        <a:ext cx="231757" cy="232382"/>
      </dsp:txXfrm>
    </dsp:sp>
    <dsp:sp modelId="{B92C0E0D-E3BF-41D6-A5C8-B71AD010F7CA}">
      <dsp:nvSpPr>
        <dsp:cNvPr id="0" name=""/>
        <dsp:cNvSpPr/>
      </dsp:nvSpPr>
      <dsp:spPr>
        <a:xfrm>
          <a:off x="2189956" y="679119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1022751"/>
            <a:satOff val="-1535"/>
            <a:lumOff val="-2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u="none" strike="noStrike" kern="1200">
              <a:effectLst/>
              <a:latin typeface="Verdana" panose="020B0604030504040204" pitchFamily="34" charset="0"/>
              <a:ea typeface="Verdana" panose="020B0604030504040204" pitchFamily="34" charset="0"/>
            </a:rPr>
            <a:t>Especificaciones técnicas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217400" y="706563"/>
        <a:ext cx="1506815" cy="882133"/>
      </dsp:txXfrm>
    </dsp:sp>
    <dsp:sp modelId="{9357F705-C30C-47A2-9079-9DCACB8B2A6F}">
      <dsp:nvSpPr>
        <dsp:cNvPr id="0" name=""/>
        <dsp:cNvSpPr/>
      </dsp:nvSpPr>
      <dsp:spPr>
        <a:xfrm>
          <a:off x="3889089" y="953979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"/>
            <a:satOff val="-1688"/>
            <a:lumOff val="-2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889089" y="1031439"/>
        <a:ext cx="231757" cy="232382"/>
      </dsp:txXfrm>
    </dsp:sp>
    <dsp:sp modelId="{050EAC62-15FE-4EBC-B72F-F054CB51F193}">
      <dsp:nvSpPr>
        <dsp:cNvPr id="0" name=""/>
        <dsp:cNvSpPr/>
      </dsp:nvSpPr>
      <dsp:spPr>
        <a:xfrm>
          <a:off x="4376340" y="679119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2045503"/>
            <a:satOff val="-3069"/>
            <a:lumOff val="-4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u="none" kern="1200">
              <a:latin typeface="Verdana" panose="020B0604030504040204" pitchFamily="34" charset="0"/>
              <a:ea typeface="Verdana" panose="020B0604030504040204" pitchFamily="34" charset="0"/>
            </a:rPr>
            <a:t>Especificaciones ambientales </a:t>
          </a:r>
          <a:endParaRPr lang="es-CO" sz="1200" b="0" i="0" u="none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03784" y="706563"/>
        <a:ext cx="1506815" cy="882133"/>
      </dsp:txXfrm>
    </dsp:sp>
    <dsp:sp modelId="{92B4A89F-74CC-4C60-ACDC-9C1C8657F7F1}">
      <dsp:nvSpPr>
        <dsp:cNvPr id="0" name=""/>
        <dsp:cNvSpPr/>
      </dsp:nvSpPr>
      <dsp:spPr>
        <a:xfrm>
          <a:off x="6075473" y="953979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075473" y="1031439"/>
        <a:ext cx="231757" cy="232382"/>
      </dsp:txXfrm>
    </dsp:sp>
    <dsp:sp modelId="{F3E5D085-EDC4-4EFA-A318-EAC643935A6B}">
      <dsp:nvSpPr>
        <dsp:cNvPr id="0" name=""/>
        <dsp:cNvSpPr/>
      </dsp:nvSpPr>
      <dsp:spPr>
        <a:xfrm>
          <a:off x="6562724" y="679119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3068254"/>
            <a:satOff val="-4604"/>
            <a:lumOff val="-7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u="none" kern="1200">
              <a:latin typeface="Verdana" panose="020B0604030504040204" pitchFamily="34" charset="0"/>
              <a:ea typeface="Verdana" panose="020B0604030504040204" pitchFamily="34" charset="0"/>
            </a:rPr>
            <a:t>Ventajas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590168" y="706563"/>
        <a:ext cx="1506815" cy="882133"/>
      </dsp:txXfrm>
    </dsp:sp>
    <dsp:sp modelId="{C743D633-FE94-4B60-9DBD-6C498D78D5D4}">
      <dsp:nvSpPr>
        <dsp:cNvPr id="0" name=""/>
        <dsp:cNvSpPr/>
      </dsp:nvSpPr>
      <dsp:spPr>
        <a:xfrm rot="5400000">
          <a:off x="7178036" y="1725460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3375079"/>
            <a:satOff val="-5064"/>
            <a:lumOff val="-8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7227386" y="1753570"/>
        <a:ext cx="232382" cy="231757"/>
      </dsp:txXfrm>
    </dsp:sp>
    <dsp:sp modelId="{1B5782F6-6709-456F-920E-72C6DEC0AF0A}">
      <dsp:nvSpPr>
        <dsp:cNvPr id="0" name=""/>
        <dsp:cNvSpPr/>
      </dsp:nvSpPr>
      <dsp:spPr>
        <a:xfrm>
          <a:off x="6562724" y="2240822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4091005"/>
            <a:satOff val="-6138"/>
            <a:lumOff val="-9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i="0" u="none" strike="noStrike" kern="1200">
              <a:effectLst/>
              <a:latin typeface="Verdana" panose="020B0604030504040204" pitchFamily="34" charset="0"/>
              <a:ea typeface="Verdana" panose="020B0604030504040204" pitchFamily="34" charset="0"/>
            </a:rPr>
            <a:t>Articulación con programas y proyectos institucionales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590168" y="2268266"/>
        <a:ext cx="1506815" cy="882133"/>
      </dsp:txXfrm>
    </dsp:sp>
    <dsp:sp modelId="{1BC1F707-90B3-45E9-96F6-911A1B6DB295}">
      <dsp:nvSpPr>
        <dsp:cNvPr id="0" name=""/>
        <dsp:cNvSpPr/>
      </dsp:nvSpPr>
      <dsp:spPr>
        <a:xfrm rot="10800000">
          <a:off x="6094214" y="2515682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6193538" y="2593142"/>
        <a:ext cx="231757" cy="232382"/>
      </dsp:txXfrm>
    </dsp:sp>
    <dsp:sp modelId="{F71E9E62-04FC-4DAF-A7EA-781DC3905DB4}">
      <dsp:nvSpPr>
        <dsp:cNvPr id="0" name=""/>
        <dsp:cNvSpPr/>
      </dsp:nvSpPr>
      <dsp:spPr>
        <a:xfrm>
          <a:off x="4376340" y="2240822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5113756"/>
            <a:satOff val="-7673"/>
            <a:lumOff val="-12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u="none" strike="noStrike" kern="1200">
              <a:effectLst/>
              <a:latin typeface="Verdana" panose="020B0604030504040204" pitchFamily="34" charset="0"/>
              <a:ea typeface="Verdana" panose="020B0604030504040204" pitchFamily="34" charset="0"/>
            </a:rPr>
            <a:t>Componente GEI</a:t>
          </a:r>
          <a:r>
            <a:rPr lang="es-ES" sz="1200" b="1" i="0" u="none" strike="noStrike" kern="1200">
              <a:effectLst/>
              <a:latin typeface="Verdana" panose="020B0604030504040204" pitchFamily="34" charset="0"/>
              <a:ea typeface="Verdana" panose="020B0604030504040204" pitchFamily="34" charset="0"/>
            </a:rPr>
            <a:t> 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03784" y="2268266"/>
        <a:ext cx="1506815" cy="882133"/>
      </dsp:txXfrm>
    </dsp:sp>
    <dsp:sp modelId="{30A0E252-4011-41F5-B1FD-992A67BD7989}">
      <dsp:nvSpPr>
        <dsp:cNvPr id="0" name=""/>
        <dsp:cNvSpPr/>
      </dsp:nvSpPr>
      <dsp:spPr>
        <a:xfrm rot="10800000">
          <a:off x="3907829" y="2515682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4007153" y="2593142"/>
        <a:ext cx="231757" cy="232382"/>
      </dsp:txXfrm>
    </dsp:sp>
    <dsp:sp modelId="{A280A2B3-3DAA-4C87-AC8A-0911FC6DBE3A}">
      <dsp:nvSpPr>
        <dsp:cNvPr id="0" name=""/>
        <dsp:cNvSpPr/>
      </dsp:nvSpPr>
      <dsp:spPr>
        <a:xfrm>
          <a:off x="2189956" y="2240822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6136507"/>
            <a:satOff val="-9207"/>
            <a:lumOff val="-14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kern="1200">
              <a:latin typeface="Verdana" panose="020B0604030504040204" pitchFamily="34" charset="0"/>
              <a:ea typeface="Verdana" panose="020B0604030504040204" pitchFamily="34" charset="0"/>
            </a:rPr>
            <a:t>Escala de aplicación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217400" y="2268266"/>
        <a:ext cx="1506815" cy="882133"/>
      </dsp:txXfrm>
    </dsp:sp>
    <dsp:sp modelId="{817EB403-596C-45E4-AE15-5E18E95A2C95}">
      <dsp:nvSpPr>
        <dsp:cNvPr id="0" name=""/>
        <dsp:cNvSpPr/>
      </dsp:nvSpPr>
      <dsp:spPr>
        <a:xfrm rot="10800000">
          <a:off x="1721445" y="2515682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1820769" y="2593142"/>
        <a:ext cx="231757" cy="232382"/>
      </dsp:txXfrm>
    </dsp:sp>
    <dsp:sp modelId="{52248ED8-36A6-4A49-8684-4B1AD4690F83}">
      <dsp:nvSpPr>
        <dsp:cNvPr id="0" name=""/>
        <dsp:cNvSpPr/>
      </dsp:nvSpPr>
      <dsp:spPr>
        <a:xfrm>
          <a:off x="3571" y="2240822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7159259"/>
            <a:satOff val="-10742"/>
            <a:lumOff val="-17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kern="1200">
              <a:latin typeface="Verdana" panose="020B0604030504040204" pitchFamily="34" charset="0"/>
              <a:ea typeface="Verdana" panose="020B0604030504040204" pitchFamily="34" charset="0"/>
            </a:rPr>
            <a:t>Riesgos y limitaciones (Tecnologicos)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015" y="2268266"/>
        <a:ext cx="1506815" cy="882133"/>
      </dsp:txXfrm>
    </dsp:sp>
    <dsp:sp modelId="{8C0E7895-93FB-48C0-998D-E3A94F781072}">
      <dsp:nvSpPr>
        <dsp:cNvPr id="0" name=""/>
        <dsp:cNvSpPr/>
      </dsp:nvSpPr>
      <dsp:spPr>
        <a:xfrm rot="5400000">
          <a:off x="618882" y="3287163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7875184"/>
            <a:satOff val="-11816"/>
            <a:lumOff val="-1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668232" y="3315273"/>
        <a:ext cx="232382" cy="231757"/>
      </dsp:txXfrm>
    </dsp:sp>
    <dsp:sp modelId="{54854682-69F7-45F7-A5DD-0B845BD8FD88}">
      <dsp:nvSpPr>
        <dsp:cNvPr id="0" name=""/>
        <dsp:cNvSpPr/>
      </dsp:nvSpPr>
      <dsp:spPr>
        <a:xfrm>
          <a:off x="3571" y="3802525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8182010"/>
            <a:satOff val="-12276"/>
            <a:lumOff val="-19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kern="1200">
              <a:latin typeface="Verdana" panose="020B0604030504040204" pitchFamily="34" charset="0"/>
              <a:ea typeface="Verdana" panose="020B0604030504040204" pitchFamily="34" charset="0"/>
            </a:rPr>
            <a:t>Riesgos y limitaciones (Ambientales)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015" y="3829969"/>
        <a:ext cx="1506815" cy="882133"/>
      </dsp:txXfrm>
    </dsp:sp>
    <dsp:sp modelId="{F2AC08B7-5012-478D-A897-356FBFCD9EB4}">
      <dsp:nvSpPr>
        <dsp:cNvPr id="0" name=""/>
        <dsp:cNvSpPr/>
      </dsp:nvSpPr>
      <dsp:spPr>
        <a:xfrm>
          <a:off x="1702704" y="4077385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2704" y="4154845"/>
        <a:ext cx="231757" cy="232382"/>
      </dsp:txXfrm>
    </dsp:sp>
    <dsp:sp modelId="{525052EE-5D2D-411F-A42B-BB2E9DD514F8}">
      <dsp:nvSpPr>
        <dsp:cNvPr id="0" name=""/>
        <dsp:cNvSpPr/>
      </dsp:nvSpPr>
      <dsp:spPr>
        <a:xfrm>
          <a:off x="2189956" y="3802525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9204761"/>
            <a:satOff val="-13811"/>
            <a:lumOff val="-22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i="0" kern="1200">
              <a:latin typeface="Verdana" panose="020B0604030504040204" pitchFamily="34" charset="0"/>
              <a:ea typeface="Verdana" panose="020B0604030504040204" pitchFamily="34" charset="0"/>
            </a:rPr>
            <a:t>Marco normativo y regulatorio aplicable 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217400" y="3829969"/>
        <a:ext cx="1506815" cy="882133"/>
      </dsp:txXfrm>
    </dsp:sp>
    <dsp:sp modelId="{116B1BA5-A45F-4A3C-8645-24B1AC4315A2}">
      <dsp:nvSpPr>
        <dsp:cNvPr id="0" name=""/>
        <dsp:cNvSpPr/>
      </dsp:nvSpPr>
      <dsp:spPr>
        <a:xfrm>
          <a:off x="3889089" y="4077385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0125237"/>
            <a:satOff val="-15192"/>
            <a:lumOff val="-2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889089" y="4154845"/>
        <a:ext cx="231757" cy="232382"/>
      </dsp:txXfrm>
    </dsp:sp>
    <dsp:sp modelId="{03E57703-1E4C-4981-AEB4-C547027D4449}">
      <dsp:nvSpPr>
        <dsp:cNvPr id="0" name=""/>
        <dsp:cNvSpPr/>
      </dsp:nvSpPr>
      <dsp:spPr>
        <a:xfrm>
          <a:off x="4376340" y="3802525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10227513"/>
            <a:satOff val="-15345"/>
            <a:lumOff val="-24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kern="1200">
              <a:latin typeface="Verdana" panose="020B0604030504040204" pitchFamily="34" charset="0"/>
              <a:ea typeface="Verdana" panose="020B0604030504040204" pitchFamily="34" charset="0"/>
            </a:rPr>
            <a:t>Nivel de Madurez tecnológica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403784" y="3829969"/>
        <a:ext cx="1506815" cy="882133"/>
      </dsp:txXfrm>
    </dsp:sp>
    <dsp:sp modelId="{1902241E-939F-4801-8CF1-50F9B3B3D8C1}">
      <dsp:nvSpPr>
        <dsp:cNvPr id="0" name=""/>
        <dsp:cNvSpPr/>
      </dsp:nvSpPr>
      <dsp:spPr>
        <a:xfrm>
          <a:off x="6075473" y="4077385"/>
          <a:ext cx="331081" cy="387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075473" y="4154845"/>
        <a:ext cx="231757" cy="232382"/>
      </dsp:txXfrm>
    </dsp:sp>
    <dsp:sp modelId="{BC9B6F1A-4662-4579-BE0F-EE657832FB69}">
      <dsp:nvSpPr>
        <dsp:cNvPr id="0" name=""/>
        <dsp:cNvSpPr/>
      </dsp:nvSpPr>
      <dsp:spPr>
        <a:xfrm>
          <a:off x="6562724" y="3802525"/>
          <a:ext cx="1561703" cy="937021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b="1" i="0" kern="1200">
              <a:latin typeface="Verdana" panose="020B0604030504040204" pitchFamily="34" charset="0"/>
              <a:ea typeface="Verdana" panose="020B0604030504040204" pitchFamily="34" charset="0"/>
            </a:rPr>
            <a:t>Eficiencia tecnológica</a:t>
          </a:r>
          <a:endParaRPr lang="es-CO" sz="12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590168" y="3829969"/>
        <a:ext cx="1506815" cy="8821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7CE00-5FB3-406A-BAFB-2CEDF81656D8}">
      <dsp:nvSpPr>
        <dsp:cNvPr id="0" name=""/>
        <dsp:cNvSpPr/>
      </dsp:nvSpPr>
      <dsp:spPr>
        <a:xfrm>
          <a:off x="0" y="5909"/>
          <a:ext cx="7011212" cy="9734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latin typeface="Verdana" panose="020B0604030504040204" pitchFamily="34" charset="0"/>
              <a:ea typeface="Verdana" panose="020B0604030504040204" pitchFamily="34" charset="0"/>
            </a:rPr>
            <a:t>Sistemas Fotovoltaicos Conectados a la Red (On-Grid)</a:t>
          </a:r>
          <a:endParaRPr lang="es-CO" sz="18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7519" y="53428"/>
        <a:ext cx="6916174" cy="878402"/>
      </dsp:txXfrm>
    </dsp:sp>
    <dsp:sp modelId="{055347C6-490D-4F3D-86FB-05B0CBA59CEB}">
      <dsp:nvSpPr>
        <dsp:cNvPr id="0" name=""/>
        <dsp:cNvSpPr/>
      </dsp:nvSpPr>
      <dsp:spPr>
        <a:xfrm>
          <a:off x="0" y="979350"/>
          <a:ext cx="7011212" cy="1453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606" tIns="21590" rIns="120904" bIns="2159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ES" sz="1700" kern="1200" dirty="0">
              <a:latin typeface="Verdana" panose="020B0604030504040204" pitchFamily="34" charset="0"/>
              <a:ea typeface="Verdana" panose="020B0604030504040204" pitchFamily="34" charset="0"/>
            </a:rPr>
            <a:t>Autogeneración a Pequeña Escala (AGPE)</a:t>
          </a:r>
          <a:endParaRPr lang="es-CO" sz="17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ES" sz="1700" kern="1200" dirty="0">
              <a:latin typeface="Verdana" panose="020B0604030504040204" pitchFamily="34" charset="0"/>
              <a:ea typeface="Verdana" panose="020B0604030504040204" pitchFamily="34" charset="0"/>
            </a:rPr>
            <a:t>Autogeneración a Gran Escala (AGGE)</a:t>
          </a:r>
          <a:endParaRPr lang="es-CO" sz="17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ES" sz="1700" kern="1200" dirty="0">
              <a:latin typeface="Verdana" panose="020B0604030504040204" pitchFamily="34" charset="0"/>
              <a:ea typeface="Verdana" panose="020B0604030504040204" pitchFamily="34" charset="0"/>
            </a:rPr>
            <a:t>Generadores Distribuidos (GD)</a:t>
          </a:r>
          <a:endParaRPr lang="es-CO" sz="17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ES" sz="1700" kern="1200" dirty="0">
              <a:latin typeface="Verdana" panose="020B0604030504040204" pitchFamily="34" charset="0"/>
              <a:ea typeface="Verdana" panose="020B0604030504040204" pitchFamily="34" charset="0"/>
            </a:rPr>
            <a:t>Autogeneración por Repartición Colectiva (AGRC)</a:t>
          </a:r>
          <a:endParaRPr lang="es-CO" sz="1700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ES" sz="1700" kern="1200" dirty="0">
              <a:latin typeface="Verdana" panose="020B0604030504040204" pitchFamily="34" charset="0"/>
              <a:ea typeface="Verdana" panose="020B0604030504040204" pitchFamily="34" charset="0"/>
            </a:rPr>
            <a:t>Comunidades Energéticas (CE)</a:t>
          </a:r>
          <a:endParaRPr lang="es-CO" sz="17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979350"/>
        <a:ext cx="7011212" cy="14531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7CE00-5FB3-406A-BAFB-2CEDF81656D8}">
      <dsp:nvSpPr>
        <dsp:cNvPr id="0" name=""/>
        <dsp:cNvSpPr/>
      </dsp:nvSpPr>
      <dsp:spPr>
        <a:xfrm>
          <a:off x="0" y="4343"/>
          <a:ext cx="7011212" cy="5241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latin typeface="Verdana" panose="020B0604030504040204" pitchFamily="34" charset="0"/>
              <a:ea typeface="Verdana" panose="020B0604030504040204" pitchFamily="34" charset="0"/>
            </a:rPr>
            <a:t>Sistemas Fotovoltaicos Aislados (Off-Grid)</a:t>
          </a:r>
          <a:endParaRPr lang="es-CO" sz="18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5587" y="29930"/>
        <a:ext cx="6960038" cy="472986"/>
      </dsp:txXfrm>
    </dsp:sp>
    <dsp:sp modelId="{055347C6-490D-4F3D-86FB-05B0CBA59CEB}">
      <dsp:nvSpPr>
        <dsp:cNvPr id="0" name=""/>
        <dsp:cNvSpPr/>
      </dsp:nvSpPr>
      <dsp:spPr>
        <a:xfrm>
          <a:off x="0" y="528503"/>
          <a:ext cx="7011212" cy="423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606" tIns="21590" rIns="120904" bIns="2159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ES" sz="1700" kern="1200" dirty="0">
              <a:latin typeface="Verdana" panose="020B0604030504040204" pitchFamily="34" charset="0"/>
              <a:ea typeface="Verdana" panose="020B0604030504040204" pitchFamily="34" charset="0"/>
            </a:rPr>
            <a:t>Sistemas Aislados con baterías</a:t>
          </a:r>
          <a:endParaRPr lang="es-CO" sz="17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528503"/>
        <a:ext cx="7011212" cy="4238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7CE00-5FB3-406A-BAFB-2CEDF81656D8}">
      <dsp:nvSpPr>
        <dsp:cNvPr id="0" name=""/>
        <dsp:cNvSpPr/>
      </dsp:nvSpPr>
      <dsp:spPr>
        <a:xfrm>
          <a:off x="0" y="25221"/>
          <a:ext cx="10210800" cy="57563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Verdana" panose="020B0604030504040204" pitchFamily="34" charset="0"/>
              <a:ea typeface="Verdana" panose="020B0604030504040204" pitchFamily="34" charset="0"/>
            </a:rPr>
            <a:t>Electrolineras</a:t>
          </a:r>
          <a:endParaRPr lang="es-CO" sz="2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8100" y="53321"/>
        <a:ext cx="10154600" cy="519439"/>
      </dsp:txXfrm>
    </dsp:sp>
    <dsp:sp modelId="{055347C6-490D-4F3D-86FB-05B0CBA59CEB}">
      <dsp:nvSpPr>
        <dsp:cNvPr id="0" name=""/>
        <dsp:cNvSpPr/>
      </dsp:nvSpPr>
      <dsp:spPr>
        <a:xfrm>
          <a:off x="0" y="600861"/>
          <a:ext cx="10210800" cy="6582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4193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CO" sz="1900" kern="1200" dirty="0">
              <a:latin typeface="Verdana" panose="020B0604030504040204" pitchFamily="34" charset="0"/>
              <a:ea typeface="Verdana" panose="020B0604030504040204" pitchFamily="34" charset="0"/>
            </a:rPr>
            <a:t>Corriente Continua DC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90204" pitchFamily="34" charset="0"/>
            <a:buChar char="•"/>
          </a:pPr>
          <a:r>
            <a:rPr lang="es-CO" sz="1900" kern="1200" dirty="0">
              <a:latin typeface="Verdana" panose="020B0604030504040204" pitchFamily="34" charset="0"/>
              <a:ea typeface="Verdana" panose="020B0604030504040204" pitchFamily="34" charset="0"/>
            </a:rPr>
            <a:t>Corriente alterna AC</a:t>
          </a:r>
        </a:p>
      </dsp:txBody>
      <dsp:txXfrm>
        <a:off x="0" y="600861"/>
        <a:ext cx="10210800" cy="6582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E0529-B2B3-44A9-9CF6-2DEF2555B3D0}">
      <dsp:nvSpPr>
        <dsp:cNvPr id="0" name=""/>
        <dsp:cNvSpPr/>
      </dsp:nvSpPr>
      <dsp:spPr>
        <a:xfrm>
          <a:off x="0" y="18227"/>
          <a:ext cx="6324600" cy="992160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0" i="0" kern="1200" dirty="0">
              <a:latin typeface="Verdana" panose="020B0604030504040204" pitchFamily="34" charset="0"/>
              <a:ea typeface="Verdana" panose="020B0604030504040204" pitchFamily="34" charset="0"/>
            </a:rPr>
            <a:t>Dirección Técnica Ambiental – DTA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8433" y="66660"/>
        <a:ext cx="6227734" cy="895294"/>
      </dsp:txXfrm>
    </dsp:sp>
    <dsp:sp modelId="{A9712F1C-ADF3-4A18-BADE-B963A58E32ED}">
      <dsp:nvSpPr>
        <dsp:cNvPr id="0" name=""/>
        <dsp:cNvSpPr/>
      </dsp:nvSpPr>
      <dsp:spPr>
        <a:xfrm>
          <a:off x="0" y="1010387"/>
          <a:ext cx="6324600" cy="877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es-ES" sz="1600" b="0" i="0" kern="1200" dirty="0">
              <a:latin typeface="Verdana" panose="020B0604030504040204" pitchFamily="34" charset="0"/>
              <a:ea typeface="Verdana" panose="020B0604030504040204" pitchFamily="34" charset="0"/>
            </a:rPr>
            <a:t>Control y seguimiento al avance de la ejecución del Plan de Gestión Integral de Residuos Sólidos (PGIRS)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1010387"/>
        <a:ext cx="6324600" cy="877680"/>
      </dsp:txXfrm>
    </dsp:sp>
    <dsp:sp modelId="{1C6E16D9-CD8C-4CA8-B69A-9A01A08E43C5}">
      <dsp:nvSpPr>
        <dsp:cNvPr id="0" name=""/>
        <dsp:cNvSpPr/>
      </dsp:nvSpPr>
      <dsp:spPr>
        <a:xfrm>
          <a:off x="0" y="1930467"/>
          <a:ext cx="6324600" cy="9921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i="0" kern="1200" dirty="0">
              <a:latin typeface="Verdana" panose="020B0604030504040204" pitchFamily="34" charset="0"/>
              <a:ea typeface="Verdana" panose="020B0604030504040204" pitchFamily="34" charset="0"/>
            </a:rPr>
            <a:t>Plan de Gestión Integral de Residuos Sólidos (PGIRS)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8433" y="1978900"/>
        <a:ext cx="6227734" cy="895294"/>
      </dsp:txXfrm>
    </dsp:sp>
    <dsp:sp modelId="{549FAFB5-420F-421D-BAE6-D6042E0618D0}">
      <dsp:nvSpPr>
        <dsp:cNvPr id="0" name=""/>
        <dsp:cNvSpPr/>
      </dsp:nvSpPr>
      <dsp:spPr>
        <a:xfrm>
          <a:off x="0" y="2880227"/>
          <a:ext cx="6324600" cy="877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600" kern="1200" dirty="0">
              <a:latin typeface="Verdana" panose="020B0604030504040204" pitchFamily="34" charset="0"/>
              <a:ea typeface="Verdana" panose="020B0604030504040204" pitchFamily="34" charset="0"/>
            </a:rPr>
            <a:t>Disponibles en intranet- vigencia 2024</a:t>
          </a:r>
        </a:p>
      </dsp:txBody>
      <dsp:txXfrm>
        <a:off x="0" y="2880227"/>
        <a:ext cx="6324600" cy="8776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E0529-B2B3-44A9-9CF6-2DEF2555B3D0}">
      <dsp:nvSpPr>
        <dsp:cNvPr id="0" name=""/>
        <dsp:cNvSpPr/>
      </dsp:nvSpPr>
      <dsp:spPr>
        <a:xfrm>
          <a:off x="0" y="741466"/>
          <a:ext cx="6324600" cy="1216800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0" i="0" kern="1200" dirty="0">
              <a:latin typeface="Verdana" panose="020B0604030504040204" pitchFamily="34" charset="0"/>
              <a:ea typeface="Verdana" panose="020B0604030504040204" pitchFamily="34" charset="0"/>
            </a:rPr>
            <a:t>Dirección de Ordenamiento Territorial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9399" y="800865"/>
        <a:ext cx="6205802" cy="1098002"/>
      </dsp:txXfrm>
    </dsp:sp>
    <dsp:sp modelId="{A9712F1C-ADF3-4A18-BADE-B963A58E32ED}">
      <dsp:nvSpPr>
        <dsp:cNvPr id="0" name=""/>
        <dsp:cNvSpPr/>
      </dsp:nvSpPr>
      <dsp:spPr>
        <a:xfrm>
          <a:off x="0" y="1958267"/>
          <a:ext cx="63246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es-ES" sz="1600" b="0" i="0" kern="1200" dirty="0">
              <a:latin typeface="Verdana" panose="020B0604030504040204" pitchFamily="34" charset="0"/>
              <a:ea typeface="Verdana" panose="020B0604030504040204" pitchFamily="34" charset="0"/>
            </a:rPr>
            <a:t>Información geográfica especializada sobre el análisis de las diferentes variables de la Línea Base Territorial</a:t>
          </a: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1958267"/>
        <a:ext cx="6324600" cy="10764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FF5624-13AD-424C-81F3-8D584D1F1FA9}">
      <dsp:nvSpPr>
        <dsp:cNvPr id="0" name=""/>
        <dsp:cNvSpPr/>
      </dsp:nvSpPr>
      <dsp:spPr>
        <a:xfrm>
          <a:off x="0" y="288974"/>
          <a:ext cx="5562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40E17B-0F41-4406-9920-E39D4509BB7F}">
      <dsp:nvSpPr>
        <dsp:cNvPr id="0" name=""/>
        <dsp:cNvSpPr/>
      </dsp:nvSpPr>
      <dsp:spPr>
        <a:xfrm>
          <a:off x="278130" y="38054"/>
          <a:ext cx="389382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177" tIns="0" rIns="147177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700" kern="1200"/>
            <a:t>Metodología Delphi</a:t>
          </a:r>
        </a:p>
      </dsp:txBody>
      <dsp:txXfrm>
        <a:off x="302628" y="62552"/>
        <a:ext cx="3844824" cy="452844"/>
      </dsp:txXfrm>
    </dsp:sp>
    <dsp:sp modelId="{E9BFAC9A-1634-4FBB-A11D-E40EBB37E0A1}">
      <dsp:nvSpPr>
        <dsp:cNvPr id="0" name=""/>
        <dsp:cNvSpPr/>
      </dsp:nvSpPr>
      <dsp:spPr>
        <a:xfrm>
          <a:off x="0" y="1060094"/>
          <a:ext cx="5562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C7AC4D-6346-459D-9EB6-562E22C83279}">
      <dsp:nvSpPr>
        <dsp:cNvPr id="0" name=""/>
        <dsp:cNvSpPr/>
      </dsp:nvSpPr>
      <dsp:spPr>
        <a:xfrm>
          <a:off x="278130" y="809174"/>
          <a:ext cx="3893820" cy="501840"/>
        </a:xfrm>
        <a:prstGeom prst="round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177" tIns="0" rIns="1471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Fundamento y refuerzo de la ponderación  del algebra de mapas</a:t>
          </a:r>
        </a:p>
      </dsp:txBody>
      <dsp:txXfrm>
        <a:off x="302628" y="833672"/>
        <a:ext cx="3844824" cy="452844"/>
      </dsp:txXfrm>
    </dsp:sp>
    <dsp:sp modelId="{1C23E990-A1F0-4BF7-9D01-4F3DFA8F1AA0}">
      <dsp:nvSpPr>
        <dsp:cNvPr id="0" name=""/>
        <dsp:cNvSpPr/>
      </dsp:nvSpPr>
      <dsp:spPr>
        <a:xfrm>
          <a:off x="0" y="1831214"/>
          <a:ext cx="5562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BF091F-1668-4B2F-BCA6-8F51CEE824C3}">
      <dsp:nvSpPr>
        <dsp:cNvPr id="0" name=""/>
        <dsp:cNvSpPr/>
      </dsp:nvSpPr>
      <dsp:spPr>
        <a:xfrm>
          <a:off x="278130" y="1580294"/>
          <a:ext cx="3893820" cy="50184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177" tIns="0" rIns="1471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10 expertos en las temáticas</a:t>
          </a:r>
        </a:p>
      </dsp:txBody>
      <dsp:txXfrm>
        <a:off x="302628" y="1604792"/>
        <a:ext cx="3844824" cy="452844"/>
      </dsp:txXfrm>
    </dsp:sp>
    <dsp:sp modelId="{C64E9611-5D1E-495D-9BFD-0009818C263C}">
      <dsp:nvSpPr>
        <dsp:cNvPr id="0" name=""/>
        <dsp:cNvSpPr/>
      </dsp:nvSpPr>
      <dsp:spPr>
        <a:xfrm>
          <a:off x="0" y="2602334"/>
          <a:ext cx="5562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E9364-4043-4FE6-AF2C-590DD3672550}">
      <dsp:nvSpPr>
        <dsp:cNvPr id="0" name=""/>
        <dsp:cNvSpPr/>
      </dsp:nvSpPr>
      <dsp:spPr>
        <a:xfrm>
          <a:off x="278130" y="2351414"/>
          <a:ext cx="3893820" cy="501840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177" tIns="0" rIns="1471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Desarrollo de encuesta para el panel de expertos</a:t>
          </a:r>
        </a:p>
      </dsp:txBody>
      <dsp:txXfrm>
        <a:off x="302628" y="2375912"/>
        <a:ext cx="3844824" cy="452844"/>
      </dsp:txXfrm>
    </dsp:sp>
    <dsp:sp modelId="{9B09D15B-1F32-4C11-94F8-D8C2B7B680B4}">
      <dsp:nvSpPr>
        <dsp:cNvPr id="0" name=""/>
        <dsp:cNvSpPr/>
      </dsp:nvSpPr>
      <dsp:spPr>
        <a:xfrm>
          <a:off x="0" y="3373454"/>
          <a:ext cx="5562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45E22C-10EA-45CA-86D4-C3327DA073E5}">
      <dsp:nvSpPr>
        <dsp:cNvPr id="0" name=""/>
        <dsp:cNvSpPr/>
      </dsp:nvSpPr>
      <dsp:spPr>
        <a:xfrm>
          <a:off x="278130" y="3122534"/>
          <a:ext cx="3893820" cy="501840"/>
        </a:xfrm>
        <a:prstGeom prst="round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177" tIns="0" rIns="1471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Desarrollo de memorandos internos para invitar a los expertos a participar en el panel</a:t>
          </a:r>
        </a:p>
      </dsp:txBody>
      <dsp:txXfrm>
        <a:off x="302628" y="3147032"/>
        <a:ext cx="3844824" cy="452844"/>
      </dsp:txXfrm>
    </dsp:sp>
    <dsp:sp modelId="{16DA83B3-938C-4EA5-9A71-4D2C74BEAE1C}">
      <dsp:nvSpPr>
        <dsp:cNvPr id="0" name=""/>
        <dsp:cNvSpPr/>
      </dsp:nvSpPr>
      <dsp:spPr>
        <a:xfrm>
          <a:off x="0" y="4144574"/>
          <a:ext cx="5562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4FA8F-B857-4821-8A45-93989E41AB15}">
      <dsp:nvSpPr>
        <dsp:cNvPr id="0" name=""/>
        <dsp:cNvSpPr/>
      </dsp:nvSpPr>
      <dsp:spPr>
        <a:xfrm>
          <a:off x="278130" y="3893654"/>
          <a:ext cx="3893820" cy="501840"/>
        </a:xfrm>
        <a:prstGeom prst="round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177" tIns="0" rIns="14717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Verdana" panose="020B0604030504040204" pitchFamily="34" charset="0"/>
              <a:ea typeface="Verdana" panose="020B0604030504040204" pitchFamily="34" charset="0"/>
            </a:rPr>
            <a:t>Resultados de encuestas y análisis</a:t>
          </a:r>
        </a:p>
      </dsp:txBody>
      <dsp:txXfrm>
        <a:off x="302628" y="3918152"/>
        <a:ext cx="3844824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6D76-5AE4-4241-AD3F-7E146D55E88A}" type="datetimeFigureOut">
              <a:rPr lang="es-CO" smtClean="0"/>
              <a:t>9/04/2026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931EF-B820-4B07-A7DA-7EFD83D2BD9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1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931EF-B820-4B07-A7DA-7EFD83D2BD94}" type="slidenum">
              <a:rPr lang="es-CO" smtClean="0"/>
              <a:t>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19155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931EF-B820-4B07-A7DA-7EFD83D2BD94}" type="slidenum">
              <a:rPr lang="es-CO" smtClean="0"/>
              <a:t>41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961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46" y="634999"/>
            <a:ext cx="12185653" cy="622299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838199" y="1523999"/>
            <a:ext cx="10515600" cy="0"/>
          </a:xfrm>
          <a:custGeom>
            <a:avLst/>
            <a:gdLst/>
            <a:ahLst/>
            <a:cxnLst/>
            <a:rect l="l" t="t" r="r" b="b"/>
            <a:pathLst>
              <a:path w="10515600">
                <a:moveTo>
                  <a:pt x="0" y="0"/>
                </a:moveTo>
                <a:lnTo>
                  <a:pt x="10515600" y="0"/>
                </a:lnTo>
              </a:path>
            </a:pathLst>
          </a:custGeom>
          <a:ln w="19050">
            <a:solidFill>
              <a:srgbClr val="B0D95B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4390" y="398729"/>
            <a:ext cx="8619235" cy="9537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48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49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6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68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28649"/>
            <a:ext cx="12192000" cy="622934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19200" y="1524000"/>
            <a:ext cx="9982200" cy="2473178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 algn="ctr">
              <a:lnSpc>
                <a:spcPts val="4750"/>
              </a:lnSpc>
              <a:spcBef>
                <a:spcPts val="705"/>
              </a:spcBef>
            </a:pPr>
            <a: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Avance plan de acción 2024-2027</a:t>
            </a:r>
            <a:b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s-CO" sz="4000" spc="-150" noProof="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O" sz="28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9.4.1 </a:t>
            </a:r>
            <a:r>
              <a:rPr lang="es-ES" sz="2800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Estrategias de ecosostenibilidad para la mitigación al cambio climático</a:t>
            </a:r>
            <a:endParaRPr lang="es-CO" sz="2800" spc="-150" dirty="0">
              <a:solidFill>
                <a:srgbClr val="006C8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3AF3F4-E4DA-7401-6B02-A8219E43CAAA}"/>
              </a:ext>
            </a:extLst>
          </p:cNvPr>
          <p:cNvSpPr txBox="1"/>
          <p:nvPr/>
        </p:nvSpPr>
        <p:spPr>
          <a:xfrm>
            <a:off x="3810000" y="4419600"/>
            <a:ext cx="502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Dirección Técnica Científica y de Modelamiento Ambiental (DCMA)</a:t>
            </a:r>
          </a:p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GEEA</a:t>
            </a:r>
          </a:p>
          <a:p>
            <a:pPr algn="ctr"/>
            <a:r>
              <a:rPr lang="es-ES" sz="2000" b="1" spc="-150" dirty="0">
                <a:solidFill>
                  <a:srgbClr val="006C8F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 09 de abril de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5C9A-BB32-83CC-B31C-D7064B443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21541BD-61A5-C614-B2A4-EC1072FD86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E3932A-67AA-7FEF-F06C-316AD2F5E6F3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eólico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010FF177-2779-CD38-9BE2-08D52E6C9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376549"/>
              </p:ext>
            </p:extLst>
          </p:nvPr>
        </p:nvGraphicFramePr>
        <p:xfrm>
          <a:off x="152400" y="1969532"/>
          <a:ext cx="11658600" cy="41467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14650">
                  <a:extLst>
                    <a:ext uri="{9D8B030D-6E8A-4147-A177-3AD203B41FA5}">
                      <a16:colId xmlns:a16="http://schemas.microsoft.com/office/drawing/2014/main" val="2353272686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4189966028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449006475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765516386"/>
                    </a:ext>
                  </a:extLst>
                </a:gridCol>
              </a:tblGrid>
              <a:tr h="409629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Datos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 Procesamiento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Clasificación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Mapa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28472"/>
                  </a:ext>
                </a:extLst>
              </a:tr>
              <a:tr h="3737159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Para determinar el potencial eólico se decidió utilizar información de velocidad del viento en m/s a 100 metros de altura. Estos datos suelen presentarse en varias alturas, pero se decidió utilizar con dicha altura ya que sirve como rango de referencia sin sesgar la información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tomó la información de velocidad del viento a nivel nacional.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delimitó la información a la jurisdicción CAR.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clasificaron los datos en 5 niveles para poder computarlos con las demás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370056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35EBC05E-C00C-F244-F05D-2C09F3234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412" y="2808912"/>
            <a:ext cx="2568388" cy="275368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A16612D-6AC9-446A-A075-20D693F9A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598" y="2590800"/>
            <a:ext cx="2411203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76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B473E-12F4-3B93-1867-1A278E0F5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45DAE36-AFFC-D605-89E4-4105F323E4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62629DB-BCBC-078F-75A7-2AC8A7548CF5}"/>
              </a:ext>
            </a:extLst>
          </p:cNvPr>
          <p:cNvSpPr txBox="1"/>
          <p:nvPr/>
        </p:nvSpPr>
        <p:spPr>
          <a:xfrm>
            <a:off x="294641" y="2335292"/>
            <a:ext cx="53848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Se obtiene a partir del </a:t>
            </a:r>
            <a:r>
              <a:rPr lang="es-CO" sz="1400" b="1" dirty="0">
                <a:latin typeface="Verdana" panose="020B0604030504040204" pitchFamily="34" charset="0"/>
                <a:ea typeface="Verdana" panose="020B0604030504040204" pitchFamily="34" charset="0"/>
              </a:rPr>
              <a:t>índice de uso de agua (IUA),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que permite saber cómo es uso del recurso respecto de la oferta del mismo, y computado con el </a:t>
            </a:r>
            <a:r>
              <a:rPr lang="es-CO" sz="1400" b="1" dirty="0">
                <a:latin typeface="Verdana" panose="020B0604030504040204" pitchFamily="34" charset="0"/>
                <a:ea typeface="Verdana" panose="020B0604030504040204" pitchFamily="34" charset="0"/>
              </a:rPr>
              <a:t>índice de vulnerabilidad por desabastecimiento (IVH)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que me permite tener una idea de futuro de la disponibilidad del recurso. </a:t>
            </a:r>
          </a:p>
          <a:p>
            <a:endParaRPr lang="es-CO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Indicador refleja: </a:t>
            </a:r>
          </a:p>
          <a:p>
            <a:pPr algn="just"/>
            <a:endParaRPr lang="es-CO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2"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Menor uso actual → mejor (menos presión)</a:t>
            </a:r>
          </a:p>
          <a:p>
            <a:pPr lvl="1"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Menor vulnerabilidad futura → mejor (más seguridad)</a:t>
            </a:r>
          </a:p>
          <a:p>
            <a:pPr lvl="1" algn="just"/>
            <a:endParaRPr lang="es-CO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IUA en categoría Muy bajo &gt; valor de 5</a:t>
            </a:r>
          </a:p>
          <a:p>
            <a:pPr lvl="1"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IUA en categoría Muy Alta &gt; valor de 1</a:t>
            </a:r>
          </a:p>
          <a:p>
            <a:pPr lvl="1" algn="just"/>
            <a:endParaRPr lang="es-CO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IVH en categoría Muy bajo &gt; valor de 5 </a:t>
            </a:r>
          </a:p>
          <a:p>
            <a:pPr lvl="1"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IVH en categoría Muy Alta &gt; valor de 1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FED862A-FC20-515A-A69B-14CE07893C48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Hídrico (IPH)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CE34BB8E-1613-411B-77D1-DB973627F6FF}"/>
                  </a:ext>
                </a:extLst>
              </p:cNvPr>
              <p:cNvSpPr txBox="1"/>
              <p:nvPr/>
            </p:nvSpPr>
            <p:spPr>
              <a:xfrm>
                <a:off x="6024880" y="1784866"/>
                <a:ext cx="5455920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Indicador de potencial hídrico (IPH) 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para toma de decisiones territoriales, donde </a:t>
                </a:r>
                <a14:m>
                  <m:oMath xmlns:m="http://schemas.openxmlformats.org/officeDocument/2006/math">
                    <m:r>
                      <a:rPr lang="es-CO" sz="1400" i="1">
                        <a:latin typeface="Cambria Math" panose="02040503050406030204" pitchFamily="18" charset="0"/>
                      </a:rPr>
                      <m:t>𝐼𝑈𝐴</m:t>
                    </m:r>
                  </m:oMath>
                </a14:m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 mide presión actual (uso vs oferta) y </a:t>
                </a:r>
                <a14:m>
                  <m:oMath xmlns:m="http://schemas.openxmlformats.org/officeDocument/2006/math">
                    <m:r>
                      <a:rPr lang="es-CO" sz="1400" i="1">
                        <a:latin typeface="Cambria Math" panose="02040503050406030204" pitchFamily="18" charset="0"/>
                      </a:rPr>
                      <m:t>𝐼𝑉𝐻</m:t>
                    </m:r>
                  </m:oMath>
                </a14:m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 mide riesgo futuro (vulnerabilidad al desabastecimiento), </a:t>
                </a:r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para la identificar territorios favorables para proyectos (alto potencial = buenas condiciones)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.</a:t>
                </a:r>
              </a:p>
              <a:p>
                <a:pPr algn="just"/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IPH cercano a 5 → muy </a:t>
                </a:r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alto potencial 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hídrico</a:t>
                </a:r>
                <a:b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</a:b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(bajo uso + baja vulnerabilidad) </a:t>
                </a:r>
              </a:p>
              <a:p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IPH cercano a 1 → muy </a:t>
                </a:r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bajo potencial 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hídrico</a:t>
                </a:r>
                <a:b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</a:b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(alta presión y/o alto riesgo futuro)</a:t>
                </a:r>
              </a:p>
              <a:p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Interpretación del IPH</a:t>
                </a:r>
              </a:p>
              <a:p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4 – 5 → Muy alto potencial hídrico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3 – 4 → Alto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2 – 3 → Medio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1 – 2 → Bajo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&lt; 1.5 → Muy bajo / descartar</a:t>
                </a:r>
              </a:p>
            </p:txBody>
          </p:sp>
        </mc:Choice>
        <mc:Fallback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CE34BB8E-1613-411B-77D1-DB973627F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880" y="1784866"/>
                <a:ext cx="5455920" cy="4401205"/>
              </a:xfrm>
              <a:prstGeom prst="rect">
                <a:avLst/>
              </a:prstGeom>
              <a:blipFill>
                <a:blip r:embed="rId2"/>
                <a:stretch>
                  <a:fillRect l="-335" t="-277" r="-335" b="-416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5698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D5FC5-51ED-2A66-DB15-A5A54D3BC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90B245E-F442-EDD4-B10A-478E3D369C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7FA81C8-366F-CFFA-C3A2-BF40FC29F4DA}"/>
              </a:ext>
            </a:extLst>
          </p:cNvPr>
          <p:cNvSpPr txBox="1"/>
          <p:nvPr/>
        </p:nvSpPr>
        <p:spPr>
          <a:xfrm>
            <a:off x="304801" y="1969532"/>
            <a:ext cx="538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Se obtiene a partir del </a:t>
            </a:r>
            <a:r>
              <a:rPr lang="es-CO" sz="1400" b="1" u="sng" dirty="0">
                <a:latin typeface="Verdana" panose="020B0604030504040204" pitchFamily="34" charset="0"/>
                <a:ea typeface="Verdana" panose="020B0604030504040204" pitchFamily="34" charset="0"/>
              </a:rPr>
              <a:t>índice de uso de agua (IUA)</a:t>
            </a:r>
            <a:r>
              <a:rPr lang="es-CO" sz="1400" b="1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que permite saber cómo es uso del recurso respecto de la oferta del mismo, y computado con el </a:t>
            </a:r>
            <a:r>
              <a:rPr lang="es-CO" sz="1400" u="sng" dirty="0">
                <a:latin typeface="Verdana" panose="020B0604030504040204" pitchFamily="34" charset="0"/>
                <a:ea typeface="Verdana" panose="020B0604030504040204" pitchFamily="34" charset="0"/>
              </a:rPr>
              <a:t>índice de vulnerabilidad por desabastecimiento (IVH)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que me permite tener una idea de futuro de la disponibilidad del recurso.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ECD6481-EC38-300F-ED6C-2E9EC9EC2013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Hídrico (IPH)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3DEC50B-57A5-1DD0-DEBA-FB70EA45A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3141644"/>
            <a:ext cx="3535679" cy="304888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596F7B9-3C90-5744-423A-C711EE26E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487" y="1674908"/>
            <a:ext cx="5850874" cy="3925008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B900E74-4AA6-1BAF-0548-98F089644F40}"/>
              </a:ext>
            </a:extLst>
          </p:cNvPr>
          <p:cNvSpPr/>
          <p:nvPr/>
        </p:nvSpPr>
        <p:spPr>
          <a:xfrm>
            <a:off x="10820400" y="2296160"/>
            <a:ext cx="822961" cy="33037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89379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5BE01-0106-5CCD-B8E7-72F1BAFE0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113DAFB-047D-1DAD-43A0-4A61F2ACC3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AFDBCC8-70A3-C400-EDD8-8E4173EE2905}"/>
              </a:ext>
            </a:extLst>
          </p:cNvPr>
          <p:cNvSpPr txBox="1"/>
          <p:nvPr/>
        </p:nvSpPr>
        <p:spPr>
          <a:xfrm>
            <a:off x="304801" y="1969532"/>
            <a:ext cx="538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Se obtiene a partir del índice de uso de agua (IUA), que permite saber cómo es uso del recurso respecto de la oferta del mismo, y computado con el </a:t>
            </a:r>
            <a:r>
              <a:rPr lang="es-CO" sz="1400" b="1" u="sng" dirty="0">
                <a:latin typeface="Verdana" panose="020B0604030504040204" pitchFamily="34" charset="0"/>
                <a:ea typeface="Verdana" panose="020B0604030504040204" pitchFamily="34" charset="0"/>
              </a:rPr>
              <a:t>índice de vulnerabilidad por desabastecimiento (IVH) </a:t>
            </a:r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que me permite tener una idea de futuro de la disponibilidad del recurso.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F17DA3E-EB03-B249-4C8D-44E3F02732AE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Hídrico (IPH)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E499338-DD97-32A4-BA98-5F3D2DB22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842" y="3139083"/>
            <a:ext cx="2982396" cy="333609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7858BFA-CEDA-9624-8F91-9A6254FB19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844"/>
          <a:stretch>
            <a:fillRect/>
          </a:stretch>
        </p:blipFill>
        <p:spPr>
          <a:xfrm>
            <a:off x="6503071" y="1612041"/>
            <a:ext cx="4825802" cy="188453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3488B39-1024-17C0-E663-7601F08FF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168" y="3508412"/>
            <a:ext cx="4676951" cy="244546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D19A2E22-3BA4-C281-8A92-2DDE4AE3CBB5}"/>
              </a:ext>
            </a:extLst>
          </p:cNvPr>
          <p:cNvSpPr/>
          <p:nvPr/>
        </p:nvSpPr>
        <p:spPr>
          <a:xfrm>
            <a:off x="10121088" y="1706880"/>
            <a:ext cx="618032" cy="42469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57450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EE5B1-0060-87F2-5E76-E5CC39376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B22E23B-8B11-AC5B-9E66-590FFD6741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4BB028A-1532-0322-59C0-7F7EA2986919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Hídrico (IPH)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85D4214-0F6B-4558-92D5-656D9FD74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1" y="2953028"/>
            <a:ext cx="6974818" cy="314297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9229733D-8FE8-0320-273F-6110008D6C3C}"/>
              </a:ext>
            </a:extLst>
          </p:cNvPr>
          <p:cNvSpPr/>
          <p:nvPr/>
        </p:nvSpPr>
        <p:spPr>
          <a:xfrm>
            <a:off x="10592122" y="2819400"/>
            <a:ext cx="1574800" cy="3566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8DC880D-39F4-DE28-F779-C46F69D12D45}"/>
                  </a:ext>
                </a:extLst>
              </p:cNvPr>
              <p:cNvSpPr txBox="1"/>
              <p:nvPr/>
            </p:nvSpPr>
            <p:spPr>
              <a:xfrm>
                <a:off x="142240" y="2050812"/>
                <a:ext cx="6766560" cy="4185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Indicador de potencial hídrico (IPH) 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para toma de decisiones territoriales, donde </a:t>
                </a:r>
                <a14:m>
                  <m:oMath xmlns:m="http://schemas.openxmlformats.org/officeDocument/2006/math">
                    <m:r>
                      <a:rPr lang="es-CO" sz="1400" i="1">
                        <a:latin typeface="Cambria Math" panose="02040503050406030204" pitchFamily="18" charset="0"/>
                      </a:rPr>
                      <m:t>𝐼𝑈𝐴</m:t>
                    </m:r>
                  </m:oMath>
                </a14:m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 mide presión actual (uso vs oferta) y </a:t>
                </a:r>
                <a14:m>
                  <m:oMath xmlns:m="http://schemas.openxmlformats.org/officeDocument/2006/math">
                    <m:r>
                      <a:rPr lang="es-CO" sz="1400" i="1">
                        <a:latin typeface="Cambria Math" panose="02040503050406030204" pitchFamily="18" charset="0"/>
                      </a:rPr>
                      <m:t>𝐼𝑉𝐻</m:t>
                    </m:r>
                  </m:oMath>
                </a14:m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 mide riesgo futuro (vulnerabilidad al desabastecimiento), </a:t>
                </a:r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para la identificar territorios favorables para proyectos (alto potencial = buenas condiciones)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.</a:t>
                </a:r>
              </a:p>
              <a:p>
                <a:pPr algn="just"/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IPH cercano a 5 → muy </a:t>
                </a:r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alto potencial 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hídrico</a:t>
                </a:r>
                <a:b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</a:b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(bajo uso + baja vulnerabilidad) </a:t>
                </a:r>
              </a:p>
              <a:p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IPH cercano a 1 → muy </a:t>
                </a:r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bajo potencial </a:t>
                </a: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hídrico</a:t>
                </a:r>
                <a:b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</a:br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(alta presión y/o alto riesgo futuro)</a:t>
                </a:r>
              </a:p>
              <a:p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Interpretación del IPH</a:t>
                </a:r>
              </a:p>
              <a:p>
                <a:endParaRPr lang="es-CO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4 – 5 → Muy alto potencial hídrico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3 – 4 → Alto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2 – 3 → Medio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1 – 2 → Bajo </a:t>
                </a:r>
              </a:p>
              <a:p>
                <a:r>
                  <a:rPr lang="es-CO" sz="14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&lt; 1.5 → Muy bajo / descartar</a:t>
                </a:r>
              </a:p>
            </p:txBody>
          </p:sp>
        </mc:Choice>
        <mc:Fallback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8DC880D-39F4-DE28-F779-C46F69D12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40" y="2050812"/>
                <a:ext cx="6766560" cy="4185761"/>
              </a:xfrm>
              <a:prstGeom prst="rect">
                <a:avLst/>
              </a:prstGeom>
              <a:blipFill>
                <a:blip r:embed="rId3"/>
                <a:stretch>
                  <a:fillRect l="-270" t="-146" r="-270" b="-582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5391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72B36-3764-BA89-7398-402B75BA9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D3DD5C4-2EE7-197E-8997-4135D4850B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ECD3D268-5BF2-B38A-7245-1BD380B0A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767662"/>
              </p:ext>
            </p:extLst>
          </p:nvPr>
        </p:nvGraphicFramePr>
        <p:xfrm>
          <a:off x="543200" y="1524000"/>
          <a:ext cx="11492832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6995">
                  <a:extLst>
                    <a:ext uri="{9D8B030D-6E8A-4147-A177-3AD203B41FA5}">
                      <a16:colId xmlns:a16="http://schemas.microsoft.com/office/drawing/2014/main" val="3781356413"/>
                    </a:ext>
                  </a:extLst>
                </a:gridCol>
                <a:gridCol w="2531638">
                  <a:extLst>
                    <a:ext uri="{9D8B030D-6E8A-4147-A177-3AD203B41FA5}">
                      <a16:colId xmlns:a16="http://schemas.microsoft.com/office/drawing/2014/main" val="2798580059"/>
                    </a:ext>
                  </a:extLst>
                </a:gridCol>
                <a:gridCol w="2772746">
                  <a:extLst>
                    <a:ext uri="{9D8B030D-6E8A-4147-A177-3AD203B41FA5}">
                      <a16:colId xmlns:a16="http://schemas.microsoft.com/office/drawing/2014/main" val="2792414180"/>
                    </a:ext>
                  </a:extLst>
                </a:gridCol>
                <a:gridCol w="2491453">
                  <a:extLst>
                    <a:ext uri="{9D8B030D-6E8A-4147-A177-3AD203B41FA5}">
                      <a16:colId xmlns:a16="http://schemas.microsoft.com/office/drawing/2014/main" val="1472813292"/>
                    </a:ext>
                  </a:extLst>
                </a:gridCol>
              </a:tblGrid>
              <a:tr h="654135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Inventario Nacional GEI 2021</a:t>
                      </a:r>
                      <a:b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</a:b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(IDEAM BUR3)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Escala Departamental a municipal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3</a:t>
                      </a:r>
                    </a:p>
                    <a:p>
                      <a:pPr algn="ctr"/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LULUCF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Resultados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909137"/>
                  </a:ext>
                </a:extLst>
              </a:tr>
              <a:tr h="2195192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s-CO" sz="14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Sectores a nivel nacional</a:t>
                      </a: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: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eriod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Emisiones por sector, se atribuyen por el valor agregado municipal: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Actividades primarias (agro), secundarias (ind), terciarias (serv) y total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Cambios físicos en el uso y cobertura del suelo</a:t>
                      </a:r>
                    </a:p>
                    <a:p>
                      <a:pPr algn="ctr"/>
                      <a:endParaRPr lang="es-CO" sz="14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algn="ctr"/>
                      <a:r>
                        <a:rPr lang="es-CO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Hectáreas de pérdida de formación boscosa y las hectáreas de ganancia de formación boscosa.</a:t>
                      </a:r>
                    </a:p>
                    <a:p>
                      <a:pPr algn="ctr"/>
                      <a:endParaRPr lang="es-CO" sz="14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algn="ctr"/>
                      <a:r>
                        <a:rPr lang="es-CO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MapBiomas Colombia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772155"/>
                  </a:ext>
                </a:extLst>
              </a:tr>
              <a:tr h="1798872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Escala Nacional a Departamental 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Producto Interno Bruto- DANE 2021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Energía, procesos industriales, agricultura y residuos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Periodo 2020–2021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46 municipios: Rio Bogotá</a:t>
                      </a:r>
                    </a:p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33 municipios: Rio Garagoa</a:t>
                      </a:r>
                    </a:p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 municipios: Río Medio Suárez</a:t>
                      </a:r>
                    </a:p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 municipios: Rio alto Suárez- </a:t>
                      </a:r>
                      <a:r>
                        <a:rPr lang="es-CO" sz="14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70 CAR</a:t>
                      </a:r>
                    </a:p>
                    <a:p>
                      <a:pPr algn="ctr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14991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3B1D71CF-6664-BD6F-9B5E-83200EEE2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301" y="2565814"/>
            <a:ext cx="2819400" cy="172637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3D04A20-1BE5-35A5-EE9F-4BE4C08AF8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26"/>
          <a:stretch>
            <a:fillRect/>
          </a:stretch>
        </p:blipFill>
        <p:spPr>
          <a:xfrm>
            <a:off x="9753600" y="2290295"/>
            <a:ext cx="2040281" cy="200189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D53CE6F2-F52A-EB79-B3C6-8FAD6EF4B3B2}"/>
              </a:ext>
            </a:extLst>
          </p:cNvPr>
          <p:cNvSpPr txBox="1"/>
          <p:nvPr/>
        </p:nvSpPr>
        <p:spPr>
          <a:xfrm>
            <a:off x="457200" y="1218610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Inventario GEI por sector</a:t>
            </a:r>
          </a:p>
        </p:txBody>
      </p:sp>
    </p:spTree>
    <p:extLst>
      <p:ext uri="{BB962C8B-B14F-4D97-AF65-F5344CB8AC3E}">
        <p14:creationId xmlns:p14="http://schemas.microsoft.com/office/powerpoint/2010/main" val="4187146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C45A4-63F5-68A2-CE27-15EC66B0C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1E3087D-C95B-82BA-086B-4FF5651863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BB4774B-6845-5864-2622-2EE6859E9244}"/>
              </a:ext>
            </a:extLst>
          </p:cNvPr>
          <p:cNvSpPr txBox="1"/>
          <p:nvPr/>
        </p:nvSpPr>
        <p:spPr>
          <a:xfrm>
            <a:off x="457200" y="1218610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Inventario GEI por sector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44DA867-A6B3-750C-09C6-7E700948E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405" y="2133226"/>
            <a:ext cx="5596892" cy="348976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E590AA4-A222-0456-B9FE-D25B2D66A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51" y="2133226"/>
            <a:ext cx="5728049" cy="331239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A82E3F4-3B73-8F53-3056-ABB8BC6C3674}"/>
              </a:ext>
            </a:extLst>
          </p:cNvPr>
          <p:cNvSpPr txBox="1"/>
          <p:nvPr/>
        </p:nvSpPr>
        <p:spPr>
          <a:xfrm>
            <a:off x="1143000" y="5485501"/>
            <a:ext cx="3191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1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% peso sectorial por cuenca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1ACBBB3-EBA1-5F08-0D0C-AC2613B12D9A}"/>
              </a:ext>
            </a:extLst>
          </p:cNvPr>
          <p:cNvSpPr txBox="1"/>
          <p:nvPr/>
        </p:nvSpPr>
        <p:spPr>
          <a:xfrm>
            <a:off x="8083351" y="5485501"/>
            <a:ext cx="21130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2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Emisiones GEI</a:t>
            </a:r>
          </a:p>
        </p:txBody>
      </p:sp>
    </p:spTree>
    <p:extLst>
      <p:ext uri="{BB962C8B-B14F-4D97-AF65-F5344CB8AC3E}">
        <p14:creationId xmlns:p14="http://schemas.microsoft.com/office/powerpoint/2010/main" val="2591713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8E45C-238B-A374-AD76-02C14A268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3AA0D33-E348-DDC3-1BB6-3C44F20AE9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288D63F-2B1A-37D2-3E92-9A417E5A096F}"/>
              </a:ext>
            </a:extLst>
          </p:cNvPr>
          <p:cNvSpPr txBox="1"/>
          <p:nvPr/>
        </p:nvSpPr>
        <p:spPr>
          <a:xfrm>
            <a:off x="457200" y="1218610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Determinantes ambientales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A2A8AF0-CAEA-890A-9D0D-9E31C99380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372639"/>
              </p:ext>
            </p:extLst>
          </p:nvPr>
        </p:nvGraphicFramePr>
        <p:xfrm>
          <a:off x="609600" y="1905000"/>
          <a:ext cx="11430000" cy="4038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>
                  <a:extLst>
                    <a:ext uri="{9D8B030D-6E8A-4147-A177-3AD203B41FA5}">
                      <a16:colId xmlns:a16="http://schemas.microsoft.com/office/drawing/2014/main" val="2997397455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3499390532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184152871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3789471721"/>
                    </a:ext>
                  </a:extLst>
                </a:gridCol>
              </a:tblGrid>
              <a:tr h="22859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Capas de entrada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8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Proceso SIG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3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Categorización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4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CO" sz="1400" b="1" dirty="0">
                          <a:solidFill>
                            <a:schemeClr val="l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Resultados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419617"/>
                  </a:ext>
                </a:extLst>
              </a:tr>
              <a:tr h="2453639">
                <a:tc>
                  <a:txBody>
                    <a:bodyPr/>
                    <a:lstStyle/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Áreas Protegidas CAR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Páramos Delimitados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Rondas Hídricas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Zonificación POMCA Río Bogotá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ES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Conflictos de Uso del Suelo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Municipios CAR</a:t>
                      </a:r>
                      <a:endParaRPr lang="es-CO" sz="15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ES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Verificación y reproyección de capas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Recorte de capas nacionales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ES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Clasificación en dos niveles de restricción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Geoprocesamiento de unificación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ES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Intersección con municipios y cálculo de área</a:t>
                      </a:r>
                      <a:endParaRPr lang="es-CO" sz="15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endParaRPr lang="es-CO" sz="15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endParaRPr lang="es-CO" sz="15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342028"/>
                  </a:ext>
                </a:extLst>
              </a:tr>
              <a:tr h="960012">
                <a:tc>
                  <a:txBody>
                    <a:bodyPr/>
                    <a:lstStyle/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ES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Restricción absoluta</a:t>
                      </a:r>
                    </a:p>
                    <a:p>
                      <a:pPr marL="342900" indent="-342900" algn="ctr">
                        <a:buFont typeface="Arial" panose="020B0604020202020204" pitchFamily="34" charset="0"/>
                        <a:buChar char="•"/>
                      </a:pPr>
                      <a:r>
                        <a:rPr lang="es-CO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Restricción condicionada</a:t>
                      </a:r>
                      <a:endParaRPr lang="es-ES" sz="1500" b="0" i="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500" b="0" i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Cálculo de Pct_Libre y clasificación Viabilidad</a:t>
                      </a:r>
                      <a:endParaRPr lang="es-CO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580462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099F0E63-149F-4E0F-14F8-C41F53213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2590798"/>
            <a:ext cx="2226365" cy="297180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633D4EC-AF84-81B5-1B9A-6F1E4F2D3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824" y="2438400"/>
            <a:ext cx="3276776" cy="380778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C9AB23C-D247-B3A9-4D07-216054476B91}"/>
              </a:ext>
            </a:extLst>
          </p:cNvPr>
          <p:cNvSpPr txBox="1"/>
          <p:nvPr/>
        </p:nvSpPr>
        <p:spPr>
          <a:xfrm>
            <a:off x="8789832" y="6206752"/>
            <a:ext cx="3147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3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Indicador de determinantes</a:t>
            </a:r>
          </a:p>
        </p:txBody>
      </p:sp>
    </p:spTree>
    <p:extLst>
      <p:ext uri="{BB962C8B-B14F-4D97-AF65-F5344CB8AC3E}">
        <p14:creationId xmlns:p14="http://schemas.microsoft.com/office/powerpoint/2010/main" val="176709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8CA8D-571A-3E1E-0CDE-95B99B3F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9C07FB13-2EAB-6702-115E-464E2A55C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848" y="4253321"/>
            <a:ext cx="3240952" cy="2110557"/>
          </a:xfrm>
          <a:prstGeom prst="rect">
            <a:avLst/>
          </a:prstGeom>
        </p:spPr>
      </p:pic>
      <p:sp>
        <p:nvSpPr>
          <p:cNvPr id="2" name="object 2">
            <a:extLst>
              <a:ext uri="{FF2B5EF4-FFF2-40B4-BE49-F238E27FC236}">
                <a16:creationId xmlns:a16="http://schemas.microsoft.com/office/drawing/2014/main" id="{972CC973-0604-5428-4130-83969A5D13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2F9983F-B866-E459-D4D8-7129EF4CC39E}"/>
              </a:ext>
            </a:extLst>
          </p:cNvPr>
          <p:cNvSpPr txBox="1"/>
          <p:nvPr/>
        </p:nvSpPr>
        <p:spPr>
          <a:xfrm>
            <a:off x="274321" y="2223810"/>
            <a:ext cx="51715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Refleja las </a:t>
            </a:r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características sociales, económicas, institucionales y territoriales de las poblaciones, permitiendo estimar su nivel de preparación y respuesta frente a los efectos del cambio climático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algn="just"/>
            <a:endParaRPr lang="es-CO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En el presente ejercicio no se desagregan las variables que componen este índice; en su lugar, se utiliza un valor agregado proveniente de estudios de amenaza, vulnerabilidad y riesgo por cambio climático desarrollados por la CAR para distintas cuencas hidrográficas.</a:t>
            </a:r>
          </a:p>
          <a:p>
            <a:pPr algn="just"/>
            <a:endParaRPr lang="es-CO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Objetivo del análisis es priorizar territorios para la implementación de proyectos, la capacidad adaptativa se interpreta de manera inversa, entendiendo que:</a:t>
            </a:r>
          </a:p>
          <a:p>
            <a:pPr algn="just"/>
            <a:endParaRPr lang="es-CO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Territorios con </a:t>
            </a:r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baja capacidad adaptativa 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&gt; requieren mayor apoyo institucional y técnico – </a:t>
            </a:r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alta prioridad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Territorios con </a:t>
            </a:r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alta capacidad adaptativa 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&gt; mejores condiciones para enfrentar estos cambios, reduciendo su prioridad de intervención – </a:t>
            </a:r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baja prioridad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5CEB243-6EB0-6C3E-3EB2-6F06FA66E26E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Adaptación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10A1EAA-DE93-94C8-49FA-90F870CD1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254" y="1549400"/>
            <a:ext cx="5079425" cy="2864663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CB05E233-1232-60E6-7077-F395DFB066A3}"/>
              </a:ext>
            </a:extLst>
          </p:cNvPr>
          <p:cNvSpPr/>
          <p:nvPr/>
        </p:nvSpPr>
        <p:spPr>
          <a:xfrm>
            <a:off x="11112054" y="1996440"/>
            <a:ext cx="854889" cy="2611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35627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7CEE6-079F-CC44-D6E8-CAB40040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BADDDDFA-F19F-1747-4C0D-8632E3A088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Potencial ambiental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8F4590C-21F1-C930-EA5E-44E215AF36CA}"/>
              </a:ext>
            </a:extLst>
          </p:cNvPr>
          <p:cNvSpPr txBox="1"/>
          <p:nvPr/>
        </p:nvSpPr>
        <p:spPr>
          <a:xfrm>
            <a:off x="274321" y="2149257"/>
            <a:ext cx="393191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>
                <a:latin typeface="Verdana" panose="020B0604030504040204" pitchFamily="34" charset="0"/>
                <a:ea typeface="Verdana" panose="020B0604030504040204" pitchFamily="34" charset="0"/>
              </a:rPr>
              <a:t>Se define el indicador como una transformación de la capacidad adaptativa, orientada </a:t>
            </a:r>
            <a:r>
              <a:rPr lang="es-CO" sz="1400" b="1" dirty="0">
                <a:latin typeface="Verdana" panose="020B0604030504040204" pitchFamily="34" charset="0"/>
                <a:ea typeface="Verdana" panose="020B0604030504040204" pitchFamily="34" charset="0"/>
              </a:rPr>
              <a:t>a identificar territorios prioritarios para la implementación de medidas de mitigación de GEI</a:t>
            </a:r>
            <a:r>
              <a:rPr lang="es-CO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just"/>
            <a:endParaRPr lang="es-CO" sz="14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CO" sz="14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Donde CA está en escala de 1 a 5, de la siguiente manera:</a:t>
            </a:r>
          </a:p>
          <a:p>
            <a:pPr algn="just"/>
            <a:endParaRPr lang="es-CO" sz="14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CO" sz="14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Luego se tiene una relación inversa en donde:</a:t>
            </a:r>
          </a:p>
          <a:p>
            <a:pPr algn="just"/>
            <a:endParaRPr lang="es-CO" sz="14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CO" sz="14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Baja CA → alta prioridad </a:t>
            </a:r>
          </a:p>
          <a:p>
            <a:pPr algn="just"/>
            <a:r>
              <a:rPr lang="es-CO" sz="14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Alta CA → baja prioridad </a:t>
            </a:r>
          </a:p>
          <a:p>
            <a:pPr algn="just"/>
            <a:endParaRPr lang="es-CO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es-CO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27524CB-91A8-0BEA-7784-8ED257216781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Adaptación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5803AC80-A721-2A29-2C21-D088A7919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588116"/>
              </p:ext>
            </p:extLst>
          </p:nvPr>
        </p:nvGraphicFramePr>
        <p:xfrm>
          <a:off x="1566081" y="5536405"/>
          <a:ext cx="2196465" cy="9972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7255">
                  <a:extLst>
                    <a:ext uri="{9D8B030D-6E8A-4147-A177-3AD203B41FA5}">
                      <a16:colId xmlns:a16="http://schemas.microsoft.com/office/drawing/2014/main" val="3937024609"/>
                    </a:ext>
                  </a:extLst>
                </a:gridCol>
                <a:gridCol w="1299210">
                  <a:extLst>
                    <a:ext uri="{9D8B030D-6E8A-4147-A177-3AD203B41FA5}">
                      <a16:colId xmlns:a16="http://schemas.microsoft.com/office/drawing/2014/main" val="12726867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1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Muy Baja CA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541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2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Baja CA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0149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3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Medio CA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5185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4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Alta CA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871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5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</a:rPr>
                        <a:t>Muy Alta CA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1143992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45D847E8-3096-1A7D-1C27-37C8C4D11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227" y="1812468"/>
            <a:ext cx="7631155" cy="4222572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077CB260-079C-4C11-84E7-DCC56E69E72F}"/>
              </a:ext>
            </a:extLst>
          </p:cNvPr>
          <p:cNvSpPr/>
          <p:nvPr/>
        </p:nvSpPr>
        <p:spPr>
          <a:xfrm>
            <a:off x="10292080" y="1706880"/>
            <a:ext cx="1828800" cy="4460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13323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28600" y="0"/>
            <a:ext cx="7597349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52400" y="2057400"/>
            <a:ext cx="5943600" cy="349134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spc="7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Actividades del Plan de Acción (PAC) 2024-2027-Planes de trabajo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CO" sz="2000" spc="7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Documento integrador  LBTA y PTA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Resultados de Línea Base Territorial Ambiental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Resultados de Prospectiva Tecnológica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Trabajo articulado con otras dependencias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Resultados esperados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Cronograma</a:t>
            </a:r>
          </a:p>
          <a:p>
            <a:pPr marL="469900" marR="5080" indent="-457200" algn="just">
              <a:spcBef>
                <a:spcPts val="425"/>
              </a:spcBef>
              <a:buFont typeface="+mj-lt"/>
              <a:buAutoNum type="arabicPeriod"/>
            </a:pPr>
            <a:r>
              <a:rPr lang="es-E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Conclusiones</a:t>
            </a:r>
            <a:endParaRPr sz="20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-1143000" y="419648"/>
            <a:ext cx="8619235" cy="647152"/>
          </a:xfrm>
          <a:prstGeom prst="rect">
            <a:avLst/>
          </a:prstGeom>
        </p:spPr>
        <p:txBody>
          <a:bodyPr vert="horz" wrap="square" lIns="0" tIns="214173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800" spc="-10" dirty="0">
                <a:latin typeface="Verdana" panose="020B0604030504040204" pitchFamily="34" charset="0"/>
                <a:ea typeface="Verdana" panose="020B0604030504040204" pitchFamily="34" charset="0"/>
              </a:rPr>
              <a:t>Contenido</a:t>
            </a:r>
            <a:r>
              <a:rPr sz="2800" spc="-4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2800" dirty="0">
                <a:latin typeface="Verdana" panose="020B0604030504040204" pitchFamily="34" charset="0"/>
                <a:ea typeface="Verdana" panose="020B0604030504040204" pitchFamily="34" charset="0"/>
              </a:rPr>
              <a:t>de</a:t>
            </a:r>
            <a:r>
              <a:rPr sz="2800" spc="-2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2800" dirty="0">
                <a:latin typeface="Verdana" panose="020B0604030504040204" pitchFamily="34" charset="0"/>
                <a:ea typeface="Verdana" panose="020B0604030504040204" pitchFamily="34" charset="0"/>
              </a:rPr>
              <a:t>la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2800" spc="-10" dirty="0">
                <a:latin typeface="Verdana" panose="020B0604030504040204" pitchFamily="34" charset="0"/>
                <a:ea typeface="Verdana" panose="020B0604030504040204" pitchFamily="34" charset="0"/>
              </a:rPr>
              <a:t>presentación</a:t>
            </a:r>
            <a:endParaRPr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30" name="Picture 6" descr="INGEIN | Blog | Estudio de Eficiencia Energética y sus ventajas">
            <a:extLst>
              <a:ext uri="{FF2B5EF4-FFF2-40B4-BE49-F238E27FC236}">
                <a16:creationId xmlns:a16="http://schemas.microsoft.com/office/drawing/2014/main" id="{94F9468A-18E0-B6D5-2850-F5516C7C1E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" r="33645"/>
          <a:stretch>
            <a:fillRect/>
          </a:stretch>
        </p:blipFill>
        <p:spPr bwMode="auto">
          <a:xfrm>
            <a:off x="7368749" y="-31260"/>
            <a:ext cx="5121268" cy="692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DC793-AE17-998B-4A06-9C8B93894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12DDCA5-3A55-2974-BDDA-8A0C088DB3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Demanda social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7B34E99-5F0E-D84D-9072-2741A93CD4F9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Pobreza energética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BEDE54F1-626A-5D04-2358-92A2D7452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061581"/>
              </p:ext>
            </p:extLst>
          </p:nvPr>
        </p:nvGraphicFramePr>
        <p:xfrm>
          <a:off x="457200" y="1969532"/>
          <a:ext cx="11277600" cy="41467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643718">
                  <a:extLst>
                    <a:ext uri="{9D8B030D-6E8A-4147-A177-3AD203B41FA5}">
                      <a16:colId xmlns:a16="http://schemas.microsoft.com/office/drawing/2014/main" val="2353272686"/>
                    </a:ext>
                  </a:extLst>
                </a:gridCol>
                <a:gridCol w="2902324">
                  <a:extLst>
                    <a:ext uri="{9D8B030D-6E8A-4147-A177-3AD203B41FA5}">
                      <a16:colId xmlns:a16="http://schemas.microsoft.com/office/drawing/2014/main" val="4189966028"/>
                    </a:ext>
                  </a:extLst>
                </a:gridCol>
                <a:gridCol w="3731558">
                  <a:extLst>
                    <a:ext uri="{9D8B030D-6E8A-4147-A177-3AD203B41FA5}">
                      <a16:colId xmlns:a16="http://schemas.microsoft.com/office/drawing/2014/main" val="765516386"/>
                    </a:ext>
                  </a:extLst>
                </a:gridCol>
              </a:tblGrid>
              <a:tr h="409629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IMPE de  Promigas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 Procesamiento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Mapa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28472"/>
                  </a:ext>
                </a:extLst>
              </a:tr>
              <a:tr h="3737159">
                <a:tc>
                  <a:txBody>
                    <a:bodyPr/>
                    <a:lstStyle/>
                    <a:p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El Índice Multidimensional de Pobreza Energética es una herramienta pionera en Colombia que mide la pobreza energética más allá de la simple falta de servicios, evaluando el acceso, calidad y uso de energía. Para cuantificar la información se considera: </a:t>
                      </a:r>
                    </a:p>
                    <a:p>
                      <a:endParaRPr lang="es-ES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buFont typeface="Arial" panose="020B0604020202090204" pitchFamily="34" charset="0"/>
                        <a:buChar char="•"/>
                      </a:pPr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Acceso y calidad de la energía</a:t>
                      </a:r>
                    </a:p>
                    <a:p>
                      <a:pPr marL="285750" indent="-285750">
                        <a:buFont typeface="Arial" panose="020B0604020202090204" pitchFamily="34" charset="0"/>
                        <a:buChar char="•"/>
                      </a:pPr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Vivienda funcional</a:t>
                      </a:r>
                    </a:p>
                    <a:p>
                      <a:pPr marL="285750" indent="-285750">
                        <a:buFont typeface="Arial" panose="020B0604020202090204" pitchFamily="34" charset="0"/>
                        <a:buChar char="•"/>
                      </a:pPr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Aprender y comunicarse</a:t>
                      </a:r>
                    </a:p>
                    <a:p>
                      <a:pPr marL="285750" indent="-285750">
                        <a:buFont typeface="Arial" panose="020B0604020202090204" pitchFamily="34" charset="0"/>
                        <a:buChar char="•"/>
                      </a:pPr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Territorio equipado para el bien-estar.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 este caso se consolido la información relacionada a los informes de 2023, 2024 y 2025. No obstante, la información publicada por Promigas se presenta a nivel departamental, donde tanto Boyacá como Cundinamarca se consideran con un índice bajo de pobreza energética.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370056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F05A3408-E1B6-EB7A-793E-A5B6E6EB8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2514600"/>
            <a:ext cx="2518347" cy="337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29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77A35-5CF3-73A3-024A-7D2C097B1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FD2748B-74BF-7A2B-5BF1-7AF42B957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Demanda social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1E361F6-F177-CB2E-C42E-71CF2D52DFEA}"/>
              </a:ext>
            </a:extLst>
          </p:cNvPr>
          <p:cNvSpPr txBox="1"/>
          <p:nvPr/>
        </p:nvSpPr>
        <p:spPr>
          <a:xfrm>
            <a:off x="914400" y="1600200"/>
            <a:ext cx="769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Índice de pobreza multidimensional (IPM) Rural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778FC109-EEB3-1858-7DF7-632B1C7937F5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979864"/>
          <a:ext cx="11887201" cy="41467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235327268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4189966028"/>
                    </a:ext>
                  </a:extLst>
                </a:gridCol>
                <a:gridCol w="4648201">
                  <a:extLst>
                    <a:ext uri="{9D8B030D-6E8A-4147-A177-3AD203B41FA5}">
                      <a16:colId xmlns:a16="http://schemas.microsoft.com/office/drawing/2014/main" val="3859469067"/>
                    </a:ext>
                  </a:extLst>
                </a:gridCol>
              </a:tblGrid>
              <a:tr h="409629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IPM DANE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 Procesamiento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 Categorización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28472"/>
                  </a:ext>
                </a:extLst>
              </a:tr>
              <a:tr h="3737159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Mide el grado de privación de los hogares en una escala de 0% a 100%. Esto quiere decir que mayor porcentaje mayor pobreza. </a:t>
                      </a:r>
                    </a:p>
                    <a:p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El indicador está compuesto por las siguientes dimensiones:</a:t>
                      </a:r>
                    </a:p>
                    <a:p>
                      <a:endParaRPr lang="es-ES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Condiciones educativas del hogar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Condiciones de la niñez y juventud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Salud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Trabajo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Acceso a servicios públicos domiciliarios y condiciones de la vivienda</a:t>
                      </a: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tomo la información del DANE 2024 a nivel nacional.</a:t>
                      </a: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utilizo la información de la base rural de IPM porque según el DANE el 24% de las zonas rurales tiene un mayor IPM.</a:t>
                      </a: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realizo ajuste a la jurisdicción CAR.</a:t>
                      </a: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realizó categorización por cuantiles de la jurisdicción CAR, se elimina comparación con la nacion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370056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4D32FFDB-6C5B-84C4-8606-673D878C2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2485262"/>
            <a:ext cx="3866910" cy="1478881"/>
          </a:xfrm>
          <a:prstGeom prst="rect">
            <a:avLst/>
          </a:prstGeom>
        </p:spPr>
      </p:pic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E4AA13EF-08E6-8385-5E9A-23D04A3A6DDE}"/>
              </a:ext>
            </a:extLst>
          </p:cNvPr>
          <p:cNvGraphicFramePr>
            <a:graphicFrameLocks noGrp="1"/>
          </p:cNvGraphicFramePr>
          <p:nvPr/>
        </p:nvGraphicFramePr>
        <p:xfrm>
          <a:off x="7512565" y="4230691"/>
          <a:ext cx="4386580" cy="162941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501615">
                  <a:extLst>
                    <a:ext uri="{9D8B030D-6E8A-4147-A177-3AD203B41FA5}">
                      <a16:colId xmlns:a16="http://schemas.microsoft.com/office/drawing/2014/main" val="3717885010"/>
                    </a:ext>
                  </a:extLst>
                </a:gridCol>
                <a:gridCol w="821246">
                  <a:extLst>
                    <a:ext uri="{9D8B030D-6E8A-4147-A177-3AD203B41FA5}">
                      <a16:colId xmlns:a16="http://schemas.microsoft.com/office/drawing/2014/main" val="3470619827"/>
                    </a:ext>
                  </a:extLst>
                </a:gridCol>
                <a:gridCol w="1157483">
                  <a:extLst>
                    <a:ext uri="{9D8B030D-6E8A-4147-A177-3AD203B41FA5}">
                      <a16:colId xmlns:a16="http://schemas.microsoft.com/office/drawing/2014/main" val="2743756696"/>
                    </a:ext>
                  </a:extLst>
                </a:gridCol>
                <a:gridCol w="1906236">
                  <a:extLst>
                    <a:ext uri="{9D8B030D-6E8A-4147-A177-3AD203B41FA5}">
                      <a16:colId xmlns:a16="http://schemas.microsoft.com/office/drawing/2014/main" val="2109837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Categorización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categoría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Rango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Descripción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8223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5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Muy Alto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0,53 - 1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Pobreza Muy alta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3113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4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Alto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0,4 – 0,53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Pobreza Alta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62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3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Medio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0,28 – 0,4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Pobreza Media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31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2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Bajo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0,11 – 0,28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Pobreza Baja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644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1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Muy Bajo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0 – 0,11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ES" sz="1200" dirty="0">
                          <a:effectLst/>
                        </a:rPr>
                        <a:t>Pobreza Muy Baja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2690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854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FFAF111-D704-B536-AADE-649ED1396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932" y="1687368"/>
            <a:ext cx="4220454" cy="477061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7A82ACF-3E3A-673C-3EB4-438227F86B9E}"/>
              </a:ext>
            </a:extLst>
          </p:cNvPr>
          <p:cNvSpPr txBox="1"/>
          <p:nvPr/>
        </p:nvSpPr>
        <p:spPr>
          <a:xfrm>
            <a:off x="457200" y="1503994"/>
            <a:ext cx="769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Mapa IPM Rural Jurisdicción CAR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8E07CD8-5C38-4A27-07C0-51F4819F74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258"/>
          <a:stretch>
            <a:fillRect/>
          </a:stretch>
        </p:blipFill>
        <p:spPr>
          <a:xfrm>
            <a:off x="4572000" y="4534250"/>
            <a:ext cx="2513350" cy="163951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5CC49D5-E362-7DCE-9673-1819FFD4E1AB}"/>
              </a:ext>
            </a:extLst>
          </p:cNvPr>
          <p:cNvSpPr txBox="1"/>
          <p:nvPr/>
        </p:nvSpPr>
        <p:spPr>
          <a:xfrm>
            <a:off x="538046" y="1853953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A mayor tonalidad de rojo indica mayor pobreza es decir menor calidad de vida, esto se ubican mayormente en las zonas periféricas de la jurisdicción siendo mayores en regionales: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45AB954-D11B-5C7A-A550-1378F8956B52}"/>
              </a:ext>
            </a:extLst>
          </p:cNvPr>
          <p:cNvSpPr txBox="1"/>
          <p:nvPr/>
        </p:nvSpPr>
        <p:spPr>
          <a:xfrm>
            <a:off x="538046" y="3200400"/>
            <a:ext cx="5461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Rionegro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Bajo magdalena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Magdalena centro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Almeidas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Sumapaz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6535601C-01FB-F8B0-90E6-6D38712A79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5000" y="398463"/>
            <a:ext cx="8618538" cy="9540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Demanda social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9581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F0CAF-833D-7763-28C9-B25E9AEC4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D60E9CF-53D1-1C5C-E7CF-64B778CF69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Demanda social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87A0E9D-F989-D255-0607-3E43B12E5C26}"/>
              </a:ext>
            </a:extLst>
          </p:cNvPr>
          <p:cNvSpPr txBox="1"/>
          <p:nvPr/>
        </p:nvSpPr>
        <p:spPr>
          <a:xfrm>
            <a:off x="457200" y="1218610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Densidad poblacional 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96105302-2E05-70A9-D449-0AA4A4D602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1863497"/>
              </p:ext>
            </p:extLst>
          </p:nvPr>
        </p:nvGraphicFramePr>
        <p:xfrm>
          <a:off x="457200" y="2590800"/>
          <a:ext cx="57912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Imagen 12">
            <a:extLst>
              <a:ext uri="{FF2B5EF4-FFF2-40B4-BE49-F238E27FC236}">
                <a16:creationId xmlns:a16="http://schemas.microsoft.com/office/drawing/2014/main" id="{78740B21-5831-2C82-9F27-A94361C7F7F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5625" t="40260" r="23125" b="10715"/>
          <a:stretch>
            <a:fillRect/>
          </a:stretch>
        </p:blipFill>
        <p:spPr>
          <a:xfrm>
            <a:off x="7086600" y="1905000"/>
            <a:ext cx="4101022" cy="40386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AB4DF27-6DEE-F705-4AEA-EB7E5A66E3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0335" y="4088958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76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B0F11-A4FB-E267-767A-DCF1A6439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3DA1170-9C36-FCB8-7DCF-33641FE17AF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Gobernanza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9D2F9D0-AB6B-7A4D-37FD-CF67B8042BEC}"/>
              </a:ext>
            </a:extLst>
          </p:cNvPr>
          <p:cNvSpPr txBox="1"/>
          <p:nvPr/>
        </p:nvSpPr>
        <p:spPr>
          <a:xfrm>
            <a:off x="880641" y="1126294"/>
            <a:ext cx="769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Uso propuesto de POT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4AA87FD-08AE-36E0-A8B9-9A80785C6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768425"/>
              </p:ext>
            </p:extLst>
          </p:nvPr>
        </p:nvGraphicFramePr>
        <p:xfrm>
          <a:off x="152398" y="1676400"/>
          <a:ext cx="11887201" cy="487813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235327268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4189966028"/>
                    </a:ext>
                  </a:extLst>
                </a:gridCol>
                <a:gridCol w="4648201">
                  <a:extLst>
                    <a:ext uri="{9D8B030D-6E8A-4147-A177-3AD203B41FA5}">
                      <a16:colId xmlns:a16="http://schemas.microsoft.com/office/drawing/2014/main" val="3859469067"/>
                    </a:ext>
                  </a:extLst>
                </a:gridCol>
              </a:tblGrid>
              <a:tr h="481873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IPM DANE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 Procesamiento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 Categorización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28472"/>
                  </a:ext>
                </a:extLst>
              </a:tr>
              <a:tr h="4396263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Permite identificar la zonificación recomendada o norma técnica que define para qué actividades (vivienda, comercio, industria, dotacional) se debe destinar un suelo específico en el futuro.</a:t>
                      </a:r>
                    </a:p>
                    <a:p>
                      <a:endParaRPr lang="es-ES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r>
                        <a:rPr lang="es-ES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Variables Usadas:</a:t>
                      </a:r>
                    </a:p>
                    <a:p>
                      <a:endParaRPr lang="es-ES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Uso propuesto Departamento Cundinamarca (ICDE, 2024)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ES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Uso recomendado de suelo nacional (Colombia en mapas, 2026)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tomo la información de Cundinamarca y se recorto a la jurisdicción.</a:t>
                      </a: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tomo información de Boyacá se recorta a la jurisdicción.</a:t>
                      </a: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debe realizar una correlación de usos de suelos para que queden bajo una misma figura de uso.</a:t>
                      </a: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asignan categorías por tipo de uso siendo 1 la mas estricta por restricciones ambientales y 5 las mas propicias para infraestructura.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90204" pitchFamily="34" charset="0"/>
                        <a:buNone/>
                      </a:pPr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370056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B128351B-2E5C-ADA5-3FB5-E9D2D5422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163681"/>
              </p:ext>
            </p:extLst>
          </p:nvPr>
        </p:nvGraphicFramePr>
        <p:xfrm>
          <a:off x="7543800" y="2239665"/>
          <a:ext cx="4419599" cy="4314871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65013">
                  <a:extLst>
                    <a:ext uri="{9D8B030D-6E8A-4147-A177-3AD203B41FA5}">
                      <a16:colId xmlns:a16="http://schemas.microsoft.com/office/drawing/2014/main" val="3229769205"/>
                    </a:ext>
                  </a:extLst>
                </a:gridCol>
                <a:gridCol w="2192205">
                  <a:extLst>
                    <a:ext uri="{9D8B030D-6E8A-4147-A177-3AD203B41FA5}">
                      <a16:colId xmlns:a16="http://schemas.microsoft.com/office/drawing/2014/main" val="258828033"/>
                    </a:ext>
                  </a:extLst>
                </a:gridCol>
                <a:gridCol w="1762381">
                  <a:extLst>
                    <a:ext uri="{9D8B030D-6E8A-4147-A177-3AD203B41FA5}">
                      <a16:colId xmlns:a16="http://schemas.microsoft.com/office/drawing/2014/main" val="307187917"/>
                    </a:ext>
                  </a:extLst>
                </a:gridCol>
              </a:tblGrid>
              <a:tr h="118958"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900" dirty="0">
                          <a:effectLst/>
                        </a:rPr>
                        <a:t>Ranking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900" dirty="0">
                          <a:effectLst/>
                        </a:rPr>
                        <a:t>Categoría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900" dirty="0">
                          <a:effectLst/>
                        </a:rPr>
                        <a:t>Rango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/>
                </a:tc>
                <a:extLst>
                  <a:ext uri="{0D108BD9-81ED-4DB2-BD59-A6C34878D82A}">
                    <a16:rowId xmlns:a16="http://schemas.microsoft.com/office/drawing/2014/main" val="3219754848"/>
                  </a:ext>
                </a:extLst>
              </a:tr>
              <a:tr h="109848">
                <a:tc rowSpan="6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5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Parcelaciones Campestres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Muy Alto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extLst>
                  <a:ext uri="{0D108BD9-81ED-4DB2-BD59-A6C34878D82A}">
                    <a16:rowId xmlns:a16="http://schemas.microsoft.com/office/drawing/2014/main" val="959092864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Suelos de Expansión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552393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Suelos de Expansión Industrial 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699201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Suelos Suburbanos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983720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 de Infraestructura de Servicios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970254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 de Actividad Industrial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8393549"/>
                  </a:ext>
                </a:extLst>
              </a:tr>
              <a:tr h="109848">
                <a:tc rowSpan="4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4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Suelos Urbanos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Alto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extLst>
                  <a:ext uri="{0D108BD9-81ED-4DB2-BD59-A6C34878D82A}">
                    <a16:rowId xmlns:a16="http://schemas.microsoft.com/office/drawing/2014/main" val="1102530240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 de Desarrollo Agropecuario Sin Restricciones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200186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Actividad Institucional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7457057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Viales de Servicios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254417"/>
                  </a:ext>
                </a:extLst>
              </a:tr>
              <a:tr h="109848">
                <a:tc rowSpan="4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900" dirty="0">
                          <a:effectLst/>
                        </a:rPr>
                        <a:t>3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Protección Hídrica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Medio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extLst>
                  <a:ext uri="{0D108BD9-81ED-4DB2-BD59-A6C34878D82A}">
                    <a16:rowId xmlns:a16="http://schemas.microsoft.com/office/drawing/2014/main" val="2421529285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 de Desarrollo Agropecuario Con Restricciones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888010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Actividad Turística y/o Ecoturística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049871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Protección Histórica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804890"/>
                  </a:ext>
                </a:extLst>
              </a:tr>
              <a:tr h="109848">
                <a:tc rowSpan="6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2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Amenazas Naturales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Bajo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extLst>
                  <a:ext uri="{0D108BD9-81ED-4DB2-BD59-A6C34878D82A}">
                    <a16:rowId xmlns:a16="http://schemas.microsoft.com/office/drawing/2014/main" val="3317157313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Desarrollo Forestal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99338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Desarrollo Minero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930591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Protección de Los Recursos Naturales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39629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Protección de Los Recursos Naturales (Propuesta Área Protegida)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481938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Recuperación Ambiental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6045594"/>
                  </a:ext>
                </a:extLst>
              </a:tr>
              <a:tr h="109848">
                <a:tc rowSpan="4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1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Áreas Protegidas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Muy Bajo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ctr"/>
                </a:tc>
                <a:extLst>
                  <a:ext uri="{0D108BD9-81ED-4DB2-BD59-A6C34878D82A}">
                    <a16:rowId xmlns:a16="http://schemas.microsoft.com/office/drawing/2014/main" val="3293903471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 de Conservación de Bosques Naturales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1129216"/>
                  </a:ext>
                </a:extLst>
              </a:tr>
              <a:tr h="2255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Conservación de Suelo y Restauración Ecológica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431255"/>
                  </a:ext>
                </a:extLst>
              </a:tr>
              <a:tr h="1098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800" dirty="0">
                          <a:effectLst/>
                        </a:rPr>
                        <a:t>Zonas de Conservación Faunistica</a:t>
                      </a:r>
                      <a:endParaRPr lang="es-CO" sz="9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21" marR="51821" marT="0" marB="0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017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9209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EBB0CE0-F147-4BD4-701E-B4E278182D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4618"/>
          <a:stretch>
            <a:fillRect/>
          </a:stretch>
        </p:blipFill>
        <p:spPr>
          <a:xfrm>
            <a:off x="8077200" y="1577340"/>
            <a:ext cx="2819400" cy="44164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9333062-2619-6B31-64A8-C9162AF85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875" y="4911133"/>
            <a:ext cx="1530985" cy="100901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760CC03-72AB-42C8-8A5E-D17AB2DF4886}"/>
              </a:ext>
            </a:extLst>
          </p:cNvPr>
          <p:cNvSpPr txBox="1"/>
          <p:nvPr/>
        </p:nvSpPr>
        <p:spPr>
          <a:xfrm>
            <a:off x="564497" y="2782669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</a:rPr>
              <a:t>Interpretación:</a:t>
            </a:r>
          </a:p>
          <a:p>
            <a:endParaRPr lang="es-CO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A mayor tonalidad de rojo Indica la posibilidad de implementar mayor infraestructura en el territorio CAR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CEA70B-FCFE-F19E-5BA1-46378C64ED3A}"/>
              </a:ext>
            </a:extLst>
          </p:cNvPr>
          <p:cNvSpPr txBox="1"/>
          <p:nvPr/>
        </p:nvSpPr>
        <p:spPr>
          <a:xfrm>
            <a:off x="539958" y="1824649"/>
            <a:ext cx="7696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Uso propuesto de POT</a:t>
            </a: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813E1F75-838D-2B2B-E0F5-D853E4F66F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Gobernanza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0501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DE0B5-2EF9-8A3F-AB0E-A05C05EB0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ECF65FD-B941-127D-16C6-F611AE884A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Gestión Sostenible de residuos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5D07D6A-85E5-A15B-C6D0-0B6AD9026A5B}"/>
              </a:ext>
            </a:extLst>
          </p:cNvPr>
          <p:cNvSpPr txBox="1"/>
          <p:nvPr/>
        </p:nvSpPr>
        <p:spPr>
          <a:xfrm>
            <a:off x="-152400" y="1488701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Indicador compuesto de residuos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AB8FC75-C240-FD5D-1A03-B09713F73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399364"/>
              </p:ext>
            </p:extLst>
          </p:nvPr>
        </p:nvGraphicFramePr>
        <p:xfrm>
          <a:off x="302870" y="1859280"/>
          <a:ext cx="11277600" cy="4574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5520">
                  <a:extLst>
                    <a:ext uri="{9D8B030D-6E8A-4147-A177-3AD203B41FA5}">
                      <a16:colId xmlns:a16="http://schemas.microsoft.com/office/drawing/2014/main" val="3006205681"/>
                    </a:ext>
                  </a:extLst>
                </a:gridCol>
                <a:gridCol w="2255520">
                  <a:extLst>
                    <a:ext uri="{9D8B030D-6E8A-4147-A177-3AD203B41FA5}">
                      <a16:colId xmlns:a16="http://schemas.microsoft.com/office/drawing/2014/main" val="1768920759"/>
                    </a:ext>
                  </a:extLst>
                </a:gridCol>
                <a:gridCol w="2255520">
                  <a:extLst>
                    <a:ext uri="{9D8B030D-6E8A-4147-A177-3AD203B41FA5}">
                      <a16:colId xmlns:a16="http://schemas.microsoft.com/office/drawing/2014/main" val="2242708421"/>
                    </a:ext>
                  </a:extLst>
                </a:gridCol>
                <a:gridCol w="2255520">
                  <a:extLst>
                    <a:ext uri="{9D8B030D-6E8A-4147-A177-3AD203B41FA5}">
                      <a16:colId xmlns:a16="http://schemas.microsoft.com/office/drawing/2014/main" val="1992551883"/>
                    </a:ext>
                  </a:extLst>
                </a:gridCol>
                <a:gridCol w="2255520">
                  <a:extLst>
                    <a:ext uri="{9D8B030D-6E8A-4147-A177-3AD203B41FA5}">
                      <a16:colId xmlns:a16="http://schemas.microsoft.com/office/drawing/2014/main" val="3074352362"/>
                    </a:ext>
                  </a:extLst>
                </a:gridCol>
              </a:tblGrid>
              <a:tr h="4574022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Más infraestructura existente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= menor costo de entrada al piloto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endParaRPr lang="es-CO" sz="15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PGIRS reciente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= contraparte activa + metas vigentes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endParaRPr lang="es-CO" sz="15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Programa operativo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= base para escalar el piloto GEI</a:t>
                      </a:r>
                    </a:p>
                    <a:p>
                      <a:pPr marL="0" indent="0" algn="ctr">
                        <a:buFont typeface="+mj-lt"/>
                        <a:buNone/>
                      </a:pPr>
                      <a:endParaRPr lang="es-CO" sz="15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Insumos: </a:t>
                      </a:r>
                      <a:r>
                        <a:rPr lang="es-CO" sz="1500" b="1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PGIRS y evaluación técnica DTA</a:t>
                      </a:r>
                      <a:endParaRPr lang="es-CO" dirty="0"/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500" b="1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algn="ctr"/>
                      <a:r>
                        <a:rPr lang="es-ES" sz="1500" b="1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Potencial de mitigación de emisiones GEI</a:t>
                      </a:r>
                    </a:p>
                    <a:p>
                      <a:pPr algn="ctr"/>
                      <a:endParaRPr lang="es-ES" sz="15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indent="-342900" algn="ctr">
                        <a:buAutoNum type="arabicPeriod"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Toneladas de orgánicos al relleno/mes</a:t>
                      </a:r>
                    </a:p>
                    <a:p>
                      <a:pPr marL="342900" indent="-342900" algn="ctr">
                        <a:buAutoNum type="arabicPeriod"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% fracción orgánica del cuarteo de residuos</a:t>
                      </a:r>
                    </a:p>
                    <a:p>
                      <a:pPr marL="342900" indent="-342900" algn="ctr">
                        <a:buAutoNum type="arabicPeriod"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Tasa de aprovechamiento actual</a:t>
                      </a:r>
                      <a:endParaRPr lang="es-CO" sz="15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b="0" i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s-ES" sz="1500" b="1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Viabilidad de implementación del piloto</a:t>
                      </a:r>
                    </a:p>
                    <a:p>
                      <a:pPr algn="ctr"/>
                      <a:endParaRPr lang="es-ES" sz="1500" b="1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Infraestructura total existente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Estado del programa de aprovechamiento de orgánicos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Cobertura de rutas selectivas actuales (%)</a:t>
                      </a:r>
                    </a:p>
                  </a:txBody>
                  <a:tcP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s-ES" sz="15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indent="0" algn="ctr">
                        <a:buFont typeface="+mj-lt"/>
                        <a:buNone/>
                      </a:pPr>
                      <a:r>
                        <a:rPr lang="es-ES" sz="1500" b="1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Actualidad y fortaleza institucional del PGIRS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endParaRPr lang="es-ES" sz="15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ES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Año de elaboración del PGIRS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endParaRPr lang="es-ES" sz="15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componente de seguimiento 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endParaRPr lang="es-CO" sz="15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cronograma de ejecución</a:t>
                      </a:r>
                    </a:p>
                    <a:p>
                      <a:pPr marL="342900" indent="-342900" algn="ctr">
                        <a:buFont typeface="+mj-lt"/>
                        <a:buAutoNum type="arabicPeriod"/>
                      </a:pPr>
                      <a:r>
                        <a:rPr lang="es-CO" sz="15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indicadores definidos por programa</a:t>
                      </a:r>
                    </a:p>
                  </a:txBody>
                  <a:tcPr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753297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6A67214-D987-6B29-8CAC-BFC4291CC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538884"/>
              </p:ext>
            </p:extLst>
          </p:nvPr>
        </p:nvGraphicFramePr>
        <p:xfrm>
          <a:off x="2743200" y="2514600"/>
          <a:ext cx="1981200" cy="2331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3191259261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algn="ctr"/>
                      <a:r>
                        <a:rPr lang="es-ES" sz="1500" b="0" dirty="0">
                          <a:solidFill>
                            <a:schemeClr val="l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— Potencial GEI de mitigación · 45%</a:t>
                      </a:r>
                      <a:endParaRPr lang="es-CO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540887"/>
                  </a:ext>
                </a:extLst>
              </a:tr>
              <a:tr h="635000">
                <a:tc>
                  <a:txBody>
                    <a:bodyPr/>
                    <a:lstStyle/>
                    <a:p>
                      <a:pPr algn="ctr"/>
                      <a:r>
                        <a:rPr lang="es-ES" sz="1500" b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 — Viabilidad de implementación · 40%</a:t>
                      </a:r>
                      <a:endParaRPr lang="es-CO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20777"/>
                  </a:ext>
                </a:extLst>
              </a:tr>
              <a:tr h="635000">
                <a:tc>
                  <a:txBody>
                    <a:bodyPr/>
                    <a:lstStyle/>
                    <a:p>
                      <a:pPr algn="ctr"/>
                      <a:r>
                        <a:rPr lang="es-CO" sz="1500" b="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 — Actualidad institucional PGIRS · 15%</a:t>
                      </a:r>
                      <a:endParaRPr lang="es-CO" sz="15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1071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4869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6F3B7-1302-A440-DB90-5E14A8FC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952C3D1-736E-C076-D611-1C4500E7C5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Gestión Sostenible de residuos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9C8F8E4-A9E7-D65D-E378-6EAE7A8F52AD}"/>
              </a:ext>
            </a:extLst>
          </p:cNvPr>
          <p:cNvSpPr txBox="1"/>
          <p:nvPr/>
        </p:nvSpPr>
        <p:spPr>
          <a:xfrm>
            <a:off x="-152400" y="1488701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Indicador compuesto de residuos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053425D-3D55-30CB-C204-BF50DE49EE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26507"/>
              </p:ext>
            </p:extLst>
          </p:nvPr>
        </p:nvGraphicFramePr>
        <p:xfrm>
          <a:off x="762001" y="2057400"/>
          <a:ext cx="3581400" cy="3429000"/>
        </p:xfrm>
        <a:graphic>
          <a:graphicData uri="http://schemas.openxmlformats.org/drawingml/2006/table">
            <a:tbl>
              <a:tblPr firstRow="1" firstCol="1" bandRow="1"/>
              <a:tblGrid>
                <a:gridCol w="783131">
                  <a:extLst>
                    <a:ext uri="{9D8B030D-6E8A-4147-A177-3AD203B41FA5}">
                      <a16:colId xmlns:a16="http://schemas.microsoft.com/office/drawing/2014/main" val="238755689"/>
                    </a:ext>
                  </a:extLst>
                </a:gridCol>
                <a:gridCol w="1490021">
                  <a:extLst>
                    <a:ext uri="{9D8B030D-6E8A-4147-A177-3AD203B41FA5}">
                      <a16:colId xmlns:a16="http://schemas.microsoft.com/office/drawing/2014/main" val="1565917845"/>
                    </a:ext>
                  </a:extLst>
                </a:gridCol>
                <a:gridCol w="1308248">
                  <a:extLst>
                    <a:ext uri="{9D8B030D-6E8A-4147-A177-3AD203B41FA5}">
                      <a16:colId xmlns:a16="http://schemas.microsoft.com/office/drawing/2014/main" val="3765699728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Pts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Etiqueta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Rango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30199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Muy Alta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80 – 100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84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72317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AE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Alta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AE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65 – 79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AE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69913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E0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Media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E0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45 – 64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E0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15030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Baja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25 – 44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4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46908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Muy Baja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 – 24</a:t>
                      </a:r>
                      <a:endParaRPr lang="es-CO" sz="16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3573" marR="193573" marT="138266" marB="138266" anchor="ctr">
                    <a:lnL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BB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879183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6D552B9B-BF2B-8BEC-289C-73B4EB3CAC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500" t="30953" r="11875" b="17857"/>
          <a:stretch>
            <a:fillRect/>
          </a:stretch>
        </p:blipFill>
        <p:spPr>
          <a:xfrm>
            <a:off x="4724400" y="2209800"/>
            <a:ext cx="7097233" cy="3429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BD34FD6-659F-3FC1-1EA5-1FF98124897A}"/>
              </a:ext>
            </a:extLst>
          </p:cNvPr>
          <p:cNvSpPr txBox="1"/>
          <p:nvPr/>
        </p:nvSpPr>
        <p:spPr>
          <a:xfrm>
            <a:off x="5791200" y="5638800"/>
            <a:ext cx="54216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200" b="1" dirty="0">
                <a:latin typeface="Verdana" panose="020B0604030504040204" pitchFamily="34" charset="0"/>
                <a:ea typeface="Verdana" panose="020B0604030504040204" pitchFamily="34" charset="0"/>
              </a:rPr>
              <a:t>Figura 4</a:t>
            </a:r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</a:rPr>
              <a:t>. Resultados de evaluación- gestión sostenible de residuos</a:t>
            </a:r>
          </a:p>
        </p:txBody>
      </p:sp>
    </p:spTree>
    <p:extLst>
      <p:ext uri="{BB962C8B-B14F-4D97-AF65-F5344CB8AC3E}">
        <p14:creationId xmlns:p14="http://schemas.microsoft.com/office/powerpoint/2010/main" val="2598217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E7625-6A40-4694-66FF-A4ACF2D11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5AEF364-C399-F91A-23FB-5708617D7FD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Riesgo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DA856AF-438C-8C08-701E-9DDF029FEDB3}"/>
              </a:ext>
            </a:extLst>
          </p:cNvPr>
          <p:cNvSpPr txBox="1"/>
          <p:nvPr/>
        </p:nvSpPr>
        <p:spPr>
          <a:xfrm>
            <a:off x="264161" y="2216645"/>
            <a:ext cx="52323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/>
              <a:t>Este indicador evalúa las condiciones de amenaza en las subcuencas asociadas a la ocurrencia de </a:t>
            </a:r>
            <a:r>
              <a:rPr lang="es-CO" sz="1400" b="1" dirty="0"/>
              <a:t>deslizamientos, inundaciones e incendios de cobertura vegetal</a:t>
            </a:r>
            <a:r>
              <a:rPr lang="es-CO" sz="1400" dirty="0"/>
              <a:t>, con el fin de identificar áreas potenciales para la implementación de proyectos.</a:t>
            </a:r>
          </a:p>
          <a:p>
            <a:pPr algn="just"/>
            <a:endParaRPr lang="es-CO" sz="1400" dirty="0"/>
          </a:p>
          <a:p>
            <a:pPr algn="just"/>
            <a:r>
              <a:rPr lang="es-CO" sz="1400" dirty="0"/>
              <a:t>La presencia de amenazas no implica la inviabilidad de los proyectos, sino la necesidad de incorporar análisis de riesgo que consideren la relación entre </a:t>
            </a:r>
            <a:r>
              <a:rPr lang="es-CO" sz="1400" b="1" dirty="0"/>
              <a:t>amenaza y vulnerabilidad de la infraestructura</a:t>
            </a:r>
            <a:r>
              <a:rPr lang="es-CO" sz="1400" dirty="0"/>
              <a:t>, permitiendo definir medidas específicas de reducción del riesgo.</a:t>
            </a:r>
          </a:p>
          <a:p>
            <a:pPr algn="just"/>
            <a:endParaRPr lang="es-CO" sz="1400" dirty="0"/>
          </a:p>
          <a:p>
            <a:pPr algn="just"/>
            <a:r>
              <a:rPr lang="es-CO" sz="1400" dirty="0"/>
              <a:t>A </a:t>
            </a:r>
            <a:r>
              <a:rPr lang="es-CO" sz="1400" b="1" dirty="0"/>
              <a:t>mayor presencia de amenazas </a:t>
            </a:r>
            <a:r>
              <a:rPr lang="es-CO" sz="1400" dirty="0"/>
              <a:t>es posible &gt; implantación de </a:t>
            </a:r>
            <a:r>
              <a:rPr lang="es-CO" sz="1400" b="1" dirty="0"/>
              <a:t>mayor medidas de reducción </a:t>
            </a:r>
            <a:r>
              <a:rPr lang="es-CO" sz="1400" dirty="0"/>
              <a:t>del riesgo </a:t>
            </a:r>
          </a:p>
          <a:p>
            <a:pPr algn="just"/>
            <a:endParaRPr lang="es-CO" sz="1400" dirty="0"/>
          </a:p>
          <a:p>
            <a:pPr algn="just"/>
            <a:r>
              <a:rPr lang="es-CO" sz="1400" dirty="0"/>
              <a:t>A </a:t>
            </a:r>
            <a:r>
              <a:rPr lang="es-CO" sz="1400" b="1" dirty="0"/>
              <a:t>menor presencia de amenazas </a:t>
            </a:r>
            <a:r>
              <a:rPr lang="es-CO" sz="1400" dirty="0"/>
              <a:t>&gt;</a:t>
            </a:r>
            <a:r>
              <a:rPr lang="es-CO" sz="1400" b="1" dirty="0"/>
              <a:t> menos medidas de reducción</a:t>
            </a:r>
            <a:r>
              <a:rPr lang="es-CO" sz="1400" dirty="0"/>
              <a:t> del riesgo, lo que se traduce en mayor presupuesto del proyecto.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C3D6DF7-711F-9FC0-09AB-E61569067B13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Amenazas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D5B009-7103-F439-52DA-0849126B134C}"/>
              </a:ext>
            </a:extLst>
          </p:cNvPr>
          <p:cNvSpPr txBox="1"/>
          <p:nvPr/>
        </p:nvSpPr>
        <p:spPr>
          <a:xfrm>
            <a:off x="6096000" y="1718676"/>
            <a:ext cx="563687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El indicador se construye a partir de la </a:t>
            </a:r>
            <a:r>
              <a:rPr lang="es-CO" sz="1400" b="1" dirty="0"/>
              <a:t>superposición espacial</a:t>
            </a:r>
            <a:r>
              <a:rPr lang="es-CO" sz="1400" dirty="0"/>
              <a:t> de mapas de amenaza por: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/>
              <a:t>Inundaciones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/>
              <a:t>Deslizamientos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/>
              <a:t>Incendios de cobertura vegetal </a:t>
            </a:r>
          </a:p>
          <a:p>
            <a:endParaRPr lang="es-CO" sz="1400" dirty="0"/>
          </a:p>
          <a:p>
            <a:r>
              <a:rPr lang="es-CO" sz="1400" dirty="0"/>
              <a:t>Se evalúa la combinación de estas amenazas en cada unidad de análisis (subcuenca o municipio).</a:t>
            </a:r>
          </a:p>
          <a:p>
            <a:pPr algn="just"/>
            <a:endParaRPr lang="es-CO" sz="1400" dirty="0"/>
          </a:p>
          <a:p>
            <a:r>
              <a:rPr lang="es-CO" sz="1400" b="1" dirty="0"/>
              <a:t>Interpretación:</a:t>
            </a:r>
          </a:p>
          <a:p>
            <a:endParaRPr lang="es-CO" sz="14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b="1" dirty="0"/>
              <a:t>Valores bajos (1–2) &gt;</a:t>
            </a:r>
            <a:r>
              <a:rPr lang="es-CO" sz="1400" dirty="0"/>
              <a:t> Alta restricción para implementación de proyectos; requieren medidas intensivas de reducción del riesgo.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b="1" dirty="0"/>
              <a:t>Valor medio (3) &gt; </a:t>
            </a:r>
            <a:r>
              <a:rPr lang="es-CO" sz="1400" dirty="0"/>
              <a:t>Condiciones moderadas; se requieren medidas de manejo del riesgo.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00" b="1" dirty="0"/>
              <a:t>Valores altos (4–5) &gt; </a:t>
            </a:r>
            <a:r>
              <a:rPr lang="es-CO" sz="1400" dirty="0"/>
              <a:t>Condiciones favorables; menor necesidad de medidas de mitigación y mayor viabilidad para la implementación de proyectos.</a:t>
            </a:r>
          </a:p>
          <a:p>
            <a:pPr algn="just"/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12868429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42EB9-65FF-340E-C30F-72892A9B4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7B5DE13-9A7D-E752-CAF6-7BF50A3C9F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sz="2800" spc="-35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>
                <a:latin typeface="Verdana" panose="020B0604030504040204" pitchFamily="34" charset="0"/>
                <a:ea typeface="Verdana" panose="020B0604030504040204" pitchFamily="34" charset="0"/>
              </a:rPr>
              <a:t>Resultados PTA</a:t>
            </a:r>
            <a:endParaRPr sz="2800" spc="-1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06C4E97-83D9-46E2-7F2D-0033B4CF1A79}"/>
              </a:ext>
            </a:extLst>
          </p:cNvPr>
          <p:cNvSpPr txBox="1"/>
          <p:nvPr/>
        </p:nvSpPr>
        <p:spPr>
          <a:xfrm>
            <a:off x="685800" y="1524000"/>
            <a:ext cx="4648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sz="1800" b="1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Matriz multicriterio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CB4772F6-5478-DDE5-D168-3DFD433C8F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4973040"/>
              </p:ext>
            </p:extLst>
          </p:nvPr>
        </p:nvGraphicFramePr>
        <p:xfrm>
          <a:off x="2032000" y="152400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3694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55068-3241-3764-9291-94836629B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A5D18E7-2A3C-923E-C64F-2FDE372F3C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Actividades del Plan de Acción 2024-2027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76130D0-AF95-6A1F-5EB5-52E0579202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61896"/>
              </p:ext>
            </p:extLst>
          </p:nvPr>
        </p:nvGraphicFramePr>
        <p:xfrm>
          <a:off x="609600" y="1676400"/>
          <a:ext cx="10972800" cy="38315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48607">
                  <a:extLst>
                    <a:ext uri="{9D8B030D-6E8A-4147-A177-3AD203B41FA5}">
                      <a16:colId xmlns:a16="http://schemas.microsoft.com/office/drawing/2014/main" val="923153379"/>
                    </a:ext>
                  </a:extLst>
                </a:gridCol>
                <a:gridCol w="8324193">
                  <a:extLst>
                    <a:ext uri="{9D8B030D-6E8A-4147-A177-3AD203B41FA5}">
                      <a16:colId xmlns:a16="http://schemas.microsoft.com/office/drawing/2014/main" val="747614318"/>
                    </a:ext>
                  </a:extLst>
                </a:gridCol>
              </a:tblGrid>
              <a:tr h="28049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PGAR 2024-2036  PAC 2024 - 2027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940769"/>
                  </a:ext>
                </a:extLst>
              </a:tr>
              <a:tr h="28049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EJE TEMÁTICO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Territorios Resilientes ante un clima cambiante y bajos en carbono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118656"/>
                  </a:ext>
                </a:extLst>
              </a:tr>
              <a:tr h="3141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PROYECTO 9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Mitigación de GEI y adaptación al cambio climático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87918"/>
                  </a:ext>
                </a:extLst>
              </a:tr>
              <a:tr h="16156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OBJETIVO 09.4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Desarrollar estrategias de ecosostenibilidad y movilidad ambiental en el territorio CAR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001415"/>
                  </a:ext>
                </a:extLst>
              </a:tr>
              <a:tr h="30293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ACTIVIDAD 09.4.1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Implementar estrategias de ecosostenibilidad para la mitigación al cambio climático.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58444"/>
                  </a:ext>
                </a:extLst>
              </a:tr>
              <a:tr h="37024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INDICADOR DE GESTIÓN COMPLEMENTARIO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Estrategias de ecosostenibilidad implementadas.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913"/>
                  </a:ext>
                </a:extLst>
              </a:tr>
              <a:tr h="1739043"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5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METAS DEL INDICADOR</a:t>
                      </a:r>
                      <a:endParaRPr lang="es-CO" sz="15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27085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D25C9E2D-E530-84E4-FA98-BA73ABADCF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4" t="43214" r="1875" b="26191"/>
          <a:stretch>
            <a:fillRect/>
          </a:stretch>
        </p:blipFill>
        <p:spPr>
          <a:xfrm>
            <a:off x="609600" y="4038600"/>
            <a:ext cx="11049000" cy="188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18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515EB-126C-D463-262B-353451AE6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970426D-6BDD-8D6E-67AB-64C98372A3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B289336-0DEE-9B65-D6F8-1425690FDA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4398654"/>
              </p:ext>
            </p:extLst>
          </p:nvPr>
        </p:nvGraphicFramePr>
        <p:xfrm>
          <a:off x="914400" y="1535057"/>
          <a:ext cx="7011212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D237291C-09FD-9AD7-4395-9E3715914F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8807664"/>
              </p:ext>
            </p:extLst>
          </p:nvPr>
        </p:nvGraphicFramePr>
        <p:xfrm>
          <a:off x="914400" y="4075355"/>
          <a:ext cx="7011212" cy="95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AutoShape 2" descr="Que es un sistema solar OFF GRID? - Solartik">
            <a:extLst>
              <a:ext uri="{FF2B5EF4-FFF2-40B4-BE49-F238E27FC236}">
                <a16:creationId xmlns:a16="http://schemas.microsoft.com/office/drawing/2014/main" id="{14B8BF2C-CB3F-CEF8-3C69-0C0017872B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E2A3416-00B8-3E0D-B332-8C83E385A3A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87247" y="4075355"/>
            <a:ext cx="3067681" cy="229089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5A795D7-F54C-A115-1761-0C0D35418D1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1000" y="1572709"/>
            <a:ext cx="4191000" cy="224144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7663F77-75B4-40A8-C812-C11F101D3C52}"/>
              </a:ext>
            </a:extLst>
          </p:cNvPr>
          <p:cNvSpPr txBox="1"/>
          <p:nvPr/>
        </p:nvSpPr>
        <p:spPr>
          <a:xfrm>
            <a:off x="304800" y="1203377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Sistemas Solares Fotovoltaicos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395435-1A4F-F1AF-6B51-BF874C240EEC}"/>
              </a:ext>
            </a:extLst>
          </p:cNvPr>
          <p:cNvSpPr txBox="1"/>
          <p:nvPr/>
        </p:nvSpPr>
        <p:spPr>
          <a:xfrm>
            <a:off x="8673287" y="3733800"/>
            <a:ext cx="289560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500" dirty="0"/>
              <a:t>https://motoma.com/spa/battery/best-home-solar-systems-for-energy-savings-in-2025.html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B24E735-A6CF-DCED-344F-1270E911686F}"/>
              </a:ext>
            </a:extLst>
          </p:cNvPr>
          <p:cNvSpPr txBox="1"/>
          <p:nvPr/>
        </p:nvSpPr>
        <p:spPr>
          <a:xfrm>
            <a:off x="8752156" y="6323935"/>
            <a:ext cx="289560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500" dirty="0"/>
              <a:t>https://solartik.com/blog/energia-solar-fotovoltaica/general/que-es-un-sistema-solar-off-grid/</a:t>
            </a:r>
          </a:p>
        </p:txBody>
      </p:sp>
    </p:spTree>
    <p:extLst>
      <p:ext uri="{BB962C8B-B14F-4D97-AF65-F5344CB8AC3E}">
        <p14:creationId xmlns:p14="http://schemas.microsoft.com/office/powerpoint/2010/main" val="25502111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19945-613F-32D7-610E-37BEB874D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41A6EA4-CA93-1354-0019-206F2CF6FC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D5AE5501-215A-A102-2B47-47FB3799FF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4903888"/>
              </p:ext>
            </p:extLst>
          </p:nvPr>
        </p:nvGraphicFramePr>
        <p:xfrm>
          <a:off x="838200" y="1752600"/>
          <a:ext cx="10210800" cy="1284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utoShape 2" descr="Que es un sistema solar OFF GRID? - Solartik">
            <a:extLst>
              <a:ext uri="{FF2B5EF4-FFF2-40B4-BE49-F238E27FC236}">
                <a16:creationId xmlns:a16="http://schemas.microsoft.com/office/drawing/2014/main" id="{64C42D41-E0F9-010E-693C-C0FDCBCD26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C025DC4-97D3-FAFE-6C8E-E97B529DA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0" y="3276600"/>
            <a:ext cx="3765176" cy="273785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494F979-F855-9685-7F53-0BBE07E21E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0284" y="3276600"/>
            <a:ext cx="3520804" cy="273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076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1379A-958A-CDBB-1251-0EF67424A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6678679-8602-1159-B88F-16041C85FD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148" name="Picture 4" descr="Turbinas de viento de baja potencia inspiradas en semillas aladas —  Innovación — AskNature">
            <a:extLst>
              <a:ext uri="{FF2B5EF4-FFF2-40B4-BE49-F238E27FC236}">
                <a16:creationId xmlns:a16="http://schemas.microsoft.com/office/drawing/2014/main" id="{28E02767-8BDE-D0C2-A78C-06520E581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591" y="2453928"/>
            <a:ext cx="2771272" cy="155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A6A6AF1-893D-FD47-8D0E-040EC1C9B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12" y="2112595"/>
            <a:ext cx="2547207" cy="242739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4D84029-5975-B819-ACAC-D98232ED279B}"/>
              </a:ext>
            </a:extLst>
          </p:cNvPr>
          <p:cNvSpPr txBox="1"/>
          <p:nvPr/>
        </p:nvSpPr>
        <p:spPr>
          <a:xfrm>
            <a:off x="246420" y="4694872"/>
            <a:ext cx="3038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Turbinas eólicas de eje vertical individuales de baja capacidad China</a:t>
            </a:r>
          </a:p>
          <a:p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Inicio: 3,8 m/s</a:t>
            </a:r>
          </a:p>
          <a:p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Tecnología comercial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793237F-8796-7219-CD7C-3D412495EEFA}"/>
              </a:ext>
            </a:extLst>
          </p:cNvPr>
          <p:cNvSpPr txBox="1"/>
          <p:nvPr/>
        </p:nvSpPr>
        <p:spPr>
          <a:xfrm>
            <a:off x="3211896" y="4239399"/>
            <a:ext cx="3417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Turbinas eólicas de eje horizontal: </a:t>
            </a:r>
            <a:b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de baja capacidad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Inicio: 3 m/s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Parsons Kinetics 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Fabricada en Colombia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Tecnología en desarrollo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B7F328F-6D5C-4A96-9394-278EDF8F574E}"/>
              </a:ext>
            </a:extLst>
          </p:cNvPr>
          <p:cNvSpPr txBox="1"/>
          <p:nvPr/>
        </p:nvSpPr>
        <p:spPr>
          <a:xfrm>
            <a:off x="6607110" y="4157354"/>
            <a:ext cx="2894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Turbina eólica CN117345524A hecha en Taiwán Es un Generador de Eje vertical con sistema de protección adaptativo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Inicio 2 – 3 m/s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Se encuentra en etapa de diseño detallado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E0DBE113-BF0E-8384-85BA-42FA63DFA8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2112595"/>
            <a:ext cx="1131217" cy="182880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50ED266-899D-4133-C617-103F42EE2D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2022" y="2200268"/>
            <a:ext cx="2241540" cy="1370244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5D17484E-59BF-7F10-83BC-1900A1BAE2EF}"/>
              </a:ext>
            </a:extLst>
          </p:cNvPr>
          <p:cNvSpPr txBox="1"/>
          <p:nvPr/>
        </p:nvSpPr>
        <p:spPr>
          <a:xfrm>
            <a:off x="9492077" y="4012769"/>
            <a:ext cx="25472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Turbina eólica US9803623 hecha en USA Es un Generador de Eje vertical aspas de paso variable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Inicio 2,0 - 2,5 m/s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Etapa comercial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Ideal para montañas de vientos variables</a:t>
            </a: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D2358542-0C41-75F2-34E9-7D6F15531EFC}"/>
              </a:ext>
            </a:extLst>
          </p:cNvPr>
          <p:cNvGrpSpPr/>
          <p:nvPr/>
        </p:nvGrpSpPr>
        <p:grpSpPr>
          <a:xfrm>
            <a:off x="365844" y="1243936"/>
            <a:ext cx="10210800" cy="575639"/>
            <a:chOff x="0" y="25221"/>
            <a:chExt cx="10210800" cy="575639"/>
          </a:xfrm>
        </p:grpSpPr>
        <p:sp>
          <p:nvSpPr>
            <p:cNvPr id="17" name="Rectángulo: esquinas redondeadas 16">
              <a:extLst>
                <a:ext uri="{FF2B5EF4-FFF2-40B4-BE49-F238E27FC236}">
                  <a16:creationId xmlns:a16="http://schemas.microsoft.com/office/drawing/2014/main" id="{C21A8238-DBDF-1683-CDE8-0FDDE4DEFB82}"/>
                </a:ext>
              </a:extLst>
            </p:cNvPr>
            <p:cNvSpPr/>
            <p:nvPr/>
          </p:nvSpPr>
          <p:spPr>
            <a:xfrm>
              <a:off x="0" y="25221"/>
              <a:ext cx="10210800" cy="57563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8" name="Rectángulo: esquinas redondeadas 4">
              <a:extLst>
                <a:ext uri="{FF2B5EF4-FFF2-40B4-BE49-F238E27FC236}">
                  <a16:creationId xmlns:a16="http://schemas.microsoft.com/office/drawing/2014/main" id="{ED2DF1C1-2AA2-7D4B-4B04-8FCB82C3E0FF}"/>
                </a:ext>
              </a:extLst>
            </p:cNvPr>
            <p:cNvSpPr txBox="1"/>
            <p:nvPr/>
          </p:nvSpPr>
          <p:spPr>
            <a:xfrm>
              <a:off x="28100" y="53321"/>
              <a:ext cx="10154600" cy="519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000" kern="1200" dirty="0">
                  <a:latin typeface="Verdana" panose="020B0604030504040204" pitchFamily="34" charset="0"/>
                  <a:ea typeface="Verdana" panose="020B0604030504040204" pitchFamily="34" charset="0"/>
                </a:rPr>
                <a:t>Turbinas eólicas</a:t>
              </a:r>
              <a:endParaRPr lang="es-CO" sz="2000" kern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47839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26285-7B0F-5116-62CA-F7AF6C6B4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7176DC4-7093-BEDD-8BFD-D9844A1B67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194" name="Picture 2" descr="Costo de la máquina para fabricar pellets de paja de trigo CE de 2 a 12 mm  RICHI MÁQUINA">
            <a:extLst>
              <a:ext uri="{FF2B5EF4-FFF2-40B4-BE49-F238E27FC236}">
                <a16:creationId xmlns:a16="http://schemas.microsoft.com/office/drawing/2014/main" id="{E07B01EE-8CDB-8E13-D8D4-D9B9992F1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2" y="2097373"/>
            <a:ext cx="2054882" cy="205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52CE6C8-945E-3572-7108-DF84AFC0371F}"/>
              </a:ext>
            </a:extLst>
          </p:cNvPr>
          <p:cNvSpPr txBox="1"/>
          <p:nvPr/>
        </p:nvSpPr>
        <p:spPr>
          <a:xfrm>
            <a:off x="93848" y="4152255"/>
            <a:ext cx="2133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Peletizadoras que usan biomasa para fabricación de pellets (cocción, calefacción)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1A48DD5-AB11-B5A3-D47A-A3F6E3FA06F0}"/>
              </a:ext>
            </a:extLst>
          </p:cNvPr>
          <p:cNvGrpSpPr/>
          <p:nvPr/>
        </p:nvGrpSpPr>
        <p:grpSpPr>
          <a:xfrm>
            <a:off x="4769726" y="2203240"/>
            <a:ext cx="2946510" cy="3898029"/>
            <a:chOff x="3028434" y="2363152"/>
            <a:chExt cx="2946510" cy="3898029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CB893390-1E67-F185-2394-48E5DDA67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8434" y="2363152"/>
              <a:ext cx="1378791" cy="1433712"/>
            </a:xfrm>
            <a:prstGeom prst="rect">
              <a:avLst/>
            </a:prstGeom>
          </p:spPr>
        </p:pic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FFC20BDB-F9BF-0C01-C03A-05A833EAF81C}"/>
                </a:ext>
              </a:extLst>
            </p:cNvPr>
            <p:cNvSpPr txBox="1"/>
            <p:nvPr/>
          </p:nvSpPr>
          <p:spPr>
            <a:xfrm>
              <a:off x="3536544" y="3952857"/>
              <a:ext cx="24384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600" b="1" dirty="0">
                  <a:latin typeface="Verdana" panose="020B0604030504040204" pitchFamily="34" charset="0"/>
                  <a:ea typeface="Verdana" panose="020B0604030504040204" pitchFamily="34" charset="0"/>
                </a:rPr>
                <a:t>Ecoestufa de biomasa de alta eficiencia</a:t>
              </a:r>
              <a:r>
                <a:rPr lang="es-CO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, uso rural o emprendimientos rurales (panadería, producción dulces)</a:t>
              </a:r>
            </a:p>
            <a:p>
              <a:pPr algn="ctr"/>
              <a:r>
                <a:rPr lang="es-CO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Disponible a escala comercial</a:t>
              </a:r>
            </a:p>
            <a:p>
              <a:endParaRPr lang="es-CO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30FA411-CC99-0905-BD20-868211F12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4583" y="2363152"/>
              <a:ext cx="1462291" cy="1433712"/>
            </a:xfrm>
            <a:prstGeom prst="rect">
              <a:avLst/>
            </a:prstGeom>
          </p:spPr>
        </p:pic>
      </p:grpSp>
      <p:pic>
        <p:nvPicPr>
          <p:cNvPr id="11" name="Imagen 10">
            <a:extLst>
              <a:ext uri="{FF2B5EF4-FFF2-40B4-BE49-F238E27FC236}">
                <a16:creationId xmlns:a16="http://schemas.microsoft.com/office/drawing/2014/main" id="{C275D336-4C15-B8ED-DFE2-10537B01D9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5145" y="1775372"/>
            <a:ext cx="1635901" cy="1628694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1C6DDFE-CB4B-7CC9-B7CA-31D38AC896AF}"/>
              </a:ext>
            </a:extLst>
          </p:cNvPr>
          <p:cNvSpPr txBox="1"/>
          <p:nvPr/>
        </p:nvSpPr>
        <p:spPr>
          <a:xfrm>
            <a:off x="2486465" y="3837986"/>
            <a:ext cx="243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Verdana" panose="020B0604030504040204" pitchFamily="34" charset="0"/>
                <a:ea typeface="Verdana" panose="020B0604030504040204" pitchFamily="34" charset="0"/>
              </a:rPr>
              <a:t>Estufas de pellets </a:t>
            </a: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eficiencia de 51,1%, emite menos gases usa pellets pero también madera y/o carbón</a:t>
            </a:r>
          </a:p>
          <a:p>
            <a:pPr algn="ctr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Usa menos de 70% menos de combustible</a:t>
            </a:r>
          </a:p>
        </p:txBody>
      </p:sp>
      <p:pic>
        <p:nvPicPr>
          <p:cNvPr id="8196" name="Picture 4" descr="ZONA RURAL: Sistemas de Biodigestión - Tecnosol">
            <a:extLst>
              <a:ext uri="{FF2B5EF4-FFF2-40B4-BE49-F238E27FC236}">
                <a16:creationId xmlns:a16="http://schemas.microsoft.com/office/drawing/2014/main" id="{05A21BA6-6375-7DF3-5FF7-8537ED094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581" y="1912326"/>
            <a:ext cx="2812547" cy="155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264E5A13-0C96-60C9-1495-7A0EB72AE3BC}"/>
              </a:ext>
            </a:extLst>
          </p:cNvPr>
          <p:cNvSpPr txBox="1"/>
          <p:nvPr/>
        </p:nvSpPr>
        <p:spPr>
          <a:xfrm>
            <a:off x="8248174" y="3650180"/>
            <a:ext cx="38499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Verdana" panose="020B0604030504040204" pitchFamily="34" charset="0"/>
                <a:ea typeface="Verdana" panose="020B0604030504040204" pitchFamily="34" charset="0"/>
              </a:rPr>
              <a:t>Biodigestor tubular modular: </a:t>
            </a: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Capaz de procesar residuos de unidad pecuaria promedio de 5  a 10 cerdos, reduciendo de 3,2 a 4,5 TonGCO2e año, uso domestico o productivo.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ABF97EF0-58E5-2440-EB2D-91C17155B133}"/>
              </a:ext>
            </a:extLst>
          </p:cNvPr>
          <p:cNvGrpSpPr/>
          <p:nvPr/>
        </p:nvGrpSpPr>
        <p:grpSpPr>
          <a:xfrm>
            <a:off x="365844" y="1243936"/>
            <a:ext cx="10210800" cy="575639"/>
            <a:chOff x="0" y="25221"/>
            <a:chExt cx="10210800" cy="575639"/>
          </a:xfrm>
        </p:grpSpPr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3B82B8E2-17FF-14A1-E2CD-E050CA90925F}"/>
                </a:ext>
              </a:extLst>
            </p:cNvPr>
            <p:cNvSpPr/>
            <p:nvPr/>
          </p:nvSpPr>
          <p:spPr>
            <a:xfrm>
              <a:off x="0" y="25221"/>
              <a:ext cx="10210800" cy="57563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7" name="Rectángulo: esquinas redondeadas 4">
              <a:extLst>
                <a:ext uri="{FF2B5EF4-FFF2-40B4-BE49-F238E27FC236}">
                  <a16:creationId xmlns:a16="http://schemas.microsoft.com/office/drawing/2014/main" id="{F0C24732-5954-BFED-E0B5-3090FFB6D1B8}"/>
                </a:ext>
              </a:extLst>
            </p:cNvPr>
            <p:cNvSpPr txBox="1"/>
            <p:nvPr/>
          </p:nvSpPr>
          <p:spPr>
            <a:xfrm>
              <a:off x="28100" y="53321"/>
              <a:ext cx="10154600" cy="519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latin typeface="Verdana" panose="020B0604030504040204" pitchFamily="34" charset="0"/>
                  <a:ea typeface="Verdana" panose="020B0604030504040204" pitchFamily="34" charset="0"/>
                </a:rPr>
                <a:t>Tecnologías Biomasa</a:t>
              </a:r>
              <a:endParaRPr lang="es-CO" kern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9586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8DADB-444F-4C7A-4877-13F884E12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70567C6-24FB-66E1-7CE4-9705AD13B5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818ADCDF-7CE3-A559-3EDE-917EFF1D4CEE}"/>
              </a:ext>
            </a:extLst>
          </p:cNvPr>
          <p:cNvSpPr txBox="1"/>
          <p:nvPr/>
        </p:nvSpPr>
        <p:spPr>
          <a:xfrm>
            <a:off x="3390900" y="1130152"/>
            <a:ext cx="5410200" cy="30841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vert="horz" wrap="square" lIns="0" tIns="61594" rIns="0" bIns="0" rtlCol="0">
            <a:spAutoFit/>
          </a:bodyPr>
          <a:lstStyle/>
          <a:p>
            <a:pPr marL="99060" algn="ctr">
              <a:spcBef>
                <a:spcPts val="484"/>
              </a:spcBef>
              <a:tabLst>
                <a:tab pos="271145" algn="l"/>
              </a:tabLst>
            </a:pPr>
            <a:r>
              <a:rPr lang="es-ES" sz="16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T</a:t>
            </a:r>
            <a:r>
              <a:rPr lang="es-CO" sz="16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ecnologías gestión integral de residuos</a:t>
            </a:r>
            <a:endParaRPr sz="16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88F41BB-E672-FB30-1C9C-01044E44AE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267" y="1600200"/>
            <a:ext cx="8263466" cy="48804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E135E58-B928-3A82-2B5E-BA89BC8DB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800" y="1905000"/>
            <a:ext cx="838200" cy="8382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B553EF1-57BC-3837-26A1-2C7BA8FDA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1800" y="3351820"/>
            <a:ext cx="990600" cy="9906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F84F4E3-7839-2646-C835-11F3C1C749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9400" y="4800600"/>
            <a:ext cx="1295400" cy="12954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63B46E9-EC71-94D1-82F9-FF0E252F24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566" y="2224617"/>
            <a:ext cx="1037166" cy="103716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1A58C74-D7C6-C20D-EAE7-671DE6534B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293" y="4356248"/>
            <a:ext cx="1220180" cy="122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039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F11F7-5615-A7CE-9C0C-F70BB5335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C246BB4-F1F1-D4AB-BAE0-E90FEEF2B1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ES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5. Trabajo articulado con dependencias CAR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29E41899-4390-0BDD-A7E2-C6054220B7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5990654"/>
              </p:ext>
            </p:extLst>
          </p:nvPr>
        </p:nvGraphicFramePr>
        <p:xfrm>
          <a:off x="914400" y="1981200"/>
          <a:ext cx="6324600" cy="377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lipse 3">
            <a:extLst>
              <a:ext uri="{FF2B5EF4-FFF2-40B4-BE49-F238E27FC236}">
                <a16:creationId xmlns:a16="http://schemas.microsoft.com/office/drawing/2014/main" id="{450CCF5C-7260-F1DD-58AC-3A8F82371E90}"/>
              </a:ext>
            </a:extLst>
          </p:cNvPr>
          <p:cNvSpPr/>
          <p:nvPr/>
        </p:nvSpPr>
        <p:spPr>
          <a:xfrm>
            <a:off x="381000" y="1600200"/>
            <a:ext cx="609600" cy="6096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E0E79EE-53FE-C074-924A-6427AF446D6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125" t="25783" r="20000" b="1191"/>
          <a:stretch>
            <a:fillRect/>
          </a:stretch>
        </p:blipFill>
        <p:spPr>
          <a:xfrm>
            <a:off x="7315200" y="1607634"/>
            <a:ext cx="4550229" cy="28194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6DAA8AF-62C3-4638-4BBE-2927D63C066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8344" t="27711" r="20301" b="2410"/>
          <a:stretch>
            <a:fillRect/>
          </a:stretch>
        </p:blipFill>
        <p:spPr>
          <a:xfrm>
            <a:off x="7848600" y="4427034"/>
            <a:ext cx="3429000" cy="191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894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BC8FF-C164-380E-D912-5D5A3D2F9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16EFF4D-9782-5321-A88A-3477A8FC8B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ES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5. Trabajo articulado con dependencias CAR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31E58A6E-7DD7-1494-4831-4101F072B0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4170886"/>
              </p:ext>
            </p:extLst>
          </p:nvPr>
        </p:nvGraphicFramePr>
        <p:xfrm>
          <a:off x="914400" y="1981200"/>
          <a:ext cx="6324600" cy="3776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lipse 3">
            <a:extLst>
              <a:ext uri="{FF2B5EF4-FFF2-40B4-BE49-F238E27FC236}">
                <a16:creationId xmlns:a16="http://schemas.microsoft.com/office/drawing/2014/main" id="{BE6E62D1-794F-7B2E-E6CF-8FE99247C36F}"/>
              </a:ext>
            </a:extLst>
          </p:cNvPr>
          <p:cNvSpPr/>
          <p:nvPr/>
        </p:nvSpPr>
        <p:spPr>
          <a:xfrm>
            <a:off x="381000" y="1600200"/>
            <a:ext cx="609600" cy="6096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DC0C594-EDD6-B3E5-D069-38547BC518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8600" y="1600200"/>
            <a:ext cx="2895600" cy="484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435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A0BDD-CC5D-76CE-C6A2-C56B05650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DDFB70F-CCE1-4589-0707-B2982CAE54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ES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5.1 Trabajo articulado con otros actores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73C2B0F-FCEF-C5C0-3DA7-7C9AC765C8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54" t="39286" r="30671" b="8333"/>
          <a:stretch>
            <a:fillRect/>
          </a:stretch>
        </p:blipFill>
        <p:spPr>
          <a:xfrm>
            <a:off x="7620000" y="1646663"/>
            <a:ext cx="3886200" cy="2363928"/>
          </a:xfrm>
          <a:prstGeom prst="rect">
            <a:avLst/>
          </a:prstGeom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D8C3167F-E4F8-9CE9-442F-112F059561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5753787"/>
              </p:ext>
            </p:extLst>
          </p:nvPr>
        </p:nvGraphicFramePr>
        <p:xfrm>
          <a:off x="304800" y="1676400"/>
          <a:ext cx="5562600" cy="4611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Imagen 13">
            <a:extLst>
              <a:ext uri="{FF2B5EF4-FFF2-40B4-BE49-F238E27FC236}">
                <a16:creationId xmlns:a16="http://schemas.microsoft.com/office/drawing/2014/main" id="{0B97A839-935D-9A56-A537-23C9911C289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125" t="40477" r="38125" b="9524"/>
          <a:stretch>
            <a:fillRect/>
          </a:stretch>
        </p:blipFill>
        <p:spPr>
          <a:xfrm>
            <a:off x="7620000" y="4191000"/>
            <a:ext cx="4098073" cy="183105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5D39B35B-229B-36AD-B42B-205F402393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6888" y="3286691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41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26C5F-1F09-806D-8EFF-AF82A9F62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8493057-C845-87E0-1E3D-9A6C470F7D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ES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6. Resultados esperados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AF1C712-4A35-8FB3-74B4-4F79963BA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451564"/>
              </p:ext>
            </p:extLst>
          </p:nvPr>
        </p:nvGraphicFramePr>
        <p:xfrm>
          <a:off x="914400" y="1743569"/>
          <a:ext cx="10300010" cy="4443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0005">
                  <a:extLst>
                    <a:ext uri="{9D8B030D-6E8A-4147-A177-3AD203B41FA5}">
                      <a16:colId xmlns:a16="http://schemas.microsoft.com/office/drawing/2014/main" val="1078808529"/>
                    </a:ext>
                  </a:extLst>
                </a:gridCol>
                <a:gridCol w="5150005">
                  <a:extLst>
                    <a:ext uri="{9D8B030D-6E8A-4147-A177-3AD203B41FA5}">
                      <a16:colId xmlns:a16="http://schemas.microsoft.com/office/drawing/2014/main" val="2556672852"/>
                    </a:ext>
                  </a:extLst>
                </a:gridCol>
              </a:tblGrid>
              <a:tr h="37836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Producto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Descripción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537104"/>
                  </a:ext>
                </a:extLst>
              </a:tr>
              <a:tr h="1309335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LBTA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Mapas integrados con aptitud (potencial solar, hídrico, eólico y biomasa) por municipio para las líneas de transición, eficiencia energética y gestión sostenible de residuos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282002"/>
                  </a:ext>
                </a:extLst>
              </a:tr>
              <a:tr h="378362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Catálogo de perfiles tecnológicos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Ficha de cada tecnología aplicable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83330"/>
                  </a:ext>
                </a:extLst>
              </a:tr>
              <a:tr h="545256">
                <a:tc>
                  <a:txBody>
                    <a:bodyPr/>
                    <a:lstStyle/>
                    <a:p>
                      <a:pPr algn="ctr"/>
                      <a:r>
                        <a:rPr lang="es-CO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Integración de LBTA y PTA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Cruce espacial LBTA + PT, con jerarquización de municipios para intervención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70363"/>
                  </a:ext>
                </a:extLst>
              </a:tr>
              <a:tr h="1713661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Instrumento para la toma de decisiones </a:t>
                      </a:r>
                      <a:endParaRPr lang="es-CO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Viabilidad de implementación de proyectos piloto de ecosostenibilidad, que integre los resultados de la LBTA y la prospectiva tecnológica con criterios de selección, viabilidad institucional, estructura técnica e indicadores de seguimiento, orientado a los municipios priorizados de la jurisdicción CAR.</a:t>
                      </a:r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702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7151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91638-B87A-7BF0-8DD4-9F07AA93A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14C3E35-2921-78E4-0DAF-506160F7B5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3590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10" dirty="0">
                <a:latin typeface="Verdana" panose="020B0604030504040204" pitchFamily="34" charset="0"/>
                <a:ea typeface="Verdana" panose="020B0604030504040204" pitchFamily="34" charset="0"/>
              </a:rPr>
              <a:t>7. Cronograma 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E1B74F4-4FB5-4FE4-45FB-0FCD19716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016658"/>
              </p:ext>
            </p:extLst>
          </p:nvPr>
        </p:nvGraphicFramePr>
        <p:xfrm>
          <a:off x="762000" y="1219200"/>
          <a:ext cx="9488557" cy="52912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7483">
                  <a:extLst>
                    <a:ext uri="{9D8B030D-6E8A-4147-A177-3AD203B41FA5}">
                      <a16:colId xmlns:a16="http://schemas.microsoft.com/office/drawing/2014/main" val="4192012962"/>
                    </a:ext>
                  </a:extLst>
                </a:gridCol>
                <a:gridCol w="2914638">
                  <a:extLst>
                    <a:ext uri="{9D8B030D-6E8A-4147-A177-3AD203B41FA5}">
                      <a16:colId xmlns:a16="http://schemas.microsoft.com/office/drawing/2014/main" val="1364227548"/>
                    </a:ext>
                  </a:extLst>
                </a:gridCol>
                <a:gridCol w="4486436">
                  <a:extLst>
                    <a:ext uri="{9D8B030D-6E8A-4147-A177-3AD203B41FA5}">
                      <a16:colId xmlns:a16="http://schemas.microsoft.com/office/drawing/2014/main" val="991131661"/>
                    </a:ext>
                  </a:extLst>
                </a:gridCol>
              </a:tblGrid>
              <a:tr h="13298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Fase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Componente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Tema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656536"/>
                  </a:ext>
                </a:extLst>
              </a:tr>
              <a:tr h="132982"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Planificación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Propuesta para la actualización de la LBTA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79391216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Propuesta para la actualización de la Prospectiva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157957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Propuesta integración LBTA y Prospectiva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54801765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Ajuste de la propuesta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82886095"/>
                  </a:ext>
                </a:extLst>
              </a:tr>
              <a:tr h="132982">
                <a:tc rowSpan="1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Búsqueda de la información para LBTA por componentes y tema específico</a:t>
                      </a:r>
                      <a:endParaRPr lang="es-ES" sz="105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Ambiental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Determinantes Ambientales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519847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Adaptación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8239662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Indicador compuesto de residuos (incluye 10 variables cuantificables)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340572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Inventario de emisiones por sector (incluye residuos)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558300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Oferta Energética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Solar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582974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Eólico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309013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Hídrico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730725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Potencial Biomasa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555248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Demanda Social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Pobreza Multidimensional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045195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Densidad Poblacional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92438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Pobreza Energética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270177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Alineación con POT´s Municipales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446154"/>
                  </a:ext>
                </a:extLst>
              </a:tr>
              <a:tr h="1662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Riesgo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Amenaza Natural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282083"/>
                  </a:ext>
                </a:extLst>
              </a:tr>
              <a:tr h="132982">
                <a:tc rowSpan="1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Recopilación de la información de las variables para potenciales tecnologías en Prospectiva</a:t>
                      </a:r>
                      <a:endParaRPr lang="es-ES" sz="105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Actualización Matriz Multicriterio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Unión a una sola matriz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720089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Panel de Expertos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847395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Revisión e inclusión de conceptos para la matriz multicriterio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Inclusión de datos Cuantitativos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557787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Eficiencia Operativa de cada Tecnología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253239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Descripción de la disponibilidad de insumos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3789935"/>
                  </a:ext>
                </a:extLst>
              </a:tr>
              <a:tr h="2607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Análisis del Ciclo de Vida para Disposición de Materiales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41523"/>
                  </a:ext>
                </a:extLst>
              </a:tr>
              <a:tr h="1602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Búsqueda de nuevas tecnologías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Biomasa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068295"/>
                  </a:ext>
                </a:extLst>
              </a:tr>
              <a:tr h="1567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Eólico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283539"/>
                  </a:ext>
                </a:extLst>
              </a:tr>
              <a:tr h="2133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Residuos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607191"/>
                  </a:ext>
                </a:extLst>
              </a:tr>
              <a:tr h="2607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Aguas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208821"/>
                  </a:ext>
                </a:extLst>
              </a:tr>
              <a:tr h="1567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Electrolineras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644069"/>
                  </a:ext>
                </a:extLst>
              </a:tr>
              <a:tr h="1329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5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Solar</a:t>
                      </a:r>
                      <a:endParaRPr lang="es-CO" dirty="0"/>
                    </a:p>
                  </a:txBody>
                  <a:tcPr marL="2675" marR="2675" marT="26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599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290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AA3E2-E595-20F1-6FB9-FB33415B4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BC0E98C-6994-C711-3220-C8F7386458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1.1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Variables asociadas al PAC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9613D7C-2F15-C5C8-9DCB-9CD5F3358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511371"/>
              </p:ext>
            </p:extLst>
          </p:nvPr>
        </p:nvGraphicFramePr>
        <p:xfrm>
          <a:off x="1219200" y="1676400"/>
          <a:ext cx="9982200" cy="4251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1371">
                  <a:extLst>
                    <a:ext uri="{9D8B030D-6E8A-4147-A177-3AD203B41FA5}">
                      <a16:colId xmlns:a16="http://schemas.microsoft.com/office/drawing/2014/main" val="2020129566"/>
                    </a:ext>
                  </a:extLst>
                </a:gridCol>
                <a:gridCol w="1426029">
                  <a:extLst>
                    <a:ext uri="{9D8B030D-6E8A-4147-A177-3AD203B41FA5}">
                      <a16:colId xmlns:a16="http://schemas.microsoft.com/office/drawing/2014/main" val="3866860618"/>
                    </a:ext>
                  </a:extLst>
                </a:gridCol>
                <a:gridCol w="4753429">
                  <a:extLst>
                    <a:ext uri="{9D8B030D-6E8A-4147-A177-3AD203B41FA5}">
                      <a16:colId xmlns:a16="http://schemas.microsoft.com/office/drawing/2014/main" val="606750131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1931482457"/>
                    </a:ext>
                  </a:extLst>
                </a:gridCol>
              </a:tblGrid>
              <a:tr h="39285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Nombre de la Variable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Sigla de la Variable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Sigla de la Variable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Registro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665369"/>
                  </a:ext>
                </a:extLst>
              </a:tr>
              <a:tr h="9758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Prospectiva Tecnológica Ambiental 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PTA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Desarrollar los perfiles tecnológicos para la implementación de los proyectos piloto de ecosostenibilidad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Informe de la Prospectiva Tecnológica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329861"/>
                  </a:ext>
                </a:extLst>
              </a:tr>
              <a:tr h="139413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Línea Base Territorial Ambiental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LB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Elaborar la línea base territorial  ambiental con potencial para la implementación de proyectos piloto en transición energética, eficiencia energética y gestión sostenible de residuos alineados con los planes de desarrollo de los entes territoriales en la jurisdicción CAR. 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Documento Línea base territorial ambiental 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451405"/>
                  </a:ext>
                </a:extLst>
              </a:tr>
              <a:tr h="142446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Implementación, Apropiación y Seguimiento de proyectos piloto de ecosostenibilidad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IAS</a:t>
                      </a:r>
                      <a:endParaRPr lang="es-CO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Implementar, apropiar y realizar seguimiento de los proyectos piloto de ecosostenibilidad en territorio de la jurisdicción CAR 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5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Informes técnicos de implementación, apropiación y seguimiento </a:t>
                      </a:r>
                      <a:endParaRPr lang="es-ES" sz="15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253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2472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EE22D-A2BA-8DAA-24C2-B7A2B11AB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FD019EA-B4E6-8C24-4BA3-F89FBB84CD9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3590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10" dirty="0">
                <a:latin typeface="Verdana" panose="020B0604030504040204" pitchFamily="34" charset="0"/>
                <a:ea typeface="Verdana" panose="020B0604030504040204" pitchFamily="34" charset="0"/>
              </a:rPr>
              <a:t>7. Cronograma 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CCCF5FD-1F3A-DD8F-C311-B285A4FDE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275400"/>
              </p:ext>
            </p:extLst>
          </p:nvPr>
        </p:nvGraphicFramePr>
        <p:xfrm>
          <a:off x="609600" y="1879600"/>
          <a:ext cx="11201401" cy="4311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92333">
                  <a:extLst>
                    <a:ext uri="{9D8B030D-6E8A-4147-A177-3AD203B41FA5}">
                      <a16:colId xmlns:a16="http://schemas.microsoft.com/office/drawing/2014/main" val="254496604"/>
                    </a:ext>
                  </a:extLst>
                </a:gridCol>
                <a:gridCol w="2292333">
                  <a:extLst>
                    <a:ext uri="{9D8B030D-6E8A-4147-A177-3AD203B41FA5}">
                      <a16:colId xmlns:a16="http://schemas.microsoft.com/office/drawing/2014/main" val="379609414"/>
                    </a:ext>
                  </a:extLst>
                </a:gridCol>
                <a:gridCol w="2292333">
                  <a:extLst>
                    <a:ext uri="{9D8B030D-6E8A-4147-A177-3AD203B41FA5}">
                      <a16:colId xmlns:a16="http://schemas.microsoft.com/office/drawing/2014/main" val="1133049823"/>
                    </a:ext>
                  </a:extLst>
                </a:gridCol>
                <a:gridCol w="610622">
                  <a:extLst>
                    <a:ext uri="{9D8B030D-6E8A-4147-A177-3AD203B41FA5}">
                      <a16:colId xmlns:a16="http://schemas.microsoft.com/office/drawing/2014/main" val="3733192992"/>
                    </a:ext>
                  </a:extLst>
                </a:gridCol>
                <a:gridCol w="610622">
                  <a:extLst>
                    <a:ext uri="{9D8B030D-6E8A-4147-A177-3AD203B41FA5}">
                      <a16:colId xmlns:a16="http://schemas.microsoft.com/office/drawing/2014/main" val="2996440193"/>
                    </a:ext>
                  </a:extLst>
                </a:gridCol>
                <a:gridCol w="560570">
                  <a:extLst>
                    <a:ext uri="{9D8B030D-6E8A-4147-A177-3AD203B41FA5}">
                      <a16:colId xmlns:a16="http://schemas.microsoft.com/office/drawing/2014/main" val="3643149795"/>
                    </a:ext>
                  </a:extLst>
                </a:gridCol>
                <a:gridCol w="600611">
                  <a:extLst>
                    <a:ext uri="{9D8B030D-6E8A-4147-A177-3AD203B41FA5}">
                      <a16:colId xmlns:a16="http://schemas.microsoft.com/office/drawing/2014/main" val="3655630942"/>
                    </a:ext>
                  </a:extLst>
                </a:gridCol>
                <a:gridCol w="620632">
                  <a:extLst>
                    <a:ext uri="{9D8B030D-6E8A-4147-A177-3AD203B41FA5}">
                      <a16:colId xmlns:a16="http://schemas.microsoft.com/office/drawing/2014/main" val="1877141883"/>
                    </a:ext>
                  </a:extLst>
                </a:gridCol>
                <a:gridCol w="840856">
                  <a:extLst>
                    <a:ext uri="{9D8B030D-6E8A-4147-A177-3AD203B41FA5}">
                      <a16:colId xmlns:a16="http://schemas.microsoft.com/office/drawing/2014/main" val="29928490"/>
                    </a:ext>
                  </a:extLst>
                </a:gridCol>
                <a:gridCol w="480489">
                  <a:extLst>
                    <a:ext uri="{9D8B030D-6E8A-4147-A177-3AD203B41FA5}">
                      <a16:colId xmlns:a16="http://schemas.microsoft.com/office/drawing/2014/main" val="3997639059"/>
                    </a:ext>
                  </a:extLst>
                </a:gridCol>
              </a:tblGrid>
              <a:tr h="555323">
                <a:tc rowSpan="8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Documento Integrador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Contenido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Definición de Contenido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27-mar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356550"/>
                  </a:ext>
                </a:extLst>
              </a:tr>
              <a:tr h="55950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Panel de Expertos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Socialización de avances con Panel de Expertos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 de abril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307227"/>
                  </a:ext>
                </a:extLst>
              </a:tr>
              <a:tr h="39937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Línea Base Territorial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Desarrollo del documento LBTA​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17-abr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754697"/>
                  </a:ext>
                </a:extLst>
              </a:tr>
              <a:tr h="55950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DOT-SIG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Desarrollo cartográfico de variables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17-abr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32322"/>
                  </a:ext>
                </a:extLst>
              </a:tr>
              <a:tr h="74474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Integración LBTA y PTA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Avance de documento integrador (prioridad)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30-abr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651410"/>
                  </a:ext>
                </a:extLst>
              </a:tr>
              <a:tr h="5597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Prospectiva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Desarrollo del índice tecnológico​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 abril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671469"/>
                  </a:ext>
                </a:extLst>
              </a:tr>
              <a:tr h="74474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Prefactibilidad de proyectos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Definición de territorios y prefactibilidad de proyectos​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 abril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332170"/>
                  </a:ext>
                </a:extLst>
              </a:tr>
              <a:tr h="18903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Conclusiones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755" marR="3755" marT="375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091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6174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94C02-B25C-09C9-8BA4-C93BAA1BF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D653988-97C7-8C63-1362-84B6E5C7EE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4390" y="398729"/>
            <a:ext cx="8619235" cy="728199"/>
          </a:xfrm>
          <a:prstGeom prst="rect">
            <a:avLst/>
          </a:prstGeom>
        </p:spPr>
        <p:txBody>
          <a:bodyPr vert="horz" wrap="square" lIns="0" tIns="233476" rIns="0" bIns="0" rtlCol="0">
            <a:spAutoFit/>
          </a:bodyPr>
          <a:lstStyle/>
          <a:p>
            <a:pPr marL="285115">
              <a:lnSpc>
                <a:spcPct val="100000"/>
              </a:lnSpc>
              <a:spcBef>
                <a:spcPts val="105"/>
              </a:spcBef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  <a:r>
              <a:rPr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 Conclusiones</a:t>
            </a:r>
            <a:endParaRPr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9B80188-2BF8-4784-7AD4-6589757651B6}"/>
              </a:ext>
            </a:extLst>
          </p:cNvPr>
          <p:cNvSpPr txBox="1"/>
          <p:nvPr/>
        </p:nvSpPr>
        <p:spPr>
          <a:xfrm>
            <a:off x="800100" y="2057400"/>
            <a:ext cx="10591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Se logró articular 13 indicadores independientes en un sistema multicriterio coherente con lógica común de escala 1 a 5. </a:t>
            </a:r>
          </a:p>
          <a:p>
            <a:pPr marL="342900" indent="-342900" algn="just">
              <a:buAutoNum type="arabicPeriod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La CAR ahora cuenta con una metodología documentada, reproducible y auditable para priorizar municipios en proyectos de mitigación climática. </a:t>
            </a:r>
          </a:p>
          <a:p>
            <a:pPr marL="342900" indent="-342900" algn="just">
              <a:buAutoNum type="arabicPeriod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Este enfoque garantiza que las decisiones de inversión en transición energética, eficiencia energética y gestión sostenible de residuos no respondan a criterios aislados, sino a una lectura sistémica del territorio que pondera simultáneamente la oferta energética, el potencial ambiental, la demanda social, la gobernanza y los riesgos, asegurando así la pertinencia, viabilidad y sostenibilidad de los proyectos piloto en los municipios de su jurisdicción.</a:t>
            </a:r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1995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343217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74545" y="1705229"/>
            <a:ext cx="8122920" cy="328327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 indent="16510">
              <a:lnSpc>
                <a:spcPts val="13419"/>
              </a:lnSpc>
              <a:spcBef>
                <a:spcPts val="660"/>
              </a:spcBef>
            </a:pPr>
            <a:r>
              <a:rPr sz="720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GRACIAS</a:t>
            </a:r>
            <a:r>
              <a:rPr sz="7200" b="0" spc="-484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7200" b="0" spc="-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 </a:t>
            </a:r>
            <a:br>
              <a:rPr lang="es-ES" sz="7200" b="0" spc="-2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sz="7200" b="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</a:t>
            </a:r>
            <a:r>
              <a:rPr sz="7200" b="0" spc="-13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sz="7200" b="0" spc="-90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sz="7200" b="0" spc="10" dirty="0">
                <a:solidFill>
                  <a:srgbClr val="2E549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TENCIÓN</a:t>
            </a:r>
            <a:endParaRPr sz="7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50240-9D2F-8F2A-2157-BFBC79DF8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B980682-9201-94EB-8351-DCA4D77682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2. Documento integrador LBTA Y PTA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F61729-1690-6935-DACB-F03340010B46}"/>
              </a:ext>
            </a:extLst>
          </p:cNvPr>
          <p:cNvSpPr txBox="1"/>
          <p:nvPr/>
        </p:nvSpPr>
        <p:spPr>
          <a:xfrm>
            <a:off x="1905000" y="2209800"/>
            <a:ext cx="891632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i="1" dirty="0">
                <a:latin typeface="Verdana" panose="020B0604030504040204" pitchFamily="34" charset="0"/>
                <a:ea typeface="Verdana" panose="020B0604030504040204" pitchFamily="34" charset="0"/>
              </a:rPr>
              <a:t>Establecer los lineamientos técnicos y metodológicos para la identificación y </a:t>
            </a:r>
            <a:r>
              <a:rPr lang="es-ES" i="1" u="sng" dirty="0">
                <a:latin typeface="Verdana" panose="020B0604030504040204" pitchFamily="34" charset="0"/>
                <a:ea typeface="Verdana" panose="020B0604030504040204" pitchFamily="34" charset="0"/>
              </a:rPr>
              <a:t>priorización del potencial de transición, eficiencia energética y gestión sostenible de residuos en la jurisdicción CAR</a:t>
            </a:r>
            <a:r>
              <a:rPr lang="es-ES" i="1" dirty="0">
                <a:latin typeface="Verdana" panose="020B0604030504040204" pitchFamily="34" charset="0"/>
                <a:ea typeface="Verdana" panose="020B0604030504040204" pitchFamily="34" charset="0"/>
              </a:rPr>
              <a:t>, a través de la integración de la Línea Base Territorial Ambiental (LBTA) y la Prospectiva Tecnológica Ambiental (PTA), como instrumento de soporte técnico, académico y científico para la </a:t>
            </a:r>
            <a:r>
              <a:rPr lang="es-ES" i="1" u="sng" dirty="0">
                <a:latin typeface="Verdana" panose="020B0604030504040204" pitchFamily="34" charset="0"/>
                <a:ea typeface="Verdana" panose="020B0604030504040204" pitchFamily="34" charset="0"/>
              </a:rPr>
              <a:t>planificación e inversión en proyectos piloto de mitigación al cambio climático</a:t>
            </a:r>
            <a:r>
              <a:rPr lang="es-ES" i="1" dirty="0">
                <a:latin typeface="Verdana" panose="020B0604030504040204" pitchFamily="34" charset="0"/>
                <a:ea typeface="Verdana" panose="020B0604030504040204" pitchFamily="34" charset="0"/>
              </a:rPr>
              <a:t>, articulados con los instrumentos de planificación de los territorios.</a:t>
            </a:r>
            <a:endParaRPr lang="es-CO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354">
            <a:extLst>
              <a:ext uri="{FF2B5EF4-FFF2-40B4-BE49-F238E27FC236}">
                <a16:creationId xmlns:a16="http://schemas.microsoft.com/office/drawing/2014/main" id="{2A0B5132-9C61-7B17-E796-60C27EC1B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9482" y="4241125"/>
            <a:ext cx="1486008" cy="1541432"/>
          </a:xfrm>
          <a:prstGeom prst="rect">
            <a:avLst/>
          </a:prstGeom>
        </p:spPr>
      </p:pic>
      <p:pic>
        <p:nvPicPr>
          <p:cNvPr id="6" name="Imagen 5" descr="Forma&#10;&#10;El contenido generado por IA puede ser incorrecto.">
            <a:extLst>
              <a:ext uri="{FF2B5EF4-FFF2-40B4-BE49-F238E27FC236}">
                <a16:creationId xmlns:a16="http://schemas.microsoft.com/office/drawing/2014/main" id="{0EFEDBC7-F369-9956-C51B-9FEFEF666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4" y="4419600"/>
            <a:ext cx="1453975" cy="1453975"/>
          </a:xfrm>
          <a:prstGeom prst="rect">
            <a:avLst/>
          </a:prstGeom>
        </p:spPr>
      </p:pic>
      <p:sp>
        <p:nvSpPr>
          <p:cNvPr id="7" name="object 3">
            <a:extLst>
              <a:ext uri="{FF2B5EF4-FFF2-40B4-BE49-F238E27FC236}">
                <a16:creationId xmlns:a16="http://schemas.microsoft.com/office/drawing/2014/main" id="{BD31249F-CB84-37C5-1A13-6D1FB447CCA1}"/>
              </a:ext>
            </a:extLst>
          </p:cNvPr>
          <p:cNvSpPr txBox="1"/>
          <p:nvPr/>
        </p:nvSpPr>
        <p:spPr>
          <a:xfrm>
            <a:off x="925551" y="1674677"/>
            <a:ext cx="1012840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240029" algn="l"/>
              </a:tabLst>
            </a:pPr>
            <a:r>
              <a:rPr lang="es-ES" b="1" spc="-1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OBJETIVO GENERAL</a:t>
            </a:r>
            <a:endParaRPr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1349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09D84-C691-CBB7-134F-4A5F996A9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E8E2EA8-13A0-5184-873D-DE6455BF84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01187" y="356506"/>
            <a:ext cx="9177372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2.1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Alcance del documento integrador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49C9CF3-4C7E-B6B4-D0C0-E499C24E95A4}"/>
              </a:ext>
            </a:extLst>
          </p:cNvPr>
          <p:cNvSpPr txBox="1"/>
          <p:nvPr/>
        </p:nvSpPr>
        <p:spPr>
          <a:xfrm>
            <a:off x="606527" y="970203"/>
            <a:ext cx="1012840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240029" algn="l"/>
              </a:tabLst>
            </a:pPr>
            <a:r>
              <a:rPr lang="es-ES" sz="1400" b="1" spc="-1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9.4.1 Implementar estrategias de ecosostenibilidad para la mitigación al cambio climático</a:t>
            </a:r>
            <a:endParaRPr sz="1400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84767BB-2269-8DE7-DEF8-3DACE44730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606310"/>
              </p:ext>
            </p:extLst>
          </p:nvPr>
        </p:nvGraphicFramePr>
        <p:xfrm>
          <a:off x="457200" y="1367816"/>
          <a:ext cx="10972800" cy="4728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62556362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2947981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17775354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24612538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237553145"/>
                    </a:ext>
                  </a:extLst>
                </a:gridCol>
              </a:tblGrid>
              <a:tr h="4728184"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>
                    <a:solidFill>
                      <a:srgbClr val="93C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98118"/>
                  </a:ext>
                </a:extLst>
              </a:tr>
            </a:tbl>
          </a:graphicData>
        </a:graphic>
      </p:graphicFrame>
      <p:grpSp>
        <p:nvGrpSpPr>
          <p:cNvPr id="5" name="Grupo 4">
            <a:extLst>
              <a:ext uri="{FF2B5EF4-FFF2-40B4-BE49-F238E27FC236}">
                <a16:creationId xmlns:a16="http://schemas.microsoft.com/office/drawing/2014/main" id="{D1C818BD-77FD-DDB5-1AB9-59A077F39BF4}"/>
              </a:ext>
            </a:extLst>
          </p:cNvPr>
          <p:cNvGrpSpPr/>
          <p:nvPr/>
        </p:nvGrpSpPr>
        <p:grpSpPr>
          <a:xfrm>
            <a:off x="244927" y="1414234"/>
            <a:ext cx="11397345" cy="3701334"/>
            <a:chOff x="-29492" y="2220853"/>
            <a:chExt cx="11556729" cy="2570458"/>
          </a:xfrm>
        </p:grpSpPr>
        <p:cxnSp>
          <p:nvCxnSpPr>
            <p:cNvPr id="6" name="Straight Arrow Connector 4343">
              <a:extLst>
                <a:ext uri="{FF2B5EF4-FFF2-40B4-BE49-F238E27FC236}">
                  <a16:creationId xmlns:a16="http://schemas.microsoft.com/office/drawing/2014/main" id="{8CB81A3F-6AC0-E3C2-9664-2326A8380FEC}"/>
                </a:ext>
              </a:extLst>
            </p:cNvPr>
            <p:cNvCxnSpPr>
              <a:cxnSpLocks/>
            </p:cNvCxnSpPr>
            <p:nvPr/>
          </p:nvCxnSpPr>
          <p:spPr>
            <a:xfrm>
              <a:off x="-29492" y="2896584"/>
              <a:ext cx="11556729" cy="0"/>
            </a:xfrm>
            <a:prstGeom prst="straightConnector1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4344">
              <a:extLst>
                <a:ext uri="{FF2B5EF4-FFF2-40B4-BE49-F238E27FC236}">
                  <a16:creationId xmlns:a16="http://schemas.microsoft.com/office/drawing/2014/main" id="{500E72BE-4DD6-A37B-5A0F-43EB7F71A701}"/>
                </a:ext>
              </a:extLst>
            </p:cNvPr>
            <p:cNvSpPr txBox="1"/>
            <p:nvPr/>
          </p:nvSpPr>
          <p:spPr>
            <a:xfrm>
              <a:off x="314469" y="2350804"/>
              <a:ext cx="930259" cy="2778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1</a:t>
              </a:r>
              <a:endParaRPr lang="en-US" sz="2000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8" name="TextBox 4345">
              <a:extLst>
                <a:ext uri="{FF2B5EF4-FFF2-40B4-BE49-F238E27FC236}">
                  <a16:creationId xmlns:a16="http://schemas.microsoft.com/office/drawing/2014/main" id="{61D0CDD7-473C-F1A0-0DE2-879442090F0F}"/>
                </a:ext>
              </a:extLst>
            </p:cNvPr>
            <p:cNvSpPr txBox="1"/>
            <p:nvPr/>
          </p:nvSpPr>
          <p:spPr>
            <a:xfrm>
              <a:off x="2572963" y="2361590"/>
              <a:ext cx="930259" cy="2778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2</a:t>
              </a:r>
            </a:p>
          </p:txBody>
        </p:sp>
        <p:sp>
          <p:nvSpPr>
            <p:cNvPr id="9" name="TextBox 4346">
              <a:extLst>
                <a:ext uri="{FF2B5EF4-FFF2-40B4-BE49-F238E27FC236}">
                  <a16:creationId xmlns:a16="http://schemas.microsoft.com/office/drawing/2014/main" id="{0C4576FC-553A-6D14-6851-991259879D8B}"/>
                </a:ext>
              </a:extLst>
            </p:cNvPr>
            <p:cNvSpPr txBox="1"/>
            <p:nvPr/>
          </p:nvSpPr>
          <p:spPr>
            <a:xfrm>
              <a:off x="4744756" y="2361590"/>
              <a:ext cx="930259" cy="2778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3</a:t>
              </a:r>
            </a:p>
          </p:txBody>
        </p:sp>
        <p:sp>
          <p:nvSpPr>
            <p:cNvPr id="11" name="TextBox 4347">
              <a:extLst>
                <a:ext uri="{FF2B5EF4-FFF2-40B4-BE49-F238E27FC236}">
                  <a16:creationId xmlns:a16="http://schemas.microsoft.com/office/drawing/2014/main" id="{83501D57-8AD3-AABD-68F7-FD38724E8B65}"/>
                </a:ext>
              </a:extLst>
            </p:cNvPr>
            <p:cNvSpPr txBox="1"/>
            <p:nvPr/>
          </p:nvSpPr>
          <p:spPr>
            <a:xfrm>
              <a:off x="7034625" y="2343581"/>
              <a:ext cx="930259" cy="2778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4</a:t>
              </a:r>
              <a:endParaRPr lang="en-US" sz="2000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2" name="TextBox 4348">
              <a:extLst>
                <a:ext uri="{FF2B5EF4-FFF2-40B4-BE49-F238E27FC236}">
                  <a16:creationId xmlns:a16="http://schemas.microsoft.com/office/drawing/2014/main" id="{59364782-E6B0-3F3A-B356-004E2D409B02}"/>
                </a:ext>
              </a:extLst>
            </p:cNvPr>
            <p:cNvSpPr txBox="1"/>
            <p:nvPr/>
          </p:nvSpPr>
          <p:spPr>
            <a:xfrm>
              <a:off x="9493531" y="2342243"/>
              <a:ext cx="930259" cy="2778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5</a:t>
              </a:r>
              <a:endParaRPr lang="en-US" sz="2000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13" name="Picture 4354">
              <a:extLst>
                <a:ext uri="{FF2B5EF4-FFF2-40B4-BE49-F238E27FC236}">
                  <a16:creationId xmlns:a16="http://schemas.microsoft.com/office/drawing/2014/main" id="{CFE4EB6B-554F-70BC-F3CE-0876F5B78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6010" y="2220853"/>
              <a:ext cx="841062" cy="597520"/>
            </a:xfrm>
            <a:prstGeom prst="rect">
              <a:avLst/>
            </a:prstGeom>
          </p:spPr>
        </p:pic>
        <p:pic>
          <p:nvPicPr>
            <p:cNvPr id="23" name="Picture 4355">
              <a:extLst>
                <a:ext uri="{FF2B5EF4-FFF2-40B4-BE49-F238E27FC236}">
                  <a16:creationId xmlns:a16="http://schemas.microsoft.com/office/drawing/2014/main" id="{01CAA87C-74F8-FA06-C652-54462E5B3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4504" y="2223281"/>
              <a:ext cx="872432" cy="597521"/>
            </a:xfrm>
            <a:prstGeom prst="rect">
              <a:avLst/>
            </a:prstGeom>
          </p:spPr>
        </p:pic>
        <p:pic>
          <p:nvPicPr>
            <p:cNvPr id="25" name="Picture 4356">
              <a:extLst>
                <a:ext uri="{FF2B5EF4-FFF2-40B4-BE49-F238E27FC236}">
                  <a16:creationId xmlns:a16="http://schemas.microsoft.com/office/drawing/2014/main" id="{CF32BF8B-E300-A39C-F4CF-0746D2DF0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82836" y="2239820"/>
              <a:ext cx="870458" cy="597520"/>
            </a:xfrm>
            <a:prstGeom prst="rect">
              <a:avLst/>
            </a:prstGeom>
          </p:spPr>
        </p:pic>
        <p:sp>
          <p:nvSpPr>
            <p:cNvPr id="26" name="object 9">
              <a:extLst>
                <a:ext uri="{FF2B5EF4-FFF2-40B4-BE49-F238E27FC236}">
                  <a16:creationId xmlns:a16="http://schemas.microsoft.com/office/drawing/2014/main" id="{9B3425D7-B6A9-A0A4-48A0-DA5DD6DF5581}"/>
                </a:ext>
              </a:extLst>
            </p:cNvPr>
            <p:cNvSpPr txBox="1"/>
            <p:nvPr/>
          </p:nvSpPr>
          <p:spPr>
            <a:xfrm>
              <a:off x="320849" y="3688613"/>
              <a:ext cx="1937569" cy="556171"/>
            </a:xfrm>
            <a:prstGeom prst="rect">
              <a:avLst/>
            </a:prstGeom>
            <a:solidFill>
              <a:schemeClr val="tx2">
                <a:lumMod val="25000"/>
                <a:lumOff val="75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Oferta energética, potencial ambiental, demanda social, gobernanza y riesgo.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28" name="object 9">
              <a:extLst>
                <a:ext uri="{FF2B5EF4-FFF2-40B4-BE49-F238E27FC236}">
                  <a16:creationId xmlns:a16="http://schemas.microsoft.com/office/drawing/2014/main" id="{2A606D0A-D2F6-1E4A-2D91-DDA0A9BD4884}"/>
                </a:ext>
              </a:extLst>
            </p:cNvPr>
            <p:cNvSpPr txBox="1"/>
            <p:nvPr/>
          </p:nvSpPr>
          <p:spPr>
            <a:xfrm>
              <a:off x="314469" y="3223151"/>
              <a:ext cx="1937569" cy="299682"/>
            </a:xfrm>
            <a:prstGeom prst="rect">
              <a:avLst/>
            </a:prstGeom>
            <a:solidFill>
              <a:schemeClr val="tx2">
                <a:lumMod val="25000"/>
                <a:lumOff val="75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Variables territoriales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29" name="object 9">
              <a:extLst>
                <a:ext uri="{FF2B5EF4-FFF2-40B4-BE49-F238E27FC236}">
                  <a16:creationId xmlns:a16="http://schemas.microsoft.com/office/drawing/2014/main" id="{54C49D13-0141-A159-64F4-09600570A00D}"/>
                </a:ext>
              </a:extLst>
            </p:cNvPr>
            <p:cNvSpPr txBox="1"/>
            <p:nvPr/>
          </p:nvSpPr>
          <p:spPr>
            <a:xfrm>
              <a:off x="2506224" y="3240799"/>
              <a:ext cx="1937569" cy="299682"/>
            </a:xfrm>
            <a:prstGeom prst="rect">
              <a:avLst/>
            </a:prstGeom>
            <a:solidFill>
              <a:schemeClr val="tx2">
                <a:lumMod val="25000"/>
                <a:lumOff val="75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Evaluación de indicadores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33" name="object 9">
              <a:extLst>
                <a:ext uri="{FF2B5EF4-FFF2-40B4-BE49-F238E27FC236}">
                  <a16:creationId xmlns:a16="http://schemas.microsoft.com/office/drawing/2014/main" id="{CC048BCA-825F-69BB-07AA-6F5EC5B39865}"/>
                </a:ext>
              </a:extLst>
            </p:cNvPr>
            <p:cNvSpPr txBox="1"/>
            <p:nvPr/>
          </p:nvSpPr>
          <p:spPr>
            <a:xfrm>
              <a:off x="2526744" y="3623221"/>
              <a:ext cx="1937569" cy="299682"/>
            </a:xfrm>
            <a:prstGeom prst="rect">
              <a:avLst/>
            </a:prstGeom>
            <a:solidFill>
              <a:schemeClr val="tx2">
                <a:lumMod val="25000"/>
                <a:lumOff val="75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Normalización de datos para categorización</a:t>
              </a:r>
              <a:endParaRPr sz="120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34" name="object 9">
              <a:extLst>
                <a:ext uri="{FF2B5EF4-FFF2-40B4-BE49-F238E27FC236}">
                  <a16:creationId xmlns:a16="http://schemas.microsoft.com/office/drawing/2014/main" id="{ADCF5132-F39C-7551-A524-9D2210065350}"/>
                </a:ext>
              </a:extLst>
            </p:cNvPr>
            <p:cNvSpPr txBox="1"/>
            <p:nvPr/>
          </p:nvSpPr>
          <p:spPr>
            <a:xfrm>
              <a:off x="4759675" y="3204394"/>
              <a:ext cx="1937569" cy="299682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Evaluación de matriz multicriterio de PTA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49" name="object 9">
              <a:extLst>
                <a:ext uri="{FF2B5EF4-FFF2-40B4-BE49-F238E27FC236}">
                  <a16:creationId xmlns:a16="http://schemas.microsoft.com/office/drawing/2014/main" id="{AADB61D1-B31E-DD0F-D8AC-D68932024EE3}"/>
                </a:ext>
              </a:extLst>
            </p:cNvPr>
            <p:cNvSpPr txBox="1"/>
            <p:nvPr/>
          </p:nvSpPr>
          <p:spPr>
            <a:xfrm>
              <a:off x="2506224" y="4069313"/>
              <a:ext cx="1937569" cy="299682"/>
            </a:xfrm>
            <a:prstGeom prst="rect">
              <a:avLst/>
            </a:prstGeom>
            <a:solidFill>
              <a:schemeClr val="tx2">
                <a:lumMod val="25000"/>
                <a:lumOff val="75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Datos cuantitativos= Índice LB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50" name="object 9">
              <a:extLst>
                <a:ext uri="{FF2B5EF4-FFF2-40B4-BE49-F238E27FC236}">
                  <a16:creationId xmlns:a16="http://schemas.microsoft.com/office/drawing/2014/main" id="{A36CD559-8B6E-6624-0BFC-424E6DC6EF6A}"/>
                </a:ext>
              </a:extLst>
            </p:cNvPr>
            <p:cNvSpPr txBox="1"/>
            <p:nvPr/>
          </p:nvSpPr>
          <p:spPr>
            <a:xfrm>
              <a:off x="4759674" y="3620044"/>
              <a:ext cx="1937569" cy="299682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Normalización de datos para categorización</a:t>
              </a:r>
              <a:endParaRPr sz="120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55" name="object 9">
              <a:extLst>
                <a:ext uri="{FF2B5EF4-FFF2-40B4-BE49-F238E27FC236}">
                  <a16:creationId xmlns:a16="http://schemas.microsoft.com/office/drawing/2014/main" id="{2DD4F5D6-1634-A67E-C761-7EBC8DD1F876}"/>
                </a:ext>
              </a:extLst>
            </p:cNvPr>
            <p:cNvSpPr txBox="1"/>
            <p:nvPr/>
          </p:nvSpPr>
          <p:spPr>
            <a:xfrm>
              <a:off x="4776397" y="4049275"/>
              <a:ext cx="1937569" cy="299682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Datos cuantitativos= Índice PTA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56" name="object 9">
              <a:extLst>
                <a:ext uri="{FF2B5EF4-FFF2-40B4-BE49-F238E27FC236}">
                  <a16:creationId xmlns:a16="http://schemas.microsoft.com/office/drawing/2014/main" id="{FD20499E-126E-9019-D92C-C232D8085DC4}"/>
                </a:ext>
              </a:extLst>
            </p:cNvPr>
            <p:cNvSpPr txBox="1"/>
            <p:nvPr/>
          </p:nvSpPr>
          <p:spPr>
            <a:xfrm>
              <a:off x="7034625" y="3212246"/>
              <a:ext cx="1937569" cy="299682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Potenciales tecnologías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58" name="object 9">
              <a:extLst>
                <a:ext uri="{FF2B5EF4-FFF2-40B4-BE49-F238E27FC236}">
                  <a16:creationId xmlns:a16="http://schemas.microsoft.com/office/drawing/2014/main" id="{B0F9EA92-29A6-FFC2-F5C2-42DF64D1B92B}"/>
                </a:ext>
              </a:extLst>
            </p:cNvPr>
            <p:cNvSpPr txBox="1"/>
            <p:nvPr/>
          </p:nvSpPr>
          <p:spPr>
            <a:xfrm>
              <a:off x="7034625" y="3672307"/>
              <a:ext cx="1937569" cy="556171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Priorización de proyectos piloto, a través de la integración de PTA y LB</a:t>
              </a:r>
              <a:endParaRPr sz="120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60" name="object 9">
              <a:extLst>
                <a:ext uri="{FF2B5EF4-FFF2-40B4-BE49-F238E27FC236}">
                  <a16:creationId xmlns:a16="http://schemas.microsoft.com/office/drawing/2014/main" id="{5401CCDE-6145-4995-D1F8-383A7818A501}"/>
                </a:ext>
              </a:extLst>
            </p:cNvPr>
            <p:cNvSpPr txBox="1"/>
            <p:nvPr/>
          </p:nvSpPr>
          <p:spPr>
            <a:xfrm>
              <a:off x="7003767" y="4363385"/>
              <a:ext cx="1937569" cy="42792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Índice de aptitud tecnológica</a:t>
              </a:r>
              <a:r>
                <a:rPr lang="es-CO" sz="1200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: índice LB*Índice PTA</a:t>
              </a:r>
              <a:endParaRPr sz="1200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  <p:sp>
          <p:nvSpPr>
            <p:cNvPr id="62" name="object 9">
              <a:extLst>
                <a:ext uri="{FF2B5EF4-FFF2-40B4-BE49-F238E27FC236}">
                  <a16:creationId xmlns:a16="http://schemas.microsoft.com/office/drawing/2014/main" id="{8C3345AD-F746-30BF-8BFB-7138BEC86F04}"/>
                </a:ext>
              </a:extLst>
            </p:cNvPr>
            <p:cNvSpPr txBox="1"/>
            <p:nvPr/>
          </p:nvSpPr>
          <p:spPr>
            <a:xfrm>
              <a:off x="9277067" y="3739047"/>
              <a:ext cx="1937569" cy="812660"/>
            </a:xfrm>
            <a:prstGeom prst="rect">
              <a:avLst/>
            </a:prstGeom>
            <a:solidFill>
              <a:schemeClr val="tx2">
                <a:lumMod val="10000"/>
                <a:lumOff val="90000"/>
                <a:alpha val="90194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lvl="0" algn="ctr" rtl="0"/>
              <a:r>
                <a:rPr lang="es-ES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Resultados y conclusiones con la selección de municipios y proyectos piloto a implementar en la jurisdicción CAR.</a:t>
              </a:r>
            </a:p>
          </p:txBody>
        </p:sp>
        <p:sp>
          <p:nvSpPr>
            <p:cNvPr id="63" name="object 9">
              <a:extLst>
                <a:ext uri="{FF2B5EF4-FFF2-40B4-BE49-F238E27FC236}">
                  <a16:creationId xmlns:a16="http://schemas.microsoft.com/office/drawing/2014/main" id="{D1A4F876-09E2-4780-C78C-D6548536771D}"/>
                </a:ext>
              </a:extLst>
            </p:cNvPr>
            <p:cNvSpPr txBox="1"/>
            <p:nvPr/>
          </p:nvSpPr>
          <p:spPr>
            <a:xfrm>
              <a:off x="9239614" y="3171724"/>
              <a:ext cx="1937569" cy="427926"/>
            </a:xfrm>
            <a:prstGeom prst="rect">
              <a:avLst/>
            </a:prstGeom>
            <a:solidFill>
              <a:schemeClr val="tx2">
                <a:lumMod val="10000"/>
                <a:lumOff val="90000"/>
                <a:alpha val="90194"/>
              </a:schemeClr>
            </a:solidFill>
          </p:spPr>
          <p:txBody>
            <a:bodyPr vert="horz" wrap="square" lIns="0" tIns="61594" rIns="0" bIns="0" rtlCol="0">
              <a:spAutoFit/>
            </a:bodyPr>
            <a:lstStyle/>
            <a:p>
              <a:pPr marL="99060" algn="ctr">
                <a:spcBef>
                  <a:spcPts val="484"/>
                </a:spcBef>
                <a:tabLst>
                  <a:tab pos="271145" algn="l"/>
                </a:tabLst>
              </a:pPr>
              <a:r>
                <a:rPr lang="es-CO" sz="1200" b="1" dirty="0">
                  <a:latin typeface="Verdana" panose="020B0604030504040204" pitchFamily="34" charset="0"/>
                  <a:ea typeface="Verdana" panose="020B0604030504040204" pitchFamily="34" charset="0"/>
                  <a:cs typeface="Calibri"/>
                </a:rPr>
                <a:t>Formulación e implementación de proyectos</a:t>
              </a:r>
              <a:endParaRPr sz="1200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endParaRPr>
            </a:p>
          </p:txBody>
        </p:sp>
      </p:grpSp>
      <p:pic>
        <p:nvPicPr>
          <p:cNvPr id="64" name="Imagen 63" descr="Icono&#10;&#10;El contenido generado por IA puede ser incorrecto.">
            <a:extLst>
              <a:ext uri="{FF2B5EF4-FFF2-40B4-BE49-F238E27FC236}">
                <a16:creationId xmlns:a16="http://schemas.microsoft.com/office/drawing/2014/main" id="{A7FF7BC2-08E7-7654-0583-01F51F985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3630" y="1414235"/>
            <a:ext cx="858453" cy="858453"/>
          </a:xfrm>
          <a:prstGeom prst="rect">
            <a:avLst/>
          </a:prstGeom>
        </p:spPr>
      </p:pic>
      <p:pic>
        <p:nvPicPr>
          <p:cNvPr id="65" name="Imagen 64" descr="Forma&#10;&#10;El contenido generado por IA puede ser incorrecto.">
            <a:extLst>
              <a:ext uri="{FF2B5EF4-FFF2-40B4-BE49-F238E27FC236}">
                <a16:creationId xmlns:a16="http://schemas.microsoft.com/office/drawing/2014/main" id="{830AA1C8-4E29-E1B7-3FDC-2DBE04EAA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09421" y="1440788"/>
            <a:ext cx="858453" cy="858453"/>
          </a:xfrm>
          <a:prstGeom prst="rect">
            <a:avLst/>
          </a:prstGeom>
        </p:spPr>
      </p:pic>
      <p:cxnSp>
        <p:nvCxnSpPr>
          <p:cNvPr id="66" name="Conector recto de flecha 65">
            <a:extLst>
              <a:ext uri="{FF2B5EF4-FFF2-40B4-BE49-F238E27FC236}">
                <a16:creationId xmlns:a16="http://schemas.microsoft.com/office/drawing/2014/main" id="{2727D4B1-93CB-FC0F-4E95-58251A93B339}"/>
              </a:ext>
            </a:extLst>
          </p:cNvPr>
          <p:cNvCxnSpPr/>
          <p:nvPr/>
        </p:nvCxnSpPr>
        <p:spPr>
          <a:xfrm>
            <a:off x="693109" y="5722306"/>
            <a:ext cx="8110536" cy="0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uadroTexto 67">
            <a:extLst>
              <a:ext uri="{FF2B5EF4-FFF2-40B4-BE49-F238E27FC236}">
                <a16:creationId xmlns:a16="http://schemas.microsoft.com/office/drawing/2014/main" id="{BD0FDF9F-E620-1D39-31E0-668C3988A829}"/>
              </a:ext>
            </a:extLst>
          </p:cNvPr>
          <p:cNvSpPr txBox="1"/>
          <p:nvPr/>
        </p:nvSpPr>
        <p:spPr>
          <a:xfrm>
            <a:off x="3766932" y="5800470"/>
            <a:ext cx="176362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300" b="1" dirty="0">
                <a:solidFill>
                  <a:schemeClr val="bg1"/>
                </a:solidFill>
                <a:highlight>
                  <a:srgbClr val="00008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Enero-abril 2026</a:t>
            </a:r>
          </a:p>
        </p:txBody>
      </p:sp>
      <p:cxnSp>
        <p:nvCxnSpPr>
          <p:cNvPr id="69" name="Conector recto de flecha 68">
            <a:extLst>
              <a:ext uri="{FF2B5EF4-FFF2-40B4-BE49-F238E27FC236}">
                <a16:creationId xmlns:a16="http://schemas.microsoft.com/office/drawing/2014/main" id="{AC63F896-6661-18DA-7728-332BC4389338}"/>
              </a:ext>
            </a:extLst>
          </p:cNvPr>
          <p:cNvCxnSpPr>
            <a:cxnSpLocks/>
          </p:cNvCxnSpPr>
          <p:nvPr/>
        </p:nvCxnSpPr>
        <p:spPr>
          <a:xfrm>
            <a:off x="9410973" y="5722306"/>
            <a:ext cx="1976372" cy="0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uadroTexto 69">
            <a:extLst>
              <a:ext uri="{FF2B5EF4-FFF2-40B4-BE49-F238E27FC236}">
                <a16:creationId xmlns:a16="http://schemas.microsoft.com/office/drawing/2014/main" id="{46D5F4DD-2A0B-791D-702C-35550AE955F0}"/>
              </a:ext>
            </a:extLst>
          </p:cNvPr>
          <p:cNvSpPr txBox="1"/>
          <p:nvPr/>
        </p:nvSpPr>
        <p:spPr>
          <a:xfrm>
            <a:off x="9313765" y="5789143"/>
            <a:ext cx="21707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300" b="1" dirty="0">
                <a:solidFill>
                  <a:schemeClr val="bg1"/>
                </a:solidFill>
                <a:highlight>
                  <a:srgbClr val="00008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Abril-diciembre 2026</a:t>
            </a:r>
          </a:p>
        </p:txBody>
      </p:sp>
      <p:pic>
        <p:nvPicPr>
          <p:cNvPr id="71" name="Imagen 70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2BA4DC26-1BF3-6FA3-4713-C2C96AFD35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4577" y="5006981"/>
            <a:ext cx="539300" cy="53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8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03F5C-E630-BAE3-2239-0DA1A7AB2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DA41485-E7F1-DEB6-6901-9F0A310E6E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9299869-203D-CED1-F8B1-9ACC42579A22}"/>
              </a:ext>
            </a:extLst>
          </p:cNvPr>
          <p:cNvSpPr txBox="1"/>
          <p:nvPr/>
        </p:nvSpPr>
        <p:spPr>
          <a:xfrm>
            <a:off x="914400" y="16002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solar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7A0CFCF-25D7-EC9D-E585-8D16773A3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383900"/>
              </p:ext>
            </p:extLst>
          </p:nvPr>
        </p:nvGraphicFramePr>
        <p:xfrm>
          <a:off x="228600" y="1969532"/>
          <a:ext cx="11049000" cy="41467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62250">
                  <a:extLst>
                    <a:ext uri="{9D8B030D-6E8A-4147-A177-3AD203B41FA5}">
                      <a16:colId xmlns:a16="http://schemas.microsoft.com/office/drawing/2014/main" val="2353272686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89966028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49006475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765516386"/>
                    </a:ext>
                  </a:extLst>
                </a:gridCol>
              </a:tblGrid>
              <a:tr h="409629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 Datos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 Procesamiento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Categorización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Mapa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28472"/>
                  </a:ext>
                </a:extLst>
              </a:tr>
              <a:tr h="3737159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Para determinar el potencial solar se decidió utilizar información de radiación solar global horizontal en kW/m2 al día. Este dato suele utilizar en modelación de sistemas FV para determinar el potencial de generación de una zona específica.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tomó la información de radiación a nivel nacional.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delimitó la información a la jurisdicción CAR.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 clasificaron los datos en 5 niveles para poder computarlos con las demás variables.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370056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B9229D02-4FC5-B0F6-2DAB-8BF57CB43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7222" y="2590800"/>
            <a:ext cx="2311685" cy="32004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55B4D0C-75A1-DF15-D3D0-F35F2FECC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2895600"/>
            <a:ext cx="2456329" cy="243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32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6001B-031A-7BE5-FC6C-9E749253F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9D1AE86-F406-EE8C-D9F1-1CB24ACE6C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6420BAC-441E-63EE-566D-D27EBE6E53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31921"/>
              </p:ext>
            </p:extLst>
          </p:nvPr>
        </p:nvGraphicFramePr>
        <p:xfrm>
          <a:off x="304800" y="1981200"/>
          <a:ext cx="11506200" cy="44881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67000">
                  <a:extLst>
                    <a:ext uri="{9D8B030D-6E8A-4147-A177-3AD203B41FA5}">
                      <a16:colId xmlns:a16="http://schemas.microsoft.com/office/drawing/2014/main" val="2353272686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4189966028"/>
                    </a:ext>
                  </a:extLst>
                </a:gridCol>
                <a:gridCol w="3143250">
                  <a:extLst>
                    <a:ext uri="{9D8B030D-6E8A-4147-A177-3AD203B41FA5}">
                      <a16:colId xmlns:a16="http://schemas.microsoft.com/office/drawing/2014/main" val="449006475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765516386"/>
                    </a:ext>
                  </a:extLst>
                </a:gridCol>
              </a:tblGrid>
              <a:tr h="610200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1 Datos UPME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2 Procesamiento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3 Productos intermedios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4 Pesos y categorización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728472"/>
                  </a:ext>
                </a:extLst>
              </a:tr>
              <a:tr h="3877980">
                <a:tc>
                  <a:txBody>
                    <a:bodyPr/>
                    <a:lstStyle/>
                    <a:p>
                      <a:pPr algn="just"/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Para determinar el potencial de biomasa se utilizó la información de Potencial de Biomasa Residual el cual contiene una serie de información de potencial en TJ/año que se encuentra por sector:</a:t>
                      </a:r>
                    </a:p>
                    <a:p>
                      <a:pPr algn="just"/>
                      <a:endParaRPr lang="es-CO" sz="1400" dirty="0">
                        <a:latin typeface="Verdana" panose="020B0604030504040204" pitchFamily="34" charset="0"/>
                        <a:ea typeface="Verdana" panose="020B0604030504040204" pitchFamily="34" charset="0"/>
                        <a:cs typeface="Vani" panose="02040502050405020303" pitchFamily="18" charset="0"/>
                      </a:endParaRP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Potencial Agrícola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Potencial Pecuario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Potencial Residuos sólidos urbanos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Se tomó la información de cada uno de los potenciales a nivel global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Se delimitó la información a la jurisdicción CAR.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Se realizó la clasificación de potencial mediante clasificación de ruptura naturales de Jenks para cada sector.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Se realizó una Normalización lineal de datos.</a:t>
                      </a:r>
                    </a:p>
                    <a:p>
                      <a:pPr marL="285750" indent="-285750" algn="ctr">
                        <a:buFont typeface="Arial" panose="020B0604020202090204" pitchFamily="34" charset="0"/>
                        <a:buChar char="•"/>
                      </a:pPr>
                      <a:r>
                        <a:rPr lang="es-CO" sz="1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ani" panose="02040502050405020303" pitchFamily="18" charset="0"/>
                        </a:rPr>
                        <a:t>Se asignó pesos a cada variable y se clasificó.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  <a:cs typeface="Vani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>
                        <a:latin typeface="Verdana" panose="020B0604030504040204" pitchFamily="34" charset="0"/>
                        <a:ea typeface="Verdana" panose="020B0604030504040204" pitchFamily="34" charset="0"/>
                        <a:cs typeface="Vani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370056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06D783E0-E86A-E7C0-D057-4C150046D802}"/>
              </a:ext>
            </a:extLst>
          </p:cNvPr>
          <p:cNvGraphicFramePr>
            <a:graphicFrameLocks noGrp="1"/>
          </p:cNvGraphicFramePr>
          <p:nvPr/>
        </p:nvGraphicFramePr>
        <p:xfrm>
          <a:off x="9067800" y="2667000"/>
          <a:ext cx="2590800" cy="191229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693984">
                  <a:extLst>
                    <a:ext uri="{9D8B030D-6E8A-4147-A177-3AD203B41FA5}">
                      <a16:colId xmlns:a16="http://schemas.microsoft.com/office/drawing/2014/main" val="2422145382"/>
                    </a:ext>
                  </a:extLst>
                </a:gridCol>
                <a:gridCol w="896816">
                  <a:extLst>
                    <a:ext uri="{9D8B030D-6E8A-4147-A177-3AD203B41FA5}">
                      <a16:colId xmlns:a16="http://schemas.microsoft.com/office/drawing/2014/main" val="805927373"/>
                    </a:ext>
                  </a:extLst>
                </a:gridCol>
              </a:tblGrid>
              <a:tr h="117359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Variable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% Peso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7856176"/>
                  </a:ext>
                </a:extLst>
              </a:tr>
              <a:tr h="63104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Normalización Agrícola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30%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3206480"/>
                  </a:ext>
                </a:extLst>
              </a:tr>
              <a:tr h="540201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Normalización Pecuaria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50%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3509184"/>
                  </a:ext>
                </a:extLst>
              </a:tr>
              <a:tr h="540201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Normalización Biogás residual urbano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20%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4471001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152374BB-4B98-4C36-585F-235CAA7AC1F4}"/>
              </a:ext>
            </a:extLst>
          </p:cNvPr>
          <p:cNvGraphicFramePr>
            <a:graphicFrameLocks noGrp="1"/>
          </p:cNvGraphicFramePr>
          <p:nvPr/>
        </p:nvGraphicFramePr>
        <p:xfrm>
          <a:off x="9082007" y="4736752"/>
          <a:ext cx="2590801" cy="162941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425886">
                  <a:extLst>
                    <a:ext uri="{9D8B030D-6E8A-4147-A177-3AD203B41FA5}">
                      <a16:colId xmlns:a16="http://schemas.microsoft.com/office/drawing/2014/main" val="4248145572"/>
                    </a:ext>
                  </a:extLst>
                </a:gridCol>
                <a:gridCol w="793314">
                  <a:extLst>
                    <a:ext uri="{9D8B030D-6E8A-4147-A177-3AD203B41FA5}">
                      <a16:colId xmlns:a16="http://schemas.microsoft.com/office/drawing/2014/main" val="704292464"/>
                    </a:ext>
                  </a:extLst>
                </a:gridCol>
                <a:gridCol w="1371601">
                  <a:extLst>
                    <a:ext uri="{9D8B030D-6E8A-4147-A177-3AD203B41FA5}">
                      <a16:colId xmlns:a16="http://schemas.microsoft.com/office/drawing/2014/main" val="41377399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Categoría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Definición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Datos Normalizados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938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5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Muy Alto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0,289 – 0,504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8314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4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Alto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0,168 – 0,289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56676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3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Medio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0,085 – 0,168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6869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2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Bajo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0,036 – 0,0,85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9164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1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Muy Bajo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6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s-CO" sz="1200" dirty="0">
                          <a:effectLst/>
                        </a:rPr>
                        <a:t>0 – 0,036</a:t>
                      </a:r>
                      <a:endParaRPr lang="es-CO" sz="12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0850160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BD42CFF2-FEE8-2B1A-D815-43DBA3DCCA70}"/>
              </a:ext>
            </a:extLst>
          </p:cNvPr>
          <p:cNvSpPr txBox="1"/>
          <p:nvPr/>
        </p:nvSpPr>
        <p:spPr>
          <a:xfrm>
            <a:off x="421030" y="1524000"/>
            <a:ext cx="56368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060" algn="l">
              <a:spcBef>
                <a:spcPts val="484"/>
              </a:spcBef>
              <a:tabLst>
                <a:tab pos="271145" algn="l"/>
              </a:tabLst>
            </a:pP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  <a:cs typeface="Calibri"/>
              </a:rPr>
              <a:t>Potencial Biomasa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E6EF496F-632C-E352-C41D-08D03CCBA889}"/>
              </a:ext>
            </a:extLst>
          </p:cNvPr>
          <p:cNvGrpSpPr/>
          <p:nvPr/>
        </p:nvGrpSpPr>
        <p:grpSpPr>
          <a:xfrm>
            <a:off x="6035764" y="2574645"/>
            <a:ext cx="1111071" cy="1850781"/>
            <a:chOff x="6035764" y="2574645"/>
            <a:chExt cx="1111071" cy="1850781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9D04598F-4D4A-F847-270F-1120A0D5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57900" y="2820866"/>
              <a:ext cx="1066800" cy="1604560"/>
            </a:xfrm>
            <a:prstGeom prst="rect">
              <a:avLst/>
            </a:prstGeom>
          </p:spPr>
        </p:pic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B19A1EC1-13D5-8AFF-9B4B-44A732ABD70A}"/>
                </a:ext>
              </a:extLst>
            </p:cNvPr>
            <p:cNvSpPr txBox="1"/>
            <p:nvPr/>
          </p:nvSpPr>
          <p:spPr>
            <a:xfrm>
              <a:off x="6035764" y="2574645"/>
              <a:ext cx="11110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000" dirty="0">
                  <a:latin typeface="Verdana" panose="020B0604030504040204" pitchFamily="34" charset="0"/>
                  <a:ea typeface="Verdana" panose="020B0604030504040204" pitchFamily="34" charset="0"/>
                </a:rPr>
                <a:t>Agrícola</a:t>
              </a:r>
            </a:p>
          </p:txBody>
        </p: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67BFC248-B471-EE4F-C8E7-5632DF22D03E}"/>
              </a:ext>
            </a:extLst>
          </p:cNvPr>
          <p:cNvGrpSpPr/>
          <p:nvPr/>
        </p:nvGrpSpPr>
        <p:grpSpPr>
          <a:xfrm>
            <a:off x="7579188" y="2574645"/>
            <a:ext cx="1140826" cy="1850781"/>
            <a:chOff x="7579188" y="2574645"/>
            <a:chExt cx="1140826" cy="1850781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4203AFF5-EE09-91E8-0D89-3FF7A38F1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9188" y="2820866"/>
              <a:ext cx="1095083" cy="1604560"/>
            </a:xfrm>
            <a:prstGeom prst="rect">
              <a:avLst/>
            </a:prstGeom>
          </p:spPr>
        </p:pic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2115C26F-64D3-7093-8BD0-403C15AA1801}"/>
                </a:ext>
              </a:extLst>
            </p:cNvPr>
            <p:cNvSpPr txBox="1"/>
            <p:nvPr/>
          </p:nvSpPr>
          <p:spPr>
            <a:xfrm>
              <a:off x="7608943" y="2574645"/>
              <a:ext cx="11110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000" dirty="0">
                  <a:latin typeface="Verdana" panose="020B0604030504040204" pitchFamily="34" charset="0"/>
                  <a:ea typeface="Verdana" panose="020B0604030504040204" pitchFamily="34" charset="0"/>
                </a:rPr>
                <a:t>Pecuario</a:t>
              </a:r>
            </a:p>
          </p:txBody>
        </p: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E2845605-4E16-711E-CEE5-B28530D6704F}"/>
              </a:ext>
            </a:extLst>
          </p:cNvPr>
          <p:cNvGrpSpPr/>
          <p:nvPr/>
        </p:nvGrpSpPr>
        <p:grpSpPr>
          <a:xfrm>
            <a:off x="6781800" y="4518660"/>
            <a:ext cx="1112004" cy="1851380"/>
            <a:chOff x="6781800" y="4518660"/>
            <a:chExt cx="1112004" cy="1851380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ED31FC29-12A5-872C-8CE4-5EA2F1CD8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1800" y="4765480"/>
              <a:ext cx="1111071" cy="1604560"/>
            </a:xfrm>
            <a:prstGeom prst="rect">
              <a:avLst/>
            </a:prstGeom>
          </p:spPr>
        </p:pic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16AD1252-7545-D7B0-2CCF-51507BE6D34D}"/>
                </a:ext>
              </a:extLst>
            </p:cNvPr>
            <p:cNvSpPr txBox="1"/>
            <p:nvPr/>
          </p:nvSpPr>
          <p:spPr>
            <a:xfrm>
              <a:off x="6782733" y="4518660"/>
              <a:ext cx="11110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000" dirty="0">
                  <a:latin typeface="Verdana" panose="020B0604030504040204" pitchFamily="34" charset="0"/>
                  <a:ea typeface="Verdana" panose="020B0604030504040204" pitchFamily="34" charset="0"/>
                </a:rPr>
                <a:t>RSU Biogás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0353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FC8D1C8C-BC75-7648-1F03-C96597FDB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736" y="1644534"/>
            <a:ext cx="4267200" cy="4717117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B4E7D0D8-28EC-7B60-EA73-955CA0A14640}"/>
              </a:ext>
            </a:extLst>
          </p:cNvPr>
          <p:cNvSpPr txBox="1">
            <a:spLocks/>
          </p:cNvSpPr>
          <p:nvPr/>
        </p:nvSpPr>
        <p:spPr>
          <a:xfrm>
            <a:off x="914400" y="685800"/>
            <a:ext cx="920668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rgbClr val="1F526A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algn="ctr">
              <a:spcBef>
                <a:spcPts val="105"/>
              </a:spcBef>
            </a:pPr>
            <a:r>
              <a:rPr lang="es-CO" sz="2800" spc="-35" dirty="0">
                <a:latin typeface="Verdana" panose="020B0604030504040204" pitchFamily="34" charset="0"/>
                <a:ea typeface="Verdana" panose="020B0604030504040204" pitchFamily="34" charset="0"/>
              </a:rPr>
              <a:t>3 </a:t>
            </a:r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Resultados LBTA- Oferta energética</a:t>
            </a:r>
            <a:endParaRPr lang="es-CO" sz="28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F7B7538-E7AB-5619-8BBE-006EF5306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131" y="5048093"/>
            <a:ext cx="1648055" cy="1124107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888E659-09E5-19F4-0CAE-96DB9DC024E1}"/>
              </a:ext>
            </a:extLst>
          </p:cNvPr>
          <p:cNvSpPr txBox="1"/>
          <p:nvPr/>
        </p:nvSpPr>
        <p:spPr>
          <a:xfrm>
            <a:off x="533400" y="2017934"/>
            <a:ext cx="6934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A mayor tonalidad de rojo indica mayor potencial de aprovechamiento energético para la biomasa en la jurisdicción CAR: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Regionales: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Rionegro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Bajo Magdalena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Ubaté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Gualivá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Sabana Occidente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Tequendama Sumapaz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Almeidas y Guatavita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Verdana" panose="020B0604030504040204" pitchFamily="34" charset="0"/>
                <a:ea typeface="Verdana" panose="020B0604030504040204" pitchFamily="34" charset="0"/>
              </a:rPr>
              <a:t>Sabana Centro</a:t>
            </a:r>
          </a:p>
        </p:txBody>
      </p:sp>
    </p:spTree>
    <p:extLst>
      <p:ext uri="{BB962C8B-B14F-4D97-AF65-F5344CB8AC3E}">
        <p14:creationId xmlns:p14="http://schemas.microsoft.com/office/powerpoint/2010/main" val="717782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1653</TotalTime>
  <Words>3899</Words>
  <Application>Microsoft Office PowerPoint</Application>
  <PresentationFormat>Panorámica</PresentationFormat>
  <Paragraphs>705</Paragraphs>
  <Slides>43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50" baseType="lpstr">
      <vt:lpstr>Aptos</vt:lpstr>
      <vt:lpstr>Arial</vt:lpstr>
      <vt:lpstr>Calibri</vt:lpstr>
      <vt:lpstr>Cambria Math</vt:lpstr>
      <vt:lpstr>Verdana</vt:lpstr>
      <vt:lpstr>Wingdings</vt:lpstr>
      <vt:lpstr>Office Theme</vt:lpstr>
      <vt:lpstr>Avance plan de acción 2024-2027  9.4.1 Estrategias de ecosostenibilidad para la mitigación al cambio climático</vt:lpstr>
      <vt:lpstr>Contenido de la presentación</vt:lpstr>
      <vt:lpstr>1 Actividades del Plan de Acción 2024-2027</vt:lpstr>
      <vt:lpstr>1.1 Variables asociadas al PAC</vt:lpstr>
      <vt:lpstr>2. Documento integrador LBTA Y PTA</vt:lpstr>
      <vt:lpstr>2.1 Alcance del documento integrador</vt:lpstr>
      <vt:lpstr>3 Resultados LBTA- Oferta energética</vt:lpstr>
      <vt:lpstr>3 Resultados LBTA- Oferta energética</vt:lpstr>
      <vt:lpstr>Presentación de PowerPoint</vt:lpstr>
      <vt:lpstr>3 Resultados LBTA- Oferta energética</vt:lpstr>
      <vt:lpstr>3 Resultados LBTA- Oferta energética</vt:lpstr>
      <vt:lpstr>3 Resultados LBTA- Oferta energética</vt:lpstr>
      <vt:lpstr>3 Resultados LBTA- Oferta energética</vt:lpstr>
      <vt:lpstr>3 Resultados LBTA- Oferta energética</vt:lpstr>
      <vt:lpstr>3 Resultados LBTA- Potencial ambiental</vt:lpstr>
      <vt:lpstr>3 Resultados LBTA- Potencial ambiental</vt:lpstr>
      <vt:lpstr>3 Resultados LBTA- Potencial ambiental</vt:lpstr>
      <vt:lpstr>3 Resultados LBTA- Potencial ambiental</vt:lpstr>
      <vt:lpstr>3 Resultados LBTA- Potencial ambiental</vt:lpstr>
      <vt:lpstr>3 Resultados LBTA- Demanda social</vt:lpstr>
      <vt:lpstr>3 Resultados LBTA- Demanda social</vt:lpstr>
      <vt:lpstr>3 Resultados LBTA- Demanda social</vt:lpstr>
      <vt:lpstr>3 Resultados LBTA- Demanda social</vt:lpstr>
      <vt:lpstr>3 Resultados LBTA- Gobernanza</vt:lpstr>
      <vt:lpstr>3 Resultados LBTA- Gobernanza</vt:lpstr>
      <vt:lpstr>3 Resultados LBTA- Gestión Sostenible de residuos</vt:lpstr>
      <vt:lpstr>3 Resultados LBTA- Gestión Sostenible de residuos</vt:lpstr>
      <vt:lpstr>3 Resultados LBTA- Riesgo</vt:lpstr>
      <vt:lpstr>4 Resultados PTA</vt:lpstr>
      <vt:lpstr>4 Resultados PTA</vt:lpstr>
      <vt:lpstr>4 Resultados PTA</vt:lpstr>
      <vt:lpstr>4 Resultados PTA</vt:lpstr>
      <vt:lpstr>4 Resultados PTA</vt:lpstr>
      <vt:lpstr>4 Resultados PTA</vt:lpstr>
      <vt:lpstr>5. Trabajo articulado con dependencias CAR</vt:lpstr>
      <vt:lpstr>5. Trabajo articulado con dependencias CAR</vt:lpstr>
      <vt:lpstr>5.1 Trabajo articulado con otros actores</vt:lpstr>
      <vt:lpstr>6. Resultados esperados</vt:lpstr>
      <vt:lpstr>7. Cronograma </vt:lpstr>
      <vt:lpstr>7. Cronograma </vt:lpstr>
      <vt:lpstr>8. Conclusiones</vt:lpstr>
      <vt:lpstr>GRACIAS POR  SU ATENCIÓN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Joan Steven Rico Lopez</dc:creator>
  <cp:lastModifiedBy>stefannyb_626</cp:lastModifiedBy>
  <cp:revision>22</cp:revision>
  <dcterms:created xsi:type="dcterms:W3CDTF">2025-08-24T16:13:32Z</dcterms:created>
  <dcterms:modified xsi:type="dcterms:W3CDTF">2026-04-09T20:32:56Z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2025-08-24T00:00:00Z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2025-08-24T00:00:00Z</vt:filetime>
  </property>
  <property fmtid="{D5CDD505-2E9C-101B-9397-08002B2CF9AE}" pid="5" name="Producer">
    <vt:lpwstr>Microsoft® PowerPoint® for Microsoft 365</vt:lpwstr>
  </property>
</Properties>
</file>