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147481213" r:id="rId3"/>
    <p:sldId id="2147481214" r:id="rId4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CA8B"/>
    <a:srgbClr val="725EB1"/>
    <a:srgbClr val="328AA4"/>
    <a:srgbClr val="50C0E3"/>
    <a:srgbClr val="285B6A"/>
    <a:srgbClr val="38A9CA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B279B7-2271-429B-A5BA-BBD84435BCB2}" v="30" dt="2026-04-28T22:46:19.3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781"/>
  </p:normalViewPr>
  <p:slideViewPr>
    <p:cSldViewPr snapToGrid="0">
      <p:cViewPr>
        <p:scale>
          <a:sx n="50" d="100"/>
          <a:sy n="50" d="100"/>
        </p:scale>
        <p:origin x="1476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rolina Martínez Campos" userId="e8f851b5ea754361" providerId="LiveId" clId="{81FEBB8D-9981-4668-B25D-BD4A85C35C90}"/>
    <pc:docChg chg="undo custSel addSld delSld modSld">
      <pc:chgData name="Diana Carolina Martínez Campos" userId="e8f851b5ea754361" providerId="LiveId" clId="{81FEBB8D-9981-4668-B25D-BD4A85C35C90}" dt="2026-04-28T23:03:42.530" v="436" actId="47"/>
      <pc:docMkLst>
        <pc:docMk/>
      </pc:docMkLst>
      <pc:sldChg chg="addSp modSp del mod">
        <pc:chgData name="Diana Carolina Martínez Campos" userId="e8f851b5ea754361" providerId="LiveId" clId="{81FEBB8D-9981-4668-B25D-BD4A85C35C90}" dt="2026-04-28T22:35:08.895" v="103" actId="47"/>
        <pc:sldMkLst>
          <pc:docMk/>
          <pc:sldMk cId="4023802440" sldId="2147481211"/>
        </pc:sldMkLst>
        <pc:spChg chg="mod">
          <ac:chgData name="Diana Carolina Martínez Campos" userId="e8f851b5ea754361" providerId="LiveId" clId="{81FEBB8D-9981-4668-B25D-BD4A85C35C90}" dt="2026-04-28T22:16:30.401" v="29" actId="1076"/>
          <ac:spMkLst>
            <pc:docMk/>
            <pc:sldMk cId="4023802440" sldId="2147481211"/>
            <ac:spMk id="2" creationId="{5D8A79C5-D351-BC6A-6BA7-7E87A8073D4D}"/>
          </ac:spMkLst>
        </pc:spChg>
        <pc:spChg chg="mod">
          <ac:chgData name="Diana Carolina Martínez Campos" userId="e8f851b5ea754361" providerId="LiveId" clId="{81FEBB8D-9981-4668-B25D-BD4A85C35C90}" dt="2026-04-28T22:17:31.689" v="37" actId="1076"/>
          <ac:spMkLst>
            <pc:docMk/>
            <pc:sldMk cId="4023802440" sldId="2147481211"/>
            <ac:spMk id="3" creationId="{12364D53-C65C-3D65-35F9-DA41C556E73B}"/>
          </ac:spMkLst>
        </pc:spChg>
        <pc:spChg chg="add mod">
          <ac:chgData name="Diana Carolina Martínez Campos" userId="e8f851b5ea754361" providerId="LiveId" clId="{81FEBB8D-9981-4668-B25D-BD4A85C35C90}" dt="2026-04-28T22:21:36.232" v="44" actId="1076"/>
          <ac:spMkLst>
            <pc:docMk/>
            <pc:sldMk cId="4023802440" sldId="2147481211"/>
            <ac:spMk id="5" creationId="{480D49B0-5501-7260-7166-47A180340D4D}"/>
          </ac:spMkLst>
        </pc:spChg>
        <pc:spChg chg="add mod">
          <ac:chgData name="Diana Carolina Martínez Campos" userId="e8f851b5ea754361" providerId="LiveId" clId="{81FEBB8D-9981-4668-B25D-BD4A85C35C90}" dt="2026-04-28T22:21:32.759" v="43" actId="1076"/>
          <ac:spMkLst>
            <pc:docMk/>
            <pc:sldMk cId="4023802440" sldId="2147481211"/>
            <ac:spMk id="9" creationId="{638DE50E-8857-3E17-E5C4-A76233F76D94}"/>
          </ac:spMkLst>
        </pc:spChg>
        <pc:spChg chg="add mod">
          <ac:chgData name="Diana Carolina Martínez Campos" userId="e8f851b5ea754361" providerId="LiveId" clId="{81FEBB8D-9981-4668-B25D-BD4A85C35C90}" dt="2026-04-28T22:25:45.141" v="74" actId="20577"/>
          <ac:spMkLst>
            <pc:docMk/>
            <pc:sldMk cId="4023802440" sldId="2147481211"/>
            <ac:spMk id="11" creationId="{79D5618E-409C-4104-CCCD-748927AB2148}"/>
          </ac:spMkLst>
        </pc:spChg>
        <pc:picChg chg="add mod">
          <ac:chgData name="Diana Carolina Martínez Campos" userId="e8f851b5ea754361" providerId="LiveId" clId="{81FEBB8D-9981-4668-B25D-BD4A85C35C90}" dt="2026-04-28T22:21:39.512" v="45" actId="1076"/>
          <ac:picMkLst>
            <pc:docMk/>
            <pc:sldMk cId="4023802440" sldId="2147481211"/>
            <ac:picMk id="7" creationId="{EB0EB629-B44F-D6EB-F526-A1C57073A460}"/>
          </ac:picMkLst>
        </pc:picChg>
        <pc:picChg chg="add mod">
          <ac:chgData name="Diana Carolina Martínez Campos" userId="e8f851b5ea754361" providerId="LiveId" clId="{81FEBB8D-9981-4668-B25D-BD4A85C35C90}" dt="2026-04-28T22:26:59.549" v="76" actId="1076"/>
          <ac:picMkLst>
            <pc:docMk/>
            <pc:sldMk cId="4023802440" sldId="2147481211"/>
            <ac:picMk id="2050" creationId="{3B689B73-D3F1-5FA5-C2D6-8DC898955544}"/>
          </ac:picMkLst>
        </pc:picChg>
        <pc:picChg chg="add mod">
          <ac:chgData name="Diana Carolina Martínez Campos" userId="e8f851b5ea754361" providerId="LiveId" clId="{81FEBB8D-9981-4668-B25D-BD4A85C35C90}" dt="2026-04-28T22:27:20.527" v="80" actId="1076"/>
          <ac:picMkLst>
            <pc:docMk/>
            <pc:sldMk cId="4023802440" sldId="2147481211"/>
            <ac:picMk id="2052" creationId="{573B7FA6-BDEA-D513-2427-F73A7223B59E}"/>
          </ac:picMkLst>
        </pc:picChg>
      </pc:sldChg>
      <pc:sldChg chg="addSp modSp new del mod">
        <pc:chgData name="Diana Carolina Martínez Campos" userId="e8f851b5ea754361" providerId="LiveId" clId="{81FEBB8D-9981-4668-B25D-BD4A85C35C90}" dt="2026-04-28T23:03:42.530" v="436" actId="47"/>
        <pc:sldMkLst>
          <pc:docMk/>
          <pc:sldMk cId="2344622985" sldId="2147481212"/>
        </pc:sldMkLst>
        <pc:spChg chg="mod">
          <ac:chgData name="Diana Carolina Martínez Campos" userId="e8f851b5ea754361" providerId="LiveId" clId="{81FEBB8D-9981-4668-B25D-BD4A85C35C90}" dt="2026-04-28T22:45:34.504" v="364" actId="14100"/>
          <ac:spMkLst>
            <pc:docMk/>
            <pc:sldMk cId="2344622985" sldId="2147481212"/>
            <ac:spMk id="2" creationId="{221C48A6-40F2-7737-93E9-E80DD7889966}"/>
          </ac:spMkLst>
        </pc:spChg>
        <pc:spChg chg="mod">
          <ac:chgData name="Diana Carolina Martínez Campos" userId="e8f851b5ea754361" providerId="LiveId" clId="{81FEBB8D-9981-4668-B25D-BD4A85C35C90}" dt="2026-04-28T22:44:54.196" v="360" actId="27636"/>
          <ac:spMkLst>
            <pc:docMk/>
            <pc:sldMk cId="2344622985" sldId="2147481212"/>
            <ac:spMk id="3" creationId="{1B38BCF7-FB3B-221E-0F56-4C68C098CEF9}"/>
          </ac:spMkLst>
        </pc:spChg>
        <pc:spChg chg="add mod">
          <ac:chgData name="Diana Carolina Martínez Campos" userId="e8f851b5ea754361" providerId="LiveId" clId="{81FEBB8D-9981-4668-B25D-BD4A85C35C90}" dt="2026-04-28T22:38:02.522" v="125"/>
          <ac:spMkLst>
            <pc:docMk/>
            <pc:sldMk cId="2344622985" sldId="2147481212"/>
            <ac:spMk id="6" creationId="{52F1759C-3129-DFE7-E744-726FF0E34A5A}"/>
          </ac:spMkLst>
        </pc:spChg>
        <pc:spChg chg="add mod">
          <ac:chgData name="Diana Carolina Martínez Campos" userId="e8f851b5ea754361" providerId="LiveId" clId="{81FEBB8D-9981-4668-B25D-BD4A85C35C90}" dt="2026-04-28T22:38:16.328" v="126"/>
          <ac:spMkLst>
            <pc:docMk/>
            <pc:sldMk cId="2344622985" sldId="2147481212"/>
            <ac:spMk id="7" creationId="{65BC15C0-4B00-1B5B-EF9C-B678A14A8150}"/>
          </ac:spMkLst>
        </pc:spChg>
        <pc:spChg chg="add mod">
          <ac:chgData name="Diana Carolina Martínez Campos" userId="e8f851b5ea754361" providerId="LiveId" clId="{81FEBB8D-9981-4668-B25D-BD4A85C35C90}" dt="2026-04-28T22:39:09.792" v="161" actId="20577"/>
          <ac:spMkLst>
            <pc:docMk/>
            <pc:sldMk cId="2344622985" sldId="2147481212"/>
            <ac:spMk id="8" creationId="{5070112D-13F8-BEF2-B2F0-C403C7C784DE}"/>
          </ac:spMkLst>
        </pc:spChg>
        <pc:spChg chg="add mod">
          <ac:chgData name="Diana Carolina Martínez Campos" userId="e8f851b5ea754361" providerId="LiveId" clId="{81FEBB8D-9981-4668-B25D-BD4A85C35C90}" dt="2026-04-28T22:46:23.969" v="368" actId="14100"/>
          <ac:spMkLst>
            <pc:docMk/>
            <pc:sldMk cId="2344622985" sldId="2147481212"/>
            <ac:spMk id="10" creationId="{124BE234-66C4-E2B6-A1E2-06F106499228}"/>
          </ac:spMkLst>
        </pc:spChg>
        <pc:spChg chg="add mod">
          <ac:chgData name="Diana Carolina Martínez Campos" userId="e8f851b5ea754361" providerId="LiveId" clId="{81FEBB8D-9981-4668-B25D-BD4A85C35C90}" dt="2026-04-28T22:43:48.765" v="337" actId="122"/>
          <ac:spMkLst>
            <pc:docMk/>
            <pc:sldMk cId="2344622985" sldId="2147481212"/>
            <ac:spMk id="12" creationId="{4153B608-4478-EE3C-211E-01817B6A06EF}"/>
          </ac:spMkLst>
        </pc:spChg>
        <pc:spChg chg="add mod">
          <ac:chgData name="Diana Carolina Martínez Campos" userId="e8f851b5ea754361" providerId="LiveId" clId="{81FEBB8D-9981-4668-B25D-BD4A85C35C90}" dt="2026-04-28T22:44:45.699" v="358" actId="122"/>
          <ac:spMkLst>
            <pc:docMk/>
            <pc:sldMk cId="2344622985" sldId="2147481212"/>
            <ac:spMk id="14" creationId="{BE80E53F-F86D-97A3-FFEC-EE75AA87F521}"/>
          </ac:spMkLst>
        </pc:spChg>
        <pc:spChg chg="add mod">
          <ac:chgData name="Diana Carolina Martínez Campos" userId="e8f851b5ea754361" providerId="LiveId" clId="{81FEBB8D-9981-4668-B25D-BD4A85C35C90}" dt="2026-04-28T22:47:44.829" v="429" actId="20577"/>
          <ac:spMkLst>
            <pc:docMk/>
            <pc:sldMk cId="2344622985" sldId="2147481212"/>
            <ac:spMk id="15" creationId="{FCC25B1B-3438-BF01-02A1-7D9ABFA6DDF5}"/>
          </ac:spMkLst>
        </pc:spChg>
        <pc:picChg chg="add mod">
          <ac:chgData name="Diana Carolina Martínez Campos" userId="e8f851b5ea754361" providerId="LiveId" clId="{81FEBB8D-9981-4668-B25D-BD4A85C35C90}" dt="2026-04-28T22:36:42.703" v="114" actId="1076"/>
          <ac:picMkLst>
            <pc:docMk/>
            <pc:sldMk cId="2344622985" sldId="2147481212"/>
            <ac:picMk id="5" creationId="{C0E8D68F-E84E-FCD6-C982-5F8726C11124}"/>
          </ac:picMkLst>
        </pc:picChg>
        <pc:picChg chg="add mod">
          <ac:chgData name="Diana Carolina Martínez Campos" userId="e8f851b5ea754361" providerId="LiveId" clId="{81FEBB8D-9981-4668-B25D-BD4A85C35C90}" dt="2026-04-28T22:45:43.681" v="366" actId="1076"/>
          <ac:picMkLst>
            <pc:docMk/>
            <pc:sldMk cId="2344622985" sldId="2147481212"/>
            <ac:picMk id="3074" creationId="{0CFA475A-9416-5B06-E5ED-280225929968}"/>
          </ac:picMkLst>
        </pc:picChg>
      </pc:sldChg>
      <pc:sldChg chg="addSp delSp modSp new mod">
        <pc:chgData name="Diana Carolina Martínez Campos" userId="e8f851b5ea754361" providerId="LiveId" clId="{81FEBB8D-9981-4668-B25D-BD4A85C35C90}" dt="2026-04-28T22:34:57.032" v="102" actId="14100"/>
        <pc:sldMkLst>
          <pc:docMk/>
          <pc:sldMk cId="4220339768" sldId="2147481213"/>
        </pc:sldMkLst>
        <pc:spChg chg="del">
          <ac:chgData name="Diana Carolina Martínez Campos" userId="e8f851b5ea754361" providerId="LiveId" clId="{81FEBB8D-9981-4668-B25D-BD4A85C35C90}" dt="2026-04-28T22:29:58.629" v="84" actId="478"/>
          <ac:spMkLst>
            <pc:docMk/>
            <pc:sldMk cId="4220339768" sldId="2147481213"/>
            <ac:spMk id="2" creationId="{D805B798-8AFB-5E83-573A-A668E8898F79}"/>
          </ac:spMkLst>
        </pc:spChg>
        <pc:spChg chg="del">
          <ac:chgData name="Diana Carolina Martínez Campos" userId="e8f851b5ea754361" providerId="LiveId" clId="{81FEBB8D-9981-4668-B25D-BD4A85C35C90}" dt="2026-04-28T22:29:54.963" v="83" actId="931"/>
          <ac:spMkLst>
            <pc:docMk/>
            <pc:sldMk cId="4220339768" sldId="2147481213"/>
            <ac:spMk id="3" creationId="{9A369433-6C67-0513-0B37-AD499939242A}"/>
          </ac:spMkLst>
        </pc:spChg>
        <pc:spChg chg="add del mod">
          <ac:chgData name="Diana Carolina Martínez Campos" userId="e8f851b5ea754361" providerId="LiveId" clId="{81FEBB8D-9981-4668-B25D-BD4A85C35C90}" dt="2026-04-28T22:34:01.838" v="90" actId="931"/>
          <ac:spMkLst>
            <pc:docMk/>
            <pc:sldMk cId="4220339768" sldId="2147481213"/>
            <ac:spMk id="7" creationId="{55EA967E-110A-95D7-963D-6935A77FA90B}"/>
          </ac:spMkLst>
        </pc:spChg>
        <pc:picChg chg="add del mod ord">
          <ac:chgData name="Diana Carolina Martínez Campos" userId="e8f851b5ea754361" providerId="LiveId" clId="{81FEBB8D-9981-4668-B25D-BD4A85C35C90}" dt="2026-04-28T22:32:16.460" v="89" actId="478"/>
          <ac:picMkLst>
            <pc:docMk/>
            <pc:sldMk cId="4220339768" sldId="2147481213"/>
            <ac:picMk id="5" creationId="{4D8D6C1A-2D8C-C393-5395-A354A3840480}"/>
          </ac:picMkLst>
        </pc:picChg>
        <pc:picChg chg="add mod ord">
          <ac:chgData name="Diana Carolina Martínez Campos" userId="e8f851b5ea754361" providerId="LiveId" clId="{81FEBB8D-9981-4668-B25D-BD4A85C35C90}" dt="2026-04-28T22:34:57.032" v="102" actId="14100"/>
          <ac:picMkLst>
            <pc:docMk/>
            <pc:sldMk cId="4220339768" sldId="2147481213"/>
            <ac:picMk id="9" creationId="{0675214E-F188-49B2-75D0-93B5C128E453}"/>
          </ac:picMkLst>
        </pc:picChg>
      </pc:sldChg>
      <pc:sldChg chg="addSp delSp modSp new mod">
        <pc:chgData name="Diana Carolina Martínez Campos" userId="e8f851b5ea754361" providerId="LiveId" clId="{81FEBB8D-9981-4668-B25D-BD4A85C35C90}" dt="2026-04-28T23:03:01.935" v="435" actId="14100"/>
        <pc:sldMkLst>
          <pc:docMk/>
          <pc:sldMk cId="2607523193" sldId="2147481214"/>
        </pc:sldMkLst>
        <pc:spChg chg="del">
          <ac:chgData name="Diana Carolina Martínez Campos" userId="e8f851b5ea754361" providerId="LiveId" clId="{81FEBB8D-9981-4668-B25D-BD4A85C35C90}" dt="2026-04-28T23:02:43.070" v="432" actId="478"/>
          <ac:spMkLst>
            <pc:docMk/>
            <pc:sldMk cId="2607523193" sldId="2147481214"/>
            <ac:spMk id="2" creationId="{E7E402C7-2918-4984-410D-CD609B9C08A4}"/>
          </ac:spMkLst>
        </pc:spChg>
        <pc:spChg chg="del">
          <ac:chgData name="Diana Carolina Martínez Campos" userId="e8f851b5ea754361" providerId="LiveId" clId="{81FEBB8D-9981-4668-B25D-BD4A85C35C90}" dt="2026-04-28T23:02:33.841" v="431" actId="931"/>
          <ac:spMkLst>
            <pc:docMk/>
            <pc:sldMk cId="2607523193" sldId="2147481214"/>
            <ac:spMk id="3" creationId="{AF1C483E-9BD3-CD6F-58E8-1F1B2CB28216}"/>
          </ac:spMkLst>
        </pc:spChg>
        <pc:picChg chg="add mod ord">
          <ac:chgData name="Diana Carolina Martínez Campos" userId="e8f851b5ea754361" providerId="LiveId" clId="{81FEBB8D-9981-4668-B25D-BD4A85C35C90}" dt="2026-04-28T23:03:01.935" v="435" actId="14100"/>
          <ac:picMkLst>
            <pc:docMk/>
            <pc:sldMk cId="2607523193" sldId="2147481214"/>
            <ac:picMk id="5" creationId="{4E64A832-DB32-E6C0-8ADD-09250EF9646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04/28/2026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500170" y="2056193"/>
            <a:ext cx="7761109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6000" b="1" dirty="0">
                <a:solidFill>
                  <a:schemeClr val="bg1"/>
                </a:solidFill>
              </a:rPr>
              <a:t>Sífilis Gestacional y Congénita </a:t>
            </a:r>
            <a:endParaRPr lang="es-ES" sz="6000" b="1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854E1B7D-B954-6935-5B62-77AA7DCE0F47}"/>
              </a:ext>
            </a:extLst>
          </p:cNvPr>
          <p:cNvSpPr txBox="1"/>
          <p:nvPr/>
        </p:nvSpPr>
        <p:spPr>
          <a:xfrm>
            <a:off x="895450" y="4434314"/>
            <a:ext cx="8481902" cy="874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s-ES" sz="2000" b="1" spc="300" dirty="0">
              <a:solidFill>
                <a:schemeClr val="bg1"/>
              </a:solidFill>
              <a:ea typeface="+mn-lt"/>
              <a:cs typeface="+mn-lt"/>
              <a:sym typeface="Lexend Deca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8105603" y="-2660945"/>
            <a:ext cx="6986004" cy="55689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91965" y="348231"/>
            <a:ext cx="1770896" cy="17167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 dirty="0"/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5089A59-E5D7-FA04-0633-2D945D094488}"/>
              </a:ext>
            </a:extLst>
          </p:cNvPr>
          <p:cNvSpPr/>
          <p:nvPr/>
        </p:nvSpPr>
        <p:spPr>
          <a:xfrm>
            <a:off x="556931" y="6037750"/>
            <a:ext cx="2197217" cy="4734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CC5863-A0ED-B501-96F4-E6A0A152D780}"/>
              </a:ext>
            </a:extLst>
          </p:cNvPr>
          <p:cNvSpPr/>
          <p:nvPr/>
        </p:nvSpPr>
        <p:spPr>
          <a:xfrm>
            <a:off x="2939184" y="6037750"/>
            <a:ext cx="2197217" cy="4734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0675214E-F188-49B2-75D0-93B5C128E4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3656"/>
            <a:ext cx="121920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39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E64A832-DB32-E6C0-8ADD-09250EF964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523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5</Words>
  <Application>Microsoft Office PowerPoint</Application>
  <PresentationFormat>Panorámica</PresentationFormat>
  <Paragraphs>2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Diana Carolina, Martinez Campos</cp:lastModifiedBy>
  <cp:revision>38</cp:revision>
  <dcterms:created xsi:type="dcterms:W3CDTF">2024-04-17T14:48:17Z</dcterms:created>
  <dcterms:modified xsi:type="dcterms:W3CDTF">2026-04-28T23:03:51Z</dcterms:modified>
</cp:coreProperties>
</file>