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media/image2.jpg" ContentType="image/jpg"/>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4" r:id="rId4"/>
    <p:sldMasterId id="2147483776" r:id="rId5"/>
  </p:sldMasterIdLst>
  <p:notesMasterIdLst>
    <p:notesMasterId r:id="rId12"/>
  </p:notesMasterIdLst>
  <p:sldIdLst>
    <p:sldId id="4438" r:id="rId6"/>
    <p:sldId id="268" r:id="rId7"/>
    <p:sldId id="1290" r:id="rId8"/>
    <p:sldId id="1384" r:id="rId9"/>
    <p:sldId id="258" r:id="rId10"/>
    <p:sldId id="1776" r:id="rId11"/>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liana Malambo Martinez" initials="LMM" lastIdx="1" clrIdx="0">
    <p:extLst>
      <p:ext uri="{19B8F6BF-5375-455C-9EA6-DF929625EA0E}">
        <p15:presenceInfo xmlns:p15="http://schemas.microsoft.com/office/powerpoint/2012/main" userId="0ea1fae7a38e73d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9EBF5"/>
          </a:solidFill>
        </a:fill>
      </a:tcStyle>
    </a:wholeTbl>
    <a:band1H>
      <a:tcStyle>
        <a:tcBdr/>
        <a:fill>
          <a:solidFill>
            <a:srgbClr val="CFD5EA"/>
          </a:solidFill>
        </a:fill>
      </a:tcStyle>
    </a:band1H>
    <a:band2H>
      <a:tcStyle>
        <a:tcBdr/>
      </a:tcStyle>
    </a:band2H>
    <a:band1V>
      <a:tcStyle>
        <a:tcBdr/>
        <a:fill>
          <a:solidFill>
            <a:srgbClr val="CFD5EA"/>
          </a:solidFill>
        </a:fill>
      </a:tcStyle>
    </a:band1V>
    <a:band2V>
      <a:tcStyle>
        <a:tcBdr/>
      </a:tcStyle>
    </a:band2V>
    <a:lastCol>
      <a:tcTxStyle b="on">
        <a:font>
          <a:latin typeface="+mn-lt"/>
          <a:ea typeface="+mn-ea"/>
          <a:cs typeface="+mn-cs"/>
        </a:font>
        <a:srgbClr val="FFFFFF"/>
      </a:tcTxStyle>
      <a:tcStyle>
        <a:tcBdr/>
        <a:fill>
          <a:solidFill>
            <a:srgbClr val="4472C4"/>
          </a:solidFill>
        </a:fill>
      </a:tcStyle>
    </a:lastCol>
    <a:firstCol>
      <a:tcTxStyle b="on">
        <a:font>
          <a:latin typeface="+mn-lt"/>
          <a:ea typeface="+mn-ea"/>
          <a:cs typeface="+mn-cs"/>
        </a:font>
        <a:srgbClr val="FFFFFF"/>
      </a:tcTxStyle>
      <a:tcStyle>
        <a:tcBdr/>
        <a:fill>
          <a:solidFill>
            <a:srgbClr val="4472C4"/>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4472C4"/>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4472C4"/>
          </a:solidFill>
        </a:fill>
      </a:tcStyle>
    </a:firstRow>
  </a:tblStyle>
  <a:tblStyle styleId="{5940675A-B579-460E-94D1-54222C63F5DA}" styleName="">
    <a:wholeTbl>
      <a:tcTxStyle>
        <a:font>
          <a:latin typeface="+mn-lt"/>
          <a:ea typeface="+mn-ea"/>
          <a:cs typeface="+mn-cs"/>
        </a:font>
        <a:srgbClr val="000000"/>
      </a:tcTxStyle>
      <a:tcStyle>
        <a:tcBdr>
          <a:left>
            <a:ln w="12701" cap="flat" cmpd="sng" algn="ctr">
              <a:solidFill>
                <a:srgbClr val="000000"/>
              </a:solidFill>
              <a:prstDash val="solid"/>
              <a:round/>
              <a:headEnd type="none" w="med" len="med"/>
              <a:tailEnd type="none" w="med" len="med"/>
            </a:ln>
          </a:left>
          <a:right>
            <a:ln w="12701" cap="flat" cmpd="sng" algn="ctr">
              <a:solidFill>
                <a:srgbClr val="000000"/>
              </a:solidFill>
              <a:prstDash val="solid"/>
              <a:round/>
              <a:headEnd type="none" w="med" len="med"/>
              <a:tailEnd type="none" w="med" len="med"/>
            </a:ln>
          </a:right>
          <a:top>
            <a:ln w="12701" cap="flat" cmpd="sng" algn="ctr">
              <a:solidFill>
                <a:srgbClr val="000000"/>
              </a:solidFill>
              <a:prstDash val="solid"/>
              <a:round/>
              <a:headEnd type="none" w="med" len="med"/>
              <a:tailEnd type="none" w="med" len="med"/>
            </a:ln>
          </a:top>
          <a:bottom>
            <a:ln w="12701" cap="flat" cmpd="sng" algn="ctr">
              <a:solidFill>
                <a:srgbClr val="000000"/>
              </a:solidFill>
              <a:prstDash val="solid"/>
              <a:round/>
              <a:headEnd type="none" w="med" len="med"/>
              <a:tailEnd type="none" w="med" len="med"/>
            </a:ln>
          </a:bottom>
        </a:tcBdr>
      </a:tcStyle>
    </a:wholeTbl>
  </a:tblStyle>
  <a:tblStyle styleId="{69012ECD-51FC-41F1-AA8D-1B2483CD663E}" styleName="">
    <a:wholeTbl>
      <a:tcTxStyle>
        <a:font>
          <a:latin typeface="+mn-lt"/>
          <a:ea typeface="+mn-ea"/>
          <a:cs typeface="+mn-cs"/>
        </a:font>
        <a:srgbClr val="000000"/>
      </a:tcTxStyle>
      <a:tcStyle>
        <a:tcBdr>
          <a:left>
            <a:ln w="3172" cap="flat" cmpd="sng" algn="ctr">
              <a:solidFill>
                <a:srgbClr val="4472C4"/>
              </a:solidFill>
              <a:prstDash val="solid"/>
              <a:round/>
              <a:headEnd type="none" w="med" len="med"/>
              <a:tailEnd type="none" w="med" len="med"/>
            </a:ln>
          </a:left>
          <a:right>
            <a:ln w="3172" cap="flat" cmpd="sng" algn="ctr">
              <a:solidFill>
                <a:srgbClr val="4472C4"/>
              </a:solidFill>
              <a:prstDash val="solid"/>
              <a:round/>
              <a:headEnd type="none" w="med" len="med"/>
              <a:tailEnd type="none" w="med" len="med"/>
            </a:ln>
          </a:right>
          <a:top>
            <a:ln w="3172" cap="flat" cmpd="sng" algn="ctr">
              <a:solidFill>
                <a:srgbClr val="4472C4"/>
              </a:solidFill>
              <a:prstDash val="solid"/>
              <a:round/>
              <a:headEnd type="none" w="med" len="med"/>
              <a:tailEnd type="none" w="med" len="med"/>
            </a:ln>
          </a:top>
          <a:bottom>
            <a:ln w="3172" cap="flat" cmpd="sng" algn="ctr">
              <a:solidFill>
                <a:srgbClr val="4472C4"/>
              </a:solidFill>
              <a:prstDash val="solid"/>
              <a:round/>
              <a:headEnd type="none" w="med" len="med"/>
              <a:tailEnd type="none" w="med" len="med"/>
            </a:ln>
          </a:bottom>
        </a:tcBdr>
      </a:tcStyle>
    </a:wholeTbl>
    <a:band1H>
      <a:tcStyle>
        <a:tcBdr>
          <a:top>
            <a:ln w="3172" cap="flat" cmpd="sng" algn="ctr">
              <a:solidFill>
                <a:srgbClr val="4472C4"/>
              </a:solidFill>
              <a:prstDash val="solid"/>
              <a:round/>
              <a:headEnd type="none" w="med" len="med"/>
              <a:tailEnd type="none" w="med" len="med"/>
            </a:ln>
          </a:top>
          <a:bottom>
            <a:ln w="3172" cap="flat" cmpd="sng" algn="ctr">
              <a:solidFill>
                <a:srgbClr val="4472C4"/>
              </a:solidFill>
              <a:prstDash val="solid"/>
              <a:round/>
              <a:headEnd type="none" w="med" len="med"/>
              <a:tailEnd type="none" w="med" len="med"/>
            </a:ln>
          </a:bottom>
        </a:tcBdr>
      </a:tcStyle>
    </a:band1H>
    <a:band1V>
      <a:tcStyle>
        <a:tcBdr>
          <a:left>
            <a:ln w="3172" cap="flat" cmpd="sng" algn="ctr">
              <a:solidFill>
                <a:srgbClr val="4472C4"/>
              </a:solidFill>
              <a:prstDash val="solid"/>
              <a:round/>
              <a:headEnd type="none" w="med" len="med"/>
              <a:tailEnd type="none" w="med" len="med"/>
            </a:ln>
          </a:left>
          <a:right>
            <a:ln w="3172" cap="flat" cmpd="sng" algn="ctr">
              <a:solidFill>
                <a:srgbClr val="4472C4"/>
              </a:solidFill>
              <a:prstDash val="solid"/>
              <a:round/>
              <a:headEnd type="none" w="med" len="med"/>
              <a:tailEnd type="none" w="med" len="med"/>
            </a:ln>
          </a:right>
        </a:tcBdr>
      </a:tcStyle>
    </a:band1V>
    <a:band2V>
      <a:tcStyle>
        <a:tcBdr>
          <a:left>
            <a:ln w="3172" cap="flat" cmpd="sng" algn="ctr">
              <a:solidFill>
                <a:srgbClr val="4472C4"/>
              </a:solidFill>
              <a:prstDash val="solid"/>
              <a:round/>
              <a:headEnd type="none" w="med" len="med"/>
              <a:tailEnd type="none" w="med" len="med"/>
            </a:ln>
          </a:left>
          <a:right>
            <a:ln w="3172" cap="flat" cmpd="sng" algn="ctr">
              <a:solidFill>
                <a:srgbClr val="4472C4"/>
              </a:solidFill>
              <a:prstDash val="solid"/>
              <a:round/>
              <a:headEnd type="none" w="med" len="med"/>
              <a:tailEnd type="none" w="med" len="med"/>
            </a:ln>
          </a:right>
        </a:tcBdr>
      </a:tcStyle>
    </a:band2V>
    <a:lastCol>
      <a:tcTxStyle b="on">
        <a:font>
          <a:latin typeface=""/>
          <a:ea typeface=""/>
          <a:cs typeface=""/>
        </a:font>
      </a:tcTxStyle>
      <a:tcStyle>
        <a:tcBdr/>
      </a:tcStyle>
    </a:lastCol>
    <a:firstCol>
      <a:tcTxStyle b="on">
        <a:font>
          <a:latin typeface=""/>
          <a:ea typeface=""/>
          <a:cs typeface=""/>
        </a:font>
      </a:tcTxStyle>
      <a:tcStyle>
        <a:tcBdr/>
      </a:tcStyle>
    </a:firstCol>
    <a:lastRow>
      <a:tcTxStyle b="on">
        <a:font>
          <a:latin typeface=""/>
          <a:ea typeface=""/>
          <a:cs typeface=""/>
        </a:font>
      </a:tcTxStyle>
      <a:tcStyle>
        <a:tcBdr>
          <a:top>
            <a:ln w="50804" cap="flat" cmpd="dbl" algn="ctr">
              <a:solidFill>
                <a:srgbClr val="4472C4"/>
              </a:solidFill>
              <a:prstDash val="solid"/>
              <a:round/>
              <a:headEnd type="none" w="med" len="med"/>
              <a:tailEnd type="none" w="med" len="med"/>
            </a:ln>
          </a:top>
        </a:tcBdr>
      </a:tcStyle>
    </a:lastRow>
    <a:firstRow>
      <a:tcTxStyle b="on">
        <a:font>
          <a:latin typeface="+mn-lt"/>
          <a:ea typeface="+mn-ea"/>
          <a:cs typeface="+mn-cs"/>
        </a:font>
        <a:srgbClr val="FFFFFF"/>
      </a:tcTxStyle>
      <a:tcStyle>
        <a:tcBdr/>
        <a:fill>
          <a:solidFill>
            <a:srgbClr val="4472C4"/>
          </a:solidFill>
        </a:fill>
      </a:tcStyle>
    </a:firstRow>
  </a:tblStyle>
  <a:tblStyle styleId="{5DA37D80-6434-44D0-A028-1B22A696006F}" styleName="">
    <a:wholeTbl>
      <a:tcTxStyle>
        <a:font>
          <a:latin typeface="+mn-lt"/>
          <a:ea typeface="+mn-ea"/>
          <a:cs typeface="+mn-cs"/>
        </a:font>
        <a:srgbClr val="000000"/>
      </a:tcTxStyle>
      <a:tcStyle>
        <a:tcBdr>
          <a:left>
            <a:ln w="12701" cap="flat" cmpd="sng" algn="ctr">
              <a:solidFill>
                <a:srgbClr val="ED7D31"/>
              </a:solidFill>
              <a:prstDash val="solid"/>
              <a:round/>
              <a:headEnd type="none" w="med" len="med"/>
              <a:tailEnd type="none" w="med" len="med"/>
            </a:ln>
          </a:left>
          <a:right>
            <a:ln w="12701" cap="flat" cmpd="sng" algn="ctr">
              <a:solidFill>
                <a:srgbClr val="ED7D31"/>
              </a:solidFill>
              <a:prstDash val="solid"/>
              <a:round/>
              <a:headEnd type="none" w="med" len="med"/>
              <a:tailEnd type="none" w="med" len="med"/>
            </a:ln>
          </a:right>
          <a:top>
            <a:ln w="12701" cap="flat" cmpd="sng" algn="ctr">
              <a:solidFill>
                <a:srgbClr val="ED7D31"/>
              </a:solidFill>
              <a:prstDash val="solid"/>
              <a:round/>
              <a:headEnd type="none" w="med" len="med"/>
              <a:tailEnd type="none" w="med" len="med"/>
            </a:ln>
          </a:top>
          <a:bottom>
            <a:ln w="12701" cap="flat" cmpd="sng" algn="ctr">
              <a:solidFill>
                <a:srgbClr val="ED7D31"/>
              </a:solidFill>
              <a:prstDash val="solid"/>
              <a:round/>
              <a:headEnd type="none" w="med" len="med"/>
              <a:tailEnd type="none" w="med" len="med"/>
            </a:ln>
          </a:bottom>
        </a:tcBdr>
      </a:tcStyle>
    </a:wholeTbl>
    <a:band1H>
      <a:tcStyle>
        <a:tcBdr/>
        <a:fill>
          <a:solidFill>
            <a:srgbClr val="ED7D31"/>
          </a:solidFill>
        </a:fill>
      </a:tcStyle>
    </a:band1H>
    <a:band1V>
      <a:tcStyle>
        <a:tcBdr/>
        <a:fill>
          <a:solidFill>
            <a:srgbClr val="ED7D31"/>
          </a:solidFill>
        </a:fill>
      </a:tcStyle>
    </a:band1V>
    <a:lastCol>
      <a:tcTxStyle b="on">
        <a:font>
          <a:latin typeface=""/>
          <a:ea typeface=""/>
          <a:cs typeface=""/>
        </a:font>
      </a:tcTxStyle>
      <a:tcStyle>
        <a:tcBdr/>
      </a:tcStyle>
    </a:lastCol>
    <a:firstCol>
      <a:tcTxStyle b="on">
        <a:font>
          <a:latin typeface=""/>
          <a:ea typeface=""/>
          <a:cs typeface=""/>
        </a:font>
      </a:tcTxStyle>
      <a:tcStyle>
        <a:tcBdr/>
      </a:tcStyle>
    </a:firstCol>
    <a:lastRow>
      <a:tcTxStyle b="on">
        <a:font>
          <a:latin typeface=""/>
          <a:ea typeface=""/>
          <a:cs typeface=""/>
        </a:font>
      </a:tcTxStyle>
      <a:tcStyle>
        <a:tcBdr>
          <a:top>
            <a:ln w="50804" cap="flat" cmpd="dbl" algn="ctr">
              <a:solidFill>
                <a:srgbClr val="ED7D31"/>
              </a:solidFill>
              <a:prstDash val="solid"/>
              <a:round/>
              <a:headEnd type="none" w="med" len="med"/>
              <a:tailEnd type="none" w="med" len="med"/>
            </a:ln>
          </a:top>
        </a:tcBdr>
      </a:tcStyle>
    </a:lastRow>
    <a:firstRow>
      <a:tcTxStyle b="on">
        <a:font>
          <a:latin typeface=""/>
          <a:ea typeface=""/>
          <a:cs typeface=""/>
        </a:font>
      </a:tcTxStyle>
      <a:tcStyle>
        <a:tcBdr>
          <a:bottom>
            <a:ln w="25402" cap="flat" cmpd="sng" algn="ctr">
              <a:solidFill>
                <a:srgbClr val="ED7D31"/>
              </a:solidFill>
              <a:prstDash val="solid"/>
              <a:round/>
              <a:headEnd type="none" w="med" len="med"/>
              <a:tailEnd type="none" w="med" len="med"/>
            </a:ln>
          </a:bottom>
        </a:tcBdr>
      </a:tcStyle>
    </a:firstRow>
  </a:tblStyle>
  <a:tblStyle styleId="{3B4B98B0-60AC-42C2-AFA5-B58CD77FA1E5}" styleName="">
    <a:wholeTbl>
      <a:tcTxStyle>
        <a:font>
          <a:latin typeface="+mn-lt"/>
          <a:ea typeface="+mn-ea"/>
          <a:cs typeface="+mn-cs"/>
        </a:font>
        <a:srgbClr val="000000"/>
      </a:tcTxStyle>
      <a:tcStyle>
        <a:tcBdr>
          <a:top>
            <a:ln w="12701" cap="flat" cmpd="sng" algn="ctr">
              <a:solidFill>
                <a:srgbClr val="4472C4"/>
              </a:solidFill>
              <a:prstDash val="solid"/>
              <a:round/>
              <a:headEnd type="none" w="med" len="med"/>
              <a:tailEnd type="none" w="med" len="med"/>
            </a:ln>
          </a:top>
          <a:bottom>
            <a:ln w="12701" cap="flat" cmpd="sng" algn="ctr">
              <a:solidFill>
                <a:srgbClr val="4472C4"/>
              </a:solidFill>
              <a:prstDash val="solid"/>
              <a:round/>
              <a:headEnd type="none" w="med" len="med"/>
              <a:tailEnd type="none" w="med" len="med"/>
            </a:ln>
          </a:bottom>
        </a:tcBdr>
      </a:tcStyle>
    </a:wholeTbl>
    <a:band1H>
      <a:tcStyle>
        <a:tcBdr/>
        <a:fill>
          <a:solidFill>
            <a:srgbClr val="4472C4"/>
          </a:solidFill>
        </a:fill>
      </a:tcStyle>
    </a:band1H>
    <a:band2H>
      <a:tcStyle>
        <a:tcBdr/>
      </a:tcStyle>
    </a:band2H>
    <a:band1V>
      <a:tcStyle>
        <a:tcBdr/>
        <a:fill>
          <a:solidFill>
            <a:srgbClr val="4472C4"/>
          </a:solidFill>
        </a:fill>
      </a:tcStyle>
    </a:band1V>
    <a:lastCol>
      <a:tcTxStyle b="on">
        <a:font>
          <a:latin typeface=""/>
          <a:ea typeface=""/>
          <a:cs typeface=""/>
        </a:font>
      </a:tcTxStyle>
      <a:tcStyle>
        <a:tcBdr/>
      </a:tcStyle>
    </a:lastCol>
    <a:firstCol>
      <a:tcTxStyle b="on">
        <a:font>
          <a:latin typeface=""/>
          <a:ea typeface=""/>
          <a:cs typeface=""/>
        </a:font>
      </a:tcTxStyle>
      <a:tcStyle>
        <a:tcBdr/>
      </a:tcStyle>
    </a:firstCol>
    <a:lastRow>
      <a:tcTxStyle b="on">
        <a:font>
          <a:latin typeface=""/>
          <a:ea typeface=""/>
          <a:cs typeface=""/>
        </a:font>
      </a:tcTxStyle>
      <a:tcStyle>
        <a:tcBdr>
          <a:top>
            <a:ln w="12701" cap="flat" cmpd="sng" algn="ctr">
              <a:solidFill>
                <a:srgbClr val="4472C4"/>
              </a:solidFill>
              <a:prstDash val="solid"/>
              <a:round/>
              <a:headEnd type="none" w="med" len="med"/>
              <a:tailEnd type="none" w="med" len="med"/>
            </a:ln>
          </a:top>
        </a:tcBdr>
      </a:tcStyle>
    </a:lastRow>
    <a:firstRow>
      <a:tcTxStyle b="on">
        <a:font>
          <a:latin typeface=""/>
          <a:ea typeface=""/>
          <a:cs typeface=""/>
        </a:font>
      </a:tcTxStyle>
      <a:tcStyle>
        <a:tcBdr>
          <a:bottom>
            <a:ln w="12701" cap="flat" cmpd="sng" algn="ctr">
              <a:solidFill>
                <a:srgbClr val="4472C4"/>
              </a:solidFill>
              <a:prstDash val="solid"/>
              <a:round/>
              <a:headEnd type="none" w="med" len="med"/>
              <a:tailEnd type="none" w="med" len="med"/>
            </a:ln>
          </a:bottom>
        </a:tcBdr>
      </a:tcStyle>
    </a:firstRow>
  </a:tblStyle>
  <a:tblStyle styleId="{0E3FDE45-AF77-4B5C-9715-49D594BDF05E}" styleName="">
    <a:wholeTbl>
      <a:tcTxStyle>
        <a:font>
          <a:latin typeface="+mn-lt"/>
          <a:ea typeface="+mn-ea"/>
          <a:cs typeface="+mn-cs"/>
        </a:font>
        <a:srgbClr val="000000"/>
      </a:tcTxStyle>
      <a:tcStyle>
        <a:tcBdr>
          <a:top>
            <a:ln w="12701" cap="flat" cmpd="sng" algn="ctr">
              <a:solidFill>
                <a:srgbClr val="ED7D31"/>
              </a:solidFill>
              <a:prstDash val="solid"/>
              <a:round/>
              <a:headEnd type="none" w="med" len="med"/>
              <a:tailEnd type="none" w="med" len="med"/>
            </a:ln>
          </a:top>
          <a:bottom>
            <a:ln w="12701" cap="flat" cmpd="sng" algn="ctr">
              <a:solidFill>
                <a:srgbClr val="ED7D31"/>
              </a:solidFill>
              <a:prstDash val="solid"/>
              <a:round/>
              <a:headEnd type="none" w="med" len="med"/>
              <a:tailEnd type="none" w="med" len="med"/>
            </a:ln>
          </a:bottom>
        </a:tcBdr>
      </a:tcStyle>
    </a:wholeTbl>
    <a:band1H>
      <a:tcStyle>
        <a:tcBdr/>
        <a:fill>
          <a:solidFill>
            <a:srgbClr val="ED7D31"/>
          </a:solidFill>
        </a:fill>
      </a:tcStyle>
    </a:band1H>
    <a:band2H>
      <a:tcStyle>
        <a:tcBdr/>
      </a:tcStyle>
    </a:band2H>
    <a:band1V>
      <a:tcStyle>
        <a:tcBdr/>
        <a:fill>
          <a:solidFill>
            <a:srgbClr val="ED7D31"/>
          </a:solidFill>
        </a:fill>
      </a:tcStyle>
    </a:band1V>
    <a:lastCol>
      <a:tcTxStyle b="on">
        <a:font>
          <a:latin typeface=""/>
          <a:ea typeface=""/>
          <a:cs typeface=""/>
        </a:font>
      </a:tcTxStyle>
      <a:tcStyle>
        <a:tcBdr/>
      </a:tcStyle>
    </a:lastCol>
    <a:firstCol>
      <a:tcTxStyle b="on">
        <a:font>
          <a:latin typeface=""/>
          <a:ea typeface=""/>
          <a:cs typeface=""/>
        </a:font>
      </a:tcTxStyle>
      <a:tcStyle>
        <a:tcBdr/>
      </a:tcStyle>
    </a:firstCol>
    <a:lastRow>
      <a:tcTxStyle b="on">
        <a:font>
          <a:latin typeface=""/>
          <a:ea typeface=""/>
          <a:cs typeface=""/>
        </a:font>
      </a:tcTxStyle>
      <a:tcStyle>
        <a:tcBdr>
          <a:top>
            <a:ln w="12701" cap="flat" cmpd="sng" algn="ctr">
              <a:solidFill>
                <a:srgbClr val="ED7D31"/>
              </a:solidFill>
              <a:prstDash val="solid"/>
              <a:round/>
              <a:headEnd type="none" w="med" len="med"/>
              <a:tailEnd type="none" w="med" len="med"/>
            </a:ln>
          </a:top>
        </a:tcBdr>
      </a:tcStyle>
    </a:lastRow>
    <a:firstRow>
      <a:tcTxStyle b="on">
        <a:font>
          <a:latin typeface=""/>
          <a:ea typeface=""/>
          <a:cs typeface=""/>
        </a:font>
      </a:tcTxStyle>
      <a:tcStyle>
        <a:tcBdr>
          <a:bottom>
            <a:ln w="12701" cap="flat" cmpd="sng" algn="ctr">
              <a:solidFill>
                <a:srgbClr val="ED7D31"/>
              </a:solidFill>
              <a:prstDash val="solid"/>
              <a:round/>
              <a:headEnd type="none" w="med" len="med"/>
              <a:tailEnd type="none" w="med" len="med"/>
            </a:ln>
          </a:bottom>
        </a:tcBdr>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88" autoAdjust="0"/>
    <p:restoredTop sz="94944"/>
  </p:normalViewPr>
  <p:slideViewPr>
    <p:cSldViewPr snapToGrid="0">
      <p:cViewPr varScale="1">
        <p:scale>
          <a:sx n="129" d="100"/>
          <a:sy n="129" d="100"/>
        </p:scale>
        <p:origin x="126" y="6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image" Target="../media/image15.jpg"/><Relationship Id="rId1" Type="http://schemas.openxmlformats.org/officeDocument/2006/relationships/image" Target="../media/image14.jpg"/><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diagrams/_rels/data2.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4.svg"/><Relationship Id="rId7" Type="http://schemas.openxmlformats.org/officeDocument/2006/relationships/image" Target="../media/image28.jpg"/><Relationship Id="rId2" Type="http://schemas.openxmlformats.org/officeDocument/2006/relationships/image" Target="../media/image23.png"/><Relationship Id="rId1" Type="http://schemas.openxmlformats.org/officeDocument/2006/relationships/image" Target="../media/image22.jpg"/><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diagrams/_rels/drawing1.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jpg"/><Relationship Id="rId7" Type="http://schemas.openxmlformats.org/officeDocument/2006/relationships/image" Target="../media/image17.jpg"/><Relationship Id="rId2" Type="http://schemas.openxmlformats.org/officeDocument/2006/relationships/image" Target="../media/image15.jpg"/><Relationship Id="rId1" Type="http://schemas.openxmlformats.org/officeDocument/2006/relationships/image" Target="../media/image14.jpg"/><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diagrams/_rels/drawing2.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4.svg"/><Relationship Id="rId7" Type="http://schemas.openxmlformats.org/officeDocument/2006/relationships/image" Target="../media/image28.jpg"/><Relationship Id="rId2" Type="http://schemas.openxmlformats.org/officeDocument/2006/relationships/image" Target="../media/image23.png"/><Relationship Id="rId1" Type="http://schemas.openxmlformats.org/officeDocument/2006/relationships/image" Target="../media/image22.jpg"/><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61CEDA-3466-4A45-8DA7-4A6A3D554E99}" type="doc">
      <dgm:prSet loTypeId="urn:microsoft.com/office/officeart/2008/layout/HexagonCluster" loCatId="picture" qsTypeId="urn:microsoft.com/office/officeart/2005/8/quickstyle/simple5" qsCatId="simple" csTypeId="urn:microsoft.com/office/officeart/2005/8/colors/colorful3" csCatId="colorful" phldr="1"/>
      <dgm:spPr/>
      <dgm:t>
        <a:bodyPr/>
        <a:lstStyle/>
        <a:p>
          <a:endParaRPr lang="es-CO"/>
        </a:p>
      </dgm:t>
    </dgm:pt>
    <dgm:pt modelId="{45E1C33E-962D-41B5-865C-DAAD05BD72FD}">
      <dgm:prSet phldrT="[Texto]"/>
      <dgm:spPr/>
      <dgm:t>
        <a:bodyPr/>
        <a:lstStyle/>
        <a:p>
          <a:r>
            <a:rPr lang="es-CO" dirty="0"/>
            <a:t>Desarrollo Sostenible</a:t>
          </a:r>
        </a:p>
      </dgm:t>
    </dgm:pt>
    <dgm:pt modelId="{F3920537-8E41-40DB-8157-D14AEC885B4A}" type="parTrans" cxnId="{B21D86E5-B5D0-46A7-83F8-943EAC0A15C9}">
      <dgm:prSet/>
      <dgm:spPr/>
      <dgm:t>
        <a:bodyPr/>
        <a:lstStyle/>
        <a:p>
          <a:endParaRPr lang="es-CO"/>
        </a:p>
      </dgm:t>
    </dgm:pt>
    <dgm:pt modelId="{D065A5B5-ABCF-4AF0-A265-E1CB001E0521}" type="sibTrans" cxnId="{B21D86E5-B5D0-46A7-83F8-943EAC0A15C9}">
      <dgm:prSet/>
      <dgm:spPr>
        <a:blipFill>
          <a:blip xmlns:r="http://schemas.openxmlformats.org/officeDocument/2006/relationships" r:embed="rId1"/>
          <a:srcRect/>
          <a:stretch>
            <a:fillRect l="-7000" r="-7000"/>
          </a:stretch>
        </a:blipFill>
      </dgm:spPr>
      <dgm:t>
        <a:bodyPr/>
        <a:lstStyle/>
        <a:p>
          <a:endParaRPr lang="es-CO"/>
        </a:p>
      </dgm:t>
    </dgm:pt>
    <dgm:pt modelId="{72324AFB-8410-4F28-B1DA-D515F7992B1B}">
      <dgm:prSet phldrT="[Texto]"/>
      <dgm:spPr/>
      <dgm:t>
        <a:bodyPr/>
        <a:lstStyle/>
        <a:p>
          <a:r>
            <a:rPr lang="es-CO" dirty="0"/>
            <a:t>Acceso Agua Potable</a:t>
          </a:r>
        </a:p>
      </dgm:t>
    </dgm:pt>
    <dgm:pt modelId="{94C85EFF-D70B-4CF1-A7DE-718529947CFF}" type="parTrans" cxnId="{96ED8C76-50D4-49EB-8F65-3AD469453627}">
      <dgm:prSet/>
      <dgm:spPr/>
      <dgm:t>
        <a:bodyPr/>
        <a:lstStyle/>
        <a:p>
          <a:endParaRPr lang="es-CO"/>
        </a:p>
      </dgm:t>
    </dgm:pt>
    <dgm:pt modelId="{1AD28EA7-5F76-4B98-87ED-96DDF2EFCD2E}" type="sibTrans" cxnId="{96ED8C76-50D4-49EB-8F65-3AD469453627}">
      <dgm:prSet/>
      <dgm:spPr>
        <a:blipFill>
          <a:blip xmlns:r="http://schemas.openxmlformats.org/officeDocument/2006/relationships" r:embed="rId2"/>
          <a:srcRect/>
          <a:stretch>
            <a:fillRect l="-10000" r="-10000"/>
          </a:stretch>
        </a:blipFill>
      </dgm:spPr>
      <dgm:t>
        <a:bodyPr/>
        <a:lstStyle/>
        <a:p>
          <a:endParaRPr lang="es-CO"/>
        </a:p>
      </dgm:t>
    </dgm:pt>
    <dgm:pt modelId="{AFC758D8-1FFC-4E7D-8268-120A75DBE21B}">
      <dgm:prSet phldrT="[Texto]"/>
      <dgm:spPr/>
      <dgm:t>
        <a:bodyPr/>
        <a:lstStyle/>
        <a:p>
          <a:r>
            <a:rPr lang="es-CO" dirty="0"/>
            <a:t>Equilibrio Población y Recursos</a:t>
          </a:r>
        </a:p>
      </dgm:t>
    </dgm:pt>
    <dgm:pt modelId="{680B2D28-D437-45B1-B539-96D8517D1532}" type="parTrans" cxnId="{981F240E-65CB-46AE-B13E-D23672934EA4}">
      <dgm:prSet/>
      <dgm:spPr/>
      <dgm:t>
        <a:bodyPr/>
        <a:lstStyle/>
        <a:p>
          <a:endParaRPr lang="es-CO"/>
        </a:p>
      </dgm:t>
    </dgm:pt>
    <dgm:pt modelId="{DC987692-65C0-4848-B16F-08C2A948FFBE}" type="sibTrans" cxnId="{981F240E-65CB-46AE-B13E-D23672934EA4}">
      <dgm:prSet/>
      <dgm:spPr>
        <a:blipFill>
          <a:blip xmlns:r="http://schemas.openxmlformats.org/officeDocument/2006/relationships" r:embed="rId3"/>
          <a:srcRect/>
          <a:stretch>
            <a:fillRect l="-15000" r="-15000"/>
          </a:stretch>
        </a:blipFill>
      </dgm:spPr>
      <dgm:t>
        <a:bodyPr/>
        <a:lstStyle/>
        <a:p>
          <a:endParaRPr lang="es-CO"/>
        </a:p>
      </dgm:t>
    </dgm:pt>
    <dgm:pt modelId="{682C38EC-1E68-4720-A9FA-4D2F3452A854}">
      <dgm:prSet phldrT="[Texto]"/>
      <dgm:spPr/>
      <dgm:t>
        <a:bodyPr/>
        <a:lstStyle/>
        <a:p>
          <a:r>
            <a:rPr lang="es-CO" dirty="0"/>
            <a:t>Brechas Económicas</a:t>
          </a:r>
        </a:p>
      </dgm:t>
    </dgm:pt>
    <dgm:pt modelId="{A7D3DE87-1950-4668-B3E0-417D1A3BFD79}" type="parTrans" cxnId="{A88169CD-6BFF-4BE5-80EF-CB8A194909F4}">
      <dgm:prSet/>
      <dgm:spPr/>
      <dgm:t>
        <a:bodyPr/>
        <a:lstStyle/>
        <a:p>
          <a:endParaRPr lang="es-CO"/>
        </a:p>
      </dgm:t>
    </dgm:pt>
    <dgm:pt modelId="{4124D159-E444-423C-8AF8-C9ECDF1B4EBB}" type="sibTrans" cxnId="{A88169CD-6BFF-4BE5-80EF-CB8A194909F4}">
      <dgm:prSet/>
      <dgm:spPr>
        <a:blipFill>
          <a:blip xmlns:r="http://schemas.openxmlformats.org/officeDocument/2006/relationships" r:embed="rId4"/>
          <a:srcRect/>
          <a:stretch>
            <a:fillRect l="-26000" r="-26000"/>
          </a:stretch>
        </a:blipFill>
      </dgm:spPr>
      <dgm:t>
        <a:bodyPr/>
        <a:lstStyle/>
        <a:p>
          <a:endParaRPr lang="es-CO"/>
        </a:p>
      </dgm:t>
    </dgm:pt>
    <dgm:pt modelId="{CE036A71-9B0F-467E-9418-F7182E4114E8}">
      <dgm:prSet phldrT="[Texto]"/>
      <dgm:spPr/>
      <dgm:t>
        <a:bodyPr/>
        <a:lstStyle/>
        <a:p>
          <a:r>
            <a:rPr lang="es-CO" dirty="0"/>
            <a:t>Democracia</a:t>
          </a:r>
        </a:p>
      </dgm:t>
    </dgm:pt>
    <dgm:pt modelId="{9345EDC3-6CAF-46DE-B9CE-DD9D56DD4C46}" type="parTrans" cxnId="{94270A36-97D9-48E9-9639-E9A623ED5195}">
      <dgm:prSet/>
      <dgm:spPr/>
      <dgm:t>
        <a:bodyPr/>
        <a:lstStyle/>
        <a:p>
          <a:endParaRPr lang="es-CO"/>
        </a:p>
      </dgm:t>
    </dgm:pt>
    <dgm:pt modelId="{C3660C48-D663-45CA-A135-BE71BFE7A975}" type="sibTrans" cxnId="{94270A36-97D9-48E9-9639-E9A623ED5195}">
      <dgm:prSet/>
      <dgm:spPr>
        <a:blipFill>
          <a:blip xmlns:r="http://schemas.openxmlformats.org/officeDocument/2006/relationships" r:embed="rId5"/>
          <a:srcRect/>
          <a:stretch>
            <a:fillRect l="-25000" r="-25000"/>
          </a:stretch>
        </a:blipFill>
      </dgm:spPr>
      <dgm:t>
        <a:bodyPr/>
        <a:lstStyle/>
        <a:p>
          <a:endParaRPr lang="es-CO"/>
        </a:p>
      </dgm:t>
    </dgm:pt>
    <dgm:pt modelId="{FD6379C6-6A79-4753-803C-638CF980ACD6}">
      <dgm:prSet phldrT="[Texto]"/>
      <dgm:spPr/>
      <dgm:t>
        <a:bodyPr/>
        <a:lstStyle/>
        <a:p>
          <a:r>
            <a:rPr lang="es-CO" dirty="0"/>
            <a:t>Prospectiva Global</a:t>
          </a:r>
        </a:p>
      </dgm:t>
    </dgm:pt>
    <dgm:pt modelId="{1E841B40-AA5A-422D-9E18-F0D9DE53C9C1}" type="parTrans" cxnId="{C24507E6-D1F9-4631-8056-31253909BB84}">
      <dgm:prSet/>
      <dgm:spPr/>
      <dgm:t>
        <a:bodyPr/>
        <a:lstStyle/>
        <a:p>
          <a:endParaRPr lang="es-CO"/>
        </a:p>
      </dgm:t>
    </dgm:pt>
    <dgm:pt modelId="{22FDC193-9F98-4D4A-A443-A15473E9A718}" type="sibTrans" cxnId="{C24507E6-D1F9-4631-8056-31253909BB84}">
      <dgm:prSet/>
      <dgm:spPr>
        <a:blipFill>
          <a:blip xmlns:r="http://schemas.openxmlformats.org/officeDocument/2006/relationships" r:embed="rId6"/>
          <a:srcRect/>
          <a:stretch>
            <a:fillRect l="-14000" r="-14000"/>
          </a:stretch>
        </a:blipFill>
      </dgm:spPr>
      <dgm:t>
        <a:bodyPr/>
        <a:lstStyle/>
        <a:p>
          <a:endParaRPr lang="es-CO"/>
        </a:p>
      </dgm:t>
    </dgm:pt>
    <dgm:pt modelId="{7D98C246-7FEE-47ED-B457-AF220E525844}">
      <dgm:prSet phldrT="[Texto]"/>
      <dgm:spPr/>
      <dgm:t>
        <a:bodyPr/>
        <a:lstStyle/>
        <a:p>
          <a:r>
            <a:rPr lang="es-CO" dirty="0"/>
            <a:t>Acceso a la Tecnología</a:t>
          </a:r>
        </a:p>
      </dgm:t>
    </dgm:pt>
    <dgm:pt modelId="{B6A86781-CCB2-437F-AFF8-BBDA7CDB27F1}" type="parTrans" cxnId="{E6EB9A15-8069-4574-951E-F19935D806FD}">
      <dgm:prSet/>
      <dgm:spPr/>
      <dgm:t>
        <a:bodyPr/>
        <a:lstStyle/>
        <a:p>
          <a:endParaRPr lang="es-CO"/>
        </a:p>
      </dgm:t>
    </dgm:pt>
    <dgm:pt modelId="{F272A7FF-5C51-4628-B6D1-E02C2B21363B}" type="sibTrans" cxnId="{E6EB9A15-8069-4574-951E-F19935D806FD}">
      <dgm:prSet/>
      <dgm:spPr>
        <a:blipFill>
          <a:blip xmlns:r="http://schemas.openxmlformats.org/officeDocument/2006/relationships" r:embed="rId7"/>
          <a:srcRect/>
          <a:stretch>
            <a:fillRect l="-14000" r="-14000"/>
          </a:stretch>
        </a:blipFill>
      </dgm:spPr>
      <dgm:t>
        <a:bodyPr/>
        <a:lstStyle/>
        <a:p>
          <a:endParaRPr lang="es-CO"/>
        </a:p>
      </dgm:t>
    </dgm:pt>
    <dgm:pt modelId="{FDB635C1-ADBB-42DF-B590-3A674004D576}">
      <dgm:prSet phldrT="[Texto]"/>
      <dgm:spPr/>
      <dgm:t>
        <a:bodyPr/>
        <a:lstStyle/>
        <a:p>
          <a:r>
            <a:rPr lang="es-CO" dirty="0"/>
            <a:t>Salud</a:t>
          </a:r>
        </a:p>
      </dgm:t>
    </dgm:pt>
    <dgm:pt modelId="{39E3D2EE-AA13-4109-BCC9-F22AEEE563E4}" type="parTrans" cxnId="{1EFAD7B3-9035-48BF-AF76-7288E109C07F}">
      <dgm:prSet/>
      <dgm:spPr/>
      <dgm:t>
        <a:bodyPr/>
        <a:lstStyle/>
        <a:p>
          <a:endParaRPr lang="es-CO"/>
        </a:p>
      </dgm:t>
    </dgm:pt>
    <dgm:pt modelId="{62F4796F-5799-40D1-838D-F5FAD01E6C81}" type="sibTrans" cxnId="{1EFAD7B3-9035-48BF-AF76-7288E109C07F}">
      <dgm:prSet/>
      <dgm:spPr>
        <a:blipFill>
          <a:blip xmlns:r="http://schemas.openxmlformats.org/officeDocument/2006/relationships" r:embed="rId8"/>
          <a:srcRect/>
          <a:stretch>
            <a:fillRect l="-26000" r="-26000"/>
          </a:stretch>
        </a:blipFill>
      </dgm:spPr>
      <dgm:t>
        <a:bodyPr/>
        <a:lstStyle/>
        <a:p>
          <a:endParaRPr lang="es-CO"/>
        </a:p>
      </dgm:t>
    </dgm:pt>
    <dgm:pt modelId="{8CD4B9E7-80A1-472B-9D1D-77CEB06FCAFC}" type="pres">
      <dgm:prSet presAssocID="{0861CEDA-3466-4A45-8DA7-4A6A3D554E99}" presName="Name0" presStyleCnt="0">
        <dgm:presLayoutVars>
          <dgm:chMax val="21"/>
          <dgm:chPref val="21"/>
        </dgm:presLayoutVars>
      </dgm:prSet>
      <dgm:spPr/>
    </dgm:pt>
    <dgm:pt modelId="{E13A3AC9-2B5A-4E1A-9FC5-9C4F1526B03C}" type="pres">
      <dgm:prSet presAssocID="{45E1C33E-962D-41B5-865C-DAAD05BD72FD}" presName="text1" presStyleCnt="0"/>
      <dgm:spPr/>
    </dgm:pt>
    <dgm:pt modelId="{76C343DD-5470-4114-8977-10623FEDF124}" type="pres">
      <dgm:prSet presAssocID="{45E1C33E-962D-41B5-865C-DAAD05BD72FD}" presName="textRepeatNode" presStyleLbl="alignNode1" presStyleIdx="0" presStyleCnt="8">
        <dgm:presLayoutVars>
          <dgm:chMax val="0"/>
          <dgm:chPref val="0"/>
          <dgm:bulletEnabled val="1"/>
        </dgm:presLayoutVars>
      </dgm:prSet>
      <dgm:spPr/>
    </dgm:pt>
    <dgm:pt modelId="{6FD1B44C-4D2D-408F-B8C9-5CE07A1C3C07}" type="pres">
      <dgm:prSet presAssocID="{45E1C33E-962D-41B5-865C-DAAD05BD72FD}" presName="textaccent1" presStyleCnt="0"/>
      <dgm:spPr/>
    </dgm:pt>
    <dgm:pt modelId="{8E6C0A33-2F82-4D24-B6F8-2A454EC6EC0F}" type="pres">
      <dgm:prSet presAssocID="{45E1C33E-962D-41B5-865C-DAAD05BD72FD}" presName="accentRepeatNode" presStyleLbl="solidAlignAcc1" presStyleIdx="0" presStyleCnt="16"/>
      <dgm:spPr/>
    </dgm:pt>
    <dgm:pt modelId="{BDCD11FD-AE47-4F11-8196-DC1187946DF3}" type="pres">
      <dgm:prSet presAssocID="{D065A5B5-ABCF-4AF0-A265-E1CB001E0521}" presName="image1" presStyleCnt="0"/>
      <dgm:spPr/>
    </dgm:pt>
    <dgm:pt modelId="{09D2B9F1-9A18-4FA9-8E44-7BAB0FA181AF}" type="pres">
      <dgm:prSet presAssocID="{D065A5B5-ABCF-4AF0-A265-E1CB001E0521}" presName="imageRepeatNode" presStyleLbl="alignAcc1" presStyleIdx="0" presStyleCnt="8"/>
      <dgm:spPr/>
    </dgm:pt>
    <dgm:pt modelId="{B0AB797E-BAC9-4270-BEBD-1E126916BE9D}" type="pres">
      <dgm:prSet presAssocID="{D065A5B5-ABCF-4AF0-A265-E1CB001E0521}" presName="imageaccent1" presStyleCnt="0"/>
      <dgm:spPr/>
    </dgm:pt>
    <dgm:pt modelId="{A29BBA46-4122-4699-977E-D32C1A4FB4C6}" type="pres">
      <dgm:prSet presAssocID="{D065A5B5-ABCF-4AF0-A265-E1CB001E0521}" presName="accentRepeatNode" presStyleLbl="solidAlignAcc1" presStyleIdx="1" presStyleCnt="16"/>
      <dgm:spPr/>
    </dgm:pt>
    <dgm:pt modelId="{4F0DBD32-AB10-4931-9AB1-DC4A827A9967}" type="pres">
      <dgm:prSet presAssocID="{72324AFB-8410-4F28-B1DA-D515F7992B1B}" presName="text2" presStyleCnt="0"/>
      <dgm:spPr/>
    </dgm:pt>
    <dgm:pt modelId="{91148F4E-00D3-475D-A3FC-FF5387F5318D}" type="pres">
      <dgm:prSet presAssocID="{72324AFB-8410-4F28-B1DA-D515F7992B1B}" presName="textRepeatNode" presStyleLbl="alignNode1" presStyleIdx="1" presStyleCnt="8">
        <dgm:presLayoutVars>
          <dgm:chMax val="0"/>
          <dgm:chPref val="0"/>
          <dgm:bulletEnabled val="1"/>
        </dgm:presLayoutVars>
      </dgm:prSet>
      <dgm:spPr/>
    </dgm:pt>
    <dgm:pt modelId="{845FFCD0-CC98-4BC4-9343-637938D7CEAF}" type="pres">
      <dgm:prSet presAssocID="{72324AFB-8410-4F28-B1DA-D515F7992B1B}" presName="textaccent2" presStyleCnt="0"/>
      <dgm:spPr/>
    </dgm:pt>
    <dgm:pt modelId="{7647C7E0-2271-4785-9305-409333983223}" type="pres">
      <dgm:prSet presAssocID="{72324AFB-8410-4F28-B1DA-D515F7992B1B}" presName="accentRepeatNode" presStyleLbl="solidAlignAcc1" presStyleIdx="2" presStyleCnt="16"/>
      <dgm:spPr/>
    </dgm:pt>
    <dgm:pt modelId="{FC7B5F09-554A-4029-867F-C63BC4C4F7D3}" type="pres">
      <dgm:prSet presAssocID="{1AD28EA7-5F76-4B98-87ED-96DDF2EFCD2E}" presName="image2" presStyleCnt="0"/>
      <dgm:spPr/>
    </dgm:pt>
    <dgm:pt modelId="{BBDE0CCE-6B17-45B0-A636-5B9A990D5835}" type="pres">
      <dgm:prSet presAssocID="{1AD28EA7-5F76-4B98-87ED-96DDF2EFCD2E}" presName="imageRepeatNode" presStyleLbl="alignAcc1" presStyleIdx="1" presStyleCnt="8"/>
      <dgm:spPr/>
    </dgm:pt>
    <dgm:pt modelId="{0CDDBB27-A6B9-466F-8935-3C0BC6BF9B42}" type="pres">
      <dgm:prSet presAssocID="{1AD28EA7-5F76-4B98-87ED-96DDF2EFCD2E}" presName="imageaccent2" presStyleCnt="0"/>
      <dgm:spPr/>
    </dgm:pt>
    <dgm:pt modelId="{8823F4BF-E705-43AD-8225-0B84CC19145A}" type="pres">
      <dgm:prSet presAssocID="{1AD28EA7-5F76-4B98-87ED-96DDF2EFCD2E}" presName="accentRepeatNode" presStyleLbl="solidAlignAcc1" presStyleIdx="3" presStyleCnt="16"/>
      <dgm:spPr/>
    </dgm:pt>
    <dgm:pt modelId="{4F29884A-74C0-4780-BE5C-4E0B8E5640F5}" type="pres">
      <dgm:prSet presAssocID="{AFC758D8-1FFC-4E7D-8268-120A75DBE21B}" presName="text3" presStyleCnt="0"/>
      <dgm:spPr/>
    </dgm:pt>
    <dgm:pt modelId="{6E277E3E-F4BE-478D-8F83-D9808E65E19D}" type="pres">
      <dgm:prSet presAssocID="{AFC758D8-1FFC-4E7D-8268-120A75DBE21B}" presName="textRepeatNode" presStyleLbl="alignNode1" presStyleIdx="2" presStyleCnt="8">
        <dgm:presLayoutVars>
          <dgm:chMax val="0"/>
          <dgm:chPref val="0"/>
          <dgm:bulletEnabled val="1"/>
        </dgm:presLayoutVars>
      </dgm:prSet>
      <dgm:spPr/>
    </dgm:pt>
    <dgm:pt modelId="{42494006-45D7-406C-BF6D-8B340730AD1B}" type="pres">
      <dgm:prSet presAssocID="{AFC758D8-1FFC-4E7D-8268-120A75DBE21B}" presName="textaccent3" presStyleCnt="0"/>
      <dgm:spPr/>
    </dgm:pt>
    <dgm:pt modelId="{33D7B141-73D5-4EE7-A01C-8098137B015F}" type="pres">
      <dgm:prSet presAssocID="{AFC758D8-1FFC-4E7D-8268-120A75DBE21B}" presName="accentRepeatNode" presStyleLbl="solidAlignAcc1" presStyleIdx="4" presStyleCnt="16"/>
      <dgm:spPr/>
    </dgm:pt>
    <dgm:pt modelId="{C4C7FDCA-542E-47F7-A018-0D71786B784B}" type="pres">
      <dgm:prSet presAssocID="{DC987692-65C0-4848-B16F-08C2A948FFBE}" presName="image3" presStyleCnt="0"/>
      <dgm:spPr/>
    </dgm:pt>
    <dgm:pt modelId="{CF65AE1F-EC77-4EEC-AB1B-2D007DF0D04C}" type="pres">
      <dgm:prSet presAssocID="{DC987692-65C0-4848-B16F-08C2A948FFBE}" presName="imageRepeatNode" presStyleLbl="alignAcc1" presStyleIdx="2" presStyleCnt="8"/>
      <dgm:spPr/>
    </dgm:pt>
    <dgm:pt modelId="{E947C535-8829-4214-A57E-15F4785E6CC0}" type="pres">
      <dgm:prSet presAssocID="{DC987692-65C0-4848-B16F-08C2A948FFBE}" presName="imageaccent3" presStyleCnt="0"/>
      <dgm:spPr/>
    </dgm:pt>
    <dgm:pt modelId="{ACD3B9A5-A38A-4F08-9337-5BE551E8C84D}" type="pres">
      <dgm:prSet presAssocID="{DC987692-65C0-4848-B16F-08C2A948FFBE}" presName="accentRepeatNode" presStyleLbl="solidAlignAcc1" presStyleIdx="5" presStyleCnt="16"/>
      <dgm:spPr/>
    </dgm:pt>
    <dgm:pt modelId="{B44A3001-F1F8-4F55-8712-355DD0CB5198}" type="pres">
      <dgm:prSet presAssocID="{CE036A71-9B0F-467E-9418-F7182E4114E8}" presName="text4" presStyleCnt="0"/>
      <dgm:spPr/>
    </dgm:pt>
    <dgm:pt modelId="{D76D8135-5D44-4DC0-B2A3-914A844D54F2}" type="pres">
      <dgm:prSet presAssocID="{CE036A71-9B0F-467E-9418-F7182E4114E8}" presName="textRepeatNode" presStyleLbl="alignNode1" presStyleIdx="3" presStyleCnt="8">
        <dgm:presLayoutVars>
          <dgm:chMax val="0"/>
          <dgm:chPref val="0"/>
          <dgm:bulletEnabled val="1"/>
        </dgm:presLayoutVars>
      </dgm:prSet>
      <dgm:spPr/>
    </dgm:pt>
    <dgm:pt modelId="{7DF3DEE7-4B25-406A-859B-46252516C31D}" type="pres">
      <dgm:prSet presAssocID="{CE036A71-9B0F-467E-9418-F7182E4114E8}" presName="textaccent4" presStyleCnt="0"/>
      <dgm:spPr/>
    </dgm:pt>
    <dgm:pt modelId="{CF667FA0-D528-4623-922D-D25AEC031DA4}" type="pres">
      <dgm:prSet presAssocID="{CE036A71-9B0F-467E-9418-F7182E4114E8}" presName="accentRepeatNode" presStyleLbl="solidAlignAcc1" presStyleIdx="6" presStyleCnt="16"/>
      <dgm:spPr/>
    </dgm:pt>
    <dgm:pt modelId="{D1028269-83E5-4E22-A19E-898E03D4D8D9}" type="pres">
      <dgm:prSet presAssocID="{C3660C48-D663-45CA-A135-BE71BFE7A975}" presName="image4" presStyleCnt="0"/>
      <dgm:spPr/>
    </dgm:pt>
    <dgm:pt modelId="{40AF13E3-6E12-4B3A-9F53-5C7D018CF364}" type="pres">
      <dgm:prSet presAssocID="{C3660C48-D663-45CA-A135-BE71BFE7A975}" presName="imageRepeatNode" presStyleLbl="alignAcc1" presStyleIdx="3" presStyleCnt="8"/>
      <dgm:spPr/>
    </dgm:pt>
    <dgm:pt modelId="{BC9B69C5-FE9D-4274-86FA-594CFEE71506}" type="pres">
      <dgm:prSet presAssocID="{C3660C48-D663-45CA-A135-BE71BFE7A975}" presName="imageaccent4" presStyleCnt="0"/>
      <dgm:spPr/>
    </dgm:pt>
    <dgm:pt modelId="{CC668BA3-AA05-49A7-AFE9-4263C7C048DB}" type="pres">
      <dgm:prSet presAssocID="{C3660C48-D663-45CA-A135-BE71BFE7A975}" presName="accentRepeatNode" presStyleLbl="solidAlignAcc1" presStyleIdx="7" presStyleCnt="16"/>
      <dgm:spPr/>
    </dgm:pt>
    <dgm:pt modelId="{BFF0327C-C56E-4C7A-8464-8A6CB95B2F8D}" type="pres">
      <dgm:prSet presAssocID="{FD6379C6-6A79-4753-803C-638CF980ACD6}" presName="text5" presStyleCnt="0"/>
      <dgm:spPr/>
    </dgm:pt>
    <dgm:pt modelId="{DFC3CC82-297E-4B9B-8FC1-AB7746CFC6B6}" type="pres">
      <dgm:prSet presAssocID="{FD6379C6-6A79-4753-803C-638CF980ACD6}" presName="textRepeatNode" presStyleLbl="alignNode1" presStyleIdx="4" presStyleCnt="8">
        <dgm:presLayoutVars>
          <dgm:chMax val="0"/>
          <dgm:chPref val="0"/>
          <dgm:bulletEnabled val="1"/>
        </dgm:presLayoutVars>
      </dgm:prSet>
      <dgm:spPr/>
    </dgm:pt>
    <dgm:pt modelId="{AC5F55FF-3C2A-45D6-A3F9-3E37AF893208}" type="pres">
      <dgm:prSet presAssocID="{FD6379C6-6A79-4753-803C-638CF980ACD6}" presName="textaccent5" presStyleCnt="0"/>
      <dgm:spPr/>
    </dgm:pt>
    <dgm:pt modelId="{7C7C5CA6-8783-43BD-8223-7037ED3A489A}" type="pres">
      <dgm:prSet presAssocID="{FD6379C6-6A79-4753-803C-638CF980ACD6}" presName="accentRepeatNode" presStyleLbl="solidAlignAcc1" presStyleIdx="8" presStyleCnt="16"/>
      <dgm:spPr/>
    </dgm:pt>
    <dgm:pt modelId="{BDEF2886-0AFD-45E7-A713-65D273BF2A48}" type="pres">
      <dgm:prSet presAssocID="{22FDC193-9F98-4D4A-A443-A15473E9A718}" presName="image5" presStyleCnt="0"/>
      <dgm:spPr/>
    </dgm:pt>
    <dgm:pt modelId="{A4F368E1-E11F-45A5-AD8D-4F86A7A6FCFC}" type="pres">
      <dgm:prSet presAssocID="{22FDC193-9F98-4D4A-A443-A15473E9A718}" presName="imageRepeatNode" presStyleLbl="alignAcc1" presStyleIdx="4" presStyleCnt="8"/>
      <dgm:spPr/>
    </dgm:pt>
    <dgm:pt modelId="{DAB4F346-D5A8-40A0-8F23-6A014AB36054}" type="pres">
      <dgm:prSet presAssocID="{22FDC193-9F98-4D4A-A443-A15473E9A718}" presName="imageaccent5" presStyleCnt="0"/>
      <dgm:spPr/>
    </dgm:pt>
    <dgm:pt modelId="{7E903E5B-AF7D-4A49-B6AC-ADD8C905D5FB}" type="pres">
      <dgm:prSet presAssocID="{22FDC193-9F98-4D4A-A443-A15473E9A718}" presName="accentRepeatNode" presStyleLbl="solidAlignAcc1" presStyleIdx="9" presStyleCnt="16"/>
      <dgm:spPr/>
    </dgm:pt>
    <dgm:pt modelId="{45E89A57-766D-4C0E-9603-28F0258EA897}" type="pres">
      <dgm:prSet presAssocID="{7D98C246-7FEE-47ED-B457-AF220E525844}" presName="text6" presStyleCnt="0"/>
      <dgm:spPr/>
    </dgm:pt>
    <dgm:pt modelId="{69B02740-85A3-4D72-831C-D3724654B330}" type="pres">
      <dgm:prSet presAssocID="{7D98C246-7FEE-47ED-B457-AF220E525844}" presName="textRepeatNode" presStyleLbl="alignNode1" presStyleIdx="5" presStyleCnt="8">
        <dgm:presLayoutVars>
          <dgm:chMax val="0"/>
          <dgm:chPref val="0"/>
          <dgm:bulletEnabled val="1"/>
        </dgm:presLayoutVars>
      </dgm:prSet>
      <dgm:spPr/>
    </dgm:pt>
    <dgm:pt modelId="{08BB6C8B-32F9-421F-BA87-9D87560CF1A1}" type="pres">
      <dgm:prSet presAssocID="{7D98C246-7FEE-47ED-B457-AF220E525844}" presName="textaccent6" presStyleCnt="0"/>
      <dgm:spPr/>
    </dgm:pt>
    <dgm:pt modelId="{D6429E21-480F-43C6-B93E-DCB93DC37BB4}" type="pres">
      <dgm:prSet presAssocID="{7D98C246-7FEE-47ED-B457-AF220E525844}" presName="accentRepeatNode" presStyleLbl="solidAlignAcc1" presStyleIdx="10" presStyleCnt="16"/>
      <dgm:spPr/>
    </dgm:pt>
    <dgm:pt modelId="{FBA7D3A4-1FAA-4D4B-8182-58E5BFF65225}" type="pres">
      <dgm:prSet presAssocID="{F272A7FF-5C51-4628-B6D1-E02C2B21363B}" presName="image6" presStyleCnt="0"/>
      <dgm:spPr/>
    </dgm:pt>
    <dgm:pt modelId="{421797FF-4867-4211-8ECB-86C14529ADD1}" type="pres">
      <dgm:prSet presAssocID="{F272A7FF-5C51-4628-B6D1-E02C2B21363B}" presName="imageRepeatNode" presStyleLbl="alignAcc1" presStyleIdx="5" presStyleCnt="8"/>
      <dgm:spPr/>
    </dgm:pt>
    <dgm:pt modelId="{D4A0379A-CC43-485B-9783-5A721A782AB2}" type="pres">
      <dgm:prSet presAssocID="{F272A7FF-5C51-4628-B6D1-E02C2B21363B}" presName="imageaccent6" presStyleCnt="0"/>
      <dgm:spPr/>
    </dgm:pt>
    <dgm:pt modelId="{B6D375B4-30A3-4FD4-A063-630B90234E8D}" type="pres">
      <dgm:prSet presAssocID="{F272A7FF-5C51-4628-B6D1-E02C2B21363B}" presName="accentRepeatNode" presStyleLbl="solidAlignAcc1" presStyleIdx="11" presStyleCnt="16"/>
      <dgm:spPr/>
    </dgm:pt>
    <dgm:pt modelId="{D970CFF1-7C63-4B94-9F02-4501205D5107}" type="pres">
      <dgm:prSet presAssocID="{682C38EC-1E68-4720-A9FA-4D2F3452A854}" presName="text7" presStyleCnt="0"/>
      <dgm:spPr/>
    </dgm:pt>
    <dgm:pt modelId="{F97F2C3C-A67D-4C75-B729-C2FD0B7EFB1A}" type="pres">
      <dgm:prSet presAssocID="{682C38EC-1E68-4720-A9FA-4D2F3452A854}" presName="textRepeatNode" presStyleLbl="alignNode1" presStyleIdx="6" presStyleCnt="8">
        <dgm:presLayoutVars>
          <dgm:chMax val="0"/>
          <dgm:chPref val="0"/>
          <dgm:bulletEnabled val="1"/>
        </dgm:presLayoutVars>
      </dgm:prSet>
      <dgm:spPr/>
    </dgm:pt>
    <dgm:pt modelId="{63E6C333-3246-4921-8597-14A786F43677}" type="pres">
      <dgm:prSet presAssocID="{682C38EC-1E68-4720-A9FA-4D2F3452A854}" presName="textaccent7" presStyleCnt="0"/>
      <dgm:spPr/>
    </dgm:pt>
    <dgm:pt modelId="{B002E2D7-0211-4C20-8746-D843A3A2E4BE}" type="pres">
      <dgm:prSet presAssocID="{682C38EC-1E68-4720-A9FA-4D2F3452A854}" presName="accentRepeatNode" presStyleLbl="solidAlignAcc1" presStyleIdx="12" presStyleCnt="16"/>
      <dgm:spPr/>
    </dgm:pt>
    <dgm:pt modelId="{B0953A9B-00E1-48D0-9643-738D2258B5DB}" type="pres">
      <dgm:prSet presAssocID="{4124D159-E444-423C-8AF8-C9ECDF1B4EBB}" presName="image7" presStyleCnt="0"/>
      <dgm:spPr/>
    </dgm:pt>
    <dgm:pt modelId="{7C11D9EA-E334-4E55-80B5-EC27937A376E}" type="pres">
      <dgm:prSet presAssocID="{4124D159-E444-423C-8AF8-C9ECDF1B4EBB}" presName="imageRepeatNode" presStyleLbl="alignAcc1" presStyleIdx="6" presStyleCnt="8"/>
      <dgm:spPr/>
    </dgm:pt>
    <dgm:pt modelId="{F6BBEB32-E787-46AF-A123-EEB1C63F9F9B}" type="pres">
      <dgm:prSet presAssocID="{4124D159-E444-423C-8AF8-C9ECDF1B4EBB}" presName="imageaccent7" presStyleCnt="0"/>
      <dgm:spPr/>
    </dgm:pt>
    <dgm:pt modelId="{07506CFA-F189-4604-8C38-D2408B3C0076}" type="pres">
      <dgm:prSet presAssocID="{4124D159-E444-423C-8AF8-C9ECDF1B4EBB}" presName="accentRepeatNode" presStyleLbl="solidAlignAcc1" presStyleIdx="13" presStyleCnt="16"/>
      <dgm:spPr/>
    </dgm:pt>
    <dgm:pt modelId="{D842E257-94D3-4BFB-BB7B-F15EEDD167BC}" type="pres">
      <dgm:prSet presAssocID="{FDB635C1-ADBB-42DF-B590-3A674004D576}" presName="text8" presStyleCnt="0"/>
      <dgm:spPr/>
    </dgm:pt>
    <dgm:pt modelId="{088BC354-6912-47D5-9365-5E1392E4E0C2}" type="pres">
      <dgm:prSet presAssocID="{FDB635C1-ADBB-42DF-B590-3A674004D576}" presName="textRepeatNode" presStyleLbl="alignNode1" presStyleIdx="7" presStyleCnt="8">
        <dgm:presLayoutVars>
          <dgm:chMax val="0"/>
          <dgm:chPref val="0"/>
          <dgm:bulletEnabled val="1"/>
        </dgm:presLayoutVars>
      </dgm:prSet>
      <dgm:spPr/>
    </dgm:pt>
    <dgm:pt modelId="{F856CB04-52DF-47A0-AF17-FB26B1F722F6}" type="pres">
      <dgm:prSet presAssocID="{FDB635C1-ADBB-42DF-B590-3A674004D576}" presName="textaccent8" presStyleCnt="0"/>
      <dgm:spPr/>
    </dgm:pt>
    <dgm:pt modelId="{A29C1627-51EB-4A14-A585-079BF03504F0}" type="pres">
      <dgm:prSet presAssocID="{FDB635C1-ADBB-42DF-B590-3A674004D576}" presName="accentRepeatNode" presStyleLbl="solidAlignAcc1" presStyleIdx="14" presStyleCnt="16"/>
      <dgm:spPr/>
    </dgm:pt>
    <dgm:pt modelId="{48C20DAC-B9D9-474E-AB0D-96F2C15467C5}" type="pres">
      <dgm:prSet presAssocID="{62F4796F-5799-40D1-838D-F5FAD01E6C81}" presName="image8" presStyleCnt="0"/>
      <dgm:spPr/>
    </dgm:pt>
    <dgm:pt modelId="{0AA30541-FB31-48D3-8C00-22FEFE1B9018}" type="pres">
      <dgm:prSet presAssocID="{62F4796F-5799-40D1-838D-F5FAD01E6C81}" presName="imageRepeatNode" presStyleLbl="alignAcc1" presStyleIdx="7" presStyleCnt="8"/>
      <dgm:spPr/>
    </dgm:pt>
    <dgm:pt modelId="{27E9C2BA-4DBE-44AD-BDBC-1DD9E05978A2}" type="pres">
      <dgm:prSet presAssocID="{62F4796F-5799-40D1-838D-F5FAD01E6C81}" presName="imageaccent8" presStyleCnt="0"/>
      <dgm:spPr/>
    </dgm:pt>
    <dgm:pt modelId="{87B40748-5EFC-41E9-8D35-397C40F8DD70}" type="pres">
      <dgm:prSet presAssocID="{62F4796F-5799-40D1-838D-F5FAD01E6C81}" presName="accentRepeatNode" presStyleLbl="solidAlignAcc1" presStyleIdx="15" presStyleCnt="16"/>
      <dgm:spPr/>
    </dgm:pt>
  </dgm:ptLst>
  <dgm:cxnLst>
    <dgm:cxn modelId="{981F240E-65CB-46AE-B13E-D23672934EA4}" srcId="{0861CEDA-3466-4A45-8DA7-4A6A3D554E99}" destId="{AFC758D8-1FFC-4E7D-8268-120A75DBE21B}" srcOrd="2" destOrd="0" parTransId="{680B2D28-D437-45B1-B539-96D8517D1532}" sibTransId="{DC987692-65C0-4848-B16F-08C2A948FFBE}"/>
    <dgm:cxn modelId="{34643D10-5355-4C13-B98B-D241DEEF784A}" type="presOf" srcId="{72324AFB-8410-4F28-B1DA-D515F7992B1B}" destId="{91148F4E-00D3-475D-A3FC-FF5387F5318D}" srcOrd="0" destOrd="0" presId="urn:microsoft.com/office/officeart/2008/layout/HexagonCluster"/>
    <dgm:cxn modelId="{E6EB9A15-8069-4574-951E-F19935D806FD}" srcId="{0861CEDA-3466-4A45-8DA7-4A6A3D554E99}" destId="{7D98C246-7FEE-47ED-B457-AF220E525844}" srcOrd="5" destOrd="0" parTransId="{B6A86781-CCB2-437F-AFF8-BBDA7CDB27F1}" sibTransId="{F272A7FF-5C51-4628-B6D1-E02C2B21363B}"/>
    <dgm:cxn modelId="{F7D0341C-C736-4BF3-B7E5-C5CA491F5A5A}" type="presOf" srcId="{FD6379C6-6A79-4753-803C-638CF980ACD6}" destId="{DFC3CC82-297E-4B9B-8FC1-AB7746CFC6B6}" srcOrd="0" destOrd="0" presId="urn:microsoft.com/office/officeart/2008/layout/HexagonCluster"/>
    <dgm:cxn modelId="{EACBB522-6CEF-4821-87FB-E2F7AD1BAEE9}" type="presOf" srcId="{CE036A71-9B0F-467E-9418-F7182E4114E8}" destId="{D76D8135-5D44-4DC0-B2A3-914A844D54F2}" srcOrd="0" destOrd="0" presId="urn:microsoft.com/office/officeart/2008/layout/HexagonCluster"/>
    <dgm:cxn modelId="{E7B21B34-3A31-470B-935C-3E260D53E733}" type="presOf" srcId="{62F4796F-5799-40D1-838D-F5FAD01E6C81}" destId="{0AA30541-FB31-48D3-8C00-22FEFE1B9018}" srcOrd="0" destOrd="0" presId="urn:microsoft.com/office/officeart/2008/layout/HexagonCluster"/>
    <dgm:cxn modelId="{94270A36-97D9-48E9-9639-E9A623ED5195}" srcId="{0861CEDA-3466-4A45-8DA7-4A6A3D554E99}" destId="{CE036A71-9B0F-467E-9418-F7182E4114E8}" srcOrd="3" destOrd="0" parTransId="{9345EDC3-6CAF-46DE-B9CE-DD9D56DD4C46}" sibTransId="{C3660C48-D663-45CA-A135-BE71BFE7A975}"/>
    <dgm:cxn modelId="{623F6866-FE11-4086-8053-4BD936180230}" type="presOf" srcId="{F272A7FF-5C51-4628-B6D1-E02C2B21363B}" destId="{421797FF-4867-4211-8ECB-86C14529ADD1}" srcOrd="0" destOrd="0" presId="urn:microsoft.com/office/officeart/2008/layout/HexagonCluster"/>
    <dgm:cxn modelId="{F0CF5D6D-74AD-477E-8C0C-4DB5053E975E}" type="presOf" srcId="{FDB635C1-ADBB-42DF-B590-3A674004D576}" destId="{088BC354-6912-47D5-9365-5E1392E4E0C2}" srcOrd="0" destOrd="0" presId="urn:microsoft.com/office/officeart/2008/layout/HexagonCluster"/>
    <dgm:cxn modelId="{CB3DC971-F708-4F05-83F1-9367BC23FACD}" type="presOf" srcId="{1AD28EA7-5F76-4B98-87ED-96DDF2EFCD2E}" destId="{BBDE0CCE-6B17-45B0-A636-5B9A990D5835}" srcOrd="0" destOrd="0" presId="urn:microsoft.com/office/officeart/2008/layout/HexagonCluster"/>
    <dgm:cxn modelId="{F60C2C53-A5B9-4858-A75A-8F1F86E4BE98}" type="presOf" srcId="{0861CEDA-3466-4A45-8DA7-4A6A3D554E99}" destId="{8CD4B9E7-80A1-472B-9D1D-77CEB06FCAFC}" srcOrd="0" destOrd="0" presId="urn:microsoft.com/office/officeart/2008/layout/HexagonCluster"/>
    <dgm:cxn modelId="{96ED8C76-50D4-49EB-8F65-3AD469453627}" srcId="{0861CEDA-3466-4A45-8DA7-4A6A3D554E99}" destId="{72324AFB-8410-4F28-B1DA-D515F7992B1B}" srcOrd="1" destOrd="0" parTransId="{94C85EFF-D70B-4CF1-A7DE-718529947CFF}" sibTransId="{1AD28EA7-5F76-4B98-87ED-96DDF2EFCD2E}"/>
    <dgm:cxn modelId="{F8BC1077-7569-4F28-A389-D64C76BBA613}" type="presOf" srcId="{682C38EC-1E68-4720-A9FA-4D2F3452A854}" destId="{F97F2C3C-A67D-4C75-B729-C2FD0B7EFB1A}" srcOrd="0" destOrd="0" presId="urn:microsoft.com/office/officeart/2008/layout/HexagonCluster"/>
    <dgm:cxn modelId="{DE79CC7A-8C24-4102-A5E7-E8C07ED37E62}" type="presOf" srcId="{DC987692-65C0-4848-B16F-08C2A948FFBE}" destId="{CF65AE1F-EC77-4EEC-AB1B-2D007DF0D04C}" srcOrd="0" destOrd="0" presId="urn:microsoft.com/office/officeart/2008/layout/HexagonCluster"/>
    <dgm:cxn modelId="{83CFF57B-8642-499D-883A-8255E906FF4F}" type="presOf" srcId="{D065A5B5-ABCF-4AF0-A265-E1CB001E0521}" destId="{09D2B9F1-9A18-4FA9-8E44-7BAB0FA181AF}" srcOrd="0" destOrd="0" presId="urn:microsoft.com/office/officeart/2008/layout/HexagonCluster"/>
    <dgm:cxn modelId="{562F328B-1A0A-43F5-963F-7C9C0010F37F}" type="presOf" srcId="{C3660C48-D663-45CA-A135-BE71BFE7A975}" destId="{40AF13E3-6E12-4B3A-9F53-5C7D018CF364}" srcOrd="0" destOrd="0" presId="urn:microsoft.com/office/officeart/2008/layout/HexagonCluster"/>
    <dgm:cxn modelId="{7559858D-ECF7-4B11-8EDE-2D84EAC3623C}" type="presOf" srcId="{22FDC193-9F98-4D4A-A443-A15473E9A718}" destId="{A4F368E1-E11F-45A5-AD8D-4F86A7A6FCFC}" srcOrd="0" destOrd="0" presId="urn:microsoft.com/office/officeart/2008/layout/HexagonCluster"/>
    <dgm:cxn modelId="{72CEAF92-F258-4679-99D7-C9B3231261C2}" type="presOf" srcId="{4124D159-E444-423C-8AF8-C9ECDF1B4EBB}" destId="{7C11D9EA-E334-4E55-80B5-EC27937A376E}" srcOrd="0" destOrd="0" presId="urn:microsoft.com/office/officeart/2008/layout/HexagonCluster"/>
    <dgm:cxn modelId="{1EFAD7B3-9035-48BF-AF76-7288E109C07F}" srcId="{0861CEDA-3466-4A45-8DA7-4A6A3D554E99}" destId="{FDB635C1-ADBB-42DF-B590-3A674004D576}" srcOrd="7" destOrd="0" parTransId="{39E3D2EE-AA13-4109-BCC9-F22AEEE563E4}" sibTransId="{62F4796F-5799-40D1-838D-F5FAD01E6C81}"/>
    <dgm:cxn modelId="{579BF6C4-1732-4F68-8DB4-4F2530338CF4}" type="presOf" srcId="{7D98C246-7FEE-47ED-B457-AF220E525844}" destId="{69B02740-85A3-4D72-831C-D3724654B330}" srcOrd="0" destOrd="0" presId="urn:microsoft.com/office/officeart/2008/layout/HexagonCluster"/>
    <dgm:cxn modelId="{654145CA-C62C-4D2E-A938-0AB0FF2711F5}" type="presOf" srcId="{AFC758D8-1FFC-4E7D-8268-120A75DBE21B}" destId="{6E277E3E-F4BE-478D-8F83-D9808E65E19D}" srcOrd="0" destOrd="0" presId="urn:microsoft.com/office/officeart/2008/layout/HexagonCluster"/>
    <dgm:cxn modelId="{A88169CD-6BFF-4BE5-80EF-CB8A194909F4}" srcId="{0861CEDA-3466-4A45-8DA7-4A6A3D554E99}" destId="{682C38EC-1E68-4720-A9FA-4D2F3452A854}" srcOrd="6" destOrd="0" parTransId="{A7D3DE87-1950-4668-B3E0-417D1A3BFD79}" sibTransId="{4124D159-E444-423C-8AF8-C9ECDF1B4EBB}"/>
    <dgm:cxn modelId="{0C9365D8-54DB-4911-8F5B-811B09344C9B}" type="presOf" srcId="{45E1C33E-962D-41B5-865C-DAAD05BD72FD}" destId="{76C343DD-5470-4114-8977-10623FEDF124}" srcOrd="0" destOrd="0" presId="urn:microsoft.com/office/officeart/2008/layout/HexagonCluster"/>
    <dgm:cxn modelId="{B21D86E5-B5D0-46A7-83F8-943EAC0A15C9}" srcId="{0861CEDA-3466-4A45-8DA7-4A6A3D554E99}" destId="{45E1C33E-962D-41B5-865C-DAAD05BD72FD}" srcOrd="0" destOrd="0" parTransId="{F3920537-8E41-40DB-8157-D14AEC885B4A}" sibTransId="{D065A5B5-ABCF-4AF0-A265-E1CB001E0521}"/>
    <dgm:cxn modelId="{C24507E6-D1F9-4631-8056-31253909BB84}" srcId="{0861CEDA-3466-4A45-8DA7-4A6A3D554E99}" destId="{FD6379C6-6A79-4753-803C-638CF980ACD6}" srcOrd="4" destOrd="0" parTransId="{1E841B40-AA5A-422D-9E18-F0D9DE53C9C1}" sibTransId="{22FDC193-9F98-4D4A-A443-A15473E9A718}"/>
    <dgm:cxn modelId="{0DA6845E-68CC-4E16-8C61-D75904658237}" type="presParOf" srcId="{8CD4B9E7-80A1-472B-9D1D-77CEB06FCAFC}" destId="{E13A3AC9-2B5A-4E1A-9FC5-9C4F1526B03C}" srcOrd="0" destOrd="0" presId="urn:microsoft.com/office/officeart/2008/layout/HexagonCluster"/>
    <dgm:cxn modelId="{12537F49-0FD5-41D8-9B38-5D3E865EDBDC}" type="presParOf" srcId="{E13A3AC9-2B5A-4E1A-9FC5-9C4F1526B03C}" destId="{76C343DD-5470-4114-8977-10623FEDF124}" srcOrd="0" destOrd="0" presId="urn:microsoft.com/office/officeart/2008/layout/HexagonCluster"/>
    <dgm:cxn modelId="{110FD925-2D02-4107-93E9-BE9AF858AD26}" type="presParOf" srcId="{8CD4B9E7-80A1-472B-9D1D-77CEB06FCAFC}" destId="{6FD1B44C-4D2D-408F-B8C9-5CE07A1C3C07}" srcOrd="1" destOrd="0" presId="urn:microsoft.com/office/officeart/2008/layout/HexagonCluster"/>
    <dgm:cxn modelId="{22D34DC7-5A4F-441B-834D-4D9182467C7F}" type="presParOf" srcId="{6FD1B44C-4D2D-408F-B8C9-5CE07A1C3C07}" destId="{8E6C0A33-2F82-4D24-B6F8-2A454EC6EC0F}" srcOrd="0" destOrd="0" presId="urn:microsoft.com/office/officeart/2008/layout/HexagonCluster"/>
    <dgm:cxn modelId="{05931E3B-D7FE-4A9D-956A-F88DDAE6C82D}" type="presParOf" srcId="{8CD4B9E7-80A1-472B-9D1D-77CEB06FCAFC}" destId="{BDCD11FD-AE47-4F11-8196-DC1187946DF3}" srcOrd="2" destOrd="0" presId="urn:microsoft.com/office/officeart/2008/layout/HexagonCluster"/>
    <dgm:cxn modelId="{956008AF-2750-405F-8C17-AA8F957229AA}" type="presParOf" srcId="{BDCD11FD-AE47-4F11-8196-DC1187946DF3}" destId="{09D2B9F1-9A18-4FA9-8E44-7BAB0FA181AF}" srcOrd="0" destOrd="0" presId="urn:microsoft.com/office/officeart/2008/layout/HexagonCluster"/>
    <dgm:cxn modelId="{8C2A12AD-4796-4940-BE34-B1F2707F0B85}" type="presParOf" srcId="{8CD4B9E7-80A1-472B-9D1D-77CEB06FCAFC}" destId="{B0AB797E-BAC9-4270-BEBD-1E126916BE9D}" srcOrd="3" destOrd="0" presId="urn:microsoft.com/office/officeart/2008/layout/HexagonCluster"/>
    <dgm:cxn modelId="{7CF17360-BC08-4729-85FC-0A0287DEA841}" type="presParOf" srcId="{B0AB797E-BAC9-4270-BEBD-1E126916BE9D}" destId="{A29BBA46-4122-4699-977E-D32C1A4FB4C6}" srcOrd="0" destOrd="0" presId="urn:microsoft.com/office/officeart/2008/layout/HexagonCluster"/>
    <dgm:cxn modelId="{FE16BD19-E29B-43E4-BDBD-A170F1C9A997}" type="presParOf" srcId="{8CD4B9E7-80A1-472B-9D1D-77CEB06FCAFC}" destId="{4F0DBD32-AB10-4931-9AB1-DC4A827A9967}" srcOrd="4" destOrd="0" presId="urn:microsoft.com/office/officeart/2008/layout/HexagonCluster"/>
    <dgm:cxn modelId="{DBD310AC-1D34-4C22-A896-DE96423AE857}" type="presParOf" srcId="{4F0DBD32-AB10-4931-9AB1-DC4A827A9967}" destId="{91148F4E-00D3-475D-A3FC-FF5387F5318D}" srcOrd="0" destOrd="0" presId="urn:microsoft.com/office/officeart/2008/layout/HexagonCluster"/>
    <dgm:cxn modelId="{DC89F006-2749-403A-A7F2-1D37702E7BEC}" type="presParOf" srcId="{8CD4B9E7-80A1-472B-9D1D-77CEB06FCAFC}" destId="{845FFCD0-CC98-4BC4-9343-637938D7CEAF}" srcOrd="5" destOrd="0" presId="urn:microsoft.com/office/officeart/2008/layout/HexagonCluster"/>
    <dgm:cxn modelId="{0FBE02EF-B8FE-40A0-AD61-44F8C38A9FEE}" type="presParOf" srcId="{845FFCD0-CC98-4BC4-9343-637938D7CEAF}" destId="{7647C7E0-2271-4785-9305-409333983223}" srcOrd="0" destOrd="0" presId="urn:microsoft.com/office/officeart/2008/layout/HexagonCluster"/>
    <dgm:cxn modelId="{57CDD5A2-DA02-4B85-AC5E-3AE4683FA711}" type="presParOf" srcId="{8CD4B9E7-80A1-472B-9D1D-77CEB06FCAFC}" destId="{FC7B5F09-554A-4029-867F-C63BC4C4F7D3}" srcOrd="6" destOrd="0" presId="urn:microsoft.com/office/officeart/2008/layout/HexagonCluster"/>
    <dgm:cxn modelId="{419E1689-3CE9-411D-AE27-CB17D312B18F}" type="presParOf" srcId="{FC7B5F09-554A-4029-867F-C63BC4C4F7D3}" destId="{BBDE0CCE-6B17-45B0-A636-5B9A990D5835}" srcOrd="0" destOrd="0" presId="urn:microsoft.com/office/officeart/2008/layout/HexagonCluster"/>
    <dgm:cxn modelId="{7983E909-CDBD-4F7F-BA41-AF30C46B5396}" type="presParOf" srcId="{8CD4B9E7-80A1-472B-9D1D-77CEB06FCAFC}" destId="{0CDDBB27-A6B9-466F-8935-3C0BC6BF9B42}" srcOrd="7" destOrd="0" presId="urn:microsoft.com/office/officeart/2008/layout/HexagonCluster"/>
    <dgm:cxn modelId="{27299D51-0C9B-43E2-BFCC-03409E492726}" type="presParOf" srcId="{0CDDBB27-A6B9-466F-8935-3C0BC6BF9B42}" destId="{8823F4BF-E705-43AD-8225-0B84CC19145A}" srcOrd="0" destOrd="0" presId="urn:microsoft.com/office/officeart/2008/layout/HexagonCluster"/>
    <dgm:cxn modelId="{BC86D8D5-37C7-410D-9DA7-4FFA73771B2A}" type="presParOf" srcId="{8CD4B9E7-80A1-472B-9D1D-77CEB06FCAFC}" destId="{4F29884A-74C0-4780-BE5C-4E0B8E5640F5}" srcOrd="8" destOrd="0" presId="urn:microsoft.com/office/officeart/2008/layout/HexagonCluster"/>
    <dgm:cxn modelId="{E4837B79-198C-4D03-8AB8-1914ED3D5247}" type="presParOf" srcId="{4F29884A-74C0-4780-BE5C-4E0B8E5640F5}" destId="{6E277E3E-F4BE-478D-8F83-D9808E65E19D}" srcOrd="0" destOrd="0" presId="urn:microsoft.com/office/officeart/2008/layout/HexagonCluster"/>
    <dgm:cxn modelId="{E6F875D0-227F-4779-8E96-3C90F6B84B2A}" type="presParOf" srcId="{8CD4B9E7-80A1-472B-9D1D-77CEB06FCAFC}" destId="{42494006-45D7-406C-BF6D-8B340730AD1B}" srcOrd="9" destOrd="0" presId="urn:microsoft.com/office/officeart/2008/layout/HexagonCluster"/>
    <dgm:cxn modelId="{9040DDDD-E8C8-4E8F-BD18-E9A914C0532D}" type="presParOf" srcId="{42494006-45D7-406C-BF6D-8B340730AD1B}" destId="{33D7B141-73D5-4EE7-A01C-8098137B015F}" srcOrd="0" destOrd="0" presId="urn:microsoft.com/office/officeart/2008/layout/HexagonCluster"/>
    <dgm:cxn modelId="{2CCFE0FE-FCF6-41E6-897B-CE361B0D376B}" type="presParOf" srcId="{8CD4B9E7-80A1-472B-9D1D-77CEB06FCAFC}" destId="{C4C7FDCA-542E-47F7-A018-0D71786B784B}" srcOrd="10" destOrd="0" presId="urn:microsoft.com/office/officeart/2008/layout/HexagonCluster"/>
    <dgm:cxn modelId="{48CF991A-F843-40D3-A457-B206AAD4CE4B}" type="presParOf" srcId="{C4C7FDCA-542E-47F7-A018-0D71786B784B}" destId="{CF65AE1F-EC77-4EEC-AB1B-2D007DF0D04C}" srcOrd="0" destOrd="0" presId="urn:microsoft.com/office/officeart/2008/layout/HexagonCluster"/>
    <dgm:cxn modelId="{220EB191-9D85-4680-8984-5E57D0F0B1C3}" type="presParOf" srcId="{8CD4B9E7-80A1-472B-9D1D-77CEB06FCAFC}" destId="{E947C535-8829-4214-A57E-15F4785E6CC0}" srcOrd="11" destOrd="0" presId="urn:microsoft.com/office/officeart/2008/layout/HexagonCluster"/>
    <dgm:cxn modelId="{07897A59-8272-419D-9C27-DC97C59D33B2}" type="presParOf" srcId="{E947C535-8829-4214-A57E-15F4785E6CC0}" destId="{ACD3B9A5-A38A-4F08-9337-5BE551E8C84D}" srcOrd="0" destOrd="0" presId="urn:microsoft.com/office/officeart/2008/layout/HexagonCluster"/>
    <dgm:cxn modelId="{3CED39B5-904A-46FF-AC64-D4E8E441754D}" type="presParOf" srcId="{8CD4B9E7-80A1-472B-9D1D-77CEB06FCAFC}" destId="{B44A3001-F1F8-4F55-8712-355DD0CB5198}" srcOrd="12" destOrd="0" presId="urn:microsoft.com/office/officeart/2008/layout/HexagonCluster"/>
    <dgm:cxn modelId="{411EE264-EAA9-4B73-AFF6-FE7BD8ABFD22}" type="presParOf" srcId="{B44A3001-F1F8-4F55-8712-355DD0CB5198}" destId="{D76D8135-5D44-4DC0-B2A3-914A844D54F2}" srcOrd="0" destOrd="0" presId="urn:microsoft.com/office/officeart/2008/layout/HexagonCluster"/>
    <dgm:cxn modelId="{8CDBE0E5-8F08-4CB4-B1B6-3A4864EFE4B8}" type="presParOf" srcId="{8CD4B9E7-80A1-472B-9D1D-77CEB06FCAFC}" destId="{7DF3DEE7-4B25-406A-859B-46252516C31D}" srcOrd="13" destOrd="0" presId="urn:microsoft.com/office/officeart/2008/layout/HexagonCluster"/>
    <dgm:cxn modelId="{33DB7036-C891-4737-BDB1-F876556270C6}" type="presParOf" srcId="{7DF3DEE7-4B25-406A-859B-46252516C31D}" destId="{CF667FA0-D528-4623-922D-D25AEC031DA4}" srcOrd="0" destOrd="0" presId="urn:microsoft.com/office/officeart/2008/layout/HexagonCluster"/>
    <dgm:cxn modelId="{966EE2F1-3627-4C9A-A15D-804D71B732FF}" type="presParOf" srcId="{8CD4B9E7-80A1-472B-9D1D-77CEB06FCAFC}" destId="{D1028269-83E5-4E22-A19E-898E03D4D8D9}" srcOrd="14" destOrd="0" presId="urn:microsoft.com/office/officeart/2008/layout/HexagonCluster"/>
    <dgm:cxn modelId="{60CF222F-8068-41DF-9FE6-D20266EF38F5}" type="presParOf" srcId="{D1028269-83E5-4E22-A19E-898E03D4D8D9}" destId="{40AF13E3-6E12-4B3A-9F53-5C7D018CF364}" srcOrd="0" destOrd="0" presId="urn:microsoft.com/office/officeart/2008/layout/HexagonCluster"/>
    <dgm:cxn modelId="{745BDAD4-C521-4F09-8FDA-2ABFE83A0594}" type="presParOf" srcId="{8CD4B9E7-80A1-472B-9D1D-77CEB06FCAFC}" destId="{BC9B69C5-FE9D-4274-86FA-594CFEE71506}" srcOrd="15" destOrd="0" presId="urn:microsoft.com/office/officeart/2008/layout/HexagonCluster"/>
    <dgm:cxn modelId="{93B5195B-CD88-45C8-B55B-005BB4773297}" type="presParOf" srcId="{BC9B69C5-FE9D-4274-86FA-594CFEE71506}" destId="{CC668BA3-AA05-49A7-AFE9-4263C7C048DB}" srcOrd="0" destOrd="0" presId="urn:microsoft.com/office/officeart/2008/layout/HexagonCluster"/>
    <dgm:cxn modelId="{F11E9C44-9D7A-4BC0-AD41-98E8A10EA2EB}" type="presParOf" srcId="{8CD4B9E7-80A1-472B-9D1D-77CEB06FCAFC}" destId="{BFF0327C-C56E-4C7A-8464-8A6CB95B2F8D}" srcOrd="16" destOrd="0" presId="urn:microsoft.com/office/officeart/2008/layout/HexagonCluster"/>
    <dgm:cxn modelId="{F2FB0C83-310C-44C9-AF48-F17DAE7F15B5}" type="presParOf" srcId="{BFF0327C-C56E-4C7A-8464-8A6CB95B2F8D}" destId="{DFC3CC82-297E-4B9B-8FC1-AB7746CFC6B6}" srcOrd="0" destOrd="0" presId="urn:microsoft.com/office/officeart/2008/layout/HexagonCluster"/>
    <dgm:cxn modelId="{BA24AA5B-9173-46DD-B66E-6B292BAA8D37}" type="presParOf" srcId="{8CD4B9E7-80A1-472B-9D1D-77CEB06FCAFC}" destId="{AC5F55FF-3C2A-45D6-A3F9-3E37AF893208}" srcOrd="17" destOrd="0" presId="urn:microsoft.com/office/officeart/2008/layout/HexagonCluster"/>
    <dgm:cxn modelId="{CF35AF76-1AC5-4BBB-9FE1-4958C0A7C23C}" type="presParOf" srcId="{AC5F55FF-3C2A-45D6-A3F9-3E37AF893208}" destId="{7C7C5CA6-8783-43BD-8223-7037ED3A489A}" srcOrd="0" destOrd="0" presId="urn:microsoft.com/office/officeart/2008/layout/HexagonCluster"/>
    <dgm:cxn modelId="{8F63E750-3822-4978-8D11-5F061DF34ABC}" type="presParOf" srcId="{8CD4B9E7-80A1-472B-9D1D-77CEB06FCAFC}" destId="{BDEF2886-0AFD-45E7-A713-65D273BF2A48}" srcOrd="18" destOrd="0" presId="urn:microsoft.com/office/officeart/2008/layout/HexagonCluster"/>
    <dgm:cxn modelId="{FB57B1D0-F5A5-4503-B1B8-D6C1A85EDE11}" type="presParOf" srcId="{BDEF2886-0AFD-45E7-A713-65D273BF2A48}" destId="{A4F368E1-E11F-45A5-AD8D-4F86A7A6FCFC}" srcOrd="0" destOrd="0" presId="urn:microsoft.com/office/officeart/2008/layout/HexagonCluster"/>
    <dgm:cxn modelId="{0AAE704D-0BAD-4425-8CF6-0720BCD876C5}" type="presParOf" srcId="{8CD4B9E7-80A1-472B-9D1D-77CEB06FCAFC}" destId="{DAB4F346-D5A8-40A0-8F23-6A014AB36054}" srcOrd="19" destOrd="0" presId="urn:microsoft.com/office/officeart/2008/layout/HexagonCluster"/>
    <dgm:cxn modelId="{9D1BC286-54F1-4B59-8268-A6C982F4803B}" type="presParOf" srcId="{DAB4F346-D5A8-40A0-8F23-6A014AB36054}" destId="{7E903E5B-AF7D-4A49-B6AC-ADD8C905D5FB}" srcOrd="0" destOrd="0" presId="urn:microsoft.com/office/officeart/2008/layout/HexagonCluster"/>
    <dgm:cxn modelId="{0DA13D62-5162-4971-ABC8-4B0B4304A26B}" type="presParOf" srcId="{8CD4B9E7-80A1-472B-9D1D-77CEB06FCAFC}" destId="{45E89A57-766D-4C0E-9603-28F0258EA897}" srcOrd="20" destOrd="0" presId="urn:microsoft.com/office/officeart/2008/layout/HexagonCluster"/>
    <dgm:cxn modelId="{AB15982D-4F72-42D3-94AA-A8C5A72C9EE6}" type="presParOf" srcId="{45E89A57-766D-4C0E-9603-28F0258EA897}" destId="{69B02740-85A3-4D72-831C-D3724654B330}" srcOrd="0" destOrd="0" presId="urn:microsoft.com/office/officeart/2008/layout/HexagonCluster"/>
    <dgm:cxn modelId="{B67FF24B-555F-4A7B-BEED-CB450F550AEC}" type="presParOf" srcId="{8CD4B9E7-80A1-472B-9D1D-77CEB06FCAFC}" destId="{08BB6C8B-32F9-421F-BA87-9D87560CF1A1}" srcOrd="21" destOrd="0" presId="urn:microsoft.com/office/officeart/2008/layout/HexagonCluster"/>
    <dgm:cxn modelId="{76B64A79-A301-4608-86BB-2340F1FB35BD}" type="presParOf" srcId="{08BB6C8B-32F9-421F-BA87-9D87560CF1A1}" destId="{D6429E21-480F-43C6-B93E-DCB93DC37BB4}" srcOrd="0" destOrd="0" presId="urn:microsoft.com/office/officeart/2008/layout/HexagonCluster"/>
    <dgm:cxn modelId="{5D2C9018-8558-4E9A-AA69-8A68A465EAC5}" type="presParOf" srcId="{8CD4B9E7-80A1-472B-9D1D-77CEB06FCAFC}" destId="{FBA7D3A4-1FAA-4D4B-8182-58E5BFF65225}" srcOrd="22" destOrd="0" presId="urn:microsoft.com/office/officeart/2008/layout/HexagonCluster"/>
    <dgm:cxn modelId="{53E417EF-5613-420C-85DB-12063A03EE8B}" type="presParOf" srcId="{FBA7D3A4-1FAA-4D4B-8182-58E5BFF65225}" destId="{421797FF-4867-4211-8ECB-86C14529ADD1}" srcOrd="0" destOrd="0" presId="urn:microsoft.com/office/officeart/2008/layout/HexagonCluster"/>
    <dgm:cxn modelId="{4D7E8A51-5F72-4A16-80F0-A9A74B17F0DF}" type="presParOf" srcId="{8CD4B9E7-80A1-472B-9D1D-77CEB06FCAFC}" destId="{D4A0379A-CC43-485B-9783-5A721A782AB2}" srcOrd="23" destOrd="0" presId="urn:microsoft.com/office/officeart/2008/layout/HexagonCluster"/>
    <dgm:cxn modelId="{59AD7229-87ED-40F1-B025-7CCE378C5E73}" type="presParOf" srcId="{D4A0379A-CC43-485B-9783-5A721A782AB2}" destId="{B6D375B4-30A3-4FD4-A063-630B90234E8D}" srcOrd="0" destOrd="0" presId="urn:microsoft.com/office/officeart/2008/layout/HexagonCluster"/>
    <dgm:cxn modelId="{F6F1A282-5BCF-411C-BFC8-1CA2EBBF5B10}" type="presParOf" srcId="{8CD4B9E7-80A1-472B-9D1D-77CEB06FCAFC}" destId="{D970CFF1-7C63-4B94-9F02-4501205D5107}" srcOrd="24" destOrd="0" presId="urn:microsoft.com/office/officeart/2008/layout/HexagonCluster"/>
    <dgm:cxn modelId="{DA97946E-EF2E-428D-97E6-B51C6F7C04C2}" type="presParOf" srcId="{D970CFF1-7C63-4B94-9F02-4501205D5107}" destId="{F97F2C3C-A67D-4C75-B729-C2FD0B7EFB1A}" srcOrd="0" destOrd="0" presId="urn:microsoft.com/office/officeart/2008/layout/HexagonCluster"/>
    <dgm:cxn modelId="{90EF04B0-2E23-4AD7-B947-34AC5ADA1C66}" type="presParOf" srcId="{8CD4B9E7-80A1-472B-9D1D-77CEB06FCAFC}" destId="{63E6C333-3246-4921-8597-14A786F43677}" srcOrd="25" destOrd="0" presId="urn:microsoft.com/office/officeart/2008/layout/HexagonCluster"/>
    <dgm:cxn modelId="{E7E1164D-ED64-44DC-B39F-B53BC5474F8C}" type="presParOf" srcId="{63E6C333-3246-4921-8597-14A786F43677}" destId="{B002E2D7-0211-4C20-8746-D843A3A2E4BE}" srcOrd="0" destOrd="0" presId="urn:microsoft.com/office/officeart/2008/layout/HexagonCluster"/>
    <dgm:cxn modelId="{F90EF57B-2D12-4DB0-918F-06BFDC4D68F7}" type="presParOf" srcId="{8CD4B9E7-80A1-472B-9D1D-77CEB06FCAFC}" destId="{B0953A9B-00E1-48D0-9643-738D2258B5DB}" srcOrd="26" destOrd="0" presId="urn:microsoft.com/office/officeart/2008/layout/HexagonCluster"/>
    <dgm:cxn modelId="{61FE22AE-AB35-4606-B270-692909CD2038}" type="presParOf" srcId="{B0953A9B-00E1-48D0-9643-738D2258B5DB}" destId="{7C11D9EA-E334-4E55-80B5-EC27937A376E}" srcOrd="0" destOrd="0" presId="urn:microsoft.com/office/officeart/2008/layout/HexagonCluster"/>
    <dgm:cxn modelId="{FD0D3FF4-AC1C-4AFF-BCCF-5152DF53E394}" type="presParOf" srcId="{8CD4B9E7-80A1-472B-9D1D-77CEB06FCAFC}" destId="{F6BBEB32-E787-46AF-A123-EEB1C63F9F9B}" srcOrd="27" destOrd="0" presId="urn:microsoft.com/office/officeart/2008/layout/HexagonCluster"/>
    <dgm:cxn modelId="{E2CAAE56-B54E-4B8D-AFD2-013AB9842A3F}" type="presParOf" srcId="{F6BBEB32-E787-46AF-A123-EEB1C63F9F9B}" destId="{07506CFA-F189-4604-8C38-D2408B3C0076}" srcOrd="0" destOrd="0" presId="urn:microsoft.com/office/officeart/2008/layout/HexagonCluster"/>
    <dgm:cxn modelId="{1DAC04C7-18C4-48DF-B4DC-2EB8C632E8E2}" type="presParOf" srcId="{8CD4B9E7-80A1-472B-9D1D-77CEB06FCAFC}" destId="{D842E257-94D3-4BFB-BB7B-F15EEDD167BC}" srcOrd="28" destOrd="0" presId="urn:microsoft.com/office/officeart/2008/layout/HexagonCluster"/>
    <dgm:cxn modelId="{BA1CE86D-7B00-4467-AC2A-2CFD4684ADC2}" type="presParOf" srcId="{D842E257-94D3-4BFB-BB7B-F15EEDD167BC}" destId="{088BC354-6912-47D5-9365-5E1392E4E0C2}" srcOrd="0" destOrd="0" presId="urn:microsoft.com/office/officeart/2008/layout/HexagonCluster"/>
    <dgm:cxn modelId="{1515618C-D124-4119-B3B8-5F78C00DA7D8}" type="presParOf" srcId="{8CD4B9E7-80A1-472B-9D1D-77CEB06FCAFC}" destId="{F856CB04-52DF-47A0-AF17-FB26B1F722F6}" srcOrd="29" destOrd="0" presId="urn:microsoft.com/office/officeart/2008/layout/HexagonCluster"/>
    <dgm:cxn modelId="{DBED5267-28F0-4A36-B1CB-D0476FDDC218}" type="presParOf" srcId="{F856CB04-52DF-47A0-AF17-FB26B1F722F6}" destId="{A29C1627-51EB-4A14-A585-079BF03504F0}" srcOrd="0" destOrd="0" presId="urn:microsoft.com/office/officeart/2008/layout/HexagonCluster"/>
    <dgm:cxn modelId="{4EE5E8AF-B879-4D3A-BA1C-CCA8FDD4187A}" type="presParOf" srcId="{8CD4B9E7-80A1-472B-9D1D-77CEB06FCAFC}" destId="{48C20DAC-B9D9-474E-AB0D-96F2C15467C5}" srcOrd="30" destOrd="0" presId="urn:microsoft.com/office/officeart/2008/layout/HexagonCluster"/>
    <dgm:cxn modelId="{1D0193A4-664B-40E2-9DDE-47885F5C9594}" type="presParOf" srcId="{48C20DAC-B9D9-474E-AB0D-96F2C15467C5}" destId="{0AA30541-FB31-48D3-8C00-22FEFE1B9018}" srcOrd="0" destOrd="0" presId="urn:microsoft.com/office/officeart/2008/layout/HexagonCluster"/>
    <dgm:cxn modelId="{7CDFF6EB-66AF-4B89-A735-EEF092A9E932}" type="presParOf" srcId="{8CD4B9E7-80A1-472B-9D1D-77CEB06FCAFC}" destId="{27E9C2BA-4DBE-44AD-BDBC-1DD9E05978A2}" srcOrd="31" destOrd="0" presId="urn:microsoft.com/office/officeart/2008/layout/HexagonCluster"/>
    <dgm:cxn modelId="{993739F9-3E90-4DCF-A4E4-426B686C5E53}" type="presParOf" srcId="{27E9C2BA-4DBE-44AD-BDBC-1DD9E05978A2}" destId="{87B40748-5EFC-41E9-8D35-397C40F8DD70}"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861CEDA-3466-4A45-8DA7-4A6A3D554E99}" type="doc">
      <dgm:prSet loTypeId="urn:microsoft.com/office/officeart/2008/layout/HexagonCluster" loCatId="picture" qsTypeId="urn:microsoft.com/office/officeart/2005/8/quickstyle/3d1" qsCatId="3D" csTypeId="urn:microsoft.com/office/officeart/2005/8/colors/colorful3" csCatId="colorful" phldr="1"/>
      <dgm:spPr/>
      <dgm:t>
        <a:bodyPr/>
        <a:lstStyle/>
        <a:p>
          <a:endParaRPr lang="es-CO"/>
        </a:p>
      </dgm:t>
    </dgm:pt>
    <dgm:pt modelId="{0DF2BC80-EF37-4246-8DD2-229044C0B9B6}">
      <dgm:prSet phldrT="[Texto]"/>
      <dgm:spPr/>
      <dgm:t>
        <a:bodyPr/>
        <a:lstStyle/>
        <a:p>
          <a:r>
            <a:rPr lang="es-CO" dirty="0"/>
            <a:t>Educación </a:t>
          </a:r>
        </a:p>
      </dgm:t>
    </dgm:pt>
    <dgm:pt modelId="{ACD191F9-6D38-4B55-B1C1-2EFBA2F66BAA}" type="parTrans" cxnId="{BBBF16E1-2ED1-4F6A-A7BE-37598CF850A0}">
      <dgm:prSet/>
      <dgm:spPr/>
      <dgm:t>
        <a:bodyPr/>
        <a:lstStyle/>
        <a:p>
          <a:endParaRPr lang="es-CO"/>
        </a:p>
      </dgm:t>
    </dgm:pt>
    <dgm:pt modelId="{B11E5ECE-4980-4895-A573-6617702FAD15}" type="sibTrans" cxnId="{BBBF16E1-2ED1-4F6A-A7BE-37598CF850A0}">
      <dgm:prSet/>
      <dgm:spPr>
        <a:blipFill>
          <a:blip xmlns:r="http://schemas.openxmlformats.org/officeDocument/2006/relationships" r:embed="rId1"/>
          <a:srcRect/>
          <a:stretch>
            <a:fillRect l="-22000" r="-22000"/>
          </a:stretch>
        </a:blipFill>
      </dgm:spPr>
      <dgm:t>
        <a:bodyPr/>
        <a:lstStyle/>
        <a:p>
          <a:endParaRPr lang="es-CO"/>
        </a:p>
      </dgm:t>
    </dgm:pt>
    <dgm:pt modelId="{B49FBB73-3BFD-4AEB-A8FF-9FE1F3D4F0D5}">
      <dgm:prSet phldrT="[Texto]"/>
      <dgm:spPr/>
      <dgm:t>
        <a:bodyPr/>
        <a:lstStyle/>
        <a:p>
          <a:r>
            <a:rPr lang="es-CO" dirty="0"/>
            <a:t>Paz y Conflicto</a:t>
          </a:r>
        </a:p>
      </dgm:t>
    </dgm:pt>
    <dgm:pt modelId="{AFAD9128-1994-4CEF-926B-77EBECB6D7A6}" type="parTrans" cxnId="{0690B3CE-82A4-40BC-82A9-EBA243229053}">
      <dgm:prSet/>
      <dgm:spPr/>
      <dgm:t>
        <a:bodyPr/>
        <a:lstStyle/>
        <a:p>
          <a:endParaRPr lang="es-CO"/>
        </a:p>
      </dgm:t>
    </dgm:pt>
    <dgm:pt modelId="{23670D2F-8268-4CF3-A01C-6C5D04059072}" type="sibTrans" cxnId="{0690B3CE-82A4-40BC-82A9-EBA243229053}">
      <dgm:prSet/>
      <dgm:spPr>
        <a:blipFill>
          <a:blip xmlns:r="http://schemas.openxmlformats.org/officeDocument/2006/relationships" r:embed="rId2">
            <a:extLst>
              <a:ext uri="{96DAC541-7B7A-43D3-8B79-37D633B846F1}">
                <asvg:svgBlip xmlns:asvg="http://schemas.microsoft.com/office/drawing/2016/SVG/main" r:embed="rId3"/>
              </a:ext>
            </a:extLst>
          </a:blip>
          <a:srcRect/>
          <a:stretch>
            <a:fillRect t="-8000" b="-8000"/>
          </a:stretch>
        </a:blipFill>
      </dgm:spPr>
      <dgm:t>
        <a:bodyPr/>
        <a:lstStyle/>
        <a:p>
          <a:endParaRPr lang="es-CO"/>
        </a:p>
      </dgm:t>
    </dgm:pt>
    <dgm:pt modelId="{49CA6C1B-F6AD-47CB-875A-8E877BE84BB2}">
      <dgm:prSet phldrT="[Texto]"/>
      <dgm:spPr/>
      <dgm:t>
        <a:bodyPr/>
        <a:lstStyle/>
        <a:p>
          <a:r>
            <a:rPr lang="es-CO" dirty="0"/>
            <a:t>Importancia de la Mujer </a:t>
          </a:r>
        </a:p>
      </dgm:t>
    </dgm:pt>
    <dgm:pt modelId="{05B9031F-5B9E-4A89-85B1-FE6E51016F6B}" type="parTrans" cxnId="{F2262F2C-A14E-49D6-84F3-1A9DF71CFA18}">
      <dgm:prSet/>
      <dgm:spPr/>
      <dgm:t>
        <a:bodyPr/>
        <a:lstStyle/>
        <a:p>
          <a:endParaRPr lang="es-CO"/>
        </a:p>
      </dgm:t>
    </dgm:pt>
    <dgm:pt modelId="{76BBE041-2964-4B94-B332-94FFBD9B402A}" type="sibTrans" cxnId="{F2262F2C-A14E-49D6-84F3-1A9DF71CFA18}">
      <dgm:prSet/>
      <dgm:spPr>
        <a:blipFill>
          <a:blip xmlns:r="http://schemas.openxmlformats.org/officeDocument/2006/relationships" r:embed="rId4"/>
          <a:srcRect/>
          <a:stretch>
            <a:fillRect l="-14000" r="-14000"/>
          </a:stretch>
        </a:blipFill>
      </dgm:spPr>
      <dgm:t>
        <a:bodyPr/>
        <a:lstStyle/>
        <a:p>
          <a:endParaRPr lang="es-CO"/>
        </a:p>
      </dgm:t>
    </dgm:pt>
    <dgm:pt modelId="{0F45549A-765F-420B-A3AA-1931B5883F7D}">
      <dgm:prSet phldrT="[Texto]"/>
      <dgm:spPr/>
      <dgm:t>
        <a:bodyPr/>
        <a:lstStyle/>
        <a:p>
          <a:r>
            <a:rPr lang="es-CO" dirty="0"/>
            <a:t>Crimen Transnacional</a:t>
          </a:r>
        </a:p>
      </dgm:t>
    </dgm:pt>
    <dgm:pt modelId="{0521FD72-0776-4B4B-AA43-A3689DE89F6F}" type="parTrans" cxnId="{2FD2EA8C-791B-4CC1-A7D8-7C18638BF292}">
      <dgm:prSet/>
      <dgm:spPr/>
      <dgm:t>
        <a:bodyPr/>
        <a:lstStyle/>
        <a:p>
          <a:endParaRPr lang="es-CO"/>
        </a:p>
      </dgm:t>
    </dgm:pt>
    <dgm:pt modelId="{6453CAA1-46F9-4FC4-B2FA-A35348715D1E}" type="sibTrans" cxnId="{2FD2EA8C-791B-4CC1-A7D8-7C18638BF292}">
      <dgm:prSet/>
      <dgm:spPr>
        <a:blipFill>
          <a:blip xmlns:r="http://schemas.openxmlformats.org/officeDocument/2006/relationships" r:embed="rId5"/>
          <a:srcRect/>
          <a:stretch>
            <a:fillRect l="-26000" r="-26000"/>
          </a:stretch>
        </a:blipFill>
      </dgm:spPr>
      <dgm:t>
        <a:bodyPr/>
        <a:lstStyle/>
        <a:p>
          <a:endParaRPr lang="es-CO"/>
        </a:p>
      </dgm:t>
    </dgm:pt>
    <dgm:pt modelId="{57C40F80-1270-444A-BC86-4C2816949BB5}">
      <dgm:prSet phldrT="[Texto]"/>
      <dgm:spPr/>
      <dgm:t>
        <a:bodyPr/>
        <a:lstStyle/>
        <a:p>
          <a:r>
            <a:rPr lang="es-CO" dirty="0"/>
            <a:t>Energía</a:t>
          </a:r>
        </a:p>
      </dgm:t>
    </dgm:pt>
    <dgm:pt modelId="{E3713052-1548-4106-8DCB-C4285877DFF6}" type="parTrans" cxnId="{A31B55F0-59ED-48C3-A39B-BADBEFCD9BEA}">
      <dgm:prSet/>
      <dgm:spPr/>
      <dgm:t>
        <a:bodyPr/>
        <a:lstStyle/>
        <a:p>
          <a:endParaRPr lang="es-CO"/>
        </a:p>
      </dgm:t>
    </dgm:pt>
    <dgm:pt modelId="{FA4BC8B4-B184-4159-AFCC-4952F4CE7BE6}" type="sibTrans" cxnId="{A31B55F0-59ED-48C3-A39B-BADBEFCD9BEA}">
      <dgm:prSet/>
      <dgm:spPr>
        <a:blipFill>
          <a:blip xmlns:r="http://schemas.openxmlformats.org/officeDocument/2006/relationships" r:embed="rId6"/>
          <a:srcRect/>
          <a:stretch>
            <a:fillRect l="-15000" r="-15000"/>
          </a:stretch>
        </a:blipFill>
      </dgm:spPr>
      <dgm:t>
        <a:bodyPr/>
        <a:lstStyle/>
        <a:p>
          <a:endParaRPr lang="es-CO"/>
        </a:p>
      </dgm:t>
    </dgm:pt>
    <dgm:pt modelId="{4A072B05-C79B-4841-BAC0-A2F273B0E670}">
      <dgm:prSet phldrT="[Texto]"/>
      <dgm:spPr/>
      <dgm:t>
        <a:bodyPr/>
        <a:lstStyle/>
        <a:p>
          <a:r>
            <a:rPr lang="es-CO" dirty="0"/>
            <a:t>Avances Científicos</a:t>
          </a:r>
        </a:p>
      </dgm:t>
    </dgm:pt>
    <dgm:pt modelId="{275F2A82-49F6-465A-912D-6FD20FAF4FAE}" type="parTrans" cxnId="{7D4777CA-F960-4739-BD4B-2A1731C08B28}">
      <dgm:prSet/>
      <dgm:spPr/>
      <dgm:t>
        <a:bodyPr/>
        <a:lstStyle/>
        <a:p>
          <a:endParaRPr lang="es-CO"/>
        </a:p>
      </dgm:t>
    </dgm:pt>
    <dgm:pt modelId="{D0D1E314-708B-44C0-BCD7-13C6D6E32F11}" type="sibTrans" cxnId="{7D4777CA-F960-4739-BD4B-2A1731C08B28}">
      <dgm:prSet/>
      <dgm:spPr>
        <a:blipFill>
          <a:blip xmlns:r="http://schemas.openxmlformats.org/officeDocument/2006/relationships" r:embed="rId7"/>
          <a:srcRect/>
          <a:stretch>
            <a:fillRect l="-14000" r="-14000"/>
          </a:stretch>
        </a:blipFill>
      </dgm:spPr>
      <dgm:t>
        <a:bodyPr/>
        <a:lstStyle/>
        <a:p>
          <a:endParaRPr lang="es-CO"/>
        </a:p>
      </dgm:t>
    </dgm:pt>
    <dgm:pt modelId="{4ABA1728-64F9-4287-879F-CC32EB18385A}">
      <dgm:prSet phldrT="[Texto]"/>
      <dgm:spPr/>
      <dgm:t>
        <a:bodyPr/>
        <a:lstStyle/>
        <a:p>
          <a:r>
            <a:rPr lang="es-CO" dirty="0"/>
            <a:t>Ética Global </a:t>
          </a:r>
        </a:p>
      </dgm:t>
    </dgm:pt>
    <dgm:pt modelId="{72B2440D-0F80-4003-996C-068221FDC6B1}" type="parTrans" cxnId="{FA33715D-E32B-4941-9946-BFFDC1C13775}">
      <dgm:prSet/>
      <dgm:spPr/>
      <dgm:t>
        <a:bodyPr/>
        <a:lstStyle/>
        <a:p>
          <a:endParaRPr lang="es-CO"/>
        </a:p>
      </dgm:t>
    </dgm:pt>
    <dgm:pt modelId="{4916DDBE-3F02-4E99-B67F-DD1E16EDE093}" type="sibTrans" cxnId="{FA33715D-E32B-4941-9946-BFFDC1C13775}">
      <dgm:prSet/>
      <dgm:spPr>
        <a:blipFill>
          <a:blip xmlns:r="http://schemas.openxmlformats.org/officeDocument/2006/relationships" r:embed="rId8"/>
          <a:srcRect/>
          <a:stretch>
            <a:fillRect l="-1000" r="-1000"/>
          </a:stretch>
        </a:blipFill>
      </dgm:spPr>
      <dgm:t>
        <a:bodyPr/>
        <a:lstStyle/>
        <a:p>
          <a:endParaRPr lang="es-CO"/>
        </a:p>
      </dgm:t>
    </dgm:pt>
    <dgm:pt modelId="{8CD4B9E7-80A1-472B-9D1D-77CEB06FCAFC}" type="pres">
      <dgm:prSet presAssocID="{0861CEDA-3466-4A45-8DA7-4A6A3D554E99}" presName="Name0" presStyleCnt="0">
        <dgm:presLayoutVars>
          <dgm:chMax val="21"/>
          <dgm:chPref val="21"/>
        </dgm:presLayoutVars>
      </dgm:prSet>
      <dgm:spPr/>
    </dgm:pt>
    <dgm:pt modelId="{DBF357FE-17E8-450A-BBE7-0A082FDA583D}" type="pres">
      <dgm:prSet presAssocID="{0DF2BC80-EF37-4246-8DD2-229044C0B9B6}" presName="text1" presStyleCnt="0"/>
      <dgm:spPr/>
    </dgm:pt>
    <dgm:pt modelId="{93C50FF9-687F-475C-84D3-B959823A5D8E}" type="pres">
      <dgm:prSet presAssocID="{0DF2BC80-EF37-4246-8DD2-229044C0B9B6}" presName="textRepeatNode" presStyleLbl="alignNode1" presStyleIdx="0" presStyleCnt="7">
        <dgm:presLayoutVars>
          <dgm:chMax val="0"/>
          <dgm:chPref val="0"/>
          <dgm:bulletEnabled val="1"/>
        </dgm:presLayoutVars>
      </dgm:prSet>
      <dgm:spPr/>
    </dgm:pt>
    <dgm:pt modelId="{D79D31E9-0BD0-449B-98B5-F1EBE02F7AF9}" type="pres">
      <dgm:prSet presAssocID="{0DF2BC80-EF37-4246-8DD2-229044C0B9B6}" presName="textaccent1" presStyleCnt="0"/>
      <dgm:spPr/>
    </dgm:pt>
    <dgm:pt modelId="{B3FC496D-CD55-444A-9C30-3E9BA23BE2AA}" type="pres">
      <dgm:prSet presAssocID="{0DF2BC80-EF37-4246-8DD2-229044C0B9B6}" presName="accentRepeatNode" presStyleLbl="solidAlignAcc1" presStyleIdx="0" presStyleCnt="14"/>
      <dgm:spPr/>
    </dgm:pt>
    <dgm:pt modelId="{3FDD68A5-294D-48BF-A4BA-F5001983AF8C}" type="pres">
      <dgm:prSet presAssocID="{B11E5ECE-4980-4895-A573-6617702FAD15}" presName="image1" presStyleCnt="0"/>
      <dgm:spPr/>
    </dgm:pt>
    <dgm:pt modelId="{02CDDC9A-2295-4DB1-8587-B86A7713D346}" type="pres">
      <dgm:prSet presAssocID="{B11E5ECE-4980-4895-A573-6617702FAD15}" presName="imageRepeatNode" presStyleLbl="alignAcc1" presStyleIdx="0" presStyleCnt="7"/>
      <dgm:spPr/>
    </dgm:pt>
    <dgm:pt modelId="{FD4F6542-76F4-4231-9709-AF7560C73E70}" type="pres">
      <dgm:prSet presAssocID="{B11E5ECE-4980-4895-A573-6617702FAD15}" presName="imageaccent1" presStyleCnt="0"/>
      <dgm:spPr/>
    </dgm:pt>
    <dgm:pt modelId="{9526020A-7064-4E02-8EA6-121C31326935}" type="pres">
      <dgm:prSet presAssocID="{B11E5ECE-4980-4895-A573-6617702FAD15}" presName="accentRepeatNode" presStyleLbl="solidAlignAcc1" presStyleIdx="1" presStyleCnt="14"/>
      <dgm:spPr/>
    </dgm:pt>
    <dgm:pt modelId="{ECC55D30-2361-4BF4-BF85-FD43D7867407}" type="pres">
      <dgm:prSet presAssocID="{B49FBB73-3BFD-4AEB-A8FF-9FE1F3D4F0D5}" presName="text2" presStyleCnt="0"/>
      <dgm:spPr/>
    </dgm:pt>
    <dgm:pt modelId="{25301711-81FB-4D58-BC24-778EC03E8737}" type="pres">
      <dgm:prSet presAssocID="{B49FBB73-3BFD-4AEB-A8FF-9FE1F3D4F0D5}" presName="textRepeatNode" presStyleLbl="alignNode1" presStyleIdx="1" presStyleCnt="7">
        <dgm:presLayoutVars>
          <dgm:chMax val="0"/>
          <dgm:chPref val="0"/>
          <dgm:bulletEnabled val="1"/>
        </dgm:presLayoutVars>
      </dgm:prSet>
      <dgm:spPr/>
    </dgm:pt>
    <dgm:pt modelId="{F5FD3EF4-A6AD-4841-A983-F2E830CBAB55}" type="pres">
      <dgm:prSet presAssocID="{B49FBB73-3BFD-4AEB-A8FF-9FE1F3D4F0D5}" presName="textaccent2" presStyleCnt="0"/>
      <dgm:spPr/>
    </dgm:pt>
    <dgm:pt modelId="{EB918053-18C7-4E60-8D23-DCA84F2B0606}" type="pres">
      <dgm:prSet presAssocID="{B49FBB73-3BFD-4AEB-A8FF-9FE1F3D4F0D5}" presName="accentRepeatNode" presStyleLbl="solidAlignAcc1" presStyleIdx="2" presStyleCnt="14"/>
      <dgm:spPr/>
    </dgm:pt>
    <dgm:pt modelId="{E1C5D914-FFA7-408E-B777-BC7853AF1110}" type="pres">
      <dgm:prSet presAssocID="{23670D2F-8268-4CF3-A01C-6C5D04059072}" presName="image2" presStyleCnt="0"/>
      <dgm:spPr/>
    </dgm:pt>
    <dgm:pt modelId="{21F0A0A3-9535-408E-9EC5-FBA987C072C4}" type="pres">
      <dgm:prSet presAssocID="{23670D2F-8268-4CF3-A01C-6C5D04059072}" presName="imageRepeatNode" presStyleLbl="alignAcc1" presStyleIdx="1" presStyleCnt="7"/>
      <dgm:spPr/>
    </dgm:pt>
    <dgm:pt modelId="{8DEBB2FE-77A1-4E9A-A0A7-99D32C995756}" type="pres">
      <dgm:prSet presAssocID="{23670D2F-8268-4CF3-A01C-6C5D04059072}" presName="imageaccent2" presStyleCnt="0"/>
      <dgm:spPr/>
    </dgm:pt>
    <dgm:pt modelId="{63BAA09D-F1C9-4C68-9EB6-279DAE477A0F}" type="pres">
      <dgm:prSet presAssocID="{23670D2F-8268-4CF3-A01C-6C5D04059072}" presName="accentRepeatNode" presStyleLbl="solidAlignAcc1" presStyleIdx="3" presStyleCnt="14"/>
      <dgm:spPr/>
    </dgm:pt>
    <dgm:pt modelId="{8B4C3C94-CD20-45B1-A46F-BF5492252570}" type="pres">
      <dgm:prSet presAssocID="{49CA6C1B-F6AD-47CB-875A-8E877BE84BB2}" presName="text3" presStyleCnt="0"/>
      <dgm:spPr/>
    </dgm:pt>
    <dgm:pt modelId="{ED5D3D5D-BDC6-419B-B73C-1A5F879DAA74}" type="pres">
      <dgm:prSet presAssocID="{49CA6C1B-F6AD-47CB-875A-8E877BE84BB2}" presName="textRepeatNode" presStyleLbl="alignNode1" presStyleIdx="2" presStyleCnt="7">
        <dgm:presLayoutVars>
          <dgm:chMax val="0"/>
          <dgm:chPref val="0"/>
          <dgm:bulletEnabled val="1"/>
        </dgm:presLayoutVars>
      </dgm:prSet>
      <dgm:spPr/>
    </dgm:pt>
    <dgm:pt modelId="{5A213EB6-3012-4594-BC50-474CFA80E8D9}" type="pres">
      <dgm:prSet presAssocID="{49CA6C1B-F6AD-47CB-875A-8E877BE84BB2}" presName="textaccent3" presStyleCnt="0"/>
      <dgm:spPr/>
    </dgm:pt>
    <dgm:pt modelId="{EA5FF177-9F86-46B1-A071-8D628E17E102}" type="pres">
      <dgm:prSet presAssocID="{49CA6C1B-F6AD-47CB-875A-8E877BE84BB2}" presName="accentRepeatNode" presStyleLbl="solidAlignAcc1" presStyleIdx="4" presStyleCnt="14"/>
      <dgm:spPr/>
    </dgm:pt>
    <dgm:pt modelId="{D5E6BCDE-46CD-4C5D-97A1-7B138AB0DACD}" type="pres">
      <dgm:prSet presAssocID="{76BBE041-2964-4B94-B332-94FFBD9B402A}" presName="image3" presStyleCnt="0"/>
      <dgm:spPr/>
    </dgm:pt>
    <dgm:pt modelId="{57F9A20F-8F68-456E-96C3-DABA9ED32616}" type="pres">
      <dgm:prSet presAssocID="{76BBE041-2964-4B94-B332-94FFBD9B402A}" presName="imageRepeatNode" presStyleLbl="alignAcc1" presStyleIdx="2" presStyleCnt="7"/>
      <dgm:spPr/>
    </dgm:pt>
    <dgm:pt modelId="{2259BD7A-E0FA-4602-935C-D52DA39A1084}" type="pres">
      <dgm:prSet presAssocID="{76BBE041-2964-4B94-B332-94FFBD9B402A}" presName="imageaccent3" presStyleCnt="0"/>
      <dgm:spPr/>
    </dgm:pt>
    <dgm:pt modelId="{C793CF27-D647-4F8B-955F-D8B9195D2B5A}" type="pres">
      <dgm:prSet presAssocID="{76BBE041-2964-4B94-B332-94FFBD9B402A}" presName="accentRepeatNode" presStyleLbl="solidAlignAcc1" presStyleIdx="5" presStyleCnt="14"/>
      <dgm:spPr/>
    </dgm:pt>
    <dgm:pt modelId="{3A542EAE-8D30-41AC-AF6F-6EE7F25D89B4}" type="pres">
      <dgm:prSet presAssocID="{0F45549A-765F-420B-A3AA-1931B5883F7D}" presName="text4" presStyleCnt="0"/>
      <dgm:spPr/>
    </dgm:pt>
    <dgm:pt modelId="{D3FBAA58-1084-46F0-BB6C-6624F87569F4}" type="pres">
      <dgm:prSet presAssocID="{0F45549A-765F-420B-A3AA-1931B5883F7D}" presName="textRepeatNode" presStyleLbl="alignNode1" presStyleIdx="3" presStyleCnt="7">
        <dgm:presLayoutVars>
          <dgm:chMax val="0"/>
          <dgm:chPref val="0"/>
          <dgm:bulletEnabled val="1"/>
        </dgm:presLayoutVars>
      </dgm:prSet>
      <dgm:spPr/>
    </dgm:pt>
    <dgm:pt modelId="{166B39A7-4118-4B2B-B378-B3E106E3F2D0}" type="pres">
      <dgm:prSet presAssocID="{0F45549A-765F-420B-A3AA-1931B5883F7D}" presName="textaccent4" presStyleCnt="0"/>
      <dgm:spPr/>
    </dgm:pt>
    <dgm:pt modelId="{915F7254-2A47-4FE4-AF84-5CCA8C9E00CE}" type="pres">
      <dgm:prSet presAssocID="{0F45549A-765F-420B-A3AA-1931B5883F7D}" presName="accentRepeatNode" presStyleLbl="solidAlignAcc1" presStyleIdx="6" presStyleCnt="14"/>
      <dgm:spPr/>
    </dgm:pt>
    <dgm:pt modelId="{9D0CD9DA-5369-43AF-A8D4-0B667D73120B}" type="pres">
      <dgm:prSet presAssocID="{6453CAA1-46F9-4FC4-B2FA-A35348715D1E}" presName="image4" presStyleCnt="0"/>
      <dgm:spPr/>
    </dgm:pt>
    <dgm:pt modelId="{3D27B6B5-45D7-4FF0-ACE9-E2957C63E5EC}" type="pres">
      <dgm:prSet presAssocID="{6453CAA1-46F9-4FC4-B2FA-A35348715D1E}" presName="imageRepeatNode" presStyleLbl="alignAcc1" presStyleIdx="3" presStyleCnt="7"/>
      <dgm:spPr/>
    </dgm:pt>
    <dgm:pt modelId="{35D865D3-9BE5-4532-B98A-75396279B9DA}" type="pres">
      <dgm:prSet presAssocID="{6453CAA1-46F9-4FC4-B2FA-A35348715D1E}" presName="imageaccent4" presStyleCnt="0"/>
      <dgm:spPr/>
    </dgm:pt>
    <dgm:pt modelId="{F8E3F70F-5AD7-429E-8E7B-3938A3630A8B}" type="pres">
      <dgm:prSet presAssocID="{6453CAA1-46F9-4FC4-B2FA-A35348715D1E}" presName="accentRepeatNode" presStyleLbl="solidAlignAcc1" presStyleIdx="7" presStyleCnt="14"/>
      <dgm:spPr/>
    </dgm:pt>
    <dgm:pt modelId="{5F1F8AE5-5653-4FA5-8C31-2E170C1D3421}" type="pres">
      <dgm:prSet presAssocID="{57C40F80-1270-444A-BC86-4C2816949BB5}" presName="text5" presStyleCnt="0"/>
      <dgm:spPr/>
    </dgm:pt>
    <dgm:pt modelId="{70F8DF0A-E746-4A02-BF10-0C688F37E31E}" type="pres">
      <dgm:prSet presAssocID="{57C40F80-1270-444A-BC86-4C2816949BB5}" presName="textRepeatNode" presStyleLbl="alignNode1" presStyleIdx="4" presStyleCnt="7">
        <dgm:presLayoutVars>
          <dgm:chMax val="0"/>
          <dgm:chPref val="0"/>
          <dgm:bulletEnabled val="1"/>
        </dgm:presLayoutVars>
      </dgm:prSet>
      <dgm:spPr/>
    </dgm:pt>
    <dgm:pt modelId="{57ADC34B-16AD-4034-BC12-33B284E41548}" type="pres">
      <dgm:prSet presAssocID="{57C40F80-1270-444A-BC86-4C2816949BB5}" presName="textaccent5" presStyleCnt="0"/>
      <dgm:spPr/>
    </dgm:pt>
    <dgm:pt modelId="{29C85399-73C0-417E-B9F3-A289FDA0C41F}" type="pres">
      <dgm:prSet presAssocID="{57C40F80-1270-444A-BC86-4C2816949BB5}" presName="accentRepeatNode" presStyleLbl="solidAlignAcc1" presStyleIdx="8" presStyleCnt="14"/>
      <dgm:spPr/>
    </dgm:pt>
    <dgm:pt modelId="{F41727D6-CD72-4E22-8185-C08AE78BB6F8}" type="pres">
      <dgm:prSet presAssocID="{FA4BC8B4-B184-4159-AFCC-4952F4CE7BE6}" presName="image5" presStyleCnt="0"/>
      <dgm:spPr/>
    </dgm:pt>
    <dgm:pt modelId="{30DA20FB-BC23-4F4A-9621-BF8D30000AF6}" type="pres">
      <dgm:prSet presAssocID="{FA4BC8B4-B184-4159-AFCC-4952F4CE7BE6}" presName="imageRepeatNode" presStyleLbl="alignAcc1" presStyleIdx="4" presStyleCnt="7"/>
      <dgm:spPr/>
    </dgm:pt>
    <dgm:pt modelId="{0C311C05-C221-44FB-886B-7A7A7045811B}" type="pres">
      <dgm:prSet presAssocID="{FA4BC8B4-B184-4159-AFCC-4952F4CE7BE6}" presName="imageaccent5" presStyleCnt="0"/>
      <dgm:spPr/>
    </dgm:pt>
    <dgm:pt modelId="{4A0BA008-6D79-4674-80C5-3736F41FA420}" type="pres">
      <dgm:prSet presAssocID="{FA4BC8B4-B184-4159-AFCC-4952F4CE7BE6}" presName="accentRepeatNode" presStyleLbl="solidAlignAcc1" presStyleIdx="9" presStyleCnt="14"/>
      <dgm:spPr/>
    </dgm:pt>
    <dgm:pt modelId="{39CBA50F-0B8F-4034-BEDE-436B5F409A43}" type="pres">
      <dgm:prSet presAssocID="{4A072B05-C79B-4841-BAC0-A2F273B0E670}" presName="text6" presStyleCnt="0"/>
      <dgm:spPr/>
    </dgm:pt>
    <dgm:pt modelId="{DAF256F6-CB3C-45DF-8B67-5A7F040E3CFA}" type="pres">
      <dgm:prSet presAssocID="{4A072B05-C79B-4841-BAC0-A2F273B0E670}" presName="textRepeatNode" presStyleLbl="alignNode1" presStyleIdx="5" presStyleCnt="7">
        <dgm:presLayoutVars>
          <dgm:chMax val="0"/>
          <dgm:chPref val="0"/>
          <dgm:bulletEnabled val="1"/>
        </dgm:presLayoutVars>
      </dgm:prSet>
      <dgm:spPr/>
    </dgm:pt>
    <dgm:pt modelId="{7A5CAF46-3783-4330-AFF2-EC15C9561144}" type="pres">
      <dgm:prSet presAssocID="{4A072B05-C79B-4841-BAC0-A2F273B0E670}" presName="textaccent6" presStyleCnt="0"/>
      <dgm:spPr/>
    </dgm:pt>
    <dgm:pt modelId="{AAC71D4F-C5AA-46F1-9DD6-A08CF055FA04}" type="pres">
      <dgm:prSet presAssocID="{4A072B05-C79B-4841-BAC0-A2F273B0E670}" presName="accentRepeatNode" presStyleLbl="solidAlignAcc1" presStyleIdx="10" presStyleCnt="14"/>
      <dgm:spPr/>
    </dgm:pt>
    <dgm:pt modelId="{4CF57B47-5E69-4FA7-80D3-1F83193F485D}" type="pres">
      <dgm:prSet presAssocID="{D0D1E314-708B-44C0-BCD7-13C6D6E32F11}" presName="image6" presStyleCnt="0"/>
      <dgm:spPr/>
    </dgm:pt>
    <dgm:pt modelId="{E14CEC10-7BE4-4B28-93F0-EEFED7DD65E0}" type="pres">
      <dgm:prSet presAssocID="{D0D1E314-708B-44C0-BCD7-13C6D6E32F11}" presName="imageRepeatNode" presStyleLbl="alignAcc1" presStyleIdx="5" presStyleCnt="7"/>
      <dgm:spPr/>
    </dgm:pt>
    <dgm:pt modelId="{AF92BF52-295C-414D-98A6-B48144ACD896}" type="pres">
      <dgm:prSet presAssocID="{D0D1E314-708B-44C0-BCD7-13C6D6E32F11}" presName="imageaccent6" presStyleCnt="0"/>
      <dgm:spPr/>
    </dgm:pt>
    <dgm:pt modelId="{706DF336-9BED-4D52-BBCA-303C2E8CD47C}" type="pres">
      <dgm:prSet presAssocID="{D0D1E314-708B-44C0-BCD7-13C6D6E32F11}" presName="accentRepeatNode" presStyleLbl="solidAlignAcc1" presStyleIdx="11" presStyleCnt="14"/>
      <dgm:spPr/>
    </dgm:pt>
    <dgm:pt modelId="{0CF93930-F0C1-4870-A8CC-119F92C04292}" type="pres">
      <dgm:prSet presAssocID="{4ABA1728-64F9-4287-879F-CC32EB18385A}" presName="text7" presStyleCnt="0"/>
      <dgm:spPr/>
    </dgm:pt>
    <dgm:pt modelId="{C651538C-F95E-4256-BFFE-7CE405981E93}" type="pres">
      <dgm:prSet presAssocID="{4ABA1728-64F9-4287-879F-CC32EB18385A}" presName="textRepeatNode" presStyleLbl="alignNode1" presStyleIdx="6" presStyleCnt="7">
        <dgm:presLayoutVars>
          <dgm:chMax val="0"/>
          <dgm:chPref val="0"/>
          <dgm:bulletEnabled val="1"/>
        </dgm:presLayoutVars>
      </dgm:prSet>
      <dgm:spPr/>
    </dgm:pt>
    <dgm:pt modelId="{E44D4AF6-7B63-4D80-BDA2-7C344A19ED7B}" type="pres">
      <dgm:prSet presAssocID="{4ABA1728-64F9-4287-879F-CC32EB18385A}" presName="textaccent7" presStyleCnt="0"/>
      <dgm:spPr/>
    </dgm:pt>
    <dgm:pt modelId="{2776B922-0FB9-4F6E-B7CA-58FED2B89F8A}" type="pres">
      <dgm:prSet presAssocID="{4ABA1728-64F9-4287-879F-CC32EB18385A}" presName="accentRepeatNode" presStyleLbl="solidAlignAcc1" presStyleIdx="12" presStyleCnt="14"/>
      <dgm:spPr/>
    </dgm:pt>
    <dgm:pt modelId="{494AF9E3-73CC-4031-AE54-FFD6E6159CD6}" type="pres">
      <dgm:prSet presAssocID="{4916DDBE-3F02-4E99-B67F-DD1E16EDE093}" presName="image7" presStyleCnt="0"/>
      <dgm:spPr/>
    </dgm:pt>
    <dgm:pt modelId="{2DAD3F48-979C-4354-9247-28DDB84616D3}" type="pres">
      <dgm:prSet presAssocID="{4916DDBE-3F02-4E99-B67F-DD1E16EDE093}" presName="imageRepeatNode" presStyleLbl="alignAcc1" presStyleIdx="6" presStyleCnt="7"/>
      <dgm:spPr/>
    </dgm:pt>
    <dgm:pt modelId="{5CF387AA-B91B-41E9-B705-9D5C55499E82}" type="pres">
      <dgm:prSet presAssocID="{4916DDBE-3F02-4E99-B67F-DD1E16EDE093}" presName="imageaccent7" presStyleCnt="0"/>
      <dgm:spPr/>
    </dgm:pt>
    <dgm:pt modelId="{69C04047-D5A2-4B8A-AB8E-1874E0D353A8}" type="pres">
      <dgm:prSet presAssocID="{4916DDBE-3F02-4E99-B67F-DD1E16EDE093}" presName="accentRepeatNode" presStyleLbl="solidAlignAcc1" presStyleIdx="13" presStyleCnt="14"/>
      <dgm:spPr/>
    </dgm:pt>
  </dgm:ptLst>
  <dgm:cxnLst>
    <dgm:cxn modelId="{26605B06-7ADC-44C2-B5B9-4732D0AA0998}" type="presOf" srcId="{4A072B05-C79B-4841-BAC0-A2F273B0E670}" destId="{DAF256F6-CB3C-45DF-8B67-5A7F040E3CFA}" srcOrd="0" destOrd="0" presId="urn:microsoft.com/office/officeart/2008/layout/HexagonCluster"/>
    <dgm:cxn modelId="{88DBD020-BC92-4144-8C91-66DC24ADBE60}" type="presOf" srcId="{0F45549A-765F-420B-A3AA-1931B5883F7D}" destId="{D3FBAA58-1084-46F0-BB6C-6624F87569F4}" srcOrd="0" destOrd="0" presId="urn:microsoft.com/office/officeart/2008/layout/HexagonCluster"/>
    <dgm:cxn modelId="{F2262F2C-A14E-49D6-84F3-1A9DF71CFA18}" srcId="{0861CEDA-3466-4A45-8DA7-4A6A3D554E99}" destId="{49CA6C1B-F6AD-47CB-875A-8E877BE84BB2}" srcOrd="2" destOrd="0" parTransId="{05B9031F-5B9E-4A89-85B1-FE6E51016F6B}" sibTransId="{76BBE041-2964-4B94-B332-94FFBD9B402A}"/>
    <dgm:cxn modelId="{FA33715D-E32B-4941-9946-BFFDC1C13775}" srcId="{0861CEDA-3466-4A45-8DA7-4A6A3D554E99}" destId="{4ABA1728-64F9-4287-879F-CC32EB18385A}" srcOrd="6" destOrd="0" parTransId="{72B2440D-0F80-4003-996C-068221FDC6B1}" sibTransId="{4916DDBE-3F02-4E99-B67F-DD1E16EDE093}"/>
    <dgm:cxn modelId="{C4972549-5EC5-4F2B-8F18-001B3917CD81}" type="presOf" srcId="{57C40F80-1270-444A-BC86-4C2816949BB5}" destId="{70F8DF0A-E746-4A02-BF10-0C688F37E31E}" srcOrd="0" destOrd="0" presId="urn:microsoft.com/office/officeart/2008/layout/HexagonCluster"/>
    <dgm:cxn modelId="{0639E972-BA2A-4CDE-A847-CB53F74F8379}" type="presOf" srcId="{76BBE041-2964-4B94-B332-94FFBD9B402A}" destId="{57F9A20F-8F68-456E-96C3-DABA9ED32616}" srcOrd="0" destOrd="0" presId="urn:microsoft.com/office/officeart/2008/layout/HexagonCluster"/>
    <dgm:cxn modelId="{F60C2C53-A5B9-4858-A75A-8F1F86E4BE98}" type="presOf" srcId="{0861CEDA-3466-4A45-8DA7-4A6A3D554E99}" destId="{8CD4B9E7-80A1-472B-9D1D-77CEB06FCAFC}" srcOrd="0" destOrd="0" presId="urn:microsoft.com/office/officeart/2008/layout/HexagonCluster"/>
    <dgm:cxn modelId="{2FD2EA8C-791B-4CC1-A7D8-7C18638BF292}" srcId="{0861CEDA-3466-4A45-8DA7-4A6A3D554E99}" destId="{0F45549A-765F-420B-A3AA-1931B5883F7D}" srcOrd="3" destOrd="0" parTransId="{0521FD72-0776-4B4B-AA43-A3689DE89F6F}" sibTransId="{6453CAA1-46F9-4FC4-B2FA-A35348715D1E}"/>
    <dgm:cxn modelId="{8846038D-83D8-4386-BA50-249025ECB118}" type="presOf" srcId="{4ABA1728-64F9-4287-879F-CC32EB18385A}" destId="{C651538C-F95E-4256-BFFE-7CE405981E93}" srcOrd="0" destOrd="0" presId="urn:microsoft.com/office/officeart/2008/layout/HexagonCluster"/>
    <dgm:cxn modelId="{2A8890A5-84A6-4F16-84A6-D6BBC4B3059E}" type="presOf" srcId="{D0D1E314-708B-44C0-BCD7-13C6D6E32F11}" destId="{E14CEC10-7BE4-4B28-93F0-EEFED7DD65E0}" srcOrd="0" destOrd="0" presId="urn:microsoft.com/office/officeart/2008/layout/HexagonCluster"/>
    <dgm:cxn modelId="{F10A89AB-44DA-49A2-AFD9-FCA36DFB6B86}" type="presOf" srcId="{FA4BC8B4-B184-4159-AFCC-4952F4CE7BE6}" destId="{30DA20FB-BC23-4F4A-9621-BF8D30000AF6}" srcOrd="0" destOrd="0" presId="urn:microsoft.com/office/officeart/2008/layout/HexagonCluster"/>
    <dgm:cxn modelId="{50DA4BBF-6E92-4105-B27C-C345BE05BB54}" type="presOf" srcId="{23670D2F-8268-4CF3-A01C-6C5D04059072}" destId="{21F0A0A3-9535-408E-9EC5-FBA987C072C4}" srcOrd="0" destOrd="0" presId="urn:microsoft.com/office/officeart/2008/layout/HexagonCluster"/>
    <dgm:cxn modelId="{7D4777CA-F960-4739-BD4B-2A1731C08B28}" srcId="{0861CEDA-3466-4A45-8DA7-4A6A3D554E99}" destId="{4A072B05-C79B-4841-BAC0-A2F273B0E670}" srcOrd="5" destOrd="0" parTransId="{275F2A82-49F6-465A-912D-6FD20FAF4FAE}" sibTransId="{D0D1E314-708B-44C0-BCD7-13C6D6E32F11}"/>
    <dgm:cxn modelId="{0690B3CE-82A4-40BC-82A9-EBA243229053}" srcId="{0861CEDA-3466-4A45-8DA7-4A6A3D554E99}" destId="{B49FBB73-3BFD-4AEB-A8FF-9FE1F3D4F0D5}" srcOrd="1" destOrd="0" parTransId="{AFAD9128-1994-4CEF-926B-77EBECB6D7A6}" sibTransId="{23670D2F-8268-4CF3-A01C-6C5D04059072}"/>
    <dgm:cxn modelId="{C591F6CE-6E6B-4BD7-BAB8-73ACC6F5C4D4}" type="presOf" srcId="{B11E5ECE-4980-4895-A573-6617702FAD15}" destId="{02CDDC9A-2295-4DB1-8587-B86A7713D346}" srcOrd="0" destOrd="0" presId="urn:microsoft.com/office/officeart/2008/layout/HexagonCluster"/>
    <dgm:cxn modelId="{98CC86D3-95AD-437C-AE02-6C3DA9951E60}" type="presOf" srcId="{0DF2BC80-EF37-4246-8DD2-229044C0B9B6}" destId="{93C50FF9-687F-475C-84D3-B959823A5D8E}" srcOrd="0" destOrd="0" presId="urn:microsoft.com/office/officeart/2008/layout/HexagonCluster"/>
    <dgm:cxn modelId="{3B430AD8-D4BD-4C8B-A989-59355D98971D}" type="presOf" srcId="{6453CAA1-46F9-4FC4-B2FA-A35348715D1E}" destId="{3D27B6B5-45D7-4FF0-ACE9-E2957C63E5EC}" srcOrd="0" destOrd="0" presId="urn:microsoft.com/office/officeart/2008/layout/HexagonCluster"/>
    <dgm:cxn modelId="{9AEA0DE0-5AF6-4B18-A777-C09F8EB61884}" type="presOf" srcId="{4916DDBE-3F02-4E99-B67F-DD1E16EDE093}" destId="{2DAD3F48-979C-4354-9247-28DDB84616D3}" srcOrd="0" destOrd="0" presId="urn:microsoft.com/office/officeart/2008/layout/HexagonCluster"/>
    <dgm:cxn modelId="{BBBF16E1-2ED1-4F6A-A7BE-37598CF850A0}" srcId="{0861CEDA-3466-4A45-8DA7-4A6A3D554E99}" destId="{0DF2BC80-EF37-4246-8DD2-229044C0B9B6}" srcOrd="0" destOrd="0" parTransId="{ACD191F9-6D38-4B55-B1C1-2EFBA2F66BAA}" sibTransId="{B11E5ECE-4980-4895-A573-6617702FAD15}"/>
    <dgm:cxn modelId="{2DFCABE3-978C-4DFC-A4CF-B1E22FCF5C28}" type="presOf" srcId="{B49FBB73-3BFD-4AEB-A8FF-9FE1F3D4F0D5}" destId="{25301711-81FB-4D58-BC24-778EC03E8737}" srcOrd="0" destOrd="0" presId="urn:microsoft.com/office/officeart/2008/layout/HexagonCluster"/>
    <dgm:cxn modelId="{A31B55F0-59ED-48C3-A39B-BADBEFCD9BEA}" srcId="{0861CEDA-3466-4A45-8DA7-4A6A3D554E99}" destId="{57C40F80-1270-444A-BC86-4C2816949BB5}" srcOrd="4" destOrd="0" parTransId="{E3713052-1548-4106-8DCB-C4285877DFF6}" sibTransId="{FA4BC8B4-B184-4159-AFCC-4952F4CE7BE6}"/>
    <dgm:cxn modelId="{6F6729F8-FB8C-4586-A297-E887059C9425}" type="presOf" srcId="{49CA6C1B-F6AD-47CB-875A-8E877BE84BB2}" destId="{ED5D3D5D-BDC6-419B-B73C-1A5F879DAA74}" srcOrd="0" destOrd="0" presId="urn:microsoft.com/office/officeart/2008/layout/HexagonCluster"/>
    <dgm:cxn modelId="{9BD7535E-B7C8-474A-8A75-00060A49B3FE}" type="presParOf" srcId="{8CD4B9E7-80A1-472B-9D1D-77CEB06FCAFC}" destId="{DBF357FE-17E8-450A-BBE7-0A082FDA583D}" srcOrd="0" destOrd="0" presId="urn:microsoft.com/office/officeart/2008/layout/HexagonCluster"/>
    <dgm:cxn modelId="{EF717793-57C8-4980-9282-8ADDE389E3C5}" type="presParOf" srcId="{DBF357FE-17E8-450A-BBE7-0A082FDA583D}" destId="{93C50FF9-687F-475C-84D3-B959823A5D8E}" srcOrd="0" destOrd="0" presId="urn:microsoft.com/office/officeart/2008/layout/HexagonCluster"/>
    <dgm:cxn modelId="{55652211-7BA9-46A2-BD02-B7E14FCD23F4}" type="presParOf" srcId="{8CD4B9E7-80A1-472B-9D1D-77CEB06FCAFC}" destId="{D79D31E9-0BD0-449B-98B5-F1EBE02F7AF9}" srcOrd="1" destOrd="0" presId="urn:microsoft.com/office/officeart/2008/layout/HexagonCluster"/>
    <dgm:cxn modelId="{7C8623AD-870A-444F-A0B3-84D50B5EC23E}" type="presParOf" srcId="{D79D31E9-0BD0-449B-98B5-F1EBE02F7AF9}" destId="{B3FC496D-CD55-444A-9C30-3E9BA23BE2AA}" srcOrd="0" destOrd="0" presId="urn:microsoft.com/office/officeart/2008/layout/HexagonCluster"/>
    <dgm:cxn modelId="{CF8FB615-460D-468C-839F-08F980E2246A}" type="presParOf" srcId="{8CD4B9E7-80A1-472B-9D1D-77CEB06FCAFC}" destId="{3FDD68A5-294D-48BF-A4BA-F5001983AF8C}" srcOrd="2" destOrd="0" presId="urn:microsoft.com/office/officeart/2008/layout/HexagonCluster"/>
    <dgm:cxn modelId="{FF346599-A044-48D8-A2C3-8701DDE6E496}" type="presParOf" srcId="{3FDD68A5-294D-48BF-A4BA-F5001983AF8C}" destId="{02CDDC9A-2295-4DB1-8587-B86A7713D346}" srcOrd="0" destOrd="0" presId="urn:microsoft.com/office/officeart/2008/layout/HexagonCluster"/>
    <dgm:cxn modelId="{D92E9A8F-8667-4265-BA16-E978FE5588C4}" type="presParOf" srcId="{8CD4B9E7-80A1-472B-9D1D-77CEB06FCAFC}" destId="{FD4F6542-76F4-4231-9709-AF7560C73E70}" srcOrd="3" destOrd="0" presId="urn:microsoft.com/office/officeart/2008/layout/HexagonCluster"/>
    <dgm:cxn modelId="{DABE1873-F932-45CF-87BF-3003F8B294D5}" type="presParOf" srcId="{FD4F6542-76F4-4231-9709-AF7560C73E70}" destId="{9526020A-7064-4E02-8EA6-121C31326935}" srcOrd="0" destOrd="0" presId="urn:microsoft.com/office/officeart/2008/layout/HexagonCluster"/>
    <dgm:cxn modelId="{A2983EE9-4C09-4366-8577-95737E76D7E0}" type="presParOf" srcId="{8CD4B9E7-80A1-472B-9D1D-77CEB06FCAFC}" destId="{ECC55D30-2361-4BF4-BF85-FD43D7867407}" srcOrd="4" destOrd="0" presId="urn:microsoft.com/office/officeart/2008/layout/HexagonCluster"/>
    <dgm:cxn modelId="{4D7AC300-AB36-4176-80B4-4C676C3D64F2}" type="presParOf" srcId="{ECC55D30-2361-4BF4-BF85-FD43D7867407}" destId="{25301711-81FB-4D58-BC24-778EC03E8737}" srcOrd="0" destOrd="0" presId="urn:microsoft.com/office/officeart/2008/layout/HexagonCluster"/>
    <dgm:cxn modelId="{E800FF7B-2C99-4C02-9E05-58A7A97023CC}" type="presParOf" srcId="{8CD4B9E7-80A1-472B-9D1D-77CEB06FCAFC}" destId="{F5FD3EF4-A6AD-4841-A983-F2E830CBAB55}" srcOrd="5" destOrd="0" presId="urn:microsoft.com/office/officeart/2008/layout/HexagonCluster"/>
    <dgm:cxn modelId="{95A88047-B129-4506-BC01-31E0D623CB4F}" type="presParOf" srcId="{F5FD3EF4-A6AD-4841-A983-F2E830CBAB55}" destId="{EB918053-18C7-4E60-8D23-DCA84F2B0606}" srcOrd="0" destOrd="0" presId="urn:microsoft.com/office/officeart/2008/layout/HexagonCluster"/>
    <dgm:cxn modelId="{1B5F8615-63CE-407E-ACDC-4CD42F098435}" type="presParOf" srcId="{8CD4B9E7-80A1-472B-9D1D-77CEB06FCAFC}" destId="{E1C5D914-FFA7-408E-B777-BC7853AF1110}" srcOrd="6" destOrd="0" presId="urn:microsoft.com/office/officeart/2008/layout/HexagonCluster"/>
    <dgm:cxn modelId="{CF37F6F0-6C43-4462-85CF-F7DF9B00BA78}" type="presParOf" srcId="{E1C5D914-FFA7-408E-B777-BC7853AF1110}" destId="{21F0A0A3-9535-408E-9EC5-FBA987C072C4}" srcOrd="0" destOrd="0" presId="urn:microsoft.com/office/officeart/2008/layout/HexagonCluster"/>
    <dgm:cxn modelId="{A54B411B-F467-415E-A8A9-CEA06BA5FD24}" type="presParOf" srcId="{8CD4B9E7-80A1-472B-9D1D-77CEB06FCAFC}" destId="{8DEBB2FE-77A1-4E9A-A0A7-99D32C995756}" srcOrd="7" destOrd="0" presId="urn:microsoft.com/office/officeart/2008/layout/HexagonCluster"/>
    <dgm:cxn modelId="{43DEDB60-7D86-41B3-A873-D3A8115AEF8D}" type="presParOf" srcId="{8DEBB2FE-77A1-4E9A-A0A7-99D32C995756}" destId="{63BAA09D-F1C9-4C68-9EB6-279DAE477A0F}" srcOrd="0" destOrd="0" presId="urn:microsoft.com/office/officeart/2008/layout/HexagonCluster"/>
    <dgm:cxn modelId="{8E5D3955-308E-4648-9E1C-9D4825D75295}" type="presParOf" srcId="{8CD4B9E7-80A1-472B-9D1D-77CEB06FCAFC}" destId="{8B4C3C94-CD20-45B1-A46F-BF5492252570}" srcOrd="8" destOrd="0" presId="urn:microsoft.com/office/officeart/2008/layout/HexagonCluster"/>
    <dgm:cxn modelId="{0F97E9CC-576D-4B36-A0F8-579ECC79ABA7}" type="presParOf" srcId="{8B4C3C94-CD20-45B1-A46F-BF5492252570}" destId="{ED5D3D5D-BDC6-419B-B73C-1A5F879DAA74}" srcOrd="0" destOrd="0" presId="urn:microsoft.com/office/officeart/2008/layout/HexagonCluster"/>
    <dgm:cxn modelId="{343525BC-E046-47CA-9258-9CEA98924E05}" type="presParOf" srcId="{8CD4B9E7-80A1-472B-9D1D-77CEB06FCAFC}" destId="{5A213EB6-3012-4594-BC50-474CFA80E8D9}" srcOrd="9" destOrd="0" presId="urn:microsoft.com/office/officeart/2008/layout/HexagonCluster"/>
    <dgm:cxn modelId="{DDC5B3A6-5F2D-4CF1-A9E9-E91DF05115AD}" type="presParOf" srcId="{5A213EB6-3012-4594-BC50-474CFA80E8D9}" destId="{EA5FF177-9F86-46B1-A071-8D628E17E102}" srcOrd="0" destOrd="0" presId="urn:microsoft.com/office/officeart/2008/layout/HexagonCluster"/>
    <dgm:cxn modelId="{6AE35D6F-EA12-4A36-87D7-AFF9DC54DD0D}" type="presParOf" srcId="{8CD4B9E7-80A1-472B-9D1D-77CEB06FCAFC}" destId="{D5E6BCDE-46CD-4C5D-97A1-7B138AB0DACD}" srcOrd="10" destOrd="0" presId="urn:microsoft.com/office/officeart/2008/layout/HexagonCluster"/>
    <dgm:cxn modelId="{F48AE704-8D6E-438F-B19A-6D25EFB43C27}" type="presParOf" srcId="{D5E6BCDE-46CD-4C5D-97A1-7B138AB0DACD}" destId="{57F9A20F-8F68-456E-96C3-DABA9ED32616}" srcOrd="0" destOrd="0" presId="urn:microsoft.com/office/officeart/2008/layout/HexagonCluster"/>
    <dgm:cxn modelId="{409DC798-2CA5-4702-8496-728A64568533}" type="presParOf" srcId="{8CD4B9E7-80A1-472B-9D1D-77CEB06FCAFC}" destId="{2259BD7A-E0FA-4602-935C-D52DA39A1084}" srcOrd="11" destOrd="0" presId="urn:microsoft.com/office/officeart/2008/layout/HexagonCluster"/>
    <dgm:cxn modelId="{6FD45BB1-C25C-433E-9B03-4294D82B398E}" type="presParOf" srcId="{2259BD7A-E0FA-4602-935C-D52DA39A1084}" destId="{C793CF27-D647-4F8B-955F-D8B9195D2B5A}" srcOrd="0" destOrd="0" presId="urn:microsoft.com/office/officeart/2008/layout/HexagonCluster"/>
    <dgm:cxn modelId="{08529A79-A6D7-46AF-A132-666DA6BCB4E9}" type="presParOf" srcId="{8CD4B9E7-80A1-472B-9D1D-77CEB06FCAFC}" destId="{3A542EAE-8D30-41AC-AF6F-6EE7F25D89B4}" srcOrd="12" destOrd="0" presId="urn:microsoft.com/office/officeart/2008/layout/HexagonCluster"/>
    <dgm:cxn modelId="{0AD1FCC1-27FA-44D1-91CD-4ABAEBCBB292}" type="presParOf" srcId="{3A542EAE-8D30-41AC-AF6F-6EE7F25D89B4}" destId="{D3FBAA58-1084-46F0-BB6C-6624F87569F4}" srcOrd="0" destOrd="0" presId="urn:microsoft.com/office/officeart/2008/layout/HexagonCluster"/>
    <dgm:cxn modelId="{BFEE948A-2FA2-4B29-AB5E-1A7675BF3C24}" type="presParOf" srcId="{8CD4B9E7-80A1-472B-9D1D-77CEB06FCAFC}" destId="{166B39A7-4118-4B2B-B378-B3E106E3F2D0}" srcOrd="13" destOrd="0" presId="urn:microsoft.com/office/officeart/2008/layout/HexagonCluster"/>
    <dgm:cxn modelId="{ADDC9F84-F5AA-4649-AD32-BB2534FC8890}" type="presParOf" srcId="{166B39A7-4118-4B2B-B378-B3E106E3F2D0}" destId="{915F7254-2A47-4FE4-AF84-5CCA8C9E00CE}" srcOrd="0" destOrd="0" presId="urn:microsoft.com/office/officeart/2008/layout/HexagonCluster"/>
    <dgm:cxn modelId="{158B1E58-A875-4F91-BE81-F15F9B1250F3}" type="presParOf" srcId="{8CD4B9E7-80A1-472B-9D1D-77CEB06FCAFC}" destId="{9D0CD9DA-5369-43AF-A8D4-0B667D73120B}" srcOrd="14" destOrd="0" presId="urn:microsoft.com/office/officeart/2008/layout/HexagonCluster"/>
    <dgm:cxn modelId="{5AC9CA07-E52E-4684-B39F-3D8069A6FA88}" type="presParOf" srcId="{9D0CD9DA-5369-43AF-A8D4-0B667D73120B}" destId="{3D27B6B5-45D7-4FF0-ACE9-E2957C63E5EC}" srcOrd="0" destOrd="0" presId="urn:microsoft.com/office/officeart/2008/layout/HexagonCluster"/>
    <dgm:cxn modelId="{1E45EAC5-F7E9-43AF-B6B6-68BBA4F1400F}" type="presParOf" srcId="{8CD4B9E7-80A1-472B-9D1D-77CEB06FCAFC}" destId="{35D865D3-9BE5-4532-B98A-75396279B9DA}" srcOrd="15" destOrd="0" presId="urn:microsoft.com/office/officeart/2008/layout/HexagonCluster"/>
    <dgm:cxn modelId="{284CE979-B786-4295-8ABC-B823DE271830}" type="presParOf" srcId="{35D865D3-9BE5-4532-B98A-75396279B9DA}" destId="{F8E3F70F-5AD7-429E-8E7B-3938A3630A8B}" srcOrd="0" destOrd="0" presId="urn:microsoft.com/office/officeart/2008/layout/HexagonCluster"/>
    <dgm:cxn modelId="{8485E907-70E9-4F73-A683-09DABEE91C99}" type="presParOf" srcId="{8CD4B9E7-80A1-472B-9D1D-77CEB06FCAFC}" destId="{5F1F8AE5-5653-4FA5-8C31-2E170C1D3421}" srcOrd="16" destOrd="0" presId="urn:microsoft.com/office/officeart/2008/layout/HexagonCluster"/>
    <dgm:cxn modelId="{D23DCA2A-AB31-48D3-8A61-176836C74744}" type="presParOf" srcId="{5F1F8AE5-5653-4FA5-8C31-2E170C1D3421}" destId="{70F8DF0A-E746-4A02-BF10-0C688F37E31E}" srcOrd="0" destOrd="0" presId="urn:microsoft.com/office/officeart/2008/layout/HexagonCluster"/>
    <dgm:cxn modelId="{E662833C-283A-4186-8193-29C95A919A57}" type="presParOf" srcId="{8CD4B9E7-80A1-472B-9D1D-77CEB06FCAFC}" destId="{57ADC34B-16AD-4034-BC12-33B284E41548}" srcOrd="17" destOrd="0" presId="urn:microsoft.com/office/officeart/2008/layout/HexagonCluster"/>
    <dgm:cxn modelId="{BFB197B7-64F6-425A-A499-56DEAD27C1D9}" type="presParOf" srcId="{57ADC34B-16AD-4034-BC12-33B284E41548}" destId="{29C85399-73C0-417E-B9F3-A289FDA0C41F}" srcOrd="0" destOrd="0" presId="urn:microsoft.com/office/officeart/2008/layout/HexagonCluster"/>
    <dgm:cxn modelId="{46C32DAF-6420-4DCA-B138-02A8F47D02E3}" type="presParOf" srcId="{8CD4B9E7-80A1-472B-9D1D-77CEB06FCAFC}" destId="{F41727D6-CD72-4E22-8185-C08AE78BB6F8}" srcOrd="18" destOrd="0" presId="urn:microsoft.com/office/officeart/2008/layout/HexagonCluster"/>
    <dgm:cxn modelId="{3F16156E-1E38-496E-81D1-BD2080864054}" type="presParOf" srcId="{F41727D6-CD72-4E22-8185-C08AE78BB6F8}" destId="{30DA20FB-BC23-4F4A-9621-BF8D30000AF6}" srcOrd="0" destOrd="0" presId="urn:microsoft.com/office/officeart/2008/layout/HexagonCluster"/>
    <dgm:cxn modelId="{B54C319E-249C-47B2-92C3-F64F6A067175}" type="presParOf" srcId="{8CD4B9E7-80A1-472B-9D1D-77CEB06FCAFC}" destId="{0C311C05-C221-44FB-886B-7A7A7045811B}" srcOrd="19" destOrd="0" presId="urn:microsoft.com/office/officeart/2008/layout/HexagonCluster"/>
    <dgm:cxn modelId="{25976540-4407-4414-B941-C0666A042593}" type="presParOf" srcId="{0C311C05-C221-44FB-886B-7A7A7045811B}" destId="{4A0BA008-6D79-4674-80C5-3736F41FA420}" srcOrd="0" destOrd="0" presId="urn:microsoft.com/office/officeart/2008/layout/HexagonCluster"/>
    <dgm:cxn modelId="{38994AE9-A329-452C-8BF1-F1FCE86C6191}" type="presParOf" srcId="{8CD4B9E7-80A1-472B-9D1D-77CEB06FCAFC}" destId="{39CBA50F-0B8F-4034-BEDE-436B5F409A43}" srcOrd="20" destOrd="0" presId="urn:microsoft.com/office/officeart/2008/layout/HexagonCluster"/>
    <dgm:cxn modelId="{4238B1B5-A47D-419E-92E1-0695482925EA}" type="presParOf" srcId="{39CBA50F-0B8F-4034-BEDE-436B5F409A43}" destId="{DAF256F6-CB3C-45DF-8B67-5A7F040E3CFA}" srcOrd="0" destOrd="0" presId="urn:microsoft.com/office/officeart/2008/layout/HexagonCluster"/>
    <dgm:cxn modelId="{C4399245-4356-4416-BC2C-A1EE0E07378B}" type="presParOf" srcId="{8CD4B9E7-80A1-472B-9D1D-77CEB06FCAFC}" destId="{7A5CAF46-3783-4330-AFF2-EC15C9561144}" srcOrd="21" destOrd="0" presId="urn:microsoft.com/office/officeart/2008/layout/HexagonCluster"/>
    <dgm:cxn modelId="{4D0350A5-8AA5-4D64-B9D2-5CFA27F1F2F2}" type="presParOf" srcId="{7A5CAF46-3783-4330-AFF2-EC15C9561144}" destId="{AAC71D4F-C5AA-46F1-9DD6-A08CF055FA04}" srcOrd="0" destOrd="0" presId="urn:microsoft.com/office/officeart/2008/layout/HexagonCluster"/>
    <dgm:cxn modelId="{CA80A250-C4A1-4CB2-B3BF-2D7A72787FDD}" type="presParOf" srcId="{8CD4B9E7-80A1-472B-9D1D-77CEB06FCAFC}" destId="{4CF57B47-5E69-4FA7-80D3-1F83193F485D}" srcOrd="22" destOrd="0" presId="urn:microsoft.com/office/officeart/2008/layout/HexagonCluster"/>
    <dgm:cxn modelId="{A1BFFBC7-5EA0-4B24-84D1-88A4052B8B75}" type="presParOf" srcId="{4CF57B47-5E69-4FA7-80D3-1F83193F485D}" destId="{E14CEC10-7BE4-4B28-93F0-EEFED7DD65E0}" srcOrd="0" destOrd="0" presId="urn:microsoft.com/office/officeart/2008/layout/HexagonCluster"/>
    <dgm:cxn modelId="{9BB84D39-4BB5-431E-AA5C-4EC9F50A9DFB}" type="presParOf" srcId="{8CD4B9E7-80A1-472B-9D1D-77CEB06FCAFC}" destId="{AF92BF52-295C-414D-98A6-B48144ACD896}" srcOrd="23" destOrd="0" presId="urn:microsoft.com/office/officeart/2008/layout/HexagonCluster"/>
    <dgm:cxn modelId="{FE1A3026-9F25-455C-B1E4-A97656ECA18A}" type="presParOf" srcId="{AF92BF52-295C-414D-98A6-B48144ACD896}" destId="{706DF336-9BED-4D52-BBCA-303C2E8CD47C}" srcOrd="0" destOrd="0" presId="urn:microsoft.com/office/officeart/2008/layout/HexagonCluster"/>
    <dgm:cxn modelId="{B9C8346F-98CA-4870-BAED-088AAB4D0D0B}" type="presParOf" srcId="{8CD4B9E7-80A1-472B-9D1D-77CEB06FCAFC}" destId="{0CF93930-F0C1-4870-A8CC-119F92C04292}" srcOrd="24" destOrd="0" presId="urn:microsoft.com/office/officeart/2008/layout/HexagonCluster"/>
    <dgm:cxn modelId="{9889427B-A7B4-4E55-BF48-3B4FC2BE2E72}" type="presParOf" srcId="{0CF93930-F0C1-4870-A8CC-119F92C04292}" destId="{C651538C-F95E-4256-BFFE-7CE405981E93}" srcOrd="0" destOrd="0" presId="urn:microsoft.com/office/officeart/2008/layout/HexagonCluster"/>
    <dgm:cxn modelId="{8915418C-0B7E-44DF-AA5E-CC4F62932192}" type="presParOf" srcId="{8CD4B9E7-80A1-472B-9D1D-77CEB06FCAFC}" destId="{E44D4AF6-7B63-4D80-BDA2-7C344A19ED7B}" srcOrd="25" destOrd="0" presId="urn:microsoft.com/office/officeart/2008/layout/HexagonCluster"/>
    <dgm:cxn modelId="{1FCBDAA6-3DFD-473B-9B85-EBCE74384248}" type="presParOf" srcId="{E44D4AF6-7B63-4D80-BDA2-7C344A19ED7B}" destId="{2776B922-0FB9-4F6E-B7CA-58FED2B89F8A}" srcOrd="0" destOrd="0" presId="urn:microsoft.com/office/officeart/2008/layout/HexagonCluster"/>
    <dgm:cxn modelId="{AFAFBDA3-C425-496A-B224-3A0CDE49989C}" type="presParOf" srcId="{8CD4B9E7-80A1-472B-9D1D-77CEB06FCAFC}" destId="{494AF9E3-73CC-4031-AE54-FFD6E6159CD6}" srcOrd="26" destOrd="0" presId="urn:microsoft.com/office/officeart/2008/layout/HexagonCluster"/>
    <dgm:cxn modelId="{19B05F59-8D1B-47E4-8FD4-06E895A494EE}" type="presParOf" srcId="{494AF9E3-73CC-4031-AE54-FFD6E6159CD6}" destId="{2DAD3F48-979C-4354-9247-28DDB84616D3}" srcOrd="0" destOrd="0" presId="urn:microsoft.com/office/officeart/2008/layout/HexagonCluster"/>
    <dgm:cxn modelId="{63C9F69B-A7DF-4432-9B02-BB80C1F8A13E}" type="presParOf" srcId="{8CD4B9E7-80A1-472B-9D1D-77CEB06FCAFC}" destId="{5CF387AA-B91B-41E9-B705-9D5C55499E82}" srcOrd="27" destOrd="0" presId="urn:microsoft.com/office/officeart/2008/layout/HexagonCluster"/>
    <dgm:cxn modelId="{6481C2C9-5F46-4CD0-839B-292E75062962}" type="presParOf" srcId="{5CF387AA-B91B-41E9-B705-9D5C55499E82}" destId="{69C04047-D5A2-4B8A-AB8E-1874E0D353A8}" srcOrd="0" destOrd="0" presId="urn:microsoft.com/office/officeart/2008/layout/HexagonCluster"/>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C343DD-5470-4114-8977-10623FEDF124}">
      <dsp:nvSpPr>
        <dsp:cNvPr id="0" name=""/>
        <dsp:cNvSpPr/>
      </dsp:nvSpPr>
      <dsp:spPr>
        <a:xfrm>
          <a:off x="1010285" y="1979067"/>
          <a:ext cx="1174447" cy="1008125"/>
        </a:xfrm>
        <a:prstGeom prst="hexagon">
          <a:avLst>
            <a:gd name="adj" fmla="val 25000"/>
            <a:gd name="vf" fmla="val 11547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0" tIns="16510" rIns="0" bIns="16510" numCol="1" spcCol="1270" anchor="ctr" anchorCtr="0">
          <a:noAutofit/>
        </a:bodyPr>
        <a:lstStyle/>
        <a:p>
          <a:pPr marL="0" lvl="0" indent="0" algn="ctr" defTabSz="577850">
            <a:lnSpc>
              <a:spcPct val="90000"/>
            </a:lnSpc>
            <a:spcBef>
              <a:spcPct val="0"/>
            </a:spcBef>
            <a:spcAft>
              <a:spcPct val="35000"/>
            </a:spcAft>
            <a:buNone/>
          </a:pPr>
          <a:r>
            <a:rPr lang="es-CO" sz="1300" kern="1200" dirty="0"/>
            <a:t>Desarrollo Sostenible</a:t>
          </a:r>
        </a:p>
      </dsp:txBody>
      <dsp:txXfrm>
        <a:off x="1192166" y="2135191"/>
        <a:ext cx="810685" cy="695877"/>
      </dsp:txXfrm>
    </dsp:sp>
    <dsp:sp modelId="{8E6C0A33-2F82-4D24-B6F8-2A454EC6EC0F}">
      <dsp:nvSpPr>
        <dsp:cNvPr id="0" name=""/>
        <dsp:cNvSpPr/>
      </dsp:nvSpPr>
      <dsp:spPr>
        <a:xfrm>
          <a:off x="1038489" y="2429960"/>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09D2B9F1-9A18-4FA9-8E44-7BAB0FA181AF}">
      <dsp:nvSpPr>
        <dsp:cNvPr id="0" name=""/>
        <dsp:cNvSpPr/>
      </dsp:nvSpPr>
      <dsp:spPr>
        <a:xfrm>
          <a:off x="0" y="1421835"/>
          <a:ext cx="1174447" cy="1008125"/>
        </a:xfrm>
        <a:prstGeom prst="hexagon">
          <a:avLst>
            <a:gd name="adj" fmla="val 25000"/>
            <a:gd name="vf" fmla="val 115470"/>
          </a:avLst>
        </a:prstGeom>
        <a:blipFill>
          <a:blip xmlns:r="http://schemas.openxmlformats.org/officeDocument/2006/relationships" r:embed="rId1"/>
          <a:srcRect/>
          <a:stretch>
            <a:fillRect l="-7000" r="-7000"/>
          </a:stretch>
        </a:blip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A29BBA46-4122-4699-977E-D32C1A4FB4C6}">
      <dsp:nvSpPr>
        <dsp:cNvPr id="0" name=""/>
        <dsp:cNvSpPr/>
      </dsp:nvSpPr>
      <dsp:spPr>
        <a:xfrm>
          <a:off x="804178" y="2296179"/>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750018"/>
              <a:satOff val="-1125"/>
              <a:lumOff val="-183"/>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91148F4E-00D3-475D-A3FC-FF5387F5318D}">
      <dsp:nvSpPr>
        <dsp:cNvPr id="0" name=""/>
        <dsp:cNvSpPr/>
      </dsp:nvSpPr>
      <dsp:spPr>
        <a:xfrm>
          <a:off x="2020570" y="1418786"/>
          <a:ext cx="1174447" cy="1008125"/>
        </a:xfrm>
        <a:prstGeom prst="hexagon">
          <a:avLst>
            <a:gd name="adj" fmla="val 25000"/>
            <a:gd name="vf" fmla="val 115470"/>
          </a:avLst>
        </a:prstGeom>
        <a:gradFill rotWithShape="0">
          <a:gsLst>
            <a:gs pos="0">
              <a:schemeClr val="accent3">
                <a:hueOff val="1607181"/>
                <a:satOff val="-2411"/>
                <a:lumOff val="-392"/>
                <a:alphaOff val="0"/>
                <a:shade val="51000"/>
                <a:satMod val="130000"/>
              </a:schemeClr>
            </a:gs>
            <a:gs pos="80000">
              <a:schemeClr val="accent3">
                <a:hueOff val="1607181"/>
                <a:satOff val="-2411"/>
                <a:lumOff val="-392"/>
                <a:alphaOff val="0"/>
                <a:shade val="93000"/>
                <a:satMod val="130000"/>
              </a:schemeClr>
            </a:gs>
            <a:gs pos="100000">
              <a:schemeClr val="accent3">
                <a:hueOff val="1607181"/>
                <a:satOff val="-2411"/>
                <a:lumOff val="-392"/>
                <a:alphaOff val="0"/>
                <a:shade val="94000"/>
                <a:satMod val="135000"/>
              </a:schemeClr>
            </a:gs>
          </a:gsLst>
          <a:lin ang="16200000" scaled="0"/>
        </a:gradFill>
        <a:ln w="9525" cap="flat" cmpd="sng" algn="ctr">
          <a:solidFill>
            <a:schemeClr val="accent3">
              <a:hueOff val="1607181"/>
              <a:satOff val="-2411"/>
              <a:lumOff val="-392"/>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0" tIns="16510" rIns="0" bIns="16510" numCol="1" spcCol="1270" anchor="ctr" anchorCtr="0">
          <a:noAutofit/>
        </a:bodyPr>
        <a:lstStyle/>
        <a:p>
          <a:pPr marL="0" lvl="0" indent="0" algn="ctr" defTabSz="577850">
            <a:lnSpc>
              <a:spcPct val="90000"/>
            </a:lnSpc>
            <a:spcBef>
              <a:spcPct val="0"/>
            </a:spcBef>
            <a:spcAft>
              <a:spcPct val="35000"/>
            </a:spcAft>
            <a:buNone/>
          </a:pPr>
          <a:r>
            <a:rPr lang="es-CO" sz="1300" kern="1200" dirty="0"/>
            <a:t>Acceso Agua Potable</a:t>
          </a:r>
        </a:p>
      </dsp:txBody>
      <dsp:txXfrm>
        <a:off x="2202451" y="1574910"/>
        <a:ext cx="810685" cy="695877"/>
      </dsp:txXfrm>
    </dsp:sp>
    <dsp:sp modelId="{7647C7E0-2271-4785-9305-409333983223}">
      <dsp:nvSpPr>
        <dsp:cNvPr id="0" name=""/>
        <dsp:cNvSpPr/>
      </dsp:nvSpPr>
      <dsp:spPr>
        <a:xfrm>
          <a:off x="2829088" y="2290843"/>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1500035"/>
              <a:satOff val="-2251"/>
              <a:lumOff val="-366"/>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BBDE0CCE-6B17-45B0-A636-5B9A990D5835}">
      <dsp:nvSpPr>
        <dsp:cNvPr id="0" name=""/>
        <dsp:cNvSpPr/>
      </dsp:nvSpPr>
      <dsp:spPr>
        <a:xfrm>
          <a:off x="3031579" y="1977161"/>
          <a:ext cx="1174447" cy="1008125"/>
        </a:xfrm>
        <a:prstGeom prst="hexagon">
          <a:avLst>
            <a:gd name="adj" fmla="val 25000"/>
            <a:gd name="vf" fmla="val 115470"/>
          </a:avLst>
        </a:prstGeom>
        <a:blipFill>
          <a:blip xmlns:r="http://schemas.openxmlformats.org/officeDocument/2006/relationships" r:embed="rId2"/>
          <a:srcRect/>
          <a:stretch>
            <a:fillRect l="-10000" r="-10000"/>
          </a:stretch>
        </a:blipFill>
        <a:ln w="9525" cap="flat" cmpd="sng" algn="ctr">
          <a:solidFill>
            <a:schemeClr val="accent3">
              <a:hueOff val="1607181"/>
              <a:satOff val="-2411"/>
              <a:lumOff val="-392"/>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8823F4BF-E705-43AD-8225-0B84CC19145A}">
      <dsp:nvSpPr>
        <dsp:cNvPr id="0" name=""/>
        <dsp:cNvSpPr/>
      </dsp:nvSpPr>
      <dsp:spPr>
        <a:xfrm>
          <a:off x="3059783" y="2425767"/>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2250053"/>
              <a:satOff val="-3376"/>
              <a:lumOff val="-549"/>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6E277E3E-F4BE-478D-8F83-D9808E65E19D}">
      <dsp:nvSpPr>
        <dsp:cNvPr id="0" name=""/>
        <dsp:cNvSpPr/>
      </dsp:nvSpPr>
      <dsp:spPr>
        <a:xfrm>
          <a:off x="1010285" y="864603"/>
          <a:ext cx="1174447" cy="1008125"/>
        </a:xfrm>
        <a:prstGeom prst="hexagon">
          <a:avLst>
            <a:gd name="adj" fmla="val 25000"/>
            <a:gd name="vf" fmla="val 115470"/>
          </a:avLst>
        </a:prstGeom>
        <a:gradFill rotWithShape="0">
          <a:gsLst>
            <a:gs pos="0">
              <a:schemeClr val="accent3">
                <a:hueOff val="3214361"/>
                <a:satOff val="-4823"/>
                <a:lumOff val="-784"/>
                <a:alphaOff val="0"/>
                <a:shade val="51000"/>
                <a:satMod val="130000"/>
              </a:schemeClr>
            </a:gs>
            <a:gs pos="80000">
              <a:schemeClr val="accent3">
                <a:hueOff val="3214361"/>
                <a:satOff val="-4823"/>
                <a:lumOff val="-784"/>
                <a:alphaOff val="0"/>
                <a:shade val="93000"/>
                <a:satMod val="130000"/>
              </a:schemeClr>
            </a:gs>
            <a:gs pos="100000">
              <a:schemeClr val="accent3">
                <a:hueOff val="3214361"/>
                <a:satOff val="-4823"/>
                <a:lumOff val="-784"/>
                <a:alphaOff val="0"/>
                <a:shade val="94000"/>
                <a:satMod val="135000"/>
              </a:schemeClr>
            </a:gs>
          </a:gsLst>
          <a:lin ang="16200000" scaled="0"/>
        </a:gradFill>
        <a:ln w="9525" cap="flat" cmpd="sng" algn="ctr">
          <a:solidFill>
            <a:schemeClr val="accent3">
              <a:hueOff val="3214361"/>
              <a:satOff val="-4823"/>
              <a:lumOff val="-784"/>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0" tIns="16510" rIns="0" bIns="16510" numCol="1" spcCol="1270" anchor="ctr" anchorCtr="0">
          <a:noAutofit/>
        </a:bodyPr>
        <a:lstStyle/>
        <a:p>
          <a:pPr marL="0" lvl="0" indent="0" algn="ctr" defTabSz="577850">
            <a:lnSpc>
              <a:spcPct val="90000"/>
            </a:lnSpc>
            <a:spcBef>
              <a:spcPct val="0"/>
            </a:spcBef>
            <a:spcAft>
              <a:spcPct val="35000"/>
            </a:spcAft>
            <a:buNone/>
          </a:pPr>
          <a:r>
            <a:rPr lang="es-CO" sz="1300" kern="1200" dirty="0"/>
            <a:t>Equilibrio Población y Recursos</a:t>
          </a:r>
        </a:p>
      </dsp:txBody>
      <dsp:txXfrm>
        <a:off x="1192166" y="1020727"/>
        <a:ext cx="810685" cy="695877"/>
      </dsp:txXfrm>
    </dsp:sp>
    <dsp:sp modelId="{33D7B141-73D5-4EE7-A01C-8098137B015F}">
      <dsp:nvSpPr>
        <dsp:cNvPr id="0" name=""/>
        <dsp:cNvSpPr/>
      </dsp:nvSpPr>
      <dsp:spPr>
        <a:xfrm>
          <a:off x="1809401" y="878324"/>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3000070"/>
              <a:satOff val="-4501"/>
              <a:lumOff val="-732"/>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CF65AE1F-EC77-4EEC-AB1B-2D007DF0D04C}">
      <dsp:nvSpPr>
        <dsp:cNvPr id="0" name=""/>
        <dsp:cNvSpPr/>
      </dsp:nvSpPr>
      <dsp:spPr>
        <a:xfrm>
          <a:off x="2020570" y="303940"/>
          <a:ext cx="1174447" cy="1008125"/>
        </a:xfrm>
        <a:prstGeom prst="hexagon">
          <a:avLst>
            <a:gd name="adj" fmla="val 25000"/>
            <a:gd name="vf" fmla="val 115470"/>
          </a:avLst>
        </a:prstGeom>
        <a:blipFill>
          <a:blip xmlns:r="http://schemas.openxmlformats.org/officeDocument/2006/relationships" r:embed="rId3"/>
          <a:srcRect/>
          <a:stretch>
            <a:fillRect l="-15000" r="-15000"/>
          </a:stretch>
        </a:blipFill>
        <a:ln w="9525" cap="flat" cmpd="sng" algn="ctr">
          <a:solidFill>
            <a:schemeClr val="accent3">
              <a:hueOff val="3214361"/>
              <a:satOff val="-4823"/>
              <a:lumOff val="-784"/>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ACD3B9A5-A38A-4F08-9337-5BE551E8C84D}">
      <dsp:nvSpPr>
        <dsp:cNvPr id="0" name=""/>
        <dsp:cNvSpPr/>
      </dsp:nvSpPr>
      <dsp:spPr>
        <a:xfrm>
          <a:off x="2054560" y="750641"/>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3750088"/>
              <a:satOff val="-5627"/>
              <a:lumOff val="-915"/>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D76D8135-5D44-4DC0-B2A3-914A844D54F2}">
      <dsp:nvSpPr>
        <dsp:cNvPr id="0" name=""/>
        <dsp:cNvSpPr/>
      </dsp:nvSpPr>
      <dsp:spPr>
        <a:xfrm>
          <a:off x="3031579" y="862316"/>
          <a:ext cx="1174447" cy="1008125"/>
        </a:xfrm>
        <a:prstGeom prst="hexagon">
          <a:avLst>
            <a:gd name="adj" fmla="val 25000"/>
            <a:gd name="vf" fmla="val 115470"/>
          </a:avLst>
        </a:prstGeom>
        <a:gradFill rotWithShape="0">
          <a:gsLst>
            <a:gs pos="0">
              <a:schemeClr val="accent3">
                <a:hueOff val="4821541"/>
                <a:satOff val="-7234"/>
                <a:lumOff val="-1176"/>
                <a:alphaOff val="0"/>
                <a:shade val="51000"/>
                <a:satMod val="130000"/>
              </a:schemeClr>
            </a:gs>
            <a:gs pos="80000">
              <a:schemeClr val="accent3">
                <a:hueOff val="4821541"/>
                <a:satOff val="-7234"/>
                <a:lumOff val="-1176"/>
                <a:alphaOff val="0"/>
                <a:shade val="93000"/>
                <a:satMod val="130000"/>
              </a:schemeClr>
            </a:gs>
            <a:gs pos="100000">
              <a:schemeClr val="accent3">
                <a:hueOff val="4821541"/>
                <a:satOff val="-7234"/>
                <a:lumOff val="-1176"/>
                <a:alphaOff val="0"/>
                <a:shade val="94000"/>
                <a:satMod val="135000"/>
              </a:schemeClr>
            </a:gs>
          </a:gsLst>
          <a:lin ang="16200000" scaled="0"/>
        </a:gradFill>
        <a:ln w="9525" cap="flat" cmpd="sng" algn="ctr">
          <a:solidFill>
            <a:schemeClr val="accent3">
              <a:hueOff val="4821541"/>
              <a:satOff val="-7234"/>
              <a:lumOff val="-1176"/>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0" tIns="16510" rIns="0" bIns="16510" numCol="1" spcCol="1270" anchor="ctr" anchorCtr="0">
          <a:noAutofit/>
        </a:bodyPr>
        <a:lstStyle/>
        <a:p>
          <a:pPr marL="0" lvl="0" indent="0" algn="ctr" defTabSz="577850">
            <a:lnSpc>
              <a:spcPct val="90000"/>
            </a:lnSpc>
            <a:spcBef>
              <a:spcPct val="0"/>
            </a:spcBef>
            <a:spcAft>
              <a:spcPct val="35000"/>
            </a:spcAft>
            <a:buNone/>
          </a:pPr>
          <a:r>
            <a:rPr lang="es-CO" sz="1300" kern="1200" dirty="0"/>
            <a:t>Democracia</a:t>
          </a:r>
        </a:p>
      </dsp:txBody>
      <dsp:txXfrm>
        <a:off x="3213460" y="1018440"/>
        <a:ext cx="810685" cy="695877"/>
      </dsp:txXfrm>
    </dsp:sp>
    <dsp:sp modelId="{CF667FA0-D528-4623-922D-D25AEC031DA4}">
      <dsp:nvSpPr>
        <dsp:cNvPr id="0" name=""/>
        <dsp:cNvSpPr/>
      </dsp:nvSpPr>
      <dsp:spPr>
        <a:xfrm>
          <a:off x="4046927" y="1309016"/>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4500106"/>
              <a:satOff val="-6752"/>
              <a:lumOff val="-1098"/>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40AF13E3-6E12-4B3A-9F53-5C7D018CF364}">
      <dsp:nvSpPr>
        <dsp:cNvPr id="0" name=""/>
        <dsp:cNvSpPr/>
      </dsp:nvSpPr>
      <dsp:spPr>
        <a:xfrm>
          <a:off x="4041864" y="1429077"/>
          <a:ext cx="1174447" cy="1008125"/>
        </a:xfrm>
        <a:prstGeom prst="hexagon">
          <a:avLst>
            <a:gd name="adj" fmla="val 25000"/>
            <a:gd name="vf" fmla="val 115470"/>
          </a:avLst>
        </a:prstGeom>
        <a:blipFill>
          <a:blip xmlns:r="http://schemas.openxmlformats.org/officeDocument/2006/relationships" r:embed="rId4"/>
          <a:srcRect/>
          <a:stretch>
            <a:fillRect l="-25000" r="-25000"/>
          </a:stretch>
        </a:blipFill>
        <a:ln w="9525" cap="flat" cmpd="sng" algn="ctr">
          <a:solidFill>
            <a:schemeClr val="accent3">
              <a:hueOff val="4821541"/>
              <a:satOff val="-7234"/>
              <a:lumOff val="-1176"/>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CC668BA3-AA05-49A7-AFE9-4263C7C048DB}">
      <dsp:nvSpPr>
        <dsp:cNvPr id="0" name=""/>
        <dsp:cNvSpPr/>
      </dsp:nvSpPr>
      <dsp:spPr>
        <a:xfrm>
          <a:off x="4270390" y="1447372"/>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5250123"/>
              <a:satOff val="-7877"/>
              <a:lumOff val="-1281"/>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DFC3CC82-297E-4B9B-8FC1-AB7746CFC6B6}">
      <dsp:nvSpPr>
        <dsp:cNvPr id="0" name=""/>
        <dsp:cNvSpPr/>
      </dsp:nvSpPr>
      <dsp:spPr>
        <a:xfrm>
          <a:off x="4041864" y="314612"/>
          <a:ext cx="1174447" cy="1008125"/>
        </a:xfrm>
        <a:prstGeom prst="hexagon">
          <a:avLst>
            <a:gd name="adj" fmla="val 25000"/>
            <a:gd name="vf" fmla="val 115470"/>
          </a:avLst>
        </a:prstGeom>
        <a:gradFill rotWithShape="0">
          <a:gsLst>
            <a:gs pos="0">
              <a:schemeClr val="accent3">
                <a:hueOff val="6428722"/>
                <a:satOff val="-9646"/>
                <a:lumOff val="-1569"/>
                <a:alphaOff val="0"/>
                <a:shade val="51000"/>
                <a:satMod val="130000"/>
              </a:schemeClr>
            </a:gs>
            <a:gs pos="80000">
              <a:schemeClr val="accent3">
                <a:hueOff val="6428722"/>
                <a:satOff val="-9646"/>
                <a:lumOff val="-1569"/>
                <a:alphaOff val="0"/>
                <a:shade val="93000"/>
                <a:satMod val="130000"/>
              </a:schemeClr>
            </a:gs>
            <a:gs pos="100000">
              <a:schemeClr val="accent3">
                <a:hueOff val="6428722"/>
                <a:satOff val="-9646"/>
                <a:lumOff val="-1569"/>
                <a:alphaOff val="0"/>
                <a:shade val="94000"/>
                <a:satMod val="135000"/>
              </a:schemeClr>
            </a:gs>
          </a:gsLst>
          <a:lin ang="16200000" scaled="0"/>
        </a:gradFill>
        <a:ln w="9525" cap="flat" cmpd="sng" algn="ctr">
          <a:solidFill>
            <a:schemeClr val="accent3">
              <a:hueOff val="6428722"/>
              <a:satOff val="-9646"/>
              <a:lumOff val="-1569"/>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0" tIns="16510" rIns="0" bIns="16510" numCol="1" spcCol="1270" anchor="ctr" anchorCtr="0">
          <a:noAutofit/>
        </a:bodyPr>
        <a:lstStyle/>
        <a:p>
          <a:pPr marL="0" lvl="0" indent="0" algn="ctr" defTabSz="577850">
            <a:lnSpc>
              <a:spcPct val="90000"/>
            </a:lnSpc>
            <a:spcBef>
              <a:spcPct val="0"/>
            </a:spcBef>
            <a:spcAft>
              <a:spcPct val="35000"/>
            </a:spcAft>
            <a:buNone/>
          </a:pPr>
          <a:r>
            <a:rPr lang="es-CO" sz="1300" kern="1200" dirty="0"/>
            <a:t>Prospectiva Global</a:t>
          </a:r>
        </a:p>
      </dsp:txBody>
      <dsp:txXfrm>
        <a:off x="4223745" y="470736"/>
        <a:ext cx="810685" cy="695877"/>
      </dsp:txXfrm>
    </dsp:sp>
    <dsp:sp modelId="{7C7C5CA6-8783-43BD-8223-7037ED3A489A}">
      <dsp:nvSpPr>
        <dsp:cNvPr id="0" name=""/>
        <dsp:cNvSpPr/>
      </dsp:nvSpPr>
      <dsp:spPr>
        <a:xfrm>
          <a:off x="5057212" y="766649"/>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6000141"/>
              <a:satOff val="-9003"/>
              <a:lumOff val="-1464"/>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A4F368E1-E11F-45A5-AD8D-4F86A7A6FCFC}">
      <dsp:nvSpPr>
        <dsp:cNvPr id="0" name=""/>
        <dsp:cNvSpPr/>
      </dsp:nvSpPr>
      <dsp:spPr>
        <a:xfrm>
          <a:off x="5052150" y="877181"/>
          <a:ext cx="1174447" cy="1008125"/>
        </a:xfrm>
        <a:prstGeom prst="hexagon">
          <a:avLst>
            <a:gd name="adj" fmla="val 25000"/>
            <a:gd name="vf" fmla="val 115470"/>
          </a:avLst>
        </a:prstGeom>
        <a:blipFill>
          <a:blip xmlns:r="http://schemas.openxmlformats.org/officeDocument/2006/relationships" r:embed="rId5"/>
          <a:srcRect/>
          <a:stretch>
            <a:fillRect l="-14000" r="-14000"/>
          </a:stretch>
        </a:blipFill>
        <a:ln w="9525" cap="flat" cmpd="sng" algn="ctr">
          <a:solidFill>
            <a:schemeClr val="accent3">
              <a:hueOff val="6428722"/>
              <a:satOff val="-9646"/>
              <a:lumOff val="-1569"/>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7E903E5B-AF7D-4A49-B6AC-ADD8C905D5FB}">
      <dsp:nvSpPr>
        <dsp:cNvPr id="0" name=""/>
        <dsp:cNvSpPr/>
      </dsp:nvSpPr>
      <dsp:spPr>
        <a:xfrm>
          <a:off x="5286461" y="899668"/>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6750158"/>
              <a:satOff val="-10128"/>
              <a:lumOff val="-1647"/>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69B02740-85A3-4D72-831C-D3724654B330}">
      <dsp:nvSpPr>
        <dsp:cNvPr id="0" name=""/>
        <dsp:cNvSpPr/>
      </dsp:nvSpPr>
      <dsp:spPr>
        <a:xfrm>
          <a:off x="5052150" y="1990120"/>
          <a:ext cx="1174447" cy="1008125"/>
        </a:xfrm>
        <a:prstGeom prst="hexagon">
          <a:avLst>
            <a:gd name="adj" fmla="val 25000"/>
            <a:gd name="vf" fmla="val 115470"/>
          </a:avLst>
        </a:prstGeom>
        <a:gradFill rotWithShape="0">
          <a:gsLst>
            <a:gs pos="0">
              <a:schemeClr val="accent3">
                <a:hueOff val="8035903"/>
                <a:satOff val="-12057"/>
                <a:lumOff val="-1961"/>
                <a:alphaOff val="0"/>
                <a:shade val="51000"/>
                <a:satMod val="130000"/>
              </a:schemeClr>
            </a:gs>
            <a:gs pos="80000">
              <a:schemeClr val="accent3">
                <a:hueOff val="8035903"/>
                <a:satOff val="-12057"/>
                <a:lumOff val="-1961"/>
                <a:alphaOff val="0"/>
                <a:shade val="93000"/>
                <a:satMod val="130000"/>
              </a:schemeClr>
            </a:gs>
            <a:gs pos="100000">
              <a:schemeClr val="accent3">
                <a:hueOff val="8035903"/>
                <a:satOff val="-12057"/>
                <a:lumOff val="-1961"/>
                <a:alphaOff val="0"/>
                <a:shade val="94000"/>
                <a:satMod val="135000"/>
              </a:schemeClr>
            </a:gs>
          </a:gsLst>
          <a:lin ang="16200000" scaled="0"/>
        </a:gradFill>
        <a:ln w="9525" cap="flat" cmpd="sng" algn="ctr">
          <a:solidFill>
            <a:schemeClr val="accent3">
              <a:hueOff val="8035903"/>
              <a:satOff val="-12057"/>
              <a:lumOff val="-1961"/>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0" tIns="16510" rIns="0" bIns="16510" numCol="1" spcCol="1270" anchor="ctr" anchorCtr="0">
          <a:noAutofit/>
        </a:bodyPr>
        <a:lstStyle/>
        <a:p>
          <a:pPr marL="0" lvl="0" indent="0" algn="ctr" defTabSz="577850">
            <a:lnSpc>
              <a:spcPct val="90000"/>
            </a:lnSpc>
            <a:spcBef>
              <a:spcPct val="0"/>
            </a:spcBef>
            <a:spcAft>
              <a:spcPct val="35000"/>
            </a:spcAft>
            <a:buNone/>
          </a:pPr>
          <a:r>
            <a:rPr lang="es-CO" sz="1300" kern="1200" dirty="0"/>
            <a:t>Acceso a la Tecnología</a:t>
          </a:r>
        </a:p>
      </dsp:txBody>
      <dsp:txXfrm>
        <a:off x="5234031" y="2146244"/>
        <a:ext cx="810685" cy="695877"/>
      </dsp:txXfrm>
    </dsp:sp>
    <dsp:sp modelId="{D6429E21-480F-43C6-B93E-DCB93DC37BB4}">
      <dsp:nvSpPr>
        <dsp:cNvPr id="0" name=""/>
        <dsp:cNvSpPr/>
      </dsp:nvSpPr>
      <dsp:spPr>
        <a:xfrm>
          <a:off x="5285014" y="2873230"/>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7500176"/>
              <a:satOff val="-11253"/>
              <a:lumOff val="-183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421797FF-4867-4211-8ECB-86C14529ADD1}">
      <dsp:nvSpPr>
        <dsp:cNvPr id="0" name=""/>
        <dsp:cNvSpPr/>
      </dsp:nvSpPr>
      <dsp:spPr>
        <a:xfrm>
          <a:off x="4041864" y="2542016"/>
          <a:ext cx="1174447" cy="1008125"/>
        </a:xfrm>
        <a:prstGeom prst="hexagon">
          <a:avLst>
            <a:gd name="adj" fmla="val 25000"/>
            <a:gd name="vf" fmla="val 115470"/>
          </a:avLst>
        </a:prstGeom>
        <a:blipFill>
          <a:blip xmlns:r="http://schemas.openxmlformats.org/officeDocument/2006/relationships" r:embed="rId6"/>
          <a:srcRect/>
          <a:stretch>
            <a:fillRect l="-14000" r="-14000"/>
          </a:stretch>
        </a:blipFill>
        <a:ln w="9525" cap="flat" cmpd="sng" algn="ctr">
          <a:solidFill>
            <a:schemeClr val="accent3">
              <a:hueOff val="8035903"/>
              <a:satOff val="-12057"/>
              <a:lumOff val="-1961"/>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B6D375B4-30A3-4FD4-A063-630B90234E8D}">
      <dsp:nvSpPr>
        <dsp:cNvPr id="0" name=""/>
        <dsp:cNvSpPr/>
      </dsp:nvSpPr>
      <dsp:spPr>
        <a:xfrm>
          <a:off x="5067336" y="2984524"/>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8250193"/>
              <a:satOff val="-12379"/>
              <a:lumOff val="-2013"/>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F97F2C3C-A67D-4C75-B729-C2FD0B7EFB1A}">
      <dsp:nvSpPr>
        <dsp:cNvPr id="0" name=""/>
        <dsp:cNvSpPr/>
      </dsp:nvSpPr>
      <dsp:spPr>
        <a:xfrm>
          <a:off x="2019847" y="2535918"/>
          <a:ext cx="1174447" cy="1008125"/>
        </a:xfrm>
        <a:prstGeom prst="hexagon">
          <a:avLst>
            <a:gd name="adj" fmla="val 25000"/>
            <a:gd name="vf" fmla="val 115470"/>
          </a:avLst>
        </a:prstGeom>
        <a:gradFill rotWithShape="0">
          <a:gsLst>
            <a:gs pos="0">
              <a:schemeClr val="accent3">
                <a:hueOff val="9643083"/>
                <a:satOff val="-14469"/>
                <a:lumOff val="-2353"/>
                <a:alphaOff val="0"/>
                <a:shade val="51000"/>
                <a:satMod val="130000"/>
              </a:schemeClr>
            </a:gs>
            <a:gs pos="80000">
              <a:schemeClr val="accent3">
                <a:hueOff val="9643083"/>
                <a:satOff val="-14469"/>
                <a:lumOff val="-2353"/>
                <a:alphaOff val="0"/>
                <a:shade val="93000"/>
                <a:satMod val="130000"/>
              </a:schemeClr>
            </a:gs>
            <a:gs pos="100000">
              <a:schemeClr val="accent3">
                <a:hueOff val="9643083"/>
                <a:satOff val="-14469"/>
                <a:lumOff val="-2353"/>
                <a:alphaOff val="0"/>
                <a:shade val="94000"/>
                <a:satMod val="135000"/>
              </a:schemeClr>
            </a:gs>
          </a:gsLst>
          <a:lin ang="16200000" scaled="0"/>
        </a:gradFill>
        <a:ln w="9525" cap="flat" cmpd="sng" algn="ctr">
          <a:solidFill>
            <a:schemeClr val="accent3">
              <a:hueOff val="9643083"/>
              <a:satOff val="-14469"/>
              <a:lumOff val="-2353"/>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0" tIns="16510" rIns="0" bIns="16510" numCol="1" spcCol="1270" anchor="ctr" anchorCtr="0">
          <a:noAutofit/>
        </a:bodyPr>
        <a:lstStyle/>
        <a:p>
          <a:pPr marL="0" lvl="0" indent="0" algn="ctr" defTabSz="577850">
            <a:lnSpc>
              <a:spcPct val="90000"/>
            </a:lnSpc>
            <a:spcBef>
              <a:spcPct val="0"/>
            </a:spcBef>
            <a:spcAft>
              <a:spcPct val="35000"/>
            </a:spcAft>
            <a:buNone/>
          </a:pPr>
          <a:r>
            <a:rPr lang="es-CO" sz="1300" kern="1200" dirty="0"/>
            <a:t>Brechas Económicas</a:t>
          </a:r>
        </a:p>
      </dsp:txBody>
      <dsp:txXfrm>
        <a:off x="2201728" y="2692042"/>
        <a:ext cx="810685" cy="695877"/>
      </dsp:txXfrm>
    </dsp:sp>
    <dsp:sp modelId="{B002E2D7-0211-4C20-8746-D843A3A2E4BE}">
      <dsp:nvSpPr>
        <dsp:cNvPr id="0" name=""/>
        <dsp:cNvSpPr/>
      </dsp:nvSpPr>
      <dsp:spPr>
        <a:xfrm>
          <a:off x="2053837" y="2982618"/>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9000211"/>
              <a:satOff val="-13504"/>
              <a:lumOff val="-2196"/>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7C11D9EA-E334-4E55-80B5-EC27937A376E}">
      <dsp:nvSpPr>
        <dsp:cNvPr id="0" name=""/>
        <dsp:cNvSpPr/>
      </dsp:nvSpPr>
      <dsp:spPr>
        <a:xfrm>
          <a:off x="1009562" y="3096199"/>
          <a:ext cx="1174447" cy="1008125"/>
        </a:xfrm>
        <a:prstGeom prst="hexagon">
          <a:avLst>
            <a:gd name="adj" fmla="val 25000"/>
            <a:gd name="vf" fmla="val 115470"/>
          </a:avLst>
        </a:prstGeom>
        <a:blipFill>
          <a:blip xmlns:r="http://schemas.openxmlformats.org/officeDocument/2006/relationships" r:embed="rId7"/>
          <a:srcRect/>
          <a:stretch>
            <a:fillRect l="-26000" r="-26000"/>
          </a:stretch>
        </a:blipFill>
        <a:ln w="9525" cap="flat" cmpd="sng" algn="ctr">
          <a:solidFill>
            <a:schemeClr val="accent3">
              <a:hueOff val="9643083"/>
              <a:satOff val="-14469"/>
              <a:lumOff val="-2353"/>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07506CFA-F189-4604-8C38-D2408B3C0076}">
      <dsp:nvSpPr>
        <dsp:cNvPr id="0" name=""/>
        <dsp:cNvSpPr/>
      </dsp:nvSpPr>
      <dsp:spPr>
        <a:xfrm>
          <a:off x="1808678" y="3110302"/>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9750229"/>
              <a:satOff val="-14629"/>
              <a:lumOff val="-2379"/>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088BC354-6912-47D5-9365-5E1392E4E0C2}">
      <dsp:nvSpPr>
        <dsp:cNvPr id="0" name=""/>
        <dsp:cNvSpPr/>
      </dsp:nvSpPr>
      <dsp:spPr>
        <a:xfrm>
          <a:off x="6057373" y="2554975"/>
          <a:ext cx="1174447" cy="1008125"/>
        </a:xfrm>
        <a:prstGeom prst="hexagon">
          <a:avLst>
            <a:gd name="adj" fmla="val 25000"/>
            <a:gd name="vf" fmla="val 11547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0" tIns="16510" rIns="0" bIns="16510" numCol="1" spcCol="1270" anchor="ctr" anchorCtr="0">
          <a:noAutofit/>
        </a:bodyPr>
        <a:lstStyle/>
        <a:p>
          <a:pPr marL="0" lvl="0" indent="0" algn="ctr" defTabSz="577850">
            <a:lnSpc>
              <a:spcPct val="90000"/>
            </a:lnSpc>
            <a:spcBef>
              <a:spcPct val="0"/>
            </a:spcBef>
            <a:spcAft>
              <a:spcPct val="35000"/>
            </a:spcAft>
            <a:buNone/>
          </a:pPr>
          <a:r>
            <a:rPr lang="es-CO" sz="1300" kern="1200" dirty="0"/>
            <a:t>Salud</a:t>
          </a:r>
        </a:p>
      </dsp:txBody>
      <dsp:txXfrm>
        <a:off x="6239254" y="2711099"/>
        <a:ext cx="810685" cy="695877"/>
      </dsp:txXfrm>
    </dsp:sp>
    <dsp:sp modelId="{A29C1627-51EB-4A14-A585-079BF03504F0}">
      <dsp:nvSpPr>
        <dsp:cNvPr id="0" name=""/>
        <dsp:cNvSpPr/>
      </dsp:nvSpPr>
      <dsp:spPr>
        <a:xfrm>
          <a:off x="6290237" y="3438085"/>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10500246"/>
              <a:satOff val="-15755"/>
              <a:lumOff val="-2562"/>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 modelId="{0AA30541-FB31-48D3-8C00-22FEFE1B9018}">
      <dsp:nvSpPr>
        <dsp:cNvPr id="0" name=""/>
        <dsp:cNvSpPr/>
      </dsp:nvSpPr>
      <dsp:spPr>
        <a:xfrm>
          <a:off x="5047087" y="3107252"/>
          <a:ext cx="1174447" cy="1008125"/>
        </a:xfrm>
        <a:prstGeom prst="hexagon">
          <a:avLst>
            <a:gd name="adj" fmla="val 25000"/>
            <a:gd name="vf" fmla="val 115470"/>
          </a:avLst>
        </a:prstGeom>
        <a:blipFill>
          <a:blip xmlns:r="http://schemas.openxmlformats.org/officeDocument/2006/relationships" r:embed="rId8"/>
          <a:srcRect/>
          <a:stretch>
            <a:fillRect l="-26000" r="-26000"/>
          </a:stretch>
        </a:blip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87B40748-5EFC-41E9-8D35-397C40F8DD70}">
      <dsp:nvSpPr>
        <dsp:cNvPr id="0" name=""/>
        <dsp:cNvSpPr/>
      </dsp:nvSpPr>
      <dsp:spPr>
        <a:xfrm>
          <a:off x="6072560" y="3549760"/>
          <a:ext cx="136681" cy="11815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1">
          <a:scrgbClr r="0" g="0" b="0"/>
        </a:fillRef>
        <a:effectRef idx="3">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C50FF9-687F-475C-84D3-B959823A5D8E}">
      <dsp:nvSpPr>
        <dsp:cNvPr id="0" name=""/>
        <dsp:cNvSpPr/>
      </dsp:nvSpPr>
      <dsp:spPr>
        <a:xfrm>
          <a:off x="1011825" y="1770602"/>
          <a:ext cx="1175786" cy="1009618"/>
        </a:xfrm>
        <a:prstGeom prst="hexagon">
          <a:avLst>
            <a:gd name="adj" fmla="val 25000"/>
            <a:gd name="vf" fmla="val 11547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marL="0" lvl="0" indent="0" algn="ctr" defTabSz="488950">
            <a:lnSpc>
              <a:spcPct val="90000"/>
            </a:lnSpc>
            <a:spcBef>
              <a:spcPct val="0"/>
            </a:spcBef>
            <a:spcAft>
              <a:spcPct val="35000"/>
            </a:spcAft>
            <a:buNone/>
          </a:pPr>
          <a:r>
            <a:rPr lang="es-CO" sz="1100" kern="1200" dirty="0"/>
            <a:t>Educación </a:t>
          </a:r>
        </a:p>
      </dsp:txBody>
      <dsp:txXfrm>
        <a:off x="1193942" y="1926981"/>
        <a:ext cx="811552" cy="696860"/>
      </dsp:txXfrm>
    </dsp:sp>
    <dsp:sp modelId="{B3FC496D-CD55-444A-9C30-3E9BA23BE2AA}">
      <dsp:nvSpPr>
        <dsp:cNvPr id="0" name=""/>
        <dsp:cNvSpPr/>
      </dsp:nvSpPr>
      <dsp:spPr>
        <a:xfrm>
          <a:off x="1039879" y="2221943"/>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02CDDC9A-2295-4DB1-8587-B86A7713D346}">
      <dsp:nvSpPr>
        <dsp:cNvPr id="0" name=""/>
        <dsp:cNvSpPr/>
      </dsp:nvSpPr>
      <dsp:spPr>
        <a:xfrm>
          <a:off x="0" y="1212324"/>
          <a:ext cx="1175786" cy="1009618"/>
        </a:xfrm>
        <a:prstGeom prst="hexagon">
          <a:avLst>
            <a:gd name="adj" fmla="val 25000"/>
            <a:gd name="vf" fmla="val 115470"/>
          </a:avLst>
        </a:prstGeom>
        <a:blipFill>
          <a:blip xmlns:r="http://schemas.openxmlformats.org/officeDocument/2006/relationships" r:embed="rId1"/>
          <a:srcRect/>
          <a:stretch>
            <a:fillRect l="-22000" r="-22000"/>
          </a:stretch>
        </a:blip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9526020A-7064-4E02-8EA6-121C31326935}">
      <dsp:nvSpPr>
        <dsp:cNvPr id="0" name=""/>
        <dsp:cNvSpPr/>
      </dsp:nvSpPr>
      <dsp:spPr>
        <a:xfrm>
          <a:off x="805470" y="2087986"/>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865405"/>
              <a:satOff val="-1298"/>
              <a:lumOff val="-211"/>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25301711-81FB-4D58-BC24-778EC03E8737}">
      <dsp:nvSpPr>
        <dsp:cNvPr id="0" name=""/>
        <dsp:cNvSpPr/>
      </dsp:nvSpPr>
      <dsp:spPr>
        <a:xfrm>
          <a:off x="2023650" y="1209280"/>
          <a:ext cx="1175786" cy="1009618"/>
        </a:xfrm>
        <a:prstGeom prst="hexagon">
          <a:avLst>
            <a:gd name="adj" fmla="val 25000"/>
            <a:gd name="vf" fmla="val 115470"/>
          </a:avLst>
        </a:prstGeom>
        <a:gradFill rotWithShape="0">
          <a:gsLst>
            <a:gs pos="0">
              <a:schemeClr val="accent3">
                <a:hueOff val="1875044"/>
                <a:satOff val="-2813"/>
                <a:lumOff val="-458"/>
                <a:alphaOff val="0"/>
                <a:shade val="51000"/>
                <a:satMod val="130000"/>
              </a:schemeClr>
            </a:gs>
            <a:gs pos="80000">
              <a:schemeClr val="accent3">
                <a:hueOff val="1875044"/>
                <a:satOff val="-2813"/>
                <a:lumOff val="-458"/>
                <a:alphaOff val="0"/>
                <a:shade val="93000"/>
                <a:satMod val="130000"/>
              </a:schemeClr>
            </a:gs>
            <a:gs pos="100000">
              <a:schemeClr val="accent3">
                <a:hueOff val="1875044"/>
                <a:satOff val="-2813"/>
                <a:lumOff val="-458"/>
                <a:alphaOff val="0"/>
                <a:shade val="94000"/>
                <a:satMod val="135000"/>
              </a:schemeClr>
            </a:gs>
          </a:gsLst>
          <a:lin ang="16200000" scaled="0"/>
        </a:gradFill>
        <a:ln w="9525" cap="flat" cmpd="sng" algn="ctr">
          <a:solidFill>
            <a:schemeClr val="accent3">
              <a:hueOff val="1875044"/>
              <a:satOff val="-2813"/>
              <a:lumOff val="-458"/>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marL="0" lvl="0" indent="0" algn="ctr" defTabSz="488950">
            <a:lnSpc>
              <a:spcPct val="90000"/>
            </a:lnSpc>
            <a:spcBef>
              <a:spcPct val="0"/>
            </a:spcBef>
            <a:spcAft>
              <a:spcPct val="35000"/>
            </a:spcAft>
            <a:buNone/>
          </a:pPr>
          <a:r>
            <a:rPr lang="es-CO" sz="1100" kern="1200" dirty="0"/>
            <a:t>Paz y Conflicto</a:t>
          </a:r>
        </a:p>
      </dsp:txBody>
      <dsp:txXfrm>
        <a:off x="2205767" y="1365659"/>
        <a:ext cx="811552" cy="696860"/>
      </dsp:txXfrm>
    </dsp:sp>
    <dsp:sp modelId="{EB918053-18C7-4E60-8D23-DCA84F2B0606}">
      <dsp:nvSpPr>
        <dsp:cNvPr id="0" name=""/>
        <dsp:cNvSpPr/>
      </dsp:nvSpPr>
      <dsp:spPr>
        <a:xfrm>
          <a:off x="2832860" y="2082659"/>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1730810"/>
              <a:satOff val="-2597"/>
              <a:lumOff val="-422"/>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21F0A0A3-9535-408E-9EC5-FBA987C072C4}">
      <dsp:nvSpPr>
        <dsp:cNvPr id="0" name=""/>
        <dsp:cNvSpPr/>
      </dsp:nvSpPr>
      <dsp:spPr>
        <a:xfrm>
          <a:off x="3034851" y="1768318"/>
          <a:ext cx="1175786" cy="1009618"/>
        </a:xfrm>
        <a:prstGeom prst="hexagon">
          <a:avLst>
            <a:gd name="adj" fmla="val 25000"/>
            <a:gd name="vf" fmla="val 115470"/>
          </a:avLst>
        </a:prstGeom>
        <a:blipFill>
          <a:blip xmlns:r="http://schemas.openxmlformats.org/officeDocument/2006/relationships" r:embed="rId2">
            <a:extLst>
              <a:ext uri="{96DAC541-7B7A-43D3-8B79-37D633B846F1}">
                <asvg:svgBlip xmlns:asvg="http://schemas.microsoft.com/office/drawing/2016/SVG/main" r:embed="rId3"/>
              </a:ext>
            </a:extLst>
          </a:blip>
          <a:srcRect/>
          <a:stretch>
            <a:fillRect t="-8000" b="-8000"/>
          </a:stretch>
        </a:blipFill>
        <a:ln w="9525" cap="flat" cmpd="sng" algn="ctr">
          <a:solidFill>
            <a:schemeClr val="accent3">
              <a:hueOff val="1875044"/>
              <a:satOff val="-2813"/>
              <a:lumOff val="-458"/>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63BAA09D-F1C9-4C68-9EB6-279DAE477A0F}">
      <dsp:nvSpPr>
        <dsp:cNvPr id="0" name=""/>
        <dsp:cNvSpPr/>
      </dsp:nvSpPr>
      <dsp:spPr>
        <a:xfrm>
          <a:off x="3063529" y="2217756"/>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2596215"/>
              <a:satOff val="-3895"/>
              <a:lumOff val="-633"/>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ED5D3D5D-BDC6-419B-B73C-1A5F879DAA74}">
      <dsp:nvSpPr>
        <dsp:cNvPr id="0" name=""/>
        <dsp:cNvSpPr/>
      </dsp:nvSpPr>
      <dsp:spPr>
        <a:xfrm>
          <a:off x="1011825" y="654427"/>
          <a:ext cx="1175786" cy="1009618"/>
        </a:xfrm>
        <a:prstGeom prst="hexagon">
          <a:avLst>
            <a:gd name="adj" fmla="val 25000"/>
            <a:gd name="vf" fmla="val 115470"/>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w="9525" cap="flat" cmpd="sng" algn="ctr">
          <a:solidFill>
            <a:schemeClr val="accent3">
              <a:hueOff val="3750088"/>
              <a:satOff val="-5627"/>
              <a:lumOff val="-915"/>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marL="0" lvl="0" indent="0" algn="ctr" defTabSz="488950">
            <a:lnSpc>
              <a:spcPct val="90000"/>
            </a:lnSpc>
            <a:spcBef>
              <a:spcPct val="0"/>
            </a:spcBef>
            <a:spcAft>
              <a:spcPct val="35000"/>
            </a:spcAft>
            <a:buNone/>
          </a:pPr>
          <a:r>
            <a:rPr lang="es-CO" sz="1100" kern="1200" dirty="0"/>
            <a:t>Importancia de la Mujer </a:t>
          </a:r>
        </a:p>
      </dsp:txBody>
      <dsp:txXfrm>
        <a:off x="1193942" y="810806"/>
        <a:ext cx="811552" cy="696860"/>
      </dsp:txXfrm>
    </dsp:sp>
    <dsp:sp modelId="{EA5FF177-9F86-46B1-A071-8D628E17E102}">
      <dsp:nvSpPr>
        <dsp:cNvPr id="0" name=""/>
        <dsp:cNvSpPr/>
      </dsp:nvSpPr>
      <dsp:spPr>
        <a:xfrm>
          <a:off x="1812307" y="668127"/>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3461620"/>
              <a:satOff val="-5194"/>
              <a:lumOff val="-84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57F9A20F-8F68-456E-96C3-DABA9ED32616}">
      <dsp:nvSpPr>
        <dsp:cNvPr id="0" name=""/>
        <dsp:cNvSpPr/>
      </dsp:nvSpPr>
      <dsp:spPr>
        <a:xfrm>
          <a:off x="2023650" y="93105"/>
          <a:ext cx="1175786" cy="1009618"/>
        </a:xfrm>
        <a:prstGeom prst="hexagon">
          <a:avLst>
            <a:gd name="adj" fmla="val 25000"/>
            <a:gd name="vf" fmla="val 115470"/>
          </a:avLst>
        </a:prstGeom>
        <a:blipFill>
          <a:blip xmlns:r="http://schemas.openxmlformats.org/officeDocument/2006/relationships" r:embed="rId4"/>
          <a:srcRect/>
          <a:stretch>
            <a:fillRect l="-14000" r="-14000"/>
          </a:stretch>
        </a:blipFill>
        <a:ln w="9525" cap="flat" cmpd="sng" algn="ctr">
          <a:solidFill>
            <a:schemeClr val="accent3">
              <a:hueOff val="3750088"/>
              <a:satOff val="-5627"/>
              <a:lumOff val="-91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C793CF27-D647-4F8B-955F-D8B9195D2B5A}">
      <dsp:nvSpPr>
        <dsp:cNvPr id="0" name=""/>
        <dsp:cNvSpPr/>
      </dsp:nvSpPr>
      <dsp:spPr>
        <a:xfrm>
          <a:off x="2056691" y="540260"/>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4327024"/>
              <a:satOff val="-6492"/>
              <a:lumOff val="-1056"/>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D3FBAA58-1084-46F0-BB6C-6624F87569F4}">
      <dsp:nvSpPr>
        <dsp:cNvPr id="0" name=""/>
        <dsp:cNvSpPr/>
      </dsp:nvSpPr>
      <dsp:spPr>
        <a:xfrm>
          <a:off x="3034851" y="652144"/>
          <a:ext cx="1175786" cy="1009618"/>
        </a:xfrm>
        <a:prstGeom prst="hexagon">
          <a:avLst>
            <a:gd name="adj" fmla="val 25000"/>
            <a:gd name="vf" fmla="val 115470"/>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w="9525" cap="flat" cmpd="sng" algn="ctr">
          <a:solidFill>
            <a:schemeClr val="accent3">
              <a:hueOff val="5625132"/>
              <a:satOff val="-8440"/>
              <a:lumOff val="-1373"/>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marL="0" lvl="0" indent="0" algn="ctr" defTabSz="488950">
            <a:lnSpc>
              <a:spcPct val="90000"/>
            </a:lnSpc>
            <a:spcBef>
              <a:spcPct val="0"/>
            </a:spcBef>
            <a:spcAft>
              <a:spcPct val="35000"/>
            </a:spcAft>
            <a:buNone/>
          </a:pPr>
          <a:r>
            <a:rPr lang="es-CO" sz="1100" kern="1200" dirty="0"/>
            <a:t>Crimen Transnacional</a:t>
          </a:r>
        </a:p>
      </dsp:txBody>
      <dsp:txXfrm>
        <a:off x="3216968" y="808523"/>
        <a:ext cx="811552" cy="696860"/>
      </dsp:txXfrm>
    </dsp:sp>
    <dsp:sp modelId="{915F7254-2A47-4FE4-AF84-5CCA8C9E00CE}">
      <dsp:nvSpPr>
        <dsp:cNvPr id="0" name=""/>
        <dsp:cNvSpPr/>
      </dsp:nvSpPr>
      <dsp:spPr>
        <a:xfrm>
          <a:off x="4052287" y="1099679"/>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5192429"/>
              <a:satOff val="-7791"/>
              <a:lumOff val="-126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3D27B6B5-45D7-4FF0-ACE9-E2957C63E5EC}">
      <dsp:nvSpPr>
        <dsp:cNvPr id="0" name=""/>
        <dsp:cNvSpPr/>
      </dsp:nvSpPr>
      <dsp:spPr>
        <a:xfrm>
          <a:off x="4046676" y="1219935"/>
          <a:ext cx="1175786" cy="1009618"/>
        </a:xfrm>
        <a:prstGeom prst="hexagon">
          <a:avLst>
            <a:gd name="adj" fmla="val 25000"/>
            <a:gd name="vf" fmla="val 115470"/>
          </a:avLst>
        </a:prstGeom>
        <a:blipFill>
          <a:blip xmlns:r="http://schemas.openxmlformats.org/officeDocument/2006/relationships" r:embed="rId5"/>
          <a:srcRect/>
          <a:stretch>
            <a:fillRect l="-26000" r="-26000"/>
          </a:stretch>
        </a:blipFill>
        <a:ln w="9525" cap="flat" cmpd="sng" algn="ctr">
          <a:solidFill>
            <a:schemeClr val="accent3">
              <a:hueOff val="5625132"/>
              <a:satOff val="-8440"/>
              <a:lumOff val="-1373"/>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F8E3F70F-5AD7-429E-8E7B-3938A3630A8B}">
      <dsp:nvSpPr>
        <dsp:cNvPr id="0" name=""/>
        <dsp:cNvSpPr/>
      </dsp:nvSpPr>
      <dsp:spPr>
        <a:xfrm>
          <a:off x="4276098" y="1237821"/>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6057835"/>
              <a:satOff val="-9089"/>
              <a:lumOff val="-1478"/>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70F8DF0A-E746-4A02-BF10-0C688F37E31E}">
      <dsp:nvSpPr>
        <dsp:cNvPr id="0" name=""/>
        <dsp:cNvSpPr/>
      </dsp:nvSpPr>
      <dsp:spPr>
        <a:xfrm>
          <a:off x="4046676" y="103761"/>
          <a:ext cx="1175786" cy="1009618"/>
        </a:xfrm>
        <a:prstGeom prst="hexagon">
          <a:avLst>
            <a:gd name="adj" fmla="val 25000"/>
            <a:gd name="vf" fmla="val 115470"/>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w="9525" cap="flat" cmpd="sng" algn="ctr">
          <a:solidFill>
            <a:schemeClr val="accent3">
              <a:hueOff val="7500176"/>
              <a:satOff val="-11253"/>
              <a:lumOff val="-183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marL="0" lvl="0" indent="0" algn="ctr" defTabSz="488950">
            <a:lnSpc>
              <a:spcPct val="90000"/>
            </a:lnSpc>
            <a:spcBef>
              <a:spcPct val="0"/>
            </a:spcBef>
            <a:spcAft>
              <a:spcPct val="35000"/>
            </a:spcAft>
            <a:buNone/>
          </a:pPr>
          <a:r>
            <a:rPr lang="es-CO" sz="1100" kern="1200" dirty="0"/>
            <a:t>Energía</a:t>
          </a:r>
        </a:p>
      </dsp:txBody>
      <dsp:txXfrm>
        <a:off x="4228793" y="260140"/>
        <a:ext cx="811552" cy="696860"/>
      </dsp:txXfrm>
    </dsp:sp>
    <dsp:sp modelId="{29C85399-73C0-417E-B9F3-A289FDA0C41F}">
      <dsp:nvSpPr>
        <dsp:cNvPr id="0" name=""/>
        <dsp:cNvSpPr/>
      </dsp:nvSpPr>
      <dsp:spPr>
        <a:xfrm>
          <a:off x="5064112" y="556243"/>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6923239"/>
              <a:satOff val="-10388"/>
              <a:lumOff val="-1689"/>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30DA20FB-BC23-4F4A-9621-BF8D30000AF6}">
      <dsp:nvSpPr>
        <dsp:cNvPr id="0" name=""/>
        <dsp:cNvSpPr/>
      </dsp:nvSpPr>
      <dsp:spPr>
        <a:xfrm>
          <a:off x="5058502" y="666986"/>
          <a:ext cx="1175786" cy="1009618"/>
        </a:xfrm>
        <a:prstGeom prst="hexagon">
          <a:avLst>
            <a:gd name="adj" fmla="val 25000"/>
            <a:gd name="vf" fmla="val 115470"/>
          </a:avLst>
        </a:prstGeom>
        <a:blipFill>
          <a:blip xmlns:r="http://schemas.openxmlformats.org/officeDocument/2006/relationships" r:embed="rId6"/>
          <a:srcRect/>
          <a:stretch>
            <a:fillRect l="-15000" r="-15000"/>
          </a:stretch>
        </a:blipFill>
        <a:ln w="9525" cap="flat" cmpd="sng" algn="ctr">
          <a:solidFill>
            <a:schemeClr val="accent3">
              <a:hueOff val="7500176"/>
              <a:satOff val="-11253"/>
              <a:lumOff val="-183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4A0BA008-6D79-4674-80C5-3736F41FA420}">
      <dsp:nvSpPr>
        <dsp:cNvPr id="0" name=""/>
        <dsp:cNvSpPr/>
      </dsp:nvSpPr>
      <dsp:spPr>
        <a:xfrm>
          <a:off x="5292911" y="689438"/>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7788645"/>
              <a:satOff val="-11686"/>
              <a:lumOff val="-190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DAF256F6-CB3C-45DF-8B67-5A7F040E3CFA}">
      <dsp:nvSpPr>
        <dsp:cNvPr id="0" name=""/>
        <dsp:cNvSpPr/>
      </dsp:nvSpPr>
      <dsp:spPr>
        <a:xfrm>
          <a:off x="5058502" y="1781257"/>
          <a:ext cx="1175786" cy="1009618"/>
        </a:xfrm>
        <a:prstGeom prst="hexagon">
          <a:avLst>
            <a:gd name="adj" fmla="val 25000"/>
            <a:gd name="vf" fmla="val 115470"/>
          </a:avLst>
        </a:prstGeom>
        <a:gradFill rotWithShape="0">
          <a:gsLst>
            <a:gs pos="0">
              <a:schemeClr val="accent3">
                <a:hueOff val="9375220"/>
                <a:satOff val="-14067"/>
                <a:lumOff val="-2288"/>
                <a:alphaOff val="0"/>
                <a:shade val="51000"/>
                <a:satMod val="130000"/>
              </a:schemeClr>
            </a:gs>
            <a:gs pos="80000">
              <a:schemeClr val="accent3">
                <a:hueOff val="9375220"/>
                <a:satOff val="-14067"/>
                <a:lumOff val="-2288"/>
                <a:alphaOff val="0"/>
                <a:shade val="93000"/>
                <a:satMod val="130000"/>
              </a:schemeClr>
            </a:gs>
            <a:gs pos="100000">
              <a:schemeClr val="accent3">
                <a:hueOff val="9375220"/>
                <a:satOff val="-14067"/>
                <a:lumOff val="-2288"/>
                <a:alphaOff val="0"/>
                <a:shade val="94000"/>
                <a:satMod val="135000"/>
              </a:schemeClr>
            </a:gs>
          </a:gsLst>
          <a:lin ang="16200000" scaled="0"/>
        </a:gradFill>
        <a:ln w="9525" cap="flat" cmpd="sng" algn="ctr">
          <a:solidFill>
            <a:schemeClr val="accent3">
              <a:hueOff val="9375220"/>
              <a:satOff val="-14067"/>
              <a:lumOff val="-2288"/>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marL="0" lvl="0" indent="0" algn="ctr" defTabSz="488950">
            <a:lnSpc>
              <a:spcPct val="90000"/>
            </a:lnSpc>
            <a:spcBef>
              <a:spcPct val="0"/>
            </a:spcBef>
            <a:spcAft>
              <a:spcPct val="35000"/>
            </a:spcAft>
            <a:buNone/>
          </a:pPr>
          <a:r>
            <a:rPr lang="es-CO" sz="1100" kern="1200" dirty="0"/>
            <a:t>Avances Científicos</a:t>
          </a:r>
        </a:p>
      </dsp:txBody>
      <dsp:txXfrm>
        <a:off x="5240619" y="1937636"/>
        <a:ext cx="811552" cy="696860"/>
      </dsp:txXfrm>
    </dsp:sp>
    <dsp:sp modelId="{AAC71D4F-C5AA-46F1-9DD6-A08CF055FA04}">
      <dsp:nvSpPr>
        <dsp:cNvPr id="0" name=""/>
        <dsp:cNvSpPr/>
      </dsp:nvSpPr>
      <dsp:spPr>
        <a:xfrm>
          <a:off x="5291664" y="2665672"/>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8654049"/>
              <a:satOff val="-12985"/>
              <a:lumOff val="-2112"/>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E14CEC10-7BE4-4B28-93F0-EEFED7DD65E0}">
      <dsp:nvSpPr>
        <dsp:cNvPr id="0" name=""/>
        <dsp:cNvSpPr/>
      </dsp:nvSpPr>
      <dsp:spPr>
        <a:xfrm>
          <a:off x="4046676" y="2334207"/>
          <a:ext cx="1175786" cy="1009618"/>
        </a:xfrm>
        <a:prstGeom prst="hexagon">
          <a:avLst>
            <a:gd name="adj" fmla="val 25000"/>
            <a:gd name="vf" fmla="val 115470"/>
          </a:avLst>
        </a:prstGeom>
        <a:blipFill>
          <a:blip xmlns:r="http://schemas.openxmlformats.org/officeDocument/2006/relationships" r:embed="rId7"/>
          <a:srcRect/>
          <a:stretch>
            <a:fillRect l="-14000" r="-14000"/>
          </a:stretch>
        </a:blipFill>
        <a:ln w="9525" cap="flat" cmpd="sng" algn="ctr">
          <a:solidFill>
            <a:schemeClr val="accent3">
              <a:hueOff val="9375220"/>
              <a:satOff val="-14067"/>
              <a:lumOff val="-2288"/>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706DF336-9BED-4D52-BBCA-303C2E8CD47C}">
      <dsp:nvSpPr>
        <dsp:cNvPr id="0" name=""/>
        <dsp:cNvSpPr/>
      </dsp:nvSpPr>
      <dsp:spPr>
        <a:xfrm>
          <a:off x="5073464" y="2777176"/>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9519454"/>
              <a:satOff val="-14283"/>
              <a:lumOff val="-2323"/>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C651538C-F95E-4256-BFFE-7CE405981E93}">
      <dsp:nvSpPr>
        <dsp:cNvPr id="0" name=""/>
        <dsp:cNvSpPr/>
      </dsp:nvSpPr>
      <dsp:spPr>
        <a:xfrm>
          <a:off x="2022403" y="2327737"/>
          <a:ext cx="1175786" cy="1009618"/>
        </a:xfrm>
        <a:prstGeom prst="hexagon">
          <a:avLst>
            <a:gd name="adj" fmla="val 25000"/>
            <a:gd name="vf" fmla="val 11547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13970" rIns="0" bIns="13970" numCol="1" spcCol="1270" anchor="ctr" anchorCtr="0">
          <a:noAutofit/>
        </a:bodyPr>
        <a:lstStyle/>
        <a:p>
          <a:pPr marL="0" lvl="0" indent="0" algn="ctr" defTabSz="488950">
            <a:lnSpc>
              <a:spcPct val="90000"/>
            </a:lnSpc>
            <a:spcBef>
              <a:spcPct val="0"/>
            </a:spcBef>
            <a:spcAft>
              <a:spcPct val="35000"/>
            </a:spcAft>
            <a:buNone/>
          </a:pPr>
          <a:r>
            <a:rPr lang="es-CO" sz="1100" kern="1200" dirty="0"/>
            <a:t>Ética Global </a:t>
          </a:r>
        </a:p>
      </dsp:txBody>
      <dsp:txXfrm>
        <a:off x="2204520" y="2484116"/>
        <a:ext cx="811552" cy="696860"/>
      </dsp:txXfrm>
    </dsp:sp>
    <dsp:sp modelId="{2776B922-0FB9-4F6E-B7CA-58FED2B89F8A}">
      <dsp:nvSpPr>
        <dsp:cNvPr id="0" name=""/>
        <dsp:cNvSpPr/>
      </dsp:nvSpPr>
      <dsp:spPr>
        <a:xfrm>
          <a:off x="2056068" y="2775273"/>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10384859"/>
              <a:satOff val="-15582"/>
              <a:lumOff val="-2534"/>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2DAD3F48-979C-4354-9247-28DDB84616D3}">
      <dsp:nvSpPr>
        <dsp:cNvPr id="0" name=""/>
        <dsp:cNvSpPr/>
      </dsp:nvSpPr>
      <dsp:spPr>
        <a:xfrm>
          <a:off x="1011201" y="2889059"/>
          <a:ext cx="1175786" cy="1009618"/>
        </a:xfrm>
        <a:prstGeom prst="hexagon">
          <a:avLst>
            <a:gd name="adj" fmla="val 25000"/>
            <a:gd name="vf" fmla="val 115470"/>
          </a:avLst>
        </a:prstGeom>
        <a:blipFill>
          <a:blip xmlns:r="http://schemas.openxmlformats.org/officeDocument/2006/relationships" r:embed="rId8"/>
          <a:srcRect/>
          <a:stretch>
            <a:fillRect l="-1000" r="-1000"/>
          </a:stretch>
        </a:blip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69C04047-D5A2-4B8A-AB8E-1874E0D353A8}">
      <dsp:nvSpPr>
        <dsp:cNvPr id="0" name=""/>
        <dsp:cNvSpPr/>
      </dsp:nvSpPr>
      <dsp:spPr>
        <a:xfrm>
          <a:off x="1811060" y="2903140"/>
          <a:ext cx="137154" cy="118353"/>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CF6398CB-A654-466C-AA7D-EF294340D437}"/>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200" b="0" i="0" u="none" strike="noStrike" kern="1200" cap="none" spc="0" baseline="0">
                <a:solidFill>
                  <a:srgbClr val="000000"/>
                </a:solidFill>
                <a:uFillTx/>
                <a:latin typeface="Calibri"/>
              </a:defRPr>
            </a:lvl1pPr>
          </a:lstStyle>
          <a:p>
            <a:pPr lvl="0"/>
            <a:endParaRPr lang="es-CO"/>
          </a:p>
        </p:txBody>
      </p:sp>
      <p:sp>
        <p:nvSpPr>
          <p:cNvPr id="3" name="Marcador de fecha 2">
            <a:extLst>
              <a:ext uri="{FF2B5EF4-FFF2-40B4-BE49-F238E27FC236}">
                <a16:creationId xmlns:a16="http://schemas.microsoft.com/office/drawing/2014/main" id="{AC8D5B14-8E49-42FF-86F3-8E7316B4F865}"/>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914400" rtl="0" fontAlgn="auto" hangingPunct="1">
              <a:lnSpc>
                <a:spcPct val="100000"/>
              </a:lnSpc>
              <a:spcBef>
                <a:spcPts val="0"/>
              </a:spcBef>
              <a:spcAft>
                <a:spcPts val="0"/>
              </a:spcAft>
              <a:buNone/>
              <a:tabLst/>
              <a:defRPr lang="es-CO" sz="1200" b="0" i="0" u="none" strike="noStrike" kern="1200" cap="none" spc="0" baseline="0">
                <a:solidFill>
                  <a:srgbClr val="000000"/>
                </a:solidFill>
                <a:uFillTx/>
                <a:latin typeface="Calibri"/>
              </a:defRPr>
            </a:lvl1pPr>
          </a:lstStyle>
          <a:p>
            <a:pPr lvl="0"/>
            <a:fld id="{C9A4CF42-B3B5-4B04-8D6F-C0C25AACAC63}" type="datetime1">
              <a:rPr lang="es-CO"/>
              <a:pPr lvl="0"/>
              <a:t>5/11/2025</a:t>
            </a:fld>
            <a:endParaRPr lang="es-CO"/>
          </a:p>
        </p:txBody>
      </p:sp>
      <p:sp>
        <p:nvSpPr>
          <p:cNvPr id="4" name="Marcador de imagen de diapositiva 3">
            <a:extLst>
              <a:ext uri="{FF2B5EF4-FFF2-40B4-BE49-F238E27FC236}">
                <a16:creationId xmlns:a16="http://schemas.microsoft.com/office/drawing/2014/main" id="{FC57B4C4-0976-4D2C-8068-20597819B933}"/>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Marcador de notas 4">
            <a:extLst>
              <a:ext uri="{FF2B5EF4-FFF2-40B4-BE49-F238E27FC236}">
                <a16:creationId xmlns:a16="http://schemas.microsoft.com/office/drawing/2014/main" id="{29221688-DC21-411A-A76E-BDC37271ADBC}"/>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a:extLst>
              <a:ext uri="{FF2B5EF4-FFF2-40B4-BE49-F238E27FC236}">
                <a16:creationId xmlns:a16="http://schemas.microsoft.com/office/drawing/2014/main" id="{0AB6C3C6-C195-4B19-9909-3E9C3C1F2978}"/>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914400" rtl="0" fontAlgn="auto" hangingPunct="1">
              <a:lnSpc>
                <a:spcPct val="100000"/>
              </a:lnSpc>
              <a:spcBef>
                <a:spcPts val="0"/>
              </a:spcBef>
              <a:spcAft>
                <a:spcPts val="0"/>
              </a:spcAft>
              <a:buNone/>
              <a:tabLst/>
              <a:defRPr lang="es-CO" sz="1200" b="0" i="0" u="none" strike="noStrike" kern="1200" cap="none" spc="0" baseline="0">
                <a:solidFill>
                  <a:srgbClr val="000000"/>
                </a:solidFill>
                <a:uFillTx/>
                <a:latin typeface="Calibri"/>
              </a:defRPr>
            </a:lvl1pPr>
          </a:lstStyle>
          <a:p>
            <a:pPr lvl="0"/>
            <a:endParaRPr lang="es-CO"/>
          </a:p>
        </p:txBody>
      </p:sp>
      <p:sp>
        <p:nvSpPr>
          <p:cNvPr id="7" name="Marcador de número de diapositiva 6">
            <a:extLst>
              <a:ext uri="{FF2B5EF4-FFF2-40B4-BE49-F238E27FC236}">
                <a16:creationId xmlns:a16="http://schemas.microsoft.com/office/drawing/2014/main" id="{49FE60D3-1862-4F9E-83D8-0453B1937926}"/>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914400" rtl="0" fontAlgn="auto" hangingPunct="1">
              <a:lnSpc>
                <a:spcPct val="100000"/>
              </a:lnSpc>
              <a:spcBef>
                <a:spcPts val="0"/>
              </a:spcBef>
              <a:spcAft>
                <a:spcPts val="0"/>
              </a:spcAft>
              <a:buNone/>
              <a:tabLst/>
              <a:defRPr lang="es-CO" sz="1200" b="0" i="0" u="none" strike="noStrike" kern="1200" cap="none" spc="0" baseline="0">
                <a:solidFill>
                  <a:srgbClr val="000000"/>
                </a:solidFill>
                <a:uFillTx/>
                <a:latin typeface="Calibri"/>
              </a:defRPr>
            </a:lvl1pPr>
          </a:lstStyle>
          <a:p>
            <a:pPr lvl="0"/>
            <a:fld id="{A722A3E7-1DAE-485B-B668-C648AD457073}" type="slidenum">
              <a:t>‹Nº›</a:t>
            </a:fld>
            <a:endParaRPr lang="es-CO"/>
          </a:p>
        </p:txBody>
      </p:sp>
    </p:spTree>
    <p:extLst>
      <p:ext uri="{BB962C8B-B14F-4D97-AF65-F5344CB8AC3E}">
        <p14:creationId xmlns:p14="http://schemas.microsoft.com/office/powerpoint/2010/main" val="2108613356"/>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D3610C-3C41-4DDB-BE30-C753D00B437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0AA06C5A-5A3B-4FEA-AF25-EB585F97A4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2ABC441F-F4F7-4A82-9475-AF75E8BEDE8F}"/>
              </a:ext>
            </a:extLst>
          </p:cNvPr>
          <p:cNvSpPr>
            <a:spLocks noGrp="1"/>
          </p:cNvSpPr>
          <p:nvPr>
            <p:ph type="dt" sz="half" idx="10"/>
          </p:nvPr>
        </p:nvSpPr>
        <p:spPr/>
        <p:txBody>
          <a:bodyPr/>
          <a:lstStyle/>
          <a:p>
            <a:fld id="{235115A3-DB60-4BF3-A79C-D9F9F2A4B107}" type="datetimeFigureOut">
              <a:rPr lang="es-CO" smtClean="0"/>
              <a:t>5/11/2025</a:t>
            </a:fld>
            <a:endParaRPr lang="es-CO"/>
          </a:p>
        </p:txBody>
      </p:sp>
      <p:sp>
        <p:nvSpPr>
          <p:cNvPr id="5" name="Marcador de pie de página 4">
            <a:extLst>
              <a:ext uri="{FF2B5EF4-FFF2-40B4-BE49-F238E27FC236}">
                <a16:creationId xmlns:a16="http://schemas.microsoft.com/office/drawing/2014/main" id="{952D9626-67B7-4D8B-88CA-F68CC3BEBD0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88C22FE-BD1E-4D73-BAE8-A89AE880989E}"/>
              </a:ext>
            </a:extLst>
          </p:cNvPr>
          <p:cNvSpPr>
            <a:spLocks noGrp="1"/>
          </p:cNvSpPr>
          <p:nvPr>
            <p:ph type="sldNum" sz="quarter" idx="12"/>
          </p:nvPr>
        </p:nvSpPr>
        <p:spPr/>
        <p:txBody>
          <a:bodyPr/>
          <a:lstStyle/>
          <a:p>
            <a:fld id="{D6E3C099-0C63-44C0-BC2E-CB765BFD1876}" type="slidenum">
              <a:rPr lang="es-CO" smtClean="0"/>
              <a:t>‹Nº›</a:t>
            </a:fld>
            <a:endParaRPr lang="es-CO"/>
          </a:p>
        </p:txBody>
      </p:sp>
    </p:spTree>
    <p:extLst>
      <p:ext uri="{BB962C8B-B14F-4D97-AF65-F5344CB8AC3E}">
        <p14:creationId xmlns:p14="http://schemas.microsoft.com/office/powerpoint/2010/main" val="3353667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9B49CC-40B5-4CAE-8C55-4E7AA372854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C0184B31-162C-40A8-9FED-A1743275B5B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ED3F731-801A-4604-A5ED-B332CE44A9F7}"/>
              </a:ext>
            </a:extLst>
          </p:cNvPr>
          <p:cNvSpPr>
            <a:spLocks noGrp="1"/>
          </p:cNvSpPr>
          <p:nvPr>
            <p:ph type="dt" sz="half" idx="10"/>
          </p:nvPr>
        </p:nvSpPr>
        <p:spPr/>
        <p:txBody>
          <a:bodyPr/>
          <a:lstStyle/>
          <a:p>
            <a:fld id="{235115A3-DB60-4BF3-A79C-D9F9F2A4B107}" type="datetimeFigureOut">
              <a:rPr lang="es-CO" smtClean="0"/>
              <a:t>5/11/2025</a:t>
            </a:fld>
            <a:endParaRPr lang="es-CO"/>
          </a:p>
        </p:txBody>
      </p:sp>
      <p:sp>
        <p:nvSpPr>
          <p:cNvPr id="5" name="Marcador de pie de página 4">
            <a:extLst>
              <a:ext uri="{FF2B5EF4-FFF2-40B4-BE49-F238E27FC236}">
                <a16:creationId xmlns:a16="http://schemas.microsoft.com/office/drawing/2014/main" id="{A3EFB6A0-902E-40C6-A0F5-C464FB058D7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3F864CB-B585-4EB3-AABC-FAF1F480250B}"/>
              </a:ext>
            </a:extLst>
          </p:cNvPr>
          <p:cNvSpPr>
            <a:spLocks noGrp="1"/>
          </p:cNvSpPr>
          <p:nvPr>
            <p:ph type="sldNum" sz="quarter" idx="12"/>
          </p:nvPr>
        </p:nvSpPr>
        <p:spPr/>
        <p:txBody>
          <a:bodyPr/>
          <a:lstStyle/>
          <a:p>
            <a:fld id="{D6E3C099-0C63-44C0-BC2E-CB765BFD1876}" type="slidenum">
              <a:rPr lang="es-CO" smtClean="0"/>
              <a:t>‹Nº›</a:t>
            </a:fld>
            <a:endParaRPr lang="es-CO"/>
          </a:p>
        </p:txBody>
      </p:sp>
    </p:spTree>
    <p:extLst>
      <p:ext uri="{BB962C8B-B14F-4D97-AF65-F5344CB8AC3E}">
        <p14:creationId xmlns:p14="http://schemas.microsoft.com/office/powerpoint/2010/main" val="1622188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62E0F8A-8046-4D44-BDBC-EBA5E372C7B4}"/>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7C6891A-AEA6-4661-A774-E0E71629623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FC27B71-9A64-4943-ADF2-F821D05F12F9}"/>
              </a:ext>
            </a:extLst>
          </p:cNvPr>
          <p:cNvSpPr>
            <a:spLocks noGrp="1"/>
          </p:cNvSpPr>
          <p:nvPr>
            <p:ph type="dt" sz="half" idx="10"/>
          </p:nvPr>
        </p:nvSpPr>
        <p:spPr/>
        <p:txBody>
          <a:bodyPr/>
          <a:lstStyle/>
          <a:p>
            <a:fld id="{235115A3-DB60-4BF3-A79C-D9F9F2A4B107}" type="datetimeFigureOut">
              <a:rPr lang="es-CO" smtClean="0"/>
              <a:t>5/11/2025</a:t>
            </a:fld>
            <a:endParaRPr lang="es-CO"/>
          </a:p>
        </p:txBody>
      </p:sp>
      <p:sp>
        <p:nvSpPr>
          <p:cNvPr id="5" name="Marcador de pie de página 4">
            <a:extLst>
              <a:ext uri="{FF2B5EF4-FFF2-40B4-BE49-F238E27FC236}">
                <a16:creationId xmlns:a16="http://schemas.microsoft.com/office/drawing/2014/main" id="{FFB0380B-A770-4A7B-B79E-99F542E8E83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10365AB-A98A-4DE7-8843-9630318317C6}"/>
              </a:ext>
            </a:extLst>
          </p:cNvPr>
          <p:cNvSpPr>
            <a:spLocks noGrp="1"/>
          </p:cNvSpPr>
          <p:nvPr>
            <p:ph type="sldNum" sz="quarter" idx="12"/>
          </p:nvPr>
        </p:nvSpPr>
        <p:spPr/>
        <p:txBody>
          <a:bodyPr/>
          <a:lstStyle/>
          <a:p>
            <a:fld id="{D6E3C099-0C63-44C0-BC2E-CB765BFD1876}" type="slidenum">
              <a:rPr lang="es-CO" smtClean="0"/>
              <a:t>‹Nº›</a:t>
            </a:fld>
            <a:endParaRPr lang="es-CO"/>
          </a:p>
        </p:txBody>
      </p:sp>
    </p:spTree>
    <p:extLst>
      <p:ext uri="{BB962C8B-B14F-4D97-AF65-F5344CB8AC3E}">
        <p14:creationId xmlns:p14="http://schemas.microsoft.com/office/powerpoint/2010/main" val="20251184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1999" cy="6857997"/>
          </a:xfrm>
          <a:prstGeom prst="rect">
            <a:avLst/>
          </a:prstGeom>
        </p:spPr>
      </p:pic>
      <p:sp>
        <p:nvSpPr>
          <p:cNvPr id="2" name="Holder 2"/>
          <p:cNvSpPr>
            <a:spLocks noGrp="1"/>
          </p:cNvSpPr>
          <p:nvPr>
            <p:ph type="ctrTitle"/>
          </p:nvPr>
        </p:nvSpPr>
        <p:spPr>
          <a:xfrm>
            <a:off x="1869694" y="561705"/>
            <a:ext cx="8452611" cy="81915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11/5/2025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4010329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rgbClr val="EC7C30"/>
                </a:solidFill>
                <a:latin typeface="Tahoma"/>
                <a:cs typeface="Tahoma"/>
              </a:defRPr>
            </a:lvl1pPr>
          </a:lstStyle>
          <a:p>
            <a:endParaRPr/>
          </a:p>
        </p:txBody>
      </p:sp>
      <p:sp>
        <p:nvSpPr>
          <p:cNvPr id="3" name="Holder 3"/>
          <p:cNvSpPr>
            <a:spLocks noGrp="1"/>
          </p:cNvSpPr>
          <p:nvPr>
            <p:ph type="body" idx="1"/>
          </p:nvPr>
        </p:nvSpPr>
        <p:spPr/>
        <p:txBody>
          <a:bodyPr lIns="0" tIns="0" rIns="0" bIns="0"/>
          <a:lstStyle>
            <a:lvl1pPr>
              <a:defRPr sz="2400" b="0" i="0">
                <a:solidFill>
                  <a:schemeClr val="bg1"/>
                </a:solidFill>
                <a:latin typeface="Calibri Light"/>
                <a:cs typeface="Calibri Ligh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11/5/2025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2735613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rgbClr val="EC7C30"/>
                </a:solidFill>
                <a:latin typeface="Tahoma"/>
                <a:cs typeface="Tahoma"/>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11/5/2025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59225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rgbClr val="EC7C30"/>
                </a:solidFill>
                <a:latin typeface="Tahoma"/>
                <a:cs typeface="Tahom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11/5/2025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50310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11/5/2025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711937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DEF7F3-67B9-464F-B052-C0408A6DF54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7195483C-50A1-4D94-862D-20EABBC213C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59D61CD-46BF-4254-9AB5-FA687EBD0201}"/>
              </a:ext>
            </a:extLst>
          </p:cNvPr>
          <p:cNvSpPr>
            <a:spLocks noGrp="1"/>
          </p:cNvSpPr>
          <p:nvPr>
            <p:ph type="dt" sz="half" idx="10"/>
          </p:nvPr>
        </p:nvSpPr>
        <p:spPr/>
        <p:txBody>
          <a:bodyPr/>
          <a:lstStyle/>
          <a:p>
            <a:fld id="{235115A3-DB60-4BF3-A79C-D9F9F2A4B107}" type="datetimeFigureOut">
              <a:rPr lang="es-CO" smtClean="0"/>
              <a:t>5/11/2025</a:t>
            </a:fld>
            <a:endParaRPr lang="es-CO"/>
          </a:p>
        </p:txBody>
      </p:sp>
      <p:sp>
        <p:nvSpPr>
          <p:cNvPr id="5" name="Marcador de pie de página 4">
            <a:extLst>
              <a:ext uri="{FF2B5EF4-FFF2-40B4-BE49-F238E27FC236}">
                <a16:creationId xmlns:a16="http://schemas.microsoft.com/office/drawing/2014/main" id="{54F3F288-8D7A-4737-8B6C-1626CB265B2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FB12D3A-4D85-40F1-A7E4-F00C71F0BBAF}"/>
              </a:ext>
            </a:extLst>
          </p:cNvPr>
          <p:cNvSpPr>
            <a:spLocks noGrp="1"/>
          </p:cNvSpPr>
          <p:nvPr>
            <p:ph type="sldNum" sz="quarter" idx="12"/>
          </p:nvPr>
        </p:nvSpPr>
        <p:spPr/>
        <p:txBody>
          <a:bodyPr/>
          <a:lstStyle/>
          <a:p>
            <a:fld id="{D6E3C099-0C63-44C0-BC2E-CB765BFD1876}" type="slidenum">
              <a:rPr lang="es-CO" smtClean="0"/>
              <a:t>‹Nº›</a:t>
            </a:fld>
            <a:endParaRPr lang="es-CO"/>
          </a:p>
        </p:txBody>
      </p:sp>
    </p:spTree>
    <p:extLst>
      <p:ext uri="{BB962C8B-B14F-4D97-AF65-F5344CB8AC3E}">
        <p14:creationId xmlns:p14="http://schemas.microsoft.com/office/powerpoint/2010/main" val="110621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7B8DC8-E17B-423D-9E37-BD4D6B29294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670B734-6E87-4F9E-AD2F-3F4A661C66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392A14E-B066-4D20-9FAB-7540826ADB33}"/>
              </a:ext>
            </a:extLst>
          </p:cNvPr>
          <p:cNvSpPr>
            <a:spLocks noGrp="1"/>
          </p:cNvSpPr>
          <p:nvPr>
            <p:ph type="dt" sz="half" idx="10"/>
          </p:nvPr>
        </p:nvSpPr>
        <p:spPr/>
        <p:txBody>
          <a:bodyPr/>
          <a:lstStyle/>
          <a:p>
            <a:fld id="{235115A3-DB60-4BF3-A79C-D9F9F2A4B107}" type="datetimeFigureOut">
              <a:rPr lang="es-CO" smtClean="0"/>
              <a:t>5/11/2025</a:t>
            </a:fld>
            <a:endParaRPr lang="es-CO"/>
          </a:p>
        </p:txBody>
      </p:sp>
      <p:sp>
        <p:nvSpPr>
          <p:cNvPr id="5" name="Marcador de pie de página 4">
            <a:extLst>
              <a:ext uri="{FF2B5EF4-FFF2-40B4-BE49-F238E27FC236}">
                <a16:creationId xmlns:a16="http://schemas.microsoft.com/office/drawing/2014/main" id="{D440BEF8-53B2-419B-A2E6-7113C1E4541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1B03F40-2FD2-4159-963E-4E20B2E0B708}"/>
              </a:ext>
            </a:extLst>
          </p:cNvPr>
          <p:cNvSpPr>
            <a:spLocks noGrp="1"/>
          </p:cNvSpPr>
          <p:nvPr>
            <p:ph type="sldNum" sz="quarter" idx="12"/>
          </p:nvPr>
        </p:nvSpPr>
        <p:spPr/>
        <p:txBody>
          <a:bodyPr/>
          <a:lstStyle/>
          <a:p>
            <a:fld id="{D6E3C099-0C63-44C0-BC2E-CB765BFD1876}" type="slidenum">
              <a:rPr lang="es-CO" smtClean="0"/>
              <a:t>‹Nº›</a:t>
            </a:fld>
            <a:endParaRPr lang="es-CO"/>
          </a:p>
        </p:txBody>
      </p:sp>
    </p:spTree>
    <p:extLst>
      <p:ext uri="{BB962C8B-B14F-4D97-AF65-F5344CB8AC3E}">
        <p14:creationId xmlns:p14="http://schemas.microsoft.com/office/powerpoint/2010/main" val="3718675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9EB261-03AA-4E67-ABB5-A3948ACC80D9}"/>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31D2D06-DBCF-41D6-A9B7-02A6A5C3B62F}"/>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B0B0F979-7229-4594-BE5C-DE4F68674547}"/>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65F570F2-F739-4879-87C2-31CB751BC52A}"/>
              </a:ext>
            </a:extLst>
          </p:cNvPr>
          <p:cNvSpPr>
            <a:spLocks noGrp="1"/>
          </p:cNvSpPr>
          <p:nvPr>
            <p:ph type="dt" sz="half" idx="10"/>
          </p:nvPr>
        </p:nvSpPr>
        <p:spPr/>
        <p:txBody>
          <a:bodyPr/>
          <a:lstStyle/>
          <a:p>
            <a:fld id="{235115A3-DB60-4BF3-A79C-D9F9F2A4B107}" type="datetimeFigureOut">
              <a:rPr lang="es-CO" smtClean="0"/>
              <a:t>5/11/2025</a:t>
            </a:fld>
            <a:endParaRPr lang="es-CO"/>
          </a:p>
        </p:txBody>
      </p:sp>
      <p:sp>
        <p:nvSpPr>
          <p:cNvPr id="6" name="Marcador de pie de página 5">
            <a:extLst>
              <a:ext uri="{FF2B5EF4-FFF2-40B4-BE49-F238E27FC236}">
                <a16:creationId xmlns:a16="http://schemas.microsoft.com/office/drawing/2014/main" id="{068D6EAD-2172-4853-BA15-07DF4F32C3F5}"/>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844B075-8948-4ABA-9203-FEA005139758}"/>
              </a:ext>
            </a:extLst>
          </p:cNvPr>
          <p:cNvSpPr>
            <a:spLocks noGrp="1"/>
          </p:cNvSpPr>
          <p:nvPr>
            <p:ph type="sldNum" sz="quarter" idx="12"/>
          </p:nvPr>
        </p:nvSpPr>
        <p:spPr/>
        <p:txBody>
          <a:bodyPr/>
          <a:lstStyle/>
          <a:p>
            <a:fld id="{D6E3C099-0C63-44C0-BC2E-CB765BFD1876}" type="slidenum">
              <a:rPr lang="es-CO" smtClean="0"/>
              <a:t>‹Nº›</a:t>
            </a:fld>
            <a:endParaRPr lang="es-CO"/>
          </a:p>
        </p:txBody>
      </p:sp>
    </p:spTree>
    <p:extLst>
      <p:ext uri="{BB962C8B-B14F-4D97-AF65-F5344CB8AC3E}">
        <p14:creationId xmlns:p14="http://schemas.microsoft.com/office/powerpoint/2010/main" val="1914073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61384F-CC68-4B70-911A-7F66CD1AE62E}"/>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694E3D1-562D-4021-AE37-C69182A1B1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B488BD2-502E-42B6-980C-5160BD8B27A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C9D8DD41-CA77-4501-98CE-6417CE6293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876DE9BD-2200-4BF2-BE38-A3163802D916}"/>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1C3A0A30-9B7F-4EBE-8F7E-2C9D7A52C163}"/>
              </a:ext>
            </a:extLst>
          </p:cNvPr>
          <p:cNvSpPr>
            <a:spLocks noGrp="1"/>
          </p:cNvSpPr>
          <p:nvPr>
            <p:ph type="dt" sz="half" idx="10"/>
          </p:nvPr>
        </p:nvSpPr>
        <p:spPr/>
        <p:txBody>
          <a:bodyPr/>
          <a:lstStyle/>
          <a:p>
            <a:fld id="{235115A3-DB60-4BF3-A79C-D9F9F2A4B107}" type="datetimeFigureOut">
              <a:rPr lang="es-CO" smtClean="0"/>
              <a:t>5/11/2025</a:t>
            </a:fld>
            <a:endParaRPr lang="es-CO"/>
          </a:p>
        </p:txBody>
      </p:sp>
      <p:sp>
        <p:nvSpPr>
          <p:cNvPr id="8" name="Marcador de pie de página 7">
            <a:extLst>
              <a:ext uri="{FF2B5EF4-FFF2-40B4-BE49-F238E27FC236}">
                <a16:creationId xmlns:a16="http://schemas.microsoft.com/office/drawing/2014/main" id="{D9F20012-DCFE-4264-8A4B-7148E5900FB7}"/>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C32F5D96-935E-438E-B909-D3B8024D8E05}"/>
              </a:ext>
            </a:extLst>
          </p:cNvPr>
          <p:cNvSpPr>
            <a:spLocks noGrp="1"/>
          </p:cNvSpPr>
          <p:nvPr>
            <p:ph type="sldNum" sz="quarter" idx="12"/>
          </p:nvPr>
        </p:nvSpPr>
        <p:spPr/>
        <p:txBody>
          <a:bodyPr/>
          <a:lstStyle/>
          <a:p>
            <a:fld id="{D6E3C099-0C63-44C0-BC2E-CB765BFD1876}" type="slidenum">
              <a:rPr lang="es-CO" smtClean="0"/>
              <a:t>‹Nº›</a:t>
            </a:fld>
            <a:endParaRPr lang="es-CO"/>
          </a:p>
        </p:txBody>
      </p:sp>
    </p:spTree>
    <p:extLst>
      <p:ext uri="{BB962C8B-B14F-4D97-AF65-F5344CB8AC3E}">
        <p14:creationId xmlns:p14="http://schemas.microsoft.com/office/powerpoint/2010/main" val="3355478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2F08FF-67A2-4119-838D-64E4125856A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DBA5C7D-CF5A-4A50-93BE-E58862719F62}"/>
              </a:ext>
            </a:extLst>
          </p:cNvPr>
          <p:cNvSpPr>
            <a:spLocks noGrp="1"/>
          </p:cNvSpPr>
          <p:nvPr>
            <p:ph type="dt" sz="half" idx="10"/>
          </p:nvPr>
        </p:nvSpPr>
        <p:spPr/>
        <p:txBody>
          <a:bodyPr/>
          <a:lstStyle/>
          <a:p>
            <a:fld id="{235115A3-DB60-4BF3-A79C-D9F9F2A4B107}" type="datetimeFigureOut">
              <a:rPr lang="es-CO" smtClean="0"/>
              <a:t>5/11/2025</a:t>
            </a:fld>
            <a:endParaRPr lang="es-CO"/>
          </a:p>
        </p:txBody>
      </p:sp>
      <p:sp>
        <p:nvSpPr>
          <p:cNvPr id="4" name="Marcador de pie de página 3">
            <a:extLst>
              <a:ext uri="{FF2B5EF4-FFF2-40B4-BE49-F238E27FC236}">
                <a16:creationId xmlns:a16="http://schemas.microsoft.com/office/drawing/2014/main" id="{9841A040-663A-407C-8B7B-94B3F27681B9}"/>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07F5EAA1-C8E8-4DBD-95D6-1F64CA9CE998}"/>
              </a:ext>
            </a:extLst>
          </p:cNvPr>
          <p:cNvSpPr>
            <a:spLocks noGrp="1"/>
          </p:cNvSpPr>
          <p:nvPr>
            <p:ph type="sldNum" sz="quarter" idx="12"/>
          </p:nvPr>
        </p:nvSpPr>
        <p:spPr/>
        <p:txBody>
          <a:bodyPr/>
          <a:lstStyle/>
          <a:p>
            <a:fld id="{D6E3C099-0C63-44C0-BC2E-CB765BFD1876}" type="slidenum">
              <a:rPr lang="es-CO" smtClean="0"/>
              <a:t>‹Nº›</a:t>
            </a:fld>
            <a:endParaRPr lang="es-CO"/>
          </a:p>
        </p:txBody>
      </p:sp>
    </p:spTree>
    <p:extLst>
      <p:ext uri="{BB962C8B-B14F-4D97-AF65-F5344CB8AC3E}">
        <p14:creationId xmlns:p14="http://schemas.microsoft.com/office/powerpoint/2010/main" val="1872722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364BB4B-33A4-4AEC-B5A5-6B3B0CF1B493}"/>
              </a:ext>
            </a:extLst>
          </p:cNvPr>
          <p:cNvSpPr>
            <a:spLocks noGrp="1"/>
          </p:cNvSpPr>
          <p:nvPr>
            <p:ph type="dt" sz="half" idx="10"/>
          </p:nvPr>
        </p:nvSpPr>
        <p:spPr/>
        <p:txBody>
          <a:bodyPr/>
          <a:lstStyle/>
          <a:p>
            <a:fld id="{235115A3-DB60-4BF3-A79C-D9F9F2A4B107}" type="datetimeFigureOut">
              <a:rPr lang="es-CO" smtClean="0"/>
              <a:t>5/11/2025</a:t>
            </a:fld>
            <a:endParaRPr lang="es-CO"/>
          </a:p>
        </p:txBody>
      </p:sp>
      <p:sp>
        <p:nvSpPr>
          <p:cNvPr id="3" name="Marcador de pie de página 2">
            <a:extLst>
              <a:ext uri="{FF2B5EF4-FFF2-40B4-BE49-F238E27FC236}">
                <a16:creationId xmlns:a16="http://schemas.microsoft.com/office/drawing/2014/main" id="{97BFB266-1826-4680-95C4-9A1F6A2CD86A}"/>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11FEA27A-3900-4984-99F9-D420CD7A91CB}"/>
              </a:ext>
            </a:extLst>
          </p:cNvPr>
          <p:cNvSpPr>
            <a:spLocks noGrp="1"/>
          </p:cNvSpPr>
          <p:nvPr>
            <p:ph type="sldNum" sz="quarter" idx="12"/>
          </p:nvPr>
        </p:nvSpPr>
        <p:spPr/>
        <p:txBody>
          <a:bodyPr/>
          <a:lstStyle/>
          <a:p>
            <a:fld id="{D6E3C099-0C63-44C0-BC2E-CB765BFD1876}" type="slidenum">
              <a:rPr lang="es-CO" smtClean="0"/>
              <a:t>‹Nº›</a:t>
            </a:fld>
            <a:endParaRPr lang="es-CO"/>
          </a:p>
        </p:txBody>
      </p:sp>
    </p:spTree>
    <p:extLst>
      <p:ext uri="{BB962C8B-B14F-4D97-AF65-F5344CB8AC3E}">
        <p14:creationId xmlns:p14="http://schemas.microsoft.com/office/powerpoint/2010/main" val="3372552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865903-E4E2-4D9C-B561-945CBA0EF56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128C766-A4EA-4C45-A2FC-D76A12BD7E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26E2BBB-4BAE-4BEA-B2F7-2E0FAFFBAE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C72F968-86C1-4881-98F0-D08B038D4BF8}"/>
              </a:ext>
            </a:extLst>
          </p:cNvPr>
          <p:cNvSpPr>
            <a:spLocks noGrp="1"/>
          </p:cNvSpPr>
          <p:nvPr>
            <p:ph type="dt" sz="half" idx="10"/>
          </p:nvPr>
        </p:nvSpPr>
        <p:spPr/>
        <p:txBody>
          <a:bodyPr/>
          <a:lstStyle/>
          <a:p>
            <a:fld id="{235115A3-DB60-4BF3-A79C-D9F9F2A4B107}" type="datetimeFigureOut">
              <a:rPr lang="es-CO" smtClean="0"/>
              <a:t>5/11/2025</a:t>
            </a:fld>
            <a:endParaRPr lang="es-CO"/>
          </a:p>
        </p:txBody>
      </p:sp>
      <p:sp>
        <p:nvSpPr>
          <p:cNvPr id="6" name="Marcador de pie de página 5">
            <a:extLst>
              <a:ext uri="{FF2B5EF4-FFF2-40B4-BE49-F238E27FC236}">
                <a16:creationId xmlns:a16="http://schemas.microsoft.com/office/drawing/2014/main" id="{156A064A-A788-40A5-82B4-C188B829C151}"/>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3C61F51-BA80-4DF8-8C09-628F25F352AA}"/>
              </a:ext>
            </a:extLst>
          </p:cNvPr>
          <p:cNvSpPr>
            <a:spLocks noGrp="1"/>
          </p:cNvSpPr>
          <p:nvPr>
            <p:ph type="sldNum" sz="quarter" idx="12"/>
          </p:nvPr>
        </p:nvSpPr>
        <p:spPr/>
        <p:txBody>
          <a:bodyPr/>
          <a:lstStyle/>
          <a:p>
            <a:fld id="{D6E3C099-0C63-44C0-BC2E-CB765BFD1876}" type="slidenum">
              <a:rPr lang="es-CO" smtClean="0"/>
              <a:t>‹Nº›</a:t>
            </a:fld>
            <a:endParaRPr lang="es-CO"/>
          </a:p>
        </p:txBody>
      </p:sp>
    </p:spTree>
    <p:extLst>
      <p:ext uri="{BB962C8B-B14F-4D97-AF65-F5344CB8AC3E}">
        <p14:creationId xmlns:p14="http://schemas.microsoft.com/office/powerpoint/2010/main" val="1499466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C0448-604D-49D3-8261-76285EB718A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65C2C443-686E-4B01-9EF6-D6A1EA9769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2B64CB8D-91F6-473D-BE0E-A3BB116187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7F78D60-824D-4503-B2C4-A7E8E26982D7}"/>
              </a:ext>
            </a:extLst>
          </p:cNvPr>
          <p:cNvSpPr>
            <a:spLocks noGrp="1"/>
          </p:cNvSpPr>
          <p:nvPr>
            <p:ph type="dt" sz="half" idx="10"/>
          </p:nvPr>
        </p:nvSpPr>
        <p:spPr/>
        <p:txBody>
          <a:bodyPr/>
          <a:lstStyle/>
          <a:p>
            <a:fld id="{235115A3-DB60-4BF3-A79C-D9F9F2A4B107}" type="datetimeFigureOut">
              <a:rPr lang="es-CO" smtClean="0"/>
              <a:t>5/11/2025</a:t>
            </a:fld>
            <a:endParaRPr lang="es-CO"/>
          </a:p>
        </p:txBody>
      </p:sp>
      <p:sp>
        <p:nvSpPr>
          <p:cNvPr id="6" name="Marcador de pie de página 5">
            <a:extLst>
              <a:ext uri="{FF2B5EF4-FFF2-40B4-BE49-F238E27FC236}">
                <a16:creationId xmlns:a16="http://schemas.microsoft.com/office/drawing/2014/main" id="{17BD06A1-8881-4E9E-9D0B-2C7EDE28289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01D194E-9E61-4319-9836-B7400F634B43}"/>
              </a:ext>
            </a:extLst>
          </p:cNvPr>
          <p:cNvSpPr>
            <a:spLocks noGrp="1"/>
          </p:cNvSpPr>
          <p:nvPr>
            <p:ph type="sldNum" sz="quarter" idx="12"/>
          </p:nvPr>
        </p:nvSpPr>
        <p:spPr/>
        <p:txBody>
          <a:bodyPr/>
          <a:lstStyle/>
          <a:p>
            <a:fld id="{D6E3C099-0C63-44C0-BC2E-CB765BFD1876}" type="slidenum">
              <a:rPr lang="es-CO" smtClean="0"/>
              <a:t>‹Nº›</a:t>
            </a:fld>
            <a:endParaRPr lang="es-CO"/>
          </a:p>
        </p:txBody>
      </p:sp>
    </p:spTree>
    <p:extLst>
      <p:ext uri="{BB962C8B-B14F-4D97-AF65-F5344CB8AC3E}">
        <p14:creationId xmlns:p14="http://schemas.microsoft.com/office/powerpoint/2010/main" val="3604618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jp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BF754FB-ACCA-4275-9B8D-C7E5311A61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644CCE4-F820-4B72-BF47-94FF436499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47B15D9E-D2C6-4B8E-B75A-95F19BF845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5115A3-DB60-4BF3-A79C-D9F9F2A4B107}" type="datetimeFigureOut">
              <a:rPr lang="es-CO" smtClean="0"/>
              <a:t>5/11/2025</a:t>
            </a:fld>
            <a:endParaRPr lang="es-CO"/>
          </a:p>
        </p:txBody>
      </p:sp>
      <p:sp>
        <p:nvSpPr>
          <p:cNvPr id="5" name="Marcador de pie de página 4">
            <a:extLst>
              <a:ext uri="{FF2B5EF4-FFF2-40B4-BE49-F238E27FC236}">
                <a16:creationId xmlns:a16="http://schemas.microsoft.com/office/drawing/2014/main" id="{EB7CDE30-E0A3-427B-B3ED-95071A492B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AB69CA9F-A6AB-430D-A421-16B044217C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E3C099-0C63-44C0-BC2E-CB765BFD1876}" type="slidenum">
              <a:rPr lang="es-CO" smtClean="0"/>
              <a:t>‹Nº›</a:t>
            </a:fld>
            <a:endParaRPr lang="es-CO"/>
          </a:p>
        </p:txBody>
      </p:sp>
    </p:spTree>
    <p:extLst>
      <p:ext uri="{BB962C8B-B14F-4D97-AF65-F5344CB8AC3E}">
        <p14:creationId xmlns:p14="http://schemas.microsoft.com/office/powerpoint/2010/main" val="140783245"/>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9448800" y="0"/>
            <a:ext cx="2743199" cy="6705597"/>
          </a:xfrm>
          <a:prstGeom prst="rect">
            <a:avLst/>
          </a:prstGeom>
        </p:spPr>
      </p:pic>
      <p:sp>
        <p:nvSpPr>
          <p:cNvPr id="2" name="Holder 2"/>
          <p:cNvSpPr>
            <a:spLocks noGrp="1"/>
          </p:cNvSpPr>
          <p:nvPr>
            <p:ph type="title"/>
          </p:nvPr>
        </p:nvSpPr>
        <p:spPr>
          <a:xfrm>
            <a:off x="221081" y="25730"/>
            <a:ext cx="6108700" cy="1122680"/>
          </a:xfrm>
          <a:prstGeom prst="rect">
            <a:avLst/>
          </a:prstGeom>
        </p:spPr>
        <p:txBody>
          <a:bodyPr wrap="square" lIns="0" tIns="0" rIns="0" bIns="0">
            <a:spAutoFit/>
          </a:bodyPr>
          <a:lstStyle>
            <a:lvl1pPr>
              <a:defRPr sz="4000" b="1" i="0">
                <a:solidFill>
                  <a:srgbClr val="EC7C30"/>
                </a:solidFill>
                <a:latin typeface="Tahoma"/>
                <a:cs typeface="Tahoma"/>
              </a:defRPr>
            </a:lvl1pPr>
          </a:lstStyle>
          <a:p>
            <a:endParaRPr/>
          </a:p>
        </p:txBody>
      </p:sp>
      <p:sp>
        <p:nvSpPr>
          <p:cNvPr id="3" name="Holder 3"/>
          <p:cNvSpPr>
            <a:spLocks noGrp="1"/>
          </p:cNvSpPr>
          <p:nvPr>
            <p:ph type="body" idx="1"/>
          </p:nvPr>
        </p:nvSpPr>
        <p:spPr>
          <a:xfrm>
            <a:off x="6577965" y="2520188"/>
            <a:ext cx="5320665" cy="2586354"/>
          </a:xfrm>
          <a:prstGeom prst="rect">
            <a:avLst/>
          </a:prstGeom>
        </p:spPr>
        <p:txBody>
          <a:bodyPr wrap="square" lIns="0" tIns="0" rIns="0" bIns="0">
            <a:spAutoFit/>
          </a:bodyPr>
          <a:lstStyle>
            <a:lvl1pPr>
              <a:defRPr sz="2400" b="0" i="0">
                <a:solidFill>
                  <a:schemeClr val="bg1"/>
                </a:solidFill>
                <a:latin typeface="Calibri Light"/>
                <a:cs typeface="Calibri Light"/>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11/5/2025</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741358292"/>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10.jp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13.jpeg"/><Relationship Id="rId1" Type="http://schemas.openxmlformats.org/officeDocument/2006/relationships/slideLayout" Target="../slideLayouts/slideLayout14.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1C171-7620-1B6A-2597-39D7C470FDFF}"/>
            </a:ext>
          </a:extLst>
        </p:cNvPr>
        <p:cNvGrpSpPr/>
        <p:nvPr/>
      </p:nvGrpSpPr>
      <p:grpSpPr>
        <a:xfrm>
          <a:off x="0" y="0"/>
          <a:ext cx="0" cy="0"/>
          <a:chOff x="0" y="0"/>
          <a:chExt cx="0" cy="0"/>
        </a:xfrm>
      </p:grpSpPr>
      <p:pic>
        <p:nvPicPr>
          <p:cNvPr id="9" name="Imagen 8">
            <a:extLst>
              <a:ext uri="{FF2B5EF4-FFF2-40B4-BE49-F238E27FC236}">
                <a16:creationId xmlns:a16="http://schemas.microsoft.com/office/drawing/2014/main" id="{577E03E8-F4CE-CEE5-2A5F-0ED825AE19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9" y="16180"/>
            <a:ext cx="12192000" cy="6858000"/>
          </a:xfrm>
          <a:prstGeom prst="rect">
            <a:avLst/>
          </a:prstGeom>
        </p:spPr>
      </p:pic>
      <p:pic>
        <p:nvPicPr>
          <p:cNvPr id="22" name="Imagen 21">
            <a:extLst>
              <a:ext uri="{FF2B5EF4-FFF2-40B4-BE49-F238E27FC236}">
                <a16:creationId xmlns:a16="http://schemas.microsoft.com/office/drawing/2014/main" id="{8D1786A1-02BE-7162-EB8B-82E37F07AA7E}"/>
              </a:ext>
            </a:extLst>
          </p:cNvPr>
          <p:cNvPicPr>
            <a:picLocks noChangeAspect="1"/>
          </p:cNvPicPr>
          <p:nvPr/>
        </p:nvPicPr>
        <p:blipFill rotWithShape="1">
          <a:blip r:embed="rId3">
            <a:alphaModFix amt="98000"/>
            <a:extLst>
              <a:ext uri="{28A0092B-C50C-407E-A947-70E740481C1C}">
                <a14:useLocalDpi xmlns:a14="http://schemas.microsoft.com/office/drawing/2010/main" val="0"/>
              </a:ext>
            </a:extLst>
          </a:blip>
          <a:srcRect l="3849" r="13179" b="5924"/>
          <a:stretch/>
        </p:blipFill>
        <p:spPr>
          <a:xfrm>
            <a:off x="-3589" y="2981817"/>
            <a:ext cx="10566400" cy="3884743"/>
          </a:xfrm>
          <a:prstGeom prst="rect">
            <a:avLst/>
          </a:prstGeom>
        </p:spPr>
      </p:pic>
      <p:pic>
        <p:nvPicPr>
          <p:cNvPr id="20" name="Imagen 19">
            <a:extLst>
              <a:ext uri="{FF2B5EF4-FFF2-40B4-BE49-F238E27FC236}">
                <a16:creationId xmlns:a16="http://schemas.microsoft.com/office/drawing/2014/main" id="{0A607467-29B6-E0B8-547D-90B5FF3A95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3020" y="0"/>
            <a:ext cx="3103482" cy="6858000"/>
          </a:xfrm>
          <a:prstGeom prst="rect">
            <a:avLst/>
          </a:prstGeom>
        </p:spPr>
      </p:pic>
      <p:sp>
        <p:nvSpPr>
          <p:cNvPr id="10" name="Shape 88">
            <a:extLst>
              <a:ext uri="{FF2B5EF4-FFF2-40B4-BE49-F238E27FC236}">
                <a16:creationId xmlns:a16="http://schemas.microsoft.com/office/drawing/2014/main" id="{ECF4940B-27F4-6832-9920-125B297B118B}"/>
              </a:ext>
            </a:extLst>
          </p:cNvPr>
          <p:cNvSpPr txBox="1"/>
          <p:nvPr/>
        </p:nvSpPr>
        <p:spPr>
          <a:xfrm>
            <a:off x="304800" y="2196633"/>
            <a:ext cx="9209925" cy="3829842"/>
          </a:xfrm>
          <a:prstGeom prst="rect">
            <a:avLst/>
          </a:prstGeom>
          <a:noFill/>
          <a:ln>
            <a:noFill/>
          </a:ln>
        </p:spPr>
        <p:txBody>
          <a:bodyPr wrap="square" lIns="162533" tIns="162533" rIns="162533" bIns="162533" anchor="t" anchorCtr="0">
            <a:noAutofit/>
          </a:bodyPr>
          <a:lstStyle/>
          <a:p>
            <a:pPr marL="12700" algn="ctr">
              <a:spcBef>
                <a:spcPts val="95"/>
              </a:spcBef>
              <a:defRPr/>
            </a:pPr>
            <a:r>
              <a:rPr lang="es-CO" sz="4800" b="1" kern="0" spc="-15" noProof="0" dirty="0">
                <a:solidFill>
                  <a:schemeClr val="bg1"/>
                </a:solidFill>
                <a:ea typeface="Calibri Light"/>
                <a:cs typeface="Calibri Light"/>
              </a:rPr>
              <a:t>Asistencia Técnica en Prospectiva Territorial</a:t>
            </a:r>
          </a:p>
          <a:p>
            <a:pPr marL="12700" algn="ctr">
              <a:spcBef>
                <a:spcPts val="95"/>
              </a:spcBef>
              <a:defRPr/>
            </a:pPr>
            <a:r>
              <a:rPr lang="es-CO" sz="4800" b="1" kern="0" spc="-15" dirty="0">
                <a:solidFill>
                  <a:schemeClr val="bg1"/>
                </a:solidFill>
                <a:ea typeface="Calibri Light"/>
                <a:cs typeface="Calibri Light"/>
              </a:rPr>
              <a:t>Cundinamarca</a:t>
            </a:r>
            <a:endParaRPr lang="es-CO" sz="4800" b="1" kern="0" spc="-15" noProof="0" dirty="0">
              <a:solidFill>
                <a:schemeClr val="bg1"/>
              </a:solidFill>
              <a:ea typeface="Calibri Light"/>
              <a:cs typeface="Calibri Light"/>
            </a:endParaRPr>
          </a:p>
          <a:p>
            <a:pPr marL="12700" algn="ctr">
              <a:spcBef>
                <a:spcPts val="95"/>
              </a:spcBef>
              <a:defRPr/>
            </a:pPr>
            <a:endParaRPr lang="es-CO" sz="3200" b="1" kern="0" spc="-15" dirty="0">
              <a:solidFill>
                <a:schemeClr val="bg1"/>
              </a:solidFill>
              <a:ea typeface="Calibri Light"/>
              <a:cs typeface="Calibri Light"/>
            </a:endParaRPr>
          </a:p>
          <a:p>
            <a:pPr marL="12700" algn="ctr">
              <a:spcBef>
                <a:spcPts val="95"/>
              </a:spcBef>
              <a:defRPr/>
            </a:pPr>
            <a:r>
              <a:rPr lang="es-CO" sz="3200" b="1" kern="0" spc="-15" dirty="0">
                <a:solidFill>
                  <a:schemeClr val="bg1"/>
                </a:solidFill>
                <a:ea typeface="Calibri Light"/>
                <a:cs typeface="Calibri Light"/>
              </a:rPr>
              <a:t>Taller Prospectiva Regional</a:t>
            </a:r>
            <a:r>
              <a:rPr lang="es-CO" sz="3200" b="1" kern="0" spc="-15" noProof="0" dirty="0">
                <a:solidFill>
                  <a:schemeClr val="bg1"/>
                </a:solidFill>
                <a:ea typeface="Calibri Light"/>
                <a:cs typeface="Calibri Light"/>
              </a:rPr>
              <a:t> </a:t>
            </a:r>
            <a:r>
              <a:rPr lang="es-CO" sz="3200" b="1" kern="0" spc="-15" noProof="0" dirty="0" err="1">
                <a:solidFill>
                  <a:schemeClr val="bg1"/>
                </a:solidFill>
                <a:ea typeface="Calibri Light"/>
                <a:cs typeface="Calibri Light"/>
              </a:rPr>
              <a:t>POD</a:t>
            </a:r>
            <a:r>
              <a:rPr lang="es-CO" sz="3200" b="1" kern="0" spc="-15" noProof="0" dirty="0">
                <a:solidFill>
                  <a:schemeClr val="bg1"/>
                </a:solidFill>
                <a:ea typeface="Calibri Light"/>
                <a:cs typeface="Calibri Light"/>
              </a:rPr>
              <a:t> </a:t>
            </a:r>
            <a:r>
              <a:rPr lang="es-CO" sz="3200" b="1" kern="0" spc="-15" dirty="0">
                <a:solidFill>
                  <a:schemeClr val="bg1"/>
                </a:solidFill>
                <a:ea typeface="Calibri Light"/>
                <a:cs typeface="Calibri Light"/>
              </a:rPr>
              <a:t>Cundinamarca</a:t>
            </a:r>
            <a:r>
              <a:rPr lang="es-CO" sz="3200" b="1" kern="0" spc="-15" noProof="0" dirty="0">
                <a:solidFill>
                  <a:schemeClr val="bg1"/>
                </a:solidFill>
                <a:ea typeface="Calibri Light"/>
                <a:cs typeface="Calibri Light"/>
              </a:rPr>
              <a:t> </a:t>
            </a:r>
            <a:r>
              <a:rPr lang="es-ES" sz="3200" b="1" kern="0" spc="-15" noProof="0" dirty="0">
                <a:solidFill>
                  <a:schemeClr val="bg1"/>
                </a:solidFill>
                <a:ea typeface="Calibri Light"/>
                <a:cs typeface="Calibri Light"/>
              </a:rPr>
              <a:t>Desafíos globales para un bienestar común</a:t>
            </a:r>
            <a:endParaRPr lang="es-CO" sz="3200" b="1" kern="0" spc="-15" noProof="0" dirty="0">
              <a:solidFill>
                <a:schemeClr val="bg1"/>
              </a:solidFill>
              <a:ea typeface="Calibri Light"/>
              <a:cs typeface="Calibri Light"/>
            </a:endParaRPr>
          </a:p>
          <a:p>
            <a:pPr marL="12700" algn="ctr">
              <a:spcBef>
                <a:spcPts val="95"/>
              </a:spcBef>
              <a:defRPr/>
            </a:pPr>
            <a:r>
              <a:rPr lang="es-CO" sz="2400" kern="0" spc="-15" noProof="0" dirty="0">
                <a:solidFill>
                  <a:schemeClr val="bg1"/>
                </a:solidFill>
                <a:ea typeface="Calibri"/>
                <a:cs typeface="Calibri Light"/>
              </a:rPr>
              <a:t>Noviembre 6 2025</a:t>
            </a:r>
          </a:p>
          <a:p>
            <a:pPr marL="12700" algn="ctr">
              <a:spcBef>
                <a:spcPts val="95"/>
              </a:spcBef>
              <a:defRPr/>
            </a:pPr>
            <a:endParaRPr lang="es-CO" sz="4000" b="1" kern="0" spc="-15" noProof="0" dirty="0">
              <a:solidFill>
                <a:schemeClr val="bg1"/>
              </a:solidFill>
              <a:ea typeface="Calibri"/>
              <a:cs typeface="Calibri Light"/>
            </a:endParaRPr>
          </a:p>
        </p:txBody>
      </p:sp>
      <p:pic>
        <p:nvPicPr>
          <p:cNvPr id="16" name="Imagen 15">
            <a:extLst>
              <a:ext uri="{FF2B5EF4-FFF2-40B4-BE49-F238E27FC236}">
                <a16:creationId xmlns:a16="http://schemas.microsoft.com/office/drawing/2014/main" id="{FFF6D846-A315-CBA1-0D0A-246A98ADC6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83567" y="285046"/>
            <a:ext cx="2171316" cy="1147514"/>
          </a:xfrm>
          <a:prstGeom prst="rect">
            <a:avLst/>
          </a:prstGeom>
        </p:spPr>
      </p:pic>
      <p:pic>
        <p:nvPicPr>
          <p:cNvPr id="18" name="Imagen 17">
            <a:extLst>
              <a:ext uri="{FF2B5EF4-FFF2-40B4-BE49-F238E27FC236}">
                <a16:creationId xmlns:a16="http://schemas.microsoft.com/office/drawing/2014/main" id="{C935A105-6301-B7BA-D6A6-751559BE6F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4800" y="6091379"/>
            <a:ext cx="2883877" cy="579575"/>
          </a:xfrm>
          <a:prstGeom prst="rect">
            <a:avLst/>
          </a:prstGeom>
        </p:spPr>
      </p:pic>
      <p:pic>
        <p:nvPicPr>
          <p:cNvPr id="3" name="Imagen 2" descr="Patrón de fondo&#10;&#10;Descripción generada automáticamente">
            <a:extLst>
              <a:ext uri="{FF2B5EF4-FFF2-40B4-BE49-F238E27FC236}">
                <a16:creationId xmlns:a16="http://schemas.microsoft.com/office/drawing/2014/main" id="{C2F939B2-6F04-7C90-1AF9-948C793CAAA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a:off x="9385871" y="4031477"/>
            <a:ext cx="3108094" cy="2577310"/>
          </a:xfrm>
          <a:prstGeom prst="rect">
            <a:avLst/>
          </a:prstGeom>
        </p:spPr>
      </p:pic>
    </p:spTree>
    <p:extLst>
      <p:ext uri="{BB962C8B-B14F-4D97-AF65-F5344CB8AC3E}">
        <p14:creationId xmlns:p14="http://schemas.microsoft.com/office/powerpoint/2010/main" val="2029792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o 7">
            <a:extLst>
              <a:ext uri="{FF2B5EF4-FFF2-40B4-BE49-F238E27FC236}">
                <a16:creationId xmlns:a16="http://schemas.microsoft.com/office/drawing/2014/main" id="{6F7CB5E1-0259-4DE4-B62E-274E163D0C3D}"/>
              </a:ext>
            </a:extLst>
          </p:cNvPr>
          <p:cNvGrpSpPr/>
          <p:nvPr/>
        </p:nvGrpSpPr>
        <p:grpSpPr>
          <a:xfrm>
            <a:off x="4331750" y="1683921"/>
            <a:ext cx="2202464" cy="4909734"/>
            <a:chOff x="4240310" y="1900052"/>
            <a:chExt cx="2202464" cy="4909734"/>
          </a:xfrm>
        </p:grpSpPr>
        <p:sp>
          <p:nvSpPr>
            <p:cNvPr id="4" name="Rectángulo 3">
              <a:extLst>
                <a:ext uri="{FF2B5EF4-FFF2-40B4-BE49-F238E27FC236}">
                  <a16:creationId xmlns:a16="http://schemas.microsoft.com/office/drawing/2014/main" id="{EE849D8B-99A0-4921-91FD-788B61781125}"/>
                </a:ext>
              </a:extLst>
            </p:cNvPr>
            <p:cNvSpPr/>
            <p:nvPr/>
          </p:nvSpPr>
          <p:spPr>
            <a:xfrm>
              <a:off x="4240310" y="2008207"/>
              <a:ext cx="1960487" cy="4801579"/>
            </a:xfrm>
            <a:prstGeom prst="rect">
              <a:avLst/>
            </a:prstGeom>
            <a:solidFill>
              <a:srgbClr val="00206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544169" rtl="0" eaLnBrk="1" fontAlgn="auto" latinLnBrk="0" hangingPunct="1">
                <a:lnSpc>
                  <a:spcPct val="100000"/>
                </a:lnSpc>
                <a:spcBef>
                  <a:spcPts val="0"/>
                </a:spcBef>
                <a:spcAft>
                  <a:spcPts val="0"/>
                </a:spcAft>
                <a:buClrTx/>
                <a:buSzTx/>
                <a:buFontTx/>
                <a:buNone/>
                <a:tabLst/>
                <a:defRPr/>
              </a:pPr>
              <a:r>
                <a:rPr kumimoji="0" lang="es-ES" sz="2151" b="0" i="0" u="none" strike="noStrike" kern="1200" cap="none" spc="0" normalizeH="0" baseline="0" noProof="0" dirty="0">
                  <a:ln>
                    <a:noFill/>
                  </a:ln>
                  <a:solidFill>
                    <a:prstClr val="white"/>
                  </a:solidFill>
                  <a:effectLst/>
                  <a:uLnTx/>
                  <a:uFillTx/>
                  <a:latin typeface="Calibri"/>
                  <a:ea typeface="+mn-ea"/>
                  <a:cs typeface="Arial"/>
                  <a:sym typeface="Arial"/>
                </a:rPr>
                <a:t>   </a:t>
              </a:r>
            </a:p>
          </p:txBody>
        </p:sp>
        <p:sp>
          <p:nvSpPr>
            <p:cNvPr id="5" name="Rectángulo 4">
              <a:extLst>
                <a:ext uri="{FF2B5EF4-FFF2-40B4-BE49-F238E27FC236}">
                  <a16:creationId xmlns:a16="http://schemas.microsoft.com/office/drawing/2014/main" id="{D84CBBA4-3BDC-4190-BFA6-B70B20BF3FC1}"/>
                </a:ext>
              </a:extLst>
            </p:cNvPr>
            <p:cNvSpPr/>
            <p:nvPr/>
          </p:nvSpPr>
          <p:spPr>
            <a:xfrm>
              <a:off x="4332165" y="1900052"/>
              <a:ext cx="2110609" cy="4801579"/>
            </a:xfrm>
            <a:prstGeom prst="rect">
              <a:avLst/>
            </a:prstGeom>
            <a:solidFill>
              <a:srgbClr val="FFFFFF"/>
            </a:solidFill>
            <a:ln w="9525" cap="flat" cmpd="sng" algn="ctr">
              <a:noFill/>
              <a:prstDash val="solid"/>
            </a:ln>
            <a:effectLst/>
          </p:spPr>
          <p:txBody>
            <a:bodyPr rtlCol="0" anchor="ctr"/>
            <a:lstStyle/>
            <a:p>
              <a:pPr marL="0" marR="0" lvl="0" indent="0" algn="ctr" defTabSz="544169" rtl="0" eaLnBrk="1" fontAlgn="auto" latinLnBrk="0" hangingPunct="1">
                <a:lnSpc>
                  <a:spcPct val="100000"/>
                </a:lnSpc>
                <a:spcBef>
                  <a:spcPts val="0"/>
                </a:spcBef>
                <a:spcAft>
                  <a:spcPts val="0"/>
                </a:spcAft>
                <a:buClrTx/>
                <a:buSzTx/>
                <a:buFontTx/>
                <a:buNone/>
                <a:tabLst/>
                <a:defRPr/>
              </a:pPr>
              <a:endParaRPr kumimoji="0" lang="es-ES" sz="2151" b="0" i="0" u="none" strike="noStrike" kern="1200" cap="none" spc="0" normalizeH="0" baseline="0" noProof="0">
                <a:ln>
                  <a:noFill/>
                </a:ln>
                <a:solidFill>
                  <a:prstClr val="white"/>
                </a:solidFill>
                <a:effectLst/>
                <a:uLnTx/>
                <a:uFillTx/>
                <a:latin typeface="Calibri"/>
                <a:ea typeface="+mn-ea"/>
                <a:cs typeface="Arial"/>
                <a:sym typeface="Arial"/>
              </a:endParaRPr>
            </a:p>
          </p:txBody>
        </p:sp>
      </p:grpSp>
      <p:sp>
        <p:nvSpPr>
          <p:cNvPr id="6" name="CuadroTexto 5">
            <a:extLst>
              <a:ext uri="{FF2B5EF4-FFF2-40B4-BE49-F238E27FC236}">
                <a16:creationId xmlns:a16="http://schemas.microsoft.com/office/drawing/2014/main" id="{CC490894-7A1B-4579-A0F7-6CBC29C296C0}"/>
              </a:ext>
            </a:extLst>
          </p:cNvPr>
          <p:cNvSpPr txBox="1"/>
          <p:nvPr/>
        </p:nvSpPr>
        <p:spPr>
          <a:xfrm>
            <a:off x="273413" y="3153059"/>
            <a:ext cx="3816360" cy="551882"/>
          </a:xfrm>
          <a:prstGeom prst="rect">
            <a:avLst/>
          </a:prstGeom>
          <a:noFill/>
        </p:spPr>
        <p:txBody>
          <a:bodyPr wrap="square" rtlCol="0">
            <a:spAutoFit/>
          </a:bodyPr>
          <a:lstStyle/>
          <a:p>
            <a:pPr marL="0" marR="0" lvl="0" indent="0" algn="r" defTabSz="544169" rtl="0" eaLnBrk="1" fontAlgn="auto" latinLnBrk="0" hangingPunct="1">
              <a:lnSpc>
                <a:spcPct val="80000"/>
              </a:lnSpc>
              <a:spcBef>
                <a:spcPts val="0"/>
              </a:spcBef>
              <a:spcAft>
                <a:spcPts val="0"/>
              </a:spcAft>
              <a:buClrTx/>
              <a:buSzTx/>
              <a:buFontTx/>
              <a:buNone/>
              <a:tabLst/>
              <a:defRPr/>
            </a:pPr>
            <a:r>
              <a:rPr kumimoji="0" lang="es-ES" sz="3733" b="1" i="0" u="none" strike="noStrike" kern="1200" cap="none" spc="0" normalizeH="0" baseline="0" noProof="0" dirty="0">
                <a:ln>
                  <a:noFill/>
                </a:ln>
                <a:solidFill>
                  <a:srgbClr val="ED7D31"/>
                </a:solidFill>
                <a:effectLst/>
                <a:uLnTx/>
                <a:uFillTx/>
                <a:latin typeface="Century Gothic"/>
                <a:ea typeface="+mn-ea"/>
                <a:cs typeface="Century Gothic"/>
                <a:sym typeface="Arial"/>
              </a:rPr>
              <a:t>DESCRIPCIÓN</a:t>
            </a:r>
          </a:p>
        </p:txBody>
      </p:sp>
      <p:sp>
        <p:nvSpPr>
          <p:cNvPr id="7" name="Rectángulo 6">
            <a:extLst>
              <a:ext uri="{FF2B5EF4-FFF2-40B4-BE49-F238E27FC236}">
                <a16:creationId xmlns:a16="http://schemas.microsoft.com/office/drawing/2014/main" id="{C6B8203D-233D-41E4-90EC-E86F03ED35A9}"/>
              </a:ext>
            </a:extLst>
          </p:cNvPr>
          <p:cNvSpPr/>
          <p:nvPr/>
        </p:nvSpPr>
        <p:spPr>
          <a:xfrm>
            <a:off x="4717889" y="1181946"/>
            <a:ext cx="6648455" cy="923330"/>
          </a:xfrm>
          <a:prstGeom prst="rect">
            <a:avLst/>
          </a:prstGeom>
          <a:effectLst/>
        </p:spPr>
        <p:txBody>
          <a:bodyPr wrap="square">
            <a:spAutoFit/>
          </a:bodyPr>
          <a:lstStyle/>
          <a:p>
            <a:pPr lvl="0" algn="just" defTabSz="544169">
              <a:spcAft>
                <a:spcPts val="800"/>
              </a:spcAft>
              <a:defRPr/>
            </a:pPr>
            <a:r>
              <a:rPr lang="es-ES" dirty="0">
                <a:solidFill>
                  <a:prstClr val="black">
                    <a:lumMod val="75000"/>
                    <a:lumOff val="25000"/>
                  </a:prstClr>
                </a:solidFill>
                <a:latin typeface="Myriad Pro"/>
                <a:cs typeface="Myriad Pro"/>
                <a:sym typeface="Arial"/>
              </a:rPr>
              <a:t>El Proyecto Milenio es un grupo de expertos participativo global establecido en 1996 bajo el Consejo Estadounidense para la Universidad de las Naciones Unidas. </a:t>
            </a:r>
          </a:p>
        </p:txBody>
      </p:sp>
      <p:sp>
        <p:nvSpPr>
          <p:cNvPr id="9" name="CuadroTexto 8">
            <a:extLst>
              <a:ext uri="{FF2B5EF4-FFF2-40B4-BE49-F238E27FC236}">
                <a16:creationId xmlns:a16="http://schemas.microsoft.com/office/drawing/2014/main" id="{B1EB3EAF-7B44-4118-8D11-A6D68552D342}"/>
              </a:ext>
            </a:extLst>
          </p:cNvPr>
          <p:cNvSpPr txBox="1"/>
          <p:nvPr/>
        </p:nvSpPr>
        <p:spPr>
          <a:xfrm>
            <a:off x="4717889" y="556886"/>
            <a:ext cx="3816360" cy="551882"/>
          </a:xfrm>
          <a:prstGeom prst="rect">
            <a:avLst/>
          </a:prstGeom>
          <a:noFill/>
        </p:spPr>
        <p:txBody>
          <a:bodyPr wrap="square" rtlCol="0">
            <a:spAutoFit/>
          </a:bodyPr>
          <a:lstStyle/>
          <a:p>
            <a:pPr marL="0" marR="0" lvl="0" indent="0" algn="just" defTabSz="544169" rtl="0" eaLnBrk="1" fontAlgn="auto" latinLnBrk="0" hangingPunct="1">
              <a:lnSpc>
                <a:spcPct val="80000"/>
              </a:lnSpc>
              <a:spcBef>
                <a:spcPts val="0"/>
              </a:spcBef>
              <a:spcAft>
                <a:spcPts val="0"/>
              </a:spcAft>
              <a:buClrTx/>
              <a:buSzTx/>
              <a:buFontTx/>
              <a:buNone/>
              <a:tabLst/>
              <a:defRPr/>
            </a:pPr>
            <a:r>
              <a:rPr kumimoji="0" lang="es-ES" sz="3733" i="0" u="none" strike="noStrike" kern="1200" cap="none" spc="0" normalizeH="0" baseline="0" noProof="0" dirty="0">
                <a:ln>
                  <a:noFill/>
                </a:ln>
                <a:solidFill>
                  <a:srgbClr val="ED7D31"/>
                </a:solidFill>
                <a:effectLst/>
                <a:uLnTx/>
                <a:uFillTx/>
                <a:latin typeface="Century Gothic"/>
                <a:ea typeface="+mn-ea"/>
                <a:cs typeface="Century Gothic"/>
                <a:sym typeface="Arial"/>
              </a:rPr>
              <a:t>GENERAL</a:t>
            </a:r>
          </a:p>
        </p:txBody>
      </p:sp>
      <p:sp>
        <p:nvSpPr>
          <p:cNvPr id="10" name="CuadroTexto 9">
            <a:extLst>
              <a:ext uri="{FF2B5EF4-FFF2-40B4-BE49-F238E27FC236}">
                <a16:creationId xmlns:a16="http://schemas.microsoft.com/office/drawing/2014/main" id="{F6B0EAA8-6ACB-49FA-AB84-CD24406609DA}"/>
              </a:ext>
            </a:extLst>
          </p:cNvPr>
          <p:cNvSpPr txBox="1"/>
          <p:nvPr/>
        </p:nvSpPr>
        <p:spPr>
          <a:xfrm>
            <a:off x="4717889" y="2202209"/>
            <a:ext cx="3816360" cy="551882"/>
          </a:xfrm>
          <a:prstGeom prst="rect">
            <a:avLst/>
          </a:prstGeom>
          <a:noFill/>
        </p:spPr>
        <p:txBody>
          <a:bodyPr wrap="square" rtlCol="0">
            <a:spAutoFit/>
          </a:bodyPr>
          <a:lstStyle/>
          <a:p>
            <a:pPr marL="0" marR="0" lvl="0" indent="0" algn="just" defTabSz="544169" rtl="0" eaLnBrk="1" fontAlgn="auto" latinLnBrk="0" hangingPunct="1">
              <a:lnSpc>
                <a:spcPct val="80000"/>
              </a:lnSpc>
              <a:spcBef>
                <a:spcPts val="0"/>
              </a:spcBef>
              <a:spcAft>
                <a:spcPts val="0"/>
              </a:spcAft>
              <a:buClrTx/>
              <a:buSzTx/>
              <a:buFontTx/>
              <a:buNone/>
              <a:tabLst/>
              <a:defRPr/>
            </a:pPr>
            <a:r>
              <a:rPr kumimoji="0" lang="es-ES" sz="3733" i="0" u="none" strike="noStrike" kern="1200" cap="none" spc="0" normalizeH="0" baseline="0" noProof="0" dirty="0">
                <a:ln>
                  <a:noFill/>
                </a:ln>
                <a:solidFill>
                  <a:srgbClr val="ED7D31"/>
                </a:solidFill>
                <a:effectLst/>
                <a:uLnTx/>
                <a:uFillTx/>
                <a:latin typeface="Century Gothic"/>
                <a:ea typeface="+mn-ea"/>
                <a:cs typeface="Century Gothic"/>
                <a:sym typeface="Arial"/>
              </a:rPr>
              <a:t>ESPECIFICOS</a:t>
            </a:r>
          </a:p>
        </p:txBody>
      </p:sp>
      <p:sp>
        <p:nvSpPr>
          <p:cNvPr id="11" name="Rectángulo 10">
            <a:extLst>
              <a:ext uri="{FF2B5EF4-FFF2-40B4-BE49-F238E27FC236}">
                <a16:creationId xmlns:a16="http://schemas.microsoft.com/office/drawing/2014/main" id="{2DED9CAA-DC86-4DC1-8834-2F9EC43048F9}"/>
              </a:ext>
            </a:extLst>
          </p:cNvPr>
          <p:cNvSpPr/>
          <p:nvPr/>
        </p:nvSpPr>
        <p:spPr>
          <a:xfrm>
            <a:off x="4717889" y="2680429"/>
            <a:ext cx="6648455" cy="3693319"/>
          </a:xfrm>
          <a:prstGeom prst="rect">
            <a:avLst/>
          </a:prstGeom>
          <a:effectLst/>
        </p:spPr>
        <p:txBody>
          <a:bodyPr wrap="square">
            <a:spAutoFit/>
          </a:bodyPr>
          <a:lstStyle/>
          <a:p>
            <a:pPr marR="58420" algn="just">
              <a:tabLst>
                <a:tab pos="441325" algn="l"/>
                <a:tab pos="819785" algn="l"/>
                <a:tab pos="1287145" algn="l"/>
                <a:tab pos="1370965" algn="l"/>
              </a:tabLst>
            </a:pPr>
            <a:r>
              <a:rPr lang="es-ES" b="1" dirty="0">
                <a:solidFill>
                  <a:prstClr val="black">
                    <a:lumMod val="75000"/>
                    <a:lumOff val="25000"/>
                  </a:prstClr>
                </a:solidFill>
                <a:latin typeface="Myriad Pro"/>
                <a:cs typeface="Myriad Pro"/>
              </a:rPr>
              <a:t>Propósito :</a:t>
            </a:r>
            <a:r>
              <a:rPr lang="es-ES" dirty="0">
                <a:solidFill>
                  <a:prstClr val="black">
                    <a:lumMod val="75000"/>
                    <a:lumOff val="25000"/>
                  </a:prstClr>
                </a:solidFill>
                <a:latin typeface="Myriad Pro"/>
                <a:cs typeface="Myriad Pro"/>
              </a:rPr>
              <a:t> Mejorar las perspectivas de la humanidad para construir un futuro mejor.</a:t>
            </a:r>
          </a:p>
          <a:p>
            <a:pPr marR="58420" algn="just">
              <a:tabLst>
                <a:tab pos="441325" algn="l"/>
                <a:tab pos="819785" algn="l"/>
                <a:tab pos="1287145" algn="l"/>
                <a:tab pos="1370965" algn="l"/>
              </a:tabLst>
            </a:pPr>
            <a:r>
              <a:rPr lang="es-ES" b="1" dirty="0">
                <a:solidFill>
                  <a:prstClr val="black">
                    <a:lumMod val="75000"/>
                    <a:lumOff val="25000"/>
                  </a:prstClr>
                </a:solidFill>
                <a:latin typeface="Myriad Pro"/>
                <a:cs typeface="Myriad Pro"/>
              </a:rPr>
              <a:t>Misión: </a:t>
            </a:r>
            <a:r>
              <a:rPr lang="es-ES" dirty="0">
                <a:solidFill>
                  <a:prstClr val="black">
                    <a:lumMod val="75000"/>
                    <a:lumOff val="25000"/>
                  </a:prstClr>
                </a:solidFill>
                <a:latin typeface="Myriad Pro"/>
                <a:cs typeface="Myriad Pro"/>
              </a:rPr>
              <a:t>Mejorar el pensamiento sobre el futuro y poner ese pensamiento a disposición a través de una variedad de medios para obtener retroalimentación y acumular sabiduría sobre el futuro para tomar mejores decisiones hoy.</a:t>
            </a:r>
          </a:p>
          <a:p>
            <a:pPr marR="58420" algn="just">
              <a:tabLst>
                <a:tab pos="441325" algn="l"/>
                <a:tab pos="819785" algn="l"/>
                <a:tab pos="1287145" algn="l"/>
                <a:tab pos="1370965" algn="l"/>
              </a:tabLst>
            </a:pPr>
            <a:r>
              <a:rPr lang="es-ES" b="1" dirty="0">
                <a:solidFill>
                  <a:prstClr val="black">
                    <a:lumMod val="75000"/>
                    <a:lumOff val="25000"/>
                  </a:prstClr>
                </a:solidFill>
                <a:latin typeface="Myriad Pro"/>
                <a:cs typeface="Myriad Pro"/>
              </a:rPr>
              <a:t>Visión : </a:t>
            </a:r>
            <a:r>
              <a:rPr lang="es-ES" dirty="0">
                <a:solidFill>
                  <a:prstClr val="black">
                    <a:lumMod val="75000"/>
                    <a:lumOff val="25000"/>
                  </a:prstClr>
                </a:solidFill>
                <a:latin typeface="Myriad Pro"/>
                <a:cs typeface="Myriad Pro"/>
              </a:rPr>
              <a:t>Una red global de prospectiva de nodos, información y software, que construye un sistema global de inteligencia colectiva reconocido por su capacidad para mejorar las perspectivas de la humanidad. Un grupo de expertos en nombre de la humanidad, no en nombre de un gobierno, un tema o una ideología, sino en nombre de la construcción de un futuro mejor para todos nosotros.</a:t>
            </a:r>
          </a:p>
        </p:txBody>
      </p:sp>
      <p:pic>
        <p:nvPicPr>
          <p:cNvPr id="14" name="Imagen 13" descr="Un dibujo animado con letras&#10;&#10;Descripción generada automáticamente con confianza media">
            <a:extLst>
              <a:ext uri="{FF2B5EF4-FFF2-40B4-BE49-F238E27FC236}">
                <a16:creationId xmlns:a16="http://schemas.microsoft.com/office/drawing/2014/main" id="{FF2957CC-0041-410B-85B3-F32C1003E2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075" y="73142"/>
            <a:ext cx="957222" cy="476310"/>
          </a:xfrm>
          <a:prstGeom prst="rect">
            <a:avLst/>
          </a:prstGeom>
        </p:spPr>
      </p:pic>
      <p:pic>
        <p:nvPicPr>
          <p:cNvPr id="16" name="Imagen 15">
            <a:extLst>
              <a:ext uri="{FF2B5EF4-FFF2-40B4-BE49-F238E27FC236}">
                <a16:creationId xmlns:a16="http://schemas.microsoft.com/office/drawing/2014/main" id="{A4E3203B-3A6E-00B8-79A8-C0B658161E04}"/>
              </a:ext>
            </a:extLst>
          </p:cNvPr>
          <p:cNvPicPr>
            <a:picLocks noChangeAspect="1"/>
          </p:cNvPicPr>
          <p:nvPr/>
        </p:nvPicPr>
        <p:blipFill>
          <a:blip r:embed="rId3"/>
          <a:stretch>
            <a:fillRect/>
          </a:stretch>
        </p:blipFill>
        <p:spPr>
          <a:xfrm>
            <a:off x="157248" y="2406509"/>
            <a:ext cx="4048690" cy="743054"/>
          </a:xfrm>
          <a:prstGeom prst="rect">
            <a:avLst/>
          </a:prstGeom>
        </p:spPr>
      </p:pic>
      <p:pic>
        <p:nvPicPr>
          <p:cNvPr id="2" name="Imagen 1">
            <a:extLst>
              <a:ext uri="{FF2B5EF4-FFF2-40B4-BE49-F238E27FC236}">
                <a16:creationId xmlns:a16="http://schemas.microsoft.com/office/drawing/2014/main" id="{A212223D-131A-9A6E-5F11-9F7F8F0D358E}"/>
              </a:ext>
            </a:extLst>
          </p:cNvPr>
          <p:cNvPicPr>
            <a:picLocks noChangeAspect="1"/>
          </p:cNvPicPr>
          <p:nvPr/>
        </p:nvPicPr>
        <p:blipFill>
          <a:blip r:embed="rId4" cstate="print">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a:xfrm>
            <a:off x="1205897" y="88070"/>
            <a:ext cx="2332758" cy="468816"/>
          </a:xfrm>
          <a:prstGeom prst="rect">
            <a:avLst/>
          </a:prstGeom>
        </p:spPr>
      </p:pic>
    </p:spTree>
    <p:extLst>
      <p:ext uri="{BB962C8B-B14F-4D97-AF65-F5344CB8AC3E}">
        <p14:creationId xmlns:p14="http://schemas.microsoft.com/office/powerpoint/2010/main" val="1825541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additive="base">
                                        <p:cTn id="1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 calcmode="lin" valueType="num">
                                      <p:cBhvr additive="base">
                                        <p:cTn id="19"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xEl>
                                              <p:pRg st="2" end="2"/>
                                            </p:txEl>
                                          </p:spTgt>
                                        </p:tgtEl>
                                        <p:attrNameLst>
                                          <p:attrName>style.visibility</p:attrName>
                                        </p:attrNameLst>
                                      </p:cBhvr>
                                      <p:to>
                                        <p:strVal val="visible"/>
                                      </p:to>
                                    </p:set>
                                    <p:anim calcmode="lin" valueType="num">
                                      <p:cBhvr additive="base">
                                        <p:cTn id="25"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CuadroTexto 111">
            <a:extLst>
              <a:ext uri="{FF2B5EF4-FFF2-40B4-BE49-F238E27FC236}">
                <a16:creationId xmlns:a16="http://schemas.microsoft.com/office/drawing/2014/main" id="{F75A921B-78CD-44FA-8C10-1C8FE64A8896}"/>
              </a:ext>
            </a:extLst>
          </p:cNvPr>
          <p:cNvSpPr txBox="1"/>
          <p:nvPr/>
        </p:nvSpPr>
        <p:spPr>
          <a:xfrm>
            <a:off x="0" y="377011"/>
            <a:ext cx="5998464" cy="1027974"/>
          </a:xfrm>
          <a:prstGeom prst="rect">
            <a:avLst/>
          </a:prstGeom>
          <a:noFill/>
        </p:spPr>
        <p:txBody>
          <a:bodyPr wrap="square" rtlCol="0">
            <a:spAutoFit/>
          </a:bodyPr>
          <a:lstStyle/>
          <a:p>
            <a:pPr marL="0" marR="0" lvl="0" indent="0" algn="l" defTabSz="544169" rtl="0" eaLnBrk="1" fontAlgn="auto" latinLnBrk="0" hangingPunct="1">
              <a:lnSpc>
                <a:spcPct val="80000"/>
              </a:lnSpc>
              <a:spcBef>
                <a:spcPts val="0"/>
              </a:spcBef>
              <a:spcAft>
                <a:spcPts val="0"/>
              </a:spcAft>
              <a:buClrTx/>
              <a:buSzTx/>
              <a:buFontTx/>
              <a:buNone/>
              <a:tabLst/>
              <a:defRPr/>
            </a:pPr>
            <a:r>
              <a:rPr lang="es-MX" sz="2800" b="1" dirty="0">
                <a:solidFill>
                  <a:srgbClr val="ED7D31"/>
                </a:solidFill>
                <a:latin typeface="Century Gothic"/>
                <a:cs typeface="Century Gothic"/>
                <a:sym typeface="Arial"/>
              </a:rPr>
              <a:t>DESAFÍOS GLOBALES</a:t>
            </a:r>
            <a:endParaRPr kumimoji="0" lang="es-MX" sz="2800" b="1" i="0" u="none" strike="noStrike" kern="1200" cap="none" spc="0" normalizeH="0" baseline="0" noProof="0" dirty="0">
              <a:ln>
                <a:noFill/>
              </a:ln>
              <a:solidFill>
                <a:srgbClr val="ED7D31"/>
              </a:solidFill>
              <a:effectLst/>
              <a:uLnTx/>
              <a:uFillTx/>
              <a:latin typeface="Century Gothic"/>
              <a:ea typeface="+mn-ea"/>
              <a:cs typeface="Century Gothic"/>
              <a:sym typeface="Arial"/>
            </a:endParaRPr>
          </a:p>
          <a:p>
            <a:pPr marL="0" marR="0" lvl="0" indent="0" algn="l" defTabSz="544169" rtl="0" eaLnBrk="1" fontAlgn="auto" latinLnBrk="0" hangingPunct="1">
              <a:lnSpc>
                <a:spcPct val="80000"/>
              </a:lnSpc>
              <a:spcBef>
                <a:spcPts val="0"/>
              </a:spcBef>
              <a:spcAft>
                <a:spcPts val="0"/>
              </a:spcAft>
              <a:buClrTx/>
              <a:buSzTx/>
              <a:buFontTx/>
              <a:buNone/>
              <a:tabLst/>
              <a:defRPr/>
            </a:pPr>
            <a:r>
              <a:rPr kumimoji="0" lang="es-MX" sz="2400" b="0" i="0" u="none" strike="noStrike" kern="1200" cap="none" spc="0" normalizeH="0" baseline="0" noProof="0" dirty="0">
                <a:ln>
                  <a:noFill/>
                </a:ln>
                <a:solidFill>
                  <a:srgbClr val="ED7D31"/>
                </a:solidFill>
                <a:effectLst/>
                <a:uLnTx/>
                <a:uFillTx/>
                <a:latin typeface="Century Gothic"/>
                <a:ea typeface="+mn-ea"/>
                <a:cs typeface="Century Gothic"/>
                <a:sym typeface="Arial"/>
              </a:rPr>
              <a:t>15 Desafíos </a:t>
            </a:r>
            <a:r>
              <a:rPr kumimoji="0" lang="es-ES" sz="2400" b="0" i="0" u="none" strike="noStrike" kern="1200" cap="none" spc="0" normalizeH="0" baseline="0" noProof="0" dirty="0">
                <a:ln>
                  <a:noFill/>
                </a:ln>
                <a:solidFill>
                  <a:srgbClr val="ED7D31"/>
                </a:solidFill>
                <a:effectLst/>
                <a:uLnTx/>
                <a:uFillTx/>
                <a:latin typeface="Century Gothic"/>
                <a:ea typeface="+mn-ea"/>
                <a:cs typeface="Century Gothic"/>
                <a:sym typeface="Arial"/>
              </a:rPr>
              <a:t>para evaluar las perspectivas futuras de la humanidad</a:t>
            </a:r>
            <a:endParaRPr kumimoji="0" lang="es-ES" sz="2800" b="0" i="0" u="none" strike="noStrike" kern="1200" cap="none" spc="0" normalizeH="0" baseline="0" noProof="0" dirty="0">
              <a:ln>
                <a:noFill/>
              </a:ln>
              <a:solidFill>
                <a:srgbClr val="ED7D31"/>
              </a:solidFill>
              <a:effectLst/>
              <a:uLnTx/>
              <a:uFillTx/>
              <a:latin typeface="Century Gothic"/>
              <a:ea typeface="+mn-ea"/>
              <a:cs typeface="Century Gothic"/>
              <a:sym typeface="Arial"/>
            </a:endParaRPr>
          </a:p>
        </p:txBody>
      </p:sp>
      <p:pic>
        <p:nvPicPr>
          <p:cNvPr id="5" name="Imagen 4">
            <a:extLst>
              <a:ext uri="{FF2B5EF4-FFF2-40B4-BE49-F238E27FC236}">
                <a16:creationId xmlns:a16="http://schemas.microsoft.com/office/drawing/2014/main" id="{6B0B72F8-B0F4-C02B-50F4-D441F49E0B8A}"/>
              </a:ext>
            </a:extLst>
          </p:cNvPr>
          <p:cNvPicPr>
            <a:picLocks noChangeAspect="1"/>
          </p:cNvPicPr>
          <p:nvPr/>
        </p:nvPicPr>
        <p:blipFill>
          <a:blip r:embed="rId2"/>
          <a:stretch>
            <a:fillRect/>
          </a:stretch>
        </p:blipFill>
        <p:spPr>
          <a:xfrm>
            <a:off x="1538294" y="2090512"/>
            <a:ext cx="2629267" cy="3229426"/>
          </a:xfrm>
          <a:prstGeom prst="rect">
            <a:avLst/>
          </a:prstGeom>
        </p:spPr>
      </p:pic>
      <p:grpSp>
        <p:nvGrpSpPr>
          <p:cNvPr id="6" name="Grupo 5">
            <a:extLst>
              <a:ext uri="{FF2B5EF4-FFF2-40B4-BE49-F238E27FC236}">
                <a16:creationId xmlns:a16="http://schemas.microsoft.com/office/drawing/2014/main" id="{8E2BABC9-3ECD-6D44-32EB-8D898F946FF9}"/>
              </a:ext>
            </a:extLst>
          </p:cNvPr>
          <p:cNvGrpSpPr/>
          <p:nvPr/>
        </p:nvGrpSpPr>
        <p:grpSpPr>
          <a:xfrm>
            <a:off x="4331750" y="1683921"/>
            <a:ext cx="2202464" cy="4909734"/>
            <a:chOff x="4240310" y="1900052"/>
            <a:chExt cx="2202464" cy="4909734"/>
          </a:xfrm>
        </p:grpSpPr>
        <p:sp>
          <p:nvSpPr>
            <p:cNvPr id="7" name="Rectángulo 6">
              <a:extLst>
                <a:ext uri="{FF2B5EF4-FFF2-40B4-BE49-F238E27FC236}">
                  <a16:creationId xmlns:a16="http://schemas.microsoft.com/office/drawing/2014/main" id="{A1FBC849-1A30-6D37-8C68-BBFA1678691B}"/>
                </a:ext>
              </a:extLst>
            </p:cNvPr>
            <p:cNvSpPr/>
            <p:nvPr/>
          </p:nvSpPr>
          <p:spPr>
            <a:xfrm>
              <a:off x="4240310" y="2008207"/>
              <a:ext cx="1960487" cy="4801579"/>
            </a:xfrm>
            <a:prstGeom prst="rect">
              <a:avLst/>
            </a:prstGeom>
            <a:solidFill>
              <a:srgbClr val="002060"/>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544169" rtl="0" eaLnBrk="1" fontAlgn="auto" latinLnBrk="0" hangingPunct="1">
                <a:lnSpc>
                  <a:spcPct val="100000"/>
                </a:lnSpc>
                <a:spcBef>
                  <a:spcPts val="0"/>
                </a:spcBef>
                <a:spcAft>
                  <a:spcPts val="0"/>
                </a:spcAft>
                <a:buClrTx/>
                <a:buSzTx/>
                <a:buFontTx/>
                <a:buNone/>
                <a:tabLst/>
                <a:defRPr/>
              </a:pPr>
              <a:r>
                <a:rPr kumimoji="0" lang="es-ES" sz="2151" b="0" i="0" u="none" strike="noStrike" kern="1200" cap="none" spc="0" normalizeH="0" baseline="0" noProof="0" dirty="0">
                  <a:ln>
                    <a:noFill/>
                  </a:ln>
                  <a:solidFill>
                    <a:prstClr val="white"/>
                  </a:solidFill>
                  <a:effectLst/>
                  <a:uLnTx/>
                  <a:uFillTx/>
                  <a:latin typeface="Calibri"/>
                  <a:ea typeface="+mn-ea"/>
                  <a:cs typeface="Arial"/>
                  <a:sym typeface="Arial"/>
                </a:rPr>
                <a:t>   </a:t>
              </a:r>
            </a:p>
          </p:txBody>
        </p:sp>
        <p:sp>
          <p:nvSpPr>
            <p:cNvPr id="9" name="Rectángulo 8">
              <a:extLst>
                <a:ext uri="{FF2B5EF4-FFF2-40B4-BE49-F238E27FC236}">
                  <a16:creationId xmlns:a16="http://schemas.microsoft.com/office/drawing/2014/main" id="{EF76964A-1952-C6DA-7764-A227B8F12245}"/>
                </a:ext>
              </a:extLst>
            </p:cNvPr>
            <p:cNvSpPr/>
            <p:nvPr/>
          </p:nvSpPr>
          <p:spPr>
            <a:xfrm>
              <a:off x="4332165" y="1900052"/>
              <a:ext cx="2110609" cy="4801579"/>
            </a:xfrm>
            <a:prstGeom prst="rect">
              <a:avLst/>
            </a:prstGeom>
            <a:solidFill>
              <a:srgbClr val="FFFFFF"/>
            </a:solidFill>
            <a:ln w="9525" cap="flat" cmpd="sng" algn="ctr">
              <a:noFill/>
              <a:prstDash val="solid"/>
            </a:ln>
            <a:effectLst/>
          </p:spPr>
          <p:txBody>
            <a:bodyPr rtlCol="0" anchor="ctr"/>
            <a:lstStyle/>
            <a:p>
              <a:pPr marL="0" marR="0" lvl="0" indent="0" algn="ctr" defTabSz="544169" rtl="0" eaLnBrk="1" fontAlgn="auto" latinLnBrk="0" hangingPunct="1">
                <a:lnSpc>
                  <a:spcPct val="100000"/>
                </a:lnSpc>
                <a:spcBef>
                  <a:spcPts val="0"/>
                </a:spcBef>
                <a:spcAft>
                  <a:spcPts val="0"/>
                </a:spcAft>
                <a:buClrTx/>
                <a:buSzTx/>
                <a:buFontTx/>
                <a:buNone/>
                <a:tabLst/>
                <a:defRPr/>
              </a:pPr>
              <a:endParaRPr kumimoji="0" lang="es-ES" sz="2151" b="0" i="0" u="none" strike="noStrike" kern="1200" cap="none" spc="0" normalizeH="0" baseline="0" noProof="0">
                <a:ln>
                  <a:noFill/>
                </a:ln>
                <a:solidFill>
                  <a:prstClr val="white"/>
                </a:solidFill>
                <a:effectLst/>
                <a:uLnTx/>
                <a:uFillTx/>
                <a:latin typeface="Calibri"/>
                <a:ea typeface="+mn-ea"/>
                <a:cs typeface="Arial"/>
                <a:sym typeface="Arial"/>
              </a:endParaRPr>
            </a:p>
          </p:txBody>
        </p:sp>
      </p:grpSp>
      <p:sp>
        <p:nvSpPr>
          <p:cNvPr id="10" name="Rectángulo 9">
            <a:extLst>
              <a:ext uri="{FF2B5EF4-FFF2-40B4-BE49-F238E27FC236}">
                <a16:creationId xmlns:a16="http://schemas.microsoft.com/office/drawing/2014/main" id="{1623B9F2-4CA9-4343-A626-4F51DA0E0594}"/>
              </a:ext>
            </a:extLst>
          </p:cNvPr>
          <p:cNvSpPr/>
          <p:nvPr/>
        </p:nvSpPr>
        <p:spPr>
          <a:xfrm>
            <a:off x="4594064" y="1839831"/>
            <a:ext cx="6531136" cy="4001095"/>
          </a:xfrm>
          <a:prstGeom prst="rect">
            <a:avLst/>
          </a:prstGeom>
          <a:effectLst/>
        </p:spPr>
        <p:txBody>
          <a:bodyPr wrap="square">
            <a:spAutoFit/>
          </a:bodyPr>
          <a:lstStyle/>
          <a:p>
            <a:pPr lvl="0" algn="just" defTabSz="544169">
              <a:spcAft>
                <a:spcPts val="800"/>
              </a:spcAft>
              <a:defRPr/>
            </a:pPr>
            <a:r>
              <a:rPr lang="es-ES" dirty="0">
                <a:solidFill>
                  <a:prstClr val="black">
                    <a:lumMod val="75000"/>
                    <a:lumOff val="25000"/>
                  </a:prstClr>
                </a:solidFill>
                <a:latin typeface="Myriad Pro"/>
                <a:cs typeface="Myriad Pro"/>
                <a:sym typeface="Arial"/>
              </a:rPr>
              <a:t>Los 15 Desafíos Globales proporcionan un marco estructurado para evaluar las perspectivas futuras de la humanidad, tanto a nivel global como local. </a:t>
            </a:r>
          </a:p>
          <a:p>
            <a:pPr lvl="0" algn="just" defTabSz="544169">
              <a:spcAft>
                <a:spcPts val="800"/>
              </a:spcAft>
              <a:defRPr/>
            </a:pPr>
            <a:r>
              <a:rPr lang="es-ES" dirty="0">
                <a:solidFill>
                  <a:prstClr val="black">
                    <a:lumMod val="75000"/>
                    <a:lumOff val="25000"/>
                  </a:prstClr>
                </a:solidFill>
                <a:latin typeface="Myriad Pro"/>
                <a:cs typeface="Myriad Pro"/>
                <a:sym typeface="Arial"/>
              </a:rPr>
              <a:t>Cada uno de estos desafíos incluye una descripción general concisa, acciones recomendadas y consideraciones específicas para cada región.</a:t>
            </a:r>
          </a:p>
          <a:p>
            <a:pPr lvl="0" algn="just" defTabSz="544169">
              <a:spcAft>
                <a:spcPts val="800"/>
              </a:spcAft>
              <a:defRPr/>
            </a:pPr>
            <a:r>
              <a:rPr lang="es-ES" dirty="0">
                <a:solidFill>
                  <a:prstClr val="black">
                    <a:lumMod val="75000"/>
                    <a:lumOff val="25000"/>
                  </a:prstClr>
                </a:solidFill>
                <a:latin typeface="Myriad Pro"/>
                <a:cs typeface="Myriad Pro"/>
                <a:sym typeface="Arial"/>
              </a:rPr>
              <a:t>Estos desafíos globales son inherentemente transnacionales, interdisciplinarios y requieren la colaboración de diversas instituciones. </a:t>
            </a:r>
          </a:p>
          <a:p>
            <a:pPr lvl="0" algn="just" defTabSz="544169">
              <a:spcAft>
                <a:spcPts val="800"/>
              </a:spcAft>
              <a:defRPr/>
            </a:pPr>
            <a:r>
              <a:rPr lang="es-ES" dirty="0">
                <a:solidFill>
                  <a:prstClr val="black">
                    <a:lumMod val="75000"/>
                    <a:lumOff val="25000"/>
                  </a:prstClr>
                </a:solidFill>
                <a:latin typeface="Myriad Pro"/>
                <a:cs typeface="Myriad Pro"/>
                <a:sym typeface="Arial"/>
              </a:rPr>
              <a:t>Para las regiones estos desafíos no se pueden ver de forma independiente, en cambio, exigen una cooperación sinérgica entre los entes departamentales, involucrando empresas, instituciones académicas, ONG e individuos innovadores. </a:t>
            </a:r>
          </a:p>
        </p:txBody>
      </p:sp>
    </p:spTree>
    <p:extLst>
      <p:ext uri="{BB962C8B-B14F-4D97-AF65-F5344CB8AC3E}">
        <p14:creationId xmlns:p14="http://schemas.microsoft.com/office/powerpoint/2010/main" val="30630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anim calcmode="lin" valueType="num">
                                      <p:cBhvr additive="base">
                                        <p:cTn id="25"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onexiones de red global con puntos y líneas estructura de conexión  abstracta de fondo de estructura alámbrica | Foto Premium">
            <a:extLst>
              <a:ext uri="{FF2B5EF4-FFF2-40B4-BE49-F238E27FC236}">
                <a16:creationId xmlns:a16="http://schemas.microsoft.com/office/drawing/2014/main" id="{917FE39F-0DA9-B4C6-4119-DB0085864C7F}"/>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7279" r="1425"/>
          <a:stretch/>
        </p:blipFill>
        <p:spPr bwMode="auto">
          <a:xfrm>
            <a:off x="1272541" y="-1"/>
            <a:ext cx="10835640" cy="6789421"/>
          </a:xfrm>
          <a:prstGeom prst="rect">
            <a:avLst/>
          </a:prstGeom>
          <a:noFill/>
          <a:extLst>
            <a:ext uri="{909E8E84-426E-40DD-AFC4-6F175D3DCCD1}">
              <a14:hiddenFill xmlns:a14="http://schemas.microsoft.com/office/drawing/2010/main">
                <a:solidFill>
                  <a:srgbClr val="FFFFFF"/>
                </a:solidFill>
              </a14:hiddenFill>
            </a:ext>
          </a:extLst>
        </p:spPr>
      </p:pic>
      <p:sp>
        <p:nvSpPr>
          <p:cNvPr id="8" name="object 8"/>
          <p:cNvSpPr txBox="1">
            <a:spLocks noGrp="1"/>
          </p:cNvSpPr>
          <p:nvPr>
            <p:ph type="title"/>
          </p:nvPr>
        </p:nvSpPr>
        <p:spPr>
          <a:xfrm>
            <a:off x="7020524" y="2117812"/>
            <a:ext cx="4820168" cy="1009507"/>
          </a:xfrm>
          <a:prstGeom prst="rect">
            <a:avLst/>
          </a:prstGeom>
        </p:spPr>
        <p:txBody>
          <a:bodyPr vert="horz" wrap="square" lIns="0" tIns="121920" rIns="0" bIns="0" rtlCol="0">
            <a:spAutoFit/>
          </a:bodyPr>
          <a:lstStyle/>
          <a:p>
            <a:pPr marL="12700" marR="5080" algn="ctr">
              <a:lnSpc>
                <a:spcPct val="80000"/>
              </a:lnSpc>
              <a:spcBef>
                <a:spcPts val="960"/>
              </a:spcBef>
            </a:pPr>
            <a:r>
              <a:rPr lang="es-CO" sz="3600" spc="-185" dirty="0">
                <a:effectLst>
                  <a:glow rad="292100">
                    <a:schemeClr val="bg1">
                      <a:alpha val="91000"/>
                    </a:schemeClr>
                  </a:glow>
                </a:effectLst>
              </a:rPr>
              <a:t>15 DESAFÍOS GLOBALES</a:t>
            </a:r>
            <a:endParaRPr sz="3600" dirty="0">
              <a:effectLst>
                <a:glow rad="292100">
                  <a:schemeClr val="bg1">
                    <a:alpha val="91000"/>
                  </a:schemeClr>
                </a:glow>
              </a:effectLst>
            </a:endParaRPr>
          </a:p>
        </p:txBody>
      </p:sp>
      <p:graphicFrame>
        <p:nvGraphicFramePr>
          <p:cNvPr id="11" name="Diagrama 10">
            <a:extLst>
              <a:ext uri="{FF2B5EF4-FFF2-40B4-BE49-F238E27FC236}">
                <a16:creationId xmlns:a16="http://schemas.microsoft.com/office/drawing/2014/main" id="{C1FA3691-1584-3DA9-2F58-48596007C11B}"/>
              </a:ext>
            </a:extLst>
          </p:cNvPr>
          <p:cNvGraphicFramePr/>
          <p:nvPr>
            <p:extLst>
              <p:ext uri="{D42A27DB-BD31-4B8C-83A1-F6EECF244321}">
                <p14:modId xmlns:p14="http://schemas.microsoft.com/office/powerpoint/2010/main" val="2786941561"/>
              </p:ext>
            </p:extLst>
          </p:nvPr>
        </p:nvGraphicFramePr>
        <p:xfrm>
          <a:off x="1820739" y="2664413"/>
          <a:ext cx="7231821" cy="44193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a 11">
            <a:extLst>
              <a:ext uri="{FF2B5EF4-FFF2-40B4-BE49-F238E27FC236}">
                <a16:creationId xmlns:a16="http://schemas.microsoft.com/office/drawing/2014/main" id="{B7B1AF6C-E20E-225F-6384-A810AC9207E3}"/>
              </a:ext>
            </a:extLst>
          </p:cNvPr>
          <p:cNvGraphicFramePr/>
          <p:nvPr>
            <p:extLst>
              <p:ext uri="{D42A27DB-BD31-4B8C-83A1-F6EECF244321}">
                <p14:modId xmlns:p14="http://schemas.microsoft.com/office/powerpoint/2010/main" val="3519088621"/>
              </p:ext>
            </p:extLst>
          </p:nvPr>
        </p:nvGraphicFramePr>
        <p:xfrm>
          <a:off x="786235" y="121920"/>
          <a:ext cx="6234289" cy="39917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2" name="Imagen 1" descr="Un dibujo animado con letras&#10;&#10;Descripción generada automáticamente con confianza media">
            <a:extLst>
              <a:ext uri="{FF2B5EF4-FFF2-40B4-BE49-F238E27FC236}">
                <a16:creationId xmlns:a16="http://schemas.microsoft.com/office/drawing/2014/main" id="{8E6E9E2F-4A29-AE81-CEE7-9C4EAD7DED6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6075" y="73142"/>
            <a:ext cx="957222" cy="476310"/>
          </a:xfrm>
          <a:prstGeom prst="rect">
            <a:avLst/>
          </a:prstGeom>
        </p:spPr>
      </p:pic>
    </p:spTree>
    <p:extLst>
      <p:ext uri="{BB962C8B-B14F-4D97-AF65-F5344CB8AC3E}">
        <p14:creationId xmlns:p14="http://schemas.microsoft.com/office/powerpoint/2010/main" val="2748724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object 51">
            <a:extLst>
              <a:ext uri="{FF2B5EF4-FFF2-40B4-BE49-F238E27FC236}">
                <a16:creationId xmlns:a16="http://schemas.microsoft.com/office/drawing/2014/main" id="{E02E876B-7AD9-4890-B53A-C84393F77C52}"/>
              </a:ext>
            </a:extLst>
          </p:cNvPr>
          <p:cNvSpPr txBox="1">
            <a:spLocks noGrp="1"/>
          </p:cNvSpPr>
          <p:nvPr>
            <p:ph type="title"/>
          </p:nvPr>
        </p:nvSpPr>
        <p:spPr>
          <a:xfrm>
            <a:off x="2355400" y="1518543"/>
            <a:ext cx="8002258" cy="3820918"/>
          </a:xfrm>
          <a:prstGeom prst="rect">
            <a:avLst/>
          </a:prstGeom>
        </p:spPr>
        <p:txBody>
          <a:bodyPr vert="horz" wrap="square" lIns="0" tIns="100965" rIns="0" bIns="0" rtlCol="0">
            <a:spAutoFit/>
          </a:bodyPr>
          <a:lstStyle/>
          <a:p>
            <a:pPr marL="12700" marR="5080" algn="ctr">
              <a:lnSpc>
                <a:spcPts val="2880"/>
              </a:lnSpc>
              <a:spcBef>
                <a:spcPts val="795"/>
              </a:spcBef>
            </a:pPr>
            <a:r>
              <a:rPr lang="es-ES" sz="3000" b="1" spc="-5" dirty="0">
                <a:solidFill>
                  <a:srgbClr val="001F5F"/>
                </a:solidFill>
                <a:latin typeface="Arial"/>
                <a:cs typeface="Arial"/>
              </a:rPr>
              <a:t>APLICABILIDAD</a:t>
            </a:r>
            <a:br>
              <a:rPr lang="es-ES" sz="3000" b="1" spc="-5" dirty="0">
                <a:solidFill>
                  <a:srgbClr val="001F5F"/>
                </a:solidFill>
                <a:latin typeface="Arial"/>
                <a:cs typeface="Arial"/>
              </a:rPr>
            </a:br>
            <a:br>
              <a:rPr lang="es-ES" sz="3000" spc="-5" dirty="0">
                <a:solidFill>
                  <a:srgbClr val="001F5F"/>
                </a:solidFill>
                <a:latin typeface="Arial"/>
                <a:cs typeface="Arial"/>
              </a:rPr>
            </a:br>
            <a:r>
              <a:rPr lang="es-ES" sz="3000" spc="-5" dirty="0">
                <a:solidFill>
                  <a:srgbClr val="001F5F"/>
                </a:solidFill>
                <a:latin typeface="Arial"/>
                <a:cs typeface="Arial"/>
              </a:rPr>
              <a:t>Como desde el Desarrollo de la gestión del conocimiento e innovación pública regional en la Región Central se pueden llevar a cabo acciones que pensadas en conjunto estos desafíos encuentren igual importancia para una visión conjunta de futuro y la visión de estas de una manera prospectiva en un bienestar de país.</a:t>
            </a:r>
            <a:endParaRPr lang="es-ES" sz="3000" dirty="0">
              <a:latin typeface="Arial MT"/>
              <a:cs typeface="Arial MT"/>
            </a:endParaRPr>
          </a:p>
        </p:txBody>
      </p:sp>
      <p:pic>
        <p:nvPicPr>
          <p:cNvPr id="2" name="Imagen 1" descr="Un dibujo animado con letras&#10;&#10;Descripción generada automáticamente con confianza media">
            <a:extLst>
              <a:ext uri="{FF2B5EF4-FFF2-40B4-BE49-F238E27FC236}">
                <a16:creationId xmlns:a16="http://schemas.microsoft.com/office/drawing/2014/main" id="{0EDED984-90BA-EC24-93B0-731FC661A1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075" y="73142"/>
            <a:ext cx="957222" cy="476310"/>
          </a:xfrm>
          <a:prstGeom prst="rect">
            <a:avLst/>
          </a:prstGeom>
        </p:spPr>
      </p:pic>
      <p:pic>
        <p:nvPicPr>
          <p:cNvPr id="3" name="Imagen 2">
            <a:extLst>
              <a:ext uri="{FF2B5EF4-FFF2-40B4-BE49-F238E27FC236}">
                <a16:creationId xmlns:a16="http://schemas.microsoft.com/office/drawing/2014/main" id="{F03B1AD6-2D4D-5CEB-7888-34BBA0F7FEDE}"/>
              </a:ext>
            </a:extLst>
          </p:cNvPr>
          <p:cNvPicPr>
            <a:picLocks noChangeAspect="1"/>
          </p:cNvPicPr>
          <p:nvPr/>
        </p:nvPicPr>
        <p:blipFill>
          <a:blip r:embed="rId3" cstate="print">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a:xfrm>
            <a:off x="1205897" y="88070"/>
            <a:ext cx="2332758" cy="46881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64739E1-BFF1-6A46-AD48-37816CC083AD}"/>
              </a:ext>
            </a:extLst>
          </p:cNvPr>
          <p:cNvPicPr>
            <a:picLocks noChangeAspect="1"/>
          </p:cNvPicPr>
          <p:nvPr/>
        </p:nvPicPr>
        <p:blipFill>
          <a:blip r:embed="rId2"/>
          <a:stretch>
            <a:fillRect/>
          </a:stretch>
        </p:blipFill>
        <p:spPr>
          <a:xfrm>
            <a:off x="0" y="0"/>
            <a:ext cx="12192000" cy="6858000"/>
          </a:xfrm>
          <a:prstGeom prst="rect">
            <a:avLst/>
          </a:prstGeom>
        </p:spPr>
      </p:pic>
      <p:pic>
        <p:nvPicPr>
          <p:cNvPr id="10" name="Imagen 9">
            <a:extLst>
              <a:ext uri="{FF2B5EF4-FFF2-40B4-BE49-F238E27FC236}">
                <a16:creationId xmlns:a16="http://schemas.microsoft.com/office/drawing/2014/main" id="{F14FAFDE-6939-0248-B3E1-4030778AAD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3020" y="0"/>
            <a:ext cx="3103482" cy="6858000"/>
          </a:xfrm>
          <a:prstGeom prst="rect">
            <a:avLst/>
          </a:prstGeom>
        </p:spPr>
      </p:pic>
      <p:pic>
        <p:nvPicPr>
          <p:cNvPr id="11" name="Imagen 10">
            <a:extLst>
              <a:ext uri="{FF2B5EF4-FFF2-40B4-BE49-F238E27FC236}">
                <a16:creationId xmlns:a16="http://schemas.microsoft.com/office/drawing/2014/main" id="{922AB3C6-DBE2-F84E-AF72-5FB18064E913}"/>
              </a:ext>
            </a:extLst>
          </p:cNvPr>
          <p:cNvPicPr>
            <a:picLocks noChangeAspect="1"/>
          </p:cNvPicPr>
          <p:nvPr/>
        </p:nvPicPr>
        <p:blipFill rotWithShape="1">
          <a:blip r:embed="rId4">
            <a:extLst>
              <a:ext uri="{28A0092B-C50C-407E-A947-70E740481C1C}">
                <a14:useLocalDpi xmlns:a14="http://schemas.microsoft.com/office/drawing/2010/main" val="0"/>
              </a:ext>
            </a:extLst>
          </a:blip>
          <a:srcRect r="16378" b="25527"/>
          <a:stretch/>
        </p:blipFill>
        <p:spPr>
          <a:xfrm>
            <a:off x="8634047" y="4171883"/>
            <a:ext cx="3610735" cy="2686118"/>
          </a:xfrm>
          <a:prstGeom prst="rect">
            <a:avLst/>
          </a:prstGeom>
        </p:spPr>
      </p:pic>
      <p:pic>
        <p:nvPicPr>
          <p:cNvPr id="12" name="Imagen 11">
            <a:extLst>
              <a:ext uri="{FF2B5EF4-FFF2-40B4-BE49-F238E27FC236}">
                <a16:creationId xmlns:a16="http://schemas.microsoft.com/office/drawing/2014/main" id="{4C9EB8AD-19D0-9E49-BF4F-31BCED3B88C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83567" y="285046"/>
            <a:ext cx="2171316" cy="1147514"/>
          </a:xfrm>
          <a:prstGeom prst="rect">
            <a:avLst/>
          </a:prstGeom>
        </p:spPr>
      </p:pic>
      <p:pic>
        <p:nvPicPr>
          <p:cNvPr id="6" name="Imagen 5" descr="Patrón de fondo&#10;&#10;Descripción generada automáticamente">
            <a:extLst>
              <a:ext uri="{FF2B5EF4-FFF2-40B4-BE49-F238E27FC236}">
                <a16:creationId xmlns:a16="http://schemas.microsoft.com/office/drawing/2014/main" id="{D86E1F62-9CC7-3A48-AA2B-B27A3A17AA5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9406220" y="4015298"/>
            <a:ext cx="3108094" cy="2577310"/>
          </a:xfrm>
          <a:prstGeom prst="rect">
            <a:avLst/>
          </a:prstGeom>
        </p:spPr>
      </p:pic>
    </p:spTree>
    <p:extLst>
      <p:ext uri="{BB962C8B-B14F-4D97-AF65-F5344CB8AC3E}">
        <p14:creationId xmlns:p14="http://schemas.microsoft.com/office/powerpoint/2010/main" val="2225456399"/>
      </p:ext>
    </p:extLst>
  </p:cSld>
  <p:clrMapOvr>
    <a:masterClrMapping/>
  </p:clrMapOvr>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502C5B503957564E8B104C5BBF5EF9AA" ma:contentTypeVersion="18" ma:contentTypeDescription="Crear nuevo documento." ma:contentTypeScope="" ma:versionID="9bc9ae3de20aa28c49bf2bbb12638fc3">
  <xsd:schema xmlns:xsd="http://www.w3.org/2001/XMLSchema" xmlns:xs="http://www.w3.org/2001/XMLSchema" xmlns:p="http://schemas.microsoft.com/office/2006/metadata/properties" xmlns:ns2="dfd61265-6d40-4852-a91e-c0b3eab95ba4" xmlns:ns3="227425bf-2f7c-4ab3-99e1-d6c84e81bcbc" targetNamespace="http://schemas.microsoft.com/office/2006/metadata/properties" ma:root="true" ma:fieldsID="c4dd391d95ef621d04947d49347f9cd0" ns2:_="" ns3:_="">
    <xsd:import namespace="dfd61265-6d40-4852-a91e-c0b3eab95ba4"/>
    <xsd:import namespace="227425bf-2f7c-4ab3-99e1-d6c84e81bcb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d61265-6d40-4852-a91e-c0b3eab95ba4" elementFormDefault="qualified">
    <xsd:import namespace="http://schemas.microsoft.com/office/2006/documentManagement/types"/>
    <xsd:import namespace="http://schemas.microsoft.com/office/infopath/2007/PartnerControls"/>
    <xsd:element name="SharedWithUsers" ma:index="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7a5c0ea4-fdf4-4baf-a88b-87698378f1b0}" ma:internalName="TaxCatchAll" ma:showField="CatchAllData" ma:web="dfd61265-6d40-4852-a91e-c0b3eab95ba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27425bf-2f7c-4ab3-99e1-d6c84e81bcb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bdb775d0-b538-4ffc-8ea3-bf4b885387dd"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27425bf-2f7c-4ab3-99e1-d6c84e81bcbc">
      <Terms xmlns="http://schemas.microsoft.com/office/infopath/2007/PartnerControls"/>
    </lcf76f155ced4ddcb4097134ff3c332f>
    <TaxCatchAll xmlns="dfd61265-6d40-4852-a91e-c0b3eab95ba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AC976E-1F52-474B-B7DC-DE93D63FCE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d61265-6d40-4852-a91e-c0b3eab95ba4"/>
    <ds:schemaRef ds:uri="227425bf-2f7c-4ab3-99e1-d6c84e81bc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171F795-9721-4823-BFEC-E7F53D67B3A3}">
  <ds:schemaRefs>
    <ds:schemaRef ds:uri="http://schemas.microsoft.com/office/2006/metadata/properties"/>
    <ds:schemaRef ds:uri="http://schemas.microsoft.com/office/infopath/2007/PartnerControls"/>
    <ds:schemaRef ds:uri="227425bf-2f7c-4ab3-99e1-d6c84e81bcbc"/>
    <ds:schemaRef ds:uri="dfd61265-6d40-4852-a91e-c0b3eab95ba4"/>
  </ds:schemaRefs>
</ds:datastoreItem>
</file>

<file path=customXml/itemProps3.xml><?xml version="1.0" encoding="utf-8"?>
<ds:datastoreItem xmlns:ds="http://schemas.openxmlformats.org/officeDocument/2006/customXml" ds:itemID="{7291DA87-78DF-4F49-8158-2B9C970A1E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6811</TotalTime>
  <Words>372</Words>
  <Application>Microsoft Office PowerPoint</Application>
  <PresentationFormat>Panorámica</PresentationFormat>
  <Paragraphs>37</Paragraphs>
  <Slides>6</Slides>
  <Notes>0</Notes>
  <HiddenSlides>0</HiddenSlides>
  <MMClips>0</MMClips>
  <ScaleCrop>false</ScaleCrop>
  <HeadingPairs>
    <vt:vector size="6" baseType="variant">
      <vt:variant>
        <vt:lpstr>Fuentes usadas</vt:lpstr>
      </vt:variant>
      <vt:variant>
        <vt:i4>7</vt:i4>
      </vt:variant>
      <vt:variant>
        <vt:lpstr>Tema</vt:lpstr>
      </vt:variant>
      <vt:variant>
        <vt:i4>2</vt:i4>
      </vt:variant>
      <vt:variant>
        <vt:lpstr>Títulos de diapositiva</vt:lpstr>
      </vt:variant>
      <vt:variant>
        <vt:i4>6</vt:i4>
      </vt:variant>
    </vt:vector>
  </HeadingPairs>
  <TitlesOfParts>
    <vt:vector size="15" baseType="lpstr">
      <vt:lpstr>Arial</vt:lpstr>
      <vt:lpstr>Arial MT</vt:lpstr>
      <vt:lpstr>Calibri</vt:lpstr>
      <vt:lpstr>Calibri Light</vt:lpstr>
      <vt:lpstr>Century Gothic</vt:lpstr>
      <vt:lpstr>Myriad Pro</vt:lpstr>
      <vt:lpstr>Tahoma</vt:lpstr>
      <vt:lpstr>1_Tema de Office</vt:lpstr>
      <vt:lpstr>Office Theme</vt:lpstr>
      <vt:lpstr>Presentación de PowerPoint</vt:lpstr>
      <vt:lpstr>Presentación de PowerPoint</vt:lpstr>
      <vt:lpstr>Presentación de PowerPoint</vt:lpstr>
      <vt:lpstr>15 DESAFÍOS GLOBALES</vt:lpstr>
      <vt:lpstr>APLICABILIDAD  Como desde el Desarrollo de la gestión del conocimiento e innovación pública regional en la Región Central se pueden llevar a cabo acciones que pensadas en conjunto estos desafíos encuentren igual importancia para una visión conjunta de futuro y la visión de estas de una manera prospectiva en un bienestar de país.</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Jeimy Vargas Cubides</dc:creator>
  <cp:lastModifiedBy>Admin</cp:lastModifiedBy>
  <cp:revision>195</cp:revision>
  <dcterms:created xsi:type="dcterms:W3CDTF">2020-03-12T16:02:14Z</dcterms:created>
  <dcterms:modified xsi:type="dcterms:W3CDTF">2025-11-06T01:53:01Z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0x010100502C5B503957564E8B104C5BBF5EF9AA</vt:lpwstr>
  </property>
</Properties>
</file>