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5/14/2025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6F252C-E1A5-B4FC-E273-D23308617E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FUNDAMENTOS DE HTML, CSS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0F8E26-A498-BB45-44C1-EF1FF5B5FD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CO" b="1" dirty="0"/>
              <a:t>INSTRUCTOR: JONATHAN DAVID ESPITIA RIVERA</a:t>
            </a:r>
          </a:p>
          <a:p>
            <a:r>
              <a:rPr lang="es-CO" b="1" dirty="0"/>
              <a:t>CONCEPTOS BASICOS</a:t>
            </a:r>
          </a:p>
          <a:p>
            <a:r>
              <a:rPr lang="es-CO" b="1" dirty="0"/>
              <a:t>ADSO</a:t>
            </a:r>
          </a:p>
        </p:txBody>
      </p:sp>
    </p:spTree>
    <p:extLst>
      <p:ext uri="{BB962C8B-B14F-4D97-AF65-F5344CB8AC3E}">
        <p14:creationId xmlns:p14="http://schemas.microsoft.com/office/powerpoint/2010/main" val="2045017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D77F7-B97B-3A61-130C-FF6B69CD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HTML?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F66266-0575-F7FE-3ED9-C36B69227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MX" b="1" dirty="0"/>
              <a:t>HTML (</a:t>
            </a:r>
            <a:r>
              <a:rPr lang="es-MX" b="1" dirty="0" err="1"/>
              <a:t>HyperText</a:t>
            </a:r>
            <a:r>
              <a:rPr lang="es-MX" b="1" dirty="0"/>
              <a:t> </a:t>
            </a:r>
            <a:r>
              <a:rPr lang="es-MX" b="1" dirty="0" err="1"/>
              <a:t>Markup</a:t>
            </a:r>
            <a:r>
              <a:rPr lang="es-MX" b="1" dirty="0"/>
              <a:t> </a:t>
            </a:r>
            <a:r>
              <a:rPr lang="es-MX" b="1" dirty="0" err="1"/>
              <a:t>Language</a:t>
            </a:r>
            <a:r>
              <a:rPr lang="es-MX" b="1" dirty="0"/>
              <a:t>)</a:t>
            </a:r>
            <a:r>
              <a:rPr lang="es-MX" dirty="0"/>
              <a:t>, que en español significa </a:t>
            </a:r>
            <a:r>
              <a:rPr lang="es-MX" b="1" dirty="0"/>
              <a:t>Lenguaje de Marcado de Hipertexto</a:t>
            </a:r>
            <a:r>
              <a:rPr lang="es-MX" dirty="0"/>
              <a:t>, es el </a:t>
            </a:r>
            <a:r>
              <a:rPr lang="es-MX" b="1" dirty="0"/>
              <a:t>lenguaje fundamental y estándar</a:t>
            </a:r>
            <a:r>
              <a:rPr lang="es-MX" dirty="0"/>
              <a:t> que se utiliza para </a:t>
            </a:r>
            <a:r>
              <a:rPr lang="es-MX" b="1" dirty="0"/>
              <a:t>estructurar el contenido</a:t>
            </a:r>
            <a:r>
              <a:rPr lang="es-MX" dirty="0"/>
              <a:t> de las páginas web.</a:t>
            </a:r>
          </a:p>
          <a:p>
            <a:pPr>
              <a:buNone/>
            </a:pPr>
            <a:r>
              <a:rPr lang="es-MX" dirty="0"/>
              <a:t>Imagina que estás escribiendo un libro. HTML sería como la estructura básica de ese libro: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Títulos y subtítulos:</a:t>
            </a:r>
            <a:r>
              <a:rPr lang="es-MX" dirty="0"/>
              <a:t> Para organizar los temas principales y secundarios.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Párrafos:</a:t>
            </a:r>
            <a:r>
              <a:rPr lang="es-MX" dirty="0"/>
              <a:t> Para agrupar el texto en bloques coherentes.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Listas:</a:t>
            </a:r>
            <a:r>
              <a:rPr lang="es-MX" dirty="0"/>
              <a:t> Para presentar información de forma ordenada o no ordenada.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Imágenes y videos:</a:t>
            </a:r>
            <a:r>
              <a:rPr lang="es-MX" dirty="0"/>
              <a:t> Para insertar elementos multimedia.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Enlaces:</a:t>
            </a:r>
            <a:r>
              <a:rPr lang="es-MX" dirty="0"/>
              <a:t> Para conectar diferentes páginas o secciones.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50362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AFAF7-BC2A-E91F-CC0F-E7FD9FCC7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HTML?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F3B580-6A16-9B2F-4E4D-12CCB6874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/>
              <a:t>En términos más técnicos:</a:t>
            </a:r>
          </a:p>
          <a:p>
            <a:pPr lvl="1"/>
            <a:r>
              <a:rPr lang="es-MX" b="1" dirty="0"/>
              <a:t>Lenguaje de Marcado:</a:t>
            </a:r>
            <a:r>
              <a:rPr lang="es-MX" dirty="0"/>
              <a:t> HTML utiliza </a:t>
            </a:r>
            <a:r>
              <a:rPr lang="es-MX" b="1" dirty="0"/>
              <a:t>etiquetas</a:t>
            </a:r>
            <a:r>
              <a:rPr lang="es-MX" dirty="0"/>
              <a:t> (también conocidas como "tags") para "marcar" diferentes partes del contenido y decirle al navegador web cómo debe interpretarlas y mostrarlas. Estas etiquetas definen la estructura y el significado del contenido (por ejemplo, si un texto es un encabezado, un párrafo, un enlace, etc.).</a:t>
            </a:r>
          </a:p>
          <a:p>
            <a:pPr lvl="1"/>
            <a:r>
              <a:rPr lang="es-CO" b="1" dirty="0"/>
              <a:t>Hipertexto:</a:t>
            </a:r>
            <a:r>
              <a:rPr lang="es-CO" dirty="0"/>
              <a:t> Se refiere a la capacidad de enlazar diferentes documentos o partes de un mismo documento a través de los enlaces o hipervínculos (&lt;a&gt; tags en HTML) </a:t>
            </a:r>
            <a:r>
              <a:rPr lang="es-MX" dirty="0"/>
              <a:t>Esto es lo que hace que la web sea una red interconectada de información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28930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4A24F2-838E-7F30-7EC1-D9CFBEF0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EJEMPLO HTML!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A194EB2-CCD2-A75B-F670-B372802ABC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718" y="2603500"/>
            <a:ext cx="8472876" cy="3416300"/>
          </a:xfrm>
        </p:spPr>
      </p:pic>
    </p:spTree>
    <p:extLst>
      <p:ext uri="{BB962C8B-B14F-4D97-AF65-F5344CB8AC3E}">
        <p14:creationId xmlns:p14="http://schemas.microsoft.com/office/powerpoint/2010/main" val="1147389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69092D-4EEE-AF80-32FB-0392F9307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CSS?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DF9426-4051-01E2-86E1-D986F4B0F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CSS (</a:t>
            </a:r>
            <a:r>
              <a:rPr lang="es-MX" b="1" dirty="0" err="1"/>
              <a:t>Cascading</a:t>
            </a:r>
            <a:r>
              <a:rPr lang="es-MX" b="1" dirty="0"/>
              <a:t> Style </a:t>
            </a:r>
            <a:r>
              <a:rPr lang="es-MX" b="1" dirty="0" err="1"/>
              <a:t>Sheets</a:t>
            </a:r>
            <a:r>
              <a:rPr lang="es-MX" b="1" dirty="0"/>
              <a:t>)</a:t>
            </a:r>
            <a:r>
              <a:rPr lang="es-MX" dirty="0"/>
              <a:t>, que en español significa </a:t>
            </a:r>
            <a:r>
              <a:rPr lang="es-MX" b="1" dirty="0"/>
              <a:t>Hojas de Estilo en Cascada</a:t>
            </a:r>
            <a:r>
              <a:rPr lang="es-MX" dirty="0"/>
              <a:t>, es un </a:t>
            </a:r>
            <a:r>
              <a:rPr lang="es-MX" b="1" dirty="0"/>
              <a:t>lenguaje de diseño gráfico</a:t>
            </a:r>
            <a:r>
              <a:rPr lang="es-MX" dirty="0"/>
              <a:t> que se utiliza para </a:t>
            </a:r>
            <a:r>
              <a:rPr lang="es-MX" b="1" dirty="0"/>
              <a:t>describir la presentación</a:t>
            </a:r>
            <a:r>
              <a:rPr lang="es-MX" dirty="0"/>
              <a:t> de los documentos escritos en un lenguaje de marcado como HTML o XML (incluyendo dialectos XML como SV</a:t>
            </a:r>
          </a:p>
          <a:p>
            <a:endParaRPr lang="es-MX" dirty="0"/>
          </a:p>
          <a:p>
            <a:r>
              <a:rPr lang="es-MX" dirty="0"/>
              <a:t>En pocas palabras, si HTML es el esqueleto de una página web, </a:t>
            </a:r>
            <a:r>
              <a:rPr lang="es-MX" b="1" dirty="0"/>
              <a:t>CSS es la ropa, la apariencia y el estilo de ese esqueleto.</a:t>
            </a:r>
            <a:r>
              <a:rPr lang="es-MX" dirty="0"/>
              <a:t> Se encarga de cómo se ven los elementos HTML en la pantalla, en papel o en otros </a:t>
            </a:r>
            <a:r>
              <a:rPr lang="es-MX" dirty="0" err="1"/>
              <a:t>mediosG</a:t>
            </a:r>
            <a:r>
              <a:rPr lang="es-MX" dirty="0"/>
              <a:t> o MathML).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89848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7D646-E0D1-6B14-F543-7937010EB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CSS?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8F6EF3-30D3-2C2D-FFAC-3C3A39C53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dirty="0"/>
              <a:t>Mientras que HTML define la estructura (títulos, párrafos, etc.), CSS define: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La tipografía:</a:t>
            </a:r>
            <a:r>
              <a:rPr lang="es-MX" dirty="0"/>
              <a:t> El tipo de letra, su tamaño, color, grosor,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Los colores:</a:t>
            </a:r>
            <a:r>
              <a:rPr lang="es-MX" dirty="0"/>
              <a:t> El color del texto, el fondo, los bordes,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El diseño y la maquetación:</a:t>
            </a:r>
            <a:r>
              <a:rPr lang="es-MX" dirty="0"/>
              <a:t> Cómo se organizan los elementos en la página, el espaciado, las columnas,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Los efectos visuales:</a:t>
            </a:r>
            <a:r>
              <a:rPr lang="es-MX" dirty="0"/>
              <a:t> Animaciones, transiciones, sombras,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La adaptabilidad (Responsive </a:t>
            </a:r>
            <a:r>
              <a:rPr lang="es-MX" b="1" dirty="0" err="1"/>
              <a:t>Design</a:t>
            </a:r>
            <a:r>
              <a:rPr lang="es-MX" b="1" dirty="0"/>
              <a:t>):</a:t>
            </a:r>
            <a:r>
              <a:rPr lang="es-MX" dirty="0"/>
              <a:t> Cómo se ve la página en diferentes dispositivos (ordenadores, </a:t>
            </a:r>
            <a:r>
              <a:rPr lang="es-MX" dirty="0" err="1"/>
              <a:t>tablets</a:t>
            </a:r>
            <a:r>
              <a:rPr lang="es-MX" dirty="0"/>
              <a:t>, móviles).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995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F612EC-5277-D04D-DC9B-AA0154947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CSS?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BCBD78-EE33-DC0E-6C31-0BE765D0EA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b="1" dirty="0"/>
              <a:t>Características clave de CSS:</a:t>
            </a:r>
            <a:endParaRPr lang="es-MX" dirty="0"/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Separación de la presentación del contenido:</a:t>
            </a:r>
            <a:r>
              <a:rPr lang="es-MX" dirty="0"/>
              <a:t> La principal ventaja de CSS es que permite separar la estructura del documento (definida por HTML) de su presentación visual. Esto facilita el mantenimiento, la consistencia y la accesibilidad. Puedes cambiar el diseño de todo un sitio web modificando solo los archivos CSS, sin tocar el HTML.</a:t>
            </a:r>
          </a:p>
          <a:p>
            <a:r>
              <a:rPr lang="es-MX" b="1" dirty="0"/>
              <a:t>Hojas de estilo en cascada:</a:t>
            </a:r>
            <a:r>
              <a:rPr lang="es-MX" dirty="0"/>
              <a:t> El término "cascada" se refiere a cómo se aplican los estilos a los elementos HTML. Pueden existir múltiples reglas de estilo que afecten a un mismo elemento, y el navegador utiliza una serie de reglas de prioridad (la "cascada") para determinar cuál aplicar finalmente.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45027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A63006-6F77-1B96-0CEE-7C84E087D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QUE ES CSS?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5BD709-D48F-2E8F-2D48-9947549613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Selectores:</a:t>
            </a:r>
            <a:r>
              <a:rPr lang="es-MX" dirty="0"/>
              <a:t> CSS utiliza selectores para identificar a qué elementos HTML se deben aplicar los estilos. Estos selectores pueden basarse en el nombre de la etiqueta (p, h1)</a:t>
            </a:r>
            <a:r>
              <a:rPr lang="es-CO" dirty="0"/>
              <a:t>, la clase (.mi-clase), el ID (#mi-id)</a:t>
            </a:r>
            <a:r>
              <a:rPr lang="es-MX" dirty="0"/>
              <a:t> , atributos y muchas otras formas.</a:t>
            </a:r>
          </a:p>
          <a:p>
            <a:r>
              <a:rPr lang="es-MX" b="1" dirty="0"/>
              <a:t>Propiedades y valores:</a:t>
            </a:r>
            <a:r>
              <a:rPr lang="es-MX" dirty="0"/>
              <a:t> Las reglas de estilo CSS consisten en propiedades (el aspecto que queremos cambiar, como color, Font-</a:t>
            </a:r>
            <a:r>
              <a:rPr lang="es-MX" dirty="0" err="1"/>
              <a:t>size</a:t>
            </a:r>
            <a:r>
              <a:rPr lang="es-MX" dirty="0"/>
              <a:t>, </a:t>
            </a:r>
            <a:r>
              <a:rPr lang="es-MX" dirty="0" err="1"/>
              <a:t>backgorund</a:t>
            </a:r>
            <a:r>
              <a:rPr lang="es-MX" dirty="0"/>
              <a:t>-color) y valores (la configuración de esa propiedad, como red, 16px, blue).</a:t>
            </a:r>
          </a:p>
          <a:p>
            <a:r>
              <a:rPr lang="es-MX" b="1" dirty="0"/>
              <a:t>Reutilización de estilos:</a:t>
            </a:r>
            <a:r>
              <a:rPr lang="es-MX" dirty="0"/>
              <a:t> Las hojas de estilo CSS se pueden vincular a múltiples páginas HTML, lo que garantiza una apariencia consistente en todo un sitio web y reduce la cantidad de código necesario.</a:t>
            </a:r>
            <a:r>
              <a:rPr lang="es-CO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6394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4F1EDF-8DFE-B631-DE7B-2EA02D3F3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EJEMPLO CSS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7B1CF11-F752-6278-70AD-ABD9820F8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2732" y="3077990"/>
            <a:ext cx="5010849" cy="2467319"/>
          </a:xfrm>
        </p:spPr>
      </p:pic>
    </p:spTree>
    <p:extLst>
      <p:ext uri="{BB962C8B-B14F-4D97-AF65-F5344CB8AC3E}">
        <p14:creationId xmlns:p14="http://schemas.microsoft.com/office/powerpoint/2010/main" val="9553775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TM02900722[[fn=Sala de reuniones Ion]]</Template>
  <TotalTime>17</TotalTime>
  <Words>713</Words>
  <Application>Microsoft Office PowerPoint</Application>
  <PresentationFormat>Panorámica</PresentationFormat>
  <Paragraphs>37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Sala de reuniones Ion</vt:lpstr>
      <vt:lpstr>FUNDAMENTOS DE HTML, CSS</vt:lpstr>
      <vt:lpstr>QUE ES HTML?</vt:lpstr>
      <vt:lpstr>QUE ES HTML?</vt:lpstr>
      <vt:lpstr>EJEMPLO HTML!</vt:lpstr>
      <vt:lpstr>QUE ES CSS?</vt:lpstr>
      <vt:lpstr>QUE ES CSS?</vt:lpstr>
      <vt:lpstr>QUE ES CSS?</vt:lpstr>
      <vt:lpstr>QUE ES CSS?</vt:lpstr>
      <vt:lpstr>EJEMPLO CSS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Jonathan David Espitia Rivera</dc:creator>
  <cp:lastModifiedBy>Jonathan David Espitia Rivera</cp:lastModifiedBy>
  <cp:revision>1</cp:revision>
  <dcterms:created xsi:type="dcterms:W3CDTF">2025-05-14T12:27:20Z</dcterms:created>
  <dcterms:modified xsi:type="dcterms:W3CDTF">2025-05-14T12:44:51Z</dcterms:modified>
</cp:coreProperties>
</file>