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  <p:sldMasterId id="2147483696" r:id="rId5"/>
    <p:sldMasterId id="2147483684" r:id="rId6"/>
    <p:sldMasterId id="2147483672" r:id="rId7"/>
    <p:sldMasterId id="2147483708" r:id="rId8"/>
    <p:sldMasterId id="2147483720" r:id="rId9"/>
    <p:sldMasterId id="2147483660" r:id="rId10"/>
  </p:sldMasterIdLst>
  <p:notesMasterIdLst>
    <p:notesMasterId r:id="rId23"/>
  </p:notesMasterIdLst>
  <p:sldIdLst>
    <p:sldId id="256" r:id="rId11"/>
    <p:sldId id="265" r:id="rId12"/>
    <p:sldId id="269" r:id="rId13"/>
    <p:sldId id="274" r:id="rId14"/>
    <p:sldId id="275" r:id="rId15"/>
    <p:sldId id="277" r:id="rId16"/>
    <p:sldId id="273" r:id="rId17"/>
    <p:sldId id="276" r:id="rId18"/>
    <p:sldId id="278" r:id="rId19"/>
    <p:sldId id="281" r:id="rId20"/>
    <p:sldId id="280" r:id="rId21"/>
    <p:sldId id="268" r:id="rId22"/>
  </p:sldIdLst>
  <p:sldSz cx="12192000" cy="6858000"/>
  <p:notesSz cx="6858000" cy="9144000"/>
  <p:embeddedFontLst>
    <p:embeddedFont>
      <p:font typeface="Oswald" panose="020B0604020202020204" charset="0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6A9CA"/>
    <a:srgbClr val="4FC0E3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455122-55A9-CE2B-CFB7-25177FA675F3}" v="949" dt="2025-10-12T15:11:22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ty Jhoana, Rodriguez Lozano" userId="S::kj1rodriguez@saludcapital.gov.co::e0d86807-9358-4c6f-9edb-6167d9bdfad1" providerId="AD" clId="Web-{17455122-55A9-CE2B-CFB7-25177FA675F3}"/>
    <pc:docChg chg="modSld">
      <pc:chgData name="Katty Jhoana, Rodriguez Lozano" userId="S::kj1rodriguez@saludcapital.gov.co::e0d86807-9358-4c6f-9edb-6167d9bdfad1" providerId="AD" clId="Web-{17455122-55A9-CE2B-CFB7-25177FA675F3}" dt="2025-10-12T15:10:22.092" v="674"/>
      <pc:docMkLst>
        <pc:docMk/>
      </pc:docMkLst>
      <pc:sldChg chg="modSp">
        <pc:chgData name="Katty Jhoana, Rodriguez Lozano" userId="S::kj1rodriguez@saludcapital.gov.co::e0d86807-9358-4c6f-9edb-6167d9bdfad1" providerId="AD" clId="Web-{17455122-55A9-CE2B-CFB7-25177FA675F3}" dt="2025-10-12T14:51:56.051" v="99"/>
        <pc:sldMkLst>
          <pc:docMk/>
          <pc:sldMk cId="351307600" sldId="273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1:56.051" v="99"/>
          <ac:graphicFrameMkLst>
            <pc:docMk/>
            <pc:sldMk cId="351307600" sldId="273"/>
            <ac:graphicFrameMk id="4" creationId="{ED899D4E-9352-D5B5-7B5E-FEFF7EFFBA05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49:55.508" v="36"/>
        <pc:sldMkLst>
          <pc:docMk/>
          <pc:sldMk cId="2854921639" sldId="274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49:55.508" v="36"/>
          <ac:graphicFrameMkLst>
            <pc:docMk/>
            <pc:sldMk cId="2854921639" sldId="274"/>
            <ac:graphicFrameMk id="9" creationId="{BD004C1D-0A62-403D-5A62-DD1716C38F98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49:41.210" v="22"/>
        <pc:sldMkLst>
          <pc:docMk/>
          <pc:sldMk cId="2756277946" sldId="275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49:41.210" v="22"/>
          <ac:graphicFrameMkLst>
            <pc:docMk/>
            <pc:sldMk cId="2756277946" sldId="275"/>
            <ac:graphicFrameMk id="3" creationId="{83DAE5D1-B787-FA2A-573E-BBAC7C39B6F4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53:24.542" v="116"/>
        <pc:sldMkLst>
          <pc:docMk/>
          <pc:sldMk cId="1461162941" sldId="276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3:24.542" v="116"/>
          <ac:graphicFrameMkLst>
            <pc:docMk/>
            <pc:sldMk cId="1461162941" sldId="276"/>
            <ac:graphicFrameMk id="4" creationId="{762524FC-FEFE-401E-B7F2-1A28BDDC678E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50:41.467" v="39"/>
        <pc:sldMkLst>
          <pc:docMk/>
          <pc:sldMk cId="1547905798" sldId="277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0:11.260" v="37"/>
          <ac:graphicFrameMkLst>
            <pc:docMk/>
            <pc:sldMk cId="1547905798" sldId="277"/>
            <ac:graphicFrameMk id="4" creationId="{00000000-0000-0000-0000-000000000000}"/>
          </ac:graphicFrameMkLst>
        </pc:graphicFrameChg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0:41.467" v="39"/>
          <ac:graphicFrameMkLst>
            <pc:docMk/>
            <pc:sldMk cId="1547905798" sldId="277"/>
            <ac:graphicFrameMk id="7" creationId="{86B5D4D8-97DE-BD05-D6A5-3F5111829850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53:42.231" v="121"/>
        <pc:sldMkLst>
          <pc:docMk/>
          <pc:sldMk cId="3304692958" sldId="278"/>
        </pc:sldMkLst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3:42.231" v="121"/>
          <ac:graphicFrameMkLst>
            <pc:docMk/>
            <pc:sldMk cId="3304692958" sldId="278"/>
            <ac:graphicFrameMk id="9" creationId="{00000000-0000-0000-0000-000000000000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5:10:22.092" v="674"/>
        <pc:sldMkLst>
          <pc:docMk/>
          <pc:sldMk cId="2571958665" sldId="280"/>
        </pc:sldMkLst>
        <pc:spChg chg="mod">
          <ac:chgData name="Katty Jhoana, Rodriguez Lozano" userId="S::kj1rodriguez@saludcapital.gov.co::e0d86807-9358-4c6f-9edb-6167d9bdfad1" providerId="AD" clId="Web-{17455122-55A9-CE2B-CFB7-25177FA675F3}" dt="2025-10-12T15:06:05.223" v="638" actId="20577"/>
          <ac:spMkLst>
            <pc:docMk/>
            <pc:sldMk cId="2571958665" sldId="280"/>
            <ac:spMk id="2" creationId="{9B96721E-54FD-4055-D62C-7B341ED6949E}"/>
          </ac:spMkLst>
        </pc:spChg>
        <pc:graphicFrameChg chg="mod modGraphic">
          <ac:chgData name="Katty Jhoana, Rodriguez Lozano" userId="S::kj1rodriguez@saludcapital.gov.co::e0d86807-9358-4c6f-9edb-6167d9bdfad1" providerId="AD" clId="Web-{17455122-55A9-CE2B-CFB7-25177FA675F3}" dt="2025-10-12T15:10:22.092" v="674"/>
          <ac:graphicFrameMkLst>
            <pc:docMk/>
            <pc:sldMk cId="2571958665" sldId="280"/>
            <ac:graphicFrameMk id="4" creationId="{00000000-0000-0000-0000-000000000000}"/>
          </ac:graphicFrameMkLst>
        </pc:graphicFrameChg>
      </pc:sldChg>
      <pc:sldChg chg="modSp">
        <pc:chgData name="Katty Jhoana, Rodriguez Lozano" userId="S::kj1rodriguez@saludcapital.gov.co::e0d86807-9358-4c6f-9edb-6167d9bdfad1" providerId="AD" clId="Web-{17455122-55A9-CE2B-CFB7-25177FA675F3}" dt="2025-10-12T14:56:00.316" v="144" actId="20577"/>
        <pc:sldMkLst>
          <pc:docMk/>
          <pc:sldMk cId="2857879590" sldId="281"/>
        </pc:sldMkLst>
        <pc:spChg chg="mod">
          <ac:chgData name="Katty Jhoana, Rodriguez Lozano" userId="S::kj1rodriguez@saludcapital.gov.co::e0d86807-9358-4c6f-9edb-6167d9bdfad1" providerId="AD" clId="Web-{17455122-55A9-CE2B-CFB7-25177FA675F3}" dt="2025-10-12T14:54:52.656" v="133" actId="1076"/>
          <ac:spMkLst>
            <pc:docMk/>
            <pc:sldMk cId="2857879590" sldId="281"/>
            <ac:spMk id="2" creationId="{ECCAFF8A-6501-1C19-F74C-02335B67E33C}"/>
          </ac:spMkLst>
        </pc:spChg>
        <pc:spChg chg="mod">
          <ac:chgData name="Katty Jhoana, Rodriguez Lozano" userId="S::kj1rodriguez@saludcapital.gov.co::e0d86807-9358-4c6f-9edb-6167d9bdfad1" providerId="AD" clId="Web-{17455122-55A9-CE2B-CFB7-25177FA675F3}" dt="2025-10-12T14:56:00.316" v="144" actId="20577"/>
          <ac:spMkLst>
            <pc:docMk/>
            <pc:sldMk cId="2857879590" sldId="281"/>
            <ac:spMk id="3" creationId="{00000000-0000-0000-0000-000000000000}"/>
          </ac:spMkLst>
        </pc:spChg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4:43.562" v="132"/>
          <ac:graphicFrameMkLst>
            <pc:docMk/>
            <pc:sldMk cId="2857879590" sldId="281"/>
            <ac:graphicFrameMk id="5" creationId="{0D35F2DC-B453-9E54-DFB5-C06BAC37E7C8}"/>
          </ac:graphicFrameMkLst>
        </pc:graphicFrameChg>
        <pc:graphicFrameChg chg="mod modGraphic">
          <ac:chgData name="Katty Jhoana, Rodriguez Lozano" userId="S::kj1rodriguez@saludcapital.gov.co::e0d86807-9358-4c6f-9edb-6167d9bdfad1" providerId="AD" clId="Web-{17455122-55A9-CE2B-CFB7-25177FA675F3}" dt="2025-10-12T14:55:06.360" v="136"/>
          <ac:graphicFrameMkLst>
            <pc:docMk/>
            <pc:sldMk cId="2857879590" sldId="281"/>
            <ac:graphicFrameMk id="8" creationId="{CE8198F0-DAE4-4D83-EFC0-CDB62077FDBD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36E114-A36A-4A71-9BD8-C5A3C1945C5E}" type="doc">
      <dgm:prSet loTypeId="urn:microsoft.com/office/officeart/2005/8/layout/bProcess3" loCatId="process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es-CO"/>
        </a:p>
      </dgm:t>
    </dgm:pt>
    <dgm:pt modelId="{A0906306-182C-4641-9D55-76235DADBEE5}">
      <dgm:prSet phldrT="[Texto]"/>
      <dgm:spPr/>
      <dgm:t>
        <a:bodyPr/>
        <a:lstStyle/>
        <a:p>
          <a:r>
            <a:rPr lang="es-CO"/>
            <a:t>Control Daño Antijuridico</a:t>
          </a:r>
        </a:p>
      </dgm:t>
    </dgm:pt>
    <dgm:pt modelId="{AEE2C00C-2C79-4932-B66F-CF63560E503F}" type="parTrans" cxnId="{062C5F30-00A7-493A-AC66-AB7D146A4A5C}">
      <dgm:prSet/>
      <dgm:spPr/>
      <dgm:t>
        <a:bodyPr/>
        <a:lstStyle/>
        <a:p>
          <a:endParaRPr lang="es-CO"/>
        </a:p>
      </dgm:t>
    </dgm:pt>
    <dgm:pt modelId="{F00B40BA-F57B-4D29-848F-9E02226138B2}" type="sibTrans" cxnId="{062C5F30-00A7-493A-AC66-AB7D146A4A5C}">
      <dgm:prSet/>
      <dgm:spPr/>
      <dgm:t>
        <a:bodyPr/>
        <a:lstStyle/>
        <a:p>
          <a:endParaRPr lang="es-CO"/>
        </a:p>
      </dgm:t>
    </dgm:pt>
    <dgm:pt modelId="{930672F4-C2D0-4C0C-98FB-D6364A9D0188}">
      <dgm:prSet phldrT="[Texto]"/>
      <dgm:spPr/>
      <dgm:t>
        <a:bodyPr/>
        <a:lstStyle/>
        <a:p>
          <a:r>
            <a:rPr lang="es-CO"/>
            <a:t>Radicación Solicitud de Liquidación</a:t>
          </a:r>
        </a:p>
      </dgm:t>
    </dgm:pt>
    <dgm:pt modelId="{A303747E-6F26-4ADB-BB43-7F2E0020A0AE}" type="parTrans" cxnId="{4CA56262-D288-4D7F-91DE-ACE2209F850E}">
      <dgm:prSet/>
      <dgm:spPr/>
      <dgm:t>
        <a:bodyPr/>
        <a:lstStyle/>
        <a:p>
          <a:endParaRPr lang="es-CO"/>
        </a:p>
      </dgm:t>
    </dgm:pt>
    <dgm:pt modelId="{43E5B5A8-904C-49E9-BC03-F51ED2BD5C7F}" type="sibTrans" cxnId="{4CA56262-D288-4D7F-91DE-ACE2209F850E}">
      <dgm:prSet/>
      <dgm:spPr/>
      <dgm:t>
        <a:bodyPr/>
        <a:lstStyle/>
        <a:p>
          <a:endParaRPr lang="es-CO"/>
        </a:p>
      </dgm:t>
    </dgm:pt>
    <dgm:pt modelId="{A123BA25-1C19-4FDC-A3FD-D07D1B02B69A}">
      <dgm:prSet phldrT="[Texto]"/>
      <dgm:spPr/>
      <dgm:t>
        <a:bodyPr/>
        <a:lstStyle/>
        <a:p>
          <a:r>
            <a:rPr lang="es-CO"/>
            <a:t>Reparto Abogados</a:t>
          </a:r>
        </a:p>
      </dgm:t>
    </dgm:pt>
    <dgm:pt modelId="{CB2203D8-D125-4A7C-8DD3-BD5D1D1B051C}" type="parTrans" cxnId="{E0D03705-C884-4504-974B-3D8312A5D621}">
      <dgm:prSet/>
      <dgm:spPr/>
      <dgm:t>
        <a:bodyPr/>
        <a:lstStyle/>
        <a:p>
          <a:endParaRPr lang="es-CO"/>
        </a:p>
      </dgm:t>
    </dgm:pt>
    <dgm:pt modelId="{6EDC3583-4A0B-4969-8331-FB20A23D7C97}" type="sibTrans" cxnId="{E0D03705-C884-4504-974B-3D8312A5D621}">
      <dgm:prSet/>
      <dgm:spPr/>
      <dgm:t>
        <a:bodyPr/>
        <a:lstStyle/>
        <a:p>
          <a:endParaRPr lang="es-CO"/>
        </a:p>
      </dgm:t>
    </dgm:pt>
    <dgm:pt modelId="{4C0500C1-AE9A-45AB-9A0B-2BA801C75889}">
      <dgm:prSet phldrT="[Texto]"/>
      <dgm:spPr/>
      <dgm:t>
        <a:bodyPr/>
        <a:lstStyle/>
        <a:p>
          <a:r>
            <a:rPr lang="es-CO"/>
            <a:t>Revisión, análisis Acta de Liquidación Abogado</a:t>
          </a:r>
        </a:p>
      </dgm:t>
    </dgm:pt>
    <dgm:pt modelId="{CAF0C53F-AE78-4798-8F93-2F964F932852}" type="parTrans" cxnId="{74CFF175-6152-45D8-89EE-DE60ECF5EF8F}">
      <dgm:prSet/>
      <dgm:spPr/>
      <dgm:t>
        <a:bodyPr/>
        <a:lstStyle/>
        <a:p>
          <a:endParaRPr lang="es-CO"/>
        </a:p>
      </dgm:t>
    </dgm:pt>
    <dgm:pt modelId="{66E1EF1D-CD18-49EC-9539-20D1B1098510}" type="sibTrans" cxnId="{74CFF175-6152-45D8-89EE-DE60ECF5EF8F}">
      <dgm:prSet/>
      <dgm:spPr/>
      <dgm:t>
        <a:bodyPr/>
        <a:lstStyle/>
        <a:p>
          <a:endParaRPr lang="es-CO"/>
        </a:p>
      </dgm:t>
    </dgm:pt>
    <dgm:pt modelId="{D05E302A-3124-4792-925E-55D8DB94EC80}">
      <dgm:prSet phldrT="[Texto]"/>
      <dgm:spPr/>
      <dgm:t>
        <a:bodyPr/>
        <a:lstStyle/>
        <a:p>
          <a:r>
            <a:rPr lang="es-CO"/>
            <a:t>Envió a Supervisor para visto bueno</a:t>
          </a:r>
        </a:p>
      </dgm:t>
    </dgm:pt>
    <dgm:pt modelId="{3DA5BF2B-5C02-4BAC-B8A6-807692F579D7}" type="parTrans" cxnId="{3B757875-9628-46D0-9029-113BCCA0B85A}">
      <dgm:prSet/>
      <dgm:spPr/>
      <dgm:t>
        <a:bodyPr/>
        <a:lstStyle/>
        <a:p>
          <a:endParaRPr lang="es-CO"/>
        </a:p>
      </dgm:t>
    </dgm:pt>
    <dgm:pt modelId="{837ECF7D-9AD8-4540-A886-B5419C5BC2D8}" type="sibTrans" cxnId="{3B757875-9628-46D0-9029-113BCCA0B85A}">
      <dgm:prSet/>
      <dgm:spPr/>
      <dgm:t>
        <a:bodyPr/>
        <a:lstStyle/>
        <a:p>
          <a:endParaRPr lang="es-CO"/>
        </a:p>
      </dgm:t>
    </dgm:pt>
    <dgm:pt modelId="{1173EE60-9F49-4C24-99CB-87FE51CAEA77}">
      <dgm:prSet phldrT="[Texto]"/>
      <dgm:spPr/>
      <dgm:t>
        <a:bodyPr/>
        <a:lstStyle/>
        <a:p>
          <a:r>
            <a:rPr lang="es-CO"/>
            <a:t>Revisión y visto bueno Supervisor</a:t>
          </a:r>
        </a:p>
      </dgm:t>
    </dgm:pt>
    <dgm:pt modelId="{F85A8312-411C-4098-9A28-4AA9BACF1D1B}" type="parTrans" cxnId="{59B8D61C-8686-47CF-A828-247C65A747EA}">
      <dgm:prSet/>
      <dgm:spPr/>
      <dgm:t>
        <a:bodyPr/>
        <a:lstStyle/>
        <a:p>
          <a:endParaRPr lang="es-CO"/>
        </a:p>
      </dgm:t>
    </dgm:pt>
    <dgm:pt modelId="{3C839B7E-2090-4DD4-AA66-D0A7399E255E}" type="sibTrans" cxnId="{59B8D61C-8686-47CF-A828-247C65A747EA}">
      <dgm:prSet/>
      <dgm:spPr/>
      <dgm:t>
        <a:bodyPr/>
        <a:lstStyle/>
        <a:p>
          <a:endParaRPr lang="es-CO"/>
        </a:p>
      </dgm:t>
    </dgm:pt>
    <dgm:pt modelId="{81A282D4-9921-48AE-9E53-0933458063FF}">
      <dgm:prSet phldrT="[Texto]"/>
      <dgm:spPr/>
      <dgm:t>
        <a:bodyPr/>
        <a:lstStyle/>
        <a:p>
          <a:r>
            <a:rPr lang="es-CO"/>
            <a:t>Envió ah Andrés para Visto Bueno</a:t>
          </a:r>
        </a:p>
      </dgm:t>
    </dgm:pt>
    <dgm:pt modelId="{7A7F34DA-5AD4-432D-BAD8-AEFBB70026C1}" type="parTrans" cxnId="{C4F95273-7407-48A8-9167-11F6DE6021E0}">
      <dgm:prSet/>
      <dgm:spPr/>
      <dgm:t>
        <a:bodyPr/>
        <a:lstStyle/>
        <a:p>
          <a:endParaRPr lang="es-CO"/>
        </a:p>
      </dgm:t>
    </dgm:pt>
    <dgm:pt modelId="{E9F4CA35-E89B-4AAC-BBAC-06A1B43094A7}" type="sibTrans" cxnId="{C4F95273-7407-48A8-9167-11F6DE6021E0}">
      <dgm:prSet/>
      <dgm:spPr/>
      <dgm:t>
        <a:bodyPr/>
        <a:lstStyle/>
        <a:p>
          <a:endParaRPr lang="es-CO"/>
        </a:p>
      </dgm:t>
    </dgm:pt>
    <dgm:pt modelId="{200462B2-C01B-4394-A358-81304762F3EE}">
      <dgm:prSet phldrT="[Texto]"/>
      <dgm:spPr/>
      <dgm:t>
        <a:bodyPr/>
        <a:lstStyle/>
        <a:p>
          <a:r>
            <a:rPr lang="es-CO"/>
            <a:t>Envió a Dra. Katty para visto bueno</a:t>
          </a:r>
        </a:p>
      </dgm:t>
    </dgm:pt>
    <dgm:pt modelId="{EBD7CE9C-DDEB-4039-8654-8BC3F5216D78}" type="parTrans" cxnId="{29AFE46F-A121-41AE-A33C-9A11610A1B02}">
      <dgm:prSet/>
      <dgm:spPr/>
      <dgm:t>
        <a:bodyPr/>
        <a:lstStyle/>
        <a:p>
          <a:endParaRPr lang="es-CO"/>
        </a:p>
      </dgm:t>
    </dgm:pt>
    <dgm:pt modelId="{400AA4CB-C0EF-46A0-8059-96E4F211AC2A}" type="sibTrans" cxnId="{29AFE46F-A121-41AE-A33C-9A11610A1B02}">
      <dgm:prSet/>
      <dgm:spPr/>
      <dgm:t>
        <a:bodyPr/>
        <a:lstStyle/>
        <a:p>
          <a:endParaRPr lang="es-CO"/>
        </a:p>
      </dgm:t>
    </dgm:pt>
    <dgm:pt modelId="{7AF2A739-A7B5-4600-9749-26B0AC43FB50}">
      <dgm:prSet phldrT="[Texto]"/>
      <dgm:spPr/>
      <dgm:t>
        <a:bodyPr/>
        <a:lstStyle/>
        <a:p>
          <a:r>
            <a:rPr lang="es-CO"/>
            <a:t>Dra. Katty  Envía a Dr. Juan Guillermo para visto bueno</a:t>
          </a:r>
        </a:p>
      </dgm:t>
    </dgm:pt>
    <dgm:pt modelId="{0ED45541-5474-430F-BF18-DE61F1F7A9E1}" type="parTrans" cxnId="{9C8E2B7D-21C9-4E7B-B564-30FE918ECFA2}">
      <dgm:prSet/>
      <dgm:spPr/>
      <dgm:t>
        <a:bodyPr/>
        <a:lstStyle/>
        <a:p>
          <a:endParaRPr lang="es-CO"/>
        </a:p>
      </dgm:t>
    </dgm:pt>
    <dgm:pt modelId="{1C464A42-BA31-4BDF-8A48-3440D9ADDCFF}" type="sibTrans" cxnId="{9C8E2B7D-21C9-4E7B-B564-30FE918ECFA2}">
      <dgm:prSet/>
      <dgm:spPr/>
      <dgm:t>
        <a:bodyPr/>
        <a:lstStyle/>
        <a:p>
          <a:endParaRPr lang="es-CO"/>
        </a:p>
      </dgm:t>
    </dgm:pt>
    <dgm:pt modelId="{D4CB47DE-C358-4EC6-B091-669F448CD204}">
      <dgm:prSet phldrT="[Texto]"/>
      <dgm:spPr/>
      <dgm:t>
        <a:bodyPr/>
        <a:lstStyle/>
        <a:p>
          <a:r>
            <a:rPr lang="es-CO"/>
            <a:t>Dr. Juan Guillermo envía a despacho para Firma del Despacho.</a:t>
          </a:r>
        </a:p>
      </dgm:t>
    </dgm:pt>
    <dgm:pt modelId="{F6D192E3-E014-4E4E-A13E-F0400964D554}" type="parTrans" cxnId="{60AF039D-F166-40B2-B8E0-4BC6E0F7A54B}">
      <dgm:prSet/>
      <dgm:spPr/>
      <dgm:t>
        <a:bodyPr/>
        <a:lstStyle/>
        <a:p>
          <a:endParaRPr lang="es-CO"/>
        </a:p>
      </dgm:t>
    </dgm:pt>
    <dgm:pt modelId="{615ED302-F55A-4CCD-8382-4BFD98C8AF40}" type="sibTrans" cxnId="{60AF039D-F166-40B2-B8E0-4BC6E0F7A54B}">
      <dgm:prSet/>
      <dgm:spPr/>
      <dgm:t>
        <a:bodyPr/>
        <a:lstStyle/>
        <a:p>
          <a:endParaRPr lang="es-CO"/>
        </a:p>
      </dgm:t>
    </dgm:pt>
    <dgm:pt modelId="{E2001B2A-E990-47CC-8354-F741F59BDADB}">
      <dgm:prSet phldrT="[Texto]"/>
      <dgm:spPr/>
      <dgm:t>
        <a:bodyPr/>
        <a:lstStyle/>
        <a:p>
          <a:r>
            <a:rPr lang="es-CO"/>
            <a:t>Convocatoria para firma del contratista (5 días)</a:t>
          </a:r>
        </a:p>
      </dgm:t>
    </dgm:pt>
    <dgm:pt modelId="{D9B9F22A-E474-4237-AB76-D9C4B25FED9B}" type="parTrans" cxnId="{20778E1F-876D-445D-83C1-3BA59087A54B}">
      <dgm:prSet/>
      <dgm:spPr/>
      <dgm:t>
        <a:bodyPr/>
        <a:lstStyle/>
        <a:p>
          <a:endParaRPr lang="es-CO"/>
        </a:p>
      </dgm:t>
    </dgm:pt>
    <dgm:pt modelId="{976C4F2F-C857-45C5-BDC5-65BBD484159E}" type="sibTrans" cxnId="{20778E1F-876D-445D-83C1-3BA59087A54B}">
      <dgm:prSet/>
      <dgm:spPr/>
      <dgm:t>
        <a:bodyPr/>
        <a:lstStyle/>
        <a:p>
          <a:endParaRPr lang="es-CO"/>
        </a:p>
      </dgm:t>
    </dgm:pt>
    <dgm:pt modelId="{AFEDB35A-3D0E-4244-83D8-2B344A3CE204}">
      <dgm:prSet phldrT="[Texto]"/>
      <dgm:spPr/>
      <dgm:t>
        <a:bodyPr/>
        <a:lstStyle/>
        <a:p>
          <a:r>
            <a:rPr lang="es-CO"/>
            <a:t>Firma Acta de liquidación por Contratista (5 días)</a:t>
          </a:r>
        </a:p>
      </dgm:t>
    </dgm:pt>
    <dgm:pt modelId="{80AC896A-0511-42D6-BB62-E565D850BB69}" type="parTrans" cxnId="{D351FB88-097C-4F31-AEC6-530147730140}">
      <dgm:prSet/>
      <dgm:spPr/>
      <dgm:t>
        <a:bodyPr/>
        <a:lstStyle/>
        <a:p>
          <a:endParaRPr lang="es-CO"/>
        </a:p>
      </dgm:t>
    </dgm:pt>
    <dgm:pt modelId="{4E829E48-198B-4FFD-ABFE-E9DDB53BD82E}" type="sibTrans" cxnId="{D351FB88-097C-4F31-AEC6-530147730140}">
      <dgm:prSet/>
      <dgm:spPr/>
      <dgm:t>
        <a:bodyPr/>
        <a:lstStyle/>
        <a:p>
          <a:endParaRPr lang="es-CO"/>
        </a:p>
      </dgm:t>
    </dgm:pt>
    <dgm:pt modelId="{FB364760-3975-4103-8071-AA0AF2717BC2}">
      <dgm:prSet phldrT="[Texto]"/>
      <dgm:spPr/>
      <dgm:t>
        <a:bodyPr/>
        <a:lstStyle/>
        <a:p>
          <a:r>
            <a:rPr lang="es-CO"/>
            <a:t>Recepción Acta Firmada</a:t>
          </a:r>
        </a:p>
      </dgm:t>
    </dgm:pt>
    <dgm:pt modelId="{63F384F4-5154-4362-8C44-52CDAC61378A}" type="parTrans" cxnId="{54E55D22-875A-4805-B93D-165513C98994}">
      <dgm:prSet/>
      <dgm:spPr/>
      <dgm:t>
        <a:bodyPr/>
        <a:lstStyle/>
        <a:p>
          <a:endParaRPr lang="es-CO"/>
        </a:p>
      </dgm:t>
    </dgm:pt>
    <dgm:pt modelId="{3687212F-80A9-4FCD-9178-A82CD93E440C}" type="sibTrans" cxnId="{54E55D22-875A-4805-B93D-165513C98994}">
      <dgm:prSet/>
      <dgm:spPr/>
      <dgm:t>
        <a:bodyPr/>
        <a:lstStyle/>
        <a:p>
          <a:endParaRPr lang="es-CO"/>
        </a:p>
      </dgm:t>
    </dgm:pt>
    <dgm:pt modelId="{1C654815-D350-425E-AF3B-DB1E0660F09F}">
      <dgm:prSet phldrT="[Texto]"/>
      <dgm:spPr/>
      <dgm:t>
        <a:bodyPr/>
        <a:lstStyle/>
        <a:p>
          <a:r>
            <a:rPr lang="es-CO"/>
            <a:t>Envió a Financiera para Liberación y/o pago</a:t>
          </a:r>
        </a:p>
      </dgm:t>
    </dgm:pt>
    <dgm:pt modelId="{3E385B00-60EC-41E8-9A40-959D2DF10C2A}" type="parTrans" cxnId="{0045D2D2-3FD8-4C5A-9F19-5CAB13BF0C13}">
      <dgm:prSet/>
      <dgm:spPr/>
      <dgm:t>
        <a:bodyPr/>
        <a:lstStyle/>
        <a:p>
          <a:endParaRPr lang="es-CO"/>
        </a:p>
      </dgm:t>
    </dgm:pt>
    <dgm:pt modelId="{55EB46FB-7532-45B4-8A37-BE7F29FAD49C}" type="sibTrans" cxnId="{0045D2D2-3FD8-4C5A-9F19-5CAB13BF0C13}">
      <dgm:prSet/>
      <dgm:spPr/>
      <dgm:t>
        <a:bodyPr/>
        <a:lstStyle/>
        <a:p>
          <a:endParaRPr lang="es-CO"/>
        </a:p>
      </dgm:t>
    </dgm:pt>
    <dgm:pt modelId="{AFC88A78-A97C-4047-BCA5-C01684AD0BB6}">
      <dgm:prSet phldrT="[Texto]"/>
      <dgm:spPr/>
      <dgm:t>
        <a:bodyPr/>
        <a:lstStyle/>
        <a:p>
          <a:r>
            <a:rPr lang="es-CO"/>
            <a:t>En caso que el contratista no firme inicia proceso de resolución unilateral</a:t>
          </a:r>
        </a:p>
      </dgm:t>
    </dgm:pt>
    <dgm:pt modelId="{73B788AD-0C39-46D1-8BAC-5966D1D09DB8}" type="parTrans" cxnId="{F511404F-62D2-427D-8169-9A022F2C11AF}">
      <dgm:prSet/>
      <dgm:spPr/>
      <dgm:t>
        <a:bodyPr/>
        <a:lstStyle/>
        <a:p>
          <a:endParaRPr lang="es-CO"/>
        </a:p>
      </dgm:t>
    </dgm:pt>
    <dgm:pt modelId="{0ADE2211-4B01-402A-8A9A-2B9A979F8FF9}" type="sibTrans" cxnId="{F511404F-62D2-427D-8169-9A022F2C11AF}">
      <dgm:prSet/>
      <dgm:spPr/>
      <dgm:t>
        <a:bodyPr/>
        <a:lstStyle/>
        <a:p>
          <a:endParaRPr lang="es-CO"/>
        </a:p>
      </dgm:t>
    </dgm:pt>
    <dgm:pt modelId="{C0C9BDFB-BD9C-45F2-AD35-6C2D2D49F3A9}" type="pres">
      <dgm:prSet presAssocID="{5536E114-A36A-4A71-9BD8-C5A3C1945C5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BCB55FE-1E13-49BD-B931-B9BF4CA85660}" type="pres">
      <dgm:prSet presAssocID="{A0906306-182C-4641-9D55-76235DADBEE5}" presName="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D668F7-D479-4C00-A9CA-2E2376B0D720}" type="pres">
      <dgm:prSet presAssocID="{F00B40BA-F57B-4D29-848F-9E02226138B2}" presName="sibTrans" presStyleLbl="sibTrans1D1" presStyleIdx="0" presStyleCnt="14"/>
      <dgm:spPr/>
      <dgm:t>
        <a:bodyPr/>
        <a:lstStyle/>
        <a:p>
          <a:endParaRPr lang="es-ES"/>
        </a:p>
      </dgm:t>
    </dgm:pt>
    <dgm:pt modelId="{11731B29-D941-47B7-B253-A459762905AB}" type="pres">
      <dgm:prSet presAssocID="{F00B40BA-F57B-4D29-848F-9E02226138B2}" presName="connectorText" presStyleLbl="sibTrans1D1" presStyleIdx="0" presStyleCnt="14"/>
      <dgm:spPr/>
      <dgm:t>
        <a:bodyPr/>
        <a:lstStyle/>
        <a:p>
          <a:endParaRPr lang="es-ES"/>
        </a:p>
      </dgm:t>
    </dgm:pt>
    <dgm:pt modelId="{2ABA31FB-478D-4930-B7DE-5FAD8C72B526}" type="pres">
      <dgm:prSet presAssocID="{930672F4-C2D0-4C0C-98FB-D6364A9D0188}" presName="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35562A-30CB-4A8C-B3F8-FC18BD54CF94}" type="pres">
      <dgm:prSet presAssocID="{43E5B5A8-904C-49E9-BC03-F51ED2BD5C7F}" presName="sibTrans" presStyleLbl="sibTrans1D1" presStyleIdx="1" presStyleCnt="14"/>
      <dgm:spPr/>
      <dgm:t>
        <a:bodyPr/>
        <a:lstStyle/>
        <a:p>
          <a:endParaRPr lang="es-ES"/>
        </a:p>
      </dgm:t>
    </dgm:pt>
    <dgm:pt modelId="{D3E74A98-FDE8-45FB-978D-97FF45003439}" type="pres">
      <dgm:prSet presAssocID="{43E5B5A8-904C-49E9-BC03-F51ED2BD5C7F}" presName="connectorText" presStyleLbl="sibTrans1D1" presStyleIdx="1" presStyleCnt="14"/>
      <dgm:spPr/>
      <dgm:t>
        <a:bodyPr/>
        <a:lstStyle/>
        <a:p>
          <a:endParaRPr lang="es-ES"/>
        </a:p>
      </dgm:t>
    </dgm:pt>
    <dgm:pt modelId="{E450F3C3-CF7D-4863-9B33-4D7AAABE2F8F}" type="pres">
      <dgm:prSet presAssocID="{A123BA25-1C19-4FDC-A3FD-D07D1B02B69A}" presName="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71EC8E-1893-45AE-953A-2698CEE06431}" type="pres">
      <dgm:prSet presAssocID="{6EDC3583-4A0B-4969-8331-FB20A23D7C97}" presName="sibTrans" presStyleLbl="sibTrans1D1" presStyleIdx="2" presStyleCnt="14"/>
      <dgm:spPr/>
      <dgm:t>
        <a:bodyPr/>
        <a:lstStyle/>
        <a:p>
          <a:endParaRPr lang="es-ES"/>
        </a:p>
      </dgm:t>
    </dgm:pt>
    <dgm:pt modelId="{7CE5DE75-A819-4414-A204-C7CE5DDB41C8}" type="pres">
      <dgm:prSet presAssocID="{6EDC3583-4A0B-4969-8331-FB20A23D7C97}" presName="connectorText" presStyleLbl="sibTrans1D1" presStyleIdx="2" presStyleCnt="14"/>
      <dgm:spPr/>
      <dgm:t>
        <a:bodyPr/>
        <a:lstStyle/>
        <a:p>
          <a:endParaRPr lang="es-ES"/>
        </a:p>
      </dgm:t>
    </dgm:pt>
    <dgm:pt modelId="{7D313E1D-2340-4521-8927-84342908EEEF}" type="pres">
      <dgm:prSet presAssocID="{4C0500C1-AE9A-45AB-9A0B-2BA801C75889}" presName="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B61357-39BC-4800-A914-C67185255481}" type="pres">
      <dgm:prSet presAssocID="{66E1EF1D-CD18-49EC-9539-20D1B1098510}" presName="sibTrans" presStyleLbl="sibTrans1D1" presStyleIdx="3" presStyleCnt="14"/>
      <dgm:spPr/>
      <dgm:t>
        <a:bodyPr/>
        <a:lstStyle/>
        <a:p>
          <a:endParaRPr lang="es-ES"/>
        </a:p>
      </dgm:t>
    </dgm:pt>
    <dgm:pt modelId="{6BF07A94-E252-49BD-8BD8-A48FFE8C153A}" type="pres">
      <dgm:prSet presAssocID="{66E1EF1D-CD18-49EC-9539-20D1B1098510}" presName="connectorText" presStyleLbl="sibTrans1D1" presStyleIdx="3" presStyleCnt="14"/>
      <dgm:spPr/>
      <dgm:t>
        <a:bodyPr/>
        <a:lstStyle/>
        <a:p>
          <a:endParaRPr lang="es-ES"/>
        </a:p>
      </dgm:t>
    </dgm:pt>
    <dgm:pt modelId="{F543FFE0-787C-49BA-9235-C30BBEF840D2}" type="pres">
      <dgm:prSet presAssocID="{D05E302A-3124-4792-925E-55D8DB94EC80}" presName="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3DF262-B446-488F-B545-24EABEED2D17}" type="pres">
      <dgm:prSet presAssocID="{837ECF7D-9AD8-4540-A886-B5419C5BC2D8}" presName="sibTrans" presStyleLbl="sibTrans1D1" presStyleIdx="4" presStyleCnt="14"/>
      <dgm:spPr/>
      <dgm:t>
        <a:bodyPr/>
        <a:lstStyle/>
        <a:p>
          <a:endParaRPr lang="es-ES"/>
        </a:p>
      </dgm:t>
    </dgm:pt>
    <dgm:pt modelId="{2F7764E1-DD48-44FC-A328-0D0648602C32}" type="pres">
      <dgm:prSet presAssocID="{837ECF7D-9AD8-4540-A886-B5419C5BC2D8}" presName="connectorText" presStyleLbl="sibTrans1D1" presStyleIdx="4" presStyleCnt="14"/>
      <dgm:spPr/>
      <dgm:t>
        <a:bodyPr/>
        <a:lstStyle/>
        <a:p>
          <a:endParaRPr lang="es-ES"/>
        </a:p>
      </dgm:t>
    </dgm:pt>
    <dgm:pt modelId="{37B45868-75B6-492D-B90E-9903EBB31CDE}" type="pres">
      <dgm:prSet presAssocID="{1173EE60-9F49-4C24-99CB-87FE51CAEA77}" presName="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27FD72-ECB7-42B0-A6CB-8F9B97D61B48}" type="pres">
      <dgm:prSet presAssocID="{3C839B7E-2090-4DD4-AA66-D0A7399E255E}" presName="sibTrans" presStyleLbl="sibTrans1D1" presStyleIdx="5" presStyleCnt="14"/>
      <dgm:spPr/>
      <dgm:t>
        <a:bodyPr/>
        <a:lstStyle/>
        <a:p>
          <a:endParaRPr lang="es-ES"/>
        </a:p>
      </dgm:t>
    </dgm:pt>
    <dgm:pt modelId="{3A2F2C67-2FB2-481C-8C6D-1A4207A692DF}" type="pres">
      <dgm:prSet presAssocID="{3C839B7E-2090-4DD4-AA66-D0A7399E255E}" presName="connectorText" presStyleLbl="sibTrans1D1" presStyleIdx="5" presStyleCnt="14"/>
      <dgm:spPr/>
      <dgm:t>
        <a:bodyPr/>
        <a:lstStyle/>
        <a:p>
          <a:endParaRPr lang="es-ES"/>
        </a:p>
      </dgm:t>
    </dgm:pt>
    <dgm:pt modelId="{1BD0FF8F-987A-48C2-9A37-C05A4326057B}" type="pres">
      <dgm:prSet presAssocID="{81A282D4-9921-48AE-9E53-0933458063FF}" presName="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3AFA29B-F877-4BF5-AA32-CB5EE31B4D06}" type="pres">
      <dgm:prSet presAssocID="{E9F4CA35-E89B-4AAC-BBAC-06A1B43094A7}" presName="sibTrans" presStyleLbl="sibTrans1D1" presStyleIdx="6" presStyleCnt="14"/>
      <dgm:spPr/>
      <dgm:t>
        <a:bodyPr/>
        <a:lstStyle/>
        <a:p>
          <a:endParaRPr lang="es-ES"/>
        </a:p>
      </dgm:t>
    </dgm:pt>
    <dgm:pt modelId="{2F74436F-849B-4E2F-8D31-B782B2602FB7}" type="pres">
      <dgm:prSet presAssocID="{E9F4CA35-E89B-4AAC-BBAC-06A1B43094A7}" presName="connectorText" presStyleLbl="sibTrans1D1" presStyleIdx="6" presStyleCnt="14"/>
      <dgm:spPr/>
      <dgm:t>
        <a:bodyPr/>
        <a:lstStyle/>
        <a:p>
          <a:endParaRPr lang="es-ES"/>
        </a:p>
      </dgm:t>
    </dgm:pt>
    <dgm:pt modelId="{EC735A65-C481-40C2-9539-0ECF54F1280B}" type="pres">
      <dgm:prSet presAssocID="{200462B2-C01B-4394-A358-81304762F3EE}" presName="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7F5800E-6A99-44BF-8B1B-74E9ED701709}" type="pres">
      <dgm:prSet presAssocID="{400AA4CB-C0EF-46A0-8059-96E4F211AC2A}" presName="sibTrans" presStyleLbl="sibTrans1D1" presStyleIdx="7" presStyleCnt="14"/>
      <dgm:spPr/>
      <dgm:t>
        <a:bodyPr/>
        <a:lstStyle/>
        <a:p>
          <a:endParaRPr lang="es-ES"/>
        </a:p>
      </dgm:t>
    </dgm:pt>
    <dgm:pt modelId="{94951D8E-1A7B-4132-AB51-073E359B2D82}" type="pres">
      <dgm:prSet presAssocID="{400AA4CB-C0EF-46A0-8059-96E4F211AC2A}" presName="connectorText" presStyleLbl="sibTrans1D1" presStyleIdx="7" presStyleCnt="14"/>
      <dgm:spPr/>
      <dgm:t>
        <a:bodyPr/>
        <a:lstStyle/>
        <a:p>
          <a:endParaRPr lang="es-ES"/>
        </a:p>
      </dgm:t>
    </dgm:pt>
    <dgm:pt modelId="{05E9E391-88E7-4C21-A98D-E9E65C8F8C6B}" type="pres">
      <dgm:prSet presAssocID="{7AF2A739-A7B5-4600-9749-26B0AC43FB50}" presName="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B812E6-D23F-471F-9E95-3617D7AF695D}" type="pres">
      <dgm:prSet presAssocID="{1C464A42-BA31-4BDF-8A48-3440D9ADDCFF}" presName="sibTrans" presStyleLbl="sibTrans1D1" presStyleIdx="8" presStyleCnt="14"/>
      <dgm:spPr/>
      <dgm:t>
        <a:bodyPr/>
        <a:lstStyle/>
        <a:p>
          <a:endParaRPr lang="es-ES"/>
        </a:p>
      </dgm:t>
    </dgm:pt>
    <dgm:pt modelId="{9E7FBD9B-431E-4243-8BF5-23F79E762BAD}" type="pres">
      <dgm:prSet presAssocID="{1C464A42-BA31-4BDF-8A48-3440D9ADDCFF}" presName="connectorText" presStyleLbl="sibTrans1D1" presStyleIdx="8" presStyleCnt="14"/>
      <dgm:spPr/>
      <dgm:t>
        <a:bodyPr/>
        <a:lstStyle/>
        <a:p>
          <a:endParaRPr lang="es-ES"/>
        </a:p>
      </dgm:t>
    </dgm:pt>
    <dgm:pt modelId="{8C020DBC-32D7-4C02-A220-C3E5CE68D222}" type="pres">
      <dgm:prSet presAssocID="{D4CB47DE-C358-4EC6-B091-669F448CD204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4F485B-7D19-4823-9196-EC06668DF51B}" type="pres">
      <dgm:prSet presAssocID="{615ED302-F55A-4CCD-8382-4BFD98C8AF40}" presName="sibTrans" presStyleLbl="sibTrans1D1" presStyleIdx="9" presStyleCnt="14"/>
      <dgm:spPr/>
      <dgm:t>
        <a:bodyPr/>
        <a:lstStyle/>
        <a:p>
          <a:endParaRPr lang="es-ES"/>
        </a:p>
      </dgm:t>
    </dgm:pt>
    <dgm:pt modelId="{3FD2A83F-B3D8-4211-9B98-43CFA44F58F1}" type="pres">
      <dgm:prSet presAssocID="{615ED302-F55A-4CCD-8382-4BFD98C8AF40}" presName="connectorText" presStyleLbl="sibTrans1D1" presStyleIdx="9" presStyleCnt="14"/>
      <dgm:spPr/>
      <dgm:t>
        <a:bodyPr/>
        <a:lstStyle/>
        <a:p>
          <a:endParaRPr lang="es-ES"/>
        </a:p>
      </dgm:t>
    </dgm:pt>
    <dgm:pt modelId="{B85359FB-62C9-4967-A634-1246B96D5D0A}" type="pres">
      <dgm:prSet presAssocID="{E2001B2A-E990-47CC-8354-F741F59BDADB}" presName="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286366-C4B7-48AA-B4FA-07D2BB6DEE90}" type="pres">
      <dgm:prSet presAssocID="{976C4F2F-C857-45C5-BDC5-65BBD484159E}" presName="sibTrans" presStyleLbl="sibTrans1D1" presStyleIdx="10" presStyleCnt="14"/>
      <dgm:spPr/>
      <dgm:t>
        <a:bodyPr/>
        <a:lstStyle/>
        <a:p>
          <a:endParaRPr lang="es-ES"/>
        </a:p>
      </dgm:t>
    </dgm:pt>
    <dgm:pt modelId="{72CE8A75-14A2-488B-9B1F-FB7B8B7B0E1A}" type="pres">
      <dgm:prSet presAssocID="{976C4F2F-C857-45C5-BDC5-65BBD484159E}" presName="connectorText" presStyleLbl="sibTrans1D1" presStyleIdx="10" presStyleCnt="14"/>
      <dgm:spPr/>
      <dgm:t>
        <a:bodyPr/>
        <a:lstStyle/>
        <a:p>
          <a:endParaRPr lang="es-ES"/>
        </a:p>
      </dgm:t>
    </dgm:pt>
    <dgm:pt modelId="{8BA15022-A72F-491E-89B4-D11F443A20FB}" type="pres">
      <dgm:prSet presAssocID="{AFEDB35A-3D0E-4244-83D8-2B344A3CE204}" presName="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A22829-935E-4FF6-AD00-94A25A50AC03}" type="pres">
      <dgm:prSet presAssocID="{4E829E48-198B-4FFD-ABFE-E9DDB53BD82E}" presName="sibTrans" presStyleLbl="sibTrans1D1" presStyleIdx="11" presStyleCnt="14"/>
      <dgm:spPr/>
      <dgm:t>
        <a:bodyPr/>
        <a:lstStyle/>
        <a:p>
          <a:endParaRPr lang="es-ES"/>
        </a:p>
      </dgm:t>
    </dgm:pt>
    <dgm:pt modelId="{CC2CF7A2-1337-402F-9619-B8559B4DE1AA}" type="pres">
      <dgm:prSet presAssocID="{4E829E48-198B-4FFD-ABFE-E9DDB53BD82E}" presName="connectorText" presStyleLbl="sibTrans1D1" presStyleIdx="11" presStyleCnt="14"/>
      <dgm:spPr/>
      <dgm:t>
        <a:bodyPr/>
        <a:lstStyle/>
        <a:p>
          <a:endParaRPr lang="es-ES"/>
        </a:p>
      </dgm:t>
    </dgm:pt>
    <dgm:pt modelId="{5C35808D-8D32-4A60-80EC-20A30D73615A}" type="pres">
      <dgm:prSet presAssocID="{FB364760-3975-4103-8071-AA0AF2717BC2}" presName="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C1A12D7-6188-41F1-A320-C7D366DCD384}" type="pres">
      <dgm:prSet presAssocID="{3687212F-80A9-4FCD-9178-A82CD93E440C}" presName="sibTrans" presStyleLbl="sibTrans1D1" presStyleIdx="12" presStyleCnt="14"/>
      <dgm:spPr/>
      <dgm:t>
        <a:bodyPr/>
        <a:lstStyle/>
        <a:p>
          <a:endParaRPr lang="es-ES"/>
        </a:p>
      </dgm:t>
    </dgm:pt>
    <dgm:pt modelId="{5011D86B-12E7-4098-A194-0338FDB262AB}" type="pres">
      <dgm:prSet presAssocID="{3687212F-80A9-4FCD-9178-A82CD93E440C}" presName="connectorText" presStyleLbl="sibTrans1D1" presStyleIdx="12" presStyleCnt="14"/>
      <dgm:spPr/>
      <dgm:t>
        <a:bodyPr/>
        <a:lstStyle/>
        <a:p>
          <a:endParaRPr lang="es-ES"/>
        </a:p>
      </dgm:t>
    </dgm:pt>
    <dgm:pt modelId="{1AF499C3-979B-412E-BB97-281107FCA0E5}" type="pres">
      <dgm:prSet presAssocID="{1C654815-D350-425E-AF3B-DB1E0660F09F}" presName="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9BA3C9A-9654-4573-8F9F-2A9254F2D7E8}" type="pres">
      <dgm:prSet presAssocID="{55EB46FB-7532-45B4-8A37-BE7F29FAD49C}" presName="sibTrans" presStyleLbl="sibTrans1D1" presStyleIdx="13" presStyleCnt="14"/>
      <dgm:spPr/>
      <dgm:t>
        <a:bodyPr/>
        <a:lstStyle/>
        <a:p>
          <a:endParaRPr lang="es-ES"/>
        </a:p>
      </dgm:t>
    </dgm:pt>
    <dgm:pt modelId="{43A89FD9-C597-4C14-96A0-DB678AA043CF}" type="pres">
      <dgm:prSet presAssocID="{55EB46FB-7532-45B4-8A37-BE7F29FAD49C}" presName="connectorText" presStyleLbl="sibTrans1D1" presStyleIdx="13" presStyleCnt="14"/>
      <dgm:spPr/>
      <dgm:t>
        <a:bodyPr/>
        <a:lstStyle/>
        <a:p>
          <a:endParaRPr lang="es-ES"/>
        </a:p>
      </dgm:t>
    </dgm:pt>
    <dgm:pt modelId="{69BD9B8E-23B6-4633-80A0-17AA6B7FB957}" type="pres">
      <dgm:prSet presAssocID="{AFC88A78-A97C-4047-BCA5-C01684AD0BB6}" presName="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2920073-FA9A-465D-A0E6-9B8CAE12981D}" type="presOf" srcId="{1C464A42-BA31-4BDF-8A48-3440D9ADDCFF}" destId="{9E7FBD9B-431E-4243-8BF5-23F79E762BAD}" srcOrd="1" destOrd="0" presId="urn:microsoft.com/office/officeart/2005/8/layout/bProcess3"/>
    <dgm:cxn modelId="{497CAB8F-2D9A-41EE-A897-8AAD1D0F8B4B}" type="presOf" srcId="{400AA4CB-C0EF-46A0-8059-96E4F211AC2A}" destId="{C7F5800E-6A99-44BF-8B1B-74E9ED701709}" srcOrd="0" destOrd="0" presId="urn:microsoft.com/office/officeart/2005/8/layout/bProcess3"/>
    <dgm:cxn modelId="{20778E1F-876D-445D-83C1-3BA59087A54B}" srcId="{5536E114-A36A-4A71-9BD8-C5A3C1945C5E}" destId="{E2001B2A-E990-47CC-8354-F741F59BDADB}" srcOrd="10" destOrd="0" parTransId="{D9B9F22A-E474-4237-AB76-D9C4B25FED9B}" sibTransId="{976C4F2F-C857-45C5-BDC5-65BBD484159E}"/>
    <dgm:cxn modelId="{8B19510C-3237-4BFF-93C8-C50BF87A715A}" type="presOf" srcId="{3C839B7E-2090-4DD4-AA66-D0A7399E255E}" destId="{3A2F2C67-2FB2-481C-8C6D-1A4207A692DF}" srcOrd="1" destOrd="0" presId="urn:microsoft.com/office/officeart/2005/8/layout/bProcess3"/>
    <dgm:cxn modelId="{D4F81B18-7F3B-4F31-AA50-B28BA0A0E4CC}" type="presOf" srcId="{D4CB47DE-C358-4EC6-B091-669F448CD204}" destId="{8C020DBC-32D7-4C02-A220-C3E5CE68D222}" srcOrd="0" destOrd="0" presId="urn:microsoft.com/office/officeart/2005/8/layout/bProcess3"/>
    <dgm:cxn modelId="{E1DAE472-66F8-491B-A2C7-D3752987AD3A}" type="presOf" srcId="{976C4F2F-C857-45C5-BDC5-65BBD484159E}" destId="{72CE8A75-14A2-488B-9B1F-FB7B8B7B0E1A}" srcOrd="1" destOrd="0" presId="urn:microsoft.com/office/officeart/2005/8/layout/bProcess3"/>
    <dgm:cxn modelId="{DA01B635-FD5E-4E6F-9A6C-8F5E46125DD2}" type="presOf" srcId="{F00B40BA-F57B-4D29-848F-9E02226138B2}" destId="{11731B29-D941-47B7-B253-A459762905AB}" srcOrd="1" destOrd="0" presId="urn:microsoft.com/office/officeart/2005/8/layout/bProcess3"/>
    <dgm:cxn modelId="{42824398-E283-4538-81F2-1690047550AD}" type="presOf" srcId="{4C0500C1-AE9A-45AB-9A0B-2BA801C75889}" destId="{7D313E1D-2340-4521-8927-84342908EEEF}" srcOrd="0" destOrd="0" presId="urn:microsoft.com/office/officeart/2005/8/layout/bProcess3"/>
    <dgm:cxn modelId="{95447729-B984-4F30-B7D6-4F2217849CEB}" type="presOf" srcId="{AFC88A78-A97C-4047-BCA5-C01684AD0BB6}" destId="{69BD9B8E-23B6-4633-80A0-17AA6B7FB957}" srcOrd="0" destOrd="0" presId="urn:microsoft.com/office/officeart/2005/8/layout/bProcess3"/>
    <dgm:cxn modelId="{E6D8FE7D-62DB-40DB-A919-74AD7269E685}" type="presOf" srcId="{6EDC3583-4A0B-4969-8331-FB20A23D7C97}" destId="{7CE5DE75-A819-4414-A204-C7CE5DDB41C8}" srcOrd="1" destOrd="0" presId="urn:microsoft.com/office/officeart/2005/8/layout/bProcess3"/>
    <dgm:cxn modelId="{5117D0F2-4B0A-4B73-B24E-A265D769A134}" type="presOf" srcId="{E2001B2A-E990-47CC-8354-F741F59BDADB}" destId="{B85359FB-62C9-4967-A634-1246B96D5D0A}" srcOrd="0" destOrd="0" presId="urn:microsoft.com/office/officeart/2005/8/layout/bProcess3"/>
    <dgm:cxn modelId="{59B8D61C-8686-47CF-A828-247C65A747EA}" srcId="{5536E114-A36A-4A71-9BD8-C5A3C1945C5E}" destId="{1173EE60-9F49-4C24-99CB-87FE51CAEA77}" srcOrd="5" destOrd="0" parTransId="{F85A8312-411C-4098-9A28-4AA9BACF1D1B}" sibTransId="{3C839B7E-2090-4DD4-AA66-D0A7399E255E}"/>
    <dgm:cxn modelId="{E11367DA-150A-4EB3-AE6E-F52993B8EDA6}" type="presOf" srcId="{E9F4CA35-E89B-4AAC-BBAC-06A1B43094A7}" destId="{2F74436F-849B-4E2F-8D31-B782B2602FB7}" srcOrd="1" destOrd="0" presId="urn:microsoft.com/office/officeart/2005/8/layout/bProcess3"/>
    <dgm:cxn modelId="{ACF2AB91-C649-4FA8-9387-4E3962490074}" type="presOf" srcId="{3C839B7E-2090-4DD4-AA66-D0A7399E255E}" destId="{AB27FD72-ECB7-42B0-A6CB-8F9B97D61B48}" srcOrd="0" destOrd="0" presId="urn:microsoft.com/office/officeart/2005/8/layout/bProcess3"/>
    <dgm:cxn modelId="{18B7FAFA-E21B-4BB2-AC90-5B9F4319AA3D}" type="presOf" srcId="{AFEDB35A-3D0E-4244-83D8-2B344A3CE204}" destId="{8BA15022-A72F-491E-89B4-D11F443A20FB}" srcOrd="0" destOrd="0" presId="urn:microsoft.com/office/officeart/2005/8/layout/bProcess3"/>
    <dgm:cxn modelId="{F5D8D84E-1204-4DBA-BE98-F8D244CB7DAA}" type="presOf" srcId="{7AF2A739-A7B5-4600-9749-26B0AC43FB50}" destId="{05E9E391-88E7-4C21-A98D-E9E65C8F8C6B}" srcOrd="0" destOrd="0" presId="urn:microsoft.com/office/officeart/2005/8/layout/bProcess3"/>
    <dgm:cxn modelId="{9789C83F-C37B-4B9A-85F5-8CE0EA8C7212}" type="presOf" srcId="{930672F4-C2D0-4C0C-98FB-D6364A9D0188}" destId="{2ABA31FB-478D-4930-B7DE-5FAD8C72B526}" srcOrd="0" destOrd="0" presId="urn:microsoft.com/office/officeart/2005/8/layout/bProcess3"/>
    <dgm:cxn modelId="{062C5F30-00A7-493A-AC66-AB7D146A4A5C}" srcId="{5536E114-A36A-4A71-9BD8-C5A3C1945C5E}" destId="{A0906306-182C-4641-9D55-76235DADBEE5}" srcOrd="0" destOrd="0" parTransId="{AEE2C00C-2C79-4932-B66F-CF63560E503F}" sibTransId="{F00B40BA-F57B-4D29-848F-9E02226138B2}"/>
    <dgm:cxn modelId="{D9E09C0F-33D3-40BF-AF57-2C26F35806F9}" type="presOf" srcId="{1C654815-D350-425E-AF3B-DB1E0660F09F}" destId="{1AF499C3-979B-412E-BB97-281107FCA0E5}" srcOrd="0" destOrd="0" presId="urn:microsoft.com/office/officeart/2005/8/layout/bProcess3"/>
    <dgm:cxn modelId="{0045D2D2-3FD8-4C5A-9F19-5CAB13BF0C13}" srcId="{5536E114-A36A-4A71-9BD8-C5A3C1945C5E}" destId="{1C654815-D350-425E-AF3B-DB1E0660F09F}" srcOrd="13" destOrd="0" parTransId="{3E385B00-60EC-41E8-9A40-959D2DF10C2A}" sibTransId="{55EB46FB-7532-45B4-8A37-BE7F29FAD49C}"/>
    <dgm:cxn modelId="{D053E861-FC56-4ABB-924D-A4ED1843E850}" type="presOf" srcId="{6EDC3583-4A0B-4969-8331-FB20A23D7C97}" destId="{7671EC8E-1893-45AE-953A-2698CEE06431}" srcOrd="0" destOrd="0" presId="urn:microsoft.com/office/officeart/2005/8/layout/bProcess3"/>
    <dgm:cxn modelId="{60620639-72CC-4D50-968A-8BEE801F8318}" type="presOf" srcId="{3687212F-80A9-4FCD-9178-A82CD93E440C}" destId="{7C1A12D7-6188-41F1-A320-C7D366DCD384}" srcOrd="0" destOrd="0" presId="urn:microsoft.com/office/officeart/2005/8/layout/bProcess3"/>
    <dgm:cxn modelId="{635414FE-2722-4CD9-9FDD-CC9814E8025D}" type="presOf" srcId="{837ECF7D-9AD8-4540-A886-B5419C5BC2D8}" destId="{2F7764E1-DD48-44FC-A328-0D0648602C32}" srcOrd="1" destOrd="0" presId="urn:microsoft.com/office/officeart/2005/8/layout/bProcess3"/>
    <dgm:cxn modelId="{74CFF175-6152-45D8-89EE-DE60ECF5EF8F}" srcId="{5536E114-A36A-4A71-9BD8-C5A3C1945C5E}" destId="{4C0500C1-AE9A-45AB-9A0B-2BA801C75889}" srcOrd="3" destOrd="0" parTransId="{CAF0C53F-AE78-4798-8F93-2F964F932852}" sibTransId="{66E1EF1D-CD18-49EC-9539-20D1B1098510}"/>
    <dgm:cxn modelId="{EC2E426D-B890-408B-980F-615D4005EE0D}" type="presOf" srcId="{43E5B5A8-904C-49E9-BC03-F51ED2BD5C7F}" destId="{D3E74A98-FDE8-45FB-978D-97FF45003439}" srcOrd="1" destOrd="0" presId="urn:microsoft.com/office/officeart/2005/8/layout/bProcess3"/>
    <dgm:cxn modelId="{7983CD85-269E-4A1A-ADB8-8350945E16F6}" type="presOf" srcId="{FB364760-3975-4103-8071-AA0AF2717BC2}" destId="{5C35808D-8D32-4A60-80EC-20A30D73615A}" srcOrd="0" destOrd="0" presId="urn:microsoft.com/office/officeart/2005/8/layout/bProcess3"/>
    <dgm:cxn modelId="{24605D44-8A39-411D-836B-023DF51AD87C}" type="presOf" srcId="{55EB46FB-7532-45B4-8A37-BE7F29FAD49C}" destId="{89BA3C9A-9654-4573-8F9F-2A9254F2D7E8}" srcOrd="0" destOrd="0" presId="urn:microsoft.com/office/officeart/2005/8/layout/bProcess3"/>
    <dgm:cxn modelId="{6C4C3704-D08D-409D-8F52-075B859AA879}" type="presOf" srcId="{A123BA25-1C19-4FDC-A3FD-D07D1B02B69A}" destId="{E450F3C3-CF7D-4863-9B33-4D7AAABE2F8F}" srcOrd="0" destOrd="0" presId="urn:microsoft.com/office/officeart/2005/8/layout/bProcess3"/>
    <dgm:cxn modelId="{200832A7-B87A-41C5-96B9-E0E57C1C846A}" type="presOf" srcId="{4E829E48-198B-4FFD-ABFE-E9DDB53BD82E}" destId="{CC2CF7A2-1337-402F-9619-B8559B4DE1AA}" srcOrd="1" destOrd="0" presId="urn:microsoft.com/office/officeart/2005/8/layout/bProcess3"/>
    <dgm:cxn modelId="{EF0D99E9-63DF-418D-AABC-7483A9A55A94}" type="presOf" srcId="{615ED302-F55A-4CCD-8382-4BFD98C8AF40}" destId="{7E4F485B-7D19-4823-9196-EC06668DF51B}" srcOrd="0" destOrd="0" presId="urn:microsoft.com/office/officeart/2005/8/layout/bProcess3"/>
    <dgm:cxn modelId="{041EDB26-E6B2-428C-A8C4-F1A6FCB8F4FD}" type="presOf" srcId="{3687212F-80A9-4FCD-9178-A82CD93E440C}" destId="{5011D86B-12E7-4098-A194-0338FDB262AB}" srcOrd="1" destOrd="0" presId="urn:microsoft.com/office/officeart/2005/8/layout/bProcess3"/>
    <dgm:cxn modelId="{CBF8CE63-F2CA-4DDA-9ED6-ACD658FDD8DB}" type="presOf" srcId="{55EB46FB-7532-45B4-8A37-BE7F29FAD49C}" destId="{43A89FD9-C597-4C14-96A0-DB678AA043CF}" srcOrd="1" destOrd="0" presId="urn:microsoft.com/office/officeart/2005/8/layout/bProcess3"/>
    <dgm:cxn modelId="{1B407C88-56B5-451B-B8C1-329DD4354011}" type="presOf" srcId="{976C4F2F-C857-45C5-BDC5-65BBD484159E}" destId="{FC286366-C4B7-48AA-B4FA-07D2BB6DEE90}" srcOrd="0" destOrd="0" presId="urn:microsoft.com/office/officeart/2005/8/layout/bProcess3"/>
    <dgm:cxn modelId="{9DAB19E8-2E9D-48B8-9385-B3E1D5B20567}" type="presOf" srcId="{43E5B5A8-904C-49E9-BC03-F51ED2BD5C7F}" destId="{0235562A-30CB-4A8C-B3F8-FC18BD54CF94}" srcOrd="0" destOrd="0" presId="urn:microsoft.com/office/officeart/2005/8/layout/bProcess3"/>
    <dgm:cxn modelId="{3C5EE97E-7BD2-4BAE-87D7-94642E64D911}" type="presOf" srcId="{E9F4CA35-E89B-4AAC-BBAC-06A1B43094A7}" destId="{33AFA29B-F877-4BF5-AA32-CB5EE31B4D06}" srcOrd="0" destOrd="0" presId="urn:microsoft.com/office/officeart/2005/8/layout/bProcess3"/>
    <dgm:cxn modelId="{A8461BB6-90F1-4DF4-A077-542CC36C4439}" type="presOf" srcId="{1C464A42-BA31-4BDF-8A48-3440D9ADDCFF}" destId="{4AB812E6-D23F-471F-9E95-3617D7AF695D}" srcOrd="0" destOrd="0" presId="urn:microsoft.com/office/officeart/2005/8/layout/bProcess3"/>
    <dgm:cxn modelId="{E0D03705-C884-4504-974B-3D8312A5D621}" srcId="{5536E114-A36A-4A71-9BD8-C5A3C1945C5E}" destId="{A123BA25-1C19-4FDC-A3FD-D07D1B02B69A}" srcOrd="2" destOrd="0" parTransId="{CB2203D8-D125-4A7C-8DD3-BD5D1D1B051C}" sibTransId="{6EDC3583-4A0B-4969-8331-FB20A23D7C97}"/>
    <dgm:cxn modelId="{9C8E2B7D-21C9-4E7B-B564-30FE918ECFA2}" srcId="{5536E114-A36A-4A71-9BD8-C5A3C1945C5E}" destId="{7AF2A739-A7B5-4600-9749-26B0AC43FB50}" srcOrd="8" destOrd="0" parTransId="{0ED45541-5474-430F-BF18-DE61F1F7A9E1}" sibTransId="{1C464A42-BA31-4BDF-8A48-3440D9ADDCFF}"/>
    <dgm:cxn modelId="{4F441D60-C2BC-4E02-85C7-E94080085F49}" type="presOf" srcId="{5536E114-A36A-4A71-9BD8-C5A3C1945C5E}" destId="{C0C9BDFB-BD9C-45F2-AD35-6C2D2D49F3A9}" srcOrd="0" destOrd="0" presId="urn:microsoft.com/office/officeart/2005/8/layout/bProcess3"/>
    <dgm:cxn modelId="{DBFC5A11-E44E-465D-8CCB-851738BF7BAF}" type="presOf" srcId="{D05E302A-3124-4792-925E-55D8DB94EC80}" destId="{F543FFE0-787C-49BA-9235-C30BBEF840D2}" srcOrd="0" destOrd="0" presId="urn:microsoft.com/office/officeart/2005/8/layout/bProcess3"/>
    <dgm:cxn modelId="{29AFE46F-A121-41AE-A33C-9A11610A1B02}" srcId="{5536E114-A36A-4A71-9BD8-C5A3C1945C5E}" destId="{200462B2-C01B-4394-A358-81304762F3EE}" srcOrd="7" destOrd="0" parTransId="{EBD7CE9C-DDEB-4039-8654-8BC3F5216D78}" sibTransId="{400AA4CB-C0EF-46A0-8059-96E4F211AC2A}"/>
    <dgm:cxn modelId="{451D518F-CF27-4FA4-B2EA-DCFE5E26BF27}" type="presOf" srcId="{615ED302-F55A-4CCD-8382-4BFD98C8AF40}" destId="{3FD2A83F-B3D8-4211-9B98-43CFA44F58F1}" srcOrd="1" destOrd="0" presId="urn:microsoft.com/office/officeart/2005/8/layout/bProcess3"/>
    <dgm:cxn modelId="{98E0C239-34C5-4E00-BC0E-D1F41F99E472}" type="presOf" srcId="{400AA4CB-C0EF-46A0-8059-96E4F211AC2A}" destId="{94951D8E-1A7B-4132-AB51-073E359B2D82}" srcOrd="1" destOrd="0" presId="urn:microsoft.com/office/officeart/2005/8/layout/bProcess3"/>
    <dgm:cxn modelId="{5094091A-2FDA-4493-BEA8-991E1C278AFC}" type="presOf" srcId="{66E1EF1D-CD18-49EC-9539-20D1B1098510}" destId="{6BF07A94-E252-49BD-8BD8-A48FFE8C153A}" srcOrd="1" destOrd="0" presId="urn:microsoft.com/office/officeart/2005/8/layout/bProcess3"/>
    <dgm:cxn modelId="{2EA91A38-CFB0-4D75-990D-808B57237731}" type="presOf" srcId="{837ECF7D-9AD8-4540-A886-B5419C5BC2D8}" destId="{E93DF262-B446-488F-B545-24EABEED2D17}" srcOrd="0" destOrd="0" presId="urn:microsoft.com/office/officeart/2005/8/layout/bProcess3"/>
    <dgm:cxn modelId="{C4F95273-7407-48A8-9167-11F6DE6021E0}" srcId="{5536E114-A36A-4A71-9BD8-C5A3C1945C5E}" destId="{81A282D4-9921-48AE-9E53-0933458063FF}" srcOrd="6" destOrd="0" parTransId="{7A7F34DA-5AD4-432D-BAD8-AEFBB70026C1}" sibTransId="{E9F4CA35-E89B-4AAC-BBAC-06A1B43094A7}"/>
    <dgm:cxn modelId="{4CA56262-D288-4D7F-91DE-ACE2209F850E}" srcId="{5536E114-A36A-4A71-9BD8-C5A3C1945C5E}" destId="{930672F4-C2D0-4C0C-98FB-D6364A9D0188}" srcOrd="1" destOrd="0" parTransId="{A303747E-6F26-4ADB-BB43-7F2E0020A0AE}" sibTransId="{43E5B5A8-904C-49E9-BC03-F51ED2BD5C7F}"/>
    <dgm:cxn modelId="{477E3670-49CD-43EF-9267-3CCDEC89ED19}" type="presOf" srcId="{4E829E48-198B-4FFD-ABFE-E9DDB53BD82E}" destId="{DDA22829-935E-4FF6-AD00-94A25A50AC03}" srcOrd="0" destOrd="0" presId="urn:microsoft.com/office/officeart/2005/8/layout/bProcess3"/>
    <dgm:cxn modelId="{2923B5D0-4E16-4CBC-A1B5-05317AA0EB43}" type="presOf" srcId="{66E1EF1D-CD18-49EC-9539-20D1B1098510}" destId="{B0B61357-39BC-4800-A914-C67185255481}" srcOrd="0" destOrd="0" presId="urn:microsoft.com/office/officeart/2005/8/layout/bProcess3"/>
    <dgm:cxn modelId="{CBC1CC03-C1C2-4B1E-BED8-8620FFCA5340}" type="presOf" srcId="{F00B40BA-F57B-4D29-848F-9E02226138B2}" destId="{50D668F7-D479-4C00-A9CA-2E2376B0D720}" srcOrd="0" destOrd="0" presId="urn:microsoft.com/office/officeart/2005/8/layout/bProcess3"/>
    <dgm:cxn modelId="{54E55D22-875A-4805-B93D-165513C98994}" srcId="{5536E114-A36A-4A71-9BD8-C5A3C1945C5E}" destId="{FB364760-3975-4103-8071-AA0AF2717BC2}" srcOrd="12" destOrd="0" parTransId="{63F384F4-5154-4362-8C44-52CDAC61378A}" sibTransId="{3687212F-80A9-4FCD-9178-A82CD93E440C}"/>
    <dgm:cxn modelId="{FA483070-6F00-41BC-9CF9-0DAE6F7B4CA9}" type="presOf" srcId="{A0906306-182C-4641-9D55-76235DADBEE5}" destId="{5BCB55FE-1E13-49BD-B931-B9BF4CA85660}" srcOrd="0" destOrd="0" presId="urn:microsoft.com/office/officeart/2005/8/layout/bProcess3"/>
    <dgm:cxn modelId="{D4CE2EBB-419D-4525-A056-DA250EED6062}" type="presOf" srcId="{200462B2-C01B-4394-A358-81304762F3EE}" destId="{EC735A65-C481-40C2-9539-0ECF54F1280B}" srcOrd="0" destOrd="0" presId="urn:microsoft.com/office/officeart/2005/8/layout/bProcess3"/>
    <dgm:cxn modelId="{3B757875-9628-46D0-9029-113BCCA0B85A}" srcId="{5536E114-A36A-4A71-9BD8-C5A3C1945C5E}" destId="{D05E302A-3124-4792-925E-55D8DB94EC80}" srcOrd="4" destOrd="0" parTransId="{3DA5BF2B-5C02-4BAC-B8A6-807692F579D7}" sibTransId="{837ECF7D-9AD8-4540-A886-B5419C5BC2D8}"/>
    <dgm:cxn modelId="{83A66FCB-9B34-4318-84C7-38546BEC8213}" type="presOf" srcId="{1173EE60-9F49-4C24-99CB-87FE51CAEA77}" destId="{37B45868-75B6-492D-B90E-9903EBB31CDE}" srcOrd="0" destOrd="0" presId="urn:microsoft.com/office/officeart/2005/8/layout/bProcess3"/>
    <dgm:cxn modelId="{D26E272B-F255-4D96-BD85-C922BCEDDB52}" type="presOf" srcId="{81A282D4-9921-48AE-9E53-0933458063FF}" destId="{1BD0FF8F-987A-48C2-9A37-C05A4326057B}" srcOrd="0" destOrd="0" presId="urn:microsoft.com/office/officeart/2005/8/layout/bProcess3"/>
    <dgm:cxn modelId="{60AF039D-F166-40B2-B8E0-4BC6E0F7A54B}" srcId="{5536E114-A36A-4A71-9BD8-C5A3C1945C5E}" destId="{D4CB47DE-C358-4EC6-B091-669F448CD204}" srcOrd="9" destOrd="0" parTransId="{F6D192E3-E014-4E4E-A13E-F0400964D554}" sibTransId="{615ED302-F55A-4CCD-8382-4BFD98C8AF40}"/>
    <dgm:cxn modelId="{D351FB88-097C-4F31-AEC6-530147730140}" srcId="{5536E114-A36A-4A71-9BD8-C5A3C1945C5E}" destId="{AFEDB35A-3D0E-4244-83D8-2B344A3CE204}" srcOrd="11" destOrd="0" parTransId="{80AC896A-0511-42D6-BB62-E565D850BB69}" sibTransId="{4E829E48-198B-4FFD-ABFE-E9DDB53BD82E}"/>
    <dgm:cxn modelId="{F511404F-62D2-427D-8169-9A022F2C11AF}" srcId="{5536E114-A36A-4A71-9BD8-C5A3C1945C5E}" destId="{AFC88A78-A97C-4047-BCA5-C01684AD0BB6}" srcOrd="14" destOrd="0" parTransId="{73B788AD-0C39-46D1-8BAC-5966D1D09DB8}" sibTransId="{0ADE2211-4B01-402A-8A9A-2B9A979F8FF9}"/>
    <dgm:cxn modelId="{F0C1D374-767E-4248-B86F-36F57BD18423}" type="presParOf" srcId="{C0C9BDFB-BD9C-45F2-AD35-6C2D2D49F3A9}" destId="{5BCB55FE-1E13-49BD-B931-B9BF4CA85660}" srcOrd="0" destOrd="0" presId="urn:microsoft.com/office/officeart/2005/8/layout/bProcess3"/>
    <dgm:cxn modelId="{6058140B-8758-49E3-8E95-4DEF9FC8D830}" type="presParOf" srcId="{C0C9BDFB-BD9C-45F2-AD35-6C2D2D49F3A9}" destId="{50D668F7-D479-4C00-A9CA-2E2376B0D720}" srcOrd="1" destOrd="0" presId="urn:microsoft.com/office/officeart/2005/8/layout/bProcess3"/>
    <dgm:cxn modelId="{D524C466-97D7-466D-A2F8-EF3B33DA639F}" type="presParOf" srcId="{50D668F7-D479-4C00-A9CA-2E2376B0D720}" destId="{11731B29-D941-47B7-B253-A459762905AB}" srcOrd="0" destOrd="0" presId="urn:microsoft.com/office/officeart/2005/8/layout/bProcess3"/>
    <dgm:cxn modelId="{71DFF112-859C-45EF-96E6-DC6EC62AF68C}" type="presParOf" srcId="{C0C9BDFB-BD9C-45F2-AD35-6C2D2D49F3A9}" destId="{2ABA31FB-478D-4930-B7DE-5FAD8C72B526}" srcOrd="2" destOrd="0" presId="urn:microsoft.com/office/officeart/2005/8/layout/bProcess3"/>
    <dgm:cxn modelId="{CD4623E5-8491-4483-89A9-7E5E13045108}" type="presParOf" srcId="{C0C9BDFB-BD9C-45F2-AD35-6C2D2D49F3A9}" destId="{0235562A-30CB-4A8C-B3F8-FC18BD54CF94}" srcOrd="3" destOrd="0" presId="urn:microsoft.com/office/officeart/2005/8/layout/bProcess3"/>
    <dgm:cxn modelId="{08756892-3BCB-495F-8C09-ABDE54B18F24}" type="presParOf" srcId="{0235562A-30CB-4A8C-B3F8-FC18BD54CF94}" destId="{D3E74A98-FDE8-45FB-978D-97FF45003439}" srcOrd="0" destOrd="0" presId="urn:microsoft.com/office/officeart/2005/8/layout/bProcess3"/>
    <dgm:cxn modelId="{F2542567-2503-46F5-83A5-138D7AFB221F}" type="presParOf" srcId="{C0C9BDFB-BD9C-45F2-AD35-6C2D2D49F3A9}" destId="{E450F3C3-CF7D-4863-9B33-4D7AAABE2F8F}" srcOrd="4" destOrd="0" presId="urn:microsoft.com/office/officeart/2005/8/layout/bProcess3"/>
    <dgm:cxn modelId="{160E5A13-A23C-4909-A083-01F39118E94D}" type="presParOf" srcId="{C0C9BDFB-BD9C-45F2-AD35-6C2D2D49F3A9}" destId="{7671EC8E-1893-45AE-953A-2698CEE06431}" srcOrd="5" destOrd="0" presId="urn:microsoft.com/office/officeart/2005/8/layout/bProcess3"/>
    <dgm:cxn modelId="{12135170-9F25-4A99-A5E5-EDDEA422580B}" type="presParOf" srcId="{7671EC8E-1893-45AE-953A-2698CEE06431}" destId="{7CE5DE75-A819-4414-A204-C7CE5DDB41C8}" srcOrd="0" destOrd="0" presId="urn:microsoft.com/office/officeart/2005/8/layout/bProcess3"/>
    <dgm:cxn modelId="{A8970946-A48D-4B4F-9D50-1F2DD9966C0B}" type="presParOf" srcId="{C0C9BDFB-BD9C-45F2-AD35-6C2D2D49F3A9}" destId="{7D313E1D-2340-4521-8927-84342908EEEF}" srcOrd="6" destOrd="0" presId="urn:microsoft.com/office/officeart/2005/8/layout/bProcess3"/>
    <dgm:cxn modelId="{6FC73334-922F-4268-9BF6-60528BFD3A52}" type="presParOf" srcId="{C0C9BDFB-BD9C-45F2-AD35-6C2D2D49F3A9}" destId="{B0B61357-39BC-4800-A914-C67185255481}" srcOrd="7" destOrd="0" presId="urn:microsoft.com/office/officeart/2005/8/layout/bProcess3"/>
    <dgm:cxn modelId="{64FCFC0E-1050-47A4-8A63-4201819E2451}" type="presParOf" srcId="{B0B61357-39BC-4800-A914-C67185255481}" destId="{6BF07A94-E252-49BD-8BD8-A48FFE8C153A}" srcOrd="0" destOrd="0" presId="urn:microsoft.com/office/officeart/2005/8/layout/bProcess3"/>
    <dgm:cxn modelId="{34BC61D2-492C-4954-84A4-7EC23133B4DD}" type="presParOf" srcId="{C0C9BDFB-BD9C-45F2-AD35-6C2D2D49F3A9}" destId="{F543FFE0-787C-49BA-9235-C30BBEF840D2}" srcOrd="8" destOrd="0" presId="urn:microsoft.com/office/officeart/2005/8/layout/bProcess3"/>
    <dgm:cxn modelId="{0E8C49E4-F43D-4A3C-AAFD-B51DAD5E2A30}" type="presParOf" srcId="{C0C9BDFB-BD9C-45F2-AD35-6C2D2D49F3A9}" destId="{E93DF262-B446-488F-B545-24EABEED2D17}" srcOrd="9" destOrd="0" presId="urn:microsoft.com/office/officeart/2005/8/layout/bProcess3"/>
    <dgm:cxn modelId="{75805657-6780-416A-90CA-31AC98AB9D0B}" type="presParOf" srcId="{E93DF262-B446-488F-B545-24EABEED2D17}" destId="{2F7764E1-DD48-44FC-A328-0D0648602C32}" srcOrd="0" destOrd="0" presId="urn:microsoft.com/office/officeart/2005/8/layout/bProcess3"/>
    <dgm:cxn modelId="{89E1FEA6-3ACD-4E32-B87E-B159910A725D}" type="presParOf" srcId="{C0C9BDFB-BD9C-45F2-AD35-6C2D2D49F3A9}" destId="{37B45868-75B6-492D-B90E-9903EBB31CDE}" srcOrd="10" destOrd="0" presId="urn:microsoft.com/office/officeart/2005/8/layout/bProcess3"/>
    <dgm:cxn modelId="{1B6DC399-46CE-4772-8D48-30B1CFB5DA4B}" type="presParOf" srcId="{C0C9BDFB-BD9C-45F2-AD35-6C2D2D49F3A9}" destId="{AB27FD72-ECB7-42B0-A6CB-8F9B97D61B48}" srcOrd="11" destOrd="0" presId="urn:microsoft.com/office/officeart/2005/8/layout/bProcess3"/>
    <dgm:cxn modelId="{4FD4C123-B09A-47CD-B33F-307647CB8505}" type="presParOf" srcId="{AB27FD72-ECB7-42B0-A6CB-8F9B97D61B48}" destId="{3A2F2C67-2FB2-481C-8C6D-1A4207A692DF}" srcOrd="0" destOrd="0" presId="urn:microsoft.com/office/officeart/2005/8/layout/bProcess3"/>
    <dgm:cxn modelId="{2ADB2F07-0D58-47CC-9662-64F6573CBEC3}" type="presParOf" srcId="{C0C9BDFB-BD9C-45F2-AD35-6C2D2D49F3A9}" destId="{1BD0FF8F-987A-48C2-9A37-C05A4326057B}" srcOrd="12" destOrd="0" presId="urn:microsoft.com/office/officeart/2005/8/layout/bProcess3"/>
    <dgm:cxn modelId="{2E83A627-2744-489B-BB33-9AE7DF61B29B}" type="presParOf" srcId="{C0C9BDFB-BD9C-45F2-AD35-6C2D2D49F3A9}" destId="{33AFA29B-F877-4BF5-AA32-CB5EE31B4D06}" srcOrd="13" destOrd="0" presId="urn:microsoft.com/office/officeart/2005/8/layout/bProcess3"/>
    <dgm:cxn modelId="{99D35738-AD1D-4092-A9EE-325E628FB3A7}" type="presParOf" srcId="{33AFA29B-F877-4BF5-AA32-CB5EE31B4D06}" destId="{2F74436F-849B-4E2F-8D31-B782B2602FB7}" srcOrd="0" destOrd="0" presId="urn:microsoft.com/office/officeart/2005/8/layout/bProcess3"/>
    <dgm:cxn modelId="{5A54A957-9128-4D7D-AA20-8DB87A014EB4}" type="presParOf" srcId="{C0C9BDFB-BD9C-45F2-AD35-6C2D2D49F3A9}" destId="{EC735A65-C481-40C2-9539-0ECF54F1280B}" srcOrd="14" destOrd="0" presId="urn:microsoft.com/office/officeart/2005/8/layout/bProcess3"/>
    <dgm:cxn modelId="{3B4B5174-5B76-4953-8805-7EBE16D30573}" type="presParOf" srcId="{C0C9BDFB-BD9C-45F2-AD35-6C2D2D49F3A9}" destId="{C7F5800E-6A99-44BF-8B1B-74E9ED701709}" srcOrd="15" destOrd="0" presId="urn:microsoft.com/office/officeart/2005/8/layout/bProcess3"/>
    <dgm:cxn modelId="{2210BBAA-8964-4C8B-A8F7-8B534AD956F9}" type="presParOf" srcId="{C7F5800E-6A99-44BF-8B1B-74E9ED701709}" destId="{94951D8E-1A7B-4132-AB51-073E359B2D82}" srcOrd="0" destOrd="0" presId="urn:microsoft.com/office/officeart/2005/8/layout/bProcess3"/>
    <dgm:cxn modelId="{6ABDC655-D02B-426B-ABCF-223D4014D6D3}" type="presParOf" srcId="{C0C9BDFB-BD9C-45F2-AD35-6C2D2D49F3A9}" destId="{05E9E391-88E7-4C21-A98D-E9E65C8F8C6B}" srcOrd="16" destOrd="0" presId="urn:microsoft.com/office/officeart/2005/8/layout/bProcess3"/>
    <dgm:cxn modelId="{107ACFB4-72F4-4F7B-A44F-8E7D1FE4DBEE}" type="presParOf" srcId="{C0C9BDFB-BD9C-45F2-AD35-6C2D2D49F3A9}" destId="{4AB812E6-D23F-471F-9E95-3617D7AF695D}" srcOrd="17" destOrd="0" presId="urn:microsoft.com/office/officeart/2005/8/layout/bProcess3"/>
    <dgm:cxn modelId="{5A771BEE-049F-47FB-A2C9-B9BB5D0E9EB6}" type="presParOf" srcId="{4AB812E6-D23F-471F-9E95-3617D7AF695D}" destId="{9E7FBD9B-431E-4243-8BF5-23F79E762BAD}" srcOrd="0" destOrd="0" presId="urn:microsoft.com/office/officeart/2005/8/layout/bProcess3"/>
    <dgm:cxn modelId="{B2E96AEA-2BE4-4760-8EF6-DD894AA5D10E}" type="presParOf" srcId="{C0C9BDFB-BD9C-45F2-AD35-6C2D2D49F3A9}" destId="{8C020DBC-32D7-4C02-A220-C3E5CE68D222}" srcOrd="18" destOrd="0" presId="urn:microsoft.com/office/officeart/2005/8/layout/bProcess3"/>
    <dgm:cxn modelId="{F7F8CDDD-E570-439D-A109-DE89086214B1}" type="presParOf" srcId="{C0C9BDFB-BD9C-45F2-AD35-6C2D2D49F3A9}" destId="{7E4F485B-7D19-4823-9196-EC06668DF51B}" srcOrd="19" destOrd="0" presId="urn:microsoft.com/office/officeart/2005/8/layout/bProcess3"/>
    <dgm:cxn modelId="{EDF1BBDC-1780-491D-8394-981CBABBF487}" type="presParOf" srcId="{7E4F485B-7D19-4823-9196-EC06668DF51B}" destId="{3FD2A83F-B3D8-4211-9B98-43CFA44F58F1}" srcOrd="0" destOrd="0" presId="urn:microsoft.com/office/officeart/2005/8/layout/bProcess3"/>
    <dgm:cxn modelId="{A2C93CF4-1E0A-41F6-B367-82EDA0B94889}" type="presParOf" srcId="{C0C9BDFB-BD9C-45F2-AD35-6C2D2D49F3A9}" destId="{B85359FB-62C9-4967-A634-1246B96D5D0A}" srcOrd="20" destOrd="0" presId="urn:microsoft.com/office/officeart/2005/8/layout/bProcess3"/>
    <dgm:cxn modelId="{8DEAE95B-95CA-4061-9983-F3DCA0536EB5}" type="presParOf" srcId="{C0C9BDFB-BD9C-45F2-AD35-6C2D2D49F3A9}" destId="{FC286366-C4B7-48AA-B4FA-07D2BB6DEE90}" srcOrd="21" destOrd="0" presId="urn:microsoft.com/office/officeart/2005/8/layout/bProcess3"/>
    <dgm:cxn modelId="{BDA02E0A-6D15-44F3-A9CD-BCE9719F2236}" type="presParOf" srcId="{FC286366-C4B7-48AA-B4FA-07D2BB6DEE90}" destId="{72CE8A75-14A2-488B-9B1F-FB7B8B7B0E1A}" srcOrd="0" destOrd="0" presId="urn:microsoft.com/office/officeart/2005/8/layout/bProcess3"/>
    <dgm:cxn modelId="{3BEBC88F-836B-4CF1-B449-C6BE373776F6}" type="presParOf" srcId="{C0C9BDFB-BD9C-45F2-AD35-6C2D2D49F3A9}" destId="{8BA15022-A72F-491E-89B4-D11F443A20FB}" srcOrd="22" destOrd="0" presId="urn:microsoft.com/office/officeart/2005/8/layout/bProcess3"/>
    <dgm:cxn modelId="{3C1B1F9E-D0FB-4751-81CE-7F711C57B715}" type="presParOf" srcId="{C0C9BDFB-BD9C-45F2-AD35-6C2D2D49F3A9}" destId="{DDA22829-935E-4FF6-AD00-94A25A50AC03}" srcOrd="23" destOrd="0" presId="urn:microsoft.com/office/officeart/2005/8/layout/bProcess3"/>
    <dgm:cxn modelId="{666CC6B1-E9ED-4F62-892B-F01497F5E414}" type="presParOf" srcId="{DDA22829-935E-4FF6-AD00-94A25A50AC03}" destId="{CC2CF7A2-1337-402F-9619-B8559B4DE1AA}" srcOrd="0" destOrd="0" presId="urn:microsoft.com/office/officeart/2005/8/layout/bProcess3"/>
    <dgm:cxn modelId="{19B3E272-383F-4FAF-86CF-0FCE6F39CCD2}" type="presParOf" srcId="{C0C9BDFB-BD9C-45F2-AD35-6C2D2D49F3A9}" destId="{5C35808D-8D32-4A60-80EC-20A30D73615A}" srcOrd="24" destOrd="0" presId="urn:microsoft.com/office/officeart/2005/8/layout/bProcess3"/>
    <dgm:cxn modelId="{68FDB79D-9CF6-481C-BE53-6058962EEBF4}" type="presParOf" srcId="{C0C9BDFB-BD9C-45F2-AD35-6C2D2D49F3A9}" destId="{7C1A12D7-6188-41F1-A320-C7D366DCD384}" srcOrd="25" destOrd="0" presId="urn:microsoft.com/office/officeart/2005/8/layout/bProcess3"/>
    <dgm:cxn modelId="{B1C9327A-C63D-45B0-94ED-AF00C4EBA91C}" type="presParOf" srcId="{7C1A12D7-6188-41F1-A320-C7D366DCD384}" destId="{5011D86B-12E7-4098-A194-0338FDB262AB}" srcOrd="0" destOrd="0" presId="urn:microsoft.com/office/officeart/2005/8/layout/bProcess3"/>
    <dgm:cxn modelId="{9E166C77-C2E0-42B0-9C3F-3239598577E8}" type="presParOf" srcId="{C0C9BDFB-BD9C-45F2-AD35-6C2D2D49F3A9}" destId="{1AF499C3-979B-412E-BB97-281107FCA0E5}" srcOrd="26" destOrd="0" presId="urn:microsoft.com/office/officeart/2005/8/layout/bProcess3"/>
    <dgm:cxn modelId="{73132C84-536C-46E0-9090-097073A92950}" type="presParOf" srcId="{C0C9BDFB-BD9C-45F2-AD35-6C2D2D49F3A9}" destId="{89BA3C9A-9654-4573-8F9F-2A9254F2D7E8}" srcOrd="27" destOrd="0" presId="urn:microsoft.com/office/officeart/2005/8/layout/bProcess3"/>
    <dgm:cxn modelId="{ED5C2D7A-A208-4ED3-9948-184D948788FA}" type="presParOf" srcId="{89BA3C9A-9654-4573-8F9F-2A9254F2D7E8}" destId="{43A89FD9-C597-4C14-96A0-DB678AA043CF}" srcOrd="0" destOrd="0" presId="urn:microsoft.com/office/officeart/2005/8/layout/bProcess3"/>
    <dgm:cxn modelId="{C04B38C0-D8D7-413F-AA9E-5E4CD9951D81}" type="presParOf" srcId="{C0C9BDFB-BD9C-45F2-AD35-6C2D2D49F3A9}" destId="{69BD9B8E-23B6-4633-80A0-17AA6B7FB957}" srcOrd="2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668F7-D479-4C00-A9CA-2E2376B0D720}">
      <dsp:nvSpPr>
        <dsp:cNvPr id="0" name=""/>
        <dsp:cNvSpPr/>
      </dsp:nvSpPr>
      <dsp:spPr>
        <a:xfrm>
          <a:off x="1827782" y="968600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011603" y="1012224"/>
        <a:ext cx="20960" cy="4192"/>
      </dsp:txXfrm>
    </dsp:sp>
    <dsp:sp modelId="{5BCB55FE-1E13-49BD-B931-B9BF4CA85660}">
      <dsp:nvSpPr>
        <dsp:cNvPr id="0" name=""/>
        <dsp:cNvSpPr/>
      </dsp:nvSpPr>
      <dsp:spPr>
        <a:xfrm>
          <a:off x="6963" y="467534"/>
          <a:ext cx="1822618" cy="1093571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Control Daño Antijuridico</a:t>
          </a:r>
        </a:p>
      </dsp:txBody>
      <dsp:txXfrm>
        <a:off x="6963" y="467534"/>
        <a:ext cx="1822618" cy="1093571"/>
      </dsp:txXfrm>
    </dsp:sp>
    <dsp:sp modelId="{0235562A-30CB-4A8C-B3F8-FC18BD54CF94}">
      <dsp:nvSpPr>
        <dsp:cNvPr id="0" name=""/>
        <dsp:cNvSpPr/>
      </dsp:nvSpPr>
      <dsp:spPr>
        <a:xfrm>
          <a:off x="4069602" y="968600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85612"/>
              <a:satOff val="-8314"/>
              <a:lumOff val="7003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253423" y="1012224"/>
        <a:ext cx="20960" cy="4192"/>
      </dsp:txXfrm>
    </dsp:sp>
    <dsp:sp modelId="{2ABA31FB-478D-4930-B7DE-5FAD8C72B526}">
      <dsp:nvSpPr>
        <dsp:cNvPr id="0" name=""/>
        <dsp:cNvSpPr/>
      </dsp:nvSpPr>
      <dsp:spPr>
        <a:xfrm>
          <a:off x="2248784" y="467534"/>
          <a:ext cx="1822618" cy="1093571"/>
        </a:xfrm>
        <a:prstGeom prst="rect">
          <a:avLst/>
        </a:prstGeom>
        <a:solidFill>
          <a:schemeClr val="accent1">
            <a:shade val="50000"/>
            <a:hueOff val="78620"/>
            <a:satOff val="-8264"/>
            <a:lumOff val="71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Radicación Solicitud de Liquidación</a:t>
          </a:r>
        </a:p>
      </dsp:txBody>
      <dsp:txXfrm>
        <a:off x="2248784" y="467534"/>
        <a:ext cx="1822618" cy="1093571"/>
      </dsp:txXfrm>
    </dsp:sp>
    <dsp:sp modelId="{7671EC8E-1893-45AE-953A-2698CEE06431}">
      <dsp:nvSpPr>
        <dsp:cNvPr id="0" name=""/>
        <dsp:cNvSpPr/>
      </dsp:nvSpPr>
      <dsp:spPr>
        <a:xfrm>
          <a:off x="6311423" y="968600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171223"/>
              <a:satOff val="-16629"/>
              <a:lumOff val="14005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6495244" y="1012224"/>
        <a:ext cx="20960" cy="4192"/>
      </dsp:txXfrm>
    </dsp:sp>
    <dsp:sp modelId="{E450F3C3-CF7D-4863-9B33-4D7AAABE2F8F}">
      <dsp:nvSpPr>
        <dsp:cNvPr id="0" name=""/>
        <dsp:cNvSpPr/>
      </dsp:nvSpPr>
      <dsp:spPr>
        <a:xfrm>
          <a:off x="4490605" y="467534"/>
          <a:ext cx="1822618" cy="1093571"/>
        </a:xfrm>
        <a:prstGeom prst="rect">
          <a:avLst/>
        </a:prstGeom>
        <a:solidFill>
          <a:schemeClr val="accent1">
            <a:shade val="50000"/>
            <a:hueOff val="157240"/>
            <a:satOff val="-16527"/>
            <a:lumOff val="142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Reparto Abogados</a:t>
          </a:r>
        </a:p>
      </dsp:txBody>
      <dsp:txXfrm>
        <a:off x="4490605" y="467534"/>
        <a:ext cx="1822618" cy="1093571"/>
      </dsp:txXfrm>
    </dsp:sp>
    <dsp:sp modelId="{B0B61357-39BC-4800-A914-C67185255481}">
      <dsp:nvSpPr>
        <dsp:cNvPr id="0" name=""/>
        <dsp:cNvSpPr/>
      </dsp:nvSpPr>
      <dsp:spPr>
        <a:xfrm>
          <a:off x="8553244" y="968600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256835"/>
              <a:satOff val="-24943"/>
              <a:lumOff val="21008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8737065" y="1012224"/>
        <a:ext cx="20960" cy="4192"/>
      </dsp:txXfrm>
    </dsp:sp>
    <dsp:sp modelId="{7D313E1D-2340-4521-8927-84342908EEEF}">
      <dsp:nvSpPr>
        <dsp:cNvPr id="0" name=""/>
        <dsp:cNvSpPr/>
      </dsp:nvSpPr>
      <dsp:spPr>
        <a:xfrm>
          <a:off x="6732426" y="467534"/>
          <a:ext cx="1822618" cy="1093571"/>
        </a:xfrm>
        <a:prstGeom prst="rect">
          <a:avLst/>
        </a:prstGeom>
        <a:solidFill>
          <a:schemeClr val="accent1">
            <a:shade val="50000"/>
            <a:hueOff val="235860"/>
            <a:satOff val="-24791"/>
            <a:lumOff val="2139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Revisión, análisis Acta de Liquidación Abogado</a:t>
          </a:r>
        </a:p>
      </dsp:txBody>
      <dsp:txXfrm>
        <a:off x="6732426" y="467534"/>
        <a:ext cx="1822618" cy="1093571"/>
      </dsp:txXfrm>
    </dsp:sp>
    <dsp:sp modelId="{E93DF262-B446-488F-B545-24EABEED2D17}">
      <dsp:nvSpPr>
        <dsp:cNvPr id="0" name=""/>
        <dsp:cNvSpPr/>
      </dsp:nvSpPr>
      <dsp:spPr>
        <a:xfrm>
          <a:off x="918272" y="1559306"/>
          <a:ext cx="8967283" cy="388602"/>
        </a:xfrm>
        <a:custGeom>
          <a:avLst/>
          <a:gdLst/>
          <a:ahLst/>
          <a:cxnLst/>
          <a:rect l="0" t="0" r="0" b="0"/>
          <a:pathLst>
            <a:path>
              <a:moveTo>
                <a:pt x="8967283" y="0"/>
              </a:moveTo>
              <a:lnTo>
                <a:pt x="8967283" y="211401"/>
              </a:lnTo>
              <a:lnTo>
                <a:pt x="0" y="211401"/>
              </a:lnTo>
              <a:lnTo>
                <a:pt x="0" y="388602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342447"/>
              <a:satOff val="-33258"/>
              <a:lumOff val="28011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5177487" y="1751511"/>
        <a:ext cx="448853" cy="4192"/>
      </dsp:txXfrm>
    </dsp:sp>
    <dsp:sp modelId="{F543FFE0-787C-49BA-9235-C30BBEF840D2}">
      <dsp:nvSpPr>
        <dsp:cNvPr id="0" name=""/>
        <dsp:cNvSpPr/>
      </dsp:nvSpPr>
      <dsp:spPr>
        <a:xfrm>
          <a:off x="8974246" y="467534"/>
          <a:ext cx="1822618" cy="1093571"/>
        </a:xfrm>
        <a:prstGeom prst="rect">
          <a:avLst/>
        </a:prstGeom>
        <a:solidFill>
          <a:schemeClr val="accent1">
            <a:shade val="50000"/>
            <a:hueOff val="314480"/>
            <a:satOff val="-33055"/>
            <a:lumOff val="285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Envió a Supervisor para visto bueno</a:t>
          </a:r>
        </a:p>
      </dsp:txBody>
      <dsp:txXfrm>
        <a:off x="8974246" y="467534"/>
        <a:ext cx="1822618" cy="1093571"/>
      </dsp:txXfrm>
    </dsp:sp>
    <dsp:sp modelId="{AB27FD72-ECB7-42B0-A6CB-8F9B97D61B48}">
      <dsp:nvSpPr>
        <dsp:cNvPr id="0" name=""/>
        <dsp:cNvSpPr/>
      </dsp:nvSpPr>
      <dsp:spPr>
        <a:xfrm>
          <a:off x="1827782" y="2481374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428059"/>
              <a:satOff val="-41572"/>
              <a:lumOff val="35014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011603" y="2524997"/>
        <a:ext cx="20960" cy="4192"/>
      </dsp:txXfrm>
    </dsp:sp>
    <dsp:sp modelId="{37B45868-75B6-492D-B90E-9903EBB31CDE}">
      <dsp:nvSpPr>
        <dsp:cNvPr id="0" name=""/>
        <dsp:cNvSpPr/>
      </dsp:nvSpPr>
      <dsp:spPr>
        <a:xfrm>
          <a:off x="6963" y="1980308"/>
          <a:ext cx="1822618" cy="1093571"/>
        </a:xfrm>
        <a:prstGeom prst="rect">
          <a:avLst/>
        </a:prstGeom>
        <a:solidFill>
          <a:schemeClr val="accent1">
            <a:shade val="50000"/>
            <a:hueOff val="393099"/>
            <a:satOff val="-41319"/>
            <a:lumOff val="356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Revisión y visto bueno Supervisor</a:t>
          </a:r>
        </a:p>
      </dsp:txBody>
      <dsp:txXfrm>
        <a:off x="6963" y="1980308"/>
        <a:ext cx="1822618" cy="1093571"/>
      </dsp:txXfrm>
    </dsp:sp>
    <dsp:sp modelId="{33AFA29B-F877-4BF5-AA32-CB5EE31B4D06}">
      <dsp:nvSpPr>
        <dsp:cNvPr id="0" name=""/>
        <dsp:cNvSpPr/>
      </dsp:nvSpPr>
      <dsp:spPr>
        <a:xfrm>
          <a:off x="4069602" y="2481374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513670"/>
              <a:satOff val="-49887"/>
              <a:lumOff val="42016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253423" y="2524997"/>
        <a:ext cx="20960" cy="4192"/>
      </dsp:txXfrm>
    </dsp:sp>
    <dsp:sp modelId="{1BD0FF8F-987A-48C2-9A37-C05A4326057B}">
      <dsp:nvSpPr>
        <dsp:cNvPr id="0" name=""/>
        <dsp:cNvSpPr/>
      </dsp:nvSpPr>
      <dsp:spPr>
        <a:xfrm>
          <a:off x="2248784" y="1980308"/>
          <a:ext cx="1822618" cy="1093571"/>
        </a:xfrm>
        <a:prstGeom prst="rect">
          <a:avLst/>
        </a:prstGeom>
        <a:solidFill>
          <a:schemeClr val="accent1">
            <a:shade val="50000"/>
            <a:hueOff val="471719"/>
            <a:satOff val="-49582"/>
            <a:lumOff val="4278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Envió ah Andrés para Visto Bueno</a:t>
          </a:r>
        </a:p>
      </dsp:txBody>
      <dsp:txXfrm>
        <a:off x="2248784" y="1980308"/>
        <a:ext cx="1822618" cy="1093571"/>
      </dsp:txXfrm>
    </dsp:sp>
    <dsp:sp modelId="{C7F5800E-6A99-44BF-8B1B-74E9ED701709}">
      <dsp:nvSpPr>
        <dsp:cNvPr id="0" name=""/>
        <dsp:cNvSpPr/>
      </dsp:nvSpPr>
      <dsp:spPr>
        <a:xfrm>
          <a:off x="6311423" y="2481374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599282"/>
              <a:satOff val="-58201"/>
              <a:lumOff val="49019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6495244" y="2524997"/>
        <a:ext cx="20960" cy="4192"/>
      </dsp:txXfrm>
    </dsp:sp>
    <dsp:sp modelId="{EC735A65-C481-40C2-9539-0ECF54F1280B}">
      <dsp:nvSpPr>
        <dsp:cNvPr id="0" name=""/>
        <dsp:cNvSpPr/>
      </dsp:nvSpPr>
      <dsp:spPr>
        <a:xfrm>
          <a:off x="4490605" y="1980308"/>
          <a:ext cx="1822618" cy="1093571"/>
        </a:xfrm>
        <a:prstGeom prst="rect">
          <a:avLst/>
        </a:prstGeom>
        <a:solidFill>
          <a:schemeClr val="accent1">
            <a:shade val="50000"/>
            <a:hueOff val="550339"/>
            <a:satOff val="-57846"/>
            <a:lumOff val="4991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Envió a Dra. Katty para visto bueno</a:t>
          </a:r>
        </a:p>
      </dsp:txBody>
      <dsp:txXfrm>
        <a:off x="4490605" y="1980308"/>
        <a:ext cx="1822618" cy="1093571"/>
      </dsp:txXfrm>
    </dsp:sp>
    <dsp:sp modelId="{4AB812E6-D23F-471F-9E95-3617D7AF695D}">
      <dsp:nvSpPr>
        <dsp:cNvPr id="0" name=""/>
        <dsp:cNvSpPr/>
      </dsp:nvSpPr>
      <dsp:spPr>
        <a:xfrm>
          <a:off x="8553244" y="2481374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513670"/>
              <a:satOff val="-49887"/>
              <a:lumOff val="42016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8737065" y="2524997"/>
        <a:ext cx="20960" cy="4192"/>
      </dsp:txXfrm>
    </dsp:sp>
    <dsp:sp modelId="{05E9E391-88E7-4C21-A98D-E9E65C8F8C6B}">
      <dsp:nvSpPr>
        <dsp:cNvPr id="0" name=""/>
        <dsp:cNvSpPr/>
      </dsp:nvSpPr>
      <dsp:spPr>
        <a:xfrm>
          <a:off x="6732426" y="1980308"/>
          <a:ext cx="1822618" cy="1093571"/>
        </a:xfrm>
        <a:prstGeom prst="rect">
          <a:avLst/>
        </a:prstGeom>
        <a:solidFill>
          <a:schemeClr val="accent1">
            <a:shade val="50000"/>
            <a:hueOff val="550339"/>
            <a:satOff val="-57846"/>
            <a:lumOff val="4991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Dra. Katty  Envía a Dr. Juan Guillermo para visto bueno</a:t>
          </a:r>
        </a:p>
      </dsp:txBody>
      <dsp:txXfrm>
        <a:off x="6732426" y="1980308"/>
        <a:ext cx="1822618" cy="1093571"/>
      </dsp:txXfrm>
    </dsp:sp>
    <dsp:sp modelId="{7E4F485B-7D19-4823-9196-EC06668DF51B}">
      <dsp:nvSpPr>
        <dsp:cNvPr id="0" name=""/>
        <dsp:cNvSpPr/>
      </dsp:nvSpPr>
      <dsp:spPr>
        <a:xfrm>
          <a:off x="918272" y="3072079"/>
          <a:ext cx="8967283" cy="388602"/>
        </a:xfrm>
        <a:custGeom>
          <a:avLst/>
          <a:gdLst/>
          <a:ahLst/>
          <a:cxnLst/>
          <a:rect l="0" t="0" r="0" b="0"/>
          <a:pathLst>
            <a:path>
              <a:moveTo>
                <a:pt x="8967283" y="0"/>
              </a:moveTo>
              <a:lnTo>
                <a:pt x="8967283" y="211401"/>
              </a:lnTo>
              <a:lnTo>
                <a:pt x="0" y="211401"/>
              </a:lnTo>
              <a:lnTo>
                <a:pt x="0" y="388602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428059"/>
              <a:satOff val="-41572"/>
              <a:lumOff val="35014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5177487" y="3264284"/>
        <a:ext cx="448853" cy="4192"/>
      </dsp:txXfrm>
    </dsp:sp>
    <dsp:sp modelId="{8C020DBC-32D7-4C02-A220-C3E5CE68D222}">
      <dsp:nvSpPr>
        <dsp:cNvPr id="0" name=""/>
        <dsp:cNvSpPr/>
      </dsp:nvSpPr>
      <dsp:spPr>
        <a:xfrm>
          <a:off x="8974246" y="1980308"/>
          <a:ext cx="1822618" cy="1093571"/>
        </a:xfrm>
        <a:prstGeom prst="rect">
          <a:avLst/>
        </a:prstGeom>
        <a:solidFill>
          <a:schemeClr val="accent1">
            <a:shade val="50000"/>
            <a:hueOff val="471719"/>
            <a:satOff val="-49582"/>
            <a:lumOff val="4278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Dr. Juan Guillermo envía a despacho para Firma del Despacho.</a:t>
          </a:r>
        </a:p>
      </dsp:txBody>
      <dsp:txXfrm>
        <a:off x="8974246" y="1980308"/>
        <a:ext cx="1822618" cy="1093571"/>
      </dsp:txXfrm>
    </dsp:sp>
    <dsp:sp modelId="{FC286366-C4B7-48AA-B4FA-07D2BB6DEE90}">
      <dsp:nvSpPr>
        <dsp:cNvPr id="0" name=""/>
        <dsp:cNvSpPr/>
      </dsp:nvSpPr>
      <dsp:spPr>
        <a:xfrm>
          <a:off x="1827782" y="3994147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342447"/>
              <a:satOff val="-33258"/>
              <a:lumOff val="28011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2011603" y="4037771"/>
        <a:ext cx="20960" cy="4192"/>
      </dsp:txXfrm>
    </dsp:sp>
    <dsp:sp modelId="{B85359FB-62C9-4967-A634-1246B96D5D0A}">
      <dsp:nvSpPr>
        <dsp:cNvPr id="0" name=""/>
        <dsp:cNvSpPr/>
      </dsp:nvSpPr>
      <dsp:spPr>
        <a:xfrm>
          <a:off x="6963" y="3493081"/>
          <a:ext cx="1822618" cy="1093571"/>
        </a:xfrm>
        <a:prstGeom prst="rect">
          <a:avLst/>
        </a:prstGeom>
        <a:solidFill>
          <a:schemeClr val="accent1">
            <a:shade val="50000"/>
            <a:hueOff val="393099"/>
            <a:satOff val="-41319"/>
            <a:lumOff val="356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Convocatoria para firma del contratista (5 días)</a:t>
          </a:r>
        </a:p>
      </dsp:txBody>
      <dsp:txXfrm>
        <a:off x="6963" y="3493081"/>
        <a:ext cx="1822618" cy="1093571"/>
      </dsp:txXfrm>
    </dsp:sp>
    <dsp:sp modelId="{DDA22829-935E-4FF6-AD00-94A25A50AC03}">
      <dsp:nvSpPr>
        <dsp:cNvPr id="0" name=""/>
        <dsp:cNvSpPr/>
      </dsp:nvSpPr>
      <dsp:spPr>
        <a:xfrm>
          <a:off x="4069602" y="3994147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256835"/>
              <a:satOff val="-24943"/>
              <a:lumOff val="21008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253423" y="4037771"/>
        <a:ext cx="20960" cy="4192"/>
      </dsp:txXfrm>
    </dsp:sp>
    <dsp:sp modelId="{8BA15022-A72F-491E-89B4-D11F443A20FB}">
      <dsp:nvSpPr>
        <dsp:cNvPr id="0" name=""/>
        <dsp:cNvSpPr/>
      </dsp:nvSpPr>
      <dsp:spPr>
        <a:xfrm>
          <a:off x="2248784" y="3493081"/>
          <a:ext cx="1822618" cy="1093571"/>
        </a:xfrm>
        <a:prstGeom prst="rect">
          <a:avLst/>
        </a:prstGeom>
        <a:solidFill>
          <a:schemeClr val="accent1">
            <a:shade val="50000"/>
            <a:hueOff val="314480"/>
            <a:satOff val="-33055"/>
            <a:lumOff val="285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Firma Acta de liquidación por Contratista (5 días)</a:t>
          </a:r>
        </a:p>
      </dsp:txBody>
      <dsp:txXfrm>
        <a:off x="2248784" y="3493081"/>
        <a:ext cx="1822618" cy="1093571"/>
      </dsp:txXfrm>
    </dsp:sp>
    <dsp:sp modelId="{7C1A12D7-6188-41F1-A320-C7D366DCD384}">
      <dsp:nvSpPr>
        <dsp:cNvPr id="0" name=""/>
        <dsp:cNvSpPr/>
      </dsp:nvSpPr>
      <dsp:spPr>
        <a:xfrm>
          <a:off x="6311423" y="3994147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171223"/>
              <a:satOff val="-16629"/>
              <a:lumOff val="14005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6495244" y="4037771"/>
        <a:ext cx="20960" cy="4192"/>
      </dsp:txXfrm>
    </dsp:sp>
    <dsp:sp modelId="{5C35808D-8D32-4A60-80EC-20A30D73615A}">
      <dsp:nvSpPr>
        <dsp:cNvPr id="0" name=""/>
        <dsp:cNvSpPr/>
      </dsp:nvSpPr>
      <dsp:spPr>
        <a:xfrm>
          <a:off x="4490605" y="3493081"/>
          <a:ext cx="1822618" cy="1093571"/>
        </a:xfrm>
        <a:prstGeom prst="rect">
          <a:avLst/>
        </a:prstGeom>
        <a:solidFill>
          <a:schemeClr val="accent1">
            <a:shade val="50000"/>
            <a:hueOff val="235860"/>
            <a:satOff val="-24791"/>
            <a:lumOff val="2139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Recepción Acta Firmada</a:t>
          </a:r>
        </a:p>
      </dsp:txBody>
      <dsp:txXfrm>
        <a:off x="4490605" y="3493081"/>
        <a:ext cx="1822618" cy="1093571"/>
      </dsp:txXfrm>
    </dsp:sp>
    <dsp:sp modelId="{89BA3C9A-9654-4573-8F9F-2A9254F2D7E8}">
      <dsp:nvSpPr>
        <dsp:cNvPr id="0" name=""/>
        <dsp:cNvSpPr/>
      </dsp:nvSpPr>
      <dsp:spPr>
        <a:xfrm>
          <a:off x="8553244" y="3994147"/>
          <a:ext cx="3886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8602" y="45720"/>
              </a:lnTo>
            </a:path>
          </a:pathLst>
        </a:custGeom>
        <a:noFill/>
        <a:ln w="12700" cap="flat" cmpd="sng" algn="ctr">
          <a:solidFill>
            <a:schemeClr val="accent1">
              <a:shade val="90000"/>
              <a:hueOff val="85612"/>
              <a:satOff val="-8314"/>
              <a:lumOff val="7003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8737065" y="4037771"/>
        <a:ext cx="20960" cy="4192"/>
      </dsp:txXfrm>
    </dsp:sp>
    <dsp:sp modelId="{1AF499C3-979B-412E-BB97-281107FCA0E5}">
      <dsp:nvSpPr>
        <dsp:cNvPr id="0" name=""/>
        <dsp:cNvSpPr/>
      </dsp:nvSpPr>
      <dsp:spPr>
        <a:xfrm>
          <a:off x="6732426" y="3493081"/>
          <a:ext cx="1822618" cy="1093571"/>
        </a:xfrm>
        <a:prstGeom prst="rect">
          <a:avLst/>
        </a:prstGeom>
        <a:solidFill>
          <a:schemeClr val="accent1">
            <a:shade val="50000"/>
            <a:hueOff val="157240"/>
            <a:satOff val="-16527"/>
            <a:lumOff val="142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Envió a Financiera para Liberación y/o pago</a:t>
          </a:r>
        </a:p>
      </dsp:txBody>
      <dsp:txXfrm>
        <a:off x="6732426" y="3493081"/>
        <a:ext cx="1822618" cy="1093571"/>
      </dsp:txXfrm>
    </dsp:sp>
    <dsp:sp modelId="{69BD9B8E-23B6-4633-80A0-17AA6B7FB957}">
      <dsp:nvSpPr>
        <dsp:cNvPr id="0" name=""/>
        <dsp:cNvSpPr/>
      </dsp:nvSpPr>
      <dsp:spPr>
        <a:xfrm>
          <a:off x="8974246" y="3493081"/>
          <a:ext cx="1822618" cy="1093571"/>
        </a:xfrm>
        <a:prstGeom prst="rect">
          <a:avLst/>
        </a:prstGeom>
        <a:solidFill>
          <a:schemeClr val="accent1">
            <a:shade val="50000"/>
            <a:hueOff val="78620"/>
            <a:satOff val="-8264"/>
            <a:lumOff val="71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/>
            <a:t>En caso que el contratista no firme inicia proceso de resolución unilateral</a:t>
          </a:r>
        </a:p>
      </dsp:txBody>
      <dsp:txXfrm>
        <a:off x="8974246" y="3493081"/>
        <a:ext cx="1822618" cy="1093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2643577" y="1511054"/>
            <a:ext cx="6729000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3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 Liquidaciones Reservas / Saldos Fenecidos</a:t>
            </a:r>
            <a:endParaRPr sz="63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989577" y="4510752"/>
            <a:ext cx="2037000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300" dirty="0" smtClean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22/10/2025</a:t>
            </a:r>
            <a:endParaRPr sz="23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1AB42-CBB8-5656-1202-77736C2C8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ECCAFF8A-6501-1C19-F74C-02335B67E33C}"/>
              </a:ext>
            </a:extLst>
          </p:cNvPr>
          <p:cNvSpPr txBox="1"/>
          <p:nvPr/>
        </p:nvSpPr>
        <p:spPr>
          <a:xfrm>
            <a:off x="526344" y="3426887"/>
            <a:ext cx="105156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s-ES" sz="3600">
                <a:sym typeface="Oswald"/>
              </a:rPr>
              <a:t>Reportados a Financiera para Liberación</a:t>
            </a:r>
            <a:endParaRPr lang="en-US" sz="360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D35F2DC-B453-9E54-DFB5-C06BAC37E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273267"/>
              </p:ext>
            </p:extLst>
          </p:nvPr>
        </p:nvGraphicFramePr>
        <p:xfrm>
          <a:off x="2451100" y="2251070"/>
          <a:ext cx="7086595" cy="93486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592916">
                  <a:extLst>
                    <a:ext uri="{9D8B030D-6E8A-4147-A177-3AD203B41FA5}">
                      <a16:colId xmlns:a16="http://schemas.microsoft.com/office/drawing/2014/main" val="2674188138"/>
                    </a:ext>
                  </a:extLst>
                </a:gridCol>
                <a:gridCol w="2028471">
                  <a:extLst>
                    <a:ext uri="{9D8B030D-6E8A-4147-A177-3AD203B41FA5}">
                      <a16:colId xmlns:a16="http://schemas.microsoft.com/office/drawing/2014/main" val="3517698420"/>
                    </a:ext>
                  </a:extLst>
                </a:gridCol>
                <a:gridCol w="2465208">
                  <a:extLst>
                    <a:ext uri="{9D8B030D-6E8A-4147-A177-3AD203B41FA5}">
                      <a16:colId xmlns:a16="http://schemas.microsoft.com/office/drawing/2014/main" val="970666240"/>
                    </a:ext>
                  </a:extLst>
                </a:gridCol>
              </a:tblGrid>
              <a:tr h="582083">
                <a:tc>
                  <a:txBody>
                    <a:bodyPr/>
                    <a:lstStyle/>
                    <a:p>
                      <a:pPr algn="ctr" fontAlgn="b"/>
                      <a:endParaRPr lang="es-CO" sz="18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</a:t>
                      </a:r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de Contratos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Suma de SALDOS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90117398"/>
                  </a:ext>
                </a:extLst>
              </a:tr>
              <a:tr h="35277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16.722.299.677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5509168"/>
                  </a:ext>
                </a:extLst>
              </a:tr>
            </a:tbl>
          </a:graphicData>
        </a:graphic>
      </p:graphicFrame>
      <p:sp>
        <p:nvSpPr>
          <p:cNvPr id="6" name="Google Shape;110;p15">
            <a:extLst>
              <a:ext uri="{FF2B5EF4-FFF2-40B4-BE49-F238E27FC236}">
                <a16:creationId xmlns:a16="http://schemas.microsoft.com/office/drawing/2014/main" id="{FF2B9086-7EE2-39D2-247F-1ACD68EE7D7D}"/>
              </a:ext>
            </a:extLst>
          </p:cNvPr>
          <p:cNvSpPr txBox="1"/>
          <p:nvPr/>
        </p:nvSpPr>
        <p:spPr>
          <a:xfrm>
            <a:off x="990600" y="478808"/>
            <a:ext cx="10515600" cy="1631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n-US" sz="5400" dirty="0"/>
              <a:t>Estado Contratos – Saldos Fenecidos</a:t>
            </a:r>
          </a:p>
          <a:p>
            <a:r>
              <a:rPr lang="es-ES" sz="3600" dirty="0">
                <a:sym typeface="Oswald"/>
              </a:rPr>
              <a:t>Contratos con Procesos Jurídicos</a:t>
            </a:r>
            <a:endParaRPr lang="en-US" sz="3600" dirty="0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E8198F0-DAE4-4D83-EFC0-CDB62077F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317437"/>
              </p:ext>
            </p:extLst>
          </p:nvPr>
        </p:nvGraphicFramePr>
        <p:xfrm>
          <a:off x="2165350" y="4158464"/>
          <a:ext cx="7658097" cy="1612163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4039304">
                  <a:extLst>
                    <a:ext uri="{9D8B030D-6E8A-4147-A177-3AD203B41FA5}">
                      <a16:colId xmlns:a16="http://schemas.microsoft.com/office/drawing/2014/main" val="103136059"/>
                    </a:ext>
                  </a:extLst>
                </a:gridCol>
                <a:gridCol w="1375833">
                  <a:extLst>
                    <a:ext uri="{9D8B030D-6E8A-4147-A177-3AD203B41FA5}">
                      <a16:colId xmlns:a16="http://schemas.microsoft.com/office/drawing/2014/main" val="2630249999"/>
                    </a:ext>
                  </a:extLst>
                </a:gridCol>
                <a:gridCol w="2242960">
                  <a:extLst>
                    <a:ext uri="{9D8B030D-6E8A-4147-A177-3AD203B41FA5}">
                      <a16:colId xmlns:a16="http://schemas.microsoft.com/office/drawing/2014/main" val="1246817030"/>
                    </a:ext>
                  </a:extLst>
                </a:gridCol>
              </a:tblGrid>
              <a:tr h="592979">
                <a:tc>
                  <a:txBody>
                    <a:bodyPr/>
                    <a:lstStyle/>
                    <a:p>
                      <a:pPr algn="ctr" fontAlgn="b"/>
                      <a:endParaRPr lang="es-CO" sz="18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Nro. de Contratos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Suma de SALDOS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43727151"/>
                  </a:ext>
                </a:extLst>
              </a:tr>
              <a:tr h="339728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12_Liquidado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304.312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60057927"/>
                  </a:ext>
                </a:extLst>
              </a:tr>
              <a:tr h="339728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 Control perdida de competencia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5.164.015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29114186"/>
                  </a:ext>
                </a:extLst>
              </a:tr>
              <a:tr h="339728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5.468.327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57063444"/>
                  </a:ext>
                </a:extLst>
              </a:tr>
            </a:tbl>
          </a:graphicData>
        </a:graphic>
      </p:graphicFrame>
      <p:sp>
        <p:nvSpPr>
          <p:cNvPr id="3" name="Rectángulo 2"/>
          <p:cNvSpPr/>
          <p:nvPr/>
        </p:nvSpPr>
        <p:spPr>
          <a:xfrm>
            <a:off x="2233246" y="6100885"/>
            <a:ext cx="7590204" cy="4396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s-ES" sz="1100" dirty="0"/>
              <a:t>* Contrato: 861020-2019 / 1468775-2020 No se incluyeron en la resolución porque están en proceso </a:t>
            </a:r>
            <a:r>
              <a:rPr lang="es-ES" sz="1100" dirty="0" smtClean="0"/>
              <a:t>jurídico</a:t>
            </a:r>
            <a:endParaRPr lang="es-CO" sz="1100" dirty="0"/>
          </a:p>
        </p:txBody>
      </p:sp>
    </p:spTree>
    <p:extLst>
      <p:ext uri="{BB962C8B-B14F-4D97-AF65-F5344CB8AC3E}">
        <p14:creationId xmlns:p14="http://schemas.microsoft.com/office/powerpoint/2010/main" val="2857879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9B96721E-54FD-4055-D62C-7B341ED6949E}"/>
              </a:ext>
            </a:extLst>
          </p:cNvPr>
          <p:cNvSpPr txBox="1"/>
          <p:nvPr/>
        </p:nvSpPr>
        <p:spPr>
          <a:xfrm>
            <a:off x="838200" y="326408"/>
            <a:ext cx="105156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n-US" sz="3200" dirty="0"/>
              <a:t>Plan de Seguimiento - </a:t>
            </a:r>
            <a:r>
              <a:rPr lang="es-ES" sz="3200" dirty="0">
                <a:sym typeface="Oswald"/>
              </a:rPr>
              <a:t>Control de Daño Antijurídico</a:t>
            </a:r>
            <a:endParaRPr lang="en-US" sz="3200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45930"/>
              </p:ext>
            </p:extLst>
          </p:nvPr>
        </p:nvGraphicFramePr>
        <p:xfrm>
          <a:off x="372661" y="1071161"/>
          <a:ext cx="10965650" cy="5506155"/>
        </p:xfrm>
        <a:graphic>
          <a:graphicData uri="http://schemas.openxmlformats.org/drawingml/2006/table">
            <a:tbl>
              <a:tblPr/>
              <a:tblGrid>
                <a:gridCol w="6826249">
                  <a:extLst>
                    <a:ext uri="{9D8B030D-6E8A-4147-A177-3AD203B41FA5}">
                      <a16:colId xmlns:a16="http://schemas.microsoft.com/office/drawing/2014/main" val="160299651"/>
                    </a:ext>
                  </a:extLst>
                </a:gridCol>
                <a:gridCol w="3109860">
                  <a:extLst>
                    <a:ext uri="{9D8B030D-6E8A-4147-A177-3AD203B41FA5}">
                      <a16:colId xmlns:a16="http://schemas.microsoft.com/office/drawing/2014/main" val="4117167646"/>
                    </a:ext>
                  </a:extLst>
                </a:gridCol>
                <a:gridCol w="1029541">
                  <a:extLst>
                    <a:ext uri="{9D8B030D-6E8A-4147-A177-3AD203B41FA5}">
                      <a16:colId xmlns:a16="http://schemas.microsoft.com/office/drawing/2014/main" val="1045501974"/>
                    </a:ext>
                  </a:extLst>
                </a:gridCol>
              </a:tblGrid>
              <a:tr h="5003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ACTIVIDAD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FECHAS DE EJECUCIÓN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DIAS DE TRAMITE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825321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Proyección de la solicitud reiteración de daño antijurídico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21 al 22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531192"/>
                  </a:ext>
                </a:extLst>
              </a:tr>
              <a:tr h="15004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Envío Reiteración control daño antijuridico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Viernes 23 mayo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4769"/>
                  </a:ext>
                </a:extLst>
              </a:tr>
              <a:tr h="75045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Socialización del memorando a través de mesa de trabajo con referentes de áreas. Esto con el fin de priorizar las fechas de la presentación de la información (Tener en cuenta próximas perdidas de competencia y reservas  )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Lunes 26 y martes 27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094249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Revisar respuesta por parte de las  áreas y actualización de la base de liquidaciones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Martes 3 y miércoles  4 de junio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169731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Proyección Oficio de solicitud reiteración de daño antijurídico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jueves 5 junio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66150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 en estas fechas no se tiene respuesta, se reitera con oficio al área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Viernes 6 junio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545666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 dan tres días de respuesta a la nueva reiteración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Lunes 9  y martes 10 de junio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488118"/>
                  </a:ext>
                </a:extLst>
              </a:tr>
              <a:tr h="60018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Respuesta afirmativa se otorgan 5 días para la radicación de los documentos: Informe final, estado de cuenta y proyección del acta de liquidación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Miércoles 11 al 17 de junio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995668"/>
                  </a:ext>
                </a:extLst>
              </a:tr>
              <a:tr h="75023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Sino se tiene respuesta por parte de las áreas, se consolida información para reportar al Subsecretaria Corporativa para que en comité directivo se socialice la importancia de la respuesta requerida.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Lunes 18 y 19 de junio.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42737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Se de un término de 5 días para presentar el informe requerido y realizar el tramite 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Lunes 24 junio 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502" marR="7502" marT="7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252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958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464767" y="0"/>
            <a:ext cx="9401417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Proceso Liquidación Contrato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D2C7324-3E30-84A0-3340-87647E9EE9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9310090"/>
              </p:ext>
            </p:extLst>
          </p:nvPr>
        </p:nvGraphicFramePr>
        <p:xfrm>
          <a:off x="629587" y="1061799"/>
          <a:ext cx="10803829" cy="5054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lipse 3"/>
          <p:cNvSpPr/>
          <p:nvPr/>
        </p:nvSpPr>
        <p:spPr>
          <a:xfrm>
            <a:off x="1230924" y="1195754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1</a:t>
            </a:r>
            <a:endParaRPr lang="es-CO" b="1"/>
          </a:p>
        </p:txBody>
      </p:sp>
      <p:sp>
        <p:nvSpPr>
          <p:cNvPr id="5" name="Elipse 4"/>
          <p:cNvSpPr/>
          <p:nvPr/>
        </p:nvSpPr>
        <p:spPr>
          <a:xfrm>
            <a:off x="3625363" y="1195753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2</a:t>
            </a:r>
            <a:endParaRPr lang="es-CO" b="1"/>
          </a:p>
        </p:txBody>
      </p:sp>
      <p:sp>
        <p:nvSpPr>
          <p:cNvPr id="6" name="Elipse 5"/>
          <p:cNvSpPr/>
          <p:nvPr/>
        </p:nvSpPr>
        <p:spPr>
          <a:xfrm>
            <a:off x="5756032" y="1195753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3</a:t>
            </a:r>
            <a:endParaRPr lang="es-CO" b="1"/>
          </a:p>
        </p:txBody>
      </p:sp>
      <p:sp>
        <p:nvSpPr>
          <p:cNvPr id="7" name="Elipse 6"/>
          <p:cNvSpPr/>
          <p:nvPr/>
        </p:nvSpPr>
        <p:spPr>
          <a:xfrm>
            <a:off x="8047893" y="1195753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4</a:t>
            </a:r>
            <a:endParaRPr lang="es-CO" b="1"/>
          </a:p>
        </p:txBody>
      </p:sp>
      <p:sp>
        <p:nvSpPr>
          <p:cNvPr id="8" name="Elipse 7"/>
          <p:cNvSpPr/>
          <p:nvPr/>
        </p:nvSpPr>
        <p:spPr>
          <a:xfrm>
            <a:off x="10322170" y="1195753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5</a:t>
            </a:r>
            <a:endParaRPr lang="es-CO" b="1"/>
          </a:p>
        </p:txBody>
      </p:sp>
      <p:sp>
        <p:nvSpPr>
          <p:cNvPr id="9" name="Elipse 8"/>
          <p:cNvSpPr/>
          <p:nvPr/>
        </p:nvSpPr>
        <p:spPr>
          <a:xfrm>
            <a:off x="1189893" y="2710961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6</a:t>
            </a:r>
            <a:endParaRPr lang="es-CO" b="1"/>
          </a:p>
        </p:txBody>
      </p:sp>
      <p:sp>
        <p:nvSpPr>
          <p:cNvPr id="10" name="Elipse 9"/>
          <p:cNvSpPr/>
          <p:nvPr/>
        </p:nvSpPr>
        <p:spPr>
          <a:xfrm>
            <a:off x="3584332" y="2710960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7</a:t>
            </a:r>
            <a:endParaRPr lang="es-CO" b="1"/>
          </a:p>
        </p:txBody>
      </p:sp>
      <p:sp>
        <p:nvSpPr>
          <p:cNvPr id="11" name="Elipse 10"/>
          <p:cNvSpPr/>
          <p:nvPr/>
        </p:nvSpPr>
        <p:spPr>
          <a:xfrm>
            <a:off x="5715001" y="2710960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8</a:t>
            </a:r>
            <a:endParaRPr lang="es-CO" b="1"/>
          </a:p>
        </p:txBody>
      </p:sp>
      <p:sp>
        <p:nvSpPr>
          <p:cNvPr id="12" name="Elipse 11"/>
          <p:cNvSpPr/>
          <p:nvPr/>
        </p:nvSpPr>
        <p:spPr>
          <a:xfrm>
            <a:off x="8006862" y="2710960"/>
            <a:ext cx="509954" cy="4835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/>
              <a:t>9</a:t>
            </a:r>
            <a:endParaRPr lang="es-CO" b="1"/>
          </a:p>
        </p:txBody>
      </p:sp>
      <p:sp>
        <p:nvSpPr>
          <p:cNvPr id="13" name="Elipse 12"/>
          <p:cNvSpPr/>
          <p:nvPr/>
        </p:nvSpPr>
        <p:spPr>
          <a:xfrm>
            <a:off x="10295792" y="2705961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10</a:t>
            </a:r>
            <a:endParaRPr lang="es-CO" sz="1050" b="1"/>
          </a:p>
        </p:txBody>
      </p:sp>
      <p:sp>
        <p:nvSpPr>
          <p:cNvPr id="19" name="Elipse 18"/>
          <p:cNvSpPr/>
          <p:nvPr/>
        </p:nvSpPr>
        <p:spPr>
          <a:xfrm>
            <a:off x="1235319" y="4262365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11</a:t>
            </a:r>
            <a:endParaRPr lang="es-CO" sz="1050" b="1"/>
          </a:p>
        </p:txBody>
      </p:sp>
      <p:sp>
        <p:nvSpPr>
          <p:cNvPr id="20" name="Elipse 19"/>
          <p:cNvSpPr/>
          <p:nvPr/>
        </p:nvSpPr>
        <p:spPr>
          <a:xfrm>
            <a:off x="3529385" y="4194788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12</a:t>
            </a:r>
            <a:endParaRPr lang="es-CO" sz="1050" b="1"/>
          </a:p>
        </p:txBody>
      </p:sp>
      <p:sp>
        <p:nvSpPr>
          <p:cNvPr id="21" name="Elipse 20"/>
          <p:cNvSpPr/>
          <p:nvPr/>
        </p:nvSpPr>
        <p:spPr>
          <a:xfrm>
            <a:off x="5760427" y="4221168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13</a:t>
            </a:r>
            <a:endParaRPr lang="es-CO" sz="1050" b="1"/>
          </a:p>
        </p:txBody>
      </p:sp>
      <p:sp>
        <p:nvSpPr>
          <p:cNvPr id="22" name="Elipse 21"/>
          <p:cNvSpPr/>
          <p:nvPr/>
        </p:nvSpPr>
        <p:spPr>
          <a:xfrm>
            <a:off x="8036899" y="4227192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14</a:t>
            </a:r>
            <a:endParaRPr lang="es-CO" sz="1050" b="1"/>
          </a:p>
        </p:txBody>
      </p:sp>
      <p:sp>
        <p:nvSpPr>
          <p:cNvPr id="23" name="Elipse 22"/>
          <p:cNvSpPr/>
          <p:nvPr/>
        </p:nvSpPr>
        <p:spPr>
          <a:xfrm>
            <a:off x="10325103" y="4194788"/>
            <a:ext cx="501162" cy="4534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/>
              <a:t>15</a:t>
            </a:r>
            <a:endParaRPr lang="es-CO" sz="1050" b="1"/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543898" y="123092"/>
            <a:ext cx="9401417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Información General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732601"/>
              </p:ext>
            </p:extLst>
          </p:nvPr>
        </p:nvGraphicFramePr>
        <p:xfrm>
          <a:off x="5947998" y="4305737"/>
          <a:ext cx="5112726" cy="2182984"/>
        </p:xfrm>
        <a:graphic>
          <a:graphicData uri="http://schemas.openxmlformats.org/drawingml/2006/table">
            <a:tbl>
              <a:tblPr/>
              <a:tblGrid>
                <a:gridCol w="2479825">
                  <a:extLst>
                    <a:ext uri="{9D8B030D-6E8A-4147-A177-3AD203B41FA5}">
                      <a16:colId xmlns:a16="http://schemas.microsoft.com/office/drawing/2014/main" val="885498928"/>
                    </a:ext>
                  </a:extLst>
                </a:gridCol>
                <a:gridCol w="1255221">
                  <a:extLst>
                    <a:ext uri="{9D8B030D-6E8A-4147-A177-3AD203B41FA5}">
                      <a16:colId xmlns:a16="http://schemas.microsoft.com/office/drawing/2014/main" val="2590694124"/>
                    </a:ext>
                  </a:extLst>
                </a:gridCol>
                <a:gridCol w="1377680">
                  <a:extLst>
                    <a:ext uri="{9D8B030D-6E8A-4147-A177-3AD203B41FA5}">
                      <a16:colId xmlns:a16="http://schemas.microsoft.com/office/drawing/2014/main" val="2137624302"/>
                    </a:ext>
                  </a:extLst>
                </a:gridCol>
              </a:tblGrid>
              <a:tr h="18949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FENECIDOS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729680"/>
                  </a:ext>
                </a:extLst>
              </a:tr>
              <a:tr h="18949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159032"/>
                  </a:ext>
                </a:extLst>
              </a:tr>
              <a:tr h="1894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31 de Diciembre de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971695"/>
                  </a:ext>
                </a:extLst>
              </a:tr>
              <a:tr h="3335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170.448.266.175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731218"/>
                  </a:ext>
                </a:extLst>
              </a:tr>
              <a:tr h="1894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421121"/>
                  </a:ext>
                </a:extLst>
              </a:tr>
              <a:tr h="189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16.036.936.560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832582"/>
                  </a:ext>
                </a:extLst>
              </a:tr>
              <a:tr h="189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089036"/>
                  </a:ext>
                </a:extLst>
              </a:tr>
              <a:tr h="189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598549"/>
                  </a:ext>
                </a:extLst>
              </a:tr>
              <a:tr h="1894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71134"/>
                  </a:ext>
                </a:extLst>
              </a:tr>
              <a:tr h="3335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154.411.329.615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894169"/>
                  </a:ext>
                </a:extLst>
              </a:tr>
            </a:tbl>
          </a:graphicData>
        </a:graphic>
      </p:graphicFrame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78160"/>
              </p:ext>
            </p:extLst>
          </p:nvPr>
        </p:nvGraphicFramePr>
        <p:xfrm>
          <a:off x="351692" y="4305737"/>
          <a:ext cx="5314950" cy="2102730"/>
        </p:xfrm>
        <a:graphic>
          <a:graphicData uri="http://schemas.openxmlformats.org/drawingml/2006/table">
            <a:tbl>
              <a:tblPr/>
              <a:tblGrid>
                <a:gridCol w="2304919">
                  <a:extLst>
                    <a:ext uri="{9D8B030D-6E8A-4147-A177-3AD203B41FA5}">
                      <a16:colId xmlns:a16="http://schemas.microsoft.com/office/drawing/2014/main" val="1962436354"/>
                    </a:ext>
                  </a:extLst>
                </a:gridCol>
                <a:gridCol w="1663000">
                  <a:extLst>
                    <a:ext uri="{9D8B030D-6E8A-4147-A177-3AD203B41FA5}">
                      <a16:colId xmlns:a16="http://schemas.microsoft.com/office/drawing/2014/main" val="1078492498"/>
                    </a:ext>
                  </a:extLst>
                </a:gridCol>
                <a:gridCol w="1347031">
                  <a:extLst>
                    <a:ext uri="{9D8B030D-6E8A-4147-A177-3AD203B41FA5}">
                      <a16:colId xmlns:a16="http://schemas.microsoft.com/office/drawing/2014/main" val="2476446277"/>
                    </a:ext>
                  </a:extLst>
                </a:gridCol>
              </a:tblGrid>
              <a:tr h="19542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RESERVAS PRESUPUESTALES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635286"/>
                  </a:ext>
                </a:extLst>
              </a:tr>
              <a:tr h="19542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115770"/>
                  </a:ext>
                </a:extLst>
              </a:tr>
              <a:tr h="1954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31 de Diciembre de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919581"/>
                  </a:ext>
                </a:extLst>
              </a:tr>
              <a:tr h="34394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112.394.839.028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221289"/>
                  </a:ext>
                </a:extLst>
              </a:tr>
              <a:tr h="19542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729462"/>
                  </a:ext>
                </a:extLst>
              </a:tr>
              <a:tr h="1954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59.456.656.639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259942"/>
                  </a:ext>
                </a:extLst>
              </a:tr>
              <a:tr h="1954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88183"/>
                  </a:ext>
                </a:extLst>
              </a:tr>
              <a:tr h="1954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894973"/>
                  </a:ext>
                </a:extLst>
              </a:tr>
              <a:tr h="1954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948365"/>
                  </a:ext>
                </a:extLst>
              </a:tr>
              <a:tr h="1954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52.938.182.389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523488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979852"/>
              </p:ext>
            </p:extLst>
          </p:nvPr>
        </p:nvGraphicFramePr>
        <p:xfrm>
          <a:off x="351692" y="1655091"/>
          <a:ext cx="5314950" cy="2099223"/>
        </p:xfrm>
        <a:graphic>
          <a:graphicData uri="http://schemas.openxmlformats.org/drawingml/2006/table">
            <a:tbl>
              <a:tblPr/>
              <a:tblGrid>
                <a:gridCol w="2304919">
                  <a:extLst>
                    <a:ext uri="{9D8B030D-6E8A-4147-A177-3AD203B41FA5}">
                      <a16:colId xmlns:a16="http://schemas.microsoft.com/office/drawing/2014/main" val="2490785690"/>
                    </a:ext>
                  </a:extLst>
                </a:gridCol>
                <a:gridCol w="1663000">
                  <a:extLst>
                    <a:ext uri="{9D8B030D-6E8A-4147-A177-3AD203B41FA5}">
                      <a16:colId xmlns:a16="http://schemas.microsoft.com/office/drawing/2014/main" val="2534642392"/>
                    </a:ext>
                  </a:extLst>
                </a:gridCol>
                <a:gridCol w="1347031">
                  <a:extLst>
                    <a:ext uri="{9D8B030D-6E8A-4147-A177-3AD203B41FA5}">
                      <a16:colId xmlns:a16="http://schemas.microsoft.com/office/drawing/2014/main" val="4164040955"/>
                    </a:ext>
                  </a:extLst>
                </a:gridCol>
              </a:tblGrid>
              <a:tr h="19509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RESERVAS PRESUPUESTALES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277514"/>
                  </a:ext>
                </a:extLst>
              </a:tr>
              <a:tr h="19509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60169"/>
                  </a:ext>
                </a:extLst>
              </a:tr>
              <a:tr h="1950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31 de Diciembre de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000861"/>
                  </a:ext>
                </a:extLst>
              </a:tr>
              <a:tr h="34336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112.394.839.028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8940"/>
                  </a:ext>
                </a:extLst>
              </a:tr>
              <a:tr h="1950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521787"/>
                  </a:ext>
                </a:extLst>
              </a:tr>
              <a:tr h="1950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59.473.394.097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800742"/>
                  </a:ext>
                </a:extLst>
              </a:tr>
              <a:tr h="1950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176624"/>
                  </a:ext>
                </a:extLst>
              </a:tr>
              <a:tr h="1950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731050"/>
                  </a:ext>
                </a:extLst>
              </a:tr>
              <a:tr h="1950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</a:t>
                      </a:r>
                      <a:r>
                        <a:rPr lang="es-E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22 </a:t>
                      </a:r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 </a:t>
                      </a:r>
                      <a:r>
                        <a:rPr lang="es-E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618928"/>
                  </a:ext>
                </a:extLst>
              </a:tr>
              <a:tr h="1950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52.921.444.931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403518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845242"/>
              </p:ext>
            </p:extLst>
          </p:nvPr>
        </p:nvGraphicFramePr>
        <p:xfrm>
          <a:off x="5947998" y="1607422"/>
          <a:ext cx="5112726" cy="2226022"/>
        </p:xfrm>
        <a:graphic>
          <a:graphicData uri="http://schemas.openxmlformats.org/drawingml/2006/table">
            <a:tbl>
              <a:tblPr/>
              <a:tblGrid>
                <a:gridCol w="2479825">
                  <a:extLst>
                    <a:ext uri="{9D8B030D-6E8A-4147-A177-3AD203B41FA5}">
                      <a16:colId xmlns:a16="http://schemas.microsoft.com/office/drawing/2014/main" val="730049864"/>
                    </a:ext>
                  </a:extLst>
                </a:gridCol>
                <a:gridCol w="1255221">
                  <a:extLst>
                    <a:ext uri="{9D8B030D-6E8A-4147-A177-3AD203B41FA5}">
                      <a16:colId xmlns:a16="http://schemas.microsoft.com/office/drawing/2014/main" val="1308566362"/>
                    </a:ext>
                  </a:extLst>
                </a:gridCol>
                <a:gridCol w="1377680">
                  <a:extLst>
                    <a:ext uri="{9D8B030D-6E8A-4147-A177-3AD203B41FA5}">
                      <a16:colId xmlns:a16="http://schemas.microsoft.com/office/drawing/2014/main" val="1882130173"/>
                    </a:ext>
                  </a:extLst>
                </a:gridCol>
              </a:tblGrid>
              <a:tr h="19323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FENECIDOS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69074"/>
                  </a:ext>
                </a:extLst>
              </a:tr>
              <a:tr h="19323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675586"/>
                  </a:ext>
                </a:extLst>
              </a:tr>
              <a:tr h="1932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31 de Diciembre de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083613"/>
                  </a:ext>
                </a:extLst>
              </a:tr>
              <a:tr h="34008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170.448.266.175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269905"/>
                  </a:ext>
                </a:extLst>
              </a:tr>
              <a:tr h="19323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 A 30 DE SEPTIEMBRE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577533"/>
                  </a:ext>
                </a:extLst>
              </a:tr>
              <a:tr h="193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16.867.220.230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340489"/>
                  </a:ext>
                </a:extLst>
              </a:tr>
              <a:tr h="193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563975"/>
                  </a:ext>
                </a:extLst>
              </a:tr>
              <a:tr h="193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605456"/>
                  </a:ext>
                </a:extLst>
              </a:tr>
              <a:tr h="1932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SALDOS A </a:t>
                      </a:r>
                      <a:r>
                        <a:rPr lang="es-E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22 </a:t>
                      </a:r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 </a:t>
                      </a:r>
                      <a:r>
                        <a:rPr lang="es-E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  <a:r>
                        <a:rPr lang="es-E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Nro Contratos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784863"/>
                  </a:ext>
                </a:extLst>
              </a:tr>
              <a:tr h="34008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5B6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153.581.045.945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D6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014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193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543898" y="123092"/>
            <a:ext cx="9401417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Reservas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BD004C1D-0A62-403D-5A62-DD1716C38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176973"/>
              </p:ext>
            </p:extLst>
          </p:nvPr>
        </p:nvGraphicFramePr>
        <p:xfrm>
          <a:off x="2980030" y="1417919"/>
          <a:ext cx="6529152" cy="424892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891255">
                  <a:extLst>
                    <a:ext uri="{9D8B030D-6E8A-4147-A177-3AD203B41FA5}">
                      <a16:colId xmlns:a16="http://schemas.microsoft.com/office/drawing/2014/main" val="903789399"/>
                    </a:ext>
                  </a:extLst>
                </a:gridCol>
                <a:gridCol w="1397969">
                  <a:extLst>
                    <a:ext uri="{9D8B030D-6E8A-4147-A177-3AD203B41FA5}">
                      <a16:colId xmlns:a16="http://schemas.microsoft.com/office/drawing/2014/main" val="306546816"/>
                    </a:ext>
                  </a:extLst>
                </a:gridCol>
                <a:gridCol w="2239928">
                  <a:extLst>
                    <a:ext uri="{9D8B030D-6E8A-4147-A177-3AD203B41FA5}">
                      <a16:colId xmlns:a16="http://schemas.microsoft.com/office/drawing/2014/main" val="489905033"/>
                    </a:ext>
                  </a:extLst>
                </a:gridCol>
              </a:tblGrid>
              <a:tr h="439003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Registran BD Liquidaciones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</a:t>
                      </a:r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de Contratos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Saldos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72061151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 Aprobación Contratista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14.745.885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69773539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12_Liquidado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5.746.978.957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01048776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 Control daño Antijuridico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390.592.339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19333379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 Pendiente Solicitud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33.303.464.467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67894426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 Asignado Profesional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707.939.169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40078560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 Devolución Área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6.000.000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02061139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En ajustes del area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599.268.583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17359725"/>
                  </a:ext>
                </a:extLst>
              </a:tr>
              <a:tr h="29724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 Revisor_Financiera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9.008.791.239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60086498"/>
                  </a:ext>
                </a:extLst>
              </a:tr>
              <a:tr h="29724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 Supervisor Contrato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714.143.071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00882833"/>
                  </a:ext>
                </a:extLst>
              </a:tr>
              <a:tr h="29724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 Revisor EABM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545.606.425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1599006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 Subdirección Contratación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1.466.258.560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04244466"/>
                  </a:ext>
                </a:extLst>
              </a:tr>
              <a:tr h="2858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 Subsecretaría Corportativa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417.656.236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46213277"/>
                  </a:ext>
                </a:extLst>
              </a:tr>
              <a:tr h="29724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52.921.444.931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60214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921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543898" y="123092"/>
            <a:ext cx="9401417" cy="1554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Reservas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Tramites en Gestión Liquidaciones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3DAE5D1-B787-FA2A-573E-BBAC7C39B6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558255"/>
              </p:ext>
            </p:extLst>
          </p:nvPr>
        </p:nvGraphicFramePr>
        <p:xfrm>
          <a:off x="1816100" y="1905000"/>
          <a:ext cx="8077200" cy="398147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815188">
                  <a:extLst>
                    <a:ext uri="{9D8B030D-6E8A-4147-A177-3AD203B41FA5}">
                      <a16:colId xmlns:a16="http://schemas.microsoft.com/office/drawing/2014/main" val="3633616603"/>
                    </a:ext>
                  </a:extLst>
                </a:gridCol>
                <a:gridCol w="1838852">
                  <a:extLst>
                    <a:ext uri="{9D8B030D-6E8A-4147-A177-3AD203B41FA5}">
                      <a16:colId xmlns:a16="http://schemas.microsoft.com/office/drawing/2014/main" val="1073381898"/>
                    </a:ext>
                  </a:extLst>
                </a:gridCol>
                <a:gridCol w="2423160">
                  <a:extLst>
                    <a:ext uri="{9D8B030D-6E8A-4147-A177-3AD203B41FA5}">
                      <a16:colId xmlns:a16="http://schemas.microsoft.com/office/drawing/2014/main" val="3775378796"/>
                    </a:ext>
                  </a:extLst>
                </a:gridCol>
              </a:tblGrid>
              <a:tr h="672258">
                <a:tc>
                  <a:txBody>
                    <a:bodyPr/>
                    <a:lstStyle/>
                    <a:p>
                      <a:pPr algn="ctr" fontAlgn="b"/>
                      <a:endParaRPr lang="es-CO" sz="20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Nro. de Contratos</a:t>
                      </a:r>
                      <a:endParaRPr lang="es-CO" sz="2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SALDO_RP</a:t>
                      </a:r>
                      <a:endParaRPr lang="es-CO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7897805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 Aprobación Contratista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14.745.885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56362659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 Asignado Profesional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707.939.169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08949754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En ajustes del area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599.268.583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52627613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 Revisor_Financiera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9.008.791.239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84968845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 Supervisor Contrato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714.143.071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71632353"/>
                  </a:ext>
                </a:extLst>
              </a:tr>
              <a:tr h="37695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 Revisor EABM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545.606.425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6055551"/>
                  </a:ext>
                </a:extLst>
              </a:tr>
              <a:tr h="35834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 Subdirección Contratación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1.466.258.560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13780846"/>
                  </a:ext>
                </a:extLst>
              </a:tr>
              <a:tr h="3445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 Subsecretaría Corportativa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417.656.236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73878041"/>
                  </a:ext>
                </a:extLst>
              </a:tr>
              <a:tr h="3445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13.474.409.168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76367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277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543898" y="123092"/>
            <a:ext cx="9401417" cy="1554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Reservas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Control de Daño Antijurídico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86B5D4D8-97DE-BD05-D6A5-3F51118298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435199"/>
              </p:ext>
            </p:extLst>
          </p:nvPr>
        </p:nvGraphicFramePr>
        <p:xfrm>
          <a:off x="3486150" y="5152354"/>
          <a:ext cx="5219700" cy="57531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311400">
                  <a:extLst>
                    <a:ext uri="{9D8B030D-6E8A-4147-A177-3AD203B41FA5}">
                      <a16:colId xmlns:a16="http://schemas.microsoft.com/office/drawing/2014/main" val="716279074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593456404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1027518944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Reportados a Financiera</a:t>
                      </a:r>
                      <a:endParaRPr lang="es-CO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Nro. de Contratos</a:t>
                      </a:r>
                      <a:endParaRPr lang="es-CO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SALDO_RP</a:t>
                      </a:r>
                      <a:endParaRPr lang="es-CO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1432829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12_Liquidado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5.746.978.957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28767630"/>
                  </a:ext>
                </a:extLst>
              </a:tr>
            </a:tbl>
          </a:graphicData>
        </a:graphic>
      </p:graphicFrame>
      <p:sp>
        <p:nvSpPr>
          <p:cNvPr id="8" name="Google Shape;110;p15">
            <a:extLst>
              <a:ext uri="{FF2B5EF4-FFF2-40B4-BE49-F238E27FC236}">
                <a16:creationId xmlns:a16="http://schemas.microsoft.com/office/drawing/2014/main" id="{06B05821-2A0A-AF45-9E7F-E2B18F601337}"/>
              </a:ext>
            </a:extLst>
          </p:cNvPr>
          <p:cNvSpPr txBox="1"/>
          <p:nvPr/>
        </p:nvSpPr>
        <p:spPr>
          <a:xfrm>
            <a:off x="1242891" y="4269302"/>
            <a:ext cx="9401417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Reportado a Financiera para pago y/o liberación</a:t>
            </a: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630633"/>
              </p:ext>
            </p:extLst>
          </p:nvPr>
        </p:nvGraphicFramePr>
        <p:xfrm>
          <a:off x="3739809" y="1983915"/>
          <a:ext cx="5259335" cy="2044990"/>
        </p:xfrm>
        <a:graphic>
          <a:graphicData uri="http://schemas.openxmlformats.org/drawingml/2006/table">
            <a:tbl>
              <a:tblPr/>
              <a:tblGrid>
                <a:gridCol w="2479138">
                  <a:extLst>
                    <a:ext uri="{9D8B030D-6E8A-4147-A177-3AD203B41FA5}">
                      <a16:colId xmlns:a16="http://schemas.microsoft.com/office/drawing/2014/main" val="2652815262"/>
                    </a:ext>
                  </a:extLst>
                </a:gridCol>
                <a:gridCol w="1263253">
                  <a:extLst>
                    <a:ext uri="{9D8B030D-6E8A-4147-A177-3AD203B41FA5}">
                      <a16:colId xmlns:a16="http://schemas.microsoft.com/office/drawing/2014/main" val="4061163420"/>
                    </a:ext>
                  </a:extLst>
                </a:gridCol>
                <a:gridCol w="1516944">
                  <a:extLst>
                    <a:ext uri="{9D8B030D-6E8A-4147-A177-3AD203B41FA5}">
                      <a16:colId xmlns:a16="http://schemas.microsoft.com/office/drawing/2014/main" val="2536459364"/>
                    </a:ext>
                  </a:extLst>
                </a:gridCol>
              </a:tblGrid>
              <a:tr h="2882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767325"/>
                  </a:ext>
                </a:extLst>
              </a:tr>
              <a:tr h="590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Nro. 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Contratos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SALDOS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918983"/>
                  </a:ext>
                </a:extLst>
              </a:tr>
              <a:tr h="2882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 Control daño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Antijurídico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390.592.339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51655"/>
                  </a:ext>
                </a:extLst>
              </a:tr>
              <a:tr h="2882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 Pendiente Solicitud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33.303.464.467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678527"/>
                  </a:ext>
                </a:extLst>
              </a:tr>
              <a:tr h="2882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 Devolución Área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6.000.000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207343"/>
                  </a:ext>
                </a:extLst>
              </a:tr>
              <a:tr h="30194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33.700.056.806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105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905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9B96721E-54FD-4055-D62C-7B341ED6949E}"/>
              </a:ext>
            </a:extLst>
          </p:cNvPr>
          <p:cNvSpPr txBox="1"/>
          <p:nvPr/>
        </p:nvSpPr>
        <p:spPr>
          <a:xfrm>
            <a:off x="838200" y="326408"/>
            <a:ext cx="10515600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n-US" sz="5400" dirty="0"/>
              <a:t>Estado Contratos – Saldos Fenecidos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D899D4E-9352-D5B5-7B5E-FEFF7EFFB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05589"/>
              </p:ext>
            </p:extLst>
          </p:nvPr>
        </p:nvGraphicFramePr>
        <p:xfrm>
          <a:off x="2479675" y="1342040"/>
          <a:ext cx="7232650" cy="4929173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690907">
                  <a:extLst>
                    <a:ext uri="{9D8B030D-6E8A-4147-A177-3AD203B41FA5}">
                      <a16:colId xmlns:a16="http://schemas.microsoft.com/office/drawing/2014/main" val="2743459652"/>
                    </a:ext>
                  </a:extLst>
                </a:gridCol>
                <a:gridCol w="1862797">
                  <a:extLst>
                    <a:ext uri="{9D8B030D-6E8A-4147-A177-3AD203B41FA5}">
                      <a16:colId xmlns:a16="http://schemas.microsoft.com/office/drawing/2014/main" val="1558986163"/>
                    </a:ext>
                  </a:extLst>
                </a:gridCol>
                <a:gridCol w="1678946">
                  <a:extLst>
                    <a:ext uri="{9D8B030D-6E8A-4147-A177-3AD203B41FA5}">
                      <a16:colId xmlns:a16="http://schemas.microsoft.com/office/drawing/2014/main" val="1506538237"/>
                    </a:ext>
                  </a:extLst>
                </a:gridCol>
              </a:tblGrid>
              <a:tr h="24694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 CONCEPTO 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Nro. de Contratos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SALDOS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0745823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 Aprobación Contratista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521.333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87055714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12_Liquidado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304.312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2342870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 Control daño Antijuridico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74.931.708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38088615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 Control perdida de competencia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5.164.015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62824381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 Pendiente Solicitud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80.207.295.909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80972519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 Asignado Profesional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66.601.282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2788257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 Devolución Área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228.705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01638131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En ajustes del area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55.996.851.858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70625000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 Revisor_Financiera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227.249.635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10630775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 Ajuste Abogado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1.822.667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69575993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 Desiganción de Supervisor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4.290.896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95886151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 Supervisor Contrato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1.488.447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68441798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 Revisor EABM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15.101.163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24453719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 Subdirección Contratación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168.991.502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2741056"/>
                  </a:ext>
                </a:extLst>
              </a:tr>
              <a:tr h="27718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 Subsecretaría Corportativa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87.902.836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79631335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Registra BD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16.722.299.677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78401052"/>
                  </a:ext>
                </a:extLst>
              </a:tr>
              <a:tr h="27291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153.581.045.945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46113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07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9B96721E-54FD-4055-D62C-7B341ED6949E}"/>
              </a:ext>
            </a:extLst>
          </p:cNvPr>
          <p:cNvSpPr txBox="1"/>
          <p:nvPr/>
        </p:nvSpPr>
        <p:spPr>
          <a:xfrm>
            <a:off x="838200" y="326408"/>
            <a:ext cx="10515600" cy="1631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n-US" sz="5400" dirty="0"/>
              <a:t>Estado Contratos – Saldos Fenecidos</a:t>
            </a:r>
          </a:p>
          <a:p>
            <a:r>
              <a:rPr lang="es-ES" sz="3600" dirty="0">
                <a:sym typeface="Oswald"/>
              </a:rPr>
              <a:t>Tramites en Gestión Liquidaciones</a:t>
            </a:r>
            <a:endParaRPr lang="en-US" sz="36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62524FC-FEFE-401E-B7F2-1A28BDDC6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488891"/>
              </p:ext>
            </p:extLst>
          </p:nvPr>
        </p:nvGraphicFramePr>
        <p:xfrm>
          <a:off x="2508249" y="2095976"/>
          <a:ext cx="7175501" cy="4406878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4188744">
                  <a:extLst>
                    <a:ext uri="{9D8B030D-6E8A-4147-A177-3AD203B41FA5}">
                      <a16:colId xmlns:a16="http://schemas.microsoft.com/office/drawing/2014/main" val="4199230834"/>
                    </a:ext>
                  </a:extLst>
                </a:gridCol>
                <a:gridCol w="1110928">
                  <a:extLst>
                    <a:ext uri="{9D8B030D-6E8A-4147-A177-3AD203B41FA5}">
                      <a16:colId xmlns:a16="http://schemas.microsoft.com/office/drawing/2014/main" val="1355210105"/>
                    </a:ext>
                  </a:extLst>
                </a:gridCol>
                <a:gridCol w="1875829">
                  <a:extLst>
                    <a:ext uri="{9D8B030D-6E8A-4147-A177-3AD203B41FA5}">
                      <a16:colId xmlns:a16="http://schemas.microsoft.com/office/drawing/2014/main" val="50179136"/>
                    </a:ext>
                  </a:extLst>
                </a:gridCol>
              </a:tblGrid>
              <a:tr h="523521">
                <a:tc>
                  <a:txBody>
                    <a:bodyPr/>
                    <a:lstStyle/>
                    <a:p>
                      <a:pPr algn="ctr" fontAlgn="b"/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Nro</a:t>
                      </a:r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de Contratos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SALDOS</a:t>
                      </a:r>
                      <a:endParaRPr lang="es-CO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9815041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 Aprobación Contratista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521.333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11992984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 Asignado Profesional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66.601.282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64388034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En ajustes del area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55.996.851.858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56440636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 Revisor_Financiera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227.249.635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73093037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 Ajuste Abogado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1.822.667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92296290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 Desiganción de Supervisor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4.290.896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39770684"/>
                  </a:ext>
                </a:extLst>
              </a:tr>
              <a:tr h="34083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 Supervisor Contrato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1.488.447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02956520"/>
                  </a:ext>
                </a:extLst>
              </a:tr>
              <a:tr h="34083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 Revisor EABM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15.101.163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31733128"/>
                  </a:ext>
                </a:extLst>
              </a:tr>
              <a:tr h="34083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 Subdirección Contratación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168.991.502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21970235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 Subsecretaría Corportativa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87.902.836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63089766"/>
                  </a:ext>
                </a:extLst>
              </a:tr>
              <a:tr h="35446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56.570.821.619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1548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162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B4F8B-F64D-DC3E-CBD1-BAD1C5B6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9B96721E-54FD-4055-D62C-7B341ED6949E}"/>
              </a:ext>
            </a:extLst>
          </p:cNvPr>
          <p:cNvSpPr txBox="1"/>
          <p:nvPr/>
        </p:nvSpPr>
        <p:spPr>
          <a:xfrm>
            <a:off x="838200" y="326408"/>
            <a:ext cx="10515600" cy="1631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5700" b="1">
                <a:solidFill>
                  <a:srgbClr val="285B6A"/>
                </a:solidFill>
                <a:latin typeface="Oswald"/>
                <a:ea typeface="Oswald"/>
                <a:cs typeface="Oswald"/>
              </a:defRPr>
            </a:lvl1pPr>
          </a:lstStyle>
          <a:p>
            <a:r>
              <a:rPr lang="en-US" sz="5400" dirty="0"/>
              <a:t>Estado Contratos – Saldos Fenecidos</a:t>
            </a:r>
          </a:p>
          <a:p>
            <a:r>
              <a:rPr lang="es-ES" sz="3600" dirty="0">
                <a:sym typeface="Oswald"/>
              </a:rPr>
              <a:t>Control de Daño Antijurídico</a:t>
            </a:r>
            <a:endParaRPr lang="en-US" sz="3600" dirty="0"/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058491"/>
              </p:ext>
            </p:extLst>
          </p:nvPr>
        </p:nvGraphicFramePr>
        <p:xfrm>
          <a:off x="2975260" y="2617531"/>
          <a:ext cx="6241480" cy="2198036"/>
        </p:xfrm>
        <a:graphic>
          <a:graphicData uri="http://schemas.openxmlformats.org/drawingml/2006/table">
            <a:tbl>
              <a:tblPr/>
              <a:tblGrid>
                <a:gridCol w="3169116">
                  <a:extLst>
                    <a:ext uri="{9D8B030D-6E8A-4147-A177-3AD203B41FA5}">
                      <a16:colId xmlns:a16="http://schemas.microsoft.com/office/drawing/2014/main" val="2827601755"/>
                    </a:ext>
                  </a:extLst>
                </a:gridCol>
                <a:gridCol w="1234772">
                  <a:extLst>
                    <a:ext uri="{9D8B030D-6E8A-4147-A177-3AD203B41FA5}">
                      <a16:colId xmlns:a16="http://schemas.microsoft.com/office/drawing/2014/main" val="3400833042"/>
                    </a:ext>
                  </a:extLst>
                </a:gridCol>
                <a:gridCol w="1837592">
                  <a:extLst>
                    <a:ext uri="{9D8B030D-6E8A-4147-A177-3AD203B41FA5}">
                      <a16:colId xmlns:a16="http://schemas.microsoft.com/office/drawing/2014/main" val="3490182940"/>
                    </a:ext>
                  </a:extLst>
                </a:gridCol>
              </a:tblGrid>
              <a:tr h="2744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319348"/>
                  </a:ext>
                </a:extLst>
              </a:tr>
              <a:tr h="5619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Nro. de Contratos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745969"/>
                  </a:ext>
                </a:extLst>
              </a:tr>
              <a:tr h="514937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 Control daño Antijurídico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74.931.708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34477"/>
                  </a:ext>
                </a:extLst>
              </a:tr>
              <a:tr h="27446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 Pendiente Solicitud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80.207.295.909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641335"/>
                  </a:ext>
                </a:extLst>
              </a:tr>
              <a:tr h="28466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Devolución Área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228.705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182728"/>
                  </a:ext>
                </a:extLst>
              </a:tr>
              <a:tr h="28752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 general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80.282.456.322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23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692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bd6461-e7e4-4abe-b2d4-210813cdbd0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ED4FF113E4C64399229CB8D31EA85D" ma:contentTypeVersion="10" ma:contentTypeDescription="Crear nuevo documento." ma:contentTypeScope="" ma:versionID="e48801c6016ee9ddd0c93e6e210067f4">
  <xsd:schema xmlns:xsd="http://www.w3.org/2001/XMLSchema" xmlns:xs="http://www.w3.org/2001/XMLSchema" xmlns:p="http://schemas.microsoft.com/office/2006/metadata/properties" xmlns:ns3="4ebd6461-e7e4-4abe-b2d4-210813cdbd0a" targetNamespace="http://schemas.microsoft.com/office/2006/metadata/properties" ma:root="true" ma:fieldsID="0774e304595767055d0bfa1ec7ed8e05" ns3:_="">
    <xsd:import namespace="4ebd6461-e7e4-4abe-b2d4-210813cdbd0a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d6461-e7e4-4abe-b2d4-210813cdbd0a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15D454-9683-4BE6-9167-0FCE6415D99B}">
  <ds:schemaRefs>
    <ds:schemaRef ds:uri="http://purl.org/dc/dcmitype/"/>
    <ds:schemaRef ds:uri="4ebd6461-e7e4-4abe-b2d4-210813cdbd0a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E13A8B6-B1E2-4AFC-96EE-B6C92A6A31A0}">
  <ds:schemaRefs>
    <ds:schemaRef ds:uri="4ebd6461-e7e4-4abe-b2d4-210813cdbd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41386A8-1139-4DAF-B32D-06AB7025C3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1061</Words>
  <Application>Microsoft Office PowerPoint</Application>
  <PresentationFormat>Panorámica</PresentationFormat>
  <Paragraphs>389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12</vt:i4>
      </vt:variant>
    </vt:vector>
  </HeadingPairs>
  <TitlesOfParts>
    <vt:vector size="26" baseType="lpstr">
      <vt:lpstr>Arial</vt:lpstr>
      <vt:lpstr>Oswald</vt:lpstr>
      <vt:lpstr>Aptos Display</vt:lpstr>
      <vt:lpstr>Lexend Deca Medium</vt:lpstr>
      <vt:lpstr>Aptos</vt:lpstr>
      <vt:lpstr>Lexend Deca</vt:lpstr>
      <vt:lpstr>Calibri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Darwin Johan, Cristancho Mican</cp:lastModifiedBy>
  <cp:revision>196</cp:revision>
  <dcterms:modified xsi:type="dcterms:W3CDTF">2025-10-22T20:00:57Z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0x010100A0ED4FF113E4C64399229CB8D31EA85D</vt:lpwstr>
  </property>
</Properties>
</file>