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4457" r:id="rId2"/>
    <p:sldId id="4459" r:id="rId3"/>
    <p:sldId id="4469" r:id="rId4"/>
    <p:sldId id="372" r:id="rId5"/>
    <p:sldId id="4471" r:id="rId6"/>
    <p:sldId id="4472" r:id="rId7"/>
    <p:sldId id="4463" r:id="rId8"/>
    <p:sldId id="263" r:id="rId9"/>
  </p:sldIdLst>
  <p:sldSz cx="12192000" cy="6858000"/>
  <p:notesSz cx="6858000" cy="9144000"/>
  <p:defaultTextStyle>
    <a:defPPr>
      <a:defRPr lang="es-CO"/>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4012E"/>
    <a:srgbClr val="FF8A32"/>
    <a:srgbClr val="F6B220"/>
    <a:srgbClr val="FE8532"/>
    <a:srgbClr val="7BD2CC"/>
    <a:srgbClr val="C65A11"/>
    <a:srgbClr val="F37B85"/>
    <a:srgbClr val="ED7D31"/>
    <a:srgbClr val="EA4A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Estilo oscuro 2 - Énfasis 3/Énfasis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Estilo o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65" autoAdjust="0"/>
    <p:restoredTop sz="95442" autoAdjust="0"/>
  </p:normalViewPr>
  <p:slideViewPr>
    <p:cSldViewPr snapToGrid="0">
      <p:cViewPr varScale="1">
        <p:scale>
          <a:sx n="62" d="100"/>
          <a:sy n="62" d="100"/>
        </p:scale>
        <p:origin x="456" y="2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0" d="100"/>
          <a:sy n="100" d="100"/>
        </p:scale>
        <p:origin x="4584"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raldyne correa" userId="116718054f0fab48" providerId="LiveId" clId="{4930CDFC-27F7-4E8B-83FB-5AC0EB056567}"/>
    <pc:docChg chg="modSld sldOrd">
      <pc:chgData name="geraldyne correa" userId="116718054f0fab48" providerId="LiveId" clId="{4930CDFC-27F7-4E8B-83FB-5AC0EB056567}" dt="2025-12-17T22:04:38.764" v="5"/>
      <pc:docMkLst>
        <pc:docMk/>
      </pc:docMkLst>
      <pc:sldChg chg="ord">
        <pc:chgData name="geraldyne correa" userId="116718054f0fab48" providerId="LiveId" clId="{4930CDFC-27F7-4E8B-83FB-5AC0EB056567}" dt="2025-12-17T22:04:22.162" v="1"/>
        <pc:sldMkLst>
          <pc:docMk/>
          <pc:sldMk cId="1440625547" sldId="4459"/>
        </pc:sldMkLst>
      </pc:sldChg>
      <pc:sldChg chg="ord">
        <pc:chgData name="geraldyne correa" userId="116718054f0fab48" providerId="LiveId" clId="{4930CDFC-27F7-4E8B-83FB-5AC0EB056567}" dt="2025-12-17T22:04:24.065" v="3"/>
        <pc:sldMkLst>
          <pc:docMk/>
          <pc:sldMk cId="1926974360" sldId="4469"/>
        </pc:sldMkLst>
      </pc:sldChg>
      <pc:sldChg chg="ord">
        <pc:chgData name="geraldyne correa" userId="116718054f0fab48" providerId="LiveId" clId="{4930CDFC-27F7-4E8B-83FB-5AC0EB056567}" dt="2025-12-17T22:04:38.764" v="5"/>
        <pc:sldMkLst>
          <pc:docMk/>
          <pc:sldMk cId="3387475079" sldId="447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07FCB798-5812-CD89-22F3-0E734BB786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a:extLst>
              <a:ext uri="{FF2B5EF4-FFF2-40B4-BE49-F238E27FC236}">
                <a16:creationId xmlns:a16="http://schemas.microsoft.com/office/drawing/2014/main" id="{4CD2FD90-C48F-B0E6-7B6D-F04C4FD7DEE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EA1B93A-7F98-6C41-ABDB-546D81B817FC}" type="datetimeFigureOut">
              <a:rPr lang="es-ES" smtClean="0"/>
              <a:t>17/12/2025</a:t>
            </a:fld>
            <a:endParaRPr lang="es-ES"/>
          </a:p>
        </p:txBody>
      </p:sp>
      <p:sp>
        <p:nvSpPr>
          <p:cNvPr id="4" name="Marcador de pie de página 3">
            <a:extLst>
              <a:ext uri="{FF2B5EF4-FFF2-40B4-BE49-F238E27FC236}">
                <a16:creationId xmlns:a16="http://schemas.microsoft.com/office/drawing/2014/main" id="{88292EEF-2499-7A9F-5530-1159BFB3EF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a:extLst>
              <a:ext uri="{FF2B5EF4-FFF2-40B4-BE49-F238E27FC236}">
                <a16:creationId xmlns:a16="http://schemas.microsoft.com/office/drawing/2014/main" id="{50B16EFB-B8F6-06B4-3A95-D299325607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A1481D-9980-3B43-97EC-11F05923CDCF}" type="slidenum">
              <a:rPr lang="es-ES" smtClean="0"/>
              <a:t>‹Nº›</a:t>
            </a:fld>
            <a:endParaRPr lang="es-ES"/>
          </a:p>
        </p:txBody>
      </p:sp>
    </p:spTree>
    <p:extLst>
      <p:ext uri="{BB962C8B-B14F-4D97-AF65-F5344CB8AC3E}">
        <p14:creationId xmlns:p14="http://schemas.microsoft.com/office/powerpoint/2010/main" val="2752521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C3A356BA-0EDE-49E4-B8F6-D62064E11DE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s-ES_tradnl"/>
          </a:p>
        </p:txBody>
      </p:sp>
      <p:sp>
        <p:nvSpPr>
          <p:cNvPr id="3" name="Marcador de fecha 2">
            <a:extLst>
              <a:ext uri="{FF2B5EF4-FFF2-40B4-BE49-F238E27FC236}">
                <a16:creationId xmlns:a16="http://schemas.microsoft.com/office/drawing/2014/main" id="{9C46EFB5-02A8-4371-86CD-51577E98DC28}"/>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A0CFC57D-CD32-4940-9271-33BC12877366}" type="datetimeFigureOut">
              <a:rPr lang="es-ES_tradnl"/>
              <a:pPr>
                <a:defRPr/>
              </a:pPr>
              <a:t>17/12/2025</a:t>
            </a:fld>
            <a:endParaRPr lang="es-ES_tradnl"/>
          </a:p>
        </p:txBody>
      </p:sp>
      <p:sp>
        <p:nvSpPr>
          <p:cNvPr id="4" name="Marcador de imagen de diapositiva 3">
            <a:extLst>
              <a:ext uri="{FF2B5EF4-FFF2-40B4-BE49-F238E27FC236}">
                <a16:creationId xmlns:a16="http://schemas.microsoft.com/office/drawing/2014/main" id="{AF4CA939-6708-4EF0-950A-376CAACF0F2A}"/>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s-ES_tradnl" noProof="0"/>
          </a:p>
        </p:txBody>
      </p:sp>
      <p:sp>
        <p:nvSpPr>
          <p:cNvPr id="5" name="Marcador de notas 4">
            <a:extLst>
              <a:ext uri="{FF2B5EF4-FFF2-40B4-BE49-F238E27FC236}">
                <a16:creationId xmlns:a16="http://schemas.microsoft.com/office/drawing/2014/main" id="{11463C56-BCCA-4776-92CD-022554CE5E41}"/>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noProof="0"/>
              <a:t>Haga clic para modificar los estilos de texto del patrón</a:t>
            </a:r>
          </a:p>
          <a:p>
            <a:pPr lvl="1"/>
            <a:r>
              <a:rPr lang="es-MX" noProof="0"/>
              <a:t>Segundo nivel</a:t>
            </a:r>
          </a:p>
          <a:p>
            <a:pPr lvl="2"/>
            <a:r>
              <a:rPr lang="es-MX" noProof="0"/>
              <a:t>Tercer nivel</a:t>
            </a:r>
          </a:p>
          <a:p>
            <a:pPr lvl="3"/>
            <a:r>
              <a:rPr lang="es-MX" noProof="0"/>
              <a:t>Cuarto nivel</a:t>
            </a:r>
          </a:p>
          <a:p>
            <a:pPr lvl="4"/>
            <a:r>
              <a:rPr lang="es-MX" noProof="0"/>
              <a:t>Quinto nivel</a:t>
            </a:r>
            <a:endParaRPr lang="es-ES_tradnl" noProof="0"/>
          </a:p>
        </p:txBody>
      </p:sp>
      <p:sp>
        <p:nvSpPr>
          <p:cNvPr id="6" name="Marcador de pie de página 5">
            <a:extLst>
              <a:ext uri="{FF2B5EF4-FFF2-40B4-BE49-F238E27FC236}">
                <a16:creationId xmlns:a16="http://schemas.microsoft.com/office/drawing/2014/main" id="{6069DB48-3714-4C20-9C0C-8FD841F171F7}"/>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s-ES_tradnl"/>
          </a:p>
        </p:txBody>
      </p:sp>
      <p:sp>
        <p:nvSpPr>
          <p:cNvPr id="7" name="Marcador de número de diapositiva 6">
            <a:extLst>
              <a:ext uri="{FF2B5EF4-FFF2-40B4-BE49-F238E27FC236}">
                <a16:creationId xmlns:a16="http://schemas.microsoft.com/office/drawing/2014/main" id="{8AC27037-79EA-4077-9D59-0BDD1D538F4F}"/>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F28DDE3-265F-6045-B6D3-618D221C21BE}" type="slidenum">
              <a:rPr lang="es-ES_tradnl" altLang="es-ES"/>
              <a:pPr/>
              <a:t>‹Nº›</a:t>
            </a:fld>
            <a:endParaRPr lang="es-ES_tradnl" alt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Marcador de imagen de diapositiva 1">
            <a:extLst>
              <a:ext uri="{FF2B5EF4-FFF2-40B4-BE49-F238E27FC236}">
                <a16:creationId xmlns:a16="http://schemas.microsoft.com/office/drawing/2014/main" id="{BA86400B-E8BD-E05B-4678-A488F2E85F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Marcador de notas 2">
            <a:extLst>
              <a:ext uri="{FF2B5EF4-FFF2-40B4-BE49-F238E27FC236}">
                <a16:creationId xmlns:a16="http://schemas.microsoft.com/office/drawing/2014/main" id="{C44FA6A9-A56C-9EC5-55FE-DC54F60952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CO" altLang="en-US"/>
          </a:p>
        </p:txBody>
      </p:sp>
      <p:sp>
        <p:nvSpPr>
          <p:cNvPr id="12292" name="Marcador de número de diapositiva 3">
            <a:extLst>
              <a:ext uri="{FF2B5EF4-FFF2-40B4-BE49-F238E27FC236}">
                <a16:creationId xmlns:a16="http://schemas.microsoft.com/office/drawing/2014/main" id="{74708DED-209A-0BA8-B49B-5F5C708878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2349510-355E-DF4B-B54F-FAF0DCFF5548}" type="slidenum">
              <a:rPr lang="es-419" altLang="en-US" smtClean="0"/>
              <a:pPr/>
              <a:t>4</a:t>
            </a:fld>
            <a:endParaRPr lang="es-419"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56;g1ee5e2f3b5f_0_19:notes">
            <a:extLst>
              <a:ext uri="{FF2B5EF4-FFF2-40B4-BE49-F238E27FC236}">
                <a16:creationId xmlns:a16="http://schemas.microsoft.com/office/drawing/2014/main" id="{978751F8-1DFD-A845-1192-286269937BC4}"/>
              </a:ext>
            </a:extLst>
          </p:cNvPr>
          <p:cNvSpPr>
            <a:spLocks noGrp="1" noRot="1" noChangeAspect="1" noTextEdit="1"/>
          </p:cNvSpPr>
          <p:nvPr>
            <p:ph type="sldImg" idx="2"/>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Google Shape;157;g1ee5e2f3b5f_0_19:notes">
            <a:extLst>
              <a:ext uri="{FF2B5EF4-FFF2-40B4-BE49-F238E27FC236}">
                <a16:creationId xmlns:a16="http://schemas.microsoft.com/office/drawing/2014/main" id="{C379E218-A395-FD51-8A29-1B2C11B682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SzPts val="1100"/>
            </a:pPr>
            <a:endParaRPr lang="es-CO" altLang="es-CO" sz="1100">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BA2448-0110-1BE6-FD44-EAF4FF37F1F6}"/>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21F09055-A1CE-EBB4-3917-6E06FDF5C5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A3A231B2-4685-3AC9-CED6-E894CC210E57}"/>
              </a:ext>
            </a:extLst>
          </p:cNvPr>
          <p:cNvSpPr>
            <a:spLocks noGrp="1"/>
          </p:cNvSpPr>
          <p:nvPr>
            <p:ph type="dt" sz="half" idx="10"/>
          </p:nvPr>
        </p:nvSpPr>
        <p:spPr/>
        <p:txBody>
          <a:bodyPr/>
          <a:lstStyle>
            <a:lvl1pPr>
              <a:defRPr/>
            </a:lvl1pPr>
          </a:lstStyle>
          <a:p>
            <a:pPr>
              <a:defRPr/>
            </a:pPr>
            <a:fld id="{A19B0262-31E3-5A48-BFBD-0A84C269BDE2}" type="datetimeFigureOut">
              <a:rPr lang="es-ES_tradnl"/>
              <a:pPr>
                <a:defRPr/>
              </a:pPr>
              <a:t>17/12/2025</a:t>
            </a:fld>
            <a:endParaRPr lang="es-ES_tradnl"/>
          </a:p>
        </p:txBody>
      </p:sp>
      <p:sp>
        <p:nvSpPr>
          <p:cNvPr id="5" name="Marcador de pie de página 4">
            <a:extLst>
              <a:ext uri="{FF2B5EF4-FFF2-40B4-BE49-F238E27FC236}">
                <a16:creationId xmlns:a16="http://schemas.microsoft.com/office/drawing/2014/main" id="{55EAFA5A-D9E0-5FC3-A95A-BFD7A5975D0D}"/>
              </a:ext>
            </a:extLst>
          </p:cNvPr>
          <p:cNvSpPr>
            <a:spLocks noGrp="1"/>
          </p:cNvSpPr>
          <p:nvPr>
            <p:ph type="ftr" sz="quarter" idx="11"/>
          </p:nvPr>
        </p:nvSpPr>
        <p:spPr/>
        <p:txBody>
          <a:bodyPr/>
          <a:lstStyle>
            <a:lvl1pPr>
              <a:defRPr/>
            </a:lvl1pPr>
          </a:lstStyle>
          <a:p>
            <a:pPr>
              <a:defRPr/>
            </a:pPr>
            <a:endParaRPr lang="es-ES_tradnl"/>
          </a:p>
        </p:txBody>
      </p:sp>
      <p:sp>
        <p:nvSpPr>
          <p:cNvPr id="6" name="Marcador de número de diapositiva 5">
            <a:extLst>
              <a:ext uri="{FF2B5EF4-FFF2-40B4-BE49-F238E27FC236}">
                <a16:creationId xmlns:a16="http://schemas.microsoft.com/office/drawing/2014/main" id="{79C58D48-5989-D758-2791-FCA71A8268D9}"/>
              </a:ext>
            </a:extLst>
          </p:cNvPr>
          <p:cNvSpPr>
            <a:spLocks noGrp="1"/>
          </p:cNvSpPr>
          <p:nvPr>
            <p:ph type="sldNum" sz="quarter" idx="12"/>
          </p:nvPr>
        </p:nvSpPr>
        <p:spPr/>
        <p:txBody>
          <a:bodyPr/>
          <a:lstStyle>
            <a:lvl1pPr>
              <a:defRPr/>
            </a:lvl1pPr>
          </a:lstStyle>
          <a:p>
            <a:fld id="{654A619D-0C10-714C-84B9-74564089F927}" type="slidenum">
              <a:rPr lang="es-ES_tradnl" altLang="es-ES"/>
              <a:pPr/>
              <a:t>‹Nº›</a:t>
            </a:fld>
            <a:endParaRPr lang="es-ES_tradnl" altLang="es-ES"/>
          </a:p>
        </p:txBody>
      </p:sp>
    </p:spTree>
    <p:extLst>
      <p:ext uri="{BB962C8B-B14F-4D97-AF65-F5344CB8AC3E}">
        <p14:creationId xmlns:p14="http://schemas.microsoft.com/office/powerpoint/2010/main" val="256680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750AC0-B6D6-0073-79A2-30494B93BB4A}"/>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6D7489D-86EC-2402-215A-6FF70F8B4C0D}"/>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9A5088CF-2D9D-5AF0-48C6-6A5946B43B34}"/>
              </a:ext>
            </a:extLst>
          </p:cNvPr>
          <p:cNvSpPr>
            <a:spLocks noGrp="1"/>
          </p:cNvSpPr>
          <p:nvPr>
            <p:ph type="dt" sz="half" idx="10"/>
          </p:nvPr>
        </p:nvSpPr>
        <p:spPr/>
        <p:txBody>
          <a:bodyPr/>
          <a:lstStyle>
            <a:lvl1pPr>
              <a:defRPr/>
            </a:lvl1pPr>
          </a:lstStyle>
          <a:p>
            <a:pPr>
              <a:defRPr/>
            </a:pPr>
            <a:fld id="{CAE53733-B7F8-8F43-9779-C4910BC87ADF}" type="datetimeFigureOut">
              <a:rPr lang="es-ES_tradnl"/>
              <a:pPr>
                <a:defRPr/>
              </a:pPr>
              <a:t>17/12/2025</a:t>
            </a:fld>
            <a:endParaRPr lang="es-ES_tradnl"/>
          </a:p>
        </p:txBody>
      </p:sp>
      <p:sp>
        <p:nvSpPr>
          <p:cNvPr id="5" name="Marcador de pie de página 4">
            <a:extLst>
              <a:ext uri="{FF2B5EF4-FFF2-40B4-BE49-F238E27FC236}">
                <a16:creationId xmlns:a16="http://schemas.microsoft.com/office/drawing/2014/main" id="{CB8B511C-311C-DBA5-4347-2D723F07625A}"/>
              </a:ext>
            </a:extLst>
          </p:cNvPr>
          <p:cNvSpPr>
            <a:spLocks noGrp="1"/>
          </p:cNvSpPr>
          <p:nvPr>
            <p:ph type="ftr" sz="quarter" idx="11"/>
          </p:nvPr>
        </p:nvSpPr>
        <p:spPr/>
        <p:txBody>
          <a:bodyPr/>
          <a:lstStyle>
            <a:lvl1pPr>
              <a:defRPr/>
            </a:lvl1pPr>
          </a:lstStyle>
          <a:p>
            <a:pPr>
              <a:defRPr/>
            </a:pPr>
            <a:endParaRPr lang="es-ES_tradnl"/>
          </a:p>
        </p:txBody>
      </p:sp>
      <p:sp>
        <p:nvSpPr>
          <p:cNvPr id="6" name="Marcador de número de diapositiva 5">
            <a:extLst>
              <a:ext uri="{FF2B5EF4-FFF2-40B4-BE49-F238E27FC236}">
                <a16:creationId xmlns:a16="http://schemas.microsoft.com/office/drawing/2014/main" id="{E533C572-88C1-2EAC-D8B3-15E087F23DF7}"/>
              </a:ext>
            </a:extLst>
          </p:cNvPr>
          <p:cNvSpPr>
            <a:spLocks noGrp="1"/>
          </p:cNvSpPr>
          <p:nvPr>
            <p:ph type="sldNum" sz="quarter" idx="12"/>
          </p:nvPr>
        </p:nvSpPr>
        <p:spPr/>
        <p:txBody>
          <a:bodyPr/>
          <a:lstStyle>
            <a:lvl1pPr>
              <a:defRPr/>
            </a:lvl1pPr>
          </a:lstStyle>
          <a:p>
            <a:fld id="{AE45F14A-88FC-4846-AD34-5A86276AC197}" type="slidenum">
              <a:rPr lang="es-ES_tradnl" altLang="es-ES"/>
              <a:pPr/>
              <a:t>‹Nº›</a:t>
            </a:fld>
            <a:endParaRPr lang="es-ES_tradnl" altLang="es-ES"/>
          </a:p>
        </p:txBody>
      </p:sp>
    </p:spTree>
    <p:extLst>
      <p:ext uri="{BB962C8B-B14F-4D97-AF65-F5344CB8AC3E}">
        <p14:creationId xmlns:p14="http://schemas.microsoft.com/office/powerpoint/2010/main" val="1485787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EE7C1AE-B699-367E-BA23-DA40C4298FDE}"/>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2F13377A-E767-1508-DC64-3367E0BB5483}"/>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9121B1F-1687-EE1F-0836-F0C03551952D}"/>
              </a:ext>
            </a:extLst>
          </p:cNvPr>
          <p:cNvSpPr>
            <a:spLocks noGrp="1"/>
          </p:cNvSpPr>
          <p:nvPr>
            <p:ph type="dt" sz="half" idx="10"/>
          </p:nvPr>
        </p:nvSpPr>
        <p:spPr/>
        <p:txBody>
          <a:bodyPr/>
          <a:lstStyle>
            <a:lvl1pPr>
              <a:defRPr/>
            </a:lvl1pPr>
          </a:lstStyle>
          <a:p>
            <a:pPr>
              <a:defRPr/>
            </a:pPr>
            <a:fld id="{4ED49C8C-8AAB-294F-80DE-B7BACE623ADD}" type="datetimeFigureOut">
              <a:rPr lang="es-ES_tradnl"/>
              <a:pPr>
                <a:defRPr/>
              </a:pPr>
              <a:t>17/12/2025</a:t>
            </a:fld>
            <a:endParaRPr lang="es-ES_tradnl"/>
          </a:p>
        </p:txBody>
      </p:sp>
      <p:sp>
        <p:nvSpPr>
          <p:cNvPr id="5" name="Marcador de pie de página 4">
            <a:extLst>
              <a:ext uri="{FF2B5EF4-FFF2-40B4-BE49-F238E27FC236}">
                <a16:creationId xmlns:a16="http://schemas.microsoft.com/office/drawing/2014/main" id="{78A83DE4-30DF-2C8A-9FB7-2CBAF7123D85}"/>
              </a:ext>
            </a:extLst>
          </p:cNvPr>
          <p:cNvSpPr>
            <a:spLocks noGrp="1"/>
          </p:cNvSpPr>
          <p:nvPr>
            <p:ph type="ftr" sz="quarter" idx="11"/>
          </p:nvPr>
        </p:nvSpPr>
        <p:spPr/>
        <p:txBody>
          <a:bodyPr/>
          <a:lstStyle>
            <a:lvl1pPr>
              <a:defRPr/>
            </a:lvl1pPr>
          </a:lstStyle>
          <a:p>
            <a:pPr>
              <a:defRPr/>
            </a:pPr>
            <a:endParaRPr lang="es-ES_tradnl"/>
          </a:p>
        </p:txBody>
      </p:sp>
      <p:sp>
        <p:nvSpPr>
          <p:cNvPr id="6" name="Marcador de número de diapositiva 5">
            <a:extLst>
              <a:ext uri="{FF2B5EF4-FFF2-40B4-BE49-F238E27FC236}">
                <a16:creationId xmlns:a16="http://schemas.microsoft.com/office/drawing/2014/main" id="{3B473501-25E7-E377-B4E5-520BEEA190CD}"/>
              </a:ext>
            </a:extLst>
          </p:cNvPr>
          <p:cNvSpPr>
            <a:spLocks noGrp="1"/>
          </p:cNvSpPr>
          <p:nvPr>
            <p:ph type="sldNum" sz="quarter" idx="12"/>
          </p:nvPr>
        </p:nvSpPr>
        <p:spPr/>
        <p:txBody>
          <a:bodyPr/>
          <a:lstStyle>
            <a:lvl1pPr>
              <a:defRPr/>
            </a:lvl1pPr>
          </a:lstStyle>
          <a:p>
            <a:fld id="{7DF37C64-C0C9-E049-B997-B65B6582A47B}" type="slidenum">
              <a:rPr lang="es-ES_tradnl" altLang="es-ES"/>
              <a:pPr/>
              <a:t>‹Nº›</a:t>
            </a:fld>
            <a:endParaRPr lang="es-ES_tradnl" altLang="es-ES"/>
          </a:p>
        </p:txBody>
      </p:sp>
    </p:spTree>
    <p:extLst>
      <p:ext uri="{BB962C8B-B14F-4D97-AF65-F5344CB8AC3E}">
        <p14:creationId xmlns:p14="http://schemas.microsoft.com/office/powerpoint/2010/main" val="469911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C767E3B-070D-6E30-2B80-633A0006BB26}"/>
              </a:ext>
            </a:extLst>
          </p:cNvPr>
          <p:cNvSpPr>
            <a:spLocks noGrp="1"/>
          </p:cNvSpPr>
          <p:nvPr>
            <p:ph type="pic" sz="quarter" idx="10"/>
          </p:nvPr>
        </p:nvSpPr>
        <p:spPr>
          <a:xfrm>
            <a:off x="6436019" y="1568450"/>
            <a:ext cx="4673013" cy="4127500"/>
          </a:xfrm>
          <a:custGeom>
            <a:avLst/>
            <a:gdLst>
              <a:gd name="connsiteX0" fmla="*/ 189989 w 4673013"/>
              <a:gd name="connsiteY0" fmla="*/ 0 h 4127500"/>
              <a:gd name="connsiteX1" fmla="*/ 4483024 w 4673013"/>
              <a:gd name="connsiteY1" fmla="*/ 0 h 4127500"/>
              <a:gd name="connsiteX2" fmla="*/ 4673013 w 4673013"/>
              <a:gd name="connsiteY2" fmla="*/ 189989 h 4127500"/>
              <a:gd name="connsiteX3" fmla="*/ 4673013 w 4673013"/>
              <a:gd name="connsiteY3" fmla="*/ 3937511 h 4127500"/>
              <a:gd name="connsiteX4" fmla="*/ 4483024 w 4673013"/>
              <a:gd name="connsiteY4" fmla="*/ 4127500 h 4127500"/>
              <a:gd name="connsiteX5" fmla="*/ 189989 w 4673013"/>
              <a:gd name="connsiteY5" fmla="*/ 4127500 h 4127500"/>
              <a:gd name="connsiteX6" fmla="*/ 0 w 4673013"/>
              <a:gd name="connsiteY6" fmla="*/ 3937511 h 4127500"/>
              <a:gd name="connsiteX7" fmla="*/ 0 w 4673013"/>
              <a:gd name="connsiteY7" fmla="*/ 189989 h 4127500"/>
              <a:gd name="connsiteX8" fmla="*/ 189989 w 4673013"/>
              <a:gd name="connsiteY8" fmla="*/ 0 h 412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3013" h="4127500">
                <a:moveTo>
                  <a:pt x="189989" y="0"/>
                </a:moveTo>
                <a:lnTo>
                  <a:pt x="4483024" y="0"/>
                </a:lnTo>
                <a:cubicBezTo>
                  <a:pt x="4587952" y="0"/>
                  <a:pt x="4673013" y="85061"/>
                  <a:pt x="4673013" y="189989"/>
                </a:cubicBezTo>
                <a:lnTo>
                  <a:pt x="4673013" y="3937511"/>
                </a:lnTo>
                <a:cubicBezTo>
                  <a:pt x="4673013" y="4042439"/>
                  <a:pt x="4587952" y="4127500"/>
                  <a:pt x="4483024" y="4127500"/>
                </a:cubicBezTo>
                <a:lnTo>
                  <a:pt x="189989" y="4127500"/>
                </a:lnTo>
                <a:cubicBezTo>
                  <a:pt x="85061" y="4127500"/>
                  <a:pt x="0" y="4042439"/>
                  <a:pt x="0" y="3937511"/>
                </a:cubicBezTo>
                <a:lnTo>
                  <a:pt x="0" y="189989"/>
                </a:lnTo>
                <a:cubicBezTo>
                  <a:pt x="0" y="85061"/>
                  <a:pt x="85061" y="0"/>
                  <a:pt x="189989" y="0"/>
                </a:cubicBezTo>
                <a:close/>
              </a:path>
            </a:pathLst>
          </a:custGeom>
          <a:pattFill prst="pct5">
            <a:fgClr>
              <a:schemeClr val="bg1">
                <a:lumMod val="75000"/>
              </a:schemeClr>
            </a:fgClr>
            <a:bgClr>
              <a:schemeClr val="bg1">
                <a:lumMod val="95000"/>
              </a:schemeClr>
            </a:bgClr>
          </a:pattFill>
        </p:spPr>
        <p:txBody>
          <a:bodyPr wrap="square">
            <a:noAutofit/>
          </a:bodyPr>
          <a:lstStyle>
            <a:lvl1pPr marL="0" indent="0">
              <a:buNone/>
              <a:defRPr sz="9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155424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18C9D8-5A9F-2E94-E365-D487AC48334D}"/>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CB429729-25F2-1484-15C2-AD4E976F1512}"/>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B7B903BB-F789-9E02-0F6B-B6DBB2861CA8}"/>
              </a:ext>
            </a:extLst>
          </p:cNvPr>
          <p:cNvSpPr>
            <a:spLocks noGrp="1"/>
          </p:cNvSpPr>
          <p:nvPr>
            <p:ph type="dt" sz="half" idx="10"/>
          </p:nvPr>
        </p:nvSpPr>
        <p:spPr/>
        <p:txBody>
          <a:bodyPr/>
          <a:lstStyle>
            <a:lvl1pPr>
              <a:defRPr/>
            </a:lvl1pPr>
          </a:lstStyle>
          <a:p>
            <a:pPr>
              <a:defRPr/>
            </a:pPr>
            <a:fld id="{2D6759DC-5EDF-3E4F-9C6C-6AD3071CD572}" type="datetimeFigureOut">
              <a:rPr lang="es-ES_tradnl"/>
              <a:pPr>
                <a:defRPr/>
              </a:pPr>
              <a:t>17/12/2025</a:t>
            </a:fld>
            <a:endParaRPr lang="es-ES_tradnl"/>
          </a:p>
        </p:txBody>
      </p:sp>
      <p:sp>
        <p:nvSpPr>
          <p:cNvPr id="5" name="Marcador de pie de página 4">
            <a:extLst>
              <a:ext uri="{FF2B5EF4-FFF2-40B4-BE49-F238E27FC236}">
                <a16:creationId xmlns:a16="http://schemas.microsoft.com/office/drawing/2014/main" id="{E991A01A-8951-FE46-2974-1DC07A00D34E}"/>
              </a:ext>
            </a:extLst>
          </p:cNvPr>
          <p:cNvSpPr>
            <a:spLocks noGrp="1"/>
          </p:cNvSpPr>
          <p:nvPr>
            <p:ph type="ftr" sz="quarter" idx="11"/>
          </p:nvPr>
        </p:nvSpPr>
        <p:spPr/>
        <p:txBody>
          <a:bodyPr/>
          <a:lstStyle>
            <a:lvl1pPr>
              <a:defRPr/>
            </a:lvl1pPr>
          </a:lstStyle>
          <a:p>
            <a:pPr>
              <a:defRPr/>
            </a:pPr>
            <a:endParaRPr lang="es-ES_tradnl"/>
          </a:p>
        </p:txBody>
      </p:sp>
      <p:sp>
        <p:nvSpPr>
          <p:cNvPr id="6" name="Marcador de número de diapositiva 5">
            <a:extLst>
              <a:ext uri="{FF2B5EF4-FFF2-40B4-BE49-F238E27FC236}">
                <a16:creationId xmlns:a16="http://schemas.microsoft.com/office/drawing/2014/main" id="{07E02EE4-B15C-2753-89C2-C72F69121C67}"/>
              </a:ext>
            </a:extLst>
          </p:cNvPr>
          <p:cNvSpPr>
            <a:spLocks noGrp="1"/>
          </p:cNvSpPr>
          <p:nvPr>
            <p:ph type="sldNum" sz="quarter" idx="12"/>
          </p:nvPr>
        </p:nvSpPr>
        <p:spPr/>
        <p:txBody>
          <a:bodyPr/>
          <a:lstStyle>
            <a:lvl1pPr>
              <a:defRPr/>
            </a:lvl1pPr>
          </a:lstStyle>
          <a:p>
            <a:fld id="{A338488C-16EB-DC49-BDCB-5B310FA7E1AF}" type="slidenum">
              <a:rPr lang="es-ES_tradnl" altLang="es-ES"/>
              <a:pPr/>
              <a:t>‹Nº›</a:t>
            </a:fld>
            <a:endParaRPr lang="es-ES_tradnl" altLang="es-ES"/>
          </a:p>
        </p:txBody>
      </p:sp>
    </p:spTree>
    <p:extLst>
      <p:ext uri="{BB962C8B-B14F-4D97-AF65-F5344CB8AC3E}">
        <p14:creationId xmlns:p14="http://schemas.microsoft.com/office/powerpoint/2010/main" val="27731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8515F3-C4B1-DEDD-1045-6A99F4AF44E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96D8CF8D-F6DC-6A40-DBF0-7958ED27A0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E1C6352D-F454-EC94-FF05-3AECBF0575A3}"/>
              </a:ext>
            </a:extLst>
          </p:cNvPr>
          <p:cNvSpPr>
            <a:spLocks noGrp="1"/>
          </p:cNvSpPr>
          <p:nvPr>
            <p:ph type="dt" sz="half" idx="10"/>
          </p:nvPr>
        </p:nvSpPr>
        <p:spPr/>
        <p:txBody>
          <a:bodyPr/>
          <a:lstStyle>
            <a:lvl1pPr>
              <a:defRPr/>
            </a:lvl1pPr>
          </a:lstStyle>
          <a:p>
            <a:pPr>
              <a:defRPr/>
            </a:pPr>
            <a:fld id="{5D3ADDFC-3072-3E49-8FA1-0EF581A4FD67}" type="datetimeFigureOut">
              <a:rPr lang="es-ES_tradnl"/>
              <a:pPr>
                <a:defRPr/>
              </a:pPr>
              <a:t>17/12/2025</a:t>
            </a:fld>
            <a:endParaRPr lang="es-ES_tradnl"/>
          </a:p>
        </p:txBody>
      </p:sp>
      <p:sp>
        <p:nvSpPr>
          <p:cNvPr id="5" name="Marcador de pie de página 4">
            <a:extLst>
              <a:ext uri="{FF2B5EF4-FFF2-40B4-BE49-F238E27FC236}">
                <a16:creationId xmlns:a16="http://schemas.microsoft.com/office/drawing/2014/main" id="{B9451303-3701-7EF0-5744-EC5A54AC16B8}"/>
              </a:ext>
            </a:extLst>
          </p:cNvPr>
          <p:cNvSpPr>
            <a:spLocks noGrp="1"/>
          </p:cNvSpPr>
          <p:nvPr>
            <p:ph type="ftr" sz="quarter" idx="11"/>
          </p:nvPr>
        </p:nvSpPr>
        <p:spPr/>
        <p:txBody>
          <a:bodyPr/>
          <a:lstStyle>
            <a:lvl1pPr>
              <a:defRPr/>
            </a:lvl1pPr>
          </a:lstStyle>
          <a:p>
            <a:pPr>
              <a:defRPr/>
            </a:pPr>
            <a:endParaRPr lang="es-ES_tradnl"/>
          </a:p>
        </p:txBody>
      </p:sp>
      <p:sp>
        <p:nvSpPr>
          <p:cNvPr id="6" name="Marcador de número de diapositiva 5">
            <a:extLst>
              <a:ext uri="{FF2B5EF4-FFF2-40B4-BE49-F238E27FC236}">
                <a16:creationId xmlns:a16="http://schemas.microsoft.com/office/drawing/2014/main" id="{F3E97048-07BE-945E-9588-14D70E10C07B}"/>
              </a:ext>
            </a:extLst>
          </p:cNvPr>
          <p:cNvSpPr>
            <a:spLocks noGrp="1"/>
          </p:cNvSpPr>
          <p:nvPr>
            <p:ph type="sldNum" sz="quarter" idx="12"/>
          </p:nvPr>
        </p:nvSpPr>
        <p:spPr/>
        <p:txBody>
          <a:bodyPr/>
          <a:lstStyle>
            <a:lvl1pPr>
              <a:defRPr/>
            </a:lvl1pPr>
          </a:lstStyle>
          <a:p>
            <a:fld id="{0E035CBC-F895-BF49-94D6-A836959DAE81}" type="slidenum">
              <a:rPr lang="es-ES_tradnl" altLang="es-ES"/>
              <a:pPr/>
              <a:t>‹Nº›</a:t>
            </a:fld>
            <a:endParaRPr lang="es-ES_tradnl" altLang="es-ES"/>
          </a:p>
        </p:txBody>
      </p:sp>
    </p:spTree>
    <p:extLst>
      <p:ext uri="{BB962C8B-B14F-4D97-AF65-F5344CB8AC3E}">
        <p14:creationId xmlns:p14="http://schemas.microsoft.com/office/powerpoint/2010/main" val="61940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EFEF2A-B07E-9AA0-F5B4-3F01919BD874}"/>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DD5C019F-09FF-23FA-0D98-49D4FCBA8F6F}"/>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EC56172C-372C-C1D1-EB59-613A9430D007}"/>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3">
            <a:extLst>
              <a:ext uri="{FF2B5EF4-FFF2-40B4-BE49-F238E27FC236}">
                <a16:creationId xmlns:a16="http://schemas.microsoft.com/office/drawing/2014/main" id="{E3DCB35E-042D-DEE5-A0AE-6D1F3274DE7B}"/>
              </a:ext>
            </a:extLst>
          </p:cNvPr>
          <p:cNvSpPr>
            <a:spLocks noGrp="1"/>
          </p:cNvSpPr>
          <p:nvPr>
            <p:ph type="dt" sz="half" idx="10"/>
          </p:nvPr>
        </p:nvSpPr>
        <p:spPr/>
        <p:txBody>
          <a:bodyPr/>
          <a:lstStyle>
            <a:lvl1pPr>
              <a:defRPr/>
            </a:lvl1pPr>
          </a:lstStyle>
          <a:p>
            <a:pPr>
              <a:defRPr/>
            </a:pPr>
            <a:fld id="{8099D2E4-3DB4-1B44-B9AF-7F275F2AE662}" type="datetimeFigureOut">
              <a:rPr lang="es-ES_tradnl"/>
              <a:pPr>
                <a:defRPr/>
              </a:pPr>
              <a:t>17/12/2025</a:t>
            </a:fld>
            <a:endParaRPr lang="es-ES_tradnl"/>
          </a:p>
        </p:txBody>
      </p:sp>
      <p:sp>
        <p:nvSpPr>
          <p:cNvPr id="6" name="Marcador de pie de página 4">
            <a:extLst>
              <a:ext uri="{FF2B5EF4-FFF2-40B4-BE49-F238E27FC236}">
                <a16:creationId xmlns:a16="http://schemas.microsoft.com/office/drawing/2014/main" id="{7589D545-8E20-757A-A524-B363AA23D956}"/>
              </a:ext>
            </a:extLst>
          </p:cNvPr>
          <p:cNvSpPr>
            <a:spLocks noGrp="1"/>
          </p:cNvSpPr>
          <p:nvPr>
            <p:ph type="ftr" sz="quarter" idx="11"/>
          </p:nvPr>
        </p:nvSpPr>
        <p:spPr/>
        <p:txBody>
          <a:bodyPr/>
          <a:lstStyle>
            <a:lvl1pPr>
              <a:defRPr/>
            </a:lvl1pPr>
          </a:lstStyle>
          <a:p>
            <a:pPr>
              <a:defRPr/>
            </a:pPr>
            <a:endParaRPr lang="es-ES_tradnl"/>
          </a:p>
        </p:txBody>
      </p:sp>
      <p:sp>
        <p:nvSpPr>
          <p:cNvPr id="7" name="Marcador de número de diapositiva 5">
            <a:extLst>
              <a:ext uri="{FF2B5EF4-FFF2-40B4-BE49-F238E27FC236}">
                <a16:creationId xmlns:a16="http://schemas.microsoft.com/office/drawing/2014/main" id="{566ADB92-F942-C6C0-ECF4-2FAD6B216E98}"/>
              </a:ext>
            </a:extLst>
          </p:cNvPr>
          <p:cNvSpPr>
            <a:spLocks noGrp="1"/>
          </p:cNvSpPr>
          <p:nvPr>
            <p:ph type="sldNum" sz="quarter" idx="12"/>
          </p:nvPr>
        </p:nvSpPr>
        <p:spPr/>
        <p:txBody>
          <a:bodyPr/>
          <a:lstStyle>
            <a:lvl1pPr>
              <a:defRPr/>
            </a:lvl1pPr>
          </a:lstStyle>
          <a:p>
            <a:fld id="{9088F16D-82D7-0542-9C09-3CB24A58F7E0}" type="slidenum">
              <a:rPr lang="es-ES_tradnl" altLang="es-ES"/>
              <a:pPr/>
              <a:t>‹Nº›</a:t>
            </a:fld>
            <a:endParaRPr lang="es-ES_tradnl" altLang="es-ES"/>
          </a:p>
        </p:txBody>
      </p:sp>
    </p:spTree>
    <p:extLst>
      <p:ext uri="{BB962C8B-B14F-4D97-AF65-F5344CB8AC3E}">
        <p14:creationId xmlns:p14="http://schemas.microsoft.com/office/powerpoint/2010/main" val="356153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F92A04-5E2A-70B5-641D-9E5D2E0403B9}"/>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7F1E9B16-AB69-AFCC-3B05-333F6BA996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99012ED4-E226-0B1B-27C8-821F39A6FF7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DFEBC6C6-1913-B8D8-2E27-31DFCCC044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AA65F5FB-C466-E0DD-613A-057B4C475739}"/>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3">
            <a:extLst>
              <a:ext uri="{FF2B5EF4-FFF2-40B4-BE49-F238E27FC236}">
                <a16:creationId xmlns:a16="http://schemas.microsoft.com/office/drawing/2014/main" id="{005ED584-D862-4287-DDB9-36192271998D}"/>
              </a:ext>
            </a:extLst>
          </p:cNvPr>
          <p:cNvSpPr>
            <a:spLocks noGrp="1"/>
          </p:cNvSpPr>
          <p:nvPr>
            <p:ph type="dt" sz="half" idx="10"/>
          </p:nvPr>
        </p:nvSpPr>
        <p:spPr/>
        <p:txBody>
          <a:bodyPr/>
          <a:lstStyle>
            <a:lvl1pPr>
              <a:defRPr/>
            </a:lvl1pPr>
          </a:lstStyle>
          <a:p>
            <a:pPr>
              <a:defRPr/>
            </a:pPr>
            <a:fld id="{9189640A-BD2E-F648-B5DC-6928A32A5365}" type="datetimeFigureOut">
              <a:rPr lang="es-ES_tradnl"/>
              <a:pPr>
                <a:defRPr/>
              </a:pPr>
              <a:t>17/12/2025</a:t>
            </a:fld>
            <a:endParaRPr lang="es-ES_tradnl"/>
          </a:p>
        </p:txBody>
      </p:sp>
      <p:sp>
        <p:nvSpPr>
          <p:cNvPr id="8" name="Marcador de pie de página 4">
            <a:extLst>
              <a:ext uri="{FF2B5EF4-FFF2-40B4-BE49-F238E27FC236}">
                <a16:creationId xmlns:a16="http://schemas.microsoft.com/office/drawing/2014/main" id="{0176C9D6-0456-0C59-4ECD-798B5839D934}"/>
              </a:ext>
            </a:extLst>
          </p:cNvPr>
          <p:cNvSpPr>
            <a:spLocks noGrp="1"/>
          </p:cNvSpPr>
          <p:nvPr>
            <p:ph type="ftr" sz="quarter" idx="11"/>
          </p:nvPr>
        </p:nvSpPr>
        <p:spPr/>
        <p:txBody>
          <a:bodyPr/>
          <a:lstStyle>
            <a:lvl1pPr>
              <a:defRPr/>
            </a:lvl1pPr>
          </a:lstStyle>
          <a:p>
            <a:pPr>
              <a:defRPr/>
            </a:pPr>
            <a:endParaRPr lang="es-ES_tradnl"/>
          </a:p>
        </p:txBody>
      </p:sp>
      <p:sp>
        <p:nvSpPr>
          <p:cNvPr id="9" name="Marcador de número de diapositiva 5">
            <a:extLst>
              <a:ext uri="{FF2B5EF4-FFF2-40B4-BE49-F238E27FC236}">
                <a16:creationId xmlns:a16="http://schemas.microsoft.com/office/drawing/2014/main" id="{A7495546-DB2E-F681-5DEB-6682FEC3105C}"/>
              </a:ext>
            </a:extLst>
          </p:cNvPr>
          <p:cNvSpPr>
            <a:spLocks noGrp="1"/>
          </p:cNvSpPr>
          <p:nvPr>
            <p:ph type="sldNum" sz="quarter" idx="12"/>
          </p:nvPr>
        </p:nvSpPr>
        <p:spPr/>
        <p:txBody>
          <a:bodyPr/>
          <a:lstStyle>
            <a:lvl1pPr>
              <a:defRPr/>
            </a:lvl1pPr>
          </a:lstStyle>
          <a:p>
            <a:fld id="{BE6E5795-6994-C448-B76F-8CA357C7774B}" type="slidenum">
              <a:rPr lang="es-ES_tradnl" altLang="es-ES"/>
              <a:pPr/>
              <a:t>‹Nº›</a:t>
            </a:fld>
            <a:endParaRPr lang="es-ES_tradnl" altLang="es-ES"/>
          </a:p>
        </p:txBody>
      </p:sp>
    </p:spTree>
    <p:extLst>
      <p:ext uri="{BB962C8B-B14F-4D97-AF65-F5344CB8AC3E}">
        <p14:creationId xmlns:p14="http://schemas.microsoft.com/office/powerpoint/2010/main" val="933750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FA7A1F-91E0-EABD-E93D-4C693724DE9C}"/>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3">
            <a:extLst>
              <a:ext uri="{FF2B5EF4-FFF2-40B4-BE49-F238E27FC236}">
                <a16:creationId xmlns:a16="http://schemas.microsoft.com/office/drawing/2014/main" id="{33D0711B-E115-DEA4-CCEF-02015643616A}"/>
              </a:ext>
            </a:extLst>
          </p:cNvPr>
          <p:cNvSpPr>
            <a:spLocks noGrp="1"/>
          </p:cNvSpPr>
          <p:nvPr>
            <p:ph type="dt" sz="half" idx="10"/>
          </p:nvPr>
        </p:nvSpPr>
        <p:spPr/>
        <p:txBody>
          <a:bodyPr/>
          <a:lstStyle>
            <a:lvl1pPr>
              <a:defRPr/>
            </a:lvl1pPr>
          </a:lstStyle>
          <a:p>
            <a:pPr>
              <a:defRPr/>
            </a:pPr>
            <a:fld id="{462A7AAE-7F97-2341-AC76-EA7D9BE7750A}" type="datetimeFigureOut">
              <a:rPr lang="es-ES_tradnl"/>
              <a:pPr>
                <a:defRPr/>
              </a:pPr>
              <a:t>17/12/2025</a:t>
            </a:fld>
            <a:endParaRPr lang="es-ES_tradnl"/>
          </a:p>
        </p:txBody>
      </p:sp>
      <p:sp>
        <p:nvSpPr>
          <p:cNvPr id="4" name="Marcador de pie de página 4">
            <a:extLst>
              <a:ext uri="{FF2B5EF4-FFF2-40B4-BE49-F238E27FC236}">
                <a16:creationId xmlns:a16="http://schemas.microsoft.com/office/drawing/2014/main" id="{B43DFDC4-0DD7-9D09-B245-D64EDC10A415}"/>
              </a:ext>
            </a:extLst>
          </p:cNvPr>
          <p:cNvSpPr>
            <a:spLocks noGrp="1"/>
          </p:cNvSpPr>
          <p:nvPr>
            <p:ph type="ftr" sz="quarter" idx="11"/>
          </p:nvPr>
        </p:nvSpPr>
        <p:spPr/>
        <p:txBody>
          <a:bodyPr/>
          <a:lstStyle>
            <a:lvl1pPr>
              <a:defRPr/>
            </a:lvl1pPr>
          </a:lstStyle>
          <a:p>
            <a:pPr>
              <a:defRPr/>
            </a:pPr>
            <a:endParaRPr lang="es-ES_tradnl"/>
          </a:p>
        </p:txBody>
      </p:sp>
      <p:sp>
        <p:nvSpPr>
          <p:cNvPr id="5" name="Marcador de número de diapositiva 5">
            <a:extLst>
              <a:ext uri="{FF2B5EF4-FFF2-40B4-BE49-F238E27FC236}">
                <a16:creationId xmlns:a16="http://schemas.microsoft.com/office/drawing/2014/main" id="{28CA1FDA-0F3B-3F54-E6A0-3E81A265B0AE}"/>
              </a:ext>
            </a:extLst>
          </p:cNvPr>
          <p:cNvSpPr>
            <a:spLocks noGrp="1"/>
          </p:cNvSpPr>
          <p:nvPr>
            <p:ph type="sldNum" sz="quarter" idx="12"/>
          </p:nvPr>
        </p:nvSpPr>
        <p:spPr/>
        <p:txBody>
          <a:bodyPr/>
          <a:lstStyle>
            <a:lvl1pPr>
              <a:defRPr/>
            </a:lvl1pPr>
          </a:lstStyle>
          <a:p>
            <a:fld id="{2385413C-8C0A-574F-8D7F-468397820D23}" type="slidenum">
              <a:rPr lang="es-ES_tradnl" altLang="es-ES"/>
              <a:pPr/>
              <a:t>‹Nº›</a:t>
            </a:fld>
            <a:endParaRPr lang="es-ES_tradnl" altLang="es-ES"/>
          </a:p>
        </p:txBody>
      </p:sp>
    </p:spTree>
    <p:extLst>
      <p:ext uri="{BB962C8B-B14F-4D97-AF65-F5344CB8AC3E}">
        <p14:creationId xmlns:p14="http://schemas.microsoft.com/office/powerpoint/2010/main" val="2540803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a:extLst>
              <a:ext uri="{FF2B5EF4-FFF2-40B4-BE49-F238E27FC236}">
                <a16:creationId xmlns:a16="http://schemas.microsoft.com/office/drawing/2014/main" id="{67D6741C-9C25-0BB4-205B-BD4B55F2A2FC}"/>
              </a:ext>
            </a:extLst>
          </p:cNvPr>
          <p:cNvSpPr>
            <a:spLocks noGrp="1"/>
          </p:cNvSpPr>
          <p:nvPr>
            <p:ph type="dt" sz="half" idx="10"/>
          </p:nvPr>
        </p:nvSpPr>
        <p:spPr/>
        <p:txBody>
          <a:bodyPr/>
          <a:lstStyle>
            <a:lvl1pPr>
              <a:defRPr/>
            </a:lvl1pPr>
          </a:lstStyle>
          <a:p>
            <a:pPr>
              <a:defRPr/>
            </a:pPr>
            <a:fld id="{768F64A9-A15F-6342-9BA9-7C12CD9726A4}" type="datetimeFigureOut">
              <a:rPr lang="es-ES_tradnl"/>
              <a:pPr>
                <a:defRPr/>
              </a:pPr>
              <a:t>17/12/2025</a:t>
            </a:fld>
            <a:endParaRPr lang="es-ES_tradnl"/>
          </a:p>
        </p:txBody>
      </p:sp>
      <p:sp>
        <p:nvSpPr>
          <p:cNvPr id="3" name="Marcador de pie de página 4">
            <a:extLst>
              <a:ext uri="{FF2B5EF4-FFF2-40B4-BE49-F238E27FC236}">
                <a16:creationId xmlns:a16="http://schemas.microsoft.com/office/drawing/2014/main" id="{5B2AF3DF-C1B5-7695-065B-81755703C576}"/>
              </a:ext>
            </a:extLst>
          </p:cNvPr>
          <p:cNvSpPr>
            <a:spLocks noGrp="1"/>
          </p:cNvSpPr>
          <p:nvPr>
            <p:ph type="ftr" sz="quarter" idx="11"/>
          </p:nvPr>
        </p:nvSpPr>
        <p:spPr/>
        <p:txBody>
          <a:bodyPr/>
          <a:lstStyle>
            <a:lvl1pPr>
              <a:defRPr/>
            </a:lvl1pPr>
          </a:lstStyle>
          <a:p>
            <a:pPr>
              <a:defRPr/>
            </a:pPr>
            <a:endParaRPr lang="es-ES_tradnl"/>
          </a:p>
        </p:txBody>
      </p:sp>
      <p:sp>
        <p:nvSpPr>
          <p:cNvPr id="4" name="Marcador de número de diapositiva 5">
            <a:extLst>
              <a:ext uri="{FF2B5EF4-FFF2-40B4-BE49-F238E27FC236}">
                <a16:creationId xmlns:a16="http://schemas.microsoft.com/office/drawing/2014/main" id="{488C4B96-6A38-CB0A-CA3F-809371C20542}"/>
              </a:ext>
            </a:extLst>
          </p:cNvPr>
          <p:cNvSpPr>
            <a:spLocks noGrp="1"/>
          </p:cNvSpPr>
          <p:nvPr>
            <p:ph type="sldNum" sz="quarter" idx="12"/>
          </p:nvPr>
        </p:nvSpPr>
        <p:spPr/>
        <p:txBody>
          <a:bodyPr/>
          <a:lstStyle>
            <a:lvl1pPr>
              <a:defRPr/>
            </a:lvl1pPr>
          </a:lstStyle>
          <a:p>
            <a:fld id="{C1A90FD8-EC87-8B43-AA25-47777AF4AF79}" type="slidenum">
              <a:rPr lang="es-ES_tradnl" altLang="es-ES"/>
              <a:pPr/>
              <a:t>‹Nº›</a:t>
            </a:fld>
            <a:endParaRPr lang="es-ES_tradnl" altLang="es-ES"/>
          </a:p>
        </p:txBody>
      </p:sp>
    </p:spTree>
    <p:extLst>
      <p:ext uri="{BB962C8B-B14F-4D97-AF65-F5344CB8AC3E}">
        <p14:creationId xmlns:p14="http://schemas.microsoft.com/office/powerpoint/2010/main" val="2700932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01BD32-24D2-2C95-70DC-4DE8699D2D42}"/>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5115CA84-F892-651D-650D-521049DB4E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AB44956E-F29A-A504-6AC7-ADFDA859D2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3">
            <a:extLst>
              <a:ext uri="{FF2B5EF4-FFF2-40B4-BE49-F238E27FC236}">
                <a16:creationId xmlns:a16="http://schemas.microsoft.com/office/drawing/2014/main" id="{5D968C4D-F320-253F-A57C-0E7EC4F98AD7}"/>
              </a:ext>
            </a:extLst>
          </p:cNvPr>
          <p:cNvSpPr>
            <a:spLocks noGrp="1"/>
          </p:cNvSpPr>
          <p:nvPr>
            <p:ph type="dt" sz="half" idx="10"/>
          </p:nvPr>
        </p:nvSpPr>
        <p:spPr/>
        <p:txBody>
          <a:bodyPr/>
          <a:lstStyle>
            <a:lvl1pPr>
              <a:defRPr/>
            </a:lvl1pPr>
          </a:lstStyle>
          <a:p>
            <a:pPr>
              <a:defRPr/>
            </a:pPr>
            <a:fld id="{9D5EFD37-7511-A34B-8A0B-3B62D186B173}" type="datetimeFigureOut">
              <a:rPr lang="es-ES_tradnl"/>
              <a:pPr>
                <a:defRPr/>
              </a:pPr>
              <a:t>17/12/2025</a:t>
            </a:fld>
            <a:endParaRPr lang="es-ES_tradnl"/>
          </a:p>
        </p:txBody>
      </p:sp>
      <p:sp>
        <p:nvSpPr>
          <p:cNvPr id="6" name="Marcador de pie de página 4">
            <a:extLst>
              <a:ext uri="{FF2B5EF4-FFF2-40B4-BE49-F238E27FC236}">
                <a16:creationId xmlns:a16="http://schemas.microsoft.com/office/drawing/2014/main" id="{E5917F61-E470-6994-15BB-B6C6C415ACA8}"/>
              </a:ext>
            </a:extLst>
          </p:cNvPr>
          <p:cNvSpPr>
            <a:spLocks noGrp="1"/>
          </p:cNvSpPr>
          <p:nvPr>
            <p:ph type="ftr" sz="quarter" idx="11"/>
          </p:nvPr>
        </p:nvSpPr>
        <p:spPr/>
        <p:txBody>
          <a:bodyPr/>
          <a:lstStyle>
            <a:lvl1pPr>
              <a:defRPr/>
            </a:lvl1pPr>
          </a:lstStyle>
          <a:p>
            <a:pPr>
              <a:defRPr/>
            </a:pPr>
            <a:endParaRPr lang="es-ES_tradnl"/>
          </a:p>
        </p:txBody>
      </p:sp>
      <p:sp>
        <p:nvSpPr>
          <p:cNvPr id="7" name="Marcador de número de diapositiva 5">
            <a:extLst>
              <a:ext uri="{FF2B5EF4-FFF2-40B4-BE49-F238E27FC236}">
                <a16:creationId xmlns:a16="http://schemas.microsoft.com/office/drawing/2014/main" id="{0941CC6E-79D2-DF3C-831D-0CF140994472}"/>
              </a:ext>
            </a:extLst>
          </p:cNvPr>
          <p:cNvSpPr>
            <a:spLocks noGrp="1"/>
          </p:cNvSpPr>
          <p:nvPr>
            <p:ph type="sldNum" sz="quarter" idx="12"/>
          </p:nvPr>
        </p:nvSpPr>
        <p:spPr/>
        <p:txBody>
          <a:bodyPr/>
          <a:lstStyle>
            <a:lvl1pPr>
              <a:defRPr/>
            </a:lvl1pPr>
          </a:lstStyle>
          <a:p>
            <a:fld id="{A358933A-582B-9B47-A7DE-383BA5AC93B2}" type="slidenum">
              <a:rPr lang="es-ES_tradnl" altLang="es-ES"/>
              <a:pPr/>
              <a:t>‹Nº›</a:t>
            </a:fld>
            <a:endParaRPr lang="es-ES_tradnl" altLang="es-ES"/>
          </a:p>
        </p:txBody>
      </p:sp>
    </p:spTree>
    <p:extLst>
      <p:ext uri="{BB962C8B-B14F-4D97-AF65-F5344CB8AC3E}">
        <p14:creationId xmlns:p14="http://schemas.microsoft.com/office/powerpoint/2010/main" val="3790108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145941-E652-9FC2-03D2-52DF27C696E3}"/>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A8BA2CBF-7BB5-0701-16DA-4B51DF259781}"/>
              </a:ext>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_tradnl" noProof="0"/>
          </a:p>
        </p:txBody>
      </p:sp>
      <p:sp>
        <p:nvSpPr>
          <p:cNvPr id="4" name="Marcador de texto 3">
            <a:extLst>
              <a:ext uri="{FF2B5EF4-FFF2-40B4-BE49-F238E27FC236}">
                <a16:creationId xmlns:a16="http://schemas.microsoft.com/office/drawing/2014/main" id="{3D873FE5-B59B-F0A7-8DA9-160C13B826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3">
            <a:extLst>
              <a:ext uri="{FF2B5EF4-FFF2-40B4-BE49-F238E27FC236}">
                <a16:creationId xmlns:a16="http://schemas.microsoft.com/office/drawing/2014/main" id="{DCC4DD33-4FB6-E4A9-FFCB-87BDA4DC4BEA}"/>
              </a:ext>
            </a:extLst>
          </p:cNvPr>
          <p:cNvSpPr>
            <a:spLocks noGrp="1"/>
          </p:cNvSpPr>
          <p:nvPr>
            <p:ph type="dt" sz="half" idx="10"/>
          </p:nvPr>
        </p:nvSpPr>
        <p:spPr/>
        <p:txBody>
          <a:bodyPr/>
          <a:lstStyle>
            <a:lvl1pPr>
              <a:defRPr/>
            </a:lvl1pPr>
          </a:lstStyle>
          <a:p>
            <a:pPr>
              <a:defRPr/>
            </a:pPr>
            <a:fld id="{F4F9B610-0FB0-3348-8248-4B3793C0BFB4}" type="datetimeFigureOut">
              <a:rPr lang="es-ES_tradnl"/>
              <a:pPr>
                <a:defRPr/>
              </a:pPr>
              <a:t>17/12/2025</a:t>
            </a:fld>
            <a:endParaRPr lang="es-ES_tradnl"/>
          </a:p>
        </p:txBody>
      </p:sp>
      <p:sp>
        <p:nvSpPr>
          <p:cNvPr id="6" name="Marcador de pie de página 4">
            <a:extLst>
              <a:ext uri="{FF2B5EF4-FFF2-40B4-BE49-F238E27FC236}">
                <a16:creationId xmlns:a16="http://schemas.microsoft.com/office/drawing/2014/main" id="{CE67F366-4B55-CBF3-8A3A-BB54F5DE427E}"/>
              </a:ext>
            </a:extLst>
          </p:cNvPr>
          <p:cNvSpPr>
            <a:spLocks noGrp="1"/>
          </p:cNvSpPr>
          <p:nvPr>
            <p:ph type="ftr" sz="quarter" idx="11"/>
          </p:nvPr>
        </p:nvSpPr>
        <p:spPr/>
        <p:txBody>
          <a:bodyPr/>
          <a:lstStyle>
            <a:lvl1pPr>
              <a:defRPr/>
            </a:lvl1pPr>
          </a:lstStyle>
          <a:p>
            <a:pPr>
              <a:defRPr/>
            </a:pPr>
            <a:endParaRPr lang="es-ES_tradnl"/>
          </a:p>
        </p:txBody>
      </p:sp>
      <p:sp>
        <p:nvSpPr>
          <p:cNvPr id="7" name="Marcador de número de diapositiva 5">
            <a:extLst>
              <a:ext uri="{FF2B5EF4-FFF2-40B4-BE49-F238E27FC236}">
                <a16:creationId xmlns:a16="http://schemas.microsoft.com/office/drawing/2014/main" id="{514F6DDB-C036-C851-57D9-9399B35F2FC8}"/>
              </a:ext>
            </a:extLst>
          </p:cNvPr>
          <p:cNvSpPr>
            <a:spLocks noGrp="1"/>
          </p:cNvSpPr>
          <p:nvPr>
            <p:ph type="sldNum" sz="quarter" idx="12"/>
          </p:nvPr>
        </p:nvSpPr>
        <p:spPr/>
        <p:txBody>
          <a:bodyPr/>
          <a:lstStyle>
            <a:lvl1pPr>
              <a:defRPr/>
            </a:lvl1pPr>
          </a:lstStyle>
          <a:p>
            <a:fld id="{9FF6ECC4-7167-A14B-9A87-A409D28378D7}" type="slidenum">
              <a:rPr lang="es-ES_tradnl" altLang="es-ES"/>
              <a:pPr/>
              <a:t>‹Nº›</a:t>
            </a:fld>
            <a:endParaRPr lang="es-ES_tradnl" altLang="es-ES"/>
          </a:p>
        </p:txBody>
      </p:sp>
    </p:spTree>
    <p:extLst>
      <p:ext uri="{BB962C8B-B14F-4D97-AF65-F5344CB8AC3E}">
        <p14:creationId xmlns:p14="http://schemas.microsoft.com/office/powerpoint/2010/main" val="3730889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Marcador de título 1">
            <a:extLst>
              <a:ext uri="{FF2B5EF4-FFF2-40B4-BE49-F238E27FC236}">
                <a16:creationId xmlns:a16="http://schemas.microsoft.com/office/drawing/2014/main" id="{F62D06E4-74EA-15A0-F5CD-7CC558A59364}"/>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MX" altLang="es-ES"/>
              <a:t>Haz clic para modificar el estilo de título del patrón</a:t>
            </a:r>
            <a:endParaRPr lang="es-ES_tradnl" altLang="es-ES"/>
          </a:p>
        </p:txBody>
      </p:sp>
      <p:sp>
        <p:nvSpPr>
          <p:cNvPr id="1027" name="Marcador de texto 2">
            <a:extLst>
              <a:ext uri="{FF2B5EF4-FFF2-40B4-BE49-F238E27FC236}">
                <a16:creationId xmlns:a16="http://schemas.microsoft.com/office/drawing/2014/main" id="{9DC4C163-9756-751C-4407-66A155B76D37}"/>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MX" altLang="es-ES"/>
              <a:t>Haga clic para modificar los estilos de texto del patrón</a:t>
            </a:r>
          </a:p>
          <a:p>
            <a:pPr lvl="1"/>
            <a:r>
              <a:rPr lang="es-MX" altLang="es-ES"/>
              <a:t>Segundo nivel</a:t>
            </a:r>
          </a:p>
          <a:p>
            <a:pPr lvl="2"/>
            <a:r>
              <a:rPr lang="es-MX" altLang="es-ES"/>
              <a:t>Tercer nivel</a:t>
            </a:r>
          </a:p>
          <a:p>
            <a:pPr lvl="3"/>
            <a:r>
              <a:rPr lang="es-MX" altLang="es-ES"/>
              <a:t>Cuarto nivel</a:t>
            </a:r>
          </a:p>
          <a:p>
            <a:pPr lvl="4"/>
            <a:r>
              <a:rPr lang="es-MX" altLang="es-ES"/>
              <a:t>Quinto nivel</a:t>
            </a:r>
            <a:endParaRPr lang="es-ES_tradnl" altLang="es-ES"/>
          </a:p>
        </p:txBody>
      </p:sp>
      <p:sp>
        <p:nvSpPr>
          <p:cNvPr id="4" name="Marcador de fecha 3">
            <a:extLst>
              <a:ext uri="{FF2B5EF4-FFF2-40B4-BE49-F238E27FC236}">
                <a16:creationId xmlns:a16="http://schemas.microsoft.com/office/drawing/2014/main" id="{B3E462C1-0230-84E8-9F42-FFF729C948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DF1830D7-8066-0D46-B9CF-9B0399F2D773}" type="datetimeFigureOut">
              <a:rPr lang="es-ES_tradnl"/>
              <a:pPr>
                <a:defRPr/>
              </a:pPr>
              <a:t>17/12/2025</a:t>
            </a:fld>
            <a:endParaRPr lang="es-ES_tradnl"/>
          </a:p>
        </p:txBody>
      </p:sp>
      <p:sp>
        <p:nvSpPr>
          <p:cNvPr id="5" name="Marcador de pie de página 4">
            <a:extLst>
              <a:ext uri="{FF2B5EF4-FFF2-40B4-BE49-F238E27FC236}">
                <a16:creationId xmlns:a16="http://schemas.microsoft.com/office/drawing/2014/main" id="{54BEC6B7-A6AD-2D17-3843-CD077ECDBF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s-ES_tradnl"/>
          </a:p>
        </p:txBody>
      </p:sp>
      <p:sp>
        <p:nvSpPr>
          <p:cNvPr id="6" name="Marcador de número de diapositiva 5">
            <a:extLst>
              <a:ext uri="{FF2B5EF4-FFF2-40B4-BE49-F238E27FC236}">
                <a16:creationId xmlns:a16="http://schemas.microsoft.com/office/drawing/2014/main" id="{500F3467-0E6B-02CF-5097-1B7E6B93C889}"/>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6F0BEFA3-FDA8-F84C-A0F2-DA69E3D63D44}" type="slidenum">
              <a:rPr lang="es-ES_tradnl" altLang="es-ES"/>
              <a:pPr/>
              <a:t>‹Nº›</a:t>
            </a:fld>
            <a:endParaRPr lang="es-ES_tradnl" alt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institucional del IDPAC con una vista panorámica de Bogotá en tonos rojos, acompañada del logo de la entidad y la marca ciudad Bogotá.">
            <a:extLst>
              <a:ext uri="{FF2B5EF4-FFF2-40B4-BE49-F238E27FC236}">
                <a16:creationId xmlns:a16="http://schemas.microsoft.com/office/drawing/2014/main" id="{F2B55A5C-C538-9887-7229-4CBC67E51FD1}"/>
              </a:ext>
            </a:extLst>
          </p:cNvPr>
          <p:cNvPicPr>
            <a:picLocks noChangeAspect="1"/>
          </p:cNvPicPr>
          <p:nvPr/>
        </p:nvPicPr>
        <p:blipFill>
          <a:blip r:embed="rId2"/>
          <a:stretch>
            <a:fillRect/>
          </a:stretch>
        </p:blipFill>
        <p:spPr>
          <a:xfrm>
            <a:off x="4954" y="0"/>
            <a:ext cx="12182092" cy="6858000"/>
          </a:xfrm>
          <a:prstGeom prst="rect">
            <a:avLst/>
          </a:prstGeom>
        </p:spPr>
      </p:pic>
      <p:sp>
        <p:nvSpPr>
          <p:cNvPr id="2" name="Título 1">
            <a:extLst>
              <a:ext uri="{FF2B5EF4-FFF2-40B4-BE49-F238E27FC236}">
                <a16:creationId xmlns:a16="http://schemas.microsoft.com/office/drawing/2014/main" id="{2F8E3081-8446-6090-262B-A78046861FEF}"/>
              </a:ext>
            </a:extLst>
          </p:cNvPr>
          <p:cNvSpPr>
            <a:spLocks noGrp="1"/>
          </p:cNvSpPr>
          <p:nvPr>
            <p:ph type="title"/>
          </p:nvPr>
        </p:nvSpPr>
        <p:spPr>
          <a:xfrm>
            <a:off x="1178441" y="3444949"/>
            <a:ext cx="6115494" cy="1325563"/>
          </a:xfrm>
        </p:spPr>
        <p:txBody>
          <a:bodyPr/>
          <a:lstStyle/>
          <a:p>
            <a:r>
              <a:rPr lang="es-CO" sz="4800" b="1" u="none" strike="noStrike" noProof="0" dirty="0">
                <a:solidFill>
                  <a:schemeClr val="bg1"/>
                </a:solidFill>
                <a:effectLst/>
                <a:latin typeface="Arial Black" panose="020B0604020202020204" pitchFamily="34" charset="0"/>
                <a:cs typeface="Arial Black" panose="020B0604020202020204" pitchFamily="34" charset="0"/>
              </a:rPr>
              <a:t>Inteligencia emocional para el ejercicio comunal</a:t>
            </a:r>
            <a:endParaRPr lang="es-CO" sz="4800" b="1" noProof="0" dirty="0">
              <a:solidFill>
                <a:schemeClr val="bg1"/>
              </a:solidFill>
              <a:latin typeface="Arial Black" panose="020B0604020202020204" pitchFamily="34" charset="0"/>
              <a:cs typeface="Arial Black" panose="020B0604020202020204" pitchFamily="34" charset="0"/>
            </a:endParaRPr>
          </a:p>
        </p:txBody>
      </p:sp>
    </p:spTree>
    <p:extLst>
      <p:ext uri="{BB962C8B-B14F-4D97-AF65-F5344CB8AC3E}">
        <p14:creationId xmlns:p14="http://schemas.microsoft.com/office/powerpoint/2010/main" val="3140766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ersegi Panjang: Sudut Lengkung 22">
            <a:extLst>
              <a:ext uri="{FF2B5EF4-FFF2-40B4-BE49-F238E27FC236}">
                <a16:creationId xmlns:a16="http://schemas.microsoft.com/office/drawing/2014/main" id="{3CA58069-1CAB-B724-DDDA-6A1FF2E413F5}"/>
              </a:ext>
            </a:extLst>
          </p:cNvPr>
          <p:cNvSpPr/>
          <p:nvPr/>
        </p:nvSpPr>
        <p:spPr>
          <a:xfrm>
            <a:off x="-22638" y="-53162"/>
            <a:ext cx="3079466" cy="6932428"/>
          </a:xfrm>
          <a:prstGeom prst="roundRect">
            <a:avLst>
              <a:gd name="adj" fmla="val 0"/>
            </a:avLst>
          </a:prstGeom>
          <a:solidFill>
            <a:srgbClr val="E40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4" name="Imagen 3">
            <a:extLst>
              <a:ext uri="{FF2B5EF4-FFF2-40B4-BE49-F238E27FC236}">
                <a16:creationId xmlns:a16="http://schemas.microsoft.com/office/drawing/2014/main" id="{24FBB16B-4B0D-15AE-98A6-B2F164B7FC0E}"/>
              </a:ext>
            </a:extLst>
          </p:cNvPr>
          <p:cNvPicPr>
            <a:picLocks noChangeAspect="1"/>
          </p:cNvPicPr>
          <p:nvPr/>
        </p:nvPicPr>
        <p:blipFill rotWithShape="1">
          <a:blip r:embed="rId2">
            <a:duotone>
              <a:prstClr val="black"/>
              <a:schemeClr val="accent2">
                <a:tint val="45000"/>
                <a:satMod val="400000"/>
              </a:schemeClr>
            </a:duotone>
            <a:alphaModFix/>
          </a:blip>
          <a:srcRect l="60057"/>
          <a:stretch/>
        </p:blipFill>
        <p:spPr>
          <a:xfrm>
            <a:off x="0" y="0"/>
            <a:ext cx="2710866" cy="6858000"/>
          </a:xfrm>
          <a:prstGeom prst="rect">
            <a:avLst/>
          </a:prstGeom>
        </p:spPr>
      </p:pic>
      <p:sp>
        <p:nvSpPr>
          <p:cNvPr id="7" name="Rectángulo 7">
            <a:extLst>
              <a:ext uri="{FF2B5EF4-FFF2-40B4-BE49-F238E27FC236}">
                <a16:creationId xmlns:a16="http://schemas.microsoft.com/office/drawing/2014/main" id="{29E35CF5-78D4-629E-564B-60508C7FFB28}"/>
              </a:ext>
            </a:extLst>
          </p:cNvPr>
          <p:cNvSpPr>
            <a:spLocks noChangeArrowheads="1"/>
          </p:cNvSpPr>
          <p:nvPr/>
        </p:nvSpPr>
        <p:spPr bwMode="auto">
          <a:xfrm>
            <a:off x="3709989" y="824412"/>
            <a:ext cx="3358644"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s-CO" sz="1800" b="1" noProof="0" dirty="0">
              <a:solidFill>
                <a:srgbClr val="000000"/>
              </a:solidFill>
              <a:latin typeface="Open Sans" panose="020F0502020204030204" pitchFamily="34" charset="0"/>
            </a:endParaRPr>
          </a:p>
          <a:p>
            <a:pPr algn="ctr" eaLnBrk="1" hangingPunct="1">
              <a:lnSpc>
                <a:spcPct val="100000"/>
              </a:lnSpc>
              <a:spcBef>
                <a:spcPct val="0"/>
              </a:spcBef>
              <a:buFontTx/>
              <a:buNone/>
            </a:pPr>
            <a:endParaRPr lang="es-CO" sz="1800" noProof="0" dirty="0"/>
          </a:p>
        </p:txBody>
      </p:sp>
      <p:pic>
        <p:nvPicPr>
          <p:cNvPr id="8" name="Imagen 7" descr="Imagen que contiene botella, firmar, gente, colgando&#10;&#10;Descripción generada automáticamente">
            <a:extLst>
              <a:ext uri="{FF2B5EF4-FFF2-40B4-BE49-F238E27FC236}">
                <a16:creationId xmlns:a16="http://schemas.microsoft.com/office/drawing/2014/main" id="{EBB13848-C9DA-546C-2ED1-AED27F1D4D9F}"/>
              </a:ext>
            </a:extLst>
          </p:cNvPr>
          <p:cNvPicPr>
            <a:picLocks noChangeAspect="1"/>
          </p:cNvPicPr>
          <p:nvPr/>
        </p:nvPicPr>
        <p:blipFill>
          <a:blip r:embed="rId3"/>
          <a:stretch>
            <a:fillRect/>
          </a:stretch>
        </p:blipFill>
        <p:spPr>
          <a:xfrm>
            <a:off x="11187848" y="438473"/>
            <a:ext cx="770054" cy="642615"/>
          </a:xfrm>
          <a:prstGeom prst="rect">
            <a:avLst/>
          </a:prstGeom>
        </p:spPr>
      </p:pic>
      <p:sp>
        <p:nvSpPr>
          <p:cNvPr id="9" name="Rectangle: Rounded Corners 102">
            <a:extLst>
              <a:ext uri="{FF2B5EF4-FFF2-40B4-BE49-F238E27FC236}">
                <a16:creationId xmlns:a16="http://schemas.microsoft.com/office/drawing/2014/main" id="{CCD8A811-DBA0-3AD6-2E3C-E3C88CE6D5B9}"/>
              </a:ext>
            </a:extLst>
          </p:cNvPr>
          <p:cNvSpPr/>
          <p:nvPr/>
        </p:nvSpPr>
        <p:spPr>
          <a:xfrm>
            <a:off x="4362200" y="724077"/>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2" name="CuadroTexto 11">
            <a:extLst>
              <a:ext uri="{FF2B5EF4-FFF2-40B4-BE49-F238E27FC236}">
                <a16:creationId xmlns:a16="http://schemas.microsoft.com/office/drawing/2014/main" id="{CECFDACD-B235-4BC1-C2C4-95BABD56BFFD}"/>
              </a:ext>
            </a:extLst>
          </p:cNvPr>
          <p:cNvSpPr txBox="1"/>
          <p:nvPr/>
        </p:nvSpPr>
        <p:spPr>
          <a:xfrm>
            <a:off x="4885771" y="852021"/>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“Esta </a:t>
            </a:r>
            <a:r>
              <a:rPr lang="es-CO" sz="2400" b="1" noProof="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veinteochona</a:t>
            </a: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98" name="Rectángulo 4">
            <a:extLst>
              <a:ext uri="{FF2B5EF4-FFF2-40B4-BE49-F238E27FC236}">
                <a16:creationId xmlns:a16="http://schemas.microsoft.com/office/drawing/2014/main" id="{AA19CD77-AD1C-B44A-E42C-828DD61EAB3A}"/>
              </a:ext>
            </a:extLst>
          </p:cNvPr>
          <p:cNvSpPr>
            <a:spLocks noChangeArrowheads="1"/>
          </p:cNvSpPr>
          <p:nvPr/>
        </p:nvSpPr>
        <p:spPr bwMode="auto">
          <a:xfrm>
            <a:off x="427349" y="2546038"/>
            <a:ext cx="245649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auto">
              <a:lnSpc>
                <a:spcPct val="100000"/>
              </a:lnSpc>
              <a:spcBef>
                <a:spcPts val="0"/>
              </a:spcBef>
              <a:spcAft>
                <a:spcPts val="0"/>
              </a:spcAft>
              <a:buNone/>
              <a:defRPr/>
            </a:pPr>
            <a:r>
              <a:rPr lang="es-CO" b="1" u="none" strike="noStrike" noProof="0" dirty="0">
                <a:solidFill>
                  <a:schemeClr val="bg1"/>
                </a:solidFill>
                <a:effectLst/>
                <a:latin typeface="Arial" panose="020B0604020202020204" pitchFamily="34" charset="0"/>
                <a:cs typeface="Arial" panose="020B0604020202020204" pitchFamily="34" charset="0"/>
              </a:rPr>
              <a:t>¿ Cuales de estas frases han escuchado?</a:t>
            </a:r>
            <a:endParaRPr lang="es-CO" b="1" noProof="0" dirty="0">
              <a:solidFill>
                <a:schemeClr val="bg1"/>
              </a:solidFill>
              <a:latin typeface="Arial" panose="020B0604020202020204" pitchFamily="34" charset="0"/>
              <a:cs typeface="Arial" panose="020B0604020202020204" pitchFamily="34" charset="0"/>
            </a:endParaRPr>
          </a:p>
        </p:txBody>
      </p:sp>
      <p:sp>
        <p:nvSpPr>
          <p:cNvPr id="25" name="Rectangle: Rounded Corners 102">
            <a:extLst>
              <a:ext uri="{FF2B5EF4-FFF2-40B4-BE49-F238E27FC236}">
                <a16:creationId xmlns:a16="http://schemas.microsoft.com/office/drawing/2014/main" id="{480F410F-7432-4255-6465-722783FDC09A}"/>
              </a:ext>
            </a:extLst>
          </p:cNvPr>
          <p:cNvSpPr/>
          <p:nvPr/>
        </p:nvSpPr>
        <p:spPr>
          <a:xfrm>
            <a:off x="4396280" y="1669902"/>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6" name="CuadroTexto 25">
            <a:extLst>
              <a:ext uri="{FF2B5EF4-FFF2-40B4-BE49-F238E27FC236}">
                <a16:creationId xmlns:a16="http://schemas.microsoft.com/office/drawing/2014/main" id="{EEA55939-069A-75CA-EE77-FF3D3C197775}"/>
              </a:ext>
            </a:extLst>
          </p:cNvPr>
          <p:cNvSpPr txBox="1"/>
          <p:nvPr/>
        </p:nvSpPr>
        <p:spPr>
          <a:xfrm>
            <a:off x="4919851" y="1797846"/>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“Los hombres no lloran” </a:t>
            </a:r>
          </a:p>
        </p:txBody>
      </p:sp>
      <p:sp>
        <p:nvSpPr>
          <p:cNvPr id="27" name="Rectangle: Rounded Corners 102">
            <a:extLst>
              <a:ext uri="{FF2B5EF4-FFF2-40B4-BE49-F238E27FC236}">
                <a16:creationId xmlns:a16="http://schemas.microsoft.com/office/drawing/2014/main" id="{0636D237-23F0-0AAE-CB25-10DD2739A319}"/>
              </a:ext>
            </a:extLst>
          </p:cNvPr>
          <p:cNvSpPr/>
          <p:nvPr/>
        </p:nvSpPr>
        <p:spPr>
          <a:xfrm>
            <a:off x="4435297" y="2694604"/>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8" name="CuadroTexto 27">
            <a:extLst>
              <a:ext uri="{FF2B5EF4-FFF2-40B4-BE49-F238E27FC236}">
                <a16:creationId xmlns:a16="http://schemas.microsoft.com/office/drawing/2014/main" id="{37964289-A5BA-46E4-D120-052B0C2D7A04}"/>
              </a:ext>
            </a:extLst>
          </p:cNvPr>
          <p:cNvSpPr txBox="1"/>
          <p:nvPr/>
        </p:nvSpPr>
        <p:spPr>
          <a:xfrm>
            <a:off x="4958868" y="2822548"/>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“Usted es muy sensible” </a:t>
            </a:r>
          </a:p>
        </p:txBody>
      </p:sp>
      <p:sp>
        <p:nvSpPr>
          <p:cNvPr id="29" name="Rectangle: Rounded Corners 102">
            <a:extLst>
              <a:ext uri="{FF2B5EF4-FFF2-40B4-BE49-F238E27FC236}">
                <a16:creationId xmlns:a16="http://schemas.microsoft.com/office/drawing/2014/main" id="{68A93A62-7F73-18B5-AA4D-AAD59160C372}"/>
              </a:ext>
            </a:extLst>
          </p:cNvPr>
          <p:cNvSpPr/>
          <p:nvPr/>
        </p:nvSpPr>
        <p:spPr>
          <a:xfrm>
            <a:off x="4435297" y="3719306"/>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30" name="CuadroTexto 29">
            <a:extLst>
              <a:ext uri="{FF2B5EF4-FFF2-40B4-BE49-F238E27FC236}">
                <a16:creationId xmlns:a16="http://schemas.microsoft.com/office/drawing/2014/main" id="{F792E21B-388C-1E24-23F9-DDF90666F331}"/>
              </a:ext>
            </a:extLst>
          </p:cNvPr>
          <p:cNvSpPr txBox="1"/>
          <p:nvPr/>
        </p:nvSpPr>
        <p:spPr>
          <a:xfrm>
            <a:off x="4958868" y="3847250"/>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“El que llora pierde” </a:t>
            </a:r>
          </a:p>
        </p:txBody>
      </p:sp>
      <p:sp>
        <p:nvSpPr>
          <p:cNvPr id="34" name="Rectangle: Rounded Corners 102">
            <a:extLst>
              <a:ext uri="{FF2B5EF4-FFF2-40B4-BE49-F238E27FC236}">
                <a16:creationId xmlns:a16="http://schemas.microsoft.com/office/drawing/2014/main" id="{6BE533AB-04A3-C980-D17F-018D2C1A2100}"/>
              </a:ext>
            </a:extLst>
          </p:cNvPr>
          <p:cNvSpPr/>
          <p:nvPr/>
        </p:nvSpPr>
        <p:spPr>
          <a:xfrm>
            <a:off x="4435297" y="4744008"/>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35" name="CuadroTexto 34">
            <a:extLst>
              <a:ext uri="{FF2B5EF4-FFF2-40B4-BE49-F238E27FC236}">
                <a16:creationId xmlns:a16="http://schemas.microsoft.com/office/drawing/2014/main" id="{63CFCA60-99F4-5DDB-4AEB-163EAE05E8F7}"/>
              </a:ext>
            </a:extLst>
          </p:cNvPr>
          <p:cNvSpPr txBox="1"/>
          <p:nvPr/>
        </p:nvSpPr>
        <p:spPr>
          <a:xfrm>
            <a:off x="4958868" y="4744008"/>
            <a:ext cx="4466047" cy="707886"/>
          </a:xfrm>
          <a:prstGeom prst="rect">
            <a:avLst/>
          </a:prstGeom>
          <a:noFill/>
        </p:spPr>
        <p:txBody>
          <a:bodyPr wrap="square" rtlCol="0">
            <a:spAutoFit/>
          </a:bodyPr>
          <a:lstStyle/>
          <a:p>
            <a:pPr algn="ctr"/>
            <a:r>
              <a:rPr lang="es-CO" sz="20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“Las mujeres son muy emocionales” </a:t>
            </a:r>
          </a:p>
        </p:txBody>
      </p:sp>
      <p:sp>
        <p:nvSpPr>
          <p:cNvPr id="36" name="Rectangle: Rounded Corners 102">
            <a:extLst>
              <a:ext uri="{FF2B5EF4-FFF2-40B4-BE49-F238E27FC236}">
                <a16:creationId xmlns:a16="http://schemas.microsoft.com/office/drawing/2014/main" id="{05567793-E1E6-3784-7CCA-82AC1E0A116C}"/>
              </a:ext>
            </a:extLst>
          </p:cNvPr>
          <p:cNvSpPr/>
          <p:nvPr/>
        </p:nvSpPr>
        <p:spPr>
          <a:xfrm>
            <a:off x="4435297" y="5812616"/>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37" name="CuadroTexto 36">
            <a:extLst>
              <a:ext uri="{FF2B5EF4-FFF2-40B4-BE49-F238E27FC236}">
                <a16:creationId xmlns:a16="http://schemas.microsoft.com/office/drawing/2014/main" id="{4653A4ED-1CD4-E1D4-A87A-EFCD8989E28D}"/>
              </a:ext>
            </a:extLst>
          </p:cNvPr>
          <p:cNvSpPr txBox="1"/>
          <p:nvPr/>
        </p:nvSpPr>
        <p:spPr>
          <a:xfrm>
            <a:off x="4958868" y="5940560"/>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“Aguántese” </a:t>
            </a:r>
          </a:p>
        </p:txBody>
      </p:sp>
    </p:spTree>
    <p:extLst>
      <p:ext uri="{BB962C8B-B14F-4D97-AF65-F5344CB8AC3E}">
        <p14:creationId xmlns:p14="http://schemas.microsoft.com/office/powerpoint/2010/main" val="1440625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FE846-E573-002B-5356-896B31D2393A}"/>
            </a:ext>
          </a:extLst>
        </p:cNvPr>
        <p:cNvGrpSpPr/>
        <p:nvPr/>
      </p:nvGrpSpPr>
      <p:grpSpPr>
        <a:xfrm>
          <a:off x="0" y="0"/>
          <a:ext cx="0" cy="0"/>
          <a:chOff x="0" y="0"/>
          <a:chExt cx="0" cy="0"/>
        </a:xfrm>
      </p:grpSpPr>
      <p:sp>
        <p:nvSpPr>
          <p:cNvPr id="3" name="Persegi Panjang: Sudut Lengkung 22">
            <a:extLst>
              <a:ext uri="{FF2B5EF4-FFF2-40B4-BE49-F238E27FC236}">
                <a16:creationId xmlns:a16="http://schemas.microsoft.com/office/drawing/2014/main" id="{D0807259-F1C0-EEC5-54BD-C0C945A528E1}"/>
              </a:ext>
            </a:extLst>
          </p:cNvPr>
          <p:cNvSpPr/>
          <p:nvPr/>
        </p:nvSpPr>
        <p:spPr>
          <a:xfrm>
            <a:off x="-22638" y="-53162"/>
            <a:ext cx="3079466" cy="6932428"/>
          </a:xfrm>
          <a:prstGeom prst="roundRect">
            <a:avLst>
              <a:gd name="adj" fmla="val 0"/>
            </a:avLst>
          </a:prstGeom>
          <a:solidFill>
            <a:srgbClr val="E40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4" name="Imagen 3">
            <a:extLst>
              <a:ext uri="{FF2B5EF4-FFF2-40B4-BE49-F238E27FC236}">
                <a16:creationId xmlns:a16="http://schemas.microsoft.com/office/drawing/2014/main" id="{24698B25-32CC-1B01-6E77-7D1F985ABE8F}"/>
              </a:ext>
            </a:extLst>
          </p:cNvPr>
          <p:cNvPicPr>
            <a:picLocks noChangeAspect="1"/>
          </p:cNvPicPr>
          <p:nvPr/>
        </p:nvPicPr>
        <p:blipFill rotWithShape="1">
          <a:blip r:embed="rId2">
            <a:duotone>
              <a:prstClr val="black"/>
              <a:schemeClr val="accent2">
                <a:tint val="45000"/>
                <a:satMod val="400000"/>
              </a:schemeClr>
            </a:duotone>
            <a:alphaModFix/>
          </a:blip>
          <a:srcRect l="60057"/>
          <a:stretch/>
        </p:blipFill>
        <p:spPr>
          <a:xfrm>
            <a:off x="0" y="0"/>
            <a:ext cx="2710866" cy="6858000"/>
          </a:xfrm>
          <a:prstGeom prst="rect">
            <a:avLst/>
          </a:prstGeom>
        </p:spPr>
      </p:pic>
      <p:sp>
        <p:nvSpPr>
          <p:cNvPr id="7" name="Rectángulo 7">
            <a:extLst>
              <a:ext uri="{FF2B5EF4-FFF2-40B4-BE49-F238E27FC236}">
                <a16:creationId xmlns:a16="http://schemas.microsoft.com/office/drawing/2014/main" id="{2510A915-3B95-3689-C259-058983A93FA4}"/>
              </a:ext>
            </a:extLst>
          </p:cNvPr>
          <p:cNvSpPr>
            <a:spLocks noChangeArrowheads="1"/>
          </p:cNvSpPr>
          <p:nvPr/>
        </p:nvSpPr>
        <p:spPr bwMode="auto">
          <a:xfrm>
            <a:off x="3709989" y="824412"/>
            <a:ext cx="3358644"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s-CO" sz="1800" b="1" noProof="0" dirty="0">
              <a:solidFill>
                <a:srgbClr val="000000"/>
              </a:solidFill>
              <a:latin typeface="Open Sans" panose="020F0502020204030204" pitchFamily="34" charset="0"/>
            </a:endParaRPr>
          </a:p>
          <a:p>
            <a:pPr algn="ctr" eaLnBrk="1" hangingPunct="1">
              <a:lnSpc>
                <a:spcPct val="100000"/>
              </a:lnSpc>
              <a:spcBef>
                <a:spcPct val="0"/>
              </a:spcBef>
              <a:buFontTx/>
              <a:buNone/>
            </a:pPr>
            <a:endParaRPr lang="es-CO" sz="1800" noProof="0" dirty="0"/>
          </a:p>
        </p:txBody>
      </p:sp>
      <p:pic>
        <p:nvPicPr>
          <p:cNvPr id="8" name="Imagen 7" descr="Imagen que contiene botella, firmar, gente, colgando&#10;&#10;Descripción generada automáticamente">
            <a:extLst>
              <a:ext uri="{FF2B5EF4-FFF2-40B4-BE49-F238E27FC236}">
                <a16:creationId xmlns:a16="http://schemas.microsoft.com/office/drawing/2014/main" id="{426CFB83-22CC-9450-E449-08EB0F409705}"/>
              </a:ext>
            </a:extLst>
          </p:cNvPr>
          <p:cNvPicPr>
            <a:picLocks noChangeAspect="1"/>
          </p:cNvPicPr>
          <p:nvPr/>
        </p:nvPicPr>
        <p:blipFill>
          <a:blip r:embed="rId3"/>
          <a:stretch>
            <a:fillRect/>
          </a:stretch>
        </p:blipFill>
        <p:spPr>
          <a:xfrm>
            <a:off x="11187848" y="438473"/>
            <a:ext cx="770054" cy="642615"/>
          </a:xfrm>
          <a:prstGeom prst="rect">
            <a:avLst/>
          </a:prstGeom>
        </p:spPr>
      </p:pic>
      <p:sp>
        <p:nvSpPr>
          <p:cNvPr id="44" name="Rectángulo 13">
            <a:extLst>
              <a:ext uri="{FF2B5EF4-FFF2-40B4-BE49-F238E27FC236}">
                <a16:creationId xmlns:a16="http://schemas.microsoft.com/office/drawing/2014/main" id="{B48DEF97-2A64-CDFB-7A09-8D4D332E5B70}"/>
              </a:ext>
            </a:extLst>
          </p:cNvPr>
          <p:cNvSpPr>
            <a:spLocks noChangeArrowheads="1"/>
          </p:cNvSpPr>
          <p:nvPr/>
        </p:nvSpPr>
        <p:spPr bwMode="auto">
          <a:xfrm>
            <a:off x="4332662" y="1320079"/>
            <a:ext cx="5471942" cy="445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50000"/>
              </a:lnSpc>
              <a:spcBef>
                <a:spcPct val="0"/>
              </a:spcBef>
              <a:buNone/>
            </a:pPr>
            <a:r>
              <a:rPr lang="es-CO" sz="2400" b="1" noProof="0" dirty="0">
                <a:solidFill>
                  <a:schemeClr val="tx1">
                    <a:lumMod val="65000"/>
                    <a:lumOff val="35000"/>
                  </a:schemeClr>
                </a:solidFill>
                <a:latin typeface="Arial" panose="020B0604020202020204" pitchFamily="34" charset="0"/>
                <a:cs typeface="Arial" panose="020B0604020202020204" pitchFamily="34" charset="0"/>
              </a:rPr>
              <a:t>Las emociones están presentes todo el tiempo en la vida, en todos los lugares, no se pueden dejar en casa, no se pueden apagar, hacen parte de lo que constituye el ser, y al igual que aprendizajes esenciales como la sumar o la lectura, requieren entrenamiento.</a:t>
            </a:r>
            <a:endParaRPr lang="es-CO" sz="2400" noProof="0" dirty="0">
              <a:solidFill>
                <a:schemeClr val="tx1">
                  <a:lumMod val="65000"/>
                  <a:lumOff val="35000"/>
                </a:schemeClr>
              </a:solidFill>
              <a:latin typeface="Arial" panose="020B0604020202020204" pitchFamily="34" charset="0"/>
              <a:ea typeface="Open Sans" panose="020B0606030504020204" pitchFamily="34" charset="0"/>
              <a:cs typeface="Arial" panose="020B0604020202020204" pitchFamily="34" charset="0"/>
            </a:endParaRPr>
          </a:p>
        </p:txBody>
      </p:sp>
      <p:sp>
        <p:nvSpPr>
          <p:cNvPr id="98" name="Rectángulo 4">
            <a:extLst>
              <a:ext uri="{FF2B5EF4-FFF2-40B4-BE49-F238E27FC236}">
                <a16:creationId xmlns:a16="http://schemas.microsoft.com/office/drawing/2014/main" id="{F513D317-B5DC-9873-9BF5-E39E093D3C30}"/>
              </a:ext>
            </a:extLst>
          </p:cNvPr>
          <p:cNvSpPr>
            <a:spLocks noChangeArrowheads="1"/>
          </p:cNvSpPr>
          <p:nvPr/>
        </p:nvSpPr>
        <p:spPr bwMode="auto">
          <a:xfrm>
            <a:off x="427349" y="2074224"/>
            <a:ext cx="2456498"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auto">
              <a:lnSpc>
                <a:spcPct val="100000"/>
              </a:lnSpc>
              <a:spcBef>
                <a:spcPts val="0"/>
              </a:spcBef>
              <a:spcAft>
                <a:spcPts val="0"/>
              </a:spcAft>
              <a:buNone/>
              <a:defRPr/>
            </a:pPr>
            <a:r>
              <a:rPr lang="es-CO" b="1" noProof="0" dirty="0">
                <a:solidFill>
                  <a:schemeClr val="bg1"/>
                </a:solidFill>
                <a:latin typeface="Arial" panose="020B0604020202020204" pitchFamily="34" charset="0"/>
                <a:cs typeface="Arial" panose="020B0604020202020204" pitchFamily="34" charset="0"/>
              </a:rPr>
              <a:t>¿Por qué la inteligencia emocional es tan importante?</a:t>
            </a:r>
          </a:p>
        </p:txBody>
      </p:sp>
    </p:spTree>
    <p:extLst>
      <p:ext uri="{BB962C8B-B14F-4D97-AF65-F5344CB8AC3E}">
        <p14:creationId xmlns:p14="http://schemas.microsoft.com/office/powerpoint/2010/main" val="1926974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1" name="Rectangle 44">
            <a:extLst>
              <a:ext uri="{FF2B5EF4-FFF2-40B4-BE49-F238E27FC236}">
                <a16:creationId xmlns:a16="http://schemas.microsoft.com/office/drawing/2014/main" id="{95C8A06C-98C4-0AAB-40B9-0BEEB34573D1}"/>
              </a:ext>
            </a:extLst>
          </p:cNvPr>
          <p:cNvSpPr/>
          <p:nvPr/>
        </p:nvSpPr>
        <p:spPr>
          <a:xfrm>
            <a:off x="0" y="4610638"/>
            <a:ext cx="12192000" cy="2247364"/>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1295" name="Rectángulo redondeado 11294">
            <a:extLst>
              <a:ext uri="{FF2B5EF4-FFF2-40B4-BE49-F238E27FC236}">
                <a16:creationId xmlns:a16="http://schemas.microsoft.com/office/drawing/2014/main" id="{2B55FEDD-A2B2-6A72-EAD9-53FC1C72BCA1}"/>
              </a:ext>
            </a:extLst>
          </p:cNvPr>
          <p:cNvSpPr/>
          <p:nvPr/>
        </p:nvSpPr>
        <p:spPr>
          <a:xfrm>
            <a:off x="1542986" y="1506828"/>
            <a:ext cx="9713149" cy="4559795"/>
          </a:xfrm>
          <a:prstGeom prst="roundRect">
            <a:avLst>
              <a:gd name="adj" fmla="val 699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grpSp>
        <p:nvGrpSpPr>
          <p:cNvPr id="11303" name="Group 4">
            <a:extLst>
              <a:ext uri="{FF2B5EF4-FFF2-40B4-BE49-F238E27FC236}">
                <a16:creationId xmlns:a16="http://schemas.microsoft.com/office/drawing/2014/main" id="{E2F51180-2C6A-CCE7-4F72-9CE219D11A9B}"/>
              </a:ext>
            </a:extLst>
          </p:cNvPr>
          <p:cNvGrpSpPr/>
          <p:nvPr/>
        </p:nvGrpSpPr>
        <p:grpSpPr>
          <a:xfrm>
            <a:off x="4090426" y="255747"/>
            <a:ext cx="4364439" cy="891081"/>
            <a:chOff x="1116523" y="1275513"/>
            <a:chExt cx="1982278" cy="457200"/>
          </a:xfrm>
        </p:grpSpPr>
        <p:sp>
          <p:nvSpPr>
            <p:cNvPr id="11304" name="Rectangle: Rounded Corners 5">
              <a:extLst>
                <a:ext uri="{FF2B5EF4-FFF2-40B4-BE49-F238E27FC236}">
                  <a16:creationId xmlns:a16="http://schemas.microsoft.com/office/drawing/2014/main" id="{8A97A62B-545A-56FE-3BFF-63A03C1ACFA7}"/>
                </a:ext>
              </a:extLst>
            </p:cNvPr>
            <p:cNvSpPr/>
            <p:nvPr/>
          </p:nvSpPr>
          <p:spPr>
            <a:xfrm>
              <a:off x="1116523" y="1275513"/>
              <a:ext cx="1982278" cy="457200"/>
            </a:xfrm>
            <a:prstGeom prst="roundRect">
              <a:avLst>
                <a:gd name="adj" fmla="val 50000"/>
              </a:avLst>
            </a:prstGeom>
            <a:solidFill>
              <a:srgbClr val="E4012E"/>
            </a:solidFill>
            <a:ln>
              <a:noFill/>
            </a:ln>
            <a:effectLst>
              <a:outerShdw blurRad="241300" dist="152400" dir="2700000" sx="98000" sy="98000" algn="tl" rotWithShape="0">
                <a:prstClr val="black">
                  <a:alpha val="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solidFill>
                  <a:schemeClr val="lt1"/>
                </a:solidFill>
              </a:endParaRPr>
            </a:p>
          </p:txBody>
        </p:sp>
        <p:sp>
          <p:nvSpPr>
            <p:cNvPr id="11305" name="TextBox 6">
              <a:extLst>
                <a:ext uri="{FF2B5EF4-FFF2-40B4-BE49-F238E27FC236}">
                  <a16:creationId xmlns:a16="http://schemas.microsoft.com/office/drawing/2014/main" id="{B5466193-620E-4FB1-0E47-DE94CE5E3113}"/>
                </a:ext>
              </a:extLst>
            </p:cNvPr>
            <p:cNvSpPr txBox="1"/>
            <p:nvPr/>
          </p:nvSpPr>
          <p:spPr>
            <a:xfrm>
              <a:off x="1116523" y="1312901"/>
              <a:ext cx="1900998" cy="394788"/>
            </a:xfrm>
            <a:prstGeom prst="rect">
              <a:avLst/>
            </a:prstGeom>
            <a:noFill/>
          </p:spPr>
          <p:txBody>
            <a:bodyPr wrap="square" rtlCol="0">
              <a:spAutoFit/>
            </a:bodyPr>
            <a:lstStyle/>
            <a:p>
              <a:pPr algn="ctr"/>
              <a:r>
                <a:rPr lang="es-CO" sz="4400" b="1" noProof="0" dirty="0">
                  <a:solidFill>
                    <a:schemeClr val="bg1"/>
                  </a:solidFill>
                  <a:ea typeface="Roboto Mono" panose="00000009000000000000" pitchFamily="49" charset="0"/>
                </a:rPr>
                <a:t>¿QUE VEN?</a:t>
              </a:r>
              <a:endParaRPr lang="es-CO" sz="4400" noProof="0" dirty="0">
                <a:solidFill>
                  <a:schemeClr val="bg1"/>
                </a:solidFill>
                <a:ea typeface="Roboto Mono" panose="00000009000000000000" pitchFamily="49" charset="0"/>
              </a:endParaRPr>
            </a:p>
          </p:txBody>
        </p:sp>
      </p:grpSp>
      <p:pic>
        <p:nvPicPr>
          <p:cNvPr id="2" name="Imagen 1">
            <a:extLst>
              <a:ext uri="{FF2B5EF4-FFF2-40B4-BE49-F238E27FC236}">
                <a16:creationId xmlns:a16="http://schemas.microsoft.com/office/drawing/2014/main" id="{7B3A899C-2C6F-CC61-B448-65242746C17F}"/>
              </a:ext>
            </a:extLst>
          </p:cNvPr>
          <p:cNvPicPr>
            <a:picLocks noChangeAspect="1"/>
          </p:cNvPicPr>
          <p:nvPr/>
        </p:nvPicPr>
        <p:blipFill rotWithShape="1">
          <a:blip r:embed="rId3">
            <a:extLst>
              <a:ext uri="{28A0092B-C50C-407E-A947-70E740481C1C}">
                <a14:useLocalDpi xmlns:a14="http://schemas.microsoft.com/office/drawing/2010/main" val="0"/>
              </a:ext>
            </a:extLst>
          </a:blip>
          <a:srcRect t="24506" b="5061"/>
          <a:stretch/>
        </p:blipFill>
        <p:spPr bwMode="auto">
          <a:xfrm>
            <a:off x="3020290" y="1381224"/>
            <a:ext cx="6151419" cy="4451003"/>
          </a:xfrm>
          <a:prstGeom prst="rect">
            <a:avLst/>
          </a:prstGeom>
          <a:noFill/>
          <a:ln>
            <a:noFill/>
          </a:ln>
          <a:extLst>
            <a:ext uri="{53640926-AAD7-44D8-BBD7-CCE9431645EC}">
              <a14:shadowObscured xmlns:a14="http://schemas.microsoft.com/office/drawing/2010/main"/>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757CB-D891-C183-6FD7-045CDAD5D389}"/>
            </a:ext>
          </a:extLst>
        </p:cNvPr>
        <p:cNvGrpSpPr/>
        <p:nvPr/>
      </p:nvGrpSpPr>
      <p:grpSpPr>
        <a:xfrm>
          <a:off x="0" y="0"/>
          <a:ext cx="0" cy="0"/>
          <a:chOff x="0" y="0"/>
          <a:chExt cx="0" cy="0"/>
        </a:xfrm>
      </p:grpSpPr>
      <p:sp>
        <p:nvSpPr>
          <p:cNvPr id="3" name="Persegi Panjang: Sudut Lengkung 22">
            <a:extLst>
              <a:ext uri="{FF2B5EF4-FFF2-40B4-BE49-F238E27FC236}">
                <a16:creationId xmlns:a16="http://schemas.microsoft.com/office/drawing/2014/main" id="{B77D5150-E753-FBCB-C0DA-1266A01E1CB9}"/>
              </a:ext>
            </a:extLst>
          </p:cNvPr>
          <p:cNvSpPr/>
          <p:nvPr/>
        </p:nvSpPr>
        <p:spPr>
          <a:xfrm>
            <a:off x="-22638" y="-53162"/>
            <a:ext cx="3079466" cy="6932428"/>
          </a:xfrm>
          <a:prstGeom prst="roundRect">
            <a:avLst>
              <a:gd name="adj" fmla="val 0"/>
            </a:avLst>
          </a:prstGeom>
          <a:solidFill>
            <a:srgbClr val="E40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4" name="Imagen 3">
            <a:extLst>
              <a:ext uri="{FF2B5EF4-FFF2-40B4-BE49-F238E27FC236}">
                <a16:creationId xmlns:a16="http://schemas.microsoft.com/office/drawing/2014/main" id="{637FBC86-F3E9-7C51-ABF1-3E83C2A7BAA8}"/>
              </a:ext>
            </a:extLst>
          </p:cNvPr>
          <p:cNvPicPr>
            <a:picLocks noChangeAspect="1"/>
          </p:cNvPicPr>
          <p:nvPr/>
        </p:nvPicPr>
        <p:blipFill rotWithShape="1">
          <a:blip r:embed="rId2">
            <a:duotone>
              <a:prstClr val="black"/>
              <a:schemeClr val="accent2">
                <a:tint val="45000"/>
                <a:satMod val="400000"/>
              </a:schemeClr>
            </a:duotone>
            <a:alphaModFix/>
          </a:blip>
          <a:srcRect l="60057"/>
          <a:stretch/>
        </p:blipFill>
        <p:spPr>
          <a:xfrm>
            <a:off x="0" y="0"/>
            <a:ext cx="2710866" cy="6858000"/>
          </a:xfrm>
          <a:prstGeom prst="rect">
            <a:avLst/>
          </a:prstGeom>
        </p:spPr>
      </p:pic>
      <p:sp>
        <p:nvSpPr>
          <p:cNvPr id="7" name="Rectángulo 7">
            <a:extLst>
              <a:ext uri="{FF2B5EF4-FFF2-40B4-BE49-F238E27FC236}">
                <a16:creationId xmlns:a16="http://schemas.microsoft.com/office/drawing/2014/main" id="{30EAC2D9-A90D-4514-4E5E-EE3D6476BA3C}"/>
              </a:ext>
            </a:extLst>
          </p:cNvPr>
          <p:cNvSpPr>
            <a:spLocks noChangeArrowheads="1"/>
          </p:cNvSpPr>
          <p:nvPr/>
        </p:nvSpPr>
        <p:spPr bwMode="auto">
          <a:xfrm>
            <a:off x="3709989" y="824412"/>
            <a:ext cx="3358644"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s-CO" sz="1800" b="1" noProof="0" dirty="0">
              <a:solidFill>
                <a:srgbClr val="000000"/>
              </a:solidFill>
              <a:latin typeface="Open Sans" panose="020F0502020204030204" pitchFamily="34" charset="0"/>
            </a:endParaRPr>
          </a:p>
          <a:p>
            <a:pPr algn="ctr" eaLnBrk="1" hangingPunct="1">
              <a:lnSpc>
                <a:spcPct val="100000"/>
              </a:lnSpc>
              <a:spcBef>
                <a:spcPct val="0"/>
              </a:spcBef>
              <a:buFontTx/>
              <a:buNone/>
            </a:pPr>
            <a:endParaRPr lang="es-CO" sz="1800" noProof="0" dirty="0"/>
          </a:p>
        </p:txBody>
      </p:sp>
      <p:pic>
        <p:nvPicPr>
          <p:cNvPr id="8" name="Imagen 7" descr="Imagen que contiene botella, firmar, gente, colgando&#10;&#10;Descripción generada automáticamente">
            <a:extLst>
              <a:ext uri="{FF2B5EF4-FFF2-40B4-BE49-F238E27FC236}">
                <a16:creationId xmlns:a16="http://schemas.microsoft.com/office/drawing/2014/main" id="{42CB2D80-6F5A-32FD-D380-660D120998E6}"/>
              </a:ext>
            </a:extLst>
          </p:cNvPr>
          <p:cNvPicPr>
            <a:picLocks noChangeAspect="1"/>
          </p:cNvPicPr>
          <p:nvPr/>
        </p:nvPicPr>
        <p:blipFill>
          <a:blip r:embed="rId3"/>
          <a:stretch>
            <a:fillRect/>
          </a:stretch>
        </p:blipFill>
        <p:spPr>
          <a:xfrm>
            <a:off x="11187848" y="438473"/>
            <a:ext cx="770054" cy="642615"/>
          </a:xfrm>
          <a:prstGeom prst="rect">
            <a:avLst/>
          </a:prstGeom>
        </p:spPr>
      </p:pic>
      <p:sp>
        <p:nvSpPr>
          <p:cNvPr id="9" name="Rectangle: Rounded Corners 102">
            <a:extLst>
              <a:ext uri="{FF2B5EF4-FFF2-40B4-BE49-F238E27FC236}">
                <a16:creationId xmlns:a16="http://schemas.microsoft.com/office/drawing/2014/main" id="{450ED251-B9B5-4982-F6E3-2E4618DBA763}"/>
              </a:ext>
            </a:extLst>
          </p:cNvPr>
          <p:cNvSpPr/>
          <p:nvPr/>
        </p:nvSpPr>
        <p:spPr>
          <a:xfrm>
            <a:off x="4398748" y="1846295"/>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b="1" noProof="0" dirty="0">
                <a:solidFill>
                  <a:schemeClr val="tx1">
                    <a:lumMod val="65000"/>
                    <a:lumOff val="35000"/>
                  </a:schemeClr>
                </a:solidFill>
                <a:latin typeface="Arial" panose="020B0604020202020204" pitchFamily="34" charset="0"/>
                <a:cs typeface="Arial" panose="020B0604020202020204" pitchFamily="34" charset="0"/>
              </a:rPr>
              <a:t>Conocerse</a:t>
            </a:r>
          </a:p>
        </p:txBody>
      </p:sp>
      <p:sp>
        <p:nvSpPr>
          <p:cNvPr id="98" name="Rectángulo 4">
            <a:extLst>
              <a:ext uri="{FF2B5EF4-FFF2-40B4-BE49-F238E27FC236}">
                <a16:creationId xmlns:a16="http://schemas.microsoft.com/office/drawing/2014/main" id="{11F30016-6628-A200-F3F3-11A9A8EE5788}"/>
              </a:ext>
            </a:extLst>
          </p:cNvPr>
          <p:cNvSpPr>
            <a:spLocks noChangeArrowheads="1"/>
          </p:cNvSpPr>
          <p:nvPr/>
        </p:nvSpPr>
        <p:spPr bwMode="auto">
          <a:xfrm>
            <a:off x="341375" y="2848656"/>
            <a:ext cx="245649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auto">
              <a:lnSpc>
                <a:spcPct val="100000"/>
              </a:lnSpc>
              <a:spcBef>
                <a:spcPts val="0"/>
              </a:spcBef>
              <a:spcAft>
                <a:spcPts val="0"/>
              </a:spcAft>
              <a:buNone/>
              <a:defRPr/>
            </a:pPr>
            <a:r>
              <a:rPr lang="es-CO" b="1" noProof="0" dirty="0">
                <a:solidFill>
                  <a:schemeClr val="bg1"/>
                </a:solidFill>
                <a:latin typeface="Arial" panose="020B0604020202020204" pitchFamily="34" charset="0"/>
                <a:cs typeface="Arial" panose="020B0604020202020204" pitchFamily="34" charset="0"/>
              </a:rPr>
              <a:t>¿Para que sirve en la vida?</a:t>
            </a:r>
          </a:p>
        </p:txBody>
      </p:sp>
      <p:sp>
        <p:nvSpPr>
          <p:cNvPr id="25" name="Rectangle: Rounded Corners 102">
            <a:extLst>
              <a:ext uri="{FF2B5EF4-FFF2-40B4-BE49-F238E27FC236}">
                <a16:creationId xmlns:a16="http://schemas.microsoft.com/office/drawing/2014/main" id="{20A0E65D-7384-0F55-323B-62F3411CB86F}"/>
              </a:ext>
            </a:extLst>
          </p:cNvPr>
          <p:cNvSpPr/>
          <p:nvPr/>
        </p:nvSpPr>
        <p:spPr>
          <a:xfrm>
            <a:off x="4432828" y="2792120"/>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6" name="CuadroTexto 25">
            <a:extLst>
              <a:ext uri="{FF2B5EF4-FFF2-40B4-BE49-F238E27FC236}">
                <a16:creationId xmlns:a16="http://schemas.microsoft.com/office/drawing/2014/main" id="{C0E595B9-CBBF-CD1A-480E-0CC42269FEE8}"/>
              </a:ext>
            </a:extLst>
          </p:cNvPr>
          <p:cNvSpPr txBox="1"/>
          <p:nvPr/>
        </p:nvSpPr>
        <p:spPr>
          <a:xfrm>
            <a:off x="4956399" y="2920064"/>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Tomar buenas decisiones </a:t>
            </a:r>
          </a:p>
        </p:txBody>
      </p:sp>
      <p:sp>
        <p:nvSpPr>
          <p:cNvPr id="27" name="Rectangle: Rounded Corners 102">
            <a:extLst>
              <a:ext uri="{FF2B5EF4-FFF2-40B4-BE49-F238E27FC236}">
                <a16:creationId xmlns:a16="http://schemas.microsoft.com/office/drawing/2014/main" id="{96A5E843-CE3C-EDFB-8F45-C4C0542AE750}"/>
              </a:ext>
            </a:extLst>
          </p:cNvPr>
          <p:cNvSpPr/>
          <p:nvPr/>
        </p:nvSpPr>
        <p:spPr>
          <a:xfrm>
            <a:off x="4571999" y="3816822"/>
            <a:ext cx="5273927" cy="833658"/>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8" name="CuadroTexto 27">
            <a:extLst>
              <a:ext uri="{FF2B5EF4-FFF2-40B4-BE49-F238E27FC236}">
                <a16:creationId xmlns:a16="http://schemas.microsoft.com/office/drawing/2014/main" id="{8134C52F-E6D9-76DC-25B4-47BADD89C39E}"/>
              </a:ext>
            </a:extLst>
          </p:cNvPr>
          <p:cNvSpPr txBox="1"/>
          <p:nvPr/>
        </p:nvSpPr>
        <p:spPr>
          <a:xfrm>
            <a:off x="4995416" y="3819483"/>
            <a:ext cx="4466047" cy="830997"/>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Construir mejores relaciones</a:t>
            </a:r>
          </a:p>
        </p:txBody>
      </p:sp>
      <p:sp>
        <p:nvSpPr>
          <p:cNvPr id="29" name="Rectangle: Rounded Corners 102">
            <a:extLst>
              <a:ext uri="{FF2B5EF4-FFF2-40B4-BE49-F238E27FC236}">
                <a16:creationId xmlns:a16="http://schemas.microsoft.com/office/drawing/2014/main" id="{61FB573B-2F7A-DA47-7BD3-2FD82BCC1480}"/>
              </a:ext>
            </a:extLst>
          </p:cNvPr>
          <p:cNvSpPr/>
          <p:nvPr/>
        </p:nvSpPr>
        <p:spPr>
          <a:xfrm>
            <a:off x="4471845" y="4841524"/>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30" name="CuadroTexto 29">
            <a:extLst>
              <a:ext uri="{FF2B5EF4-FFF2-40B4-BE49-F238E27FC236}">
                <a16:creationId xmlns:a16="http://schemas.microsoft.com/office/drawing/2014/main" id="{73A4C256-1B29-A4BE-C2A3-42383EF992E8}"/>
              </a:ext>
            </a:extLst>
          </p:cNvPr>
          <p:cNvSpPr txBox="1"/>
          <p:nvPr/>
        </p:nvSpPr>
        <p:spPr>
          <a:xfrm>
            <a:off x="4995416" y="4969468"/>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Prevenir </a:t>
            </a:r>
          </a:p>
        </p:txBody>
      </p:sp>
    </p:spTree>
    <p:extLst>
      <p:ext uri="{BB962C8B-B14F-4D97-AF65-F5344CB8AC3E}">
        <p14:creationId xmlns:p14="http://schemas.microsoft.com/office/powerpoint/2010/main" val="34869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F86EE-C7D6-28A9-58EA-5E2D1D97DC5C}"/>
            </a:ext>
          </a:extLst>
        </p:cNvPr>
        <p:cNvGrpSpPr/>
        <p:nvPr/>
      </p:nvGrpSpPr>
      <p:grpSpPr>
        <a:xfrm>
          <a:off x="0" y="0"/>
          <a:ext cx="0" cy="0"/>
          <a:chOff x="0" y="0"/>
          <a:chExt cx="0" cy="0"/>
        </a:xfrm>
      </p:grpSpPr>
      <p:sp>
        <p:nvSpPr>
          <p:cNvPr id="3" name="Persegi Panjang: Sudut Lengkung 22">
            <a:extLst>
              <a:ext uri="{FF2B5EF4-FFF2-40B4-BE49-F238E27FC236}">
                <a16:creationId xmlns:a16="http://schemas.microsoft.com/office/drawing/2014/main" id="{47C6A9D1-CE97-73AB-4092-B4751CBB6BD5}"/>
              </a:ext>
            </a:extLst>
          </p:cNvPr>
          <p:cNvSpPr/>
          <p:nvPr/>
        </p:nvSpPr>
        <p:spPr>
          <a:xfrm>
            <a:off x="-22638" y="-53162"/>
            <a:ext cx="3079466" cy="6932428"/>
          </a:xfrm>
          <a:prstGeom prst="roundRect">
            <a:avLst>
              <a:gd name="adj" fmla="val 0"/>
            </a:avLst>
          </a:prstGeom>
          <a:solidFill>
            <a:srgbClr val="E40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4" name="Imagen 3">
            <a:extLst>
              <a:ext uri="{FF2B5EF4-FFF2-40B4-BE49-F238E27FC236}">
                <a16:creationId xmlns:a16="http://schemas.microsoft.com/office/drawing/2014/main" id="{7CBC15AE-D33A-7337-03AC-B8AE97EF4EEF}"/>
              </a:ext>
            </a:extLst>
          </p:cNvPr>
          <p:cNvPicPr>
            <a:picLocks noChangeAspect="1"/>
          </p:cNvPicPr>
          <p:nvPr/>
        </p:nvPicPr>
        <p:blipFill rotWithShape="1">
          <a:blip r:embed="rId2">
            <a:duotone>
              <a:prstClr val="black"/>
              <a:schemeClr val="accent2">
                <a:tint val="45000"/>
                <a:satMod val="400000"/>
              </a:schemeClr>
            </a:duotone>
            <a:alphaModFix/>
          </a:blip>
          <a:srcRect l="60057"/>
          <a:stretch/>
        </p:blipFill>
        <p:spPr>
          <a:xfrm>
            <a:off x="0" y="0"/>
            <a:ext cx="2710866" cy="6858000"/>
          </a:xfrm>
          <a:prstGeom prst="rect">
            <a:avLst/>
          </a:prstGeom>
        </p:spPr>
      </p:pic>
      <p:pic>
        <p:nvPicPr>
          <p:cNvPr id="8" name="Imagen 7" descr="Imagen que contiene botella, firmar, gente, colgando&#10;&#10;Descripción generada automáticamente">
            <a:extLst>
              <a:ext uri="{FF2B5EF4-FFF2-40B4-BE49-F238E27FC236}">
                <a16:creationId xmlns:a16="http://schemas.microsoft.com/office/drawing/2014/main" id="{143C692F-FFED-5780-F3F8-176FD870F209}"/>
              </a:ext>
            </a:extLst>
          </p:cNvPr>
          <p:cNvPicPr>
            <a:picLocks noChangeAspect="1"/>
          </p:cNvPicPr>
          <p:nvPr/>
        </p:nvPicPr>
        <p:blipFill>
          <a:blip r:embed="rId3"/>
          <a:stretch>
            <a:fillRect/>
          </a:stretch>
        </p:blipFill>
        <p:spPr>
          <a:xfrm>
            <a:off x="11187848" y="438473"/>
            <a:ext cx="770054" cy="642615"/>
          </a:xfrm>
          <a:prstGeom prst="rect">
            <a:avLst/>
          </a:prstGeom>
        </p:spPr>
      </p:pic>
      <p:sp>
        <p:nvSpPr>
          <p:cNvPr id="9" name="Rectangle: Rounded Corners 102">
            <a:extLst>
              <a:ext uri="{FF2B5EF4-FFF2-40B4-BE49-F238E27FC236}">
                <a16:creationId xmlns:a16="http://schemas.microsoft.com/office/drawing/2014/main" id="{FCEFCA81-3D21-BFC1-0E10-8C82104668E6}"/>
              </a:ext>
            </a:extLst>
          </p:cNvPr>
          <p:cNvSpPr/>
          <p:nvPr/>
        </p:nvSpPr>
        <p:spPr>
          <a:xfrm>
            <a:off x="4398748" y="2390804"/>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98" name="Rectángulo 4">
            <a:extLst>
              <a:ext uri="{FF2B5EF4-FFF2-40B4-BE49-F238E27FC236}">
                <a16:creationId xmlns:a16="http://schemas.microsoft.com/office/drawing/2014/main" id="{6E9A94A6-012E-B09F-3801-15B2D08982CC}"/>
              </a:ext>
            </a:extLst>
          </p:cNvPr>
          <p:cNvSpPr>
            <a:spLocks noChangeArrowheads="1"/>
          </p:cNvSpPr>
          <p:nvPr/>
        </p:nvSpPr>
        <p:spPr bwMode="auto">
          <a:xfrm>
            <a:off x="427349" y="2694604"/>
            <a:ext cx="245649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auto">
              <a:lnSpc>
                <a:spcPct val="100000"/>
              </a:lnSpc>
              <a:spcBef>
                <a:spcPts val="0"/>
              </a:spcBef>
              <a:spcAft>
                <a:spcPts val="0"/>
              </a:spcAft>
              <a:buNone/>
              <a:defRPr/>
            </a:pPr>
            <a:r>
              <a:rPr lang="es-CO" b="1" u="none" strike="noStrike" noProof="0" dirty="0">
                <a:solidFill>
                  <a:schemeClr val="bg1"/>
                </a:solidFill>
                <a:effectLst/>
                <a:latin typeface="Arial" panose="020B0604020202020204" pitchFamily="34" charset="0"/>
                <a:cs typeface="Arial" panose="020B0604020202020204" pitchFamily="34" charset="0"/>
              </a:rPr>
              <a:t>¿ Para que sirve en el ejercicio comunal?</a:t>
            </a:r>
            <a:endParaRPr lang="es-CO" b="1" noProof="0" dirty="0">
              <a:solidFill>
                <a:schemeClr val="bg1"/>
              </a:solidFill>
              <a:latin typeface="Arial" panose="020B0604020202020204" pitchFamily="34" charset="0"/>
              <a:cs typeface="Arial" panose="020B0604020202020204" pitchFamily="34" charset="0"/>
            </a:endParaRPr>
          </a:p>
        </p:txBody>
      </p:sp>
      <p:sp>
        <p:nvSpPr>
          <p:cNvPr id="25" name="Rectangle: Rounded Corners 102">
            <a:extLst>
              <a:ext uri="{FF2B5EF4-FFF2-40B4-BE49-F238E27FC236}">
                <a16:creationId xmlns:a16="http://schemas.microsoft.com/office/drawing/2014/main" id="{18D891C3-F55D-DA07-041F-081D37BEBC53}"/>
              </a:ext>
            </a:extLst>
          </p:cNvPr>
          <p:cNvSpPr/>
          <p:nvPr/>
        </p:nvSpPr>
        <p:spPr>
          <a:xfrm>
            <a:off x="4432828" y="3336629"/>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6" name="CuadroTexto 25">
            <a:extLst>
              <a:ext uri="{FF2B5EF4-FFF2-40B4-BE49-F238E27FC236}">
                <a16:creationId xmlns:a16="http://schemas.microsoft.com/office/drawing/2014/main" id="{66F587F3-779C-8EDB-8325-5890B93B8281}"/>
              </a:ext>
            </a:extLst>
          </p:cNvPr>
          <p:cNvSpPr txBox="1"/>
          <p:nvPr/>
        </p:nvSpPr>
        <p:spPr>
          <a:xfrm>
            <a:off x="4956399" y="3464573"/>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Conciliación de conflictos</a:t>
            </a:r>
          </a:p>
        </p:txBody>
      </p:sp>
      <p:sp>
        <p:nvSpPr>
          <p:cNvPr id="27" name="Rectangle: Rounded Corners 102">
            <a:extLst>
              <a:ext uri="{FF2B5EF4-FFF2-40B4-BE49-F238E27FC236}">
                <a16:creationId xmlns:a16="http://schemas.microsoft.com/office/drawing/2014/main" id="{0FE1A267-93AF-351B-4FF2-A5D386BE0A47}"/>
              </a:ext>
            </a:extLst>
          </p:cNvPr>
          <p:cNvSpPr/>
          <p:nvPr/>
        </p:nvSpPr>
        <p:spPr>
          <a:xfrm>
            <a:off x="4471845" y="4361331"/>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28" name="CuadroTexto 27">
            <a:extLst>
              <a:ext uri="{FF2B5EF4-FFF2-40B4-BE49-F238E27FC236}">
                <a16:creationId xmlns:a16="http://schemas.microsoft.com/office/drawing/2014/main" id="{8441E855-6C2F-A634-B7CF-C9C2ECB5C499}"/>
              </a:ext>
            </a:extLst>
          </p:cNvPr>
          <p:cNvSpPr txBox="1"/>
          <p:nvPr/>
        </p:nvSpPr>
        <p:spPr>
          <a:xfrm>
            <a:off x="4995416" y="4489275"/>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Comprensión y el liderazgo</a:t>
            </a:r>
          </a:p>
        </p:txBody>
      </p:sp>
      <p:sp>
        <p:nvSpPr>
          <p:cNvPr id="29" name="Rectangle: Rounded Corners 102">
            <a:extLst>
              <a:ext uri="{FF2B5EF4-FFF2-40B4-BE49-F238E27FC236}">
                <a16:creationId xmlns:a16="http://schemas.microsoft.com/office/drawing/2014/main" id="{E7B9A9CA-FEEA-1A50-2C57-A57BA62F0ABB}"/>
              </a:ext>
            </a:extLst>
          </p:cNvPr>
          <p:cNvSpPr/>
          <p:nvPr/>
        </p:nvSpPr>
        <p:spPr>
          <a:xfrm>
            <a:off x="4471845" y="5386033"/>
            <a:ext cx="5374082" cy="642614"/>
          </a:xfrm>
          <a:prstGeom prst="roundRect">
            <a:avLst>
              <a:gd name="adj" fmla="val 35582"/>
            </a:avLst>
          </a:prstGeom>
          <a:solidFill>
            <a:srgbClr val="E4012E">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30" name="CuadroTexto 29">
            <a:extLst>
              <a:ext uri="{FF2B5EF4-FFF2-40B4-BE49-F238E27FC236}">
                <a16:creationId xmlns:a16="http://schemas.microsoft.com/office/drawing/2014/main" id="{AE926FD4-36C4-DBE1-97C2-11204DC87DA8}"/>
              </a:ext>
            </a:extLst>
          </p:cNvPr>
          <p:cNvSpPr txBox="1"/>
          <p:nvPr/>
        </p:nvSpPr>
        <p:spPr>
          <a:xfrm>
            <a:off x="4995416" y="5513977"/>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Capacidad de servicio</a:t>
            </a:r>
          </a:p>
        </p:txBody>
      </p:sp>
      <p:sp>
        <p:nvSpPr>
          <p:cNvPr id="37" name="CuadroTexto 36">
            <a:extLst>
              <a:ext uri="{FF2B5EF4-FFF2-40B4-BE49-F238E27FC236}">
                <a16:creationId xmlns:a16="http://schemas.microsoft.com/office/drawing/2014/main" id="{D83B1F4A-07F9-1DD0-E75D-40C2FBCE9F6D}"/>
              </a:ext>
            </a:extLst>
          </p:cNvPr>
          <p:cNvSpPr txBox="1"/>
          <p:nvPr/>
        </p:nvSpPr>
        <p:spPr>
          <a:xfrm>
            <a:off x="4956399" y="727482"/>
            <a:ext cx="4466047" cy="923330"/>
          </a:xfrm>
          <a:prstGeom prst="rect">
            <a:avLst/>
          </a:prstGeom>
          <a:noFill/>
        </p:spPr>
        <p:txBody>
          <a:bodyPr wrap="square" rtlCol="0">
            <a:spAutoFit/>
          </a:bodyPr>
          <a:lstStyle/>
          <a:p>
            <a:pPr algn="ctr"/>
            <a:r>
              <a:rPr lang="es-CO" sz="5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Fortalece:</a:t>
            </a:r>
          </a:p>
        </p:txBody>
      </p:sp>
      <p:sp>
        <p:nvSpPr>
          <p:cNvPr id="2" name="CuadroTexto 1">
            <a:extLst>
              <a:ext uri="{FF2B5EF4-FFF2-40B4-BE49-F238E27FC236}">
                <a16:creationId xmlns:a16="http://schemas.microsoft.com/office/drawing/2014/main" id="{A4900EBD-589E-7466-ECF7-D8D52218A817}"/>
              </a:ext>
            </a:extLst>
          </p:cNvPr>
          <p:cNvSpPr txBox="1"/>
          <p:nvPr/>
        </p:nvSpPr>
        <p:spPr>
          <a:xfrm>
            <a:off x="4925862" y="2463771"/>
            <a:ext cx="4466047" cy="461665"/>
          </a:xfrm>
          <a:prstGeom prst="rect">
            <a:avLst/>
          </a:prstGeom>
          <a:noFill/>
        </p:spPr>
        <p:txBody>
          <a:bodyPr wrap="square" rtlCol="0">
            <a:spAutoFit/>
          </a:bodyPr>
          <a:lstStyle/>
          <a:p>
            <a:pPr algn="ctr"/>
            <a:r>
              <a:rPr lang="es-CO" sz="2400" b="1" noProof="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Comunicación asertiva</a:t>
            </a:r>
          </a:p>
        </p:txBody>
      </p:sp>
    </p:spTree>
    <p:extLst>
      <p:ext uri="{BB962C8B-B14F-4D97-AF65-F5344CB8AC3E}">
        <p14:creationId xmlns:p14="http://schemas.microsoft.com/office/powerpoint/2010/main" val="3387475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rsegi Panjang: Sudut Lengkung 22">
            <a:extLst>
              <a:ext uri="{FF2B5EF4-FFF2-40B4-BE49-F238E27FC236}">
                <a16:creationId xmlns:a16="http://schemas.microsoft.com/office/drawing/2014/main" id="{9632B601-EBBB-4250-B92C-F75594D6828C}"/>
              </a:ext>
            </a:extLst>
          </p:cNvPr>
          <p:cNvSpPr/>
          <p:nvPr/>
        </p:nvSpPr>
        <p:spPr>
          <a:xfrm>
            <a:off x="8119878" y="-23196"/>
            <a:ext cx="4084320" cy="6904390"/>
          </a:xfrm>
          <a:prstGeom prst="roundRect">
            <a:avLst>
              <a:gd name="adj" fmla="val 0"/>
            </a:avLst>
          </a:prstGeom>
          <a:solidFill>
            <a:srgbClr val="F37B85">
              <a:alpha val="7607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5" name="Persegi Panjang: Sudut Lengkung 22">
            <a:extLst>
              <a:ext uri="{FF2B5EF4-FFF2-40B4-BE49-F238E27FC236}">
                <a16:creationId xmlns:a16="http://schemas.microsoft.com/office/drawing/2014/main" id="{969EFAA1-A1CA-5C11-75CB-42FE919483A2}"/>
              </a:ext>
            </a:extLst>
          </p:cNvPr>
          <p:cNvSpPr/>
          <p:nvPr/>
        </p:nvSpPr>
        <p:spPr>
          <a:xfrm>
            <a:off x="4275225" y="-23195"/>
            <a:ext cx="4084320" cy="6904390"/>
          </a:xfrm>
          <a:prstGeom prst="roundRect">
            <a:avLst>
              <a:gd name="adj" fmla="val 0"/>
            </a:avLst>
          </a:prstGeom>
          <a:solidFill>
            <a:srgbClr val="E40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pic>
        <p:nvPicPr>
          <p:cNvPr id="9" name="Imagen 8">
            <a:extLst>
              <a:ext uri="{FF2B5EF4-FFF2-40B4-BE49-F238E27FC236}">
                <a16:creationId xmlns:a16="http://schemas.microsoft.com/office/drawing/2014/main" id="{4CCA780D-1AB2-9967-4261-3BB57805808F}"/>
              </a:ext>
            </a:extLst>
          </p:cNvPr>
          <p:cNvPicPr>
            <a:picLocks noChangeAspect="1"/>
          </p:cNvPicPr>
          <p:nvPr/>
        </p:nvPicPr>
        <p:blipFill>
          <a:blip r:embed="rId2"/>
          <a:stretch>
            <a:fillRect/>
          </a:stretch>
        </p:blipFill>
        <p:spPr>
          <a:xfrm>
            <a:off x="425517" y="425024"/>
            <a:ext cx="790936" cy="654320"/>
          </a:xfrm>
          <a:prstGeom prst="rect">
            <a:avLst/>
          </a:prstGeom>
        </p:spPr>
      </p:pic>
      <p:sp>
        <p:nvSpPr>
          <p:cNvPr id="13" name="CuadroTexto 12">
            <a:extLst>
              <a:ext uri="{FF2B5EF4-FFF2-40B4-BE49-F238E27FC236}">
                <a16:creationId xmlns:a16="http://schemas.microsoft.com/office/drawing/2014/main" id="{9163CF96-F6E3-7A00-B7F4-502E2CA665B2}"/>
              </a:ext>
            </a:extLst>
          </p:cNvPr>
          <p:cNvSpPr txBox="1"/>
          <p:nvPr/>
        </p:nvSpPr>
        <p:spPr>
          <a:xfrm>
            <a:off x="4909112" y="1560452"/>
            <a:ext cx="2840927" cy="646331"/>
          </a:xfrm>
          <a:prstGeom prst="rect">
            <a:avLst/>
          </a:prstGeom>
          <a:noFill/>
        </p:spPr>
        <p:txBody>
          <a:bodyPr wrap="square" rtlCol="0">
            <a:spAutoFit/>
          </a:bodyPr>
          <a:lstStyle/>
          <a:p>
            <a:r>
              <a:rPr lang="es-CO" b="1" noProof="0" dirty="0">
                <a:solidFill>
                  <a:schemeClr val="bg1"/>
                </a:solidFill>
                <a:latin typeface="Arial" panose="020B0604020202020204" pitchFamily="34" charset="0"/>
                <a:ea typeface="Open Sans" panose="020B0606030504020204" pitchFamily="34" charset="0"/>
                <a:cs typeface="Arial" panose="020B0604020202020204" pitchFamily="34" charset="0"/>
              </a:rPr>
              <a:t>Claves para la conciliación.</a:t>
            </a:r>
          </a:p>
        </p:txBody>
      </p:sp>
      <p:sp>
        <p:nvSpPr>
          <p:cNvPr id="15" name="CuadroTexto 14">
            <a:extLst>
              <a:ext uri="{FF2B5EF4-FFF2-40B4-BE49-F238E27FC236}">
                <a16:creationId xmlns:a16="http://schemas.microsoft.com/office/drawing/2014/main" id="{D690611D-CC0B-B29A-19E2-315B23F340DB}"/>
              </a:ext>
            </a:extLst>
          </p:cNvPr>
          <p:cNvSpPr txBox="1"/>
          <p:nvPr/>
        </p:nvSpPr>
        <p:spPr>
          <a:xfrm>
            <a:off x="4677225" y="2967218"/>
            <a:ext cx="3024070" cy="1384995"/>
          </a:xfrm>
          <a:prstGeom prst="rect">
            <a:avLst/>
          </a:prstGeom>
          <a:noFill/>
        </p:spPr>
        <p:txBody>
          <a:bodyPr wrap="square" rtlCol="0">
            <a:spAutoFit/>
          </a:bodyPr>
          <a:lstStyle/>
          <a:p>
            <a:pPr marL="285750" indent="-285750">
              <a:buFont typeface="Arial" panose="020B0604020202020204" pitchFamily="34" charset="0"/>
              <a:buChar char="•"/>
            </a:pPr>
            <a:r>
              <a:rPr lang="es-CO" sz="1400" noProof="0" dirty="0">
                <a:solidFill>
                  <a:schemeClr val="bg1"/>
                </a:solidFill>
                <a:latin typeface="Arial" panose="020B0604020202020204" pitchFamily="34" charset="0"/>
                <a:ea typeface="Open Sans" panose="020B0606030504020204" pitchFamily="34" charset="0"/>
                <a:cs typeface="Arial" panose="020B0604020202020204" pitchFamily="34" charset="0"/>
              </a:rPr>
              <a:t>Transformar los reclamos en propuestas.</a:t>
            </a:r>
          </a:p>
          <a:p>
            <a:endParaRPr lang="es-CO" sz="1400" dirty="0">
              <a:solidFill>
                <a:schemeClr val="bg1"/>
              </a:solidFill>
              <a:latin typeface="Arial" panose="020B0604020202020204" pitchFamily="34" charset="0"/>
              <a:ea typeface="Open Sans" panose="020B0606030504020204" pitchFamily="34" charset="0"/>
              <a:cs typeface="Arial" panose="020B0604020202020204" pitchFamily="34" charset="0"/>
            </a:endParaRPr>
          </a:p>
          <a:p>
            <a:pPr marL="285750" indent="-285750">
              <a:buFont typeface="Arial" panose="020B0604020202020204" pitchFamily="34" charset="0"/>
              <a:buChar char="•"/>
            </a:pPr>
            <a:r>
              <a:rPr lang="es-CO" sz="1400" noProof="0" dirty="0">
                <a:solidFill>
                  <a:schemeClr val="bg1"/>
                </a:solidFill>
                <a:latin typeface="Arial" panose="020B0604020202020204" pitchFamily="34" charset="0"/>
                <a:ea typeface="Open Sans" panose="020B0606030504020204" pitchFamily="34" charset="0"/>
                <a:cs typeface="Arial" panose="020B0604020202020204" pitchFamily="34" charset="0"/>
              </a:rPr>
              <a:t>No tiene que haber un ganador, ambas partes pueden tener beneficio.</a:t>
            </a:r>
          </a:p>
        </p:txBody>
      </p:sp>
      <p:pic>
        <p:nvPicPr>
          <p:cNvPr id="2" name="Imagen 1">
            <a:extLst>
              <a:ext uri="{FF2B5EF4-FFF2-40B4-BE49-F238E27FC236}">
                <a16:creationId xmlns:a16="http://schemas.microsoft.com/office/drawing/2014/main" id="{D9388396-A5C4-0AED-6667-9A5DDE51A144}"/>
              </a:ext>
            </a:extLst>
          </p:cNvPr>
          <p:cNvPicPr>
            <a:picLocks noChangeAspect="1"/>
          </p:cNvPicPr>
          <p:nvPr/>
        </p:nvPicPr>
        <p:blipFill>
          <a:blip r:embed="rId3"/>
          <a:stretch>
            <a:fillRect/>
          </a:stretch>
        </p:blipFill>
        <p:spPr>
          <a:xfrm>
            <a:off x="10970151" y="231774"/>
            <a:ext cx="896331" cy="455060"/>
          </a:xfrm>
          <a:prstGeom prst="rect">
            <a:avLst/>
          </a:prstGeom>
        </p:spPr>
      </p:pic>
      <p:sp>
        <p:nvSpPr>
          <p:cNvPr id="3" name="Rectángulo 2">
            <a:extLst>
              <a:ext uri="{FF2B5EF4-FFF2-40B4-BE49-F238E27FC236}">
                <a16:creationId xmlns:a16="http://schemas.microsoft.com/office/drawing/2014/main" id="{8EAC57BC-7DB0-7FDC-5733-4AE9D9D65EF7}"/>
              </a:ext>
            </a:extLst>
          </p:cNvPr>
          <p:cNvSpPr/>
          <p:nvPr/>
        </p:nvSpPr>
        <p:spPr>
          <a:xfrm>
            <a:off x="4640904" y="1576682"/>
            <a:ext cx="78961" cy="8063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7" name="CuadroTexto 6">
            <a:extLst>
              <a:ext uri="{FF2B5EF4-FFF2-40B4-BE49-F238E27FC236}">
                <a16:creationId xmlns:a16="http://schemas.microsoft.com/office/drawing/2014/main" id="{F45B70CE-7AEE-020A-5005-0367211908C0}"/>
              </a:ext>
            </a:extLst>
          </p:cNvPr>
          <p:cNvSpPr txBox="1"/>
          <p:nvPr/>
        </p:nvSpPr>
        <p:spPr>
          <a:xfrm>
            <a:off x="9120165" y="1560452"/>
            <a:ext cx="2840927" cy="646331"/>
          </a:xfrm>
          <a:prstGeom prst="rect">
            <a:avLst/>
          </a:prstGeom>
          <a:noFill/>
        </p:spPr>
        <p:txBody>
          <a:bodyPr wrap="square" rtlCol="0">
            <a:spAutoFit/>
          </a:bodyPr>
          <a:lstStyle/>
          <a:p>
            <a:r>
              <a:rPr lang="es-CO" b="1" noProof="0" dirty="0">
                <a:solidFill>
                  <a:schemeClr val="bg1"/>
                </a:solidFill>
                <a:latin typeface="Arial" panose="020B0604020202020204" pitchFamily="34" charset="0"/>
                <a:ea typeface="Open Sans" panose="020B0606030504020204" pitchFamily="34" charset="0"/>
                <a:cs typeface="Arial" panose="020B0604020202020204" pitchFamily="34" charset="0"/>
              </a:rPr>
              <a:t>Claves para el servicio y el liderazgo</a:t>
            </a:r>
          </a:p>
        </p:txBody>
      </p:sp>
      <p:sp>
        <p:nvSpPr>
          <p:cNvPr id="10" name="Rectángulo 9">
            <a:extLst>
              <a:ext uri="{FF2B5EF4-FFF2-40B4-BE49-F238E27FC236}">
                <a16:creationId xmlns:a16="http://schemas.microsoft.com/office/drawing/2014/main" id="{BE54287D-36EA-5C8C-7811-2A7F2B8012F9}"/>
              </a:ext>
            </a:extLst>
          </p:cNvPr>
          <p:cNvSpPr/>
          <p:nvPr/>
        </p:nvSpPr>
        <p:spPr>
          <a:xfrm>
            <a:off x="8851957" y="1576682"/>
            <a:ext cx="78961" cy="8063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1" name="CuadroTexto 10">
            <a:extLst>
              <a:ext uri="{FF2B5EF4-FFF2-40B4-BE49-F238E27FC236}">
                <a16:creationId xmlns:a16="http://schemas.microsoft.com/office/drawing/2014/main" id="{C9EBF479-6298-738B-D8FE-8FBF64C371EE}"/>
              </a:ext>
            </a:extLst>
          </p:cNvPr>
          <p:cNvSpPr txBox="1"/>
          <p:nvPr/>
        </p:nvSpPr>
        <p:spPr>
          <a:xfrm>
            <a:off x="8804056" y="2967218"/>
            <a:ext cx="3024070" cy="1384995"/>
          </a:xfrm>
          <a:prstGeom prst="rect">
            <a:avLst/>
          </a:prstGeom>
          <a:noFill/>
        </p:spPr>
        <p:txBody>
          <a:bodyPr wrap="square" rtlCol="0">
            <a:spAutoFit/>
          </a:bodyPr>
          <a:lstStyle/>
          <a:p>
            <a:pPr marL="285750" indent="-285750">
              <a:buFont typeface="Arial" panose="020B0604020202020204" pitchFamily="34" charset="0"/>
              <a:buChar char="•"/>
            </a:pPr>
            <a:r>
              <a:rPr lang="es-CO" sz="1400" noProof="0" dirty="0">
                <a:solidFill>
                  <a:schemeClr val="bg1"/>
                </a:solidFill>
                <a:latin typeface="Arial" panose="020B0604020202020204" pitchFamily="34" charset="0"/>
                <a:ea typeface="Open Sans" panose="020B0606030504020204" pitchFamily="34" charset="0"/>
                <a:cs typeface="Arial" panose="020B0604020202020204" pitchFamily="34" charset="0"/>
              </a:rPr>
              <a:t>Gestión emocional: Respira, piensa, actúa.</a:t>
            </a:r>
          </a:p>
          <a:p>
            <a:endParaRPr lang="es-CO" sz="1400" noProof="0" dirty="0">
              <a:solidFill>
                <a:schemeClr val="bg1"/>
              </a:solidFill>
              <a:latin typeface="Arial" panose="020B0604020202020204" pitchFamily="34" charset="0"/>
              <a:ea typeface="Open Sans" panose="020B0606030504020204" pitchFamily="34" charset="0"/>
              <a:cs typeface="Arial" panose="020B0604020202020204" pitchFamily="34" charset="0"/>
            </a:endParaRPr>
          </a:p>
          <a:p>
            <a:pPr marL="285750" indent="-285750">
              <a:buFont typeface="Arial" panose="020B0604020202020204" pitchFamily="34" charset="0"/>
              <a:buChar char="•"/>
            </a:pPr>
            <a:r>
              <a:rPr lang="es-CO" sz="1400" dirty="0">
                <a:solidFill>
                  <a:schemeClr val="bg1"/>
                </a:solidFill>
                <a:latin typeface="Arial" panose="020B0604020202020204" pitchFamily="34" charset="0"/>
                <a:ea typeface="Open Sans" panose="020B0606030504020204" pitchFamily="34" charset="0"/>
                <a:cs typeface="Arial" panose="020B0604020202020204" pitchFamily="34" charset="0"/>
              </a:rPr>
              <a:t>Escuchar para comprender, no para tener la razón.</a:t>
            </a:r>
          </a:p>
          <a:p>
            <a:pPr marL="285750" indent="-285750">
              <a:buFont typeface="Arial" panose="020B0604020202020204" pitchFamily="34" charset="0"/>
              <a:buChar char="•"/>
            </a:pPr>
            <a:endParaRPr lang="es-CO" sz="1400" noProof="0" dirty="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sp>
        <p:nvSpPr>
          <p:cNvPr id="4" name="Persegi Panjang: Sudut Lengkung 22">
            <a:extLst>
              <a:ext uri="{FF2B5EF4-FFF2-40B4-BE49-F238E27FC236}">
                <a16:creationId xmlns:a16="http://schemas.microsoft.com/office/drawing/2014/main" id="{02C607D6-CCCB-02B3-0058-5C81003EA975}"/>
              </a:ext>
            </a:extLst>
          </p:cNvPr>
          <p:cNvSpPr/>
          <p:nvPr/>
        </p:nvSpPr>
        <p:spPr>
          <a:xfrm>
            <a:off x="0" y="0"/>
            <a:ext cx="4271065" cy="6904390"/>
          </a:xfrm>
          <a:prstGeom prst="roundRect">
            <a:avLst>
              <a:gd name="adj" fmla="val 0"/>
            </a:avLst>
          </a:prstGeom>
          <a:solidFill>
            <a:srgbClr val="F37B85">
              <a:alpha val="7607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2000" noProof="0" dirty="0"/>
          </a:p>
        </p:txBody>
      </p:sp>
      <p:sp>
        <p:nvSpPr>
          <p:cNvPr id="12" name="Rectángulo 11">
            <a:extLst>
              <a:ext uri="{FF2B5EF4-FFF2-40B4-BE49-F238E27FC236}">
                <a16:creationId xmlns:a16="http://schemas.microsoft.com/office/drawing/2014/main" id="{7784F29A-3252-61C3-629B-40B82A1A3B8F}"/>
              </a:ext>
            </a:extLst>
          </p:cNvPr>
          <p:cNvSpPr/>
          <p:nvPr/>
        </p:nvSpPr>
        <p:spPr>
          <a:xfrm>
            <a:off x="605767" y="1618956"/>
            <a:ext cx="78961" cy="8063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noProof="0" dirty="0"/>
          </a:p>
        </p:txBody>
      </p:sp>
      <p:sp>
        <p:nvSpPr>
          <p:cNvPr id="16" name="CuadroTexto 15">
            <a:extLst>
              <a:ext uri="{FF2B5EF4-FFF2-40B4-BE49-F238E27FC236}">
                <a16:creationId xmlns:a16="http://schemas.microsoft.com/office/drawing/2014/main" id="{2006880B-FCFC-BB90-028A-BA1EC4508B66}"/>
              </a:ext>
            </a:extLst>
          </p:cNvPr>
          <p:cNvSpPr txBox="1"/>
          <p:nvPr/>
        </p:nvSpPr>
        <p:spPr>
          <a:xfrm>
            <a:off x="820985" y="1618956"/>
            <a:ext cx="2840927" cy="646331"/>
          </a:xfrm>
          <a:prstGeom prst="rect">
            <a:avLst/>
          </a:prstGeom>
          <a:noFill/>
        </p:spPr>
        <p:txBody>
          <a:bodyPr wrap="square" rtlCol="0">
            <a:spAutoFit/>
          </a:bodyPr>
          <a:lstStyle/>
          <a:p>
            <a:r>
              <a:rPr lang="es-CO" b="1" noProof="0" dirty="0">
                <a:solidFill>
                  <a:schemeClr val="bg1"/>
                </a:solidFill>
                <a:latin typeface="Arial" panose="020B0604020202020204" pitchFamily="34" charset="0"/>
                <a:ea typeface="Open Sans" panose="020B0606030504020204" pitchFamily="34" charset="0"/>
                <a:cs typeface="Arial" panose="020B0604020202020204" pitchFamily="34" charset="0"/>
              </a:rPr>
              <a:t>Claves para la comunicación.</a:t>
            </a:r>
          </a:p>
        </p:txBody>
      </p:sp>
      <p:sp>
        <p:nvSpPr>
          <p:cNvPr id="19" name="CuadroTexto 18">
            <a:extLst>
              <a:ext uri="{FF2B5EF4-FFF2-40B4-BE49-F238E27FC236}">
                <a16:creationId xmlns:a16="http://schemas.microsoft.com/office/drawing/2014/main" id="{C7C36538-C80A-E921-205E-E0B72D24A3EB}"/>
              </a:ext>
            </a:extLst>
          </p:cNvPr>
          <p:cNvSpPr txBox="1"/>
          <p:nvPr/>
        </p:nvSpPr>
        <p:spPr>
          <a:xfrm>
            <a:off x="490535" y="2964890"/>
            <a:ext cx="3024070" cy="1384995"/>
          </a:xfrm>
          <a:prstGeom prst="rect">
            <a:avLst/>
          </a:prstGeom>
          <a:noFill/>
        </p:spPr>
        <p:txBody>
          <a:bodyPr wrap="square" rtlCol="0">
            <a:spAutoFit/>
          </a:bodyPr>
          <a:lstStyle/>
          <a:p>
            <a:pPr marL="285750" indent="-285750" algn="just">
              <a:buFont typeface="Arial" panose="020B0604020202020204" pitchFamily="34" charset="0"/>
              <a:buChar char="•"/>
            </a:pPr>
            <a:r>
              <a:rPr lang="es-CO" sz="1400" dirty="0">
                <a:solidFill>
                  <a:schemeClr val="bg1"/>
                </a:solidFill>
                <a:latin typeface="Arial" panose="020B0604020202020204" pitchFamily="34" charset="0"/>
                <a:cs typeface="Arial" panose="020B0604020202020204" pitchFamily="34" charset="0"/>
              </a:rPr>
              <a:t>Revisa si el lenguaje corporal es coherente con la intención.</a:t>
            </a:r>
          </a:p>
          <a:p>
            <a:pPr algn="just"/>
            <a:endParaRPr lang="es-CO" sz="1400" dirty="0">
              <a:solidFill>
                <a:schemeClr val="bg1"/>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CO" sz="1400" dirty="0">
                <a:solidFill>
                  <a:schemeClr val="bg1"/>
                </a:solidFill>
                <a:latin typeface="Arial" panose="020B0604020202020204" pitchFamily="34" charset="0"/>
                <a:cs typeface="Arial" panose="020B0604020202020204" pitchFamily="34" charset="0"/>
              </a:rPr>
              <a:t>Utilizar frases como: Yo siento…</a:t>
            </a:r>
          </a:p>
          <a:p>
            <a:pPr algn="just"/>
            <a:endParaRPr lang="es-CO" sz="1400" dirty="0">
              <a:solidFill>
                <a:schemeClr val="bg1"/>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CO" sz="1400" dirty="0">
                <a:solidFill>
                  <a:schemeClr val="bg1"/>
                </a:solidFill>
                <a:latin typeface="Arial" panose="020B0604020202020204" pitchFamily="34" charset="0"/>
                <a:cs typeface="Arial" panose="020B0604020202020204" pitchFamily="34" charset="0"/>
              </a:rPr>
              <a:t>Evitar las generalizaciones</a:t>
            </a:r>
          </a:p>
        </p:txBody>
      </p:sp>
    </p:spTree>
    <p:extLst>
      <p:ext uri="{BB962C8B-B14F-4D97-AF65-F5344CB8AC3E}">
        <p14:creationId xmlns:p14="http://schemas.microsoft.com/office/powerpoint/2010/main" val="723119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Google Shape;159;p20">
            <a:extLst>
              <a:ext uri="{FF2B5EF4-FFF2-40B4-BE49-F238E27FC236}">
                <a16:creationId xmlns:a16="http://schemas.microsoft.com/office/drawing/2014/main" id="{C7531C86-503B-6A2E-D46C-849E047F4633}"/>
              </a:ext>
            </a:extLst>
          </p:cNvPr>
          <p:cNvSpPr>
            <a:spLocks noChangeArrowheads="1"/>
          </p:cNvSpPr>
          <p:nvPr/>
        </p:nvSpPr>
        <p:spPr bwMode="auto">
          <a:xfrm>
            <a:off x="0" y="-1588"/>
            <a:ext cx="12206288" cy="6856413"/>
          </a:xfrm>
          <a:prstGeom prst="rect">
            <a:avLst/>
          </a:prstGeom>
          <a:solidFill>
            <a:srgbClr val="E4032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Clr>
                <a:srgbClr val="000000"/>
              </a:buClr>
              <a:buFont typeface="Arial" panose="020B0604020202020204" pitchFamily="34" charset="0"/>
              <a:buNone/>
            </a:pPr>
            <a:endParaRPr lang="es-CO" sz="1400" noProof="0" dirty="0">
              <a:solidFill>
                <a:srgbClr val="FFFFFF"/>
              </a:solidFill>
              <a:latin typeface="Arial" panose="020B0604020202020204" pitchFamily="34" charset="0"/>
              <a:cs typeface="Arial" panose="020B0604020202020204" pitchFamily="34" charset="0"/>
              <a:sym typeface="Calibri" panose="020F0502020204030204" pitchFamily="34" charset="0"/>
            </a:endParaRPr>
          </a:p>
        </p:txBody>
      </p:sp>
      <p:sp>
        <p:nvSpPr>
          <p:cNvPr id="19459" name="Google Shape;160;p20">
            <a:extLst>
              <a:ext uri="{FF2B5EF4-FFF2-40B4-BE49-F238E27FC236}">
                <a16:creationId xmlns:a16="http://schemas.microsoft.com/office/drawing/2014/main" id="{6F0F27AD-C645-F047-83E1-CB5F06A287E4}"/>
              </a:ext>
            </a:extLst>
          </p:cNvPr>
          <p:cNvSpPr>
            <a:spLocks noChangeArrowheads="1"/>
          </p:cNvSpPr>
          <p:nvPr/>
        </p:nvSpPr>
        <p:spPr bwMode="auto">
          <a:xfrm flipH="1">
            <a:off x="10944225" y="2532063"/>
            <a:ext cx="1244600" cy="4325937"/>
          </a:xfrm>
          <a:prstGeom prst="rtTriangle">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Clr>
                <a:srgbClr val="000000"/>
              </a:buClr>
              <a:buFont typeface="Arial" panose="020B0604020202020204" pitchFamily="34" charset="0"/>
              <a:buNone/>
            </a:pPr>
            <a:endParaRPr lang="es-CO" sz="1400" noProof="0" dirty="0">
              <a:solidFill>
                <a:srgbClr val="000000"/>
              </a:solidFill>
              <a:latin typeface="Arial" panose="020B0604020202020204" pitchFamily="34" charset="0"/>
              <a:cs typeface="Arial" panose="020B0604020202020204" pitchFamily="34" charset="0"/>
              <a:sym typeface="Calibri" panose="020F0502020204030204" pitchFamily="34" charset="0"/>
            </a:endParaRPr>
          </a:p>
        </p:txBody>
      </p:sp>
      <p:sp>
        <p:nvSpPr>
          <p:cNvPr id="19460" name="Google Shape;161;p20">
            <a:extLst>
              <a:ext uri="{FF2B5EF4-FFF2-40B4-BE49-F238E27FC236}">
                <a16:creationId xmlns:a16="http://schemas.microsoft.com/office/drawing/2014/main" id="{9A0973E6-27AA-FC18-92E2-C9767C008344}"/>
              </a:ext>
            </a:extLst>
          </p:cNvPr>
          <p:cNvSpPr>
            <a:spLocks noChangeArrowheads="1"/>
          </p:cNvSpPr>
          <p:nvPr/>
        </p:nvSpPr>
        <p:spPr bwMode="auto">
          <a:xfrm rot="10800000">
            <a:off x="10944225" y="0"/>
            <a:ext cx="1244600" cy="2532063"/>
          </a:xfrm>
          <a:prstGeom prst="rtTriangle">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Clr>
                <a:srgbClr val="000000"/>
              </a:buClr>
              <a:buFont typeface="Arial" panose="020B0604020202020204" pitchFamily="34" charset="0"/>
              <a:buNone/>
            </a:pPr>
            <a:r>
              <a:rPr lang="es-CO" sz="1400" noProof="0" dirty="0">
                <a:solidFill>
                  <a:srgbClr val="000000"/>
                </a:solidFill>
                <a:latin typeface="Arial" panose="020B0604020202020204" pitchFamily="34" charset="0"/>
                <a:cs typeface="Arial" panose="020B0604020202020204" pitchFamily="34" charset="0"/>
                <a:sym typeface="Calibri" panose="020F0502020204030204" pitchFamily="34" charset="0"/>
              </a:rPr>
              <a:t> </a:t>
            </a:r>
          </a:p>
        </p:txBody>
      </p:sp>
      <p:sp>
        <p:nvSpPr>
          <p:cNvPr id="19461" name="Google Shape;163;p20">
            <a:extLst>
              <a:ext uri="{FF2B5EF4-FFF2-40B4-BE49-F238E27FC236}">
                <a16:creationId xmlns:a16="http://schemas.microsoft.com/office/drawing/2014/main" id="{9C25608C-A1A7-6577-4878-8649ACACEAA1}"/>
              </a:ext>
            </a:extLst>
          </p:cNvPr>
          <p:cNvSpPr txBox="1">
            <a:spLocks noChangeArrowheads="1"/>
          </p:cNvSpPr>
          <p:nvPr/>
        </p:nvSpPr>
        <p:spPr bwMode="auto">
          <a:xfrm>
            <a:off x="2732088" y="1035050"/>
            <a:ext cx="6727825"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Clr>
                <a:srgbClr val="000000"/>
              </a:buClr>
              <a:buFont typeface="Arial" panose="020B0604020202020204" pitchFamily="34" charset="0"/>
              <a:buNone/>
            </a:pPr>
            <a:r>
              <a:rPr lang="es-CO" sz="8800" b="1" noProof="0" dirty="0">
                <a:solidFill>
                  <a:srgbClr val="FFFFFF"/>
                </a:solidFill>
                <a:latin typeface="Arial" panose="020B0604020202020204" pitchFamily="34" charset="0"/>
                <a:cs typeface="Arial" panose="020B0604020202020204" pitchFamily="34" charset="0"/>
                <a:sym typeface="Oswald" pitchFamily="2" charset="77"/>
              </a:rPr>
              <a:t>GRACIAS</a:t>
            </a:r>
          </a:p>
        </p:txBody>
      </p:sp>
      <p:sp>
        <p:nvSpPr>
          <p:cNvPr id="19462" name="Google Shape;164;p20">
            <a:extLst>
              <a:ext uri="{FF2B5EF4-FFF2-40B4-BE49-F238E27FC236}">
                <a16:creationId xmlns:a16="http://schemas.microsoft.com/office/drawing/2014/main" id="{1EE0A08E-E9E0-91AF-4F32-7025C0588F19}"/>
              </a:ext>
            </a:extLst>
          </p:cNvPr>
          <p:cNvSpPr>
            <a:spLocks noChangeArrowheads="1"/>
          </p:cNvSpPr>
          <p:nvPr/>
        </p:nvSpPr>
        <p:spPr bwMode="auto">
          <a:xfrm flipH="1">
            <a:off x="-1160463" y="479425"/>
            <a:ext cx="3073401" cy="6378575"/>
          </a:xfrm>
          <a:prstGeom prst="parallelogram">
            <a:avLst>
              <a:gd name="adj" fmla="val 71940"/>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Clr>
                <a:srgbClr val="000000"/>
              </a:buClr>
              <a:buFont typeface="Arial" panose="020B0604020202020204" pitchFamily="34" charset="0"/>
              <a:buNone/>
            </a:pPr>
            <a:r>
              <a:rPr lang="es-CO" sz="1400" noProof="0" dirty="0">
                <a:solidFill>
                  <a:srgbClr val="000000"/>
                </a:solidFill>
                <a:latin typeface="Arial" panose="020B0604020202020204" pitchFamily="34" charset="0"/>
                <a:cs typeface="Arial" panose="020B0604020202020204" pitchFamily="34" charset="0"/>
                <a:sym typeface="Calibri" panose="020F0502020204030204" pitchFamily="34" charset="0"/>
              </a:rPr>
              <a:t> </a:t>
            </a:r>
          </a:p>
        </p:txBody>
      </p:sp>
      <p:pic>
        <p:nvPicPr>
          <p:cNvPr id="19464" name="Imagen 3">
            <a:extLst>
              <a:ext uri="{FF2B5EF4-FFF2-40B4-BE49-F238E27FC236}">
                <a16:creationId xmlns:a16="http://schemas.microsoft.com/office/drawing/2014/main" id="{2A7797C1-AEC9-C82A-C909-469AF530C6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28" t="17033" r="3616" b="54486"/>
          <a:stretch/>
        </p:blipFill>
        <p:spPr bwMode="auto">
          <a:xfrm>
            <a:off x="1216984" y="3055938"/>
            <a:ext cx="10037453" cy="1479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n 1">
            <a:extLst>
              <a:ext uri="{FF2B5EF4-FFF2-40B4-BE49-F238E27FC236}">
                <a16:creationId xmlns:a16="http://schemas.microsoft.com/office/drawing/2014/main" id="{8AEC4851-B330-574A-8A06-0E838048C98F}"/>
              </a:ext>
            </a:extLst>
          </p:cNvPr>
          <p:cNvPicPr>
            <a:picLocks noChangeAspect="1"/>
          </p:cNvPicPr>
          <p:nvPr/>
        </p:nvPicPr>
        <p:blipFill>
          <a:blip r:embed="rId4"/>
          <a:stretch>
            <a:fillRect/>
          </a:stretch>
        </p:blipFill>
        <p:spPr>
          <a:xfrm>
            <a:off x="5806705" y="5605799"/>
            <a:ext cx="858012" cy="434302"/>
          </a:xfrm>
          <a:prstGeom prst="rect">
            <a:avLst/>
          </a:prstGeom>
        </p:spPr>
      </p:pic>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PRESENTACIÓN-IDPAC" id="{8F3ACC59-2790-4D43-BCCB-892DC7841F08}" vid="{0BADFA47-2DB5-6440-964A-D54B7F0766E1}"/>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7008</TotalTime>
  <Words>232</Words>
  <Application>Microsoft Office PowerPoint</Application>
  <PresentationFormat>Panorámica</PresentationFormat>
  <Paragraphs>40</Paragraphs>
  <Slides>8</Slides>
  <Notes>2</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8</vt:i4>
      </vt:variant>
    </vt:vector>
  </HeadingPairs>
  <TitlesOfParts>
    <vt:vector size="15" baseType="lpstr">
      <vt:lpstr>Arial</vt:lpstr>
      <vt:lpstr>Arial Black</vt:lpstr>
      <vt:lpstr>Calibri</vt:lpstr>
      <vt:lpstr>Calibri Light</vt:lpstr>
      <vt:lpstr>Open Sans</vt:lpstr>
      <vt:lpstr>Roboto Mono</vt:lpstr>
      <vt:lpstr>Tema de Office</vt:lpstr>
      <vt:lpstr>Inteligencia emocional para el ejercicio comunal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geraldyne correa</cp:lastModifiedBy>
  <cp:revision>345</cp:revision>
  <dcterms:created xsi:type="dcterms:W3CDTF">2023-01-23T17:01:38Z</dcterms:created>
  <dcterms:modified xsi:type="dcterms:W3CDTF">2025-12-17T22:04:49Z</dcterms:modified>
</cp:coreProperties>
</file>