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61" r:id="rId2"/>
    <p:sldId id="321" r:id="rId3"/>
    <p:sldId id="322" r:id="rId4"/>
    <p:sldId id="318" r:id="rId5"/>
    <p:sldId id="320" r:id="rId6"/>
    <p:sldId id="323" r:id="rId7"/>
    <p:sldId id="264" r:id="rId8"/>
    <p:sldId id="314" r:id="rId9"/>
    <p:sldId id="317" r:id="rId10"/>
    <p:sldId id="265" r:id="rId11"/>
    <p:sldId id="266" r:id="rId12"/>
    <p:sldId id="324" r:id="rId13"/>
    <p:sldId id="267" r:id="rId14"/>
    <p:sldId id="304" r:id="rId15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FF9900"/>
    <a:srgbClr val="E6E6E6"/>
    <a:srgbClr val="9900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660" autoAdjust="0"/>
  </p:normalViewPr>
  <p:slideViewPr>
    <p:cSldViewPr>
      <p:cViewPr varScale="1">
        <p:scale>
          <a:sx n="74" d="100"/>
          <a:sy n="74" d="100"/>
        </p:scale>
        <p:origin x="1738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042CC4-07E7-48F6-85DC-DA1C262FEB1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F065270-6AFF-4364-9FBC-4A94C20DA537}">
      <dgm:prSet phldrT="[Texto]"/>
      <dgm:spPr/>
      <dgm:t>
        <a:bodyPr/>
        <a:lstStyle/>
        <a:p>
          <a:r>
            <a:rPr lang="es-ES" dirty="0"/>
            <a:t>Contextos Físicos de Tratamiento</a:t>
          </a:r>
        </a:p>
      </dgm:t>
    </dgm:pt>
    <dgm:pt modelId="{997E7218-1BC7-466D-B61F-C0EE12E09687}" type="parTrans" cxnId="{E0140AB1-24EE-46A3-ABA7-DCDDE9CB997E}">
      <dgm:prSet/>
      <dgm:spPr/>
      <dgm:t>
        <a:bodyPr/>
        <a:lstStyle/>
        <a:p>
          <a:endParaRPr lang="es-ES"/>
        </a:p>
      </dgm:t>
    </dgm:pt>
    <dgm:pt modelId="{25094359-8C22-49B4-9E5F-28D2283E9B83}" type="sibTrans" cxnId="{E0140AB1-24EE-46A3-ABA7-DCDDE9CB997E}">
      <dgm:prSet/>
      <dgm:spPr/>
      <dgm:t>
        <a:bodyPr/>
        <a:lstStyle/>
        <a:p>
          <a:endParaRPr lang="es-ES"/>
        </a:p>
      </dgm:t>
    </dgm:pt>
    <dgm:pt modelId="{40FA46FF-33EF-4C7E-BB69-D31631AD09FE}">
      <dgm:prSet phldrT="[Texto]"/>
      <dgm:spPr/>
      <dgm:t>
        <a:bodyPr/>
        <a:lstStyle/>
        <a:p>
          <a:r>
            <a:rPr lang="es-ES" dirty="0"/>
            <a:t>Formales</a:t>
          </a:r>
        </a:p>
      </dgm:t>
    </dgm:pt>
    <dgm:pt modelId="{3D20A0F6-8EF7-4519-B122-F07A9A27050C}" type="parTrans" cxnId="{EC1A6FED-3634-4404-A262-C4B75F9441F4}">
      <dgm:prSet/>
      <dgm:spPr/>
      <dgm:t>
        <a:bodyPr/>
        <a:lstStyle/>
        <a:p>
          <a:endParaRPr lang="es-ES"/>
        </a:p>
      </dgm:t>
    </dgm:pt>
    <dgm:pt modelId="{882FCFFB-9388-4D70-8F24-F14E9C12854B}" type="sibTrans" cxnId="{EC1A6FED-3634-4404-A262-C4B75F9441F4}">
      <dgm:prSet/>
      <dgm:spPr/>
      <dgm:t>
        <a:bodyPr/>
        <a:lstStyle/>
        <a:p>
          <a:endParaRPr lang="es-ES"/>
        </a:p>
      </dgm:t>
    </dgm:pt>
    <dgm:pt modelId="{14F815BB-9110-4197-9024-5EA2C22C3338}">
      <dgm:prSet phldrT="[Texto]"/>
      <dgm:spPr/>
      <dgm:t>
        <a:bodyPr/>
        <a:lstStyle/>
        <a:p>
          <a:r>
            <a:rPr lang="es-ES" dirty="0"/>
            <a:t>Comunidades terapéuticas</a:t>
          </a:r>
        </a:p>
      </dgm:t>
    </dgm:pt>
    <dgm:pt modelId="{4FD50559-397C-41D7-81D5-7E74EF7A91EF}" type="parTrans" cxnId="{6426C642-771C-46D6-9201-01CD1A4C80C0}">
      <dgm:prSet/>
      <dgm:spPr/>
      <dgm:t>
        <a:bodyPr/>
        <a:lstStyle/>
        <a:p>
          <a:endParaRPr lang="es-ES"/>
        </a:p>
      </dgm:t>
    </dgm:pt>
    <dgm:pt modelId="{50D42763-6A32-497D-8B1F-3DE9BB68CBC9}" type="sibTrans" cxnId="{6426C642-771C-46D6-9201-01CD1A4C80C0}">
      <dgm:prSet/>
      <dgm:spPr/>
      <dgm:t>
        <a:bodyPr/>
        <a:lstStyle/>
        <a:p>
          <a:endParaRPr lang="es-ES"/>
        </a:p>
      </dgm:t>
    </dgm:pt>
    <dgm:pt modelId="{1DE8838A-2BC7-4C6F-8C74-B12328C18017}">
      <dgm:prSet phldrT="[Texto]"/>
      <dgm:spPr/>
      <dgm:t>
        <a:bodyPr/>
        <a:lstStyle/>
        <a:p>
          <a:r>
            <a:rPr lang="es-ES" dirty="0"/>
            <a:t>Consultorios</a:t>
          </a:r>
        </a:p>
      </dgm:t>
    </dgm:pt>
    <dgm:pt modelId="{D4952FE4-848B-47AC-81E5-5A090C34B81E}" type="parTrans" cxnId="{5AC635A6-C0BF-400F-B5FF-05FC3EDA0DCB}">
      <dgm:prSet/>
      <dgm:spPr/>
      <dgm:t>
        <a:bodyPr/>
        <a:lstStyle/>
        <a:p>
          <a:endParaRPr lang="es-ES"/>
        </a:p>
      </dgm:t>
    </dgm:pt>
    <dgm:pt modelId="{51F3F138-350B-49DA-B001-F7E706CC8467}" type="sibTrans" cxnId="{5AC635A6-C0BF-400F-B5FF-05FC3EDA0DCB}">
      <dgm:prSet/>
      <dgm:spPr/>
      <dgm:t>
        <a:bodyPr/>
        <a:lstStyle/>
        <a:p>
          <a:endParaRPr lang="es-ES"/>
        </a:p>
      </dgm:t>
    </dgm:pt>
    <dgm:pt modelId="{0B413E7B-6BCE-4B5F-89C2-0C3533331F06}">
      <dgm:prSet phldrT="[Texto]"/>
      <dgm:spPr/>
      <dgm:t>
        <a:bodyPr/>
        <a:lstStyle/>
        <a:p>
          <a:r>
            <a:rPr lang="es-ES" dirty="0"/>
            <a:t>No Formales</a:t>
          </a:r>
        </a:p>
      </dgm:t>
    </dgm:pt>
    <dgm:pt modelId="{E6B12763-B93D-48F2-A6D4-3F0D06027BF3}" type="parTrans" cxnId="{8CE78DD6-DB92-4EE1-B922-7B6F58B95291}">
      <dgm:prSet/>
      <dgm:spPr/>
      <dgm:t>
        <a:bodyPr/>
        <a:lstStyle/>
        <a:p>
          <a:endParaRPr lang="es-ES"/>
        </a:p>
      </dgm:t>
    </dgm:pt>
    <dgm:pt modelId="{AA13F0E3-51AB-4541-9052-1CD555B98064}" type="sibTrans" cxnId="{8CE78DD6-DB92-4EE1-B922-7B6F58B95291}">
      <dgm:prSet/>
      <dgm:spPr/>
      <dgm:t>
        <a:bodyPr/>
        <a:lstStyle/>
        <a:p>
          <a:endParaRPr lang="es-ES"/>
        </a:p>
      </dgm:t>
    </dgm:pt>
    <dgm:pt modelId="{96BC6C67-6D03-48FE-9694-CD048A5112BE}">
      <dgm:prSet phldrT="[Texto]"/>
      <dgm:spPr/>
      <dgm:t>
        <a:bodyPr/>
        <a:lstStyle/>
        <a:p>
          <a:r>
            <a:rPr lang="es-ES" dirty="0"/>
            <a:t>Comunidad Abierta</a:t>
          </a:r>
        </a:p>
      </dgm:t>
    </dgm:pt>
    <dgm:pt modelId="{591304CB-8CEB-4BD1-B021-4F8F4E6786F5}" type="parTrans" cxnId="{61A1EED8-8329-4FF9-9976-FECE518A43CF}">
      <dgm:prSet/>
      <dgm:spPr/>
      <dgm:t>
        <a:bodyPr/>
        <a:lstStyle/>
        <a:p>
          <a:endParaRPr lang="es-ES"/>
        </a:p>
      </dgm:t>
    </dgm:pt>
    <dgm:pt modelId="{9843EE5A-1F24-40EA-B957-F69D0AC5E82F}" type="sibTrans" cxnId="{61A1EED8-8329-4FF9-9976-FECE518A43CF}">
      <dgm:prSet/>
      <dgm:spPr/>
      <dgm:t>
        <a:bodyPr/>
        <a:lstStyle/>
        <a:p>
          <a:endParaRPr lang="es-ES"/>
        </a:p>
      </dgm:t>
    </dgm:pt>
    <dgm:pt modelId="{F9F13514-5244-4047-9D08-8B5C9B85D9AC}">
      <dgm:prSet/>
      <dgm:spPr/>
      <dgm:t>
        <a:bodyPr/>
        <a:lstStyle/>
        <a:p>
          <a:r>
            <a:rPr lang="es-ES" dirty="0"/>
            <a:t>Calles</a:t>
          </a:r>
        </a:p>
      </dgm:t>
    </dgm:pt>
    <dgm:pt modelId="{CB5AD8D5-6FAD-4612-AF60-C2AA88C34586}" type="parTrans" cxnId="{2F40D091-FACF-493A-B89E-42FF8831AB3E}">
      <dgm:prSet/>
      <dgm:spPr/>
      <dgm:t>
        <a:bodyPr/>
        <a:lstStyle/>
        <a:p>
          <a:endParaRPr lang="es-ES"/>
        </a:p>
      </dgm:t>
    </dgm:pt>
    <dgm:pt modelId="{A9834E10-BF43-4A51-B2C1-FC78FF2C9566}" type="sibTrans" cxnId="{2F40D091-FACF-493A-B89E-42FF8831AB3E}">
      <dgm:prSet/>
      <dgm:spPr/>
      <dgm:t>
        <a:bodyPr/>
        <a:lstStyle/>
        <a:p>
          <a:endParaRPr lang="es-ES"/>
        </a:p>
      </dgm:t>
    </dgm:pt>
    <dgm:pt modelId="{FA036883-D81E-48FF-96AF-25CF23B0CC8F}">
      <dgm:prSet/>
      <dgm:spPr/>
      <dgm:t>
        <a:bodyPr/>
        <a:lstStyle/>
        <a:p>
          <a:r>
            <a:rPr lang="es-ES" dirty="0"/>
            <a:t>Hospitales</a:t>
          </a:r>
        </a:p>
        <a:p>
          <a:r>
            <a:rPr lang="es-ES" dirty="0"/>
            <a:t>Clínicas</a:t>
          </a:r>
        </a:p>
      </dgm:t>
    </dgm:pt>
    <dgm:pt modelId="{B6DCF4E2-9A43-44DD-BC83-9ACA32E057F1}" type="parTrans" cxnId="{FADEB75A-0F32-4AF6-B92D-474EB454BAD0}">
      <dgm:prSet/>
      <dgm:spPr/>
      <dgm:t>
        <a:bodyPr/>
        <a:lstStyle/>
        <a:p>
          <a:endParaRPr lang="es-ES"/>
        </a:p>
      </dgm:t>
    </dgm:pt>
    <dgm:pt modelId="{3D0B7565-8354-44A9-8F17-74CE0642BEF4}" type="sibTrans" cxnId="{FADEB75A-0F32-4AF6-B92D-474EB454BAD0}">
      <dgm:prSet/>
      <dgm:spPr/>
      <dgm:t>
        <a:bodyPr/>
        <a:lstStyle/>
        <a:p>
          <a:endParaRPr lang="es-ES"/>
        </a:p>
      </dgm:t>
    </dgm:pt>
    <dgm:pt modelId="{B558FF99-8301-4E23-8897-2259E6558C6A}" type="pres">
      <dgm:prSet presAssocID="{6C042CC4-07E7-48F6-85DC-DA1C262FEB1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40484D7-1B5D-4806-8661-167C78257AA7}" type="pres">
      <dgm:prSet presAssocID="{1F065270-6AFF-4364-9FBC-4A94C20DA537}" presName="root1" presStyleCnt="0"/>
      <dgm:spPr/>
    </dgm:pt>
    <dgm:pt modelId="{9ADC3733-9B80-43D0-9B04-1A571340A788}" type="pres">
      <dgm:prSet presAssocID="{1F065270-6AFF-4364-9FBC-4A94C20DA537}" presName="LevelOneTextNode" presStyleLbl="node0" presStyleIdx="0" presStyleCnt="1">
        <dgm:presLayoutVars>
          <dgm:chPref val="3"/>
        </dgm:presLayoutVars>
      </dgm:prSet>
      <dgm:spPr/>
    </dgm:pt>
    <dgm:pt modelId="{9A9FFC53-0DF9-4548-903D-06F77FAA2862}" type="pres">
      <dgm:prSet presAssocID="{1F065270-6AFF-4364-9FBC-4A94C20DA537}" presName="level2hierChild" presStyleCnt="0"/>
      <dgm:spPr/>
    </dgm:pt>
    <dgm:pt modelId="{1CAB59D8-8F75-4927-A185-4C09888BA6F9}" type="pres">
      <dgm:prSet presAssocID="{3D20A0F6-8EF7-4519-B122-F07A9A27050C}" presName="conn2-1" presStyleLbl="parChTrans1D2" presStyleIdx="0" presStyleCnt="2"/>
      <dgm:spPr/>
    </dgm:pt>
    <dgm:pt modelId="{50CABDA3-9BFD-4D54-BA59-8F58C2EC035E}" type="pres">
      <dgm:prSet presAssocID="{3D20A0F6-8EF7-4519-B122-F07A9A27050C}" presName="connTx" presStyleLbl="parChTrans1D2" presStyleIdx="0" presStyleCnt="2"/>
      <dgm:spPr/>
    </dgm:pt>
    <dgm:pt modelId="{1EAE5597-FBC9-4F49-B33A-355EDA88587F}" type="pres">
      <dgm:prSet presAssocID="{40FA46FF-33EF-4C7E-BB69-D31631AD09FE}" presName="root2" presStyleCnt="0"/>
      <dgm:spPr/>
    </dgm:pt>
    <dgm:pt modelId="{51E9F5D2-9ABB-4B31-B343-D4F2FC9FF962}" type="pres">
      <dgm:prSet presAssocID="{40FA46FF-33EF-4C7E-BB69-D31631AD09FE}" presName="LevelTwoTextNode" presStyleLbl="node2" presStyleIdx="0" presStyleCnt="2" custLinFactNeighborX="1109" custLinFactNeighborY="2474">
        <dgm:presLayoutVars>
          <dgm:chPref val="3"/>
        </dgm:presLayoutVars>
      </dgm:prSet>
      <dgm:spPr/>
    </dgm:pt>
    <dgm:pt modelId="{964727D1-2D59-4E69-B2A1-6055639C3DDA}" type="pres">
      <dgm:prSet presAssocID="{40FA46FF-33EF-4C7E-BB69-D31631AD09FE}" presName="level3hierChild" presStyleCnt="0"/>
      <dgm:spPr/>
    </dgm:pt>
    <dgm:pt modelId="{EE034BA0-FF23-47D2-B372-26E0676BD45E}" type="pres">
      <dgm:prSet presAssocID="{B6DCF4E2-9A43-44DD-BC83-9ACA32E057F1}" presName="conn2-1" presStyleLbl="parChTrans1D3" presStyleIdx="0" presStyleCnt="5"/>
      <dgm:spPr/>
    </dgm:pt>
    <dgm:pt modelId="{DCED9230-6663-4CAB-B732-3DDBE12849C2}" type="pres">
      <dgm:prSet presAssocID="{B6DCF4E2-9A43-44DD-BC83-9ACA32E057F1}" presName="connTx" presStyleLbl="parChTrans1D3" presStyleIdx="0" presStyleCnt="5"/>
      <dgm:spPr/>
    </dgm:pt>
    <dgm:pt modelId="{56893403-1BD4-4772-9AEF-B8D48BE66A2F}" type="pres">
      <dgm:prSet presAssocID="{FA036883-D81E-48FF-96AF-25CF23B0CC8F}" presName="root2" presStyleCnt="0"/>
      <dgm:spPr/>
    </dgm:pt>
    <dgm:pt modelId="{E7F2CEBD-C4D1-4C11-BB82-59884EA871C0}" type="pres">
      <dgm:prSet presAssocID="{FA036883-D81E-48FF-96AF-25CF23B0CC8F}" presName="LevelTwoTextNode" presStyleLbl="node3" presStyleIdx="0" presStyleCnt="5" custScaleY="76361" custLinFactNeighborX="-1362" custLinFactNeighborY="7569">
        <dgm:presLayoutVars>
          <dgm:chPref val="3"/>
        </dgm:presLayoutVars>
      </dgm:prSet>
      <dgm:spPr/>
    </dgm:pt>
    <dgm:pt modelId="{75337DF1-12F0-4ED2-8089-266BC5D0AA5B}" type="pres">
      <dgm:prSet presAssocID="{FA036883-D81E-48FF-96AF-25CF23B0CC8F}" presName="level3hierChild" presStyleCnt="0"/>
      <dgm:spPr/>
    </dgm:pt>
    <dgm:pt modelId="{80E1A6E6-5F49-43A7-95CF-65A52163D3D0}" type="pres">
      <dgm:prSet presAssocID="{4FD50559-397C-41D7-81D5-7E74EF7A91EF}" presName="conn2-1" presStyleLbl="parChTrans1D3" presStyleIdx="1" presStyleCnt="5"/>
      <dgm:spPr/>
    </dgm:pt>
    <dgm:pt modelId="{F81FC7AF-C1DB-42ED-A401-A8CD36912FCC}" type="pres">
      <dgm:prSet presAssocID="{4FD50559-397C-41D7-81D5-7E74EF7A91EF}" presName="connTx" presStyleLbl="parChTrans1D3" presStyleIdx="1" presStyleCnt="5"/>
      <dgm:spPr/>
    </dgm:pt>
    <dgm:pt modelId="{B7F80AFC-3C29-447C-9CF5-5ECA9D196390}" type="pres">
      <dgm:prSet presAssocID="{14F815BB-9110-4197-9024-5EA2C22C3338}" presName="root2" presStyleCnt="0"/>
      <dgm:spPr/>
    </dgm:pt>
    <dgm:pt modelId="{4584CC18-8D8B-423F-B4AE-B2B66DB503EB}" type="pres">
      <dgm:prSet presAssocID="{14F815BB-9110-4197-9024-5EA2C22C3338}" presName="LevelTwoTextNode" presStyleLbl="node3" presStyleIdx="1" presStyleCnt="5" custLinFactNeighborX="-1271" custLinFactNeighborY="1584">
        <dgm:presLayoutVars>
          <dgm:chPref val="3"/>
        </dgm:presLayoutVars>
      </dgm:prSet>
      <dgm:spPr/>
    </dgm:pt>
    <dgm:pt modelId="{48CBEE2B-D650-4C86-9EB4-B21CE507CBDC}" type="pres">
      <dgm:prSet presAssocID="{14F815BB-9110-4197-9024-5EA2C22C3338}" presName="level3hierChild" presStyleCnt="0"/>
      <dgm:spPr/>
    </dgm:pt>
    <dgm:pt modelId="{459C74ED-882B-4075-84E3-E15989F11E99}" type="pres">
      <dgm:prSet presAssocID="{D4952FE4-848B-47AC-81E5-5A090C34B81E}" presName="conn2-1" presStyleLbl="parChTrans1D3" presStyleIdx="2" presStyleCnt="5"/>
      <dgm:spPr/>
    </dgm:pt>
    <dgm:pt modelId="{D21755FC-A1C1-436A-8AA1-094FBC32F59F}" type="pres">
      <dgm:prSet presAssocID="{D4952FE4-848B-47AC-81E5-5A090C34B81E}" presName="connTx" presStyleLbl="parChTrans1D3" presStyleIdx="2" presStyleCnt="5"/>
      <dgm:spPr/>
    </dgm:pt>
    <dgm:pt modelId="{CF907177-9FEE-4D85-A549-BA5EE5B61C6E}" type="pres">
      <dgm:prSet presAssocID="{1DE8838A-2BC7-4C6F-8C74-B12328C18017}" presName="root2" presStyleCnt="0"/>
      <dgm:spPr/>
    </dgm:pt>
    <dgm:pt modelId="{B583AE4D-9B7B-424E-A84C-08E9C085C8A2}" type="pres">
      <dgm:prSet presAssocID="{1DE8838A-2BC7-4C6F-8C74-B12328C18017}" presName="LevelTwoTextNode" presStyleLbl="node3" presStyleIdx="2" presStyleCnt="5" custScaleY="76255">
        <dgm:presLayoutVars>
          <dgm:chPref val="3"/>
        </dgm:presLayoutVars>
      </dgm:prSet>
      <dgm:spPr/>
    </dgm:pt>
    <dgm:pt modelId="{D65D3CF5-D9BD-4624-A402-540861E49AAB}" type="pres">
      <dgm:prSet presAssocID="{1DE8838A-2BC7-4C6F-8C74-B12328C18017}" presName="level3hierChild" presStyleCnt="0"/>
      <dgm:spPr/>
    </dgm:pt>
    <dgm:pt modelId="{F381CBD3-03DB-42FD-8CE7-7A6D9A1C9B45}" type="pres">
      <dgm:prSet presAssocID="{E6B12763-B93D-48F2-A6D4-3F0D06027BF3}" presName="conn2-1" presStyleLbl="parChTrans1D2" presStyleIdx="1" presStyleCnt="2"/>
      <dgm:spPr/>
    </dgm:pt>
    <dgm:pt modelId="{8F9926EB-8B41-4325-A538-A219BA89E566}" type="pres">
      <dgm:prSet presAssocID="{E6B12763-B93D-48F2-A6D4-3F0D06027BF3}" presName="connTx" presStyleLbl="parChTrans1D2" presStyleIdx="1" presStyleCnt="2"/>
      <dgm:spPr/>
    </dgm:pt>
    <dgm:pt modelId="{88BD8D4A-63FC-47EE-B029-F137510DDF70}" type="pres">
      <dgm:prSet presAssocID="{0B413E7B-6BCE-4B5F-89C2-0C3533331F06}" presName="root2" presStyleCnt="0"/>
      <dgm:spPr/>
    </dgm:pt>
    <dgm:pt modelId="{F465411B-44F2-4B00-BEAC-BDA7851F5D9A}" type="pres">
      <dgm:prSet presAssocID="{0B413E7B-6BCE-4B5F-89C2-0C3533331F06}" presName="LevelTwoTextNode" presStyleLbl="node2" presStyleIdx="1" presStyleCnt="2">
        <dgm:presLayoutVars>
          <dgm:chPref val="3"/>
        </dgm:presLayoutVars>
      </dgm:prSet>
      <dgm:spPr/>
    </dgm:pt>
    <dgm:pt modelId="{BFB79164-CC6B-4D0B-9B2A-8B40BAC908E9}" type="pres">
      <dgm:prSet presAssocID="{0B413E7B-6BCE-4B5F-89C2-0C3533331F06}" presName="level3hierChild" presStyleCnt="0"/>
      <dgm:spPr/>
    </dgm:pt>
    <dgm:pt modelId="{91E5890A-E08E-48F7-8757-A8CBA23FFDE1}" type="pres">
      <dgm:prSet presAssocID="{CB5AD8D5-6FAD-4612-AF60-C2AA88C34586}" presName="conn2-1" presStyleLbl="parChTrans1D3" presStyleIdx="3" presStyleCnt="5"/>
      <dgm:spPr/>
    </dgm:pt>
    <dgm:pt modelId="{F3BDFC0E-5CA0-4FDD-A2CD-3C31C5DBE297}" type="pres">
      <dgm:prSet presAssocID="{CB5AD8D5-6FAD-4612-AF60-C2AA88C34586}" presName="connTx" presStyleLbl="parChTrans1D3" presStyleIdx="3" presStyleCnt="5"/>
      <dgm:spPr/>
    </dgm:pt>
    <dgm:pt modelId="{E0447976-2FF3-4723-A4E4-DEA13512261F}" type="pres">
      <dgm:prSet presAssocID="{F9F13514-5244-4047-9D08-8B5C9B85D9AC}" presName="root2" presStyleCnt="0"/>
      <dgm:spPr/>
    </dgm:pt>
    <dgm:pt modelId="{ED439331-979A-4D7D-9AE1-12BE70EF9218}" type="pres">
      <dgm:prSet presAssocID="{F9F13514-5244-4047-9D08-8B5C9B85D9AC}" presName="LevelTwoTextNode" presStyleLbl="node3" presStyleIdx="3" presStyleCnt="5" custScaleY="75571">
        <dgm:presLayoutVars>
          <dgm:chPref val="3"/>
        </dgm:presLayoutVars>
      </dgm:prSet>
      <dgm:spPr/>
    </dgm:pt>
    <dgm:pt modelId="{3431967E-6CCE-4FA6-A28B-CE7129DBA378}" type="pres">
      <dgm:prSet presAssocID="{F9F13514-5244-4047-9D08-8B5C9B85D9AC}" presName="level3hierChild" presStyleCnt="0"/>
      <dgm:spPr/>
    </dgm:pt>
    <dgm:pt modelId="{B152C114-3310-4566-B234-0210784E598B}" type="pres">
      <dgm:prSet presAssocID="{591304CB-8CEB-4BD1-B021-4F8F4E6786F5}" presName="conn2-1" presStyleLbl="parChTrans1D3" presStyleIdx="4" presStyleCnt="5"/>
      <dgm:spPr/>
    </dgm:pt>
    <dgm:pt modelId="{A7CF7321-3677-4873-800B-393DC5066DFE}" type="pres">
      <dgm:prSet presAssocID="{591304CB-8CEB-4BD1-B021-4F8F4E6786F5}" presName="connTx" presStyleLbl="parChTrans1D3" presStyleIdx="4" presStyleCnt="5"/>
      <dgm:spPr/>
    </dgm:pt>
    <dgm:pt modelId="{2944E330-65CE-4480-9AA0-47BD0ADF3184}" type="pres">
      <dgm:prSet presAssocID="{96BC6C67-6D03-48FE-9694-CD048A5112BE}" presName="root2" presStyleCnt="0"/>
      <dgm:spPr/>
    </dgm:pt>
    <dgm:pt modelId="{BB2ADFAD-3E11-4F42-AB28-C6ABA85D8D9E}" type="pres">
      <dgm:prSet presAssocID="{96BC6C67-6D03-48FE-9694-CD048A5112BE}" presName="LevelTwoTextNode" presStyleLbl="node3" presStyleIdx="4" presStyleCnt="5" custScaleY="78739">
        <dgm:presLayoutVars>
          <dgm:chPref val="3"/>
        </dgm:presLayoutVars>
      </dgm:prSet>
      <dgm:spPr/>
    </dgm:pt>
    <dgm:pt modelId="{F8F16846-C600-48A1-8F20-EF6F04B24205}" type="pres">
      <dgm:prSet presAssocID="{96BC6C67-6D03-48FE-9694-CD048A5112BE}" presName="level3hierChild" presStyleCnt="0"/>
      <dgm:spPr/>
    </dgm:pt>
  </dgm:ptLst>
  <dgm:cxnLst>
    <dgm:cxn modelId="{06E84A07-7617-4DA6-B2A7-584507D122B5}" type="presOf" srcId="{F9F13514-5244-4047-9D08-8B5C9B85D9AC}" destId="{ED439331-979A-4D7D-9AE1-12BE70EF9218}" srcOrd="0" destOrd="0" presId="urn:microsoft.com/office/officeart/2005/8/layout/hierarchy2"/>
    <dgm:cxn modelId="{1881012D-AAEC-4264-885E-1F80679D43C6}" type="presOf" srcId="{1DE8838A-2BC7-4C6F-8C74-B12328C18017}" destId="{B583AE4D-9B7B-424E-A84C-08E9C085C8A2}" srcOrd="0" destOrd="0" presId="urn:microsoft.com/office/officeart/2005/8/layout/hierarchy2"/>
    <dgm:cxn modelId="{B3B01E33-38EA-448F-BB97-0C781F7EB69F}" type="presOf" srcId="{E6B12763-B93D-48F2-A6D4-3F0D06027BF3}" destId="{8F9926EB-8B41-4325-A538-A219BA89E566}" srcOrd="1" destOrd="0" presId="urn:microsoft.com/office/officeart/2005/8/layout/hierarchy2"/>
    <dgm:cxn modelId="{C6DBC740-D166-42B1-9693-AE812B076E48}" type="presOf" srcId="{3D20A0F6-8EF7-4519-B122-F07A9A27050C}" destId="{50CABDA3-9BFD-4D54-BA59-8F58C2EC035E}" srcOrd="1" destOrd="0" presId="urn:microsoft.com/office/officeart/2005/8/layout/hierarchy2"/>
    <dgm:cxn modelId="{C15D775D-D764-41BE-B59F-616C4947325E}" type="presOf" srcId="{591304CB-8CEB-4BD1-B021-4F8F4E6786F5}" destId="{A7CF7321-3677-4873-800B-393DC5066DFE}" srcOrd="1" destOrd="0" presId="urn:microsoft.com/office/officeart/2005/8/layout/hierarchy2"/>
    <dgm:cxn modelId="{6426C642-771C-46D6-9201-01CD1A4C80C0}" srcId="{40FA46FF-33EF-4C7E-BB69-D31631AD09FE}" destId="{14F815BB-9110-4197-9024-5EA2C22C3338}" srcOrd="1" destOrd="0" parTransId="{4FD50559-397C-41D7-81D5-7E74EF7A91EF}" sibTransId="{50D42763-6A32-497D-8B1F-3DE9BB68CBC9}"/>
    <dgm:cxn modelId="{A2485146-BC43-43B4-9DEF-D6654128B647}" type="presOf" srcId="{6C042CC4-07E7-48F6-85DC-DA1C262FEB14}" destId="{B558FF99-8301-4E23-8897-2259E6558C6A}" srcOrd="0" destOrd="0" presId="urn:microsoft.com/office/officeart/2005/8/layout/hierarchy2"/>
    <dgm:cxn modelId="{F004FB46-8E21-4E75-9367-3271FBF777E8}" type="presOf" srcId="{3D20A0F6-8EF7-4519-B122-F07A9A27050C}" destId="{1CAB59D8-8F75-4927-A185-4C09888BA6F9}" srcOrd="0" destOrd="0" presId="urn:microsoft.com/office/officeart/2005/8/layout/hierarchy2"/>
    <dgm:cxn modelId="{40F61C67-2C7F-4FD7-A4C0-5E2F061EE873}" type="presOf" srcId="{40FA46FF-33EF-4C7E-BB69-D31631AD09FE}" destId="{51E9F5D2-9ABB-4B31-B343-D4F2FC9FF962}" srcOrd="0" destOrd="0" presId="urn:microsoft.com/office/officeart/2005/8/layout/hierarchy2"/>
    <dgm:cxn modelId="{C62E8167-9ADE-4C51-97D8-070025BD485A}" type="presOf" srcId="{E6B12763-B93D-48F2-A6D4-3F0D06027BF3}" destId="{F381CBD3-03DB-42FD-8CE7-7A6D9A1C9B45}" srcOrd="0" destOrd="0" presId="urn:microsoft.com/office/officeart/2005/8/layout/hierarchy2"/>
    <dgm:cxn modelId="{B321DC71-7760-4300-B762-DA9BE991D286}" type="presOf" srcId="{4FD50559-397C-41D7-81D5-7E74EF7A91EF}" destId="{80E1A6E6-5F49-43A7-95CF-65A52163D3D0}" srcOrd="0" destOrd="0" presId="urn:microsoft.com/office/officeart/2005/8/layout/hierarchy2"/>
    <dgm:cxn modelId="{C0234458-3260-4EC0-A73E-1263816C04F1}" type="presOf" srcId="{CB5AD8D5-6FAD-4612-AF60-C2AA88C34586}" destId="{91E5890A-E08E-48F7-8757-A8CBA23FFDE1}" srcOrd="0" destOrd="0" presId="urn:microsoft.com/office/officeart/2005/8/layout/hierarchy2"/>
    <dgm:cxn modelId="{FADEB75A-0F32-4AF6-B92D-474EB454BAD0}" srcId="{40FA46FF-33EF-4C7E-BB69-D31631AD09FE}" destId="{FA036883-D81E-48FF-96AF-25CF23B0CC8F}" srcOrd="0" destOrd="0" parTransId="{B6DCF4E2-9A43-44DD-BC83-9ACA32E057F1}" sibTransId="{3D0B7565-8354-44A9-8F17-74CE0642BEF4}"/>
    <dgm:cxn modelId="{FC59BD86-7542-4862-BB17-150F3E730003}" type="presOf" srcId="{FA036883-D81E-48FF-96AF-25CF23B0CC8F}" destId="{E7F2CEBD-C4D1-4C11-BB82-59884EA871C0}" srcOrd="0" destOrd="0" presId="urn:microsoft.com/office/officeart/2005/8/layout/hierarchy2"/>
    <dgm:cxn modelId="{7D1A7987-6DD4-47D0-A21F-D3E69502DF64}" type="presOf" srcId="{4FD50559-397C-41D7-81D5-7E74EF7A91EF}" destId="{F81FC7AF-C1DB-42ED-A401-A8CD36912FCC}" srcOrd="1" destOrd="0" presId="urn:microsoft.com/office/officeart/2005/8/layout/hierarchy2"/>
    <dgm:cxn modelId="{5BBC118B-9ABA-409E-87A5-BE4C66F689AE}" type="presOf" srcId="{B6DCF4E2-9A43-44DD-BC83-9ACA32E057F1}" destId="{DCED9230-6663-4CAB-B732-3DDBE12849C2}" srcOrd="1" destOrd="0" presId="urn:microsoft.com/office/officeart/2005/8/layout/hierarchy2"/>
    <dgm:cxn modelId="{FD77998D-88C6-43D9-B792-E320C8E7A5E0}" type="presOf" srcId="{D4952FE4-848B-47AC-81E5-5A090C34B81E}" destId="{459C74ED-882B-4075-84E3-E15989F11E99}" srcOrd="0" destOrd="0" presId="urn:microsoft.com/office/officeart/2005/8/layout/hierarchy2"/>
    <dgm:cxn modelId="{2F40D091-FACF-493A-B89E-42FF8831AB3E}" srcId="{0B413E7B-6BCE-4B5F-89C2-0C3533331F06}" destId="{F9F13514-5244-4047-9D08-8B5C9B85D9AC}" srcOrd="0" destOrd="0" parTransId="{CB5AD8D5-6FAD-4612-AF60-C2AA88C34586}" sibTransId="{A9834E10-BF43-4A51-B2C1-FC78FF2C9566}"/>
    <dgm:cxn modelId="{0C08CE93-C373-4124-8B70-F24AC0068AC1}" type="presOf" srcId="{591304CB-8CEB-4BD1-B021-4F8F4E6786F5}" destId="{B152C114-3310-4566-B234-0210784E598B}" srcOrd="0" destOrd="0" presId="urn:microsoft.com/office/officeart/2005/8/layout/hierarchy2"/>
    <dgm:cxn modelId="{644A7A9D-13F2-4F03-850C-3894EDB2D2BD}" type="presOf" srcId="{D4952FE4-848B-47AC-81E5-5A090C34B81E}" destId="{D21755FC-A1C1-436A-8AA1-094FBC32F59F}" srcOrd="1" destOrd="0" presId="urn:microsoft.com/office/officeart/2005/8/layout/hierarchy2"/>
    <dgm:cxn modelId="{C6969AA3-C869-4B71-8B63-660EB75B6790}" type="presOf" srcId="{14F815BB-9110-4197-9024-5EA2C22C3338}" destId="{4584CC18-8D8B-423F-B4AE-B2B66DB503EB}" srcOrd="0" destOrd="0" presId="urn:microsoft.com/office/officeart/2005/8/layout/hierarchy2"/>
    <dgm:cxn modelId="{8D8A06A6-5DAC-4DDA-904C-C0AFBBBF2960}" type="presOf" srcId="{96BC6C67-6D03-48FE-9694-CD048A5112BE}" destId="{BB2ADFAD-3E11-4F42-AB28-C6ABA85D8D9E}" srcOrd="0" destOrd="0" presId="urn:microsoft.com/office/officeart/2005/8/layout/hierarchy2"/>
    <dgm:cxn modelId="{5AC635A6-C0BF-400F-B5FF-05FC3EDA0DCB}" srcId="{40FA46FF-33EF-4C7E-BB69-D31631AD09FE}" destId="{1DE8838A-2BC7-4C6F-8C74-B12328C18017}" srcOrd="2" destOrd="0" parTransId="{D4952FE4-848B-47AC-81E5-5A090C34B81E}" sibTransId="{51F3F138-350B-49DA-B001-F7E706CC8467}"/>
    <dgm:cxn modelId="{E0140AB1-24EE-46A3-ABA7-DCDDE9CB997E}" srcId="{6C042CC4-07E7-48F6-85DC-DA1C262FEB14}" destId="{1F065270-6AFF-4364-9FBC-4A94C20DA537}" srcOrd="0" destOrd="0" parTransId="{997E7218-1BC7-466D-B61F-C0EE12E09687}" sibTransId="{25094359-8C22-49B4-9E5F-28D2283E9B83}"/>
    <dgm:cxn modelId="{6F4E5CB6-E4E2-4697-92B6-AB5AF408D1BD}" type="presOf" srcId="{1F065270-6AFF-4364-9FBC-4A94C20DA537}" destId="{9ADC3733-9B80-43D0-9B04-1A571340A788}" srcOrd="0" destOrd="0" presId="urn:microsoft.com/office/officeart/2005/8/layout/hierarchy2"/>
    <dgm:cxn modelId="{4462F2BA-B3CE-4930-BFC7-2820F537D1AD}" type="presOf" srcId="{B6DCF4E2-9A43-44DD-BC83-9ACA32E057F1}" destId="{EE034BA0-FF23-47D2-B372-26E0676BD45E}" srcOrd="0" destOrd="0" presId="urn:microsoft.com/office/officeart/2005/8/layout/hierarchy2"/>
    <dgm:cxn modelId="{517F09C0-845C-4392-A2CA-19F466802EA1}" type="presOf" srcId="{CB5AD8D5-6FAD-4612-AF60-C2AA88C34586}" destId="{F3BDFC0E-5CA0-4FDD-A2CD-3C31C5DBE297}" srcOrd="1" destOrd="0" presId="urn:microsoft.com/office/officeart/2005/8/layout/hierarchy2"/>
    <dgm:cxn modelId="{8CE78DD6-DB92-4EE1-B922-7B6F58B95291}" srcId="{1F065270-6AFF-4364-9FBC-4A94C20DA537}" destId="{0B413E7B-6BCE-4B5F-89C2-0C3533331F06}" srcOrd="1" destOrd="0" parTransId="{E6B12763-B93D-48F2-A6D4-3F0D06027BF3}" sibTransId="{AA13F0E3-51AB-4541-9052-1CD555B98064}"/>
    <dgm:cxn modelId="{61A1EED8-8329-4FF9-9976-FECE518A43CF}" srcId="{0B413E7B-6BCE-4B5F-89C2-0C3533331F06}" destId="{96BC6C67-6D03-48FE-9694-CD048A5112BE}" srcOrd="1" destOrd="0" parTransId="{591304CB-8CEB-4BD1-B021-4F8F4E6786F5}" sibTransId="{9843EE5A-1F24-40EA-B957-F69D0AC5E82F}"/>
    <dgm:cxn modelId="{EC1A6FED-3634-4404-A262-C4B75F9441F4}" srcId="{1F065270-6AFF-4364-9FBC-4A94C20DA537}" destId="{40FA46FF-33EF-4C7E-BB69-D31631AD09FE}" srcOrd="0" destOrd="0" parTransId="{3D20A0F6-8EF7-4519-B122-F07A9A27050C}" sibTransId="{882FCFFB-9388-4D70-8F24-F14E9C12854B}"/>
    <dgm:cxn modelId="{980D4DF6-B31F-4604-A54B-4270D3DED5FA}" type="presOf" srcId="{0B413E7B-6BCE-4B5F-89C2-0C3533331F06}" destId="{F465411B-44F2-4B00-BEAC-BDA7851F5D9A}" srcOrd="0" destOrd="0" presId="urn:microsoft.com/office/officeart/2005/8/layout/hierarchy2"/>
    <dgm:cxn modelId="{6C57ED24-1026-4751-8BC0-28788DD645D9}" type="presParOf" srcId="{B558FF99-8301-4E23-8897-2259E6558C6A}" destId="{B40484D7-1B5D-4806-8661-167C78257AA7}" srcOrd="0" destOrd="0" presId="urn:microsoft.com/office/officeart/2005/8/layout/hierarchy2"/>
    <dgm:cxn modelId="{7EFC5C43-CE5F-4F5F-BE42-DF26327487C6}" type="presParOf" srcId="{B40484D7-1B5D-4806-8661-167C78257AA7}" destId="{9ADC3733-9B80-43D0-9B04-1A571340A788}" srcOrd="0" destOrd="0" presId="urn:microsoft.com/office/officeart/2005/8/layout/hierarchy2"/>
    <dgm:cxn modelId="{E53ED08E-2206-4580-85DA-46614EC234EE}" type="presParOf" srcId="{B40484D7-1B5D-4806-8661-167C78257AA7}" destId="{9A9FFC53-0DF9-4548-903D-06F77FAA2862}" srcOrd="1" destOrd="0" presId="urn:microsoft.com/office/officeart/2005/8/layout/hierarchy2"/>
    <dgm:cxn modelId="{12F46B3F-E0AF-4BCB-A5E5-9A5FA095AC81}" type="presParOf" srcId="{9A9FFC53-0DF9-4548-903D-06F77FAA2862}" destId="{1CAB59D8-8F75-4927-A185-4C09888BA6F9}" srcOrd="0" destOrd="0" presId="urn:microsoft.com/office/officeart/2005/8/layout/hierarchy2"/>
    <dgm:cxn modelId="{91CC20F4-4FEE-4B74-B9C1-CBDD4ABE3E64}" type="presParOf" srcId="{1CAB59D8-8F75-4927-A185-4C09888BA6F9}" destId="{50CABDA3-9BFD-4D54-BA59-8F58C2EC035E}" srcOrd="0" destOrd="0" presId="urn:microsoft.com/office/officeart/2005/8/layout/hierarchy2"/>
    <dgm:cxn modelId="{8AE4B671-974D-4EBA-8FF4-E4773FEC0E35}" type="presParOf" srcId="{9A9FFC53-0DF9-4548-903D-06F77FAA2862}" destId="{1EAE5597-FBC9-4F49-B33A-355EDA88587F}" srcOrd="1" destOrd="0" presId="urn:microsoft.com/office/officeart/2005/8/layout/hierarchy2"/>
    <dgm:cxn modelId="{9A192985-31FA-4F9E-849D-F6A4A0BF3E64}" type="presParOf" srcId="{1EAE5597-FBC9-4F49-B33A-355EDA88587F}" destId="{51E9F5D2-9ABB-4B31-B343-D4F2FC9FF962}" srcOrd="0" destOrd="0" presId="urn:microsoft.com/office/officeart/2005/8/layout/hierarchy2"/>
    <dgm:cxn modelId="{76B0677A-E99A-4911-88C9-47DCDAADE8D7}" type="presParOf" srcId="{1EAE5597-FBC9-4F49-B33A-355EDA88587F}" destId="{964727D1-2D59-4E69-B2A1-6055639C3DDA}" srcOrd="1" destOrd="0" presId="urn:microsoft.com/office/officeart/2005/8/layout/hierarchy2"/>
    <dgm:cxn modelId="{B1AB76CE-6E0D-469B-8A3E-56FDA82CDB4B}" type="presParOf" srcId="{964727D1-2D59-4E69-B2A1-6055639C3DDA}" destId="{EE034BA0-FF23-47D2-B372-26E0676BD45E}" srcOrd="0" destOrd="0" presId="urn:microsoft.com/office/officeart/2005/8/layout/hierarchy2"/>
    <dgm:cxn modelId="{83C71B14-329C-49B4-BA94-0A0831630E8A}" type="presParOf" srcId="{EE034BA0-FF23-47D2-B372-26E0676BD45E}" destId="{DCED9230-6663-4CAB-B732-3DDBE12849C2}" srcOrd="0" destOrd="0" presId="urn:microsoft.com/office/officeart/2005/8/layout/hierarchy2"/>
    <dgm:cxn modelId="{9AA012CF-AFCC-4E37-AD2E-92324170B167}" type="presParOf" srcId="{964727D1-2D59-4E69-B2A1-6055639C3DDA}" destId="{56893403-1BD4-4772-9AEF-B8D48BE66A2F}" srcOrd="1" destOrd="0" presId="urn:microsoft.com/office/officeart/2005/8/layout/hierarchy2"/>
    <dgm:cxn modelId="{3BC18758-2C81-45DD-AB32-F467C765DFCC}" type="presParOf" srcId="{56893403-1BD4-4772-9AEF-B8D48BE66A2F}" destId="{E7F2CEBD-C4D1-4C11-BB82-59884EA871C0}" srcOrd="0" destOrd="0" presId="urn:microsoft.com/office/officeart/2005/8/layout/hierarchy2"/>
    <dgm:cxn modelId="{F36A748D-6E35-4832-A6DB-453AEB8BF016}" type="presParOf" srcId="{56893403-1BD4-4772-9AEF-B8D48BE66A2F}" destId="{75337DF1-12F0-4ED2-8089-266BC5D0AA5B}" srcOrd="1" destOrd="0" presId="urn:microsoft.com/office/officeart/2005/8/layout/hierarchy2"/>
    <dgm:cxn modelId="{31BC652D-95ED-49A1-9B4E-664878A697AC}" type="presParOf" srcId="{964727D1-2D59-4E69-B2A1-6055639C3DDA}" destId="{80E1A6E6-5F49-43A7-95CF-65A52163D3D0}" srcOrd="2" destOrd="0" presId="urn:microsoft.com/office/officeart/2005/8/layout/hierarchy2"/>
    <dgm:cxn modelId="{1EA011C9-88FA-4E86-992B-B49217858BE2}" type="presParOf" srcId="{80E1A6E6-5F49-43A7-95CF-65A52163D3D0}" destId="{F81FC7AF-C1DB-42ED-A401-A8CD36912FCC}" srcOrd="0" destOrd="0" presId="urn:microsoft.com/office/officeart/2005/8/layout/hierarchy2"/>
    <dgm:cxn modelId="{3F6D3592-EC49-4655-B7F0-E495F987E0EE}" type="presParOf" srcId="{964727D1-2D59-4E69-B2A1-6055639C3DDA}" destId="{B7F80AFC-3C29-447C-9CF5-5ECA9D196390}" srcOrd="3" destOrd="0" presId="urn:microsoft.com/office/officeart/2005/8/layout/hierarchy2"/>
    <dgm:cxn modelId="{D5DEF22A-7A45-469D-B069-D18C22C1D8D1}" type="presParOf" srcId="{B7F80AFC-3C29-447C-9CF5-5ECA9D196390}" destId="{4584CC18-8D8B-423F-B4AE-B2B66DB503EB}" srcOrd="0" destOrd="0" presId="urn:microsoft.com/office/officeart/2005/8/layout/hierarchy2"/>
    <dgm:cxn modelId="{14A44561-6BD8-4F84-B35B-D6508474BE2C}" type="presParOf" srcId="{B7F80AFC-3C29-447C-9CF5-5ECA9D196390}" destId="{48CBEE2B-D650-4C86-9EB4-B21CE507CBDC}" srcOrd="1" destOrd="0" presId="urn:microsoft.com/office/officeart/2005/8/layout/hierarchy2"/>
    <dgm:cxn modelId="{00448EA2-103B-48C2-A77A-7EFA0C19A91F}" type="presParOf" srcId="{964727D1-2D59-4E69-B2A1-6055639C3DDA}" destId="{459C74ED-882B-4075-84E3-E15989F11E99}" srcOrd="4" destOrd="0" presId="urn:microsoft.com/office/officeart/2005/8/layout/hierarchy2"/>
    <dgm:cxn modelId="{E3EC1442-FB9B-444E-9208-701A53696453}" type="presParOf" srcId="{459C74ED-882B-4075-84E3-E15989F11E99}" destId="{D21755FC-A1C1-436A-8AA1-094FBC32F59F}" srcOrd="0" destOrd="0" presId="urn:microsoft.com/office/officeart/2005/8/layout/hierarchy2"/>
    <dgm:cxn modelId="{E5FCCE52-40F8-4EFC-8525-E9CF71BA54CC}" type="presParOf" srcId="{964727D1-2D59-4E69-B2A1-6055639C3DDA}" destId="{CF907177-9FEE-4D85-A549-BA5EE5B61C6E}" srcOrd="5" destOrd="0" presId="urn:microsoft.com/office/officeart/2005/8/layout/hierarchy2"/>
    <dgm:cxn modelId="{0FC2BA0C-1358-417E-865F-5C6FBA399E4C}" type="presParOf" srcId="{CF907177-9FEE-4D85-A549-BA5EE5B61C6E}" destId="{B583AE4D-9B7B-424E-A84C-08E9C085C8A2}" srcOrd="0" destOrd="0" presId="urn:microsoft.com/office/officeart/2005/8/layout/hierarchy2"/>
    <dgm:cxn modelId="{F72D1369-EB26-4F1E-8684-7B088A5607FB}" type="presParOf" srcId="{CF907177-9FEE-4D85-A549-BA5EE5B61C6E}" destId="{D65D3CF5-D9BD-4624-A402-540861E49AAB}" srcOrd="1" destOrd="0" presId="urn:microsoft.com/office/officeart/2005/8/layout/hierarchy2"/>
    <dgm:cxn modelId="{5F9C484F-AECD-4E56-B040-77F45D41B4A9}" type="presParOf" srcId="{9A9FFC53-0DF9-4548-903D-06F77FAA2862}" destId="{F381CBD3-03DB-42FD-8CE7-7A6D9A1C9B45}" srcOrd="2" destOrd="0" presId="urn:microsoft.com/office/officeart/2005/8/layout/hierarchy2"/>
    <dgm:cxn modelId="{9CD56134-CCCD-4259-879F-1BADE95C2F36}" type="presParOf" srcId="{F381CBD3-03DB-42FD-8CE7-7A6D9A1C9B45}" destId="{8F9926EB-8B41-4325-A538-A219BA89E566}" srcOrd="0" destOrd="0" presId="urn:microsoft.com/office/officeart/2005/8/layout/hierarchy2"/>
    <dgm:cxn modelId="{ADE7F990-6C2A-4765-860C-2173197A52A9}" type="presParOf" srcId="{9A9FFC53-0DF9-4548-903D-06F77FAA2862}" destId="{88BD8D4A-63FC-47EE-B029-F137510DDF70}" srcOrd="3" destOrd="0" presId="urn:microsoft.com/office/officeart/2005/8/layout/hierarchy2"/>
    <dgm:cxn modelId="{BAEDC216-77C3-4823-80BF-D1E6B4974A29}" type="presParOf" srcId="{88BD8D4A-63FC-47EE-B029-F137510DDF70}" destId="{F465411B-44F2-4B00-BEAC-BDA7851F5D9A}" srcOrd="0" destOrd="0" presId="urn:microsoft.com/office/officeart/2005/8/layout/hierarchy2"/>
    <dgm:cxn modelId="{4D6CF339-7C02-408B-96F0-9FEF7EA8F9B1}" type="presParOf" srcId="{88BD8D4A-63FC-47EE-B029-F137510DDF70}" destId="{BFB79164-CC6B-4D0B-9B2A-8B40BAC908E9}" srcOrd="1" destOrd="0" presId="urn:microsoft.com/office/officeart/2005/8/layout/hierarchy2"/>
    <dgm:cxn modelId="{957DC500-AE9B-4BFA-B0B2-FD37E5A3453F}" type="presParOf" srcId="{BFB79164-CC6B-4D0B-9B2A-8B40BAC908E9}" destId="{91E5890A-E08E-48F7-8757-A8CBA23FFDE1}" srcOrd="0" destOrd="0" presId="urn:microsoft.com/office/officeart/2005/8/layout/hierarchy2"/>
    <dgm:cxn modelId="{A4B31536-39C8-466A-9391-0E397C11E722}" type="presParOf" srcId="{91E5890A-E08E-48F7-8757-A8CBA23FFDE1}" destId="{F3BDFC0E-5CA0-4FDD-A2CD-3C31C5DBE297}" srcOrd="0" destOrd="0" presId="urn:microsoft.com/office/officeart/2005/8/layout/hierarchy2"/>
    <dgm:cxn modelId="{757D6328-15E7-4738-956B-32A59C6E4FD4}" type="presParOf" srcId="{BFB79164-CC6B-4D0B-9B2A-8B40BAC908E9}" destId="{E0447976-2FF3-4723-A4E4-DEA13512261F}" srcOrd="1" destOrd="0" presId="urn:microsoft.com/office/officeart/2005/8/layout/hierarchy2"/>
    <dgm:cxn modelId="{39E990F3-9CF6-4E5C-B89B-C27088F74468}" type="presParOf" srcId="{E0447976-2FF3-4723-A4E4-DEA13512261F}" destId="{ED439331-979A-4D7D-9AE1-12BE70EF9218}" srcOrd="0" destOrd="0" presId="urn:microsoft.com/office/officeart/2005/8/layout/hierarchy2"/>
    <dgm:cxn modelId="{C1E91DB6-555D-43F3-AF77-BC2356FF424E}" type="presParOf" srcId="{E0447976-2FF3-4723-A4E4-DEA13512261F}" destId="{3431967E-6CCE-4FA6-A28B-CE7129DBA378}" srcOrd="1" destOrd="0" presId="urn:microsoft.com/office/officeart/2005/8/layout/hierarchy2"/>
    <dgm:cxn modelId="{62F43B2C-26B6-4D49-A71A-B333DB7517DE}" type="presParOf" srcId="{BFB79164-CC6B-4D0B-9B2A-8B40BAC908E9}" destId="{B152C114-3310-4566-B234-0210784E598B}" srcOrd="2" destOrd="0" presId="urn:microsoft.com/office/officeart/2005/8/layout/hierarchy2"/>
    <dgm:cxn modelId="{FFEA6AD4-89B1-48D3-8ACB-226DB9DEFEC7}" type="presParOf" srcId="{B152C114-3310-4566-B234-0210784E598B}" destId="{A7CF7321-3677-4873-800B-393DC5066DFE}" srcOrd="0" destOrd="0" presId="urn:microsoft.com/office/officeart/2005/8/layout/hierarchy2"/>
    <dgm:cxn modelId="{458AC3F3-75EB-4FE0-8CD9-A69BEB2F0EF1}" type="presParOf" srcId="{BFB79164-CC6B-4D0B-9B2A-8B40BAC908E9}" destId="{2944E330-65CE-4480-9AA0-47BD0ADF3184}" srcOrd="3" destOrd="0" presId="urn:microsoft.com/office/officeart/2005/8/layout/hierarchy2"/>
    <dgm:cxn modelId="{5D8C9FEB-A448-4917-85EE-F0E38C5AE061}" type="presParOf" srcId="{2944E330-65CE-4480-9AA0-47BD0ADF3184}" destId="{BB2ADFAD-3E11-4F42-AB28-C6ABA85D8D9E}" srcOrd="0" destOrd="0" presId="urn:microsoft.com/office/officeart/2005/8/layout/hierarchy2"/>
    <dgm:cxn modelId="{5F8FA0B2-79B1-4150-9EED-AB91D5AF8405}" type="presParOf" srcId="{2944E330-65CE-4480-9AA0-47BD0ADF3184}" destId="{F8F16846-C600-48A1-8F20-EF6F04B2420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042CC4-07E7-48F6-85DC-DA1C262FEB1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F065270-6AFF-4364-9FBC-4A94C20DA537}">
      <dgm:prSet phldrT="[Texto]"/>
      <dgm:spPr/>
      <dgm:t>
        <a:bodyPr/>
        <a:lstStyle/>
        <a:p>
          <a:r>
            <a:rPr lang="es-ES" dirty="0"/>
            <a:t>Umbrales de Acceso</a:t>
          </a:r>
        </a:p>
      </dgm:t>
    </dgm:pt>
    <dgm:pt modelId="{997E7218-1BC7-466D-B61F-C0EE12E09687}" type="parTrans" cxnId="{E0140AB1-24EE-46A3-ABA7-DCDDE9CB997E}">
      <dgm:prSet/>
      <dgm:spPr/>
      <dgm:t>
        <a:bodyPr/>
        <a:lstStyle/>
        <a:p>
          <a:endParaRPr lang="es-ES"/>
        </a:p>
      </dgm:t>
    </dgm:pt>
    <dgm:pt modelId="{25094359-8C22-49B4-9E5F-28D2283E9B83}" type="sibTrans" cxnId="{E0140AB1-24EE-46A3-ABA7-DCDDE9CB997E}">
      <dgm:prSet/>
      <dgm:spPr/>
      <dgm:t>
        <a:bodyPr/>
        <a:lstStyle/>
        <a:p>
          <a:endParaRPr lang="es-ES"/>
        </a:p>
      </dgm:t>
    </dgm:pt>
    <dgm:pt modelId="{40FA46FF-33EF-4C7E-BB69-D31631AD09FE}">
      <dgm:prSet phldrT="[Texto]"/>
      <dgm:spPr/>
      <dgm:t>
        <a:bodyPr/>
        <a:lstStyle/>
        <a:p>
          <a:r>
            <a:rPr lang="es-ES" dirty="0"/>
            <a:t>Bajo</a:t>
          </a:r>
        </a:p>
      </dgm:t>
    </dgm:pt>
    <dgm:pt modelId="{3D20A0F6-8EF7-4519-B122-F07A9A27050C}" type="parTrans" cxnId="{EC1A6FED-3634-4404-A262-C4B75F9441F4}">
      <dgm:prSet/>
      <dgm:spPr/>
      <dgm:t>
        <a:bodyPr/>
        <a:lstStyle/>
        <a:p>
          <a:endParaRPr lang="es-ES"/>
        </a:p>
      </dgm:t>
    </dgm:pt>
    <dgm:pt modelId="{882FCFFB-9388-4D70-8F24-F14E9C12854B}" type="sibTrans" cxnId="{EC1A6FED-3634-4404-A262-C4B75F9441F4}">
      <dgm:prSet/>
      <dgm:spPr/>
      <dgm:t>
        <a:bodyPr/>
        <a:lstStyle/>
        <a:p>
          <a:endParaRPr lang="es-ES"/>
        </a:p>
      </dgm:t>
    </dgm:pt>
    <dgm:pt modelId="{308D648B-F194-4AB3-A326-51601AB15C2C}">
      <dgm:prSet/>
      <dgm:spPr/>
      <dgm:t>
        <a:bodyPr/>
        <a:lstStyle/>
        <a:p>
          <a:r>
            <a:rPr lang="es-ES" dirty="0"/>
            <a:t>Comunidad abierta y zonas de alta vulnerabilidad</a:t>
          </a:r>
        </a:p>
      </dgm:t>
    </dgm:pt>
    <dgm:pt modelId="{9EC51044-3C15-44A1-B11B-9BBACCD3B202}" type="parTrans" cxnId="{ECD4ADD7-52CD-4A0D-8756-B061F175D734}">
      <dgm:prSet/>
      <dgm:spPr/>
      <dgm:t>
        <a:bodyPr/>
        <a:lstStyle/>
        <a:p>
          <a:endParaRPr lang="es-ES"/>
        </a:p>
      </dgm:t>
    </dgm:pt>
    <dgm:pt modelId="{EB95C9F3-2CF7-41A8-BEAA-B4793DB9BFA7}" type="sibTrans" cxnId="{ECD4ADD7-52CD-4A0D-8756-B061F175D734}">
      <dgm:prSet/>
      <dgm:spPr/>
      <dgm:t>
        <a:bodyPr/>
        <a:lstStyle/>
        <a:p>
          <a:endParaRPr lang="es-ES"/>
        </a:p>
      </dgm:t>
    </dgm:pt>
    <dgm:pt modelId="{C70A33DE-D7B4-4B09-A70B-2B68CAF2FDB1}">
      <dgm:prSet/>
      <dgm:spPr/>
      <dgm:t>
        <a:bodyPr/>
        <a:lstStyle/>
        <a:p>
          <a:r>
            <a:rPr lang="es-ES" dirty="0"/>
            <a:t>Inverso</a:t>
          </a:r>
        </a:p>
      </dgm:t>
    </dgm:pt>
    <dgm:pt modelId="{B1DCECAD-72EC-4AE1-B526-9099C25F554A}" type="parTrans" cxnId="{056214C6-4430-4C43-BAC6-59D3B76243E0}">
      <dgm:prSet/>
      <dgm:spPr/>
      <dgm:t>
        <a:bodyPr/>
        <a:lstStyle/>
        <a:p>
          <a:endParaRPr lang="es-ES"/>
        </a:p>
      </dgm:t>
    </dgm:pt>
    <dgm:pt modelId="{917CC69B-2CDB-4F9A-809D-23A5797C27BC}" type="sibTrans" cxnId="{056214C6-4430-4C43-BAC6-59D3B76243E0}">
      <dgm:prSet/>
      <dgm:spPr/>
      <dgm:t>
        <a:bodyPr/>
        <a:lstStyle/>
        <a:p>
          <a:endParaRPr lang="es-ES"/>
        </a:p>
      </dgm:t>
    </dgm:pt>
    <dgm:pt modelId="{1DE8838A-2BC7-4C6F-8C74-B12328C18017}">
      <dgm:prSet phldrT="[Texto]"/>
      <dgm:spPr/>
      <dgm:t>
        <a:bodyPr/>
        <a:lstStyle/>
        <a:p>
          <a:r>
            <a:rPr lang="es-ES" dirty="0"/>
            <a:t>Centros de escucha comunitarios</a:t>
          </a:r>
        </a:p>
      </dgm:t>
    </dgm:pt>
    <dgm:pt modelId="{51F3F138-350B-49DA-B001-F7E706CC8467}" type="sibTrans" cxnId="{5AC635A6-C0BF-400F-B5FF-05FC3EDA0DCB}">
      <dgm:prSet/>
      <dgm:spPr/>
      <dgm:t>
        <a:bodyPr/>
        <a:lstStyle/>
        <a:p>
          <a:endParaRPr lang="es-ES"/>
        </a:p>
      </dgm:t>
    </dgm:pt>
    <dgm:pt modelId="{D4952FE4-848B-47AC-81E5-5A090C34B81E}" type="parTrans" cxnId="{5AC635A6-C0BF-400F-B5FF-05FC3EDA0DCB}">
      <dgm:prSet/>
      <dgm:spPr/>
      <dgm:t>
        <a:bodyPr/>
        <a:lstStyle/>
        <a:p>
          <a:endParaRPr lang="es-ES"/>
        </a:p>
      </dgm:t>
    </dgm:pt>
    <dgm:pt modelId="{8FDE95EE-B793-4527-B2F6-52195EA60421}">
      <dgm:prSet/>
      <dgm:spPr/>
      <dgm:t>
        <a:bodyPr/>
        <a:lstStyle/>
        <a:p>
          <a:r>
            <a:rPr lang="es-ES" dirty="0"/>
            <a:t>Mediano</a:t>
          </a:r>
        </a:p>
      </dgm:t>
    </dgm:pt>
    <dgm:pt modelId="{36D26917-15F3-4B7B-B756-BBE72CC533A2}" type="sibTrans" cxnId="{5E9A666A-4991-4A59-82A0-51B0652B50C0}">
      <dgm:prSet/>
      <dgm:spPr/>
      <dgm:t>
        <a:bodyPr/>
        <a:lstStyle/>
        <a:p>
          <a:endParaRPr lang="es-ES"/>
        </a:p>
      </dgm:t>
    </dgm:pt>
    <dgm:pt modelId="{1935498D-AA3E-4619-86CB-B6C20ADF0BF5}" type="parTrans" cxnId="{5E9A666A-4991-4A59-82A0-51B0652B50C0}">
      <dgm:prSet/>
      <dgm:spPr/>
      <dgm:t>
        <a:bodyPr/>
        <a:lstStyle/>
        <a:p>
          <a:endParaRPr lang="es-ES"/>
        </a:p>
      </dgm:t>
    </dgm:pt>
    <dgm:pt modelId="{69F4C922-9AD8-4589-8377-25FD8F025821}">
      <dgm:prSet/>
      <dgm:spPr/>
      <dgm:t>
        <a:bodyPr/>
        <a:lstStyle/>
        <a:p>
          <a:r>
            <a:rPr lang="es-ES" dirty="0"/>
            <a:t>Centros ambulatorios o de día</a:t>
          </a:r>
        </a:p>
      </dgm:t>
    </dgm:pt>
    <dgm:pt modelId="{A4B0AA04-E014-477C-93AE-C338A206F1AA}" type="sibTrans" cxnId="{094A3DA6-7F79-4D64-A9AB-B9357595E4F5}">
      <dgm:prSet/>
      <dgm:spPr/>
      <dgm:t>
        <a:bodyPr/>
        <a:lstStyle/>
        <a:p>
          <a:endParaRPr lang="es-ES"/>
        </a:p>
      </dgm:t>
    </dgm:pt>
    <dgm:pt modelId="{BCA9F8E5-1DD3-4645-9748-02D1D6234F54}" type="parTrans" cxnId="{094A3DA6-7F79-4D64-A9AB-B9357595E4F5}">
      <dgm:prSet/>
      <dgm:spPr/>
      <dgm:t>
        <a:bodyPr/>
        <a:lstStyle/>
        <a:p>
          <a:endParaRPr lang="es-ES"/>
        </a:p>
      </dgm:t>
    </dgm:pt>
    <dgm:pt modelId="{0B413E7B-6BCE-4B5F-89C2-0C3533331F06}">
      <dgm:prSet phldrT="[Texto]"/>
      <dgm:spPr/>
      <dgm:t>
        <a:bodyPr/>
        <a:lstStyle/>
        <a:p>
          <a:r>
            <a:rPr lang="es-ES" dirty="0"/>
            <a:t>Alto</a:t>
          </a:r>
        </a:p>
      </dgm:t>
    </dgm:pt>
    <dgm:pt modelId="{AA13F0E3-51AB-4541-9052-1CD555B98064}" type="sibTrans" cxnId="{8CE78DD6-DB92-4EE1-B922-7B6F58B95291}">
      <dgm:prSet/>
      <dgm:spPr/>
      <dgm:t>
        <a:bodyPr/>
        <a:lstStyle/>
        <a:p>
          <a:endParaRPr lang="es-ES"/>
        </a:p>
      </dgm:t>
    </dgm:pt>
    <dgm:pt modelId="{E6B12763-B93D-48F2-A6D4-3F0D06027BF3}" type="parTrans" cxnId="{8CE78DD6-DB92-4EE1-B922-7B6F58B95291}">
      <dgm:prSet/>
      <dgm:spPr/>
      <dgm:t>
        <a:bodyPr/>
        <a:lstStyle/>
        <a:p>
          <a:endParaRPr lang="es-ES"/>
        </a:p>
      </dgm:t>
    </dgm:pt>
    <dgm:pt modelId="{96BC6C67-6D03-48FE-9694-CD048A5112BE}">
      <dgm:prSet phldrT="[Texto]"/>
      <dgm:spPr/>
      <dgm:t>
        <a:bodyPr/>
        <a:lstStyle/>
        <a:p>
          <a:r>
            <a:rPr lang="es-ES" dirty="0"/>
            <a:t>Hospitales, Clínicas, Comunidades terapéuticas, Consultorios</a:t>
          </a:r>
        </a:p>
      </dgm:t>
    </dgm:pt>
    <dgm:pt modelId="{9843EE5A-1F24-40EA-B957-F69D0AC5E82F}" type="sibTrans" cxnId="{61A1EED8-8329-4FF9-9976-FECE518A43CF}">
      <dgm:prSet/>
      <dgm:spPr/>
      <dgm:t>
        <a:bodyPr/>
        <a:lstStyle/>
        <a:p>
          <a:endParaRPr lang="es-ES"/>
        </a:p>
      </dgm:t>
    </dgm:pt>
    <dgm:pt modelId="{591304CB-8CEB-4BD1-B021-4F8F4E6786F5}" type="parTrans" cxnId="{61A1EED8-8329-4FF9-9976-FECE518A43CF}">
      <dgm:prSet/>
      <dgm:spPr/>
      <dgm:t>
        <a:bodyPr/>
        <a:lstStyle/>
        <a:p>
          <a:endParaRPr lang="es-ES"/>
        </a:p>
      </dgm:t>
    </dgm:pt>
    <dgm:pt modelId="{B558FF99-8301-4E23-8897-2259E6558C6A}" type="pres">
      <dgm:prSet presAssocID="{6C042CC4-07E7-48F6-85DC-DA1C262FEB1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40484D7-1B5D-4806-8661-167C78257AA7}" type="pres">
      <dgm:prSet presAssocID="{1F065270-6AFF-4364-9FBC-4A94C20DA537}" presName="root1" presStyleCnt="0"/>
      <dgm:spPr/>
    </dgm:pt>
    <dgm:pt modelId="{9ADC3733-9B80-43D0-9B04-1A571340A788}" type="pres">
      <dgm:prSet presAssocID="{1F065270-6AFF-4364-9FBC-4A94C20DA537}" presName="LevelOneTextNode" presStyleLbl="node0" presStyleIdx="0" presStyleCnt="1">
        <dgm:presLayoutVars>
          <dgm:chPref val="3"/>
        </dgm:presLayoutVars>
      </dgm:prSet>
      <dgm:spPr/>
    </dgm:pt>
    <dgm:pt modelId="{9A9FFC53-0DF9-4548-903D-06F77FAA2862}" type="pres">
      <dgm:prSet presAssocID="{1F065270-6AFF-4364-9FBC-4A94C20DA537}" presName="level2hierChild" presStyleCnt="0"/>
      <dgm:spPr/>
    </dgm:pt>
    <dgm:pt modelId="{6535395B-E57A-49EA-A9A5-E27909B0296D}" type="pres">
      <dgm:prSet presAssocID="{B1DCECAD-72EC-4AE1-B526-9099C25F554A}" presName="conn2-1" presStyleLbl="parChTrans1D2" presStyleIdx="0" presStyleCnt="4"/>
      <dgm:spPr/>
    </dgm:pt>
    <dgm:pt modelId="{7EF4766B-D0E2-41EA-B373-611CC8B2760E}" type="pres">
      <dgm:prSet presAssocID="{B1DCECAD-72EC-4AE1-B526-9099C25F554A}" presName="connTx" presStyleLbl="parChTrans1D2" presStyleIdx="0" presStyleCnt="4"/>
      <dgm:spPr/>
    </dgm:pt>
    <dgm:pt modelId="{D682D0A7-653C-44A9-BE1B-817CF70CE95E}" type="pres">
      <dgm:prSet presAssocID="{C70A33DE-D7B4-4B09-A70B-2B68CAF2FDB1}" presName="root2" presStyleCnt="0"/>
      <dgm:spPr/>
    </dgm:pt>
    <dgm:pt modelId="{AABE90EA-9C0C-4165-B9C9-6E8E006DB7F9}" type="pres">
      <dgm:prSet presAssocID="{C70A33DE-D7B4-4B09-A70B-2B68CAF2FDB1}" presName="LevelTwoTextNode" presStyleLbl="node2" presStyleIdx="0" presStyleCnt="4">
        <dgm:presLayoutVars>
          <dgm:chPref val="3"/>
        </dgm:presLayoutVars>
      </dgm:prSet>
      <dgm:spPr/>
    </dgm:pt>
    <dgm:pt modelId="{8FB2DA3C-6996-45EF-9A87-6832F855D0EA}" type="pres">
      <dgm:prSet presAssocID="{C70A33DE-D7B4-4B09-A70B-2B68CAF2FDB1}" presName="level3hierChild" presStyleCnt="0"/>
      <dgm:spPr/>
    </dgm:pt>
    <dgm:pt modelId="{F5BA0228-A084-418C-A26E-EC9ED04B7337}" type="pres">
      <dgm:prSet presAssocID="{9EC51044-3C15-44A1-B11B-9BBACCD3B202}" presName="conn2-1" presStyleLbl="parChTrans1D3" presStyleIdx="0" presStyleCnt="4"/>
      <dgm:spPr/>
    </dgm:pt>
    <dgm:pt modelId="{C4665EDF-02D0-40DC-8826-D31D0CF8AB96}" type="pres">
      <dgm:prSet presAssocID="{9EC51044-3C15-44A1-B11B-9BBACCD3B202}" presName="connTx" presStyleLbl="parChTrans1D3" presStyleIdx="0" presStyleCnt="4"/>
      <dgm:spPr/>
    </dgm:pt>
    <dgm:pt modelId="{8A210CA6-2F43-440B-89C8-1022F2295175}" type="pres">
      <dgm:prSet presAssocID="{308D648B-F194-4AB3-A326-51601AB15C2C}" presName="root2" presStyleCnt="0"/>
      <dgm:spPr/>
    </dgm:pt>
    <dgm:pt modelId="{3C2AE4F2-16D1-454E-8DE1-23FAB80EEEBF}" type="pres">
      <dgm:prSet presAssocID="{308D648B-F194-4AB3-A326-51601AB15C2C}" presName="LevelTwoTextNode" presStyleLbl="node3" presStyleIdx="0" presStyleCnt="4">
        <dgm:presLayoutVars>
          <dgm:chPref val="3"/>
        </dgm:presLayoutVars>
      </dgm:prSet>
      <dgm:spPr/>
    </dgm:pt>
    <dgm:pt modelId="{A3947908-DC55-4E64-82B8-C89557B003D5}" type="pres">
      <dgm:prSet presAssocID="{308D648B-F194-4AB3-A326-51601AB15C2C}" presName="level3hierChild" presStyleCnt="0"/>
      <dgm:spPr/>
    </dgm:pt>
    <dgm:pt modelId="{1CAB59D8-8F75-4927-A185-4C09888BA6F9}" type="pres">
      <dgm:prSet presAssocID="{3D20A0F6-8EF7-4519-B122-F07A9A27050C}" presName="conn2-1" presStyleLbl="parChTrans1D2" presStyleIdx="1" presStyleCnt="4"/>
      <dgm:spPr/>
    </dgm:pt>
    <dgm:pt modelId="{50CABDA3-9BFD-4D54-BA59-8F58C2EC035E}" type="pres">
      <dgm:prSet presAssocID="{3D20A0F6-8EF7-4519-B122-F07A9A27050C}" presName="connTx" presStyleLbl="parChTrans1D2" presStyleIdx="1" presStyleCnt="4"/>
      <dgm:spPr/>
    </dgm:pt>
    <dgm:pt modelId="{1EAE5597-FBC9-4F49-B33A-355EDA88587F}" type="pres">
      <dgm:prSet presAssocID="{40FA46FF-33EF-4C7E-BB69-D31631AD09FE}" presName="root2" presStyleCnt="0"/>
      <dgm:spPr/>
    </dgm:pt>
    <dgm:pt modelId="{51E9F5D2-9ABB-4B31-B343-D4F2FC9FF962}" type="pres">
      <dgm:prSet presAssocID="{40FA46FF-33EF-4C7E-BB69-D31631AD09FE}" presName="LevelTwoTextNode" presStyleLbl="node2" presStyleIdx="1" presStyleCnt="4" custLinFactNeighborX="1109" custLinFactNeighborY="2474">
        <dgm:presLayoutVars>
          <dgm:chPref val="3"/>
        </dgm:presLayoutVars>
      </dgm:prSet>
      <dgm:spPr/>
    </dgm:pt>
    <dgm:pt modelId="{964727D1-2D59-4E69-B2A1-6055639C3DDA}" type="pres">
      <dgm:prSet presAssocID="{40FA46FF-33EF-4C7E-BB69-D31631AD09FE}" presName="level3hierChild" presStyleCnt="0"/>
      <dgm:spPr/>
    </dgm:pt>
    <dgm:pt modelId="{459C74ED-882B-4075-84E3-E15989F11E99}" type="pres">
      <dgm:prSet presAssocID="{D4952FE4-848B-47AC-81E5-5A090C34B81E}" presName="conn2-1" presStyleLbl="parChTrans1D3" presStyleIdx="1" presStyleCnt="4"/>
      <dgm:spPr/>
    </dgm:pt>
    <dgm:pt modelId="{D21755FC-A1C1-436A-8AA1-094FBC32F59F}" type="pres">
      <dgm:prSet presAssocID="{D4952FE4-848B-47AC-81E5-5A090C34B81E}" presName="connTx" presStyleLbl="parChTrans1D3" presStyleIdx="1" presStyleCnt="4"/>
      <dgm:spPr/>
    </dgm:pt>
    <dgm:pt modelId="{CF907177-9FEE-4D85-A549-BA5EE5B61C6E}" type="pres">
      <dgm:prSet presAssocID="{1DE8838A-2BC7-4C6F-8C74-B12328C18017}" presName="root2" presStyleCnt="0"/>
      <dgm:spPr/>
    </dgm:pt>
    <dgm:pt modelId="{B583AE4D-9B7B-424E-A84C-08E9C085C8A2}" type="pres">
      <dgm:prSet presAssocID="{1DE8838A-2BC7-4C6F-8C74-B12328C18017}" presName="LevelTwoTextNode" presStyleLbl="node3" presStyleIdx="1" presStyleCnt="4" custScaleY="76255">
        <dgm:presLayoutVars>
          <dgm:chPref val="3"/>
        </dgm:presLayoutVars>
      </dgm:prSet>
      <dgm:spPr/>
    </dgm:pt>
    <dgm:pt modelId="{D65D3CF5-D9BD-4624-A402-540861E49AAB}" type="pres">
      <dgm:prSet presAssocID="{1DE8838A-2BC7-4C6F-8C74-B12328C18017}" presName="level3hierChild" presStyleCnt="0"/>
      <dgm:spPr/>
    </dgm:pt>
    <dgm:pt modelId="{E98504D8-24A2-4C1F-80BC-53385D2517A2}" type="pres">
      <dgm:prSet presAssocID="{1935498D-AA3E-4619-86CB-B6C20ADF0BF5}" presName="conn2-1" presStyleLbl="parChTrans1D2" presStyleIdx="2" presStyleCnt="4"/>
      <dgm:spPr/>
    </dgm:pt>
    <dgm:pt modelId="{5465F102-BA92-4D6A-97DB-017D378A06DB}" type="pres">
      <dgm:prSet presAssocID="{1935498D-AA3E-4619-86CB-B6C20ADF0BF5}" presName="connTx" presStyleLbl="parChTrans1D2" presStyleIdx="2" presStyleCnt="4"/>
      <dgm:spPr/>
    </dgm:pt>
    <dgm:pt modelId="{4E564396-8DBA-4712-B3F8-FC112AD4BB71}" type="pres">
      <dgm:prSet presAssocID="{8FDE95EE-B793-4527-B2F6-52195EA60421}" presName="root2" presStyleCnt="0"/>
      <dgm:spPr/>
    </dgm:pt>
    <dgm:pt modelId="{053F1657-CE94-4B4E-A910-E6B8BBFF1A88}" type="pres">
      <dgm:prSet presAssocID="{8FDE95EE-B793-4527-B2F6-52195EA60421}" presName="LevelTwoTextNode" presStyleLbl="node2" presStyleIdx="2" presStyleCnt="4">
        <dgm:presLayoutVars>
          <dgm:chPref val="3"/>
        </dgm:presLayoutVars>
      </dgm:prSet>
      <dgm:spPr/>
    </dgm:pt>
    <dgm:pt modelId="{BCD6661C-8AD7-4F9B-BC5A-459AE21F86F8}" type="pres">
      <dgm:prSet presAssocID="{8FDE95EE-B793-4527-B2F6-52195EA60421}" presName="level3hierChild" presStyleCnt="0"/>
      <dgm:spPr/>
    </dgm:pt>
    <dgm:pt modelId="{7BBA51AD-15FC-4D93-9299-EFE608634370}" type="pres">
      <dgm:prSet presAssocID="{BCA9F8E5-1DD3-4645-9748-02D1D6234F54}" presName="conn2-1" presStyleLbl="parChTrans1D3" presStyleIdx="2" presStyleCnt="4"/>
      <dgm:spPr/>
    </dgm:pt>
    <dgm:pt modelId="{58D61599-3D4C-4997-ADB9-6FEFA5F91AFA}" type="pres">
      <dgm:prSet presAssocID="{BCA9F8E5-1DD3-4645-9748-02D1D6234F54}" presName="connTx" presStyleLbl="parChTrans1D3" presStyleIdx="2" presStyleCnt="4"/>
      <dgm:spPr/>
    </dgm:pt>
    <dgm:pt modelId="{59BC8855-023A-4135-A34D-75AAFAB2C396}" type="pres">
      <dgm:prSet presAssocID="{69F4C922-9AD8-4589-8377-25FD8F025821}" presName="root2" presStyleCnt="0"/>
      <dgm:spPr/>
    </dgm:pt>
    <dgm:pt modelId="{ABC6FCD9-1725-4563-AA30-1CF83FB3A1C7}" type="pres">
      <dgm:prSet presAssocID="{69F4C922-9AD8-4589-8377-25FD8F025821}" presName="LevelTwoTextNode" presStyleLbl="node3" presStyleIdx="2" presStyleCnt="4" custLinFactNeighborX="-3723" custLinFactNeighborY="-1783">
        <dgm:presLayoutVars>
          <dgm:chPref val="3"/>
        </dgm:presLayoutVars>
      </dgm:prSet>
      <dgm:spPr/>
    </dgm:pt>
    <dgm:pt modelId="{DB50D7F1-B190-476E-92C0-A39BF449CD96}" type="pres">
      <dgm:prSet presAssocID="{69F4C922-9AD8-4589-8377-25FD8F025821}" presName="level3hierChild" presStyleCnt="0"/>
      <dgm:spPr/>
    </dgm:pt>
    <dgm:pt modelId="{F381CBD3-03DB-42FD-8CE7-7A6D9A1C9B45}" type="pres">
      <dgm:prSet presAssocID="{E6B12763-B93D-48F2-A6D4-3F0D06027BF3}" presName="conn2-1" presStyleLbl="parChTrans1D2" presStyleIdx="3" presStyleCnt="4"/>
      <dgm:spPr/>
    </dgm:pt>
    <dgm:pt modelId="{8F9926EB-8B41-4325-A538-A219BA89E566}" type="pres">
      <dgm:prSet presAssocID="{E6B12763-B93D-48F2-A6D4-3F0D06027BF3}" presName="connTx" presStyleLbl="parChTrans1D2" presStyleIdx="3" presStyleCnt="4"/>
      <dgm:spPr/>
    </dgm:pt>
    <dgm:pt modelId="{88BD8D4A-63FC-47EE-B029-F137510DDF70}" type="pres">
      <dgm:prSet presAssocID="{0B413E7B-6BCE-4B5F-89C2-0C3533331F06}" presName="root2" presStyleCnt="0"/>
      <dgm:spPr/>
    </dgm:pt>
    <dgm:pt modelId="{F465411B-44F2-4B00-BEAC-BDA7851F5D9A}" type="pres">
      <dgm:prSet presAssocID="{0B413E7B-6BCE-4B5F-89C2-0C3533331F06}" presName="LevelTwoTextNode" presStyleLbl="node2" presStyleIdx="3" presStyleCnt="4">
        <dgm:presLayoutVars>
          <dgm:chPref val="3"/>
        </dgm:presLayoutVars>
      </dgm:prSet>
      <dgm:spPr/>
    </dgm:pt>
    <dgm:pt modelId="{BFB79164-CC6B-4D0B-9B2A-8B40BAC908E9}" type="pres">
      <dgm:prSet presAssocID="{0B413E7B-6BCE-4B5F-89C2-0C3533331F06}" presName="level3hierChild" presStyleCnt="0"/>
      <dgm:spPr/>
    </dgm:pt>
    <dgm:pt modelId="{B152C114-3310-4566-B234-0210784E598B}" type="pres">
      <dgm:prSet presAssocID="{591304CB-8CEB-4BD1-B021-4F8F4E6786F5}" presName="conn2-1" presStyleLbl="parChTrans1D3" presStyleIdx="3" presStyleCnt="4"/>
      <dgm:spPr/>
    </dgm:pt>
    <dgm:pt modelId="{A7CF7321-3677-4873-800B-393DC5066DFE}" type="pres">
      <dgm:prSet presAssocID="{591304CB-8CEB-4BD1-B021-4F8F4E6786F5}" presName="connTx" presStyleLbl="parChTrans1D3" presStyleIdx="3" presStyleCnt="4"/>
      <dgm:spPr/>
    </dgm:pt>
    <dgm:pt modelId="{2944E330-65CE-4480-9AA0-47BD0ADF3184}" type="pres">
      <dgm:prSet presAssocID="{96BC6C67-6D03-48FE-9694-CD048A5112BE}" presName="root2" presStyleCnt="0"/>
      <dgm:spPr/>
    </dgm:pt>
    <dgm:pt modelId="{BB2ADFAD-3E11-4F42-AB28-C6ABA85D8D9E}" type="pres">
      <dgm:prSet presAssocID="{96BC6C67-6D03-48FE-9694-CD048A5112BE}" presName="LevelTwoTextNode" presStyleLbl="node3" presStyleIdx="3" presStyleCnt="4" custScaleY="78739">
        <dgm:presLayoutVars>
          <dgm:chPref val="3"/>
        </dgm:presLayoutVars>
      </dgm:prSet>
      <dgm:spPr/>
    </dgm:pt>
    <dgm:pt modelId="{F8F16846-C600-48A1-8F20-EF6F04B24205}" type="pres">
      <dgm:prSet presAssocID="{96BC6C67-6D03-48FE-9694-CD048A5112BE}" presName="level3hierChild" presStyleCnt="0"/>
      <dgm:spPr/>
    </dgm:pt>
  </dgm:ptLst>
  <dgm:cxnLst>
    <dgm:cxn modelId="{C33ACD14-DCB3-479A-AFDA-807D8C94F434}" type="presOf" srcId="{9EC51044-3C15-44A1-B11B-9BBACCD3B202}" destId="{F5BA0228-A084-418C-A26E-EC9ED04B7337}" srcOrd="0" destOrd="0" presId="urn:microsoft.com/office/officeart/2005/8/layout/hierarchy2"/>
    <dgm:cxn modelId="{B93F3116-092D-42ED-9A00-B47D79652C8B}" type="presOf" srcId="{8FDE95EE-B793-4527-B2F6-52195EA60421}" destId="{053F1657-CE94-4B4E-A910-E6B8BBFF1A88}" srcOrd="0" destOrd="0" presId="urn:microsoft.com/office/officeart/2005/8/layout/hierarchy2"/>
    <dgm:cxn modelId="{4C7E961F-BB29-4358-9FA4-71B01916E14F}" type="presOf" srcId="{B1DCECAD-72EC-4AE1-B526-9099C25F554A}" destId="{7EF4766B-D0E2-41EA-B373-611CC8B2760E}" srcOrd="1" destOrd="0" presId="urn:microsoft.com/office/officeart/2005/8/layout/hierarchy2"/>
    <dgm:cxn modelId="{1881012D-AAEC-4264-885E-1F80679D43C6}" type="presOf" srcId="{1DE8838A-2BC7-4C6F-8C74-B12328C18017}" destId="{B583AE4D-9B7B-424E-A84C-08E9C085C8A2}" srcOrd="0" destOrd="0" presId="urn:microsoft.com/office/officeart/2005/8/layout/hierarchy2"/>
    <dgm:cxn modelId="{ABF50631-D7A4-4627-B0C4-E2692B12A877}" type="presOf" srcId="{BCA9F8E5-1DD3-4645-9748-02D1D6234F54}" destId="{7BBA51AD-15FC-4D93-9299-EFE608634370}" srcOrd="0" destOrd="0" presId="urn:microsoft.com/office/officeart/2005/8/layout/hierarchy2"/>
    <dgm:cxn modelId="{B3B01E33-38EA-448F-BB97-0C781F7EB69F}" type="presOf" srcId="{E6B12763-B93D-48F2-A6D4-3F0D06027BF3}" destId="{8F9926EB-8B41-4325-A538-A219BA89E566}" srcOrd="1" destOrd="0" presId="urn:microsoft.com/office/officeart/2005/8/layout/hierarchy2"/>
    <dgm:cxn modelId="{C6DBC740-D166-42B1-9693-AE812B076E48}" type="presOf" srcId="{3D20A0F6-8EF7-4519-B122-F07A9A27050C}" destId="{50CABDA3-9BFD-4D54-BA59-8F58C2EC035E}" srcOrd="1" destOrd="0" presId="urn:microsoft.com/office/officeart/2005/8/layout/hierarchy2"/>
    <dgm:cxn modelId="{C15D775D-D764-41BE-B59F-616C4947325E}" type="presOf" srcId="{591304CB-8CEB-4BD1-B021-4F8F4E6786F5}" destId="{A7CF7321-3677-4873-800B-393DC5066DFE}" srcOrd="1" destOrd="0" presId="urn:microsoft.com/office/officeart/2005/8/layout/hierarchy2"/>
    <dgm:cxn modelId="{64135244-4583-4662-B51A-2583C7DD31E5}" type="presOf" srcId="{9EC51044-3C15-44A1-B11B-9BBACCD3B202}" destId="{C4665EDF-02D0-40DC-8826-D31D0CF8AB96}" srcOrd="1" destOrd="0" presId="urn:microsoft.com/office/officeart/2005/8/layout/hierarchy2"/>
    <dgm:cxn modelId="{A2485146-BC43-43B4-9DEF-D6654128B647}" type="presOf" srcId="{6C042CC4-07E7-48F6-85DC-DA1C262FEB14}" destId="{B558FF99-8301-4E23-8897-2259E6558C6A}" srcOrd="0" destOrd="0" presId="urn:microsoft.com/office/officeart/2005/8/layout/hierarchy2"/>
    <dgm:cxn modelId="{F004FB46-8E21-4E75-9367-3271FBF777E8}" type="presOf" srcId="{3D20A0F6-8EF7-4519-B122-F07A9A27050C}" destId="{1CAB59D8-8F75-4927-A185-4C09888BA6F9}" srcOrd="0" destOrd="0" presId="urn:microsoft.com/office/officeart/2005/8/layout/hierarchy2"/>
    <dgm:cxn modelId="{40F61C67-2C7F-4FD7-A4C0-5E2F061EE873}" type="presOf" srcId="{40FA46FF-33EF-4C7E-BB69-D31631AD09FE}" destId="{51E9F5D2-9ABB-4B31-B343-D4F2FC9FF962}" srcOrd="0" destOrd="0" presId="urn:microsoft.com/office/officeart/2005/8/layout/hierarchy2"/>
    <dgm:cxn modelId="{C62E8167-9ADE-4C51-97D8-070025BD485A}" type="presOf" srcId="{E6B12763-B93D-48F2-A6D4-3F0D06027BF3}" destId="{F381CBD3-03DB-42FD-8CE7-7A6D9A1C9B45}" srcOrd="0" destOrd="0" presId="urn:microsoft.com/office/officeart/2005/8/layout/hierarchy2"/>
    <dgm:cxn modelId="{5E9A666A-4991-4A59-82A0-51B0652B50C0}" srcId="{1F065270-6AFF-4364-9FBC-4A94C20DA537}" destId="{8FDE95EE-B793-4527-B2F6-52195EA60421}" srcOrd="2" destOrd="0" parTransId="{1935498D-AA3E-4619-86CB-B6C20ADF0BF5}" sibTransId="{36D26917-15F3-4B7B-B756-BBE72CC533A2}"/>
    <dgm:cxn modelId="{49263F78-2ABF-4357-B8EF-3B7BAE6CDBB9}" type="presOf" srcId="{69F4C922-9AD8-4589-8377-25FD8F025821}" destId="{ABC6FCD9-1725-4563-AA30-1CF83FB3A1C7}" srcOrd="0" destOrd="0" presId="urn:microsoft.com/office/officeart/2005/8/layout/hierarchy2"/>
    <dgm:cxn modelId="{84C19B8C-1F6D-47EF-A1FA-DD0A88088DBB}" type="presOf" srcId="{C70A33DE-D7B4-4B09-A70B-2B68CAF2FDB1}" destId="{AABE90EA-9C0C-4165-B9C9-6E8E006DB7F9}" srcOrd="0" destOrd="0" presId="urn:microsoft.com/office/officeart/2005/8/layout/hierarchy2"/>
    <dgm:cxn modelId="{FD77998D-88C6-43D9-B792-E320C8E7A5E0}" type="presOf" srcId="{D4952FE4-848B-47AC-81E5-5A090C34B81E}" destId="{459C74ED-882B-4075-84E3-E15989F11E99}" srcOrd="0" destOrd="0" presId="urn:microsoft.com/office/officeart/2005/8/layout/hierarchy2"/>
    <dgm:cxn modelId="{0C08CE93-C373-4124-8B70-F24AC0068AC1}" type="presOf" srcId="{591304CB-8CEB-4BD1-B021-4F8F4E6786F5}" destId="{B152C114-3310-4566-B234-0210784E598B}" srcOrd="0" destOrd="0" presId="urn:microsoft.com/office/officeart/2005/8/layout/hierarchy2"/>
    <dgm:cxn modelId="{644A7A9D-13F2-4F03-850C-3894EDB2D2BD}" type="presOf" srcId="{D4952FE4-848B-47AC-81E5-5A090C34B81E}" destId="{D21755FC-A1C1-436A-8AA1-094FBC32F59F}" srcOrd="1" destOrd="0" presId="urn:microsoft.com/office/officeart/2005/8/layout/hierarchy2"/>
    <dgm:cxn modelId="{8D8A06A6-5DAC-4DDA-904C-C0AFBBBF2960}" type="presOf" srcId="{96BC6C67-6D03-48FE-9694-CD048A5112BE}" destId="{BB2ADFAD-3E11-4F42-AB28-C6ABA85D8D9E}" srcOrd="0" destOrd="0" presId="urn:microsoft.com/office/officeart/2005/8/layout/hierarchy2"/>
    <dgm:cxn modelId="{5AC635A6-C0BF-400F-B5FF-05FC3EDA0DCB}" srcId="{40FA46FF-33EF-4C7E-BB69-D31631AD09FE}" destId="{1DE8838A-2BC7-4C6F-8C74-B12328C18017}" srcOrd="0" destOrd="0" parTransId="{D4952FE4-848B-47AC-81E5-5A090C34B81E}" sibTransId="{51F3F138-350B-49DA-B001-F7E706CC8467}"/>
    <dgm:cxn modelId="{094A3DA6-7F79-4D64-A9AB-B9357595E4F5}" srcId="{8FDE95EE-B793-4527-B2F6-52195EA60421}" destId="{69F4C922-9AD8-4589-8377-25FD8F025821}" srcOrd="0" destOrd="0" parTransId="{BCA9F8E5-1DD3-4645-9748-02D1D6234F54}" sibTransId="{A4B0AA04-E014-477C-93AE-C338A206F1AA}"/>
    <dgm:cxn modelId="{647C2AAB-E048-43D4-A616-84199E72FCB3}" type="presOf" srcId="{1935498D-AA3E-4619-86CB-B6C20ADF0BF5}" destId="{5465F102-BA92-4D6A-97DB-017D378A06DB}" srcOrd="1" destOrd="0" presId="urn:microsoft.com/office/officeart/2005/8/layout/hierarchy2"/>
    <dgm:cxn modelId="{E0140AB1-24EE-46A3-ABA7-DCDDE9CB997E}" srcId="{6C042CC4-07E7-48F6-85DC-DA1C262FEB14}" destId="{1F065270-6AFF-4364-9FBC-4A94C20DA537}" srcOrd="0" destOrd="0" parTransId="{997E7218-1BC7-466D-B61F-C0EE12E09687}" sibTransId="{25094359-8C22-49B4-9E5F-28D2283E9B83}"/>
    <dgm:cxn modelId="{6F4E5CB6-E4E2-4697-92B6-AB5AF408D1BD}" type="presOf" srcId="{1F065270-6AFF-4364-9FBC-4A94C20DA537}" destId="{9ADC3733-9B80-43D0-9B04-1A571340A788}" srcOrd="0" destOrd="0" presId="urn:microsoft.com/office/officeart/2005/8/layout/hierarchy2"/>
    <dgm:cxn modelId="{871172BE-1A20-4091-985F-35A8BDF5E7C8}" type="presOf" srcId="{308D648B-F194-4AB3-A326-51601AB15C2C}" destId="{3C2AE4F2-16D1-454E-8DE1-23FAB80EEEBF}" srcOrd="0" destOrd="0" presId="urn:microsoft.com/office/officeart/2005/8/layout/hierarchy2"/>
    <dgm:cxn modelId="{C6580EC6-D29A-460B-849D-3ACC94B71D09}" type="presOf" srcId="{BCA9F8E5-1DD3-4645-9748-02D1D6234F54}" destId="{58D61599-3D4C-4997-ADB9-6FEFA5F91AFA}" srcOrd="1" destOrd="0" presId="urn:microsoft.com/office/officeart/2005/8/layout/hierarchy2"/>
    <dgm:cxn modelId="{056214C6-4430-4C43-BAC6-59D3B76243E0}" srcId="{1F065270-6AFF-4364-9FBC-4A94C20DA537}" destId="{C70A33DE-D7B4-4B09-A70B-2B68CAF2FDB1}" srcOrd="0" destOrd="0" parTransId="{B1DCECAD-72EC-4AE1-B526-9099C25F554A}" sibTransId="{917CC69B-2CDB-4F9A-809D-23A5797C27BC}"/>
    <dgm:cxn modelId="{8CE78DD6-DB92-4EE1-B922-7B6F58B95291}" srcId="{1F065270-6AFF-4364-9FBC-4A94C20DA537}" destId="{0B413E7B-6BCE-4B5F-89C2-0C3533331F06}" srcOrd="3" destOrd="0" parTransId="{E6B12763-B93D-48F2-A6D4-3F0D06027BF3}" sibTransId="{AA13F0E3-51AB-4541-9052-1CD555B98064}"/>
    <dgm:cxn modelId="{ECD4ADD7-52CD-4A0D-8756-B061F175D734}" srcId="{C70A33DE-D7B4-4B09-A70B-2B68CAF2FDB1}" destId="{308D648B-F194-4AB3-A326-51601AB15C2C}" srcOrd="0" destOrd="0" parTransId="{9EC51044-3C15-44A1-B11B-9BBACCD3B202}" sibTransId="{EB95C9F3-2CF7-41A8-BEAA-B4793DB9BFA7}"/>
    <dgm:cxn modelId="{61A1EED8-8329-4FF9-9976-FECE518A43CF}" srcId="{0B413E7B-6BCE-4B5F-89C2-0C3533331F06}" destId="{96BC6C67-6D03-48FE-9694-CD048A5112BE}" srcOrd="0" destOrd="0" parTransId="{591304CB-8CEB-4BD1-B021-4F8F4E6786F5}" sibTransId="{9843EE5A-1F24-40EA-B957-F69D0AC5E82F}"/>
    <dgm:cxn modelId="{EC1A6FED-3634-4404-A262-C4B75F9441F4}" srcId="{1F065270-6AFF-4364-9FBC-4A94C20DA537}" destId="{40FA46FF-33EF-4C7E-BB69-D31631AD09FE}" srcOrd="1" destOrd="0" parTransId="{3D20A0F6-8EF7-4519-B122-F07A9A27050C}" sibTransId="{882FCFFB-9388-4D70-8F24-F14E9C12854B}"/>
    <dgm:cxn modelId="{719C87F2-64D8-459D-AEF6-CA47A07D5A63}" type="presOf" srcId="{1935498D-AA3E-4619-86CB-B6C20ADF0BF5}" destId="{E98504D8-24A2-4C1F-80BC-53385D2517A2}" srcOrd="0" destOrd="0" presId="urn:microsoft.com/office/officeart/2005/8/layout/hierarchy2"/>
    <dgm:cxn modelId="{980D4DF6-B31F-4604-A54B-4270D3DED5FA}" type="presOf" srcId="{0B413E7B-6BCE-4B5F-89C2-0C3533331F06}" destId="{F465411B-44F2-4B00-BEAC-BDA7851F5D9A}" srcOrd="0" destOrd="0" presId="urn:microsoft.com/office/officeart/2005/8/layout/hierarchy2"/>
    <dgm:cxn modelId="{BE2A11FD-5B46-4ADD-BC10-AE11432B27B2}" type="presOf" srcId="{B1DCECAD-72EC-4AE1-B526-9099C25F554A}" destId="{6535395B-E57A-49EA-A9A5-E27909B0296D}" srcOrd="0" destOrd="0" presId="urn:microsoft.com/office/officeart/2005/8/layout/hierarchy2"/>
    <dgm:cxn modelId="{6C57ED24-1026-4751-8BC0-28788DD645D9}" type="presParOf" srcId="{B558FF99-8301-4E23-8897-2259E6558C6A}" destId="{B40484D7-1B5D-4806-8661-167C78257AA7}" srcOrd="0" destOrd="0" presId="urn:microsoft.com/office/officeart/2005/8/layout/hierarchy2"/>
    <dgm:cxn modelId="{7EFC5C43-CE5F-4F5F-BE42-DF26327487C6}" type="presParOf" srcId="{B40484D7-1B5D-4806-8661-167C78257AA7}" destId="{9ADC3733-9B80-43D0-9B04-1A571340A788}" srcOrd="0" destOrd="0" presId="urn:microsoft.com/office/officeart/2005/8/layout/hierarchy2"/>
    <dgm:cxn modelId="{E53ED08E-2206-4580-85DA-46614EC234EE}" type="presParOf" srcId="{B40484D7-1B5D-4806-8661-167C78257AA7}" destId="{9A9FFC53-0DF9-4548-903D-06F77FAA2862}" srcOrd="1" destOrd="0" presId="urn:microsoft.com/office/officeart/2005/8/layout/hierarchy2"/>
    <dgm:cxn modelId="{5222BAA7-B814-4743-9026-6A2E09894712}" type="presParOf" srcId="{9A9FFC53-0DF9-4548-903D-06F77FAA2862}" destId="{6535395B-E57A-49EA-A9A5-E27909B0296D}" srcOrd="0" destOrd="0" presId="urn:microsoft.com/office/officeart/2005/8/layout/hierarchy2"/>
    <dgm:cxn modelId="{157F7C4A-81F8-4C3E-BC1D-D48961DC8591}" type="presParOf" srcId="{6535395B-E57A-49EA-A9A5-E27909B0296D}" destId="{7EF4766B-D0E2-41EA-B373-611CC8B2760E}" srcOrd="0" destOrd="0" presId="urn:microsoft.com/office/officeart/2005/8/layout/hierarchy2"/>
    <dgm:cxn modelId="{C73DAD19-E6BD-4128-98B3-A0C11D71006F}" type="presParOf" srcId="{9A9FFC53-0DF9-4548-903D-06F77FAA2862}" destId="{D682D0A7-653C-44A9-BE1B-817CF70CE95E}" srcOrd="1" destOrd="0" presId="urn:microsoft.com/office/officeart/2005/8/layout/hierarchy2"/>
    <dgm:cxn modelId="{7F239BD7-BE01-432C-BF3F-B9952DA5BFDE}" type="presParOf" srcId="{D682D0A7-653C-44A9-BE1B-817CF70CE95E}" destId="{AABE90EA-9C0C-4165-B9C9-6E8E006DB7F9}" srcOrd="0" destOrd="0" presId="urn:microsoft.com/office/officeart/2005/8/layout/hierarchy2"/>
    <dgm:cxn modelId="{1E5C3F9F-2ED9-4762-870C-4071D14FC1E0}" type="presParOf" srcId="{D682D0A7-653C-44A9-BE1B-817CF70CE95E}" destId="{8FB2DA3C-6996-45EF-9A87-6832F855D0EA}" srcOrd="1" destOrd="0" presId="urn:microsoft.com/office/officeart/2005/8/layout/hierarchy2"/>
    <dgm:cxn modelId="{D24D2F4D-6D59-4457-B61F-65A8B54756D6}" type="presParOf" srcId="{8FB2DA3C-6996-45EF-9A87-6832F855D0EA}" destId="{F5BA0228-A084-418C-A26E-EC9ED04B7337}" srcOrd="0" destOrd="0" presId="urn:microsoft.com/office/officeart/2005/8/layout/hierarchy2"/>
    <dgm:cxn modelId="{1E170CF4-88A1-4855-9D42-FED5B5500A5A}" type="presParOf" srcId="{F5BA0228-A084-418C-A26E-EC9ED04B7337}" destId="{C4665EDF-02D0-40DC-8826-D31D0CF8AB96}" srcOrd="0" destOrd="0" presId="urn:microsoft.com/office/officeart/2005/8/layout/hierarchy2"/>
    <dgm:cxn modelId="{9A5C89B6-0E59-4687-B394-9DDEF6783FC4}" type="presParOf" srcId="{8FB2DA3C-6996-45EF-9A87-6832F855D0EA}" destId="{8A210CA6-2F43-440B-89C8-1022F2295175}" srcOrd="1" destOrd="0" presId="urn:microsoft.com/office/officeart/2005/8/layout/hierarchy2"/>
    <dgm:cxn modelId="{BEBC729B-76EC-497B-B5B9-5B50FEC41AA8}" type="presParOf" srcId="{8A210CA6-2F43-440B-89C8-1022F2295175}" destId="{3C2AE4F2-16D1-454E-8DE1-23FAB80EEEBF}" srcOrd="0" destOrd="0" presId="urn:microsoft.com/office/officeart/2005/8/layout/hierarchy2"/>
    <dgm:cxn modelId="{1A3D35AB-4B00-44C4-9B52-07F5DDA62624}" type="presParOf" srcId="{8A210CA6-2F43-440B-89C8-1022F2295175}" destId="{A3947908-DC55-4E64-82B8-C89557B003D5}" srcOrd="1" destOrd="0" presId="urn:microsoft.com/office/officeart/2005/8/layout/hierarchy2"/>
    <dgm:cxn modelId="{12F46B3F-E0AF-4BCB-A5E5-9A5FA095AC81}" type="presParOf" srcId="{9A9FFC53-0DF9-4548-903D-06F77FAA2862}" destId="{1CAB59D8-8F75-4927-A185-4C09888BA6F9}" srcOrd="2" destOrd="0" presId="urn:microsoft.com/office/officeart/2005/8/layout/hierarchy2"/>
    <dgm:cxn modelId="{91CC20F4-4FEE-4B74-B9C1-CBDD4ABE3E64}" type="presParOf" srcId="{1CAB59D8-8F75-4927-A185-4C09888BA6F9}" destId="{50CABDA3-9BFD-4D54-BA59-8F58C2EC035E}" srcOrd="0" destOrd="0" presId="urn:microsoft.com/office/officeart/2005/8/layout/hierarchy2"/>
    <dgm:cxn modelId="{8AE4B671-974D-4EBA-8FF4-E4773FEC0E35}" type="presParOf" srcId="{9A9FFC53-0DF9-4548-903D-06F77FAA2862}" destId="{1EAE5597-FBC9-4F49-B33A-355EDA88587F}" srcOrd="3" destOrd="0" presId="urn:microsoft.com/office/officeart/2005/8/layout/hierarchy2"/>
    <dgm:cxn modelId="{9A192985-31FA-4F9E-849D-F6A4A0BF3E64}" type="presParOf" srcId="{1EAE5597-FBC9-4F49-B33A-355EDA88587F}" destId="{51E9F5D2-9ABB-4B31-B343-D4F2FC9FF962}" srcOrd="0" destOrd="0" presId="urn:microsoft.com/office/officeart/2005/8/layout/hierarchy2"/>
    <dgm:cxn modelId="{76B0677A-E99A-4911-88C9-47DCDAADE8D7}" type="presParOf" srcId="{1EAE5597-FBC9-4F49-B33A-355EDA88587F}" destId="{964727D1-2D59-4E69-B2A1-6055639C3DDA}" srcOrd="1" destOrd="0" presId="urn:microsoft.com/office/officeart/2005/8/layout/hierarchy2"/>
    <dgm:cxn modelId="{00448EA2-103B-48C2-A77A-7EFA0C19A91F}" type="presParOf" srcId="{964727D1-2D59-4E69-B2A1-6055639C3DDA}" destId="{459C74ED-882B-4075-84E3-E15989F11E99}" srcOrd="0" destOrd="0" presId="urn:microsoft.com/office/officeart/2005/8/layout/hierarchy2"/>
    <dgm:cxn modelId="{E3EC1442-FB9B-444E-9208-701A53696453}" type="presParOf" srcId="{459C74ED-882B-4075-84E3-E15989F11E99}" destId="{D21755FC-A1C1-436A-8AA1-094FBC32F59F}" srcOrd="0" destOrd="0" presId="urn:microsoft.com/office/officeart/2005/8/layout/hierarchy2"/>
    <dgm:cxn modelId="{E5FCCE52-40F8-4EFC-8525-E9CF71BA54CC}" type="presParOf" srcId="{964727D1-2D59-4E69-B2A1-6055639C3DDA}" destId="{CF907177-9FEE-4D85-A549-BA5EE5B61C6E}" srcOrd="1" destOrd="0" presId="urn:microsoft.com/office/officeart/2005/8/layout/hierarchy2"/>
    <dgm:cxn modelId="{0FC2BA0C-1358-417E-865F-5C6FBA399E4C}" type="presParOf" srcId="{CF907177-9FEE-4D85-A549-BA5EE5B61C6E}" destId="{B583AE4D-9B7B-424E-A84C-08E9C085C8A2}" srcOrd="0" destOrd="0" presId="urn:microsoft.com/office/officeart/2005/8/layout/hierarchy2"/>
    <dgm:cxn modelId="{F72D1369-EB26-4F1E-8684-7B088A5607FB}" type="presParOf" srcId="{CF907177-9FEE-4D85-A549-BA5EE5B61C6E}" destId="{D65D3CF5-D9BD-4624-A402-540861E49AAB}" srcOrd="1" destOrd="0" presId="urn:microsoft.com/office/officeart/2005/8/layout/hierarchy2"/>
    <dgm:cxn modelId="{91B1F405-E116-4E21-B645-F19E9A3BDA0B}" type="presParOf" srcId="{9A9FFC53-0DF9-4548-903D-06F77FAA2862}" destId="{E98504D8-24A2-4C1F-80BC-53385D2517A2}" srcOrd="4" destOrd="0" presId="urn:microsoft.com/office/officeart/2005/8/layout/hierarchy2"/>
    <dgm:cxn modelId="{57E9FFFD-6F3A-4270-8746-3EE8426AC431}" type="presParOf" srcId="{E98504D8-24A2-4C1F-80BC-53385D2517A2}" destId="{5465F102-BA92-4D6A-97DB-017D378A06DB}" srcOrd="0" destOrd="0" presId="urn:microsoft.com/office/officeart/2005/8/layout/hierarchy2"/>
    <dgm:cxn modelId="{2F8CB4F1-9ACD-4431-8DB7-5BCEA795D0E0}" type="presParOf" srcId="{9A9FFC53-0DF9-4548-903D-06F77FAA2862}" destId="{4E564396-8DBA-4712-B3F8-FC112AD4BB71}" srcOrd="5" destOrd="0" presId="urn:microsoft.com/office/officeart/2005/8/layout/hierarchy2"/>
    <dgm:cxn modelId="{B52A6C27-EA6E-4974-AF31-272DD1B10702}" type="presParOf" srcId="{4E564396-8DBA-4712-B3F8-FC112AD4BB71}" destId="{053F1657-CE94-4B4E-A910-E6B8BBFF1A88}" srcOrd="0" destOrd="0" presId="urn:microsoft.com/office/officeart/2005/8/layout/hierarchy2"/>
    <dgm:cxn modelId="{3EB2C68D-DAC4-4401-8B80-927C56D0E2B9}" type="presParOf" srcId="{4E564396-8DBA-4712-B3F8-FC112AD4BB71}" destId="{BCD6661C-8AD7-4F9B-BC5A-459AE21F86F8}" srcOrd="1" destOrd="0" presId="urn:microsoft.com/office/officeart/2005/8/layout/hierarchy2"/>
    <dgm:cxn modelId="{D4B65273-C645-4FE7-8654-0EE21872B8E9}" type="presParOf" srcId="{BCD6661C-8AD7-4F9B-BC5A-459AE21F86F8}" destId="{7BBA51AD-15FC-4D93-9299-EFE608634370}" srcOrd="0" destOrd="0" presId="urn:microsoft.com/office/officeart/2005/8/layout/hierarchy2"/>
    <dgm:cxn modelId="{286894FE-5CF9-4EFE-9E6B-DA0A8BA954F9}" type="presParOf" srcId="{7BBA51AD-15FC-4D93-9299-EFE608634370}" destId="{58D61599-3D4C-4997-ADB9-6FEFA5F91AFA}" srcOrd="0" destOrd="0" presId="urn:microsoft.com/office/officeart/2005/8/layout/hierarchy2"/>
    <dgm:cxn modelId="{2A16B980-E5BC-4154-A0C9-71F373A34C30}" type="presParOf" srcId="{BCD6661C-8AD7-4F9B-BC5A-459AE21F86F8}" destId="{59BC8855-023A-4135-A34D-75AAFAB2C396}" srcOrd="1" destOrd="0" presId="urn:microsoft.com/office/officeart/2005/8/layout/hierarchy2"/>
    <dgm:cxn modelId="{0709D8FB-4BB8-4360-9DAE-4B0938AF3F04}" type="presParOf" srcId="{59BC8855-023A-4135-A34D-75AAFAB2C396}" destId="{ABC6FCD9-1725-4563-AA30-1CF83FB3A1C7}" srcOrd="0" destOrd="0" presId="urn:microsoft.com/office/officeart/2005/8/layout/hierarchy2"/>
    <dgm:cxn modelId="{BC0EEBB7-0F92-4B47-A202-A1AED30BB13A}" type="presParOf" srcId="{59BC8855-023A-4135-A34D-75AAFAB2C396}" destId="{DB50D7F1-B190-476E-92C0-A39BF449CD96}" srcOrd="1" destOrd="0" presId="urn:microsoft.com/office/officeart/2005/8/layout/hierarchy2"/>
    <dgm:cxn modelId="{5F9C484F-AECD-4E56-B040-77F45D41B4A9}" type="presParOf" srcId="{9A9FFC53-0DF9-4548-903D-06F77FAA2862}" destId="{F381CBD3-03DB-42FD-8CE7-7A6D9A1C9B45}" srcOrd="6" destOrd="0" presId="urn:microsoft.com/office/officeart/2005/8/layout/hierarchy2"/>
    <dgm:cxn modelId="{9CD56134-CCCD-4259-879F-1BADE95C2F36}" type="presParOf" srcId="{F381CBD3-03DB-42FD-8CE7-7A6D9A1C9B45}" destId="{8F9926EB-8B41-4325-A538-A219BA89E566}" srcOrd="0" destOrd="0" presId="urn:microsoft.com/office/officeart/2005/8/layout/hierarchy2"/>
    <dgm:cxn modelId="{ADE7F990-6C2A-4765-860C-2173197A52A9}" type="presParOf" srcId="{9A9FFC53-0DF9-4548-903D-06F77FAA2862}" destId="{88BD8D4A-63FC-47EE-B029-F137510DDF70}" srcOrd="7" destOrd="0" presId="urn:microsoft.com/office/officeart/2005/8/layout/hierarchy2"/>
    <dgm:cxn modelId="{BAEDC216-77C3-4823-80BF-D1E6B4974A29}" type="presParOf" srcId="{88BD8D4A-63FC-47EE-B029-F137510DDF70}" destId="{F465411B-44F2-4B00-BEAC-BDA7851F5D9A}" srcOrd="0" destOrd="0" presId="urn:microsoft.com/office/officeart/2005/8/layout/hierarchy2"/>
    <dgm:cxn modelId="{4D6CF339-7C02-408B-96F0-9FEF7EA8F9B1}" type="presParOf" srcId="{88BD8D4A-63FC-47EE-B029-F137510DDF70}" destId="{BFB79164-CC6B-4D0B-9B2A-8B40BAC908E9}" srcOrd="1" destOrd="0" presId="urn:microsoft.com/office/officeart/2005/8/layout/hierarchy2"/>
    <dgm:cxn modelId="{62F43B2C-26B6-4D49-A71A-B333DB7517DE}" type="presParOf" srcId="{BFB79164-CC6B-4D0B-9B2A-8B40BAC908E9}" destId="{B152C114-3310-4566-B234-0210784E598B}" srcOrd="0" destOrd="0" presId="urn:microsoft.com/office/officeart/2005/8/layout/hierarchy2"/>
    <dgm:cxn modelId="{FFEA6AD4-89B1-48D3-8ACB-226DB9DEFEC7}" type="presParOf" srcId="{B152C114-3310-4566-B234-0210784E598B}" destId="{A7CF7321-3677-4873-800B-393DC5066DFE}" srcOrd="0" destOrd="0" presId="urn:microsoft.com/office/officeart/2005/8/layout/hierarchy2"/>
    <dgm:cxn modelId="{458AC3F3-75EB-4FE0-8CD9-A69BEB2F0EF1}" type="presParOf" srcId="{BFB79164-CC6B-4D0B-9B2A-8B40BAC908E9}" destId="{2944E330-65CE-4480-9AA0-47BD0ADF3184}" srcOrd="1" destOrd="0" presId="urn:microsoft.com/office/officeart/2005/8/layout/hierarchy2"/>
    <dgm:cxn modelId="{5D8C9FEB-A448-4917-85EE-F0E38C5AE061}" type="presParOf" srcId="{2944E330-65CE-4480-9AA0-47BD0ADF3184}" destId="{BB2ADFAD-3E11-4F42-AB28-C6ABA85D8D9E}" srcOrd="0" destOrd="0" presId="urn:microsoft.com/office/officeart/2005/8/layout/hierarchy2"/>
    <dgm:cxn modelId="{5F8FA0B2-79B1-4150-9EED-AB91D5AF8405}" type="presParOf" srcId="{2944E330-65CE-4480-9AA0-47BD0ADF3184}" destId="{F8F16846-C600-48A1-8F20-EF6F04B2420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DC3733-9B80-43D0-9B04-1A571340A788}">
      <dsp:nvSpPr>
        <dsp:cNvPr id="0" name=""/>
        <dsp:cNvSpPr/>
      </dsp:nvSpPr>
      <dsp:spPr>
        <a:xfrm>
          <a:off x="3958" y="2459970"/>
          <a:ext cx="2217726" cy="11088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Contextos Físicos de Tratamiento</a:t>
          </a:r>
        </a:p>
      </dsp:txBody>
      <dsp:txXfrm>
        <a:off x="36435" y="2492447"/>
        <a:ext cx="2152772" cy="1043909"/>
      </dsp:txXfrm>
    </dsp:sp>
    <dsp:sp modelId="{1CAB59D8-8F75-4927-A185-4C09888BA6F9}">
      <dsp:nvSpPr>
        <dsp:cNvPr id="0" name=""/>
        <dsp:cNvSpPr/>
      </dsp:nvSpPr>
      <dsp:spPr>
        <a:xfrm rot="18291938">
          <a:off x="1880118" y="2341652"/>
          <a:ext cx="1594820" cy="36958"/>
        </a:xfrm>
        <a:custGeom>
          <a:avLst/>
          <a:gdLst/>
          <a:ahLst/>
          <a:cxnLst/>
          <a:rect l="0" t="0" r="0" b="0"/>
          <a:pathLst>
            <a:path>
              <a:moveTo>
                <a:pt x="0" y="18479"/>
              </a:moveTo>
              <a:lnTo>
                <a:pt x="1594820" y="184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600" kern="1200"/>
        </a:p>
      </dsp:txBody>
      <dsp:txXfrm>
        <a:off x="2637657" y="2320260"/>
        <a:ext cx="79741" cy="79741"/>
      </dsp:txXfrm>
    </dsp:sp>
    <dsp:sp modelId="{51E9F5D2-9ABB-4B31-B343-D4F2FC9FF962}">
      <dsp:nvSpPr>
        <dsp:cNvPr id="0" name=""/>
        <dsp:cNvSpPr/>
      </dsp:nvSpPr>
      <dsp:spPr>
        <a:xfrm>
          <a:off x="3133371" y="1151428"/>
          <a:ext cx="2217726" cy="11088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Formales</a:t>
          </a:r>
        </a:p>
      </dsp:txBody>
      <dsp:txXfrm>
        <a:off x="3165848" y="1183905"/>
        <a:ext cx="2152772" cy="1043909"/>
      </dsp:txXfrm>
    </dsp:sp>
    <dsp:sp modelId="{EE034BA0-FF23-47D2-B372-26E0676BD45E}">
      <dsp:nvSpPr>
        <dsp:cNvPr id="0" name=""/>
        <dsp:cNvSpPr/>
      </dsp:nvSpPr>
      <dsp:spPr>
        <a:xfrm rot="18446356">
          <a:off x="5082703" y="1143857"/>
          <a:ext cx="1369079" cy="36958"/>
        </a:xfrm>
        <a:custGeom>
          <a:avLst/>
          <a:gdLst/>
          <a:ahLst/>
          <a:cxnLst/>
          <a:rect l="0" t="0" r="0" b="0"/>
          <a:pathLst>
            <a:path>
              <a:moveTo>
                <a:pt x="0" y="18479"/>
              </a:moveTo>
              <a:lnTo>
                <a:pt x="1369079" y="184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733016" y="1128109"/>
        <a:ext cx="68453" cy="68453"/>
      </dsp:txXfrm>
    </dsp:sp>
    <dsp:sp modelId="{E7F2CEBD-C4D1-4C11-BB82-59884EA871C0}">
      <dsp:nvSpPr>
        <dsp:cNvPr id="0" name=""/>
        <dsp:cNvSpPr/>
      </dsp:nvSpPr>
      <dsp:spPr>
        <a:xfrm>
          <a:off x="6183388" y="195444"/>
          <a:ext cx="2217726" cy="8467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Hospitales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Clínicas</a:t>
          </a:r>
        </a:p>
      </dsp:txBody>
      <dsp:txXfrm>
        <a:off x="6208188" y="220244"/>
        <a:ext cx="2168126" cy="797139"/>
      </dsp:txXfrm>
    </dsp:sp>
    <dsp:sp modelId="{80E1A6E6-5F49-43A7-95CF-65A52163D3D0}">
      <dsp:nvSpPr>
        <dsp:cNvPr id="0" name=""/>
        <dsp:cNvSpPr/>
      </dsp:nvSpPr>
      <dsp:spPr>
        <a:xfrm rot="21561759">
          <a:off x="5351072" y="1682740"/>
          <a:ext cx="834360" cy="36958"/>
        </a:xfrm>
        <a:custGeom>
          <a:avLst/>
          <a:gdLst/>
          <a:ahLst/>
          <a:cxnLst/>
          <a:rect l="0" t="0" r="0" b="0"/>
          <a:pathLst>
            <a:path>
              <a:moveTo>
                <a:pt x="0" y="18479"/>
              </a:moveTo>
              <a:lnTo>
                <a:pt x="834360" y="184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747393" y="1680360"/>
        <a:ext cx="41718" cy="41718"/>
      </dsp:txXfrm>
    </dsp:sp>
    <dsp:sp modelId="{4584CC18-8D8B-423F-B4AE-B2B66DB503EB}">
      <dsp:nvSpPr>
        <dsp:cNvPr id="0" name=""/>
        <dsp:cNvSpPr/>
      </dsp:nvSpPr>
      <dsp:spPr>
        <a:xfrm>
          <a:off x="6185406" y="1142147"/>
          <a:ext cx="2217726" cy="11088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Comunidades terapéuticas</a:t>
          </a:r>
        </a:p>
      </dsp:txBody>
      <dsp:txXfrm>
        <a:off x="6217883" y="1174624"/>
        <a:ext cx="2152772" cy="1043909"/>
      </dsp:txXfrm>
    </dsp:sp>
    <dsp:sp modelId="{459C74ED-882B-4075-84E3-E15989F11E99}">
      <dsp:nvSpPr>
        <dsp:cNvPr id="0" name=""/>
        <dsp:cNvSpPr/>
      </dsp:nvSpPr>
      <dsp:spPr>
        <a:xfrm rot="3139129">
          <a:off x="5076847" y="2245729"/>
          <a:ext cx="1410997" cy="36958"/>
        </a:xfrm>
        <a:custGeom>
          <a:avLst/>
          <a:gdLst/>
          <a:ahLst/>
          <a:cxnLst/>
          <a:rect l="0" t="0" r="0" b="0"/>
          <a:pathLst>
            <a:path>
              <a:moveTo>
                <a:pt x="0" y="18479"/>
              </a:moveTo>
              <a:lnTo>
                <a:pt x="1410997" y="184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747071" y="2228934"/>
        <a:ext cx="70549" cy="70549"/>
      </dsp:txXfrm>
    </dsp:sp>
    <dsp:sp modelId="{B583AE4D-9B7B-424E-A84C-08E9C085C8A2}">
      <dsp:nvSpPr>
        <dsp:cNvPr id="0" name=""/>
        <dsp:cNvSpPr/>
      </dsp:nvSpPr>
      <dsp:spPr>
        <a:xfrm>
          <a:off x="6213594" y="2399775"/>
          <a:ext cx="2217726" cy="8455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Consultorios</a:t>
          </a:r>
        </a:p>
      </dsp:txBody>
      <dsp:txXfrm>
        <a:off x="6238360" y="2424541"/>
        <a:ext cx="2168194" cy="796031"/>
      </dsp:txXfrm>
    </dsp:sp>
    <dsp:sp modelId="{F381CBD3-03DB-42FD-8CE7-7A6D9A1C9B45}">
      <dsp:nvSpPr>
        <dsp:cNvPr id="0" name=""/>
        <dsp:cNvSpPr/>
      </dsp:nvSpPr>
      <dsp:spPr>
        <a:xfrm rot="3384945">
          <a:off x="1863395" y="3663910"/>
          <a:ext cx="1603670" cy="36958"/>
        </a:xfrm>
        <a:custGeom>
          <a:avLst/>
          <a:gdLst/>
          <a:ahLst/>
          <a:cxnLst/>
          <a:rect l="0" t="0" r="0" b="0"/>
          <a:pathLst>
            <a:path>
              <a:moveTo>
                <a:pt x="0" y="18479"/>
              </a:moveTo>
              <a:lnTo>
                <a:pt x="1603670" y="184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600" kern="1200"/>
        </a:p>
      </dsp:txBody>
      <dsp:txXfrm>
        <a:off x="2625139" y="3642298"/>
        <a:ext cx="80183" cy="80183"/>
      </dsp:txXfrm>
    </dsp:sp>
    <dsp:sp modelId="{F465411B-44F2-4B00-BEAC-BDA7851F5D9A}">
      <dsp:nvSpPr>
        <dsp:cNvPr id="0" name=""/>
        <dsp:cNvSpPr/>
      </dsp:nvSpPr>
      <dsp:spPr>
        <a:xfrm>
          <a:off x="3108776" y="3795945"/>
          <a:ext cx="2217726" cy="11088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No Formales</a:t>
          </a:r>
        </a:p>
      </dsp:txBody>
      <dsp:txXfrm>
        <a:off x="3141253" y="3828422"/>
        <a:ext cx="2152772" cy="1043909"/>
      </dsp:txXfrm>
    </dsp:sp>
    <dsp:sp modelId="{91E5890A-E08E-48F7-8757-A8CBA23FFDE1}">
      <dsp:nvSpPr>
        <dsp:cNvPr id="0" name=""/>
        <dsp:cNvSpPr/>
      </dsp:nvSpPr>
      <dsp:spPr>
        <a:xfrm rot="19778118">
          <a:off x="5255987" y="4072039"/>
          <a:ext cx="1028123" cy="36958"/>
        </a:xfrm>
        <a:custGeom>
          <a:avLst/>
          <a:gdLst/>
          <a:ahLst/>
          <a:cxnLst/>
          <a:rect l="0" t="0" r="0" b="0"/>
          <a:pathLst>
            <a:path>
              <a:moveTo>
                <a:pt x="0" y="18479"/>
              </a:moveTo>
              <a:lnTo>
                <a:pt x="1028123" y="184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744345" y="4064815"/>
        <a:ext cx="51406" cy="51406"/>
      </dsp:txXfrm>
    </dsp:sp>
    <dsp:sp modelId="{ED439331-979A-4D7D-9AE1-12BE70EF9218}">
      <dsp:nvSpPr>
        <dsp:cNvPr id="0" name=""/>
        <dsp:cNvSpPr/>
      </dsp:nvSpPr>
      <dsp:spPr>
        <a:xfrm>
          <a:off x="6213594" y="3411669"/>
          <a:ext cx="2217726" cy="83797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Calles</a:t>
          </a:r>
        </a:p>
      </dsp:txBody>
      <dsp:txXfrm>
        <a:off x="6238138" y="3436213"/>
        <a:ext cx="2168638" cy="788891"/>
      </dsp:txXfrm>
    </dsp:sp>
    <dsp:sp modelId="{B152C114-3310-4566-B234-0210784E598B}">
      <dsp:nvSpPr>
        <dsp:cNvPr id="0" name=""/>
        <dsp:cNvSpPr/>
      </dsp:nvSpPr>
      <dsp:spPr>
        <a:xfrm rot="1770771">
          <a:off x="5260370" y="4582975"/>
          <a:ext cx="1019357" cy="36958"/>
        </a:xfrm>
        <a:custGeom>
          <a:avLst/>
          <a:gdLst/>
          <a:ahLst/>
          <a:cxnLst/>
          <a:rect l="0" t="0" r="0" b="0"/>
          <a:pathLst>
            <a:path>
              <a:moveTo>
                <a:pt x="0" y="18479"/>
              </a:moveTo>
              <a:lnTo>
                <a:pt x="1019357" y="184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744564" y="4575970"/>
        <a:ext cx="50967" cy="50967"/>
      </dsp:txXfrm>
    </dsp:sp>
    <dsp:sp modelId="{BB2ADFAD-3E11-4F42-AB28-C6ABA85D8D9E}">
      <dsp:nvSpPr>
        <dsp:cNvPr id="0" name=""/>
        <dsp:cNvSpPr/>
      </dsp:nvSpPr>
      <dsp:spPr>
        <a:xfrm>
          <a:off x="6213594" y="4415977"/>
          <a:ext cx="2217726" cy="873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/>
            <a:t>Comunidad Abierta</a:t>
          </a:r>
        </a:p>
      </dsp:txBody>
      <dsp:txXfrm>
        <a:off x="6239166" y="4441549"/>
        <a:ext cx="2166582" cy="8219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DC3733-9B80-43D0-9B04-1A571340A788}">
      <dsp:nvSpPr>
        <dsp:cNvPr id="0" name=""/>
        <dsp:cNvSpPr/>
      </dsp:nvSpPr>
      <dsp:spPr>
        <a:xfrm>
          <a:off x="419488" y="1812730"/>
          <a:ext cx="2100393" cy="1050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Umbrales de Acceso</a:t>
          </a:r>
        </a:p>
      </dsp:txBody>
      <dsp:txXfrm>
        <a:off x="450247" y="1843489"/>
        <a:ext cx="2038875" cy="988678"/>
      </dsp:txXfrm>
    </dsp:sp>
    <dsp:sp modelId="{6535395B-E57A-49EA-A9A5-E27909B0296D}">
      <dsp:nvSpPr>
        <dsp:cNvPr id="0" name=""/>
        <dsp:cNvSpPr/>
      </dsp:nvSpPr>
      <dsp:spPr>
        <a:xfrm rot="17692822">
          <a:off x="1941496" y="1411819"/>
          <a:ext cx="199692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996927" y="20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700" kern="1200"/>
        </a:p>
      </dsp:txBody>
      <dsp:txXfrm>
        <a:off x="2890037" y="1382111"/>
        <a:ext cx="99846" cy="99846"/>
      </dsp:txXfrm>
    </dsp:sp>
    <dsp:sp modelId="{AABE90EA-9C0C-4165-B9C9-6E8E006DB7F9}">
      <dsp:nvSpPr>
        <dsp:cNvPr id="0" name=""/>
        <dsp:cNvSpPr/>
      </dsp:nvSpPr>
      <dsp:spPr>
        <a:xfrm>
          <a:off x="3360039" y="1141"/>
          <a:ext cx="2100393" cy="1050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Inverso</a:t>
          </a:r>
        </a:p>
      </dsp:txBody>
      <dsp:txXfrm>
        <a:off x="3390798" y="31900"/>
        <a:ext cx="2038875" cy="988678"/>
      </dsp:txXfrm>
    </dsp:sp>
    <dsp:sp modelId="{F5BA0228-A084-418C-A26E-EC9ED04B7337}">
      <dsp:nvSpPr>
        <dsp:cNvPr id="0" name=""/>
        <dsp:cNvSpPr/>
      </dsp:nvSpPr>
      <dsp:spPr>
        <a:xfrm>
          <a:off x="5460432" y="506024"/>
          <a:ext cx="84015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40157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859507" y="505235"/>
        <a:ext cx="42007" cy="42007"/>
      </dsp:txXfrm>
    </dsp:sp>
    <dsp:sp modelId="{3C2AE4F2-16D1-454E-8DE1-23FAB80EEEBF}">
      <dsp:nvSpPr>
        <dsp:cNvPr id="0" name=""/>
        <dsp:cNvSpPr/>
      </dsp:nvSpPr>
      <dsp:spPr>
        <a:xfrm>
          <a:off x="6300589" y="1141"/>
          <a:ext cx="2100393" cy="1050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Comunidad abierta y zonas de alta vulnerabilidad</a:t>
          </a:r>
        </a:p>
      </dsp:txBody>
      <dsp:txXfrm>
        <a:off x="6331348" y="31900"/>
        <a:ext cx="2038875" cy="988678"/>
      </dsp:txXfrm>
    </dsp:sp>
    <dsp:sp modelId="{1CAB59D8-8F75-4927-A185-4C09888BA6F9}">
      <dsp:nvSpPr>
        <dsp:cNvPr id="0" name=""/>
        <dsp:cNvSpPr/>
      </dsp:nvSpPr>
      <dsp:spPr>
        <a:xfrm rot="19572409">
          <a:off x="2432113" y="2028673"/>
          <a:ext cx="103898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38986" y="20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2925632" y="2022913"/>
        <a:ext cx="51949" cy="51949"/>
      </dsp:txXfrm>
    </dsp:sp>
    <dsp:sp modelId="{51E9F5D2-9ABB-4B31-B343-D4F2FC9FF962}">
      <dsp:nvSpPr>
        <dsp:cNvPr id="0" name=""/>
        <dsp:cNvSpPr/>
      </dsp:nvSpPr>
      <dsp:spPr>
        <a:xfrm>
          <a:off x="3383332" y="1234849"/>
          <a:ext cx="2100393" cy="1050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Bajo</a:t>
          </a:r>
        </a:p>
      </dsp:txBody>
      <dsp:txXfrm>
        <a:off x="3414091" y="1265608"/>
        <a:ext cx="2038875" cy="988678"/>
      </dsp:txXfrm>
    </dsp:sp>
    <dsp:sp modelId="{459C74ED-882B-4075-84E3-E15989F11E99}">
      <dsp:nvSpPr>
        <dsp:cNvPr id="0" name=""/>
        <dsp:cNvSpPr/>
      </dsp:nvSpPr>
      <dsp:spPr>
        <a:xfrm rot="21490693">
          <a:off x="5483519" y="1726742"/>
          <a:ext cx="81727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17277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871726" y="1726524"/>
        <a:ext cx="40863" cy="40863"/>
      </dsp:txXfrm>
    </dsp:sp>
    <dsp:sp modelId="{B583AE4D-9B7B-424E-A84C-08E9C085C8A2}">
      <dsp:nvSpPr>
        <dsp:cNvPr id="0" name=""/>
        <dsp:cNvSpPr/>
      </dsp:nvSpPr>
      <dsp:spPr>
        <a:xfrm>
          <a:off x="6300589" y="1333552"/>
          <a:ext cx="2100393" cy="8008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Centros de escucha comunitarios</a:t>
          </a:r>
        </a:p>
      </dsp:txBody>
      <dsp:txXfrm>
        <a:off x="6324044" y="1357007"/>
        <a:ext cx="2053483" cy="753917"/>
      </dsp:txXfrm>
    </dsp:sp>
    <dsp:sp modelId="{E98504D8-24A2-4C1F-80BC-53385D2517A2}">
      <dsp:nvSpPr>
        <dsp:cNvPr id="0" name=""/>
        <dsp:cNvSpPr/>
      </dsp:nvSpPr>
      <dsp:spPr>
        <a:xfrm rot="2142401">
          <a:off x="2422632" y="2619545"/>
          <a:ext cx="103465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34656" y="20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2914094" y="2613894"/>
        <a:ext cx="51732" cy="51732"/>
      </dsp:txXfrm>
    </dsp:sp>
    <dsp:sp modelId="{053F1657-CE94-4B4E-A910-E6B8BBFF1A88}">
      <dsp:nvSpPr>
        <dsp:cNvPr id="0" name=""/>
        <dsp:cNvSpPr/>
      </dsp:nvSpPr>
      <dsp:spPr>
        <a:xfrm>
          <a:off x="3360039" y="2416593"/>
          <a:ext cx="2100393" cy="1050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Mediano</a:t>
          </a:r>
        </a:p>
      </dsp:txBody>
      <dsp:txXfrm>
        <a:off x="3390798" y="2447352"/>
        <a:ext cx="2038875" cy="988678"/>
      </dsp:txXfrm>
    </dsp:sp>
    <dsp:sp modelId="{7BBA51AD-15FC-4D93-9299-EFE608634370}">
      <dsp:nvSpPr>
        <dsp:cNvPr id="0" name=""/>
        <dsp:cNvSpPr/>
      </dsp:nvSpPr>
      <dsp:spPr>
        <a:xfrm rot="21515535">
          <a:off x="5460317" y="2912114"/>
          <a:ext cx="762189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762189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822357" y="2913274"/>
        <a:ext cx="38109" cy="38109"/>
      </dsp:txXfrm>
    </dsp:sp>
    <dsp:sp modelId="{ABC6FCD9-1725-4563-AA30-1CF83FB3A1C7}">
      <dsp:nvSpPr>
        <dsp:cNvPr id="0" name=""/>
        <dsp:cNvSpPr/>
      </dsp:nvSpPr>
      <dsp:spPr>
        <a:xfrm>
          <a:off x="6222392" y="2397868"/>
          <a:ext cx="2100393" cy="1050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Centros ambulatorios o de día</a:t>
          </a:r>
        </a:p>
      </dsp:txBody>
      <dsp:txXfrm>
        <a:off x="6253151" y="2428627"/>
        <a:ext cx="2038875" cy="988678"/>
      </dsp:txXfrm>
    </dsp:sp>
    <dsp:sp modelId="{F381CBD3-03DB-42FD-8CE7-7A6D9A1C9B45}">
      <dsp:nvSpPr>
        <dsp:cNvPr id="0" name=""/>
        <dsp:cNvSpPr/>
      </dsp:nvSpPr>
      <dsp:spPr>
        <a:xfrm rot="3907178">
          <a:off x="1941496" y="3223408"/>
          <a:ext cx="199692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996927" y="202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700" kern="1200"/>
        </a:p>
      </dsp:txBody>
      <dsp:txXfrm>
        <a:off x="2890037" y="3193700"/>
        <a:ext cx="99846" cy="99846"/>
      </dsp:txXfrm>
    </dsp:sp>
    <dsp:sp modelId="{F465411B-44F2-4B00-BEAC-BDA7851F5D9A}">
      <dsp:nvSpPr>
        <dsp:cNvPr id="0" name=""/>
        <dsp:cNvSpPr/>
      </dsp:nvSpPr>
      <dsp:spPr>
        <a:xfrm>
          <a:off x="3360039" y="3624319"/>
          <a:ext cx="2100393" cy="105019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Alto</a:t>
          </a:r>
        </a:p>
      </dsp:txBody>
      <dsp:txXfrm>
        <a:off x="3390798" y="3655078"/>
        <a:ext cx="2038875" cy="988678"/>
      </dsp:txXfrm>
    </dsp:sp>
    <dsp:sp modelId="{B152C114-3310-4566-B234-0210784E598B}">
      <dsp:nvSpPr>
        <dsp:cNvPr id="0" name=""/>
        <dsp:cNvSpPr/>
      </dsp:nvSpPr>
      <dsp:spPr>
        <a:xfrm>
          <a:off x="5460432" y="4129203"/>
          <a:ext cx="840157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840157" y="20214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500" kern="1200"/>
        </a:p>
      </dsp:txBody>
      <dsp:txXfrm>
        <a:off x="5859507" y="4128414"/>
        <a:ext cx="42007" cy="42007"/>
      </dsp:txXfrm>
    </dsp:sp>
    <dsp:sp modelId="{BB2ADFAD-3E11-4F42-AB28-C6ABA85D8D9E}">
      <dsp:nvSpPr>
        <dsp:cNvPr id="0" name=""/>
        <dsp:cNvSpPr/>
      </dsp:nvSpPr>
      <dsp:spPr>
        <a:xfrm>
          <a:off x="6300589" y="3735961"/>
          <a:ext cx="2100393" cy="82691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/>
            <a:t>Hospitales, Clínicas, Comunidades terapéuticas, Consultorios</a:t>
          </a:r>
        </a:p>
      </dsp:txBody>
      <dsp:txXfrm>
        <a:off x="6324808" y="3760180"/>
        <a:ext cx="2051955" cy="778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4131D5E5-52C7-4302-A28E-A1A483A54876}" type="slidenum">
              <a:rPr lang="en-US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es-ES" noProof="0"/>
              <a:t>Haga clic para modificar el estilo de título del patrón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000"/>
            </a:lvl1pPr>
          </a:lstStyle>
          <a:p>
            <a:pPr lvl="0"/>
            <a:r>
              <a:rPr lang="es-ES" noProof="0"/>
              <a:t>Haga clic para modificar el estilo de subtítulo del patrón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4E2F9D6-86E8-4DCA-A9FB-72E7C69BBC2E}" type="slidenum">
              <a:rPr lang="en-US"/>
              <a:t>‹Nº›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17DF2-C411-4EF1-9B07-30E5CAAAF34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123DC-144B-4716-BBD2-6B2AC30714D1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 hasCustomPrompt="1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 hasCustomPrompt="1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9F6A461-E18F-4E94-8934-85B16B7CE178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 hasCustomPrompt="1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es-ES"/>
              <a:t>Haga clic en el icono para agregar una imagen en línea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31ED88A-3027-4FB0-9789-7A212961D0EB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53770-B093-41E4-9067-D0CCA085ACB1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A84B6-0B3F-40D1-92AA-19B8BEC7BA46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0BB8-967E-4300-899D-2763DCE5043B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F178C-E0E7-486A-B9EC-20CB4B05272D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80A59-594B-4B16-8A59-CD9EAD978237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E358D-5D1A-4B89-94C3-32AFA17CF49A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CE8DB-3FE2-4E40-8633-43D74511FAA9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CFA0-4855-4B64-845D-938330EB2EA6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/>
              <a:t>Haga clic para modificar el estilo de título del patrón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00"/>
            </a:lvl1pPr>
          </a:lstStyle>
          <a:p>
            <a:fld id="{6F26A452-B431-41D1-847A-70A15FB65F54}" type="slidenum">
              <a:rPr lang="en-US"/>
              <a:t>‹Nº›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3568" y="2205748"/>
            <a:ext cx="7376863" cy="2446504"/>
          </a:xfrm>
        </p:spPr>
        <p:txBody>
          <a:bodyPr/>
          <a:lstStyle/>
          <a:p>
            <a:pPr marL="0" indent="0">
              <a:buNone/>
            </a:pPr>
            <a:endParaRPr lang="es-AR" i="1" dirty="0">
              <a:solidFill>
                <a:schemeClr val="tx1">
                  <a:lumMod val="95000"/>
                </a:schemeClr>
              </a:solidFill>
            </a:endParaRPr>
          </a:p>
          <a:p>
            <a:pPr marL="0" indent="0">
              <a:lnSpc>
                <a:spcPts val="3500"/>
              </a:lnSpc>
              <a:buNone/>
            </a:pPr>
            <a:endParaRPr lang="es-AR" i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es-AR" sz="32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DISPOSITIVOS DE BASE COMUNITARIA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es-AR" sz="32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ESTRATEGIA CAMAD</a:t>
            </a:r>
          </a:p>
          <a:p>
            <a:pPr marL="0" indent="0">
              <a:buNone/>
            </a:pPr>
            <a:endParaRPr lang="es-E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211960" y="515719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20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MARTHA LILIANA SANCHEZ RINCON</a:t>
            </a:r>
          </a:p>
          <a:p>
            <a:pPr algn="ctr"/>
            <a:r>
              <a:rPr lang="es-CO" sz="20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esenortefrisco2023@gmail.com</a:t>
            </a:r>
            <a:endParaRPr lang="es-AR" sz="2000" b="1" dirty="0">
              <a:solidFill>
                <a:srgbClr val="66669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s-AR" sz="2000" dirty="0"/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351DA942-6C23-431F-B915-C8E950D37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Logo potencia de la vida">
            <a:extLst>
              <a:ext uri="{FF2B5EF4-FFF2-40B4-BE49-F238E27FC236}">
                <a16:creationId xmlns:a16="http://schemas.microsoft.com/office/drawing/2014/main" id="{F77A9038-5C52-4854-9CBB-DFB415554A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6941B3D-450D-444E-9900-629C55910F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1" y="0"/>
            <a:ext cx="5286375" cy="12858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2576" y="1412776"/>
            <a:ext cx="8229600" cy="4452714"/>
          </a:xfrm>
        </p:spPr>
        <p:txBody>
          <a:bodyPr/>
          <a:lstStyle/>
          <a:p>
            <a:pPr algn="just"/>
            <a:r>
              <a:rPr lang="es-MX" sz="1800" dirty="0"/>
              <a:t>Visibiliza que existen experiencias y procesos de “estar mal” que no son enfermedad y que tienen su raíz en las formas y en los procesos de la vida social, </a:t>
            </a:r>
          </a:p>
          <a:p>
            <a:pPr algn="just"/>
            <a:r>
              <a:rPr lang="es-MX" sz="1800" dirty="0"/>
              <a:t>Que estas formas de “mal estar” se enraízan en los temas y los procesos de las desigualdades y por consecuencia de la injusticia; </a:t>
            </a:r>
          </a:p>
          <a:p>
            <a:pPr algn="just"/>
            <a:r>
              <a:rPr lang="es-MX" sz="1800" dirty="0"/>
              <a:t>No se trata de enfermedades de órgano ubicadas exclusivamente dentro del cuerpo de la persona, sino de formas de malestar relacionadas con el acceso y la participación a los bienes (materiales e inmateriales), culturales, naturales y transformados, o producidos por seres humanos. </a:t>
            </a:r>
          </a:p>
          <a:p>
            <a:pPr algn="just"/>
            <a:r>
              <a:rPr lang="es-MX" sz="1800" dirty="0"/>
              <a:t>El tema de la exclusión social tiene fuertes interconexiones con el sufrimiento social hasta el punto que se podría pensar que el segundo pudiera ser una consecuencia de la primera, y que el sufrimiento social da visibilidad a los procesos de exclusión (los denuncia) y que no sería posible tener sufrimiento social sin que fueran los procesos de exclusión a producirlo.  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r>
              <a:rPr lang="es-ES" sz="3200" dirty="0">
                <a:latin typeface="+mn-lt"/>
              </a:rPr>
              <a:t>Sufrimiento social</a:t>
            </a: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CDBF4904-F9ED-4302-BE2B-7C7FFF74FC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7648"/>
            <a:ext cx="8229600" cy="1139825"/>
          </a:xfrm>
        </p:spPr>
        <p:txBody>
          <a:bodyPr/>
          <a:lstStyle/>
          <a:p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¿ Por qué sufre la comunidad de …?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6B176E07-7F96-D9D8-830E-641042B360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529" y="4686871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s-ES" sz="3200" kern="0" dirty="0">
                <a:latin typeface="Arial" panose="020B0604020202020204" pitchFamily="34" charset="0"/>
                <a:cs typeface="Arial" panose="020B0604020202020204" pitchFamily="34" charset="0"/>
              </a:rPr>
              <a:t>CARACTERIZACION</a:t>
            </a:r>
          </a:p>
        </p:txBody>
      </p:sp>
      <p:pic>
        <p:nvPicPr>
          <p:cNvPr id="2050" name="Picture 2" descr="Ilustración del oído humano aislado sobre fondo blanco | Vector Premium">
            <a:extLst>
              <a:ext uri="{FF2B5EF4-FFF2-40B4-BE49-F238E27FC236}">
                <a16:creationId xmlns:a16="http://schemas.microsoft.com/office/drawing/2014/main" id="{882491D6-29CF-4AB2-B208-5674DB42B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84784"/>
            <a:ext cx="2866628" cy="3615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EEEFF70F-CA13-4F53-9888-76B33277C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7648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CONCEPTOS CLAVE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F4742B2-EBB6-CF66-6CF7-730249DC0BE9}"/>
              </a:ext>
            </a:extLst>
          </p:cNvPr>
          <p:cNvSpPr txBox="1"/>
          <p:nvPr/>
        </p:nvSpPr>
        <p:spPr>
          <a:xfrm>
            <a:off x="539552" y="1772816"/>
            <a:ext cx="79928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LAS REDES</a:t>
            </a:r>
            <a:r>
              <a:rPr lang="es-CO" dirty="0"/>
              <a:t>: Entendidas como el conjunto de relaciones establecidas entre los diferentes actores presentes.</a:t>
            </a:r>
          </a:p>
          <a:p>
            <a:endParaRPr lang="es-CO" dirty="0"/>
          </a:p>
          <a:p>
            <a:pPr algn="just"/>
            <a:r>
              <a:rPr lang="es-CO" b="1" dirty="0"/>
              <a:t>SIDIES: </a:t>
            </a:r>
            <a:r>
              <a:rPr lang="es-CO" dirty="0"/>
              <a:t>Sistema de Diagnóstico Estratégico para el Conocimiento, la reflexión y la comprensión de las demandas, necesidades y características de la comunidad. </a:t>
            </a:r>
          </a:p>
          <a:p>
            <a:pPr algn="just"/>
            <a:endParaRPr lang="es-CO" dirty="0"/>
          </a:p>
          <a:p>
            <a:pPr algn="just"/>
            <a:r>
              <a:rPr lang="es-CO" b="1" dirty="0"/>
              <a:t>REPRESENTACIONES SOCIALES: </a:t>
            </a:r>
            <a:r>
              <a:rPr lang="es-CO" dirty="0"/>
              <a:t>Son formas de comunicación y comprensión en la comunidad, con carga icónica y simbólica., construidas en conjunto por las personas de la comunidad</a:t>
            </a:r>
          </a:p>
          <a:p>
            <a:pPr algn="just"/>
            <a:endParaRPr lang="es-CO" dirty="0"/>
          </a:p>
          <a:p>
            <a:pPr algn="just"/>
            <a:r>
              <a:rPr lang="es-CO" b="1" dirty="0"/>
              <a:t>EQUIPO MIXTO</a:t>
            </a:r>
            <a:r>
              <a:rPr lang="es-CO" dirty="0"/>
              <a:t>: Profesionales, técnicos, Operadores de Base Comunitaria. </a:t>
            </a:r>
          </a:p>
          <a:p>
            <a:pPr algn="just"/>
            <a:endParaRPr lang="es-CO" dirty="0"/>
          </a:p>
          <a:p>
            <a:endParaRPr lang="es-CO" dirty="0"/>
          </a:p>
          <a:p>
            <a:endParaRPr lang="es-CO" dirty="0"/>
          </a:p>
        </p:txBody>
      </p:sp>
      <p:sp>
        <p:nvSpPr>
          <p:cNvPr id="15" name="Rectangle 16">
            <a:extLst>
              <a:ext uri="{FF2B5EF4-FFF2-40B4-BE49-F238E27FC236}">
                <a16:creationId xmlns:a16="http://schemas.microsoft.com/office/drawing/2014/main" id="{9C756EF5-86F2-D92C-0976-30FBF0C91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pic>
        <p:nvPicPr>
          <p:cNvPr id="6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D4D02821-6C70-449B-A218-D27CAF8228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60521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+mn-lt"/>
              </a:rPr>
              <a:t>ACCIONES ESTRATEGICAS A IMPLEMENTAR EN LOS DISPOSITIVOS</a:t>
            </a:r>
            <a:endParaRPr lang="es-ES" dirty="0">
              <a:latin typeface="+mn-lt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525" y="1724112"/>
            <a:ext cx="8229600" cy="4530725"/>
          </a:xfrm>
        </p:spPr>
        <p:txBody>
          <a:bodyPr/>
          <a:lstStyle/>
          <a:p>
            <a:pPr algn="just"/>
            <a:r>
              <a:rPr lang="es-AR" sz="2000" dirty="0"/>
              <a:t> </a:t>
            </a:r>
            <a:r>
              <a:rPr lang="es-AR" sz="3200" dirty="0"/>
              <a:t>Orientación Psico Social</a:t>
            </a:r>
          </a:p>
          <a:p>
            <a:pPr algn="just"/>
            <a:r>
              <a:rPr lang="es-AR" sz="3200" dirty="0"/>
              <a:t>Acciones de Prevención</a:t>
            </a:r>
          </a:p>
          <a:p>
            <a:pPr algn="just"/>
            <a:r>
              <a:rPr lang="es-AR" sz="3200" dirty="0"/>
              <a:t>Acciones de Reducción de Riesgos y Daños</a:t>
            </a:r>
          </a:p>
          <a:p>
            <a:pPr algn="just"/>
            <a:r>
              <a:rPr lang="es-AR" sz="3200" dirty="0"/>
              <a:t>Mediación de Conflictos</a:t>
            </a:r>
          </a:p>
          <a:p>
            <a:pPr algn="just"/>
            <a:r>
              <a:rPr lang="es-AR" sz="3200" dirty="0"/>
              <a:t>Gestión Política y Programática</a:t>
            </a:r>
          </a:p>
          <a:p>
            <a:pPr algn="just"/>
            <a:r>
              <a:rPr lang="es-AR" sz="3200" dirty="0"/>
              <a:t>Atención Primaria en Salud </a:t>
            </a:r>
          </a:p>
          <a:p>
            <a:pPr marL="0" indent="0" algn="ctr">
              <a:buNone/>
            </a:pPr>
            <a:endParaRPr lang="es-AR" sz="2000" dirty="0"/>
          </a:p>
          <a:p>
            <a:pPr marL="0" indent="0" algn="just">
              <a:buNone/>
            </a:pPr>
            <a:endParaRPr lang="es-AR" sz="2000" dirty="0"/>
          </a:p>
          <a:p>
            <a:pPr algn="just"/>
            <a:endParaRPr lang="es-AR" sz="2000" dirty="0"/>
          </a:p>
          <a:p>
            <a:pPr algn="just"/>
            <a:endParaRPr lang="es-AR" sz="2000" dirty="0"/>
          </a:p>
          <a:p>
            <a:pPr algn="just"/>
            <a:endParaRPr lang="es-AR" sz="2000" dirty="0"/>
          </a:p>
          <a:p>
            <a:pPr marL="0" indent="0" algn="just">
              <a:buNone/>
            </a:pPr>
            <a:endParaRPr lang="es-AR" sz="2000" dirty="0"/>
          </a:p>
          <a:p>
            <a:pPr marL="0" indent="0" algn="just">
              <a:buNone/>
            </a:pPr>
            <a:endParaRPr lang="es-AR" sz="2000" dirty="0"/>
          </a:p>
          <a:p>
            <a:pPr algn="just"/>
            <a:endParaRPr lang="es-AR" sz="2400" dirty="0"/>
          </a:p>
          <a:p>
            <a:endParaRPr lang="es-ES" dirty="0"/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AD4D9B35-1D3B-4BDE-B8B4-3D3E3AEA90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3707904" y="4869160"/>
            <a:ext cx="432329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AR" sz="2000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María del Carmen Capacho Calderón</a:t>
            </a:r>
          </a:p>
          <a:p>
            <a:pPr algn="ctr">
              <a:lnSpc>
                <a:spcPts val="2000"/>
              </a:lnSpc>
            </a:pPr>
            <a:r>
              <a:rPr lang="es-AR" sz="2000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Esp. Adicciones </a:t>
            </a:r>
          </a:p>
          <a:p>
            <a:pPr algn="ctr">
              <a:lnSpc>
                <a:spcPts val="2000"/>
              </a:lnSpc>
            </a:pPr>
            <a:r>
              <a:rPr lang="es-AR" sz="2000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friscoesenorte2023@gmail..com</a:t>
            </a:r>
          </a:p>
          <a:p>
            <a:endParaRPr lang="es-AR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766" y="1568537"/>
            <a:ext cx="6051489" cy="2796567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1EC053-08A9-B833-6AED-DF8744E76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78" y="157162"/>
            <a:ext cx="8229600" cy="1139825"/>
          </a:xfrm>
        </p:spPr>
        <p:txBody>
          <a:bodyPr/>
          <a:lstStyle/>
          <a:p>
            <a:pPr algn="ctr"/>
            <a:r>
              <a:rPr lang="es-CO" dirty="0"/>
              <a:t>ACUERDOS!!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890283D-B001-B84B-2C59-AF7A8D8D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sz="2000" dirty="0"/>
              <a:t>Todas nuestras opiniones son validas y muy importantes para el grupo, por eso estaré atento a  participar activamente </a:t>
            </a:r>
          </a:p>
          <a:p>
            <a:pPr algn="just"/>
            <a:r>
              <a:rPr lang="es-CO" sz="2000" dirty="0"/>
              <a:t>Evitaré el uso excesivo del celular y estaré atento durante la jornada</a:t>
            </a:r>
          </a:p>
          <a:p>
            <a:pPr algn="just"/>
            <a:r>
              <a:rPr lang="es-CO" sz="2000" dirty="0"/>
              <a:t>Atenderé a las opiniones de los demás, sabiendo que de su experiencia y opinión puedo fortalecer mi proceso</a:t>
            </a:r>
          </a:p>
          <a:p>
            <a:pPr algn="just"/>
            <a:r>
              <a:rPr lang="es-CO" sz="2000" dirty="0"/>
              <a:t>Informaré al grupo de alguna eventualidad que impida mi permanencia</a:t>
            </a:r>
          </a:p>
          <a:p>
            <a:pPr algn="just"/>
            <a:r>
              <a:rPr lang="es-CO" sz="2000" dirty="0"/>
              <a:t>Participaré activamente del encuentro</a:t>
            </a:r>
          </a:p>
          <a:p>
            <a:pPr algn="just"/>
            <a:r>
              <a:rPr lang="es-CO" sz="2000" dirty="0"/>
              <a:t>Seré puntual para mostrar mi compromiso con el dispositivo</a:t>
            </a:r>
          </a:p>
        </p:txBody>
      </p:sp>
      <p:pic>
        <p:nvPicPr>
          <p:cNvPr id="4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5F77CF80-50A2-49C3-845C-2C8BFBD41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65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5F006-3690-C8F2-87B4-5639CFE49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780928"/>
            <a:ext cx="8229600" cy="1139825"/>
          </a:xfrm>
        </p:spPr>
        <p:txBody>
          <a:bodyPr/>
          <a:lstStyle/>
          <a:p>
            <a:pPr algn="ctr"/>
            <a:r>
              <a:rPr lang="es-CO" dirty="0"/>
              <a:t>QUE SON LOS DISPOSITIVOS DE BASE COMUNITARIA??</a:t>
            </a:r>
          </a:p>
        </p:txBody>
      </p:sp>
      <p:pic>
        <p:nvPicPr>
          <p:cNvPr id="3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5EE54D4E-A0C8-4F44-BD73-EC279D661B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76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3731" y="1772816"/>
            <a:ext cx="8136852" cy="4463455"/>
          </a:xfrm>
        </p:spPr>
        <p:txBody>
          <a:bodyPr/>
          <a:lstStyle/>
          <a:p>
            <a:pPr algn="just"/>
            <a:r>
              <a:rPr lang="es-MX" sz="2000" dirty="0">
                <a:ea typeface="Calibri" panose="020F0502020204030204" pitchFamily="34" charset="0"/>
                <a:cs typeface="Calibri" panose="020F0502020204030204" pitchFamily="34" charset="0"/>
              </a:rPr>
              <a:t>Teniendo en cuenta las complejidades sociales algunos países han avanzado en el desarrollo e implementación de abordajes comunitarios a través de la construcción y puesta en marcha de redes sociales/comunitarias/territoriales, que juegan un papel fundamental en los procesos de salud/bienestar o enfermedad/malestar de las personas.</a:t>
            </a:r>
          </a:p>
          <a:p>
            <a:pPr algn="just"/>
            <a:endParaRPr lang="es-MX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es-MX" sz="2000" dirty="0">
                <a:ea typeface="Calibri" panose="020F0502020204030204" pitchFamily="34" charset="0"/>
                <a:cs typeface="Calibri" panose="020F0502020204030204" pitchFamily="34" charset="0"/>
              </a:rPr>
              <a:t>Surge en México, desarrollado por organizaciones de la sociedad civil el meta-modelo ECO2 (Epistemología de la Complejidad, Ética y Comunitaria), para la intervención sobre un amplio espectro de fenómenos complejos denominados de sufrimiento social, utilizando las redes comunitarias como una poderosa herramienta teórica-metodológica para la intervención.</a:t>
            </a:r>
          </a:p>
          <a:p>
            <a:pPr algn="just"/>
            <a:endParaRPr lang="es-AR" sz="2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AR" sz="2000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Orígenes del modelo ECO2</a:t>
            </a: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FAC72C88-AECE-4EFE-8E69-19E41B68D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105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136852" cy="4463455"/>
          </a:xfrm>
        </p:spPr>
        <p:txBody>
          <a:bodyPr/>
          <a:lstStyle/>
          <a:p>
            <a:pPr marL="0" indent="0" algn="just">
              <a:buNone/>
            </a:pP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Son plataformas que promueven la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movilización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social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de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las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personas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que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habitan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el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territorio,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generando</a:t>
            </a:r>
            <a:r>
              <a:rPr lang="es-ES" sz="2400" spc="-5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procesos</a:t>
            </a:r>
            <a:r>
              <a:rPr lang="es-ES" sz="2400" spc="-4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de</a:t>
            </a:r>
            <a:r>
              <a:rPr lang="es-ES" sz="2400" spc="-4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fortalecimiento</a:t>
            </a:r>
            <a:r>
              <a:rPr lang="es-ES" sz="2400" spc="-4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de</a:t>
            </a:r>
            <a:r>
              <a:rPr lang="es-ES" sz="2400" spc="-4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redes</a:t>
            </a:r>
            <a:r>
              <a:rPr lang="es-ES" sz="2400" spc="-4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para</a:t>
            </a:r>
            <a:r>
              <a:rPr lang="es-ES" sz="2400" spc="-4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transformar</a:t>
            </a:r>
            <a:r>
              <a:rPr lang="es-ES" sz="2400" spc="-4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las</a:t>
            </a:r>
            <a:r>
              <a:rPr lang="es-ES" sz="2400" spc="-47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situaciones de sufrimiento social que se presentan, reconociendo el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contexto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espacial,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los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actores,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los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discursos,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sus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relaciones,</a:t>
            </a:r>
            <a:r>
              <a:rPr lang="es-ES" sz="2400" spc="-35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necesidades y potencialidades,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siendo escenarios propicios para el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desarrollo de las capacidades individuales y comunitarias para la</a:t>
            </a:r>
            <a:r>
              <a:rPr lang="es-ES" sz="2400" spc="5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inclusión</a:t>
            </a:r>
            <a:r>
              <a:rPr lang="es-ES" sz="2400" spc="-1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es-ES" sz="2400" dirty="0">
                <a:effectLst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social.</a:t>
            </a: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OBJETIVO DE LOS DBC?</a:t>
            </a: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840AE58D-AA82-416A-93A6-A40B84005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660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10EF80-1709-4030-8197-E8589B7842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DISPOSITIVOS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4957A0-B8AA-7EFB-6B27-386B87C19DEC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algn="just"/>
            <a:r>
              <a:rPr lang="es-CO" sz="2000" dirty="0"/>
              <a:t>CE: Centro de escucha, entornos barriales, áreas urbana y rural.</a:t>
            </a:r>
          </a:p>
          <a:p>
            <a:pPr algn="just"/>
            <a:r>
              <a:rPr lang="es-CO" sz="2000" dirty="0"/>
              <a:t>ZOE: Zona orientación Escolar. (colegios y escuelas)</a:t>
            </a:r>
          </a:p>
          <a:p>
            <a:pPr algn="just"/>
            <a:r>
              <a:rPr lang="es-CO" sz="2000" dirty="0"/>
              <a:t>ZOU: Zonas de orientación universitaria.</a:t>
            </a:r>
          </a:p>
          <a:p>
            <a:pPr algn="just"/>
            <a:r>
              <a:rPr lang="es-CO" sz="2000" dirty="0"/>
              <a:t>ZOL: Zonas de orientación Laboral</a:t>
            </a:r>
          </a:p>
          <a:p>
            <a:pPr algn="just"/>
            <a:r>
              <a:rPr lang="es-ES" sz="2000" spc="-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Dispositivos de Patio en</a:t>
            </a:r>
            <a:r>
              <a:rPr lang="es-ES" sz="2000" spc="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2000" spc="-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establecimientos</a:t>
            </a:r>
            <a:r>
              <a:rPr lang="es-ES" sz="2000" spc="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2000" spc="-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penitenciarios</a:t>
            </a:r>
            <a:r>
              <a:rPr lang="es-ES" sz="2000" spc="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2000" spc="-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y</a:t>
            </a:r>
            <a:r>
              <a:rPr lang="es-ES" sz="2000" spc="-46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s-ES" sz="2000" spc="-5" dirty="0"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carcelarios.</a:t>
            </a:r>
            <a:endParaRPr lang="es-CO" sz="2000" spc="-5" dirty="0"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s-CO" sz="2400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DE91852-7228-1C2F-0386-B58FE5DE0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2399347"/>
            <a:ext cx="3243353" cy="2932430"/>
          </a:xfrm>
          <a:prstGeom prst="rect">
            <a:avLst/>
          </a:prstGeom>
        </p:spPr>
      </p:pic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7B64E548-40EB-4821-B822-7002523AA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5311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157105210"/>
              </p:ext>
            </p:extLst>
          </p:nvPr>
        </p:nvGraphicFramePr>
        <p:xfrm>
          <a:off x="473630" y="602499"/>
          <a:ext cx="843528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sz="3200" dirty="0">
                <a:latin typeface="+mn-lt"/>
              </a:rPr>
              <a:t>ENTORNOS</a:t>
            </a:r>
            <a:endParaRPr lang="es-AR" sz="3200" dirty="0">
              <a:latin typeface="+mn-lt"/>
            </a:endParaRP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B556F8AB-DC50-4A97-B90E-512119C0A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673305676"/>
              </p:ext>
            </p:extLst>
          </p:nvPr>
        </p:nvGraphicFramePr>
        <p:xfrm>
          <a:off x="318592" y="1417638"/>
          <a:ext cx="8820472" cy="4675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3200" dirty="0">
                <a:latin typeface="+mn-lt"/>
              </a:rPr>
              <a:t>Acceso al Dispositivo</a:t>
            </a:r>
            <a:endParaRPr lang="es-AR" sz="3200" dirty="0">
              <a:latin typeface="+mn-lt"/>
            </a:endParaRP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73EA7CEF-8ED2-4810-8186-DA197BCDF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874979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pPr algn="just"/>
            <a:r>
              <a:rPr lang="es-ES" sz="3200" dirty="0">
                <a:latin typeface="+mn-lt"/>
              </a:rPr>
              <a:t>Los Dispositivos de Base Comunitaria  entonces…</a:t>
            </a:r>
            <a:endParaRPr lang="es-ES" dirty="0">
              <a:latin typeface="+mn-lt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556792"/>
            <a:ext cx="8229600" cy="4530725"/>
          </a:xfrm>
        </p:spPr>
        <p:txBody>
          <a:bodyPr/>
          <a:lstStyle/>
          <a:p>
            <a:r>
              <a:rPr lang="es-MX" sz="2000" dirty="0"/>
              <a:t>Busca lograr el nivel de acceso más alto posible y por consecuencia busca caracterizarse por el umbral de acceso más bajo posible.</a:t>
            </a:r>
          </a:p>
          <a:p>
            <a:endParaRPr lang="es-MX" sz="2000" dirty="0"/>
          </a:p>
          <a:p>
            <a:pPr algn="just"/>
            <a:r>
              <a:rPr lang="es-MX" sz="2000" dirty="0"/>
              <a:t>Es una metodología de intervención comunitaria para el abordaje de situaciones de </a:t>
            </a:r>
            <a:r>
              <a:rPr lang="es-MX" sz="2000" b="1" dirty="0">
                <a:solidFill>
                  <a:srgbClr val="FF0000"/>
                </a:solidFill>
              </a:rPr>
              <a:t>sufrimiento social</a:t>
            </a:r>
            <a:r>
              <a:rPr lang="es-MX" sz="2000" dirty="0"/>
              <a:t>, tiene un marco conceptual para pensar e interpretar las dinámicas que configuran los procesos de vulnerabilidad y exclusión al interior de las comunidades, y un marco metodológico de actuación para la intervención estratégica en la comunidad local.</a:t>
            </a:r>
          </a:p>
          <a:p>
            <a:pPr algn="just"/>
            <a:r>
              <a:rPr lang="es-MX" sz="2000" dirty="0"/>
              <a:t>Se sostiene por la participación de la comunidad o entorno donde se implementa…</a:t>
            </a:r>
          </a:p>
          <a:p>
            <a:endParaRPr lang="es-AR" sz="2000" dirty="0"/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00FC29EB-C276-4190-86E7-64EEF11BC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753936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(Tema de nivel)</Template>
  <TotalTime>6955</TotalTime>
  <Words>788</Words>
  <Application>Microsoft Office PowerPoint</Application>
  <PresentationFormat>Presentación en pantalla (4:3)</PresentationFormat>
  <Paragraphs>84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Verdana</vt:lpstr>
      <vt:lpstr>Wingdings</vt:lpstr>
      <vt:lpstr>Level</vt:lpstr>
      <vt:lpstr>Presentación de PowerPoint</vt:lpstr>
      <vt:lpstr>ACUERDOS!!</vt:lpstr>
      <vt:lpstr>QUE SON LOS DISPOSITIVOS DE BASE COMUNITARIA??</vt:lpstr>
      <vt:lpstr>Orígenes del modelo ECO2</vt:lpstr>
      <vt:lpstr>OBJETIVO DE LOS DBC?</vt:lpstr>
      <vt:lpstr>DISPOSITIVOS</vt:lpstr>
      <vt:lpstr>ENTORNOS</vt:lpstr>
      <vt:lpstr>Acceso al Dispositivo</vt:lpstr>
      <vt:lpstr>Los Dispositivos de Base Comunitaria  entonces…</vt:lpstr>
      <vt:lpstr>Sufrimiento social</vt:lpstr>
      <vt:lpstr>¿ Por qué sufre la comunidad de …?</vt:lpstr>
      <vt:lpstr>CONCEPTOS CLAVE</vt:lpstr>
      <vt:lpstr>ACCIONES ESTRATEGICAS A IMPLEMENTAR EN LOS DISPOSITIVOS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Nico</dc:creator>
  <cp:lastModifiedBy>Maria del carmen Capacho calderon</cp:lastModifiedBy>
  <cp:revision>147</cp:revision>
  <dcterms:created xsi:type="dcterms:W3CDTF">2020-05-12T12:27:00Z</dcterms:created>
  <dcterms:modified xsi:type="dcterms:W3CDTF">2025-06-23T23:22:39Z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TC060874523082</vt:lpwstr>
  </property>
  <property fmtid="{D5CDD505-2E9C-101B-9397-08002B2CF9AE}" pid="3" name="KSOProductBuildVer">
    <vt:lpwstr>3082-11.2.0.9363</vt:lpwstr>
  </property>
</Properties>
</file>