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handoutMasterIdLst>
    <p:handoutMasterId r:id="rId21"/>
  </p:handoutMasterIdLst>
  <p:sldIdLst>
    <p:sldId id="468" r:id="rId2"/>
    <p:sldId id="505" r:id="rId3"/>
    <p:sldId id="502" r:id="rId4"/>
    <p:sldId id="500" r:id="rId5"/>
    <p:sldId id="522" r:id="rId6"/>
    <p:sldId id="532" r:id="rId7"/>
    <p:sldId id="499" r:id="rId8"/>
    <p:sldId id="533" r:id="rId9"/>
    <p:sldId id="521" r:id="rId10"/>
    <p:sldId id="520" r:id="rId11"/>
    <p:sldId id="534" r:id="rId12"/>
    <p:sldId id="516" r:id="rId13"/>
    <p:sldId id="535" r:id="rId14"/>
    <p:sldId id="514" r:id="rId15"/>
    <p:sldId id="536" r:id="rId16"/>
    <p:sldId id="519" r:id="rId17"/>
    <p:sldId id="537" r:id="rId18"/>
    <p:sldId id="264" r:id="rId1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24D"/>
    <a:srgbClr val="38AA00"/>
    <a:srgbClr val="766363"/>
    <a:srgbClr val="FFF5EA"/>
    <a:srgbClr val="FF6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960F45-795E-4328-AFCF-A5F1CEB70B8F}" v="12" dt="2026-05-08T05:55:07.280"/>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04"/>
    <p:restoredTop sz="86369"/>
  </p:normalViewPr>
  <p:slideViewPr>
    <p:cSldViewPr snapToGrid="0">
      <p:cViewPr varScale="1">
        <p:scale>
          <a:sx n="95" d="100"/>
          <a:sy n="95" d="100"/>
        </p:scale>
        <p:origin x="1062" y="90"/>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Chaparro Velasco" userId="a87a2e7e0372563e" providerId="LiveId" clId="{10490DE7-D55E-4D5B-B82E-C0E678236356}"/>
    <pc:docChg chg="undo custSel addSld delSld modSld sldOrd">
      <pc:chgData name="Cristina Chaparro Velasco" userId="a87a2e7e0372563e" providerId="LiveId" clId="{10490DE7-D55E-4D5B-B82E-C0E678236356}" dt="2026-05-08T06:12:37.487" v="2146" actId="113"/>
      <pc:docMkLst>
        <pc:docMk/>
      </pc:docMkLst>
      <pc:sldChg chg="modSp mod">
        <pc:chgData name="Cristina Chaparro Velasco" userId="a87a2e7e0372563e" providerId="LiveId" clId="{10490DE7-D55E-4D5B-B82E-C0E678236356}" dt="2026-05-08T03:08:59.732" v="31" actId="122"/>
        <pc:sldMkLst>
          <pc:docMk/>
          <pc:sldMk cId="3079616696" sldId="468"/>
        </pc:sldMkLst>
        <pc:spChg chg="mod">
          <ac:chgData name="Cristina Chaparro Velasco" userId="a87a2e7e0372563e" providerId="LiveId" clId="{10490DE7-D55E-4D5B-B82E-C0E678236356}" dt="2026-05-08T03:08:59.732" v="31" actId="122"/>
          <ac:spMkLst>
            <pc:docMk/>
            <pc:sldMk cId="3079616696" sldId="468"/>
            <ac:spMk id="7" creationId="{00000000-0000-0000-0000-000000000000}"/>
          </ac:spMkLst>
        </pc:spChg>
      </pc:sldChg>
      <pc:sldChg chg="addSp delSp modSp mod">
        <pc:chgData name="Cristina Chaparro Velasco" userId="a87a2e7e0372563e" providerId="LiveId" clId="{10490DE7-D55E-4D5B-B82E-C0E678236356}" dt="2026-05-08T04:53:03.416" v="976" actId="11"/>
        <pc:sldMkLst>
          <pc:docMk/>
          <pc:sldMk cId="685387458" sldId="499"/>
        </pc:sldMkLst>
        <pc:spChg chg="mod">
          <ac:chgData name="Cristina Chaparro Velasco" userId="a87a2e7e0372563e" providerId="LiveId" clId="{10490DE7-D55E-4D5B-B82E-C0E678236356}" dt="2026-05-08T04:40:49.221" v="837" actId="20577"/>
          <ac:spMkLst>
            <pc:docMk/>
            <pc:sldMk cId="685387458" sldId="499"/>
            <ac:spMk id="4" creationId="{EE37A3CD-1BAC-6175-4755-9AC66A46B6FF}"/>
          </ac:spMkLst>
        </pc:spChg>
        <pc:spChg chg="mod">
          <ac:chgData name="Cristina Chaparro Velasco" userId="a87a2e7e0372563e" providerId="LiveId" clId="{10490DE7-D55E-4D5B-B82E-C0E678236356}" dt="2026-05-08T04:40:57.782" v="838" actId="1076"/>
          <ac:spMkLst>
            <pc:docMk/>
            <pc:sldMk cId="685387458" sldId="499"/>
            <ac:spMk id="6" creationId="{B65FDE73-C641-1100-C209-6B5902DCC3EC}"/>
          </ac:spMkLst>
        </pc:spChg>
        <pc:spChg chg="mod">
          <ac:chgData name="Cristina Chaparro Velasco" userId="a87a2e7e0372563e" providerId="LiveId" clId="{10490DE7-D55E-4D5B-B82E-C0E678236356}" dt="2026-05-08T04:53:03.416" v="976" actId="11"/>
          <ac:spMkLst>
            <pc:docMk/>
            <pc:sldMk cId="685387458" sldId="499"/>
            <ac:spMk id="7" creationId="{FBAA83CA-F5E1-3945-40AB-1CB1B233A0BF}"/>
          </ac:spMkLst>
        </pc:spChg>
        <pc:picChg chg="add del mod">
          <ac:chgData name="Cristina Chaparro Velasco" userId="a87a2e7e0372563e" providerId="LiveId" clId="{10490DE7-D55E-4D5B-B82E-C0E678236356}" dt="2026-05-08T04:52:11.520" v="970" actId="478"/>
          <ac:picMkLst>
            <pc:docMk/>
            <pc:sldMk cId="685387458" sldId="499"/>
            <ac:picMk id="3" creationId="{B2DF8ACD-50A2-7D09-8396-EB469E3E4982}"/>
          </ac:picMkLst>
        </pc:picChg>
        <pc:picChg chg="add mod">
          <ac:chgData name="Cristina Chaparro Velasco" userId="a87a2e7e0372563e" providerId="LiveId" clId="{10490DE7-D55E-4D5B-B82E-C0E678236356}" dt="2026-05-08T04:52:24.579" v="972" actId="1076"/>
          <ac:picMkLst>
            <pc:docMk/>
            <pc:sldMk cId="685387458" sldId="499"/>
            <ac:picMk id="8" creationId="{EB1810D3-2B60-884D-49A7-8C6CAB117803}"/>
          </ac:picMkLst>
        </pc:picChg>
      </pc:sldChg>
      <pc:sldChg chg="addSp modSp mod">
        <pc:chgData name="Cristina Chaparro Velasco" userId="a87a2e7e0372563e" providerId="LiveId" clId="{10490DE7-D55E-4D5B-B82E-C0E678236356}" dt="2026-05-08T04:23:08.618" v="690" actId="1076"/>
        <pc:sldMkLst>
          <pc:docMk/>
          <pc:sldMk cId="1797058519" sldId="500"/>
        </pc:sldMkLst>
        <pc:spChg chg="mod">
          <ac:chgData name="Cristina Chaparro Velasco" userId="a87a2e7e0372563e" providerId="LiveId" clId="{10490DE7-D55E-4D5B-B82E-C0E678236356}" dt="2026-05-08T04:23:08.618" v="690" actId="1076"/>
          <ac:spMkLst>
            <pc:docMk/>
            <pc:sldMk cId="1797058519" sldId="500"/>
            <ac:spMk id="2" creationId="{313897FD-3D8A-332D-E70E-46BC84B8E0EA}"/>
          </ac:spMkLst>
        </pc:spChg>
        <pc:picChg chg="add mod">
          <ac:chgData name="Cristina Chaparro Velasco" userId="a87a2e7e0372563e" providerId="LiveId" clId="{10490DE7-D55E-4D5B-B82E-C0E678236356}" dt="2026-05-08T04:22:46" v="684" actId="1076"/>
          <ac:picMkLst>
            <pc:docMk/>
            <pc:sldMk cId="1797058519" sldId="500"/>
            <ac:picMk id="4" creationId="{86EA028E-3033-A057-8BD6-CC0901ADE6E2}"/>
          </ac:picMkLst>
        </pc:picChg>
        <pc:picChg chg="mod">
          <ac:chgData name="Cristina Chaparro Velasco" userId="a87a2e7e0372563e" providerId="LiveId" clId="{10490DE7-D55E-4D5B-B82E-C0E678236356}" dt="2026-05-08T04:23:03.809" v="689" actId="1076"/>
          <ac:picMkLst>
            <pc:docMk/>
            <pc:sldMk cId="1797058519" sldId="500"/>
            <ac:picMk id="5" creationId="{614983DB-7D4F-3F02-8EC8-8DB7B8FDADBA}"/>
          </ac:picMkLst>
        </pc:picChg>
      </pc:sldChg>
      <pc:sldChg chg="modSp mod">
        <pc:chgData name="Cristina Chaparro Velasco" userId="a87a2e7e0372563e" providerId="LiveId" clId="{10490DE7-D55E-4D5B-B82E-C0E678236356}" dt="2026-05-08T04:18:28.236" v="593" actId="20577"/>
        <pc:sldMkLst>
          <pc:docMk/>
          <pc:sldMk cId="2874888774" sldId="502"/>
        </pc:sldMkLst>
        <pc:spChg chg="mod">
          <ac:chgData name="Cristina Chaparro Velasco" userId="a87a2e7e0372563e" providerId="LiveId" clId="{10490DE7-D55E-4D5B-B82E-C0E678236356}" dt="2026-05-08T04:14:10.577" v="104" actId="20577"/>
          <ac:spMkLst>
            <pc:docMk/>
            <pc:sldMk cId="2874888774" sldId="502"/>
            <ac:spMk id="2" creationId="{CAC1D880-FC17-3789-2435-5FF7492EABD6}"/>
          </ac:spMkLst>
        </pc:spChg>
        <pc:spChg chg="mod">
          <ac:chgData name="Cristina Chaparro Velasco" userId="a87a2e7e0372563e" providerId="LiveId" clId="{10490DE7-D55E-4D5B-B82E-C0E678236356}" dt="2026-05-08T04:18:28.236" v="593" actId="20577"/>
          <ac:spMkLst>
            <pc:docMk/>
            <pc:sldMk cId="2874888774" sldId="502"/>
            <ac:spMk id="3" creationId="{AD08489B-B369-EA3B-DEB3-EC011F9C9406}"/>
          </ac:spMkLst>
        </pc:spChg>
        <pc:spChg chg="mod">
          <ac:chgData name="Cristina Chaparro Velasco" userId="a87a2e7e0372563e" providerId="LiveId" clId="{10490DE7-D55E-4D5B-B82E-C0E678236356}" dt="2026-05-08T04:16:11.792" v="400" actId="313"/>
          <ac:spMkLst>
            <pc:docMk/>
            <pc:sldMk cId="2874888774" sldId="502"/>
            <ac:spMk id="5" creationId="{ADFBE90A-997F-C70A-7F23-DBAC5552DD42}"/>
          </ac:spMkLst>
        </pc:spChg>
      </pc:sldChg>
      <pc:sldChg chg="modSp mod">
        <pc:chgData name="Cristina Chaparro Velasco" userId="a87a2e7e0372563e" providerId="LiveId" clId="{10490DE7-D55E-4D5B-B82E-C0E678236356}" dt="2026-05-08T04:13:59.517" v="88" actId="20577"/>
        <pc:sldMkLst>
          <pc:docMk/>
          <pc:sldMk cId="1828951910" sldId="505"/>
        </pc:sldMkLst>
        <pc:spChg chg="mod">
          <ac:chgData name="Cristina Chaparro Velasco" userId="a87a2e7e0372563e" providerId="LiveId" clId="{10490DE7-D55E-4D5B-B82E-C0E678236356}" dt="2026-05-08T04:13:59.517" v="88" actId="20577"/>
          <ac:spMkLst>
            <pc:docMk/>
            <pc:sldMk cId="1828951910" sldId="505"/>
            <ac:spMk id="3" creationId="{385408D7-758F-D57C-0C92-B80D123D278F}"/>
          </ac:spMkLst>
        </pc:spChg>
      </pc:sldChg>
      <pc:sldChg chg="modSp mod">
        <pc:chgData name="Cristina Chaparro Velasco" userId="a87a2e7e0372563e" providerId="LiveId" clId="{10490DE7-D55E-4D5B-B82E-C0E678236356}" dt="2026-05-08T05:46:20.142" v="1535" actId="20577"/>
        <pc:sldMkLst>
          <pc:docMk/>
          <pc:sldMk cId="1143715449" sldId="514"/>
        </pc:sldMkLst>
        <pc:spChg chg="mod">
          <ac:chgData name="Cristina Chaparro Velasco" userId="a87a2e7e0372563e" providerId="LiveId" clId="{10490DE7-D55E-4D5B-B82E-C0E678236356}" dt="2026-05-08T05:45:49.282" v="1490" actId="20577"/>
          <ac:spMkLst>
            <pc:docMk/>
            <pc:sldMk cId="1143715449" sldId="514"/>
            <ac:spMk id="2" creationId="{A3985F4E-8DE8-0C84-E996-BEE309E09932}"/>
          </ac:spMkLst>
        </pc:spChg>
        <pc:graphicFrameChg chg="modGraphic">
          <ac:chgData name="Cristina Chaparro Velasco" userId="a87a2e7e0372563e" providerId="LiveId" clId="{10490DE7-D55E-4D5B-B82E-C0E678236356}" dt="2026-05-08T05:46:20.142" v="1535" actId="20577"/>
          <ac:graphicFrameMkLst>
            <pc:docMk/>
            <pc:sldMk cId="1143715449" sldId="514"/>
            <ac:graphicFrameMk id="18" creationId="{11D8F7DA-6D0A-3AD1-BA58-F192B8ED9318}"/>
          </ac:graphicFrameMkLst>
        </pc:graphicFrameChg>
      </pc:sldChg>
      <pc:sldChg chg="del">
        <pc:chgData name="Cristina Chaparro Velasco" userId="a87a2e7e0372563e" providerId="LiveId" clId="{10490DE7-D55E-4D5B-B82E-C0E678236356}" dt="2026-05-08T06:09:52.136" v="1919" actId="47"/>
        <pc:sldMkLst>
          <pc:docMk/>
          <pc:sldMk cId="335377739" sldId="515"/>
        </pc:sldMkLst>
      </pc:sldChg>
      <pc:sldChg chg="modSp mod">
        <pc:chgData name="Cristina Chaparro Velasco" userId="a87a2e7e0372563e" providerId="LiveId" clId="{10490DE7-D55E-4D5B-B82E-C0E678236356}" dt="2026-05-08T05:22:13.854" v="1339" actId="20577"/>
        <pc:sldMkLst>
          <pc:docMk/>
          <pc:sldMk cId="3526740338" sldId="516"/>
        </pc:sldMkLst>
        <pc:spChg chg="mod">
          <ac:chgData name="Cristina Chaparro Velasco" userId="a87a2e7e0372563e" providerId="LiveId" clId="{10490DE7-D55E-4D5B-B82E-C0E678236356}" dt="2026-05-08T05:21:24.020" v="1337" actId="113"/>
          <ac:spMkLst>
            <pc:docMk/>
            <pc:sldMk cId="3526740338" sldId="516"/>
            <ac:spMk id="2" creationId="{731C62AB-7937-2376-9417-6D6FE9D9D772}"/>
          </ac:spMkLst>
        </pc:spChg>
        <pc:spChg chg="mod">
          <ac:chgData name="Cristina Chaparro Velasco" userId="a87a2e7e0372563e" providerId="LiveId" clId="{10490DE7-D55E-4D5B-B82E-C0E678236356}" dt="2026-05-08T05:22:13.854" v="1339" actId="20577"/>
          <ac:spMkLst>
            <pc:docMk/>
            <pc:sldMk cId="3526740338" sldId="516"/>
            <ac:spMk id="3" creationId="{6BE0B9F0-BB56-C37E-6087-479CC79E115D}"/>
          </ac:spMkLst>
        </pc:spChg>
      </pc:sldChg>
      <pc:sldChg chg="del">
        <pc:chgData name="Cristina Chaparro Velasco" userId="a87a2e7e0372563e" providerId="LiveId" clId="{10490DE7-D55E-4D5B-B82E-C0E678236356}" dt="2026-05-08T05:46:43.432" v="1537" actId="47"/>
        <pc:sldMkLst>
          <pc:docMk/>
          <pc:sldMk cId="4097116507" sldId="518"/>
        </pc:sldMkLst>
      </pc:sldChg>
      <pc:sldChg chg="modSp mod">
        <pc:chgData name="Cristina Chaparro Velasco" userId="a87a2e7e0372563e" providerId="LiveId" clId="{10490DE7-D55E-4D5B-B82E-C0E678236356}" dt="2026-05-08T05:47:54.829" v="1554" actId="12"/>
        <pc:sldMkLst>
          <pc:docMk/>
          <pc:sldMk cId="3310583866" sldId="519"/>
        </pc:sldMkLst>
        <pc:spChg chg="mod">
          <ac:chgData name="Cristina Chaparro Velasco" userId="a87a2e7e0372563e" providerId="LiveId" clId="{10490DE7-D55E-4D5B-B82E-C0E678236356}" dt="2026-05-08T05:47:54.829" v="1554" actId="12"/>
          <ac:spMkLst>
            <pc:docMk/>
            <pc:sldMk cId="3310583866" sldId="519"/>
            <ac:spMk id="3" creationId="{53770E26-47D6-1F7E-B8EC-FAD5147EA169}"/>
          </ac:spMkLst>
        </pc:spChg>
      </pc:sldChg>
      <pc:sldChg chg="addSp delSp modSp mod">
        <pc:chgData name="Cristina Chaparro Velasco" userId="a87a2e7e0372563e" providerId="LiveId" clId="{10490DE7-D55E-4D5B-B82E-C0E678236356}" dt="2026-05-08T05:14:41.957" v="1240" actId="1076"/>
        <pc:sldMkLst>
          <pc:docMk/>
          <pc:sldMk cId="767004860" sldId="520"/>
        </pc:sldMkLst>
        <pc:spChg chg="mod">
          <ac:chgData name="Cristina Chaparro Velasco" userId="a87a2e7e0372563e" providerId="LiveId" clId="{10490DE7-D55E-4D5B-B82E-C0E678236356}" dt="2026-05-08T05:06:13.423" v="1105" actId="20577"/>
          <ac:spMkLst>
            <pc:docMk/>
            <pc:sldMk cId="767004860" sldId="520"/>
            <ac:spMk id="2" creationId="{81FFA5C4-7891-5755-0EFB-866EED8F85B4}"/>
          </ac:spMkLst>
        </pc:spChg>
        <pc:spChg chg="add mod">
          <ac:chgData name="Cristina Chaparro Velasco" userId="a87a2e7e0372563e" providerId="LiveId" clId="{10490DE7-D55E-4D5B-B82E-C0E678236356}" dt="2026-05-08T05:14:41.957" v="1240" actId="1076"/>
          <ac:spMkLst>
            <pc:docMk/>
            <pc:sldMk cId="767004860" sldId="520"/>
            <ac:spMk id="4" creationId="{934319C1-40E6-DD8F-F10A-FCC7E46BB4DB}"/>
          </ac:spMkLst>
        </pc:spChg>
        <pc:graphicFrameChg chg="del">
          <ac:chgData name="Cristina Chaparro Velasco" userId="a87a2e7e0372563e" providerId="LiveId" clId="{10490DE7-D55E-4D5B-B82E-C0E678236356}" dt="2026-05-08T05:06:26.196" v="1106" actId="478"/>
          <ac:graphicFrameMkLst>
            <pc:docMk/>
            <pc:sldMk cId="767004860" sldId="520"/>
            <ac:graphicFrameMk id="3" creationId="{F63EA7BD-87CF-81DD-EF4B-253CA748AFCC}"/>
          </ac:graphicFrameMkLst>
        </pc:graphicFrameChg>
      </pc:sldChg>
      <pc:sldChg chg="modSp mod ord">
        <pc:chgData name="Cristina Chaparro Velasco" userId="a87a2e7e0372563e" providerId="LiveId" clId="{10490DE7-D55E-4D5B-B82E-C0E678236356}" dt="2026-05-08T05:05:13.653" v="1087" actId="1076"/>
        <pc:sldMkLst>
          <pc:docMk/>
          <pc:sldMk cId="295671137" sldId="521"/>
        </pc:sldMkLst>
        <pc:spChg chg="mod">
          <ac:chgData name="Cristina Chaparro Velasco" userId="a87a2e7e0372563e" providerId="LiveId" clId="{10490DE7-D55E-4D5B-B82E-C0E678236356}" dt="2026-05-08T04:53:54.968" v="1033" actId="1076"/>
          <ac:spMkLst>
            <pc:docMk/>
            <pc:sldMk cId="295671137" sldId="521"/>
            <ac:spMk id="4" creationId="{DD738EC2-AA1B-BDE1-BAF6-EB34BA4ECACB}"/>
          </ac:spMkLst>
        </pc:spChg>
        <pc:spChg chg="mod">
          <ac:chgData name="Cristina Chaparro Velasco" userId="a87a2e7e0372563e" providerId="LiveId" clId="{10490DE7-D55E-4D5B-B82E-C0E678236356}" dt="2026-05-08T04:53:51.660" v="1032" actId="1076"/>
          <ac:spMkLst>
            <pc:docMk/>
            <pc:sldMk cId="295671137" sldId="521"/>
            <ac:spMk id="6" creationId="{14DA1F8C-BFE2-094C-278E-1821BAFACE0D}"/>
          </ac:spMkLst>
        </pc:spChg>
        <pc:spChg chg="mod">
          <ac:chgData name="Cristina Chaparro Velasco" userId="a87a2e7e0372563e" providerId="LiveId" clId="{10490DE7-D55E-4D5B-B82E-C0E678236356}" dt="2026-05-08T05:05:13.653" v="1087" actId="1076"/>
          <ac:spMkLst>
            <pc:docMk/>
            <pc:sldMk cId="295671137" sldId="521"/>
            <ac:spMk id="7" creationId="{561BC60D-B858-9962-A259-ED8662D4FB3B}"/>
          </ac:spMkLst>
        </pc:spChg>
      </pc:sldChg>
      <pc:sldChg chg="delSp modSp mod">
        <pc:chgData name="Cristina Chaparro Velasco" userId="a87a2e7e0372563e" providerId="LiveId" clId="{10490DE7-D55E-4D5B-B82E-C0E678236356}" dt="2026-05-08T05:14:12.805" v="1236" actId="14100"/>
        <pc:sldMkLst>
          <pc:docMk/>
          <pc:sldMk cId="62908732" sldId="522"/>
        </pc:sldMkLst>
        <pc:spChg chg="del">
          <ac:chgData name="Cristina Chaparro Velasco" userId="a87a2e7e0372563e" providerId="LiveId" clId="{10490DE7-D55E-4D5B-B82E-C0E678236356}" dt="2026-05-08T04:36:19.141" v="784" actId="478"/>
          <ac:spMkLst>
            <pc:docMk/>
            <pc:sldMk cId="62908732" sldId="522"/>
            <ac:spMk id="2" creationId="{C1C8BAF8-A3D3-8CE4-CCB2-6FC0B53AB6D4}"/>
          </ac:spMkLst>
        </pc:spChg>
        <pc:spChg chg="mod">
          <ac:chgData name="Cristina Chaparro Velasco" userId="a87a2e7e0372563e" providerId="LiveId" clId="{10490DE7-D55E-4D5B-B82E-C0E678236356}" dt="2026-05-08T05:14:12.805" v="1236" actId="14100"/>
          <ac:spMkLst>
            <pc:docMk/>
            <pc:sldMk cId="62908732" sldId="522"/>
            <ac:spMk id="4" creationId="{350FC3FB-EB97-0AA5-6AAB-248C6AD33116}"/>
          </ac:spMkLst>
        </pc:spChg>
        <pc:spChg chg="mod">
          <ac:chgData name="Cristina Chaparro Velasco" userId="a87a2e7e0372563e" providerId="LiveId" clId="{10490DE7-D55E-4D5B-B82E-C0E678236356}" dt="2026-05-08T04:23:46.730" v="718" actId="1076"/>
          <ac:spMkLst>
            <pc:docMk/>
            <pc:sldMk cId="62908732" sldId="522"/>
            <ac:spMk id="6" creationId="{551C0F75-D44F-1215-260C-FD5E7496E1E0}"/>
          </ac:spMkLst>
        </pc:spChg>
        <pc:spChg chg="mod">
          <ac:chgData name="Cristina Chaparro Velasco" userId="a87a2e7e0372563e" providerId="LiveId" clId="{10490DE7-D55E-4D5B-B82E-C0E678236356}" dt="2026-05-08T04:36:55.092" v="787" actId="403"/>
          <ac:spMkLst>
            <pc:docMk/>
            <pc:sldMk cId="62908732" sldId="522"/>
            <ac:spMk id="7" creationId="{5FE8E1CD-8D5A-3EEC-3BE5-E773320DF58D}"/>
          </ac:spMkLst>
        </pc:spChg>
      </pc:sldChg>
      <pc:sldChg chg="del">
        <pc:chgData name="Cristina Chaparro Velasco" userId="a87a2e7e0372563e" providerId="LiveId" clId="{10490DE7-D55E-4D5B-B82E-C0E678236356}" dt="2026-05-08T04:40:33.842" v="801" actId="47"/>
        <pc:sldMkLst>
          <pc:docMk/>
          <pc:sldMk cId="2854648674" sldId="523"/>
        </pc:sldMkLst>
      </pc:sldChg>
      <pc:sldChg chg="del">
        <pc:chgData name="Cristina Chaparro Velasco" userId="a87a2e7e0372563e" providerId="LiveId" clId="{10490DE7-D55E-4D5B-B82E-C0E678236356}" dt="2026-05-08T05:18:37.085" v="1271" actId="47"/>
        <pc:sldMkLst>
          <pc:docMk/>
          <pc:sldMk cId="506803728" sldId="524"/>
        </pc:sldMkLst>
      </pc:sldChg>
      <pc:sldChg chg="del">
        <pc:chgData name="Cristina Chaparro Velasco" userId="a87a2e7e0372563e" providerId="LiveId" clId="{10490DE7-D55E-4D5B-B82E-C0E678236356}" dt="2026-05-08T05:18:39.213" v="1272" actId="47"/>
        <pc:sldMkLst>
          <pc:docMk/>
          <pc:sldMk cId="2820307324" sldId="525"/>
        </pc:sldMkLst>
      </pc:sldChg>
      <pc:sldChg chg="del">
        <pc:chgData name="Cristina Chaparro Velasco" userId="a87a2e7e0372563e" providerId="LiveId" clId="{10490DE7-D55E-4D5B-B82E-C0E678236356}" dt="2026-05-08T05:18:40.728" v="1273" actId="47"/>
        <pc:sldMkLst>
          <pc:docMk/>
          <pc:sldMk cId="2658062781" sldId="526"/>
        </pc:sldMkLst>
      </pc:sldChg>
      <pc:sldChg chg="del">
        <pc:chgData name="Cristina Chaparro Velasco" userId="a87a2e7e0372563e" providerId="LiveId" clId="{10490DE7-D55E-4D5B-B82E-C0E678236356}" dt="2026-05-08T05:18:44.197" v="1274" actId="47"/>
        <pc:sldMkLst>
          <pc:docMk/>
          <pc:sldMk cId="1597220275" sldId="527"/>
        </pc:sldMkLst>
      </pc:sldChg>
      <pc:sldChg chg="del">
        <pc:chgData name="Cristina Chaparro Velasco" userId="a87a2e7e0372563e" providerId="LiveId" clId="{10490DE7-D55E-4D5B-B82E-C0E678236356}" dt="2026-05-08T05:22:19.329" v="1340" actId="47"/>
        <pc:sldMkLst>
          <pc:docMk/>
          <pc:sldMk cId="2328340334" sldId="528"/>
        </pc:sldMkLst>
      </pc:sldChg>
      <pc:sldChg chg="del">
        <pc:chgData name="Cristina Chaparro Velasco" userId="a87a2e7e0372563e" providerId="LiveId" clId="{10490DE7-D55E-4D5B-B82E-C0E678236356}" dt="2026-05-08T06:09:50.606" v="1918" actId="47"/>
        <pc:sldMkLst>
          <pc:docMk/>
          <pc:sldMk cId="2631613666" sldId="529"/>
        </pc:sldMkLst>
      </pc:sldChg>
      <pc:sldChg chg="del">
        <pc:chgData name="Cristina Chaparro Velasco" userId="a87a2e7e0372563e" providerId="LiveId" clId="{10490DE7-D55E-4D5B-B82E-C0E678236356}" dt="2026-05-08T06:09:54.627" v="1922" actId="47"/>
        <pc:sldMkLst>
          <pc:docMk/>
          <pc:sldMk cId="1517438575" sldId="530"/>
        </pc:sldMkLst>
      </pc:sldChg>
      <pc:sldChg chg="del">
        <pc:chgData name="Cristina Chaparro Velasco" userId="a87a2e7e0372563e" providerId="LiveId" clId="{10490DE7-D55E-4D5B-B82E-C0E678236356}" dt="2026-05-08T05:46:42.402" v="1536" actId="47"/>
        <pc:sldMkLst>
          <pc:docMk/>
          <pc:sldMk cId="3871150576" sldId="531"/>
        </pc:sldMkLst>
      </pc:sldChg>
      <pc:sldChg chg="delSp modSp add mod">
        <pc:chgData name="Cristina Chaparro Velasco" userId="a87a2e7e0372563e" providerId="LiveId" clId="{10490DE7-D55E-4D5B-B82E-C0E678236356}" dt="2026-05-08T05:14:18.613" v="1238" actId="14100"/>
        <pc:sldMkLst>
          <pc:docMk/>
          <pc:sldMk cId="3407922038" sldId="532"/>
        </pc:sldMkLst>
        <pc:spChg chg="mod">
          <ac:chgData name="Cristina Chaparro Velasco" userId="a87a2e7e0372563e" providerId="LiveId" clId="{10490DE7-D55E-4D5B-B82E-C0E678236356}" dt="2026-05-08T04:38:12.835" v="800" actId="1076"/>
          <ac:spMkLst>
            <pc:docMk/>
            <pc:sldMk cId="3407922038" sldId="532"/>
            <ac:spMk id="2" creationId="{94C587BE-4792-F042-37C7-3447DA99C043}"/>
          </ac:spMkLst>
        </pc:spChg>
        <pc:spChg chg="mod">
          <ac:chgData name="Cristina Chaparro Velasco" userId="a87a2e7e0372563e" providerId="LiveId" clId="{10490DE7-D55E-4D5B-B82E-C0E678236356}" dt="2026-05-08T05:14:18.613" v="1238" actId="14100"/>
          <ac:spMkLst>
            <pc:docMk/>
            <pc:sldMk cId="3407922038" sldId="532"/>
            <ac:spMk id="4" creationId="{8DBD67E3-A8DF-24C4-408F-2500CAAF22A3}"/>
          </ac:spMkLst>
        </pc:spChg>
        <pc:spChg chg="del">
          <ac:chgData name="Cristina Chaparro Velasco" userId="a87a2e7e0372563e" providerId="LiveId" clId="{10490DE7-D55E-4D5B-B82E-C0E678236356}" dt="2026-05-08T04:36:59.518" v="788" actId="478"/>
          <ac:spMkLst>
            <pc:docMk/>
            <pc:sldMk cId="3407922038" sldId="532"/>
            <ac:spMk id="7" creationId="{C04E65DB-740A-9637-F276-9E53D288538F}"/>
          </ac:spMkLst>
        </pc:spChg>
      </pc:sldChg>
      <pc:sldChg chg="modSp add mod">
        <pc:chgData name="Cristina Chaparro Velasco" userId="a87a2e7e0372563e" providerId="LiveId" clId="{10490DE7-D55E-4D5B-B82E-C0E678236356}" dt="2026-05-08T04:45:34.196" v="969" actId="1076"/>
        <pc:sldMkLst>
          <pc:docMk/>
          <pc:sldMk cId="3511840353" sldId="533"/>
        </pc:sldMkLst>
        <pc:spChg chg="mod">
          <ac:chgData name="Cristina Chaparro Velasco" userId="a87a2e7e0372563e" providerId="LiveId" clId="{10490DE7-D55E-4D5B-B82E-C0E678236356}" dt="2026-05-08T04:45:28.345" v="968" actId="20577"/>
          <ac:spMkLst>
            <pc:docMk/>
            <pc:sldMk cId="3511840353" sldId="533"/>
            <ac:spMk id="7" creationId="{1FB75871-D90D-16F8-9A4A-64472CFA459B}"/>
          </ac:spMkLst>
        </pc:spChg>
        <pc:picChg chg="mod">
          <ac:chgData name="Cristina Chaparro Velasco" userId="a87a2e7e0372563e" providerId="LiveId" clId="{10490DE7-D55E-4D5B-B82E-C0E678236356}" dt="2026-05-08T04:45:34.196" v="969" actId="1076"/>
          <ac:picMkLst>
            <pc:docMk/>
            <pc:sldMk cId="3511840353" sldId="533"/>
            <ac:picMk id="3" creationId="{5052C64C-AEBB-393B-AA31-2EB472FDE199}"/>
          </ac:picMkLst>
        </pc:picChg>
      </pc:sldChg>
      <pc:sldChg chg="addSp delSp modSp add mod ord">
        <pc:chgData name="Cristina Chaparro Velasco" userId="a87a2e7e0372563e" providerId="LiveId" clId="{10490DE7-D55E-4D5B-B82E-C0E678236356}" dt="2026-05-08T05:12:01.670" v="1224" actId="5793"/>
        <pc:sldMkLst>
          <pc:docMk/>
          <pc:sldMk cId="3321446064" sldId="534"/>
        </pc:sldMkLst>
        <pc:spChg chg="mod">
          <ac:chgData name="Cristina Chaparro Velasco" userId="a87a2e7e0372563e" providerId="LiveId" clId="{10490DE7-D55E-4D5B-B82E-C0E678236356}" dt="2026-05-08T05:12:01.670" v="1224" actId="5793"/>
          <ac:spMkLst>
            <pc:docMk/>
            <pc:sldMk cId="3321446064" sldId="534"/>
            <ac:spMk id="2" creationId="{44751DBD-4DB8-3F9B-38DF-143ED846AE74}"/>
          </ac:spMkLst>
        </pc:spChg>
        <pc:picChg chg="del">
          <ac:chgData name="Cristina Chaparro Velasco" userId="a87a2e7e0372563e" providerId="LiveId" clId="{10490DE7-D55E-4D5B-B82E-C0E678236356}" dt="2026-05-08T05:11:21.308" v="1215" actId="478"/>
          <ac:picMkLst>
            <pc:docMk/>
            <pc:sldMk cId="3321446064" sldId="534"/>
            <ac:picMk id="4" creationId="{14563623-20DD-6818-7756-FFD7246FB249}"/>
          </ac:picMkLst>
        </pc:picChg>
        <pc:picChg chg="add mod modCrop">
          <ac:chgData name="Cristina Chaparro Velasco" userId="a87a2e7e0372563e" providerId="LiveId" clId="{10490DE7-D55E-4D5B-B82E-C0E678236356}" dt="2026-05-08T05:11:57.866" v="1222" actId="1076"/>
          <ac:picMkLst>
            <pc:docMk/>
            <pc:sldMk cId="3321446064" sldId="534"/>
            <ac:picMk id="6" creationId="{34223C5E-E875-6CD8-7003-BE9A447D176F}"/>
          </ac:picMkLst>
        </pc:picChg>
      </pc:sldChg>
      <pc:sldChg chg="modSp add del mod ord">
        <pc:chgData name="Cristina Chaparro Velasco" userId="a87a2e7e0372563e" providerId="LiveId" clId="{10490DE7-D55E-4D5B-B82E-C0E678236356}" dt="2026-05-08T05:18:35.861" v="1270" actId="47"/>
        <pc:sldMkLst>
          <pc:docMk/>
          <pc:sldMk cId="3274108662" sldId="535"/>
        </pc:sldMkLst>
        <pc:spChg chg="mod">
          <ac:chgData name="Cristina Chaparro Velasco" userId="a87a2e7e0372563e" providerId="LiveId" clId="{10490DE7-D55E-4D5B-B82E-C0E678236356}" dt="2026-05-08T05:13:51.074" v="1234" actId="1076"/>
          <ac:spMkLst>
            <pc:docMk/>
            <pc:sldMk cId="3274108662" sldId="535"/>
            <ac:spMk id="2" creationId="{C65C82F1-1E58-2E5E-60D1-95B065068A45}"/>
          </ac:spMkLst>
        </pc:spChg>
        <pc:spChg chg="mod">
          <ac:chgData name="Cristina Chaparro Velasco" userId="a87a2e7e0372563e" providerId="LiveId" clId="{10490DE7-D55E-4D5B-B82E-C0E678236356}" dt="2026-05-08T05:15:27.105" v="1269" actId="14100"/>
          <ac:spMkLst>
            <pc:docMk/>
            <pc:sldMk cId="3274108662" sldId="535"/>
            <ac:spMk id="4" creationId="{4448DA8F-E705-168C-6A40-ACBA2855343B}"/>
          </ac:spMkLst>
        </pc:spChg>
      </pc:sldChg>
      <pc:sldChg chg="addSp modSp add mod">
        <pc:chgData name="Cristina Chaparro Velasco" userId="a87a2e7e0372563e" providerId="LiveId" clId="{10490DE7-D55E-4D5B-B82E-C0E678236356}" dt="2026-05-08T05:45:23.133" v="1443" actId="113"/>
        <pc:sldMkLst>
          <pc:docMk/>
          <pc:sldMk cId="3725672882" sldId="535"/>
        </pc:sldMkLst>
        <pc:spChg chg="mod">
          <ac:chgData name="Cristina Chaparro Velasco" userId="a87a2e7e0372563e" providerId="LiveId" clId="{10490DE7-D55E-4D5B-B82E-C0E678236356}" dt="2026-05-08T05:45:23.133" v="1443" actId="113"/>
          <ac:spMkLst>
            <pc:docMk/>
            <pc:sldMk cId="3725672882" sldId="535"/>
            <ac:spMk id="2" creationId="{52D30E28-49D1-C067-FAC4-CEF04293B98C}"/>
          </ac:spMkLst>
        </pc:spChg>
        <pc:spChg chg="mod">
          <ac:chgData name="Cristina Chaparro Velasco" userId="a87a2e7e0372563e" providerId="LiveId" clId="{10490DE7-D55E-4D5B-B82E-C0E678236356}" dt="2026-05-08T05:41:00.252" v="1367" actId="20577"/>
          <ac:spMkLst>
            <pc:docMk/>
            <pc:sldMk cId="3725672882" sldId="535"/>
            <ac:spMk id="3" creationId="{236BAB49-91CF-5B5E-9010-6552308A550D}"/>
          </ac:spMkLst>
        </pc:spChg>
        <pc:graphicFrameChg chg="add mod modGraphic">
          <ac:chgData name="Cristina Chaparro Velasco" userId="a87a2e7e0372563e" providerId="LiveId" clId="{10490DE7-D55E-4D5B-B82E-C0E678236356}" dt="2026-05-08T05:45:01.221" v="1441" actId="2711"/>
          <ac:graphicFrameMkLst>
            <pc:docMk/>
            <pc:sldMk cId="3725672882" sldId="535"/>
            <ac:graphicFrameMk id="4" creationId="{1C777DC3-4C56-9D63-87B6-62450B0B6F00}"/>
          </ac:graphicFrameMkLst>
        </pc:graphicFrameChg>
      </pc:sldChg>
      <pc:sldChg chg="addSp delSp modSp add mod ord">
        <pc:chgData name="Cristina Chaparro Velasco" userId="a87a2e7e0372563e" providerId="LiveId" clId="{10490DE7-D55E-4D5B-B82E-C0E678236356}" dt="2026-05-08T06:00:41.625" v="1840" actId="20577"/>
        <pc:sldMkLst>
          <pc:docMk/>
          <pc:sldMk cId="1533772901" sldId="536"/>
        </pc:sldMkLst>
        <pc:spChg chg="mod">
          <ac:chgData name="Cristina Chaparro Velasco" userId="a87a2e7e0372563e" providerId="LiveId" clId="{10490DE7-D55E-4D5B-B82E-C0E678236356}" dt="2026-05-08T06:00:41.625" v="1840" actId="20577"/>
          <ac:spMkLst>
            <pc:docMk/>
            <pc:sldMk cId="1533772901" sldId="536"/>
            <ac:spMk id="2" creationId="{4AD149F5-5504-5EDC-8D99-5471385D3A79}"/>
          </ac:spMkLst>
        </pc:spChg>
        <pc:spChg chg="mod">
          <ac:chgData name="Cristina Chaparro Velasco" userId="a87a2e7e0372563e" providerId="LiveId" clId="{10490DE7-D55E-4D5B-B82E-C0E678236356}" dt="2026-05-08T05:51:54.901" v="1559" actId="20577"/>
          <ac:spMkLst>
            <pc:docMk/>
            <pc:sldMk cId="1533772901" sldId="536"/>
            <ac:spMk id="3" creationId="{857E2116-EC73-3677-9F56-45ED797B7662}"/>
          </ac:spMkLst>
        </pc:spChg>
        <pc:graphicFrameChg chg="add mod modGraphic">
          <ac:chgData name="Cristina Chaparro Velasco" userId="a87a2e7e0372563e" providerId="LiveId" clId="{10490DE7-D55E-4D5B-B82E-C0E678236356}" dt="2026-05-08T05:57:02.052" v="1754" actId="20577"/>
          <ac:graphicFrameMkLst>
            <pc:docMk/>
            <pc:sldMk cId="1533772901" sldId="536"/>
            <ac:graphicFrameMk id="7" creationId="{CF655F8D-08C8-170E-A3F3-B94629C48BB8}"/>
          </ac:graphicFrameMkLst>
        </pc:graphicFrameChg>
        <pc:picChg chg="add del mod">
          <ac:chgData name="Cristina Chaparro Velasco" userId="a87a2e7e0372563e" providerId="LiveId" clId="{10490DE7-D55E-4D5B-B82E-C0E678236356}" dt="2026-05-08T05:55:01.760" v="1643" actId="478"/>
          <ac:picMkLst>
            <pc:docMk/>
            <pc:sldMk cId="1533772901" sldId="536"/>
            <ac:picMk id="6" creationId="{58CE97E4-3F7C-9792-B56D-5D1425E249E5}"/>
          </ac:picMkLst>
        </pc:picChg>
      </pc:sldChg>
      <pc:sldChg chg="modSp add mod ord">
        <pc:chgData name="Cristina Chaparro Velasco" userId="a87a2e7e0372563e" providerId="LiveId" clId="{10490DE7-D55E-4D5B-B82E-C0E678236356}" dt="2026-05-08T06:12:37.487" v="2146" actId="113"/>
        <pc:sldMkLst>
          <pc:docMk/>
          <pc:sldMk cId="1668650689" sldId="537"/>
        </pc:sldMkLst>
        <pc:spChg chg="mod">
          <ac:chgData name="Cristina Chaparro Velasco" userId="a87a2e7e0372563e" providerId="LiveId" clId="{10490DE7-D55E-4D5B-B82E-C0E678236356}" dt="2026-05-08T06:11:08.101" v="1935" actId="20577"/>
          <ac:spMkLst>
            <pc:docMk/>
            <pc:sldMk cId="1668650689" sldId="537"/>
            <ac:spMk id="2" creationId="{67D288BD-729A-465B-4516-BEF8B694BEB1}"/>
          </ac:spMkLst>
        </pc:spChg>
        <pc:spChg chg="mod">
          <ac:chgData name="Cristina Chaparro Velasco" userId="a87a2e7e0372563e" providerId="LiveId" clId="{10490DE7-D55E-4D5B-B82E-C0E678236356}" dt="2026-05-08T06:12:37.487" v="2146" actId="113"/>
          <ac:spMkLst>
            <pc:docMk/>
            <pc:sldMk cId="1668650689" sldId="537"/>
            <ac:spMk id="4" creationId="{2287B64B-05C5-3DFD-7C02-E5936AB0EF75}"/>
          </ac:spMkLst>
        </pc:spChg>
      </pc:sldChg>
      <pc:sldChg chg="delSp modSp add del mod">
        <pc:chgData name="Cristina Chaparro Velasco" userId="a87a2e7e0372563e" providerId="LiveId" clId="{10490DE7-D55E-4D5B-B82E-C0E678236356}" dt="2026-05-08T06:09:49.184" v="1917" actId="47"/>
        <pc:sldMkLst>
          <pc:docMk/>
          <pc:sldMk cId="3018482733" sldId="537"/>
        </pc:sldMkLst>
        <pc:spChg chg="mod">
          <ac:chgData name="Cristina Chaparro Velasco" userId="a87a2e7e0372563e" providerId="LiveId" clId="{10490DE7-D55E-4D5B-B82E-C0E678236356}" dt="2026-05-08T06:07:41.161" v="1916" actId="207"/>
          <ac:spMkLst>
            <pc:docMk/>
            <pc:sldMk cId="3018482733" sldId="537"/>
            <ac:spMk id="2" creationId="{73B0F2B8-44E6-3B10-2BE2-BED621FAC027}"/>
          </ac:spMkLst>
        </pc:spChg>
        <pc:graphicFrameChg chg="del">
          <ac:chgData name="Cristina Chaparro Velasco" userId="a87a2e7e0372563e" providerId="LiveId" clId="{10490DE7-D55E-4D5B-B82E-C0E678236356}" dt="2026-05-08T06:04:13.854" v="1842" actId="478"/>
          <ac:graphicFrameMkLst>
            <pc:docMk/>
            <pc:sldMk cId="3018482733" sldId="537"/>
            <ac:graphicFrameMk id="7" creationId="{FD726229-8293-7A3D-5150-D17102A684B5}"/>
          </ac:graphicFrameMkLst>
        </pc:graphicFrameChg>
      </pc:sldChg>
      <pc:sldChg chg="new del">
        <pc:chgData name="Cristina Chaparro Velasco" userId="a87a2e7e0372563e" providerId="LiveId" clId="{10490DE7-D55E-4D5B-B82E-C0E678236356}" dt="2026-05-08T06:09:53.700" v="1921" actId="47"/>
        <pc:sldMkLst>
          <pc:docMk/>
          <pc:sldMk cId="3477940968" sldId="537"/>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D88081-6120-49AD-9BAD-CAE479C9A04E}" type="doc">
      <dgm:prSet loTypeId="urn:microsoft.com/office/officeart/2005/8/layout/default" loCatId="list" qsTypeId="urn:microsoft.com/office/officeart/2005/8/quickstyle/simple2" qsCatId="simple" csTypeId="urn:microsoft.com/office/officeart/2005/8/colors/colorful5" csCatId="colorful" phldr="1"/>
      <dgm:spPr/>
      <dgm:t>
        <a:bodyPr/>
        <a:lstStyle/>
        <a:p>
          <a:endParaRPr lang="en-US"/>
        </a:p>
      </dgm:t>
    </dgm:pt>
    <dgm:pt modelId="{A2D26B3D-3EE7-4D85-8245-E26C0D8205D4}">
      <dgm:prSet/>
      <dgm:spPr/>
      <dgm:t>
        <a:bodyPr/>
        <a:lstStyle/>
        <a:p>
          <a:r>
            <a:rPr lang="es-CO" dirty="0">
              <a:latin typeface="Work Sans Light" pitchFamily="2" charset="0"/>
            </a:rPr>
            <a:t>Superficies</a:t>
          </a:r>
          <a:endParaRPr lang="en-US" dirty="0">
            <a:latin typeface="Work Sans Light" pitchFamily="2" charset="0"/>
          </a:endParaRPr>
        </a:p>
      </dgm:t>
    </dgm:pt>
    <dgm:pt modelId="{62D13DAA-C757-44E9-852B-02FF738961DF}" type="parTrans" cxnId="{36831FD3-BA09-4244-A517-5FDF5341DDFA}">
      <dgm:prSet/>
      <dgm:spPr/>
      <dgm:t>
        <a:bodyPr/>
        <a:lstStyle/>
        <a:p>
          <a:endParaRPr lang="en-US"/>
        </a:p>
      </dgm:t>
    </dgm:pt>
    <dgm:pt modelId="{BF78DB07-0B5B-4A31-9590-1593D4A0B6BB}" type="sibTrans" cxnId="{36831FD3-BA09-4244-A517-5FDF5341DDFA}">
      <dgm:prSet/>
      <dgm:spPr/>
      <dgm:t>
        <a:bodyPr/>
        <a:lstStyle/>
        <a:p>
          <a:endParaRPr lang="en-US"/>
        </a:p>
      </dgm:t>
    </dgm:pt>
    <dgm:pt modelId="{5B552F45-B646-4859-B081-66762968F6BE}">
      <dgm:prSet/>
      <dgm:spPr/>
      <dgm:t>
        <a:bodyPr/>
        <a:lstStyle/>
        <a:p>
          <a:r>
            <a:rPr lang="es-CO" dirty="0">
              <a:latin typeface="Work Sans Light" pitchFamily="2" charset="0"/>
            </a:rPr>
            <a:t>Ruido</a:t>
          </a:r>
          <a:endParaRPr lang="en-US" dirty="0">
            <a:latin typeface="Work Sans Light" pitchFamily="2" charset="0"/>
          </a:endParaRPr>
        </a:p>
      </dgm:t>
    </dgm:pt>
    <dgm:pt modelId="{FC00B472-1D53-4EDD-BB2E-2867C042877D}" type="parTrans" cxnId="{6F652888-8F10-4A99-8365-BC19FADD7CE0}">
      <dgm:prSet/>
      <dgm:spPr/>
      <dgm:t>
        <a:bodyPr/>
        <a:lstStyle/>
        <a:p>
          <a:endParaRPr lang="en-US"/>
        </a:p>
      </dgm:t>
    </dgm:pt>
    <dgm:pt modelId="{9B4F656F-730D-4C91-80BD-97EB079CA571}" type="sibTrans" cxnId="{6F652888-8F10-4A99-8365-BC19FADD7CE0}">
      <dgm:prSet/>
      <dgm:spPr/>
      <dgm:t>
        <a:bodyPr/>
        <a:lstStyle/>
        <a:p>
          <a:endParaRPr lang="en-US"/>
        </a:p>
      </dgm:t>
    </dgm:pt>
    <dgm:pt modelId="{D6C80475-19C1-4A0E-B3C8-F207CD95858B}">
      <dgm:prSet/>
      <dgm:spPr/>
      <dgm:t>
        <a:bodyPr/>
        <a:lstStyle/>
        <a:p>
          <a:r>
            <a:rPr lang="es-CO" dirty="0">
              <a:latin typeface="Work Sans Light" pitchFamily="2" charset="0"/>
            </a:rPr>
            <a:t>Distancia</a:t>
          </a:r>
          <a:endParaRPr lang="en-US" dirty="0">
            <a:latin typeface="Work Sans Light" pitchFamily="2" charset="0"/>
          </a:endParaRPr>
        </a:p>
      </dgm:t>
    </dgm:pt>
    <dgm:pt modelId="{6A35BF13-94FC-47EA-A65B-59B02D85FC0E}" type="parTrans" cxnId="{C801B226-0ED7-4F98-A34D-67F1258D6DBF}">
      <dgm:prSet/>
      <dgm:spPr/>
      <dgm:t>
        <a:bodyPr/>
        <a:lstStyle/>
        <a:p>
          <a:endParaRPr lang="en-US"/>
        </a:p>
      </dgm:t>
    </dgm:pt>
    <dgm:pt modelId="{7154BDFD-7E75-4E50-BEE8-6E069266DBD6}" type="sibTrans" cxnId="{C801B226-0ED7-4F98-A34D-67F1258D6DBF}">
      <dgm:prSet/>
      <dgm:spPr/>
      <dgm:t>
        <a:bodyPr/>
        <a:lstStyle/>
        <a:p>
          <a:endParaRPr lang="en-US"/>
        </a:p>
      </dgm:t>
    </dgm:pt>
    <dgm:pt modelId="{BE6B50EB-CB2A-4B7C-8424-A396705D7BA9}">
      <dgm:prSet/>
      <dgm:spPr/>
      <dgm:t>
        <a:bodyPr/>
        <a:lstStyle/>
        <a:p>
          <a:r>
            <a:rPr lang="en-US" dirty="0" err="1">
              <a:latin typeface="Work Sans Light" pitchFamily="2" charset="0"/>
            </a:rPr>
            <a:t>Velocidad</a:t>
          </a:r>
          <a:r>
            <a:rPr lang="en-US" dirty="0">
              <a:latin typeface="Work Sans Light" pitchFamily="2" charset="0"/>
            </a:rPr>
            <a:t> del </a:t>
          </a:r>
          <a:r>
            <a:rPr lang="en-US" dirty="0" err="1">
              <a:latin typeface="Work Sans Light" pitchFamily="2" charset="0"/>
            </a:rPr>
            <a:t>objeto</a:t>
          </a:r>
          <a:endParaRPr lang="en-US" dirty="0">
            <a:latin typeface="Work Sans Light" pitchFamily="2" charset="0"/>
          </a:endParaRPr>
        </a:p>
      </dgm:t>
    </dgm:pt>
    <dgm:pt modelId="{C7803C9B-D6BF-411E-A7FB-86CBE056320E}" type="parTrans" cxnId="{4BBD600D-6526-47FD-BFB0-6A8AD60D6A21}">
      <dgm:prSet/>
      <dgm:spPr/>
      <dgm:t>
        <a:bodyPr/>
        <a:lstStyle/>
        <a:p>
          <a:endParaRPr lang="en-US"/>
        </a:p>
      </dgm:t>
    </dgm:pt>
    <dgm:pt modelId="{8ABDB99C-C9D0-4270-99BB-CD4345AFCD6B}" type="sibTrans" cxnId="{4BBD600D-6526-47FD-BFB0-6A8AD60D6A21}">
      <dgm:prSet/>
      <dgm:spPr/>
      <dgm:t>
        <a:bodyPr/>
        <a:lstStyle/>
        <a:p>
          <a:endParaRPr lang="en-US"/>
        </a:p>
      </dgm:t>
    </dgm:pt>
    <dgm:pt modelId="{57ADB00F-46D8-47B3-B691-CCF6CE8F48DA}" type="pres">
      <dgm:prSet presAssocID="{D0D88081-6120-49AD-9BAD-CAE479C9A04E}" presName="diagram" presStyleCnt="0">
        <dgm:presLayoutVars>
          <dgm:dir/>
          <dgm:resizeHandles val="exact"/>
        </dgm:presLayoutVars>
      </dgm:prSet>
      <dgm:spPr/>
    </dgm:pt>
    <dgm:pt modelId="{2292B1E6-1EE7-4E0F-99DC-B72746F691E0}" type="pres">
      <dgm:prSet presAssocID="{A2D26B3D-3EE7-4D85-8245-E26C0D8205D4}" presName="node" presStyleLbl="node1" presStyleIdx="0" presStyleCnt="4">
        <dgm:presLayoutVars>
          <dgm:bulletEnabled val="1"/>
        </dgm:presLayoutVars>
      </dgm:prSet>
      <dgm:spPr/>
    </dgm:pt>
    <dgm:pt modelId="{28100DFC-9B57-4FD8-90E1-58172E4AF1C4}" type="pres">
      <dgm:prSet presAssocID="{BF78DB07-0B5B-4A31-9590-1593D4A0B6BB}" presName="sibTrans" presStyleCnt="0"/>
      <dgm:spPr/>
    </dgm:pt>
    <dgm:pt modelId="{5CA83A02-6077-4BAD-B277-3402668448D7}" type="pres">
      <dgm:prSet presAssocID="{5B552F45-B646-4859-B081-66762968F6BE}" presName="node" presStyleLbl="node1" presStyleIdx="1" presStyleCnt="4">
        <dgm:presLayoutVars>
          <dgm:bulletEnabled val="1"/>
        </dgm:presLayoutVars>
      </dgm:prSet>
      <dgm:spPr/>
    </dgm:pt>
    <dgm:pt modelId="{C71FA531-F01F-4527-BF8B-527ED59811CD}" type="pres">
      <dgm:prSet presAssocID="{9B4F656F-730D-4C91-80BD-97EB079CA571}" presName="sibTrans" presStyleCnt="0"/>
      <dgm:spPr/>
    </dgm:pt>
    <dgm:pt modelId="{FEE5FC7D-99E8-44A6-8EC7-1578ADA2518F}" type="pres">
      <dgm:prSet presAssocID="{D6C80475-19C1-4A0E-B3C8-F207CD95858B}" presName="node" presStyleLbl="node1" presStyleIdx="2" presStyleCnt="4">
        <dgm:presLayoutVars>
          <dgm:bulletEnabled val="1"/>
        </dgm:presLayoutVars>
      </dgm:prSet>
      <dgm:spPr/>
    </dgm:pt>
    <dgm:pt modelId="{506A07EB-7BE9-4B23-9E0A-E382BB5DF892}" type="pres">
      <dgm:prSet presAssocID="{7154BDFD-7E75-4E50-BEE8-6E069266DBD6}" presName="sibTrans" presStyleCnt="0"/>
      <dgm:spPr/>
    </dgm:pt>
    <dgm:pt modelId="{2D733BBF-DFFA-49EB-9398-B23F906455F1}" type="pres">
      <dgm:prSet presAssocID="{BE6B50EB-CB2A-4B7C-8424-A396705D7BA9}" presName="node" presStyleLbl="node1" presStyleIdx="3" presStyleCnt="4">
        <dgm:presLayoutVars>
          <dgm:bulletEnabled val="1"/>
        </dgm:presLayoutVars>
      </dgm:prSet>
      <dgm:spPr/>
    </dgm:pt>
  </dgm:ptLst>
  <dgm:cxnLst>
    <dgm:cxn modelId="{8B67C005-5325-409B-B512-6D7AE131065D}" type="presOf" srcId="{BE6B50EB-CB2A-4B7C-8424-A396705D7BA9}" destId="{2D733BBF-DFFA-49EB-9398-B23F906455F1}" srcOrd="0" destOrd="0" presId="urn:microsoft.com/office/officeart/2005/8/layout/default"/>
    <dgm:cxn modelId="{4BBD600D-6526-47FD-BFB0-6A8AD60D6A21}" srcId="{D0D88081-6120-49AD-9BAD-CAE479C9A04E}" destId="{BE6B50EB-CB2A-4B7C-8424-A396705D7BA9}" srcOrd="3" destOrd="0" parTransId="{C7803C9B-D6BF-411E-A7FB-86CBE056320E}" sibTransId="{8ABDB99C-C9D0-4270-99BB-CD4345AFCD6B}"/>
    <dgm:cxn modelId="{28F87A10-FD09-456C-80EB-12D96AF5C0C3}" type="presOf" srcId="{D0D88081-6120-49AD-9BAD-CAE479C9A04E}" destId="{57ADB00F-46D8-47B3-B691-CCF6CE8F48DA}" srcOrd="0" destOrd="0" presId="urn:microsoft.com/office/officeart/2005/8/layout/default"/>
    <dgm:cxn modelId="{C801B226-0ED7-4F98-A34D-67F1258D6DBF}" srcId="{D0D88081-6120-49AD-9BAD-CAE479C9A04E}" destId="{D6C80475-19C1-4A0E-B3C8-F207CD95858B}" srcOrd="2" destOrd="0" parTransId="{6A35BF13-94FC-47EA-A65B-59B02D85FC0E}" sibTransId="{7154BDFD-7E75-4E50-BEE8-6E069266DBD6}"/>
    <dgm:cxn modelId="{E729E42F-4E9D-4D1D-AE9B-AA9BBEE02B5C}" type="presOf" srcId="{A2D26B3D-3EE7-4D85-8245-E26C0D8205D4}" destId="{2292B1E6-1EE7-4E0F-99DC-B72746F691E0}" srcOrd="0" destOrd="0" presId="urn:microsoft.com/office/officeart/2005/8/layout/default"/>
    <dgm:cxn modelId="{6F652888-8F10-4A99-8365-BC19FADD7CE0}" srcId="{D0D88081-6120-49AD-9BAD-CAE479C9A04E}" destId="{5B552F45-B646-4859-B081-66762968F6BE}" srcOrd="1" destOrd="0" parTransId="{FC00B472-1D53-4EDD-BB2E-2867C042877D}" sibTransId="{9B4F656F-730D-4C91-80BD-97EB079CA571}"/>
    <dgm:cxn modelId="{D30F3B8A-FA94-477C-8E78-34E3FDB5661C}" type="presOf" srcId="{D6C80475-19C1-4A0E-B3C8-F207CD95858B}" destId="{FEE5FC7D-99E8-44A6-8EC7-1578ADA2518F}" srcOrd="0" destOrd="0" presId="urn:microsoft.com/office/officeart/2005/8/layout/default"/>
    <dgm:cxn modelId="{776155A2-9048-4005-A92B-B27618272D2D}" type="presOf" srcId="{5B552F45-B646-4859-B081-66762968F6BE}" destId="{5CA83A02-6077-4BAD-B277-3402668448D7}" srcOrd="0" destOrd="0" presId="urn:microsoft.com/office/officeart/2005/8/layout/default"/>
    <dgm:cxn modelId="{36831FD3-BA09-4244-A517-5FDF5341DDFA}" srcId="{D0D88081-6120-49AD-9BAD-CAE479C9A04E}" destId="{A2D26B3D-3EE7-4D85-8245-E26C0D8205D4}" srcOrd="0" destOrd="0" parTransId="{62D13DAA-C757-44E9-852B-02FF738961DF}" sibTransId="{BF78DB07-0B5B-4A31-9590-1593D4A0B6BB}"/>
    <dgm:cxn modelId="{77424C92-6723-4D5E-AFF5-94429E67EFF9}" type="presParOf" srcId="{57ADB00F-46D8-47B3-B691-CCF6CE8F48DA}" destId="{2292B1E6-1EE7-4E0F-99DC-B72746F691E0}" srcOrd="0" destOrd="0" presId="urn:microsoft.com/office/officeart/2005/8/layout/default"/>
    <dgm:cxn modelId="{7C3B6325-AB58-44B9-B33F-344D337181FB}" type="presParOf" srcId="{57ADB00F-46D8-47B3-B691-CCF6CE8F48DA}" destId="{28100DFC-9B57-4FD8-90E1-58172E4AF1C4}" srcOrd="1" destOrd="0" presId="urn:microsoft.com/office/officeart/2005/8/layout/default"/>
    <dgm:cxn modelId="{08F92A38-0991-46C7-B000-86B60EFE8DC7}" type="presParOf" srcId="{57ADB00F-46D8-47B3-B691-CCF6CE8F48DA}" destId="{5CA83A02-6077-4BAD-B277-3402668448D7}" srcOrd="2" destOrd="0" presId="urn:microsoft.com/office/officeart/2005/8/layout/default"/>
    <dgm:cxn modelId="{59D7E3AA-CC80-4C98-8C17-B69C668626C7}" type="presParOf" srcId="{57ADB00F-46D8-47B3-B691-CCF6CE8F48DA}" destId="{C71FA531-F01F-4527-BF8B-527ED59811CD}" srcOrd="3" destOrd="0" presId="urn:microsoft.com/office/officeart/2005/8/layout/default"/>
    <dgm:cxn modelId="{3E86FF65-E020-41A9-9003-AA40A1576A9E}" type="presParOf" srcId="{57ADB00F-46D8-47B3-B691-CCF6CE8F48DA}" destId="{FEE5FC7D-99E8-44A6-8EC7-1578ADA2518F}" srcOrd="4" destOrd="0" presId="urn:microsoft.com/office/officeart/2005/8/layout/default"/>
    <dgm:cxn modelId="{D7EC5B92-FE1D-4368-9478-E9B9F5755C8C}" type="presParOf" srcId="{57ADB00F-46D8-47B3-B691-CCF6CE8F48DA}" destId="{506A07EB-7BE9-4B23-9E0A-E382BB5DF892}" srcOrd="5" destOrd="0" presId="urn:microsoft.com/office/officeart/2005/8/layout/default"/>
    <dgm:cxn modelId="{A37F071F-FA77-4301-A32D-5322DECCE219}" type="presParOf" srcId="{57ADB00F-46D8-47B3-B691-CCF6CE8F48DA}" destId="{2D733BBF-DFFA-49EB-9398-B23F906455F1}"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2B1E6-1EE7-4E0F-99DC-B72746F691E0}">
      <dsp:nvSpPr>
        <dsp:cNvPr id="0" name=""/>
        <dsp:cNvSpPr/>
      </dsp:nvSpPr>
      <dsp:spPr>
        <a:xfrm>
          <a:off x="613" y="57535"/>
          <a:ext cx="2394272" cy="1436563"/>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CO" sz="3200" kern="1200" dirty="0">
              <a:latin typeface="Work Sans Light" pitchFamily="2" charset="0"/>
            </a:rPr>
            <a:t>Superficies</a:t>
          </a:r>
          <a:endParaRPr lang="en-US" sz="3200" kern="1200" dirty="0">
            <a:latin typeface="Work Sans Light" pitchFamily="2" charset="0"/>
          </a:endParaRPr>
        </a:p>
      </dsp:txBody>
      <dsp:txXfrm>
        <a:off x="613" y="57535"/>
        <a:ext cx="2394272" cy="1436563"/>
      </dsp:txXfrm>
    </dsp:sp>
    <dsp:sp modelId="{5CA83A02-6077-4BAD-B277-3402668448D7}">
      <dsp:nvSpPr>
        <dsp:cNvPr id="0" name=""/>
        <dsp:cNvSpPr/>
      </dsp:nvSpPr>
      <dsp:spPr>
        <a:xfrm>
          <a:off x="2634313" y="57535"/>
          <a:ext cx="2394272" cy="1436563"/>
        </a:xfrm>
        <a:prstGeom prst="rect">
          <a:avLst/>
        </a:prstGeom>
        <a:solidFill>
          <a:schemeClr val="accent5">
            <a:hueOff val="-2252848"/>
            <a:satOff val="-5806"/>
            <a:lumOff val="-392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CO" sz="3200" kern="1200" dirty="0">
              <a:latin typeface="Work Sans Light" pitchFamily="2" charset="0"/>
            </a:rPr>
            <a:t>Ruido</a:t>
          </a:r>
          <a:endParaRPr lang="en-US" sz="3200" kern="1200" dirty="0">
            <a:latin typeface="Work Sans Light" pitchFamily="2" charset="0"/>
          </a:endParaRPr>
        </a:p>
      </dsp:txBody>
      <dsp:txXfrm>
        <a:off x="2634313" y="57535"/>
        <a:ext cx="2394272" cy="1436563"/>
      </dsp:txXfrm>
    </dsp:sp>
    <dsp:sp modelId="{FEE5FC7D-99E8-44A6-8EC7-1578ADA2518F}">
      <dsp:nvSpPr>
        <dsp:cNvPr id="0" name=""/>
        <dsp:cNvSpPr/>
      </dsp:nvSpPr>
      <dsp:spPr>
        <a:xfrm>
          <a:off x="613" y="1733526"/>
          <a:ext cx="2394272" cy="1436563"/>
        </a:xfrm>
        <a:prstGeom prst="rect">
          <a:avLst/>
        </a:prstGeom>
        <a:solidFill>
          <a:schemeClr val="accent5">
            <a:hueOff val="-4505695"/>
            <a:satOff val="-11613"/>
            <a:lumOff val="-784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CO" sz="3200" kern="1200" dirty="0">
              <a:latin typeface="Work Sans Light" pitchFamily="2" charset="0"/>
            </a:rPr>
            <a:t>Distancia</a:t>
          </a:r>
          <a:endParaRPr lang="en-US" sz="3200" kern="1200" dirty="0">
            <a:latin typeface="Work Sans Light" pitchFamily="2" charset="0"/>
          </a:endParaRPr>
        </a:p>
      </dsp:txBody>
      <dsp:txXfrm>
        <a:off x="613" y="1733526"/>
        <a:ext cx="2394272" cy="1436563"/>
      </dsp:txXfrm>
    </dsp:sp>
    <dsp:sp modelId="{2D733BBF-DFFA-49EB-9398-B23F906455F1}">
      <dsp:nvSpPr>
        <dsp:cNvPr id="0" name=""/>
        <dsp:cNvSpPr/>
      </dsp:nvSpPr>
      <dsp:spPr>
        <a:xfrm>
          <a:off x="2634313" y="1733526"/>
          <a:ext cx="2394272" cy="1436563"/>
        </a:xfrm>
        <a:prstGeom prst="rect">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err="1">
              <a:latin typeface="Work Sans Light" pitchFamily="2" charset="0"/>
            </a:rPr>
            <a:t>Velocidad</a:t>
          </a:r>
          <a:r>
            <a:rPr lang="en-US" sz="3200" kern="1200" dirty="0">
              <a:latin typeface="Work Sans Light" pitchFamily="2" charset="0"/>
            </a:rPr>
            <a:t> del </a:t>
          </a:r>
          <a:r>
            <a:rPr lang="en-US" sz="3200" kern="1200" dirty="0" err="1">
              <a:latin typeface="Work Sans Light" pitchFamily="2" charset="0"/>
            </a:rPr>
            <a:t>objeto</a:t>
          </a:r>
          <a:endParaRPr lang="en-US" sz="3200" kern="1200" dirty="0">
            <a:latin typeface="Work Sans Light" pitchFamily="2" charset="0"/>
          </a:endParaRPr>
        </a:p>
      </dsp:txBody>
      <dsp:txXfrm>
        <a:off x="2634313" y="1733526"/>
        <a:ext cx="2394272" cy="143656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7/05/2026</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7/05/2026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6906C58E-460D-4A4B-B0C2-1191B9D14FCB}" type="slidenum">
              <a:rPr lang="es-CO" smtClean="0"/>
              <a:t>1</a:t>
            </a:fld>
            <a:endParaRPr lang="es-CO"/>
          </a:p>
        </p:txBody>
      </p:sp>
    </p:spTree>
    <p:extLst>
      <p:ext uri="{BB962C8B-B14F-4D97-AF65-F5344CB8AC3E}">
        <p14:creationId xmlns:p14="http://schemas.microsoft.com/office/powerpoint/2010/main" val="1178927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C8DBD-A3B3-D6A3-3FE0-F526ADDC86E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8BDC5FE-F324-DF81-4D6E-4F5CAB485FA2}"/>
              </a:ext>
            </a:extLst>
          </p:cNvPr>
          <p:cNvSpPr>
            <a:spLocks noGrp="1" noRot="1" noChangeAspect="1"/>
          </p:cNvSpPr>
          <p:nvPr>
            <p:ph type="sldImg"/>
          </p:nvPr>
        </p:nvSpPr>
        <p:spPr/>
        <p:txBody>
          <a:bodyPr/>
          <a:lstStyle/>
          <a:p>
            <a:endParaRPr lang="es-CO"/>
          </a:p>
        </p:txBody>
      </p:sp>
      <p:sp>
        <p:nvSpPr>
          <p:cNvPr id="3" name="Marcador de notas 2">
            <a:extLst>
              <a:ext uri="{FF2B5EF4-FFF2-40B4-BE49-F238E27FC236}">
                <a16:creationId xmlns:a16="http://schemas.microsoft.com/office/drawing/2014/main" id="{9B7CAB0E-B2B1-CE8F-45BB-BF75B7B3C407}"/>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776AD3AD-527D-01BA-EC7C-FF5C51551B17}"/>
              </a:ext>
            </a:extLst>
          </p:cNvPr>
          <p:cNvSpPr>
            <a:spLocks noGrp="1"/>
          </p:cNvSpPr>
          <p:nvPr>
            <p:ph type="sldNum" sz="quarter" idx="5"/>
          </p:nvPr>
        </p:nvSpPr>
        <p:spPr/>
        <p:txBody>
          <a:bodyPr/>
          <a:lstStyle/>
          <a:p>
            <a:fld id="{6906C58E-460D-4A4B-B0C2-1191B9D14FCB}" type="slidenum">
              <a:rPr lang="es-CO" smtClean="0"/>
              <a:t>2</a:t>
            </a:fld>
            <a:endParaRPr lang="es-CO"/>
          </a:p>
        </p:txBody>
      </p:sp>
    </p:spTree>
    <p:extLst>
      <p:ext uri="{BB962C8B-B14F-4D97-AF65-F5344CB8AC3E}">
        <p14:creationId xmlns:p14="http://schemas.microsoft.com/office/powerpoint/2010/main" val="3934294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3</a:t>
            </a:fld>
            <a:endParaRPr lang="es-CO"/>
          </a:p>
        </p:txBody>
      </p:sp>
    </p:spTree>
    <p:extLst>
      <p:ext uri="{BB962C8B-B14F-4D97-AF65-F5344CB8AC3E}">
        <p14:creationId xmlns:p14="http://schemas.microsoft.com/office/powerpoint/2010/main" val="2287506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6906C58E-460D-4A4B-B0C2-1191B9D14FCB}" type="slidenum">
              <a:rPr lang="es-CO" smtClean="0"/>
              <a:t>11</a:t>
            </a:fld>
            <a:endParaRPr lang="es-CO"/>
          </a:p>
        </p:txBody>
      </p:sp>
    </p:spTree>
    <p:extLst>
      <p:ext uri="{BB962C8B-B14F-4D97-AF65-F5344CB8AC3E}">
        <p14:creationId xmlns:p14="http://schemas.microsoft.com/office/powerpoint/2010/main" val="1021229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A0006-10CC-A952-D136-8C610FFA1B5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EB1B4D8-042E-D110-C186-041D7503AE49}"/>
              </a:ext>
            </a:extLst>
          </p:cNvPr>
          <p:cNvSpPr>
            <a:spLocks noGrp="1" noRot="1" noChangeAspect="1"/>
          </p:cNvSpPr>
          <p:nvPr>
            <p:ph type="sldImg"/>
          </p:nvPr>
        </p:nvSpPr>
        <p:spPr/>
        <p:txBody>
          <a:bodyPr/>
          <a:lstStyle/>
          <a:p>
            <a:endParaRPr lang="es-CO"/>
          </a:p>
        </p:txBody>
      </p:sp>
      <p:sp>
        <p:nvSpPr>
          <p:cNvPr id="3" name="Marcador de notas 2">
            <a:extLst>
              <a:ext uri="{FF2B5EF4-FFF2-40B4-BE49-F238E27FC236}">
                <a16:creationId xmlns:a16="http://schemas.microsoft.com/office/drawing/2014/main" id="{62B6C5DA-A150-B4CD-0152-53C6ED163009}"/>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89E6E954-EBFA-19FB-8FAB-6DDAC9CC8FE6}"/>
              </a:ext>
            </a:extLst>
          </p:cNvPr>
          <p:cNvSpPr>
            <a:spLocks noGrp="1"/>
          </p:cNvSpPr>
          <p:nvPr>
            <p:ph type="sldNum" sz="quarter" idx="5"/>
          </p:nvPr>
        </p:nvSpPr>
        <p:spPr/>
        <p:txBody>
          <a:bodyPr/>
          <a:lstStyle/>
          <a:p>
            <a:fld id="{6906C58E-460D-4A4B-B0C2-1191B9D14FCB}" type="slidenum">
              <a:rPr lang="es-CO" smtClean="0"/>
              <a:t>16</a:t>
            </a:fld>
            <a:endParaRPr lang="es-CO"/>
          </a:p>
        </p:txBody>
      </p:sp>
    </p:spTree>
    <p:extLst>
      <p:ext uri="{BB962C8B-B14F-4D97-AF65-F5344CB8AC3E}">
        <p14:creationId xmlns:p14="http://schemas.microsoft.com/office/powerpoint/2010/main" val="83215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95260C-E8AD-B240-9481-5B2FE14A606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A8F4960B-AC04-294C-9B8A-B10830EF5F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89F720DD-BA8F-C443-A59E-F0EEAF843AB1}"/>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F9A1676A-B50F-4048-B9A0-67475225D0C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0B408DD-191C-9940-B5DC-9B04378C876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379450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C07BF5-7EFA-9943-8CEE-7006AC893CB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BEFF53FB-B16B-7444-99CF-B7533C11E26D}"/>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0C9133D3-834D-0942-99DE-29F15E8DC436}"/>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5A5A02E1-CB07-7943-ACA2-6FF8387D32D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12BC7A9-2B5F-1841-91C8-9460E3E551A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711478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C11DF48-6A7C-3349-8650-2AA87E5D5E6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5D61C96-3D9F-F745-A812-5EC81CEB48F4}"/>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3F61D3C-242D-F544-9883-3EEF515CE808}"/>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CCAB2518-6961-A143-A5EE-C5606EBA486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586FEAD3-1533-7A45-8011-C0C84A1DCD46}"/>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3816216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Encabezado de sección">
    <p:spTree>
      <p:nvGrpSpPr>
        <p:cNvPr id="1" name=""/>
        <p:cNvGrpSpPr/>
        <p:nvPr/>
      </p:nvGrpSpPr>
      <p:grpSpPr>
        <a:xfrm>
          <a:off x="0" y="0"/>
          <a:ext cx="0" cy="0"/>
          <a:chOff x="0" y="0"/>
          <a:chExt cx="0" cy="0"/>
        </a:xfrm>
      </p:grpSpPr>
      <p:pic>
        <p:nvPicPr>
          <p:cNvPr id="6" name="Imagen 5" descr="Patrón de fondo&#10;&#10;Descripción generada automáticamente">
            <a:extLst>
              <a:ext uri="{FF2B5EF4-FFF2-40B4-BE49-F238E27FC236}">
                <a16:creationId xmlns:a16="http://schemas.microsoft.com/office/drawing/2014/main" id="{EDE1298D-A4F7-F1E4-F1B3-3D2F5117E04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Imagen 7">
            <a:extLst>
              <a:ext uri="{FF2B5EF4-FFF2-40B4-BE49-F238E27FC236}">
                <a16:creationId xmlns:a16="http://schemas.microsoft.com/office/drawing/2014/main" id="{247CCB4C-5083-57D8-1826-A57CC975A003}"/>
              </a:ext>
            </a:extLst>
          </p:cNvPr>
          <p:cNvPicPr>
            <a:picLocks noChangeAspect="1"/>
          </p:cNvPicPr>
          <p:nvPr userDrawn="1"/>
        </p:nvPicPr>
        <p:blipFill>
          <a:blip r:embed="rId3"/>
          <a:stretch>
            <a:fillRect/>
          </a:stretch>
        </p:blipFill>
        <p:spPr>
          <a:xfrm>
            <a:off x="8864309" y="268771"/>
            <a:ext cx="3107418" cy="814471"/>
          </a:xfrm>
          <a:prstGeom prst="rect">
            <a:avLst/>
          </a:prstGeom>
        </p:spPr>
      </p:pic>
    </p:spTree>
    <p:extLst>
      <p:ext uri="{BB962C8B-B14F-4D97-AF65-F5344CB8AC3E}">
        <p14:creationId xmlns:p14="http://schemas.microsoft.com/office/powerpoint/2010/main" val="3370360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a:xfrm>
            <a:off x="570156" y="365125"/>
            <a:ext cx="8229600" cy="1325563"/>
          </a:xfrm>
        </p:spPr>
        <p:txBody>
          <a:bodyPr/>
          <a:lstStyle/>
          <a:p>
            <a:r>
              <a:rPr lang="es-ES" dirty="0"/>
              <a:t>Haga clic para modificar el estilo de título del patrón</a:t>
            </a:r>
            <a:endParaRPr lang="es-CO" dirty="0"/>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
        <p:nvSpPr>
          <p:cNvPr id="11" name="Rectángulo 10">
            <a:extLst>
              <a:ext uri="{FF2B5EF4-FFF2-40B4-BE49-F238E27FC236}">
                <a16:creationId xmlns:a16="http://schemas.microsoft.com/office/drawing/2014/main" id="{98EDD55B-571A-06CD-3181-040E4B9F40DA}"/>
              </a:ext>
            </a:extLst>
          </p:cNvPr>
          <p:cNvSpPr/>
          <p:nvPr userDrawn="1"/>
        </p:nvSpPr>
        <p:spPr>
          <a:xfrm>
            <a:off x="10956018" y="225911"/>
            <a:ext cx="920424" cy="1021976"/>
          </a:xfrm>
          <a:prstGeom prst="rect">
            <a:avLst/>
          </a:prstGeom>
          <a:solidFill>
            <a:srgbClr val="38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Imagen 9">
            <a:extLst>
              <a:ext uri="{FF2B5EF4-FFF2-40B4-BE49-F238E27FC236}">
                <a16:creationId xmlns:a16="http://schemas.microsoft.com/office/drawing/2014/main" id="{30CE5BE2-0203-C517-FFA5-76CED448BF5D}"/>
              </a:ext>
            </a:extLst>
          </p:cNvPr>
          <p:cNvPicPr>
            <a:picLocks noChangeAspect="1"/>
          </p:cNvPicPr>
          <p:nvPr userDrawn="1"/>
        </p:nvPicPr>
        <p:blipFill>
          <a:blip r:embed="rId3"/>
          <a:stretch>
            <a:fillRect/>
          </a:stretch>
        </p:blipFill>
        <p:spPr>
          <a:xfrm>
            <a:off x="8960226" y="365250"/>
            <a:ext cx="3168378" cy="830449"/>
          </a:xfrm>
          <a:prstGeom prst="rect">
            <a:avLst/>
          </a:prstGeom>
        </p:spPr>
      </p:pic>
    </p:spTree>
    <p:extLst>
      <p:ext uri="{BB962C8B-B14F-4D97-AF65-F5344CB8AC3E}">
        <p14:creationId xmlns:p14="http://schemas.microsoft.com/office/powerpoint/2010/main" val="3145659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3" name="Imagen 2" descr="Interfaz de usuario gráfica, Texto, Aplicación&#10;&#10;Descripción generada automáticamente">
            <a:extLst>
              <a:ext uri="{FF2B5EF4-FFF2-40B4-BE49-F238E27FC236}">
                <a16:creationId xmlns:a16="http://schemas.microsoft.com/office/drawing/2014/main" id="{7DFF890D-F3AC-9928-32A3-F179DB21A0E8}"/>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8" name="Rectángulo 7">
            <a:extLst>
              <a:ext uri="{FF2B5EF4-FFF2-40B4-BE49-F238E27FC236}">
                <a16:creationId xmlns:a16="http://schemas.microsoft.com/office/drawing/2014/main" id="{476E3A6B-99A6-AD9D-2D92-47C886B3E37C}"/>
              </a:ext>
            </a:extLst>
          </p:cNvPr>
          <p:cNvSpPr/>
          <p:nvPr userDrawn="1"/>
        </p:nvSpPr>
        <p:spPr>
          <a:xfrm>
            <a:off x="968188" y="946673"/>
            <a:ext cx="1506071" cy="1506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 name="Imagen 6">
            <a:extLst>
              <a:ext uri="{FF2B5EF4-FFF2-40B4-BE49-F238E27FC236}">
                <a16:creationId xmlns:a16="http://schemas.microsoft.com/office/drawing/2014/main" id="{29071F9C-9B65-04F4-317E-C8BA1356A929}"/>
              </a:ext>
            </a:extLst>
          </p:cNvPr>
          <p:cNvPicPr>
            <a:picLocks noChangeAspect="1"/>
          </p:cNvPicPr>
          <p:nvPr userDrawn="1"/>
        </p:nvPicPr>
        <p:blipFill>
          <a:blip r:embed="rId3"/>
          <a:stretch>
            <a:fillRect/>
          </a:stretch>
        </p:blipFill>
        <p:spPr>
          <a:xfrm>
            <a:off x="1199227" y="1132852"/>
            <a:ext cx="4104293" cy="1075757"/>
          </a:xfrm>
          <a:prstGeom prst="rect">
            <a:avLst/>
          </a:prstGeom>
        </p:spPr>
      </p:pic>
    </p:spTree>
    <p:extLst>
      <p:ext uri="{BB962C8B-B14F-4D97-AF65-F5344CB8AC3E}">
        <p14:creationId xmlns:p14="http://schemas.microsoft.com/office/powerpoint/2010/main" val="3584946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817F6C-CDBB-234C-B00B-255C60E5483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9743F10-0075-0F47-A0C2-0071CB2B384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AB4C6E2-1F45-C54F-A384-6BA60BB5E5E7}"/>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EF44B0E8-9C87-6C41-96F5-6419B500057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D08979-815A-D443-B424-FB031F975D72}"/>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642203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4B3E04-413C-394A-94BD-6FD1D56E17F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2E8DEAC-948A-0F4A-9098-1EA5A30BE3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E9B39-9659-7747-851C-17A0C73C8B12}"/>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5990AE33-28EE-274E-8E15-02A1474831B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A1D99B-0619-1847-8509-03589920E86F}"/>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130376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0119BB-39AA-4B48-BB60-3EE344FF24B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58E8365F-8201-9D4B-85A4-E53E8819A86D}"/>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C674364B-4945-0A4D-A279-35519E3F46DE}"/>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2868BFB1-0C38-A141-AB7B-22CD10FF3F3D}"/>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6" name="Marcador de pie de página 5">
            <a:extLst>
              <a:ext uri="{FF2B5EF4-FFF2-40B4-BE49-F238E27FC236}">
                <a16:creationId xmlns:a16="http://schemas.microsoft.com/office/drawing/2014/main" id="{9FF6516E-C104-3E4A-BC0F-DC137BD98C42}"/>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2C08597-16B2-3B42-B59A-8815DD747357}"/>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42547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44272C-3F8B-AF4A-82BE-E5BE9107D7B0}"/>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4B8DA00-E62A-A54E-BC50-AEBAAF2516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36E9F7D8-1A62-544F-A4E2-23A591854BA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21895FC1-5F27-B640-81B9-33366BECB58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00D0329-F1AE-FE44-A7B4-B16B429A0C9A}"/>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5A80CE19-B065-6E4F-A207-999BBF94CA15}"/>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8" name="Marcador de pie de página 7">
            <a:extLst>
              <a:ext uri="{FF2B5EF4-FFF2-40B4-BE49-F238E27FC236}">
                <a16:creationId xmlns:a16="http://schemas.microsoft.com/office/drawing/2014/main" id="{299C46BF-4920-E443-B109-668969C5EB88}"/>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9C417FDA-D0D0-AD4C-9F49-6FFEC4BC64C3}"/>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954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4C92FB5-1F0C-DE4B-8A05-DE0792814E4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AF7F14C-AA7D-3049-A400-4AC6EED53745}"/>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4" name="Marcador de pie de página 3">
            <a:extLst>
              <a:ext uri="{FF2B5EF4-FFF2-40B4-BE49-F238E27FC236}">
                <a16:creationId xmlns:a16="http://schemas.microsoft.com/office/drawing/2014/main" id="{E746EF7E-3912-BF43-BEB6-49819D4EEF21}"/>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BD767C9-209C-E54C-90E7-5176E4464B89}"/>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822851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7E92712-14E7-954C-8C23-33CD3DBD715B}"/>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3" name="Marcador de pie de página 2">
            <a:extLst>
              <a:ext uri="{FF2B5EF4-FFF2-40B4-BE49-F238E27FC236}">
                <a16:creationId xmlns:a16="http://schemas.microsoft.com/office/drawing/2014/main" id="{FD7BCE5F-F417-1247-9F26-F4B713468517}"/>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20B4FC7D-A6BA-0840-87AD-C71B1896B98D}"/>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541620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F2BE35-F0B5-DA4A-BE9E-AACFF26FF18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8E62C38B-5384-914E-829A-352266F70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A79E434B-6E01-8148-AB00-051DDD402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E3E8B8D-7A8A-794B-83A8-6920142BBBD1}"/>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6" name="Marcador de pie de página 5">
            <a:extLst>
              <a:ext uri="{FF2B5EF4-FFF2-40B4-BE49-F238E27FC236}">
                <a16:creationId xmlns:a16="http://schemas.microsoft.com/office/drawing/2014/main" id="{582F34C9-1A26-0B41-8AE3-21E599CC561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82100B2-B969-0340-BEE2-F5FE05353DFA}"/>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69714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BADFDE3-8BDA-6F45-A442-3C2913AE526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C08B3433-597C-7E43-A088-A50E4434313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A20DB791-C948-D149-A74A-0C0DFCA0B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145138C-C370-6E42-902A-0DD2F4F614AE}"/>
              </a:ext>
            </a:extLst>
          </p:cNvPr>
          <p:cNvSpPr>
            <a:spLocks noGrp="1"/>
          </p:cNvSpPr>
          <p:nvPr>
            <p:ph type="dt" sz="half" idx="10"/>
          </p:nvPr>
        </p:nvSpPr>
        <p:spPr/>
        <p:txBody>
          <a:bodyPr/>
          <a:lstStyle/>
          <a:p>
            <a:fld id="{BD986248-06F7-A441-A47A-264EBD310E11}" type="datetimeFigureOut">
              <a:rPr lang="es-CO" smtClean="0"/>
              <a:t>7/05/2026</a:t>
            </a:fld>
            <a:endParaRPr lang="es-CO"/>
          </a:p>
        </p:txBody>
      </p:sp>
      <p:sp>
        <p:nvSpPr>
          <p:cNvPr id="6" name="Marcador de pie de página 5">
            <a:extLst>
              <a:ext uri="{FF2B5EF4-FFF2-40B4-BE49-F238E27FC236}">
                <a16:creationId xmlns:a16="http://schemas.microsoft.com/office/drawing/2014/main" id="{9A61561C-CA9F-0943-8A3E-60233368C60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67B72CA4-FB9F-FB4B-8159-119C3846C3CB}"/>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069502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6EFFBE1-33C9-1D48-A916-7535B68EC6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778E02A-26CF-6C46-A280-67C4AA0551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CE7CDF9-2DDE-C04D-A9B9-78F138A1C3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7/05/2026</a:t>
            </a:fld>
            <a:endParaRPr lang="es-CO"/>
          </a:p>
        </p:txBody>
      </p:sp>
      <p:sp>
        <p:nvSpPr>
          <p:cNvPr id="5" name="Marcador de pie de página 4">
            <a:extLst>
              <a:ext uri="{FF2B5EF4-FFF2-40B4-BE49-F238E27FC236}">
                <a16:creationId xmlns:a16="http://schemas.microsoft.com/office/drawing/2014/main" id="{767570B4-267C-034E-B58B-04C03C9E55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5041693D-7DB1-1144-97E3-85753EC9A0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3062609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 id="2147483675" r:id="rId13"/>
    <p:sldLayoutId id="214748367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p:cNvSpPr txBox="1"/>
          <p:nvPr/>
        </p:nvSpPr>
        <p:spPr>
          <a:xfrm>
            <a:off x="951561" y="2702562"/>
            <a:ext cx="10288877" cy="1754326"/>
          </a:xfrm>
          <a:prstGeom prst="rect">
            <a:avLst/>
          </a:prstGeom>
          <a:noFill/>
        </p:spPr>
        <p:txBody>
          <a:bodyPr wrap="square" rtlCol="0">
            <a:spAutoFit/>
          </a:bodyPr>
          <a:lstStyle/>
          <a:p>
            <a:pPr algn="ctr"/>
            <a:r>
              <a:rPr lang="es-ES" sz="5400" b="1" dirty="0">
                <a:solidFill>
                  <a:schemeClr val="tx1">
                    <a:lumMod val="75000"/>
                    <a:lumOff val="25000"/>
                  </a:schemeClr>
                </a:solidFill>
                <a:latin typeface="Work Sans" pitchFamily="2" charset="77"/>
              </a:rPr>
              <a:t>Sensores en la investigación</a:t>
            </a:r>
          </a:p>
          <a:p>
            <a:pPr algn="ctr"/>
            <a:r>
              <a:rPr lang="es-ES" sz="5400" b="1" dirty="0" err="1">
                <a:solidFill>
                  <a:schemeClr val="tx1">
                    <a:lumMod val="75000"/>
                    <a:lumOff val="25000"/>
                  </a:schemeClr>
                </a:solidFill>
                <a:latin typeface="Work Sans" pitchFamily="2" charset="77"/>
              </a:rPr>
              <a:t>Tecnoacademia</a:t>
            </a:r>
            <a:r>
              <a:rPr lang="es-ES" sz="5400" b="1" dirty="0">
                <a:solidFill>
                  <a:schemeClr val="tx1">
                    <a:lumMod val="75000"/>
                    <a:lumOff val="25000"/>
                  </a:schemeClr>
                </a:solidFill>
                <a:latin typeface="Work Sans" pitchFamily="2" charset="77"/>
              </a:rPr>
              <a:t> - Popayán </a:t>
            </a:r>
            <a:endParaRPr lang="es-ES" sz="4000" b="1" dirty="0">
              <a:solidFill>
                <a:schemeClr val="tx1">
                  <a:lumMod val="75000"/>
                  <a:lumOff val="25000"/>
                </a:schemeClr>
              </a:solidFill>
              <a:latin typeface="Work Sans" pitchFamily="2" charset="77"/>
            </a:endParaRPr>
          </a:p>
        </p:txBody>
      </p:sp>
    </p:spTree>
    <p:extLst>
      <p:ext uri="{BB962C8B-B14F-4D97-AF65-F5344CB8AC3E}">
        <p14:creationId xmlns:p14="http://schemas.microsoft.com/office/powerpoint/2010/main" val="30796166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CFB9A-C9E5-EA7B-2765-5C8C73FFFDB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1FFA5C4-7891-5755-0EFB-866EED8F85B4}"/>
              </a:ext>
            </a:extLst>
          </p:cNvPr>
          <p:cNvSpPr>
            <a:spLocks noGrp="1"/>
          </p:cNvSpPr>
          <p:nvPr>
            <p:ph type="title"/>
          </p:nvPr>
        </p:nvSpPr>
        <p:spPr>
          <a:xfrm>
            <a:off x="194979" y="90385"/>
            <a:ext cx="10515600" cy="1325563"/>
          </a:xfrm>
        </p:spPr>
        <p:txBody>
          <a:bodyPr/>
          <a:lstStyle/>
          <a:p>
            <a:r>
              <a:rPr lang="es-CO" dirty="0">
                <a:solidFill>
                  <a:schemeClr val="bg1"/>
                </a:solidFill>
                <a:latin typeface="Work Sans Medium" pitchFamily="2" charset="77"/>
              </a:rPr>
              <a:t>Ejemplo</a:t>
            </a:r>
          </a:p>
        </p:txBody>
      </p:sp>
      <p:sp>
        <p:nvSpPr>
          <p:cNvPr id="4" name="CuadroTexto 3">
            <a:extLst>
              <a:ext uri="{FF2B5EF4-FFF2-40B4-BE49-F238E27FC236}">
                <a16:creationId xmlns:a16="http://schemas.microsoft.com/office/drawing/2014/main" id="{934319C1-40E6-DD8F-F10A-FCC7E46BB4DB}"/>
              </a:ext>
            </a:extLst>
          </p:cNvPr>
          <p:cNvSpPr txBox="1"/>
          <p:nvPr/>
        </p:nvSpPr>
        <p:spPr>
          <a:xfrm>
            <a:off x="953634" y="1762371"/>
            <a:ext cx="9847380" cy="4832092"/>
          </a:xfrm>
          <a:prstGeom prst="rect">
            <a:avLst/>
          </a:prstGeom>
          <a:noFill/>
        </p:spPr>
        <p:txBody>
          <a:bodyPr wrap="square" rtlCol="0">
            <a:spAutoFit/>
          </a:bodyPr>
          <a:lstStyle/>
          <a:p>
            <a:pPr algn="just"/>
            <a:r>
              <a:rPr lang="es-CO" sz="2800" dirty="0">
                <a:solidFill>
                  <a:srgbClr val="00324D"/>
                </a:solidFill>
                <a:latin typeface="Work Sans Light" pitchFamily="2" charset="77"/>
              </a:rPr>
              <a:t>Si un robot debe evitar obstáculos, el sensor ultrasónico puede medir la distancia a una pared mientras el robot avanza.</a:t>
            </a:r>
          </a:p>
          <a:p>
            <a:pPr algn="just"/>
            <a:endParaRPr lang="es-CO" sz="2800" dirty="0">
              <a:solidFill>
                <a:srgbClr val="00324D"/>
              </a:solidFill>
              <a:latin typeface="Work Sans Light" pitchFamily="2" charset="77"/>
            </a:endParaRPr>
          </a:p>
          <a:p>
            <a:pPr algn="just"/>
            <a:r>
              <a:rPr lang="es-CO" sz="2800" dirty="0">
                <a:solidFill>
                  <a:srgbClr val="00324D"/>
                </a:solidFill>
                <a:latin typeface="Work Sans Light" pitchFamily="2" charset="77"/>
              </a:rPr>
              <a:t>Luego se compara:</a:t>
            </a:r>
          </a:p>
          <a:p>
            <a:pPr algn="just"/>
            <a:endParaRPr lang="es-CO" sz="2800" dirty="0">
              <a:solidFill>
                <a:srgbClr val="00324D"/>
              </a:solidFill>
              <a:latin typeface="Work Sans Light" pitchFamily="2" charset="77"/>
            </a:endParaRPr>
          </a:p>
          <a:p>
            <a:pPr marL="342900" indent="-342900" algn="just">
              <a:buFont typeface="Arial" panose="020B0604020202020204" pitchFamily="34" charset="0"/>
              <a:buChar char="•"/>
            </a:pPr>
            <a:r>
              <a:rPr lang="es-CO" sz="2800" b="1" dirty="0">
                <a:solidFill>
                  <a:srgbClr val="00324D"/>
                </a:solidFill>
                <a:latin typeface="Work Sans Light" pitchFamily="2" charset="77"/>
              </a:rPr>
              <a:t>Distancia real medida con regla.</a:t>
            </a:r>
          </a:p>
          <a:p>
            <a:pPr marL="342900" indent="-342900" algn="just">
              <a:buFont typeface="Arial" panose="020B0604020202020204" pitchFamily="34" charset="0"/>
              <a:buChar char="•"/>
            </a:pPr>
            <a:r>
              <a:rPr lang="es-CO" sz="2800" b="1" dirty="0">
                <a:solidFill>
                  <a:srgbClr val="00324D"/>
                </a:solidFill>
                <a:latin typeface="Work Sans Light" pitchFamily="2" charset="77"/>
              </a:rPr>
              <a:t>Distancia detectada por el sensor. </a:t>
            </a:r>
          </a:p>
          <a:p>
            <a:pPr marL="342900" indent="-342900" algn="just">
              <a:buFont typeface="Arial" panose="020B0604020202020204" pitchFamily="34" charset="0"/>
              <a:buChar char="•"/>
            </a:pPr>
            <a:endParaRPr lang="es-CO" sz="2800" dirty="0">
              <a:solidFill>
                <a:srgbClr val="00324D"/>
              </a:solidFill>
              <a:latin typeface="Work Sans Light" pitchFamily="2" charset="77"/>
            </a:endParaRPr>
          </a:p>
          <a:p>
            <a:pPr algn="just"/>
            <a:r>
              <a:rPr lang="es-CO" sz="2800" dirty="0">
                <a:solidFill>
                  <a:srgbClr val="00324D"/>
                </a:solidFill>
                <a:latin typeface="Work Sans Light" pitchFamily="2" charset="77"/>
              </a:rPr>
              <a:t>Si los valores son similares, el sensor está funcionando correctamente.</a:t>
            </a:r>
            <a:endParaRPr lang="es-ES" sz="2800" dirty="0">
              <a:solidFill>
                <a:srgbClr val="00324D"/>
              </a:solidFill>
              <a:latin typeface="Work Sans Light" pitchFamily="2" charset="77"/>
            </a:endParaRPr>
          </a:p>
        </p:txBody>
      </p:sp>
    </p:spTree>
    <p:extLst>
      <p:ext uri="{BB962C8B-B14F-4D97-AF65-F5344CB8AC3E}">
        <p14:creationId xmlns:p14="http://schemas.microsoft.com/office/powerpoint/2010/main" val="767004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BB6762-7CEA-9588-048E-0CA0EC64193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4C151128-0037-0027-8681-C7072ABC514F}"/>
              </a:ext>
            </a:extLst>
          </p:cNvPr>
          <p:cNvPicPr>
            <a:picLocks noChangeAspect="1"/>
          </p:cNvPicPr>
          <p:nvPr/>
        </p:nvPicPr>
        <p:blipFill>
          <a:blip r:embed="rId3"/>
          <a:stretch>
            <a:fillRect/>
          </a:stretch>
        </p:blipFill>
        <p:spPr>
          <a:xfrm>
            <a:off x="0" y="0"/>
            <a:ext cx="12189631" cy="6858000"/>
          </a:xfrm>
          <a:prstGeom prst="rect">
            <a:avLst/>
          </a:prstGeom>
        </p:spPr>
      </p:pic>
      <p:sp>
        <p:nvSpPr>
          <p:cNvPr id="2" name="CuadroTexto 1">
            <a:extLst>
              <a:ext uri="{FF2B5EF4-FFF2-40B4-BE49-F238E27FC236}">
                <a16:creationId xmlns:a16="http://schemas.microsoft.com/office/drawing/2014/main" id="{44751DBD-4DB8-3F9B-38DF-143ED846AE74}"/>
              </a:ext>
            </a:extLst>
          </p:cNvPr>
          <p:cNvSpPr txBox="1"/>
          <p:nvPr/>
        </p:nvSpPr>
        <p:spPr>
          <a:xfrm>
            <a:off x="129477" y="1922186"/>
            <a:ext cx="7107631" cy="3231654"/>
          </a:xfrm>
          <a:prstGeom prst="rect">
            <a:avLst/>
          </a:prstGeom>
          <a:noFill/>
        </p:spPr>
        <p:txBody>
          <a:bodyPr wrap="square" rtlCol="0">
            <a:spAutoFit/>
          </a:bodyPr>
          <a:lstStyle/>
          <a:p>
            <a:pPr algn="ctr"/>
            <a:r>
              <a:rPr lang="es-CO" sz="4400" b="1" dirty="0">
                <a:solidFill>
                  <a:schemeClr val="bg1">
                    <a:lumMod val="95000"/>
                  </a:schemeClr>
                </a:solidFill>
                <a:latin typeface="Work Sans Light" pitchFamily="2" charset="77"/>
              </a:rPr>
              <a:t>¿Qué creen que pasaría si un sensor mide mal la distancia en un carro autónomo?</a:t>
            </a:r>
          </a:p>
          <a:p>
            <a:pPr algn="ctr"/>
            <a:endParaRPr lang="es-ES" sz="2800" dirty="0">
              <a:latin typeface="Work Sans Light" pitchFamily="2" charset="77"/>
            </a:endParaRPr>
          </a:p>
        </p:txBody>
      </p:sp>
      <p:pic>
        <p:nvPicPr>
          <p:cNvPr id="6" name="Imagen 5">
            <a:extLst>
              <a:ext uri="{FF2B5EF4-FFF2-40B4-BE49-F238E27FC236}">
                <a16:creationId xmlns:a16="http://schemas.microsoft.com/office/drawing/2014/main" id="{34223C5E-E875-6CD8-7003-BE9A447D176F}"/>
              </a:ext>
            </a:extLst>
          </p:cNvPr>
          <p:cNvPicPr>
            <a:picLocks noChangeAspect="1"/>
          </p:cNvPicPr>
          <p:nvPr/>
        </p:nvPicPr>
        <p:blipFill>
          <a:blip r:embed="rId4"/>
          <a:srcRect l="22678" t="8117" r="20884"/>
          <a:stretch>
            <a:fillRect/>
          </a:stretch>
        </p:blipFill>
        <p:spPr>
          <a:xfrm>
            <a:off x="7646795" y="1848896"/>
            <a:ext cx="3687745" cy="3378235"/>
          </a:xfrm>
          <a:prstGeom prst="rect">
            <a:avLst/>
          </a:prstGeom>
        </p:spPr>
      </p:pic>
    </p:spTree>
    <p:extLst>
      <p:ext uri="{BB962C8B-B14F-4D97-AF65-F5344CB8AC3E}">
        <p14:creationId xmlns:p14="http://schemas.microsoft.com/office/powerpoint/2010/main" val="3321446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54DDB-D80B-F630-8A49-DC97B0F581A4}"/>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D2A8EBE6-4273-0742-C2D3-7A4F6E1AD8EC}"/>
              </a:ext>
            </a:extLst>
          </p:cNvPr>
          <p:cNvPicPr>
            <a:picLocks noChangeAspect="1"/>
          </p:cNvPicPr>
          <p:nvPr/>
        </p:nvPicPr>
        <p:blipFill>
          <a:blip r:embed="rId2"/>
          <a:stretch>
            <a:fillRect/>
          </a:stretch>
        </p:blipFill>
        <p:spPr>
          <a:xfrm>
            <a:off x="1184" y="0"/>
            <a:ext cx="12189631" cy="6858000"/>
          </a:xfrm>
          <a:prstGeom prst="rect">
            <a:avLst/>
          </a:prstGeom>
        </p:spPr>
      </p:pic>
      <p:sp>
        <p:nvSpPr>
          <p:cNvPr id="3" name="Título 1">
            <a:extLst>
              <a:ext uri="{FF2B5EF4-FFF2-40B4-BE49-F238E27FC236}">
                <a16:creationId xmlns:a16="http://schemas.microsoft.com/office/drawing/2014/main" id="{6BE0B9F0-BB56-C37E-6087-479CC79E115D}"/>
              </a:ext>
            </a:extLst>
          </p:cNvPr>
          <p:cNvSpPr txBox="1">
            <a:spLocks/>
          </p:cNvSpPr>
          <p:nvPr/>
        </p:nvSpPr>
        <p:spPr>
          <a:xfrm>
            <a:off x="456236" y="416689"/>
            <a:ext cx="10515600" cy="74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chemeClr val="bg1"/>
                </a:solidFill>
                <a:latin typeface="Work Sans Medium" pitchFamily="2" charset="77"/>
              </a:rPr>
              <a:t>Ejercicio en clase 1</a:t>
            </a:r>
          </a:p>
        </p:txBody>
      </p:sp>
      <p:sp>
        <p:nvSpPr>
          <p:cNvPr id="2" name="CuadroTexto 1">
            <a:extLst>
              <a:ext uri="{FF2B5EF4-FFF2-40B4-BE49-F238E27FC236}">
                <a16:creationId xmlns:a16="http://schemas.microsoft.com/office/drawing/2014/main" id="{731C62AB-7937-2376-9417-6D6FE9D9D772}"/>
              </a:ext>
            </a:extLst>
          </p:cNvPr>
          <p:cNvSpPr txBox="1"/>
          <p:nvPr/>
        </p:nvSpPr>
        <p:spPr>
          <a:xfrm>
            <a:off x="1788607" y="1574941"/>
            <a:ext cx="8477545" cy="3970318"/>
          </a:xfrm>
          <a:prstGeom prst="rect">
            <a:avLst/>
          </a:prstGeom>
          <a:noFill/>
        </p:spPr>
        <p:txBody>
          <a:bodyPr wrap="square" rtlCol="0">
            <a:spAutoFit/>
          </a:bodyPr>
          <a:lstStyle/>
          <a:p>
            <a:pPr algn="ctr"/>
            <a:r>
              <a:rPr lang="es-CO" sz="2800" b="1" dirty="0">
                <a:solidFill>
                  <a:schemeClr val="bg1">
                    <a:lumMod val="95000"/>
                  </a:schemeClr>
                </a:solidFill>
                <a:latin typeface="Work Sans Light" pitchFamily="2" charset="77"/>
              </a:rPr>
              <a:t>Alarma de proximidad</a:t>
            </a:r>
          </a:p>
          <a:p>
            <a:pPr algn="ctr"/>
            <a:r>
              <a:rPr lang="es-CO" sz="2800" b="1" dirty="0">
                <a:latin typeface="Work Sans Light" pitchFamily="2" charset="77"/>
              </a:rPr>
              <a:t>Objetivo:</a:t>
            </a:r>
            <a:r>
              <a:rPr lang="es-CO" sz="2800" dirty="0">
                <a:latin typeface="Work Sans Light" pitchFamily="2" charset="77"/>
              </a:rPr>
              <a:t> Encender un LED cuando un objeto esté cerca.</a:t>
            </a:r>
          </a:p>
          <a:p>
            <a:pPr algn="ctr"/>
            <a:r>
              <a:rPr lang="es-CO" sz="2800" b="1" dirty="0">
                <a:latin typeface="Work Sans Light" pitchFamily="2" charset="77"/>
              </a:rPr>
              <a:t>Materiales</a:t>
            </a:r>
            <a:r>
              <a:rPr lang="es-CO" sz="2800" dirty="0">
                <a:latin typeface="Work Sans Light" pitchFamily="2" charset="77"/>
              </a:rPr>
              <a:t>: Arduino, Sensor ultrasónico, </a:t>
            </a:r>
            <a:r>
              <a:rPr lang="es-CO" sz="2800" dirty="0" err="1">
                <a:latin typeface="Work Sans Light" pitchFamily="2" charset="77"/>
              </a:rPr>
              <a:t>LEDs</a:t>
            </a:r>
            <a:r>
              <a:rPr lang="es-CO" sz="2800" dirty="0">
                <a:latin typeface="Work Sans Light" pitchFamily="2" charset="77"/>
              </a:rPr>
              <a:t>, Resistencias. </a:t>
            </a:r>
          </a:p>
          <a:p>
            <a:pPr algn="ctr"/>
            <a:r>
              <a:rPr lang="es-CO" sz="2800" b="1" dirty="0">
                <a:latin typeface="Work Sans Light" pitchFamily="2" charset="77"/>
              </a:rPr>
              <a:t>Reto:</a:t>
            </a:r>
            <a:r>
              <a:rPr lang="es-CO" sz="2800" dirty="0">
                <a:latin typeface="Work Sans Light" pitchFamily="2" charset="77"/>
              </a:rPr>
              <a:t> Cambiar la distancia de activación.</a:t>
            </a:r>
          </a:p>
          <a:p>
            <a:pPr algn="ctr"/>
            <a:r>
              <a:rPr lang="es-CO" sz="2800" b="1" dirty="0">
                <a:latin typeface="Work Sans Light" pitchFamily="2" charset="77"/>
              </a:rPr>
              <a:t>Preguntas para analizar:</a:t>
            </a:r>
          </a:p>
          <a:p>
            <a:pPr algn="ctr"/>
            <a:r>
              <a:rPr lang="es-CO" sz="2800" dirty="0">
                <a:latin typeface="Work Sans Light" pitchFamily="2" charset="77"/>
              </a:rPr>
              <a:t>¿Qué pasa si el objeto se mueve rápido?¿Qué tan preciso es?</a:t>
            </a:r>
            <a:endParaRPr lang="es-ES" sz="2800" dirty="0">
              <a:latin typeface="Work Sans Light" pitchFamily="2" charset="77"/>
            </a:endParaRPr>
          </a:p>
        </p:txBody>
      </p:sp>
    </p:spTree>
    <p:extLst>
      <p:ext uri="{BB962C8B-B14F-4D97-AF65-F5344CB8AC3E}">
        <p14:creationId xmlns:p14="http://schemas.microsoft.com/office/powerpoint/2010/main" val="3526740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6EE9C-20CD-3486-E771-EB16A5B012D8}"/>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900810DB-8823-F2A3-731A-3DA6F49955A4}"/>
              </a:ext>
            </a:extLst>
          </p:cNvPr>
          <p:cNvPicPr>
            <a:picLocks noChangeAspect="1"/>
          </p:cNvPicPr>
          <p:nvPr/>
        </p:nvPicPr>
        <p:blipFill>
          <a:blip r:embed="rId2"/>
          <a:stretch>
            <a:fillRect/>
          </a:stretch>
        </p:blipFill>
        <p:spPr>
          <a:xfrm>
            <a:off x="1184" y="0"/>
            <a:ext cx="12189631" cy="6858000"/>
          </a:xfrm>
          <a:prstGeom prst="rect">
            <a:avLst/>
          </a:prstGeom>
        </p:spPr>
      </p:pic>
      <p:sp>
        <p:nvSpPr>
          <p:cNvPr id="3" name="Título 1">
            <a:extLst>
              <a:ext uri="{FF2B5EF4-FFF2-40B4-BE49-F238E27FC236}">
                <a16:creationId xmlns:a16="http://schemas.microsoft.com/office/drawing/2014/main" id="{236BAB49-91CF-5B5E-9010-6552308A550D}"/>
              </a:ext>
            </a:extLst>
          </p:cNvPr>
          <p:cNvSpPr txBox="1">
            <a:spLocks/>
          </p:cNvSpPr>
          <p:nvPr/>
        </p:nvSpPr>
        <p:spPr>
          <a:xfrm>
            <a:off x="456236" y="416689"/>
            <a:ext cx="10515600" cy="74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chemeClr val="bg1"/>
                </a:solidFill>
                <a:latin typeface="Work Sans Medium" pitchFamily="2" charset="77"/>
              </a:rPr>
              <a:t>Ejercicio de investigación</a:t>
            </a:r>
          </a:p>
        </p:txBody>
      </p:sp>
      <p:sp>
        <p:nvSpPr>
          <p:cNvPr id="2" name="CuadroTexto 1">
            <a:extLst>
              <a:ext uri="{FF2B5EF4-FFF2-40B4-BE49-F238E27FC236}">
                <a16:creationId xmlns:a16="http://schemas.microsoft.com/office/drawing/2014/main" id="{52D30E28-49D1-C067-FAC4-CEF04293B98C}"/>
              </a:ext>
            </a:extLst>
          </p:cNvPr>
          <p:cNvSpPr txBox="1"/>
          <p:nvPr/>
        </p:nvSpPr>
        <p:spPr>
          <a:xfrm>
            <a:off x="1788607" y="1574941"/>
            <a:ext cx="8477545" cy="3539430"/>
          </a:xfrm>
          <a:prstGeom prst="rect">
            <a:avLst/>
          </a:prstGeom>
          <a:noFill/>
        </p:spPr>
        <p:txBody>
          <a:bodyPr wrap="square" rtlCol="0">
            <a:spAutoFit/>
          </a:bodyPr>
          <a:lstStyle/>
          <a:p>
            <a:pPr algn="ctr"/>
            <a:r>
              <a:rPr lang="es-CO" sz="2800" b="1" dirty="0">
                <a:solidFill>
                  <a:schemeClr val="bg1">
                    <a:lumMod val="95000"/>
                  </a:schemeClr>
                </a:solidFill>
                <a:latin typeface="Work Sans Light" pitchFamily="2" charset="77"/>
              </a:rPr>
              <a:t>Medir: </a:t>
            </a:r>
          </a:p>
          <a:p>
            <a:pPr marL="457200" indent="-457200" algn="ctr">
              <a:buFont typeface="Arial" panose="020B0604020202020204" pitchFamily="34" charset="0"/>
              <a:buChar char="•"/>
            </a:pPr>
            <a:r>
              <a:rPr lang="es-CO" sz="2800" dirty="0">
                <a:solidFill>
                  <a:schemeClr val="bg1">
                    <a:lumMod val="95000"/>
                  </a:schemeClr>
                </a:solidFill>
                <a:latin typeface="Work Sans Light" pitchFamily="2" charset="77"/>
              </a:rPr>
              <a:t>Distancia real </a:t>
            </a:r>
          </a:p>
          <a:p>
            <a:pPr marL="457200" indent="-457200" algn="ctr">
              <a:buFont typeface="Arial" panose="020B0604020202020204" pitchFamily="34" charset="0"/>
              <a:buChar char="•"/>
            </a:pPr>
            <a:r>
              <a:rPr lang="es-CO" sz="2800" dirty="0">
                <a:solidFill>
                  <a:schemeClr val="bg1">
                    <a:lumMod val="95000"/>
                  </a:schemeClr>
                </a:solidFill>
                <a:latin typeface="Work Sans Light" pitchFamily="2" charset="77"/>
              </a:rPr>
              <a:t>Distancia detectada</a:t>
            </a:r>
          </a:p>
          <a:p>
            <a:pPr algn="ctr"/>
            <a:r>
              <a:rPr lang="es-CO" sz="2800" b="1" dirty="0">
                <a:solidFill>
                  <a:schemeClr val="bg1">
                    <a:lumMod val="95000"/>
                  </a:schemeClr>
                </a:solidFill>
                <a:latin typeface="Work Sans Light" pitchFamily="2" charset="77"/>
              </a:rPr>
              <a:t>Registrar resultados en una tabla:</a:t>
            </a:r>
          </a:p>
          <a:p>
            <a:pPr algn="ctr"/>
            <a:endParaRPr lang="es-CO" sz="2800" b="1" dirty="0">
              <a:solidFill>
                <a:schemeClr val="bg1">
                  <a:lumMod val="95000"/>
                </a:schemeClr>
              </a:solidFill>
              <a:latin typeface="Work Sans Light" pitchFamily="2" charset="77"/>
            </a:endParaRPr>
          </a:p>
          <a:p>
            <a:pPr algn="ctr"/>
            <a:endParaRPr lang="es-CO" sz="2800" b="1" dirty="0">
              <a:solidFill>
                <a:schemeClr val="bg1">
                  <a:lumMod val="95000"/>
                </a:schemeClr>
              </a:solidFill>
              <a:latin typeface="Work Sans Light" pitchFamily="2" charset="77"/>
            </a:endParaRPr>
          </a:p>
          <a:p>
            <a:pPr algn="ctr"/>
            <a:endParaRPr lang="es-CO" sz="2800" b="1" dirty="0">
              <a:solidFill>
                <a:schemeClr val="bg1">
                  <a:lumMod val="95000"/>
                </a:schemeClr>
              </a:solidFill>
              <a:latin typeface="Work Sans Light" pitchFamily="2" charset="77"/>
            </a:endParaRPr>
          </a:p>
          <a:p>
            <a:pPr algn="ctr"/>
            <a:r>
              <a:rPr lang="es-CO" sz="2800" b="1" dirty="0">
                <a:solidFill>
                  <a:schemeClr val="bg1">
                    <a:lumMod val="95000"/>
                  </a:schemeClr>
                </a:solidFill>
                <a:latin typeface="Work Sans Light" pitchFamily="2" charset="77"/>
              </a:rPr>
              <a:t>Pregunta: </a:t>
            </a:r>
            <a:r>
              <a:rPr lang="es-CO" sz="2800" dirty="0">
                <a:solidFill>
                  <a:schemeClr val="bg1">
                    <a:lumMod val="95000"/>
                  </a:schemeClr>
                </a:solidFill>
                <a:latin typeface="Work Sans Light" pitchFamily="2" charset="77"/>
              </a:rPr>
              <a:t>¿El sensor tiene error?</a:t>
            </a:r>
            <a:endParaRPr lang="es-ES" sz="2800" dirty="0">
              <a:latin typeface="Work Sans Light" pitchFamily="2" charset="77"/>
            </a:endParaRPr>
          </a:p>
        </p:txBody>
      </p:sp>
      <p:graphicFrame>
        <p:nvGraphicFramePr>
          <p:cNvPr id="4" name="Tabla 3">
            <a:extLst>
              <a:ext uri="{FF2B5EF4-FFF2-40B4-BE49-F238E27FC236}">
                <a16:creationId xmlns:a16="http://schemas.microsoft.com/office/drawing/2014/main" id="{1C777DC3-4C56-9D63-87B6-62450B0B6F00}"/>
              </a:ext>
            </a:extLst>
          </p:cNvPr>
          <p:cNvGraphicFramePr>
            <a:graphicFrameLocks noGrp="1"/>
          </p:cNvGraphicFramePr>
          <p:nvPr>
            <p:extLst>
              <p:ext uri="{D42A27DB-BD31-4B8C-83A1-F6EECF244321}">
                <p14:modId xmlns:p14="http://schemas.microsoft.com/office/powerpoint/2010/main" val="883714206"/>
              </p:ext>
            </p:extLst>
          </p:nvPr>
        </p:nvGraphicFramePr>
        <p:xfrm>
          <a:off x="2353548" y="3429000"/>
          <a:ext cx="8128000" cy="111252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13599781"/>
                    </a:ext>
                  </a:extLst>
                </a:gridCol>
                <a:gridCol w="4064000">
                  <a:extLst>
                    <a:ext uri="{9D8B030D-6E8A-4147-A177-3AD203B41FA5}">
                      <a16:colId xmlns:a16="http://schemas.microsoft.com/office/drawing/2014/main" val="2873909429"/>
                    </a:ext>
                  </a:extLst>
                </a:gridCol>
              </a:tblGrid>
              <a:tr h="370840">
                <a:tc>
                  <a:txBody>
                    <a:bodyPr/>
                    <a:lstStyle/>
                    <a:p>
                      <a:pPr algn="ctr"/>
                      <a:r>
                        <a:rPr lang="es-CO" dirty="0">
                          <a:solidFill>
                            <a:schemeClr val="bg1"/>
                          </a:solidFill>
                          <a:latin typeface="+mn-lt"/>
                        </a:rPr>
                        <a:t>Distancia real</a:t>
                      </a:r>
                    </a:p>
                  </a:txBody>
                  <a:tcPr>
                    <a:solidFill>
                      <a:srgbClr val="00324D"/>
                    </a:solidFill>
                  </a:tcPr>
                </a:tc>
                <a:tc>
                  <a:txBody>
                    <a:bodyPr/>
                    <a:lstStyle/>
                    <a:p>
                      <a:pPr algn="ctr"/>
                      <a:r>
                        <a:rPr lang="es-CO" dirty="0">
                          <a:solidFill>
                            <a:schemeClr val="bg1"/>
                          </a:solidFill>
                          <a:latin typeface="+mn-lt"/>
                        </a:rPr>
                        <a:t>Sensor</a:t>
                      </a:r>
                    </a:p>
                  </a:txBody>
                  <a:tcPr>
                    <a:solidFill>
                      <a:srgbClr val="00324D"/>
                    </a:solidFill>
                  </a:tcPr>
                </a:tc>
                <a:extLst>
                  <a:ext uri="{0D108BD9-81ED-4DB2-BD59-A6C34878D82A}">
                    <a16:rowId xmlns:a16="http://schemas.microsoft.com/office/drawing/2014/main" val="3268292044"/>
                  </a:ext>
                </a:extLst>
              </a:tr>
              <a:tr h="370840">
                <a:tc>
                  <a:txBody>
                    <a:bodyPr/>
                    <a:lstStyle/>
                    <a:p>
                      <a:pPr algn="ctr"/>
                      <a:r>
                        <a:rPr lang="es-CO" dirty="0">
                          <a:solidFill>
                            <a:schemeClr val="bg1"/>
                          </a:solidFill>
                          <a:latin typeface="+mn-lt"/>
                        </a:rPr>
                        <a:t>10 cm</a:t>
                      </a:r>
                    </a:p>
                  </a:txBody>
                  <a:tcPr>
                    <a:solidFill>
                      <a:srgbClr val="00324D"/>
                    </a:solidFill>
                  </a:tcPr>
                </a:tc>
                <a:tc>
                  <a:txBody>
                    <a:bodyPr/>
                    <a:lstStyle/>
                    <a:p>
                      <a:pPr algn="ctr"/>
                      <a:r>
                        <a:rPr lang="es-CO" dirty="0">
                          <a:solidFill>
                            <a:schemeClr val="bg1"/>
                          </a:solidFill>
                          <a:latin typeface="+mn-lt"/>
                        </a:rPr>
                        <a:t>¿?</a:t>
                      </a:r>
                    </a:p>
                  </a:txBody>
                  <a:tcPr>
                    <a:solidFill>
                      <a:srgbClr val="00324D"/>
                    </a:solidFill>
                  </a:tcPr>
                </a:tc>
                <a:extLst>
                  <a:ext uri="{0D108BD9-81ED-4DB2-BD59-A6C34878D82A}">
                    <a16:rowId xmlns:a16="http://schemas.microsoft.com/office/drawing/2014/main" val="11892512"/>
                  </a:ext>
                </a:extLst>
              </a:tr>
              <a:tr h="370840">
                <a:tc>
                  <a:txBody>
                    <a:bodyPr/>
                    <a:lstStyle/>
                    <a:p>
                      <a:pPr algn="ctr"/>
                      <a:r>
                        <a:rPr lang="es-CO" dirty="0">
                          <a:solidFill>
                            <a:schemeClr val="bg1"/>
                          </a:solidFill>
                          <a:latin typeface="+mn-lt"/>
                        </a:rPr>
                        <a:t>20 cm</a:t>
                      </a:r>
                    </a:p>
                  </a:txBody>
                  <a:tcPr>
                    <a:solidFill>
                      <a:srgbClr val="00324D"/>
                    </a:solidFill>
                  </a:tcPr>
                </a:tc>
                <a:tc>
                  <a:txBody>
                    <a:bodyPr/>
                    <a:lstStyle/>
                    <a:p>
                      <a:pPr algn="ctr"/>
                      <a:r>
                        <a:rPr lang="es-CO" dirty="0">
                          <a:solidFill>
                            <a:schemeClr val="bg1"/>
                          </a:solidFill>
                          <a:latin typeface="+mn-lt"/>
                        </a:rPr>
                        <a:t>¿?</a:t>
                      </a:r>
                    </a:p>
                  </a:txBody>
                  <a:tcPr>
                    <a:solidFill>
                      <a:srgbClr val="00324D"/>
                    </a:solidFill>
                  </a:tcPr>
                </a:tc>
                <a:extLst>
                  <a:ext uri="{0D108BD9-81ED-4DB2-BD59-A6C34878D82A}">
                    <a16:rowId xmlns:a16="http://schemas.microsoft.com/office/drawing/2014/main" val="3989889092"/>
                  </a:ext>
                </a:extLst>
              </a:tr>
            </a:tbl>
          </a:graphicData>
        </a:graphic>
      </p:graphicFrame>
    </p:spTree>
    <p:extLst>
      <p:ext uri="{BB962C8B-B14F-4D97-AF65-F5344CB8AC3E}">
        <p14:creationId xmlns:p14="http://schemas.microsoft.com/office/powerpoint/2010/main" val="3725672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B89A43-C486-43F0-7BF1-5E8AB8054FDC}"/>
            </a:ext>
          </a:extLst>
        </p:cNvPr>
        <p:cNvGrpSpPr/>
        <p:nvPr/>
      </p:nvGrpSpPr>
      <p:grpSpPr>
        <a:xfrm>
          <a:off x="0" y="0"/>
          <a:ext cx="0" cy="0"/>
          <a:chOff x="0" y="0"/>
          <a:chExt cx="0" cy="0"/>
        </a:xfrm>
      </p:grpSpPr>
      <p:sp useBgFill="1">
        <p:nvSpPr>
          <p:cNvPr id="94" name="Rectangle 93">
            <a:extLst>
              <a:ext uri="{FF2B5EF4-FFF2-40B4-BE49-F238E27FC236}">
                <a16:creationId xmlns:a16="http://schemas.microsoft.com/office/drawing/2014/main" id="{17BDD930-0E65-490A-9CE5-554C357C44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3A912C67-99A1-4956-8F68-1846C2177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3985F4E-8DE8-0C84-E996-BEE309E09932}"/>
              </a:ext>
            </a:extLst>
          </p:cNvPr>
          <p:cNvSpPr>
            <a:spLocks noGrp="1"/>
          </p:cNvSpPr>
          <p:nvPr>
            <p:ph type="title"/>
          </p:nvPr>
        </p:nvSpPr>
        <p:spPr>
          <a:xfrm>
            <a:off x="804672" y="457200"/>
            <a:ext cx="10579398" cy="1299411"/>
          </a:xfrm>
        </p:spPr>
        <p:txBody>
          <a:bodyPr vert="horz" lIns="91440" tIns="45720" rIns="91440" bIns="45720" rtlCol="0">
            <a:normAutofit/>
          </a:bodyPr>
          <a:lstStyle/>
          <a:p>
            <a:r>
              <a:rPr lang="es-CO" sz="3600" b="1" dirty="0">
                <a:solidFill>
                  <a:srgbClr val="00324D"/>
                </a:solidFill>
                <a:latin typeface="Work Sans Light" pitchFamily="2" charset="0"/>
              </a:rPr>
              <a:t>¿Qué factores pueden afectar un sensor?</a:t>
            </a:r>
          </a:p>
        </p:txBody>
      </p:sp>
      <p:grpSp>
        <p:nvGrpSpPr>
          <p:cNvPr id="98" name="Group 97">
            <a:extLst>
              <a:ext uri="{FF2B5EF4-FFF2-40B4-BE49-F238E27FC236}">
                <a16:creationId xmlns:a16="http://schemas.microsoft.com/office/drawing/2014/main" id="{569E5994-073E-4708-B3E6-43BFED0CEB4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381784" y="4178643"/>
            <a:ext cx="3061444" cy="2297267"/>
            <a:chOff x="-305" y="-1"/>
            <a:chExt cx="3832880" cy="2876136"/>
          </a:xfrm>
        </p:grpSpPr>
        <p:sp>
          <p:nvSpPr>
            <p:cNvPr id="99" name="Freeform: Shape 98">
              <a:extLst>
                <a:ext uri="{FF2B5EF4-FFF2-40B4-BE49-F238E27FC236}">
                  <a16:creationId xmlns:a16="http://schemas.microsoft.com/office/drawing/2014/main" id="{532F818D-9087-4691-AABA-465619A0C2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Shape 99">
              <a:extLst>
                <a:ext uri="{FF2B5EF4-FFF2-40B4-BE49-F238E27FC236}">
                  <a16:creationId xmlns:a16="http://schemas.microsoft.com/office/drawing/2014/main" id="{68B7668A-5C96-4FB9-BFA9-38094EB87F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Freeform: Shape 100">
              <a:extLst>
                <a:ext uri="{FF2B5EF4-FFF2-40B4-BE49-F238E27FC236}">
                  <a16:creationId xmlns:a16="http://schemas.microsoft.com/office/drawing/2014/main" id="{BF4F95BD-8661-4C45-94E3-CF3159BF4C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Freeform: Shape 101">
              <a:extLst>
                <a:ext uri="{FF2B5EF4-FFF2-40B4-BE49-F238E27FC236}">
                  <a16:creationId xmlns:a16="http://schemas.microsoft.com/office/drawing/2014/main" id="{E85BBF8A-E2FB-47F6-A60F-4FB855D50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Imagen 18">
            <a:extLst>
              <a:ext uri="{FF2B5EF4-FFF2-40B4-BE49-F238E27FC236}">
                <a16:creationId xmlns:a16="http://schemas.microsoft.com/office/drawing/2014/main" id="{0597776D-BBB6-464F-7D9E-E1AE80BF2632}"/>
              </a:ext>
            </a:extLst>
          </p:cNvPr>
          <p:cNvPicPr>
            <a:picLocks noChangeAspect="1"/>
          </p:cNvPicPr>
          <p:nvPr/>
        </p:nvPicPr>
        <p:blipFill>
          <a:blip r:embed="rId2"/>
          <a:stretch>
            <a:fillRect/>
          </a:stretch>
        </p:blipFill>
        <p:spPr>
          <a:xfrm>
            <a:off x="804671" y="3639064"/>
            <a:ext cx="4954693" cy="1614629"/>
          </a:xfrm>
          <a:prstGeom prst="rect">
            <a:avLst/>
          </a:prstGeom>
        </p:spPr>
      </p:pic>
      <p:grpSp>
        <p:nvGrpSpPr>
          <p:cNvPr id="104" name="Group 103">
            <a:extLst>
              <a:ext uri="{FF2B5EF4-FFF2-40B4-BE49-F238E27FC236}">
                <a16:creationId xmlns:a16="http://schemas.microsoft.com/office/drawing/2014/main" id="{DD81D498-EAA8-40F3-8230-AE4DEDA3830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8906190" y="0"/>
            <a:ext cx="3282247" cy="2837712"/>
            <a:chOff x="-305" y="-4155"/>
            <a:chExt cx="2514948" cy="2174333"/>
          </a:xfrm>
        </p:grpSpPr>
        <p:sp>
          <p:nvSpPr>
            <p:cNvPr id="105" name="Freeform: Shape 104">
              <a:extLst>
                <a:ext uri="{FF2B5EF4-FFF2-40B4-BE49-F238E27FC236}">
                  <a16:creationId xmlns:a16="http://schemas.microsoft.com/office/drawing/2014/main" id="{262F2402-5879-41A3-ACEC-6D2811BA30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Freeform: Shape 105">
              <a:extLst>
                <a:ext uri="{FF2B5EF4-FFF2-40B4-BE49-F238E27FC236}">
                  <a16:creationId xmlns:a16="http://schemas.microsoft.com/office/drawing/2014/main" id="{BBD41895-A230-4959-97BA-80F516383E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reeform: Shape 106">
              <a:extLst>
                <a:ext uri="{FF2B5EF4-FFF2-40B4-BE49-F238E27FC236}">
                  <a16:creationId xmlns:a16="http://schemas.microsoft.com/office/drawing/2014/main" id="{E670BD54-10A6-4092-9E32-647B2F870D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08" name="Freeform: Shape 107">
              <a:extLst>
                <a:ext uri="{FF2B5EF4-FFF2-40B4-BE49-F238E27FC236}">
                  <a16:creationId xmlns:a16="http://schemas.microsoft.com/office/drawing/2014/main" id="{1C2B9A82-4826-4BF4-A16E-0B005FE761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18" name="CuadroTexto 15">
            <a:extLst>
              <a:ext uri="{FF2B5EF4-FFF2-40B4-BE49-F238E27FC236}">
                <a16:creationId xmlns:a16="http://schemas.microsoft.com/office/drawing/2014/main" id="{11D8F7DA-6D0A-3AD1-BA58-F192B8ED9318}"/>
              </a:ext>
            </a:extLst>
          </p:cNvPr>
          <p:cNvGraphicFramePr/>
          <p:nvPr>
            <p:extLst>
              <p:ext uri="{D42A27DB-BD31-4B8C-83A1-F6EECF244321}">
                <p14:modId xmlns:p14="http://schemas.microsoft.com/office/powerpoint/2010/main" val="1072771131"/>
              </p:ext>
            </p:extLst>
          </p:nvPr>
        </p:nvGraphicFramePr>
        <p:xfrm>
          <a:off x="6354871" y="2827419"/>
          <a:ext cx="5029200" cy="3227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3715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ED83A-2A7E-6EAB-07A7-843F68F5F83C}"/>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73C723AD-F727-C5F8-8F5A-1D46F9FA7342}"/>
              </a:ext>
            </a:extLst>
          </p:cNvPr>
          <p:cNvPicPr>
            <a:picLocks noChangeAspect="1"/>
          </p:cNvPicPr>
          <p:nvPr/>
        </p:nvPicPr>
        <p:blipFill>
          <a:blip r:embed="rId2"/>
          <a:stretch>
            <a:fillRect/>
          </a:stretch>
        </p:blipFill>
        <p:spPr>
          <a:xfrm>
            <a:off x="1184" y="0"/>
            <a:ext cx="12189631" cy="6858000"/>
          </a:xfrm>
          <a:prstGeom prst="rect">
            <a:avLst/>
          </a:prstGeom>
        </p:spPr>
      </p:pic>
      <p:sp>
        <p:nvSpPr>
          <p:cNvPr id="3" name="Título 1">
            <a:extLst>
              <a:ext uri="{FF2B5EF4-FFF2-40B4-BE49-F238E27FC236}">
                <a16:creationId xmlns:a16="http://schemas.microsoft.com/office/drawing/2014/main" id="{857E2116-EC73-3677-9F56-45ED797B7662}"/>
              </a:ext>
            </a:extLst>
          </p:cNvPr>
          <p:cNvSpPr txBox="1">
            <a:spLocks/>
          </p:cNvSpPr>
          <p:nvPr/>
        </p:nvSpPr>
        <p:spPr>
          <a:xfrm>
            <a:off x="456236" y="416689"/>
            <a:ext cx="10515600" cy="741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chemeClr val="bg1"/>
                </a:solidFill>
                <a:latin typeface="Work Sans Medium" pitchFamily="2" charset="77"/>
              </a:rPr>
              <a:t>Ejercicio en clase 2</a:t>
            </a:r>
          </a:p>
        </p:txBody>
      </p:sp>
      <p:sp>
        <p:nvSpPr>
          <p:cNvPr id="2" name="CuadroTexto 1">
            <a:extLst>
              <a:ext uri="{FF2B5EF4-FFF2-40B4-BE49-F238E27FC236}">
                <a16:creationId xmlns:a16="http://schemas.microsoft.com/office/drawing/2014/main" id="{4AD149F5-5504-5EDC-8D99-5471385D3A79}"/>
              </a:ext>
            </a:extLst>
          </p:cNvPr>
          <p:cNvSpPr txBox="1"/>
          <p:nvPr/>
        </p:nvSpPr>
        <p:spPr>
          <a:xfrm>
            <a:off x="1788607" y="1574941"/>
            <a:ext cx="8477545" cy="4401205"/>
          </a:xfrm>
          <a:prstGeom prst="rect">
            <a:avLst/>
          </a:prstGeom>
          <a:noFill/>
        </p:spPr>
        <p:txBody>
          <a:bodyPr wrap="square" rtlCol="0">
            <a:spAutoFit/>
          </a:bodyPr>
          <a:lstStyle/>
          <a:p>
            <a:pPr algn="ctr"/>
            <a:r>
              <a:rPr lang="es-CO" sz="2800" b="1" dirty="0">
                <a:solidFill>
                  <a:schemeClr val="bg1">
                    <a:lumMod val="95000"/>
                  </a:schemeClr>
                </a:solidFill>
                <a:latin typeface="Work Sans Light" pitchFamily="2" charset="77"/>
              </a:rPr>
              <a:t>Alarma de proximidad avanzada</a:t>
            </a:r>
          </a:p>
          <a:p>
            <a:pPr algn="ctr"/>
            <a:r>
              <a:rPr lang="es-CO" sz="2800" b="1" dirty="0">
                <a:latin typeface="Work Sans Light" pitchFamily="2" charset="77"/>
              </a:rPr>
              <a:t>Objetivo:</a:t>
            </a:r>
            <a:r>
              <a:rPr lang="es-CO" sz="2800" dirty="0">
                <a:latin typeface="Work Sans Light" pitchFamily="2" charset="77"/>
              </a:rPr>
              <a:t> Encender tres </a:t>
            </a:r>
            <a:r>
              <a:rPr lang="es-CO" sz="2800" dirty="0" err="1">
                <a:latin typeface="Work Sans Light" pitchFamily="2" charset="77"/>
              </a:rPr>
              <a:t>LEDs</a:t>
            </a:r>
            <a:r>
              <a:rPr lang="es-CO" sz="2800" dirty="0">
                <a:latin typeface="Work Sans Light" pitchFamily="2" charset="77"/>
              </a:rPr>
              <a:t> que van a depender de la distancia que se mida.</a:t>
            </a:r>
          </a:p>
          <a:p>
            <a:pPr algn="ctr"/>
            <a:r>
              <a:rPr lang="es-CO" sz="2800" b="1" dirty="0">
                <a:latin typeface="Work Sans Light" pitchFamily="2" charset="77"/>
              </a:rPr>
              <a:t>Materiales</a:t>
            </a:r>
            <a:r>
              <a:rPr lang="es-CO" sz="2800" dirty="0">
                <a:latin typeface="Work Sans Light" pitchFamily="2" charset="77"/>
              </a:rPr>
              <a:t>: Arduino, Sensor ultrasónico, </a:t>
            </a:r>
            <a:r>
              <a:rPr lang="es-CO" sz="2800" dirty="0" err="1">
                <a:latin typeface="Work Sans Light" pitchFamily="2" charset="77"/>
              </a:rPr>
              <a:t>LEDs</a:t>
            </a:r>
            <a:r>
              <a:rPr lang="es-CO" sz="2800" dirty="0">
                <a:latin typeface="Work Sans Light" pitchFamily="2" charset="77"/>
              </a:rPr>
              <a:t>, Resistencias. </a:t>
            </a:r>
          </a:p>
          <a:p>
            <a:pPr algn="ctr"/>
            <a:r>
              <a:rPr lang="es-CO" sz="2800" b="1" dirty="0">
                <a:latin typeface="Work Sans Light" pitchFamily="2" charset="77"/>
              </a:rPr>
              <a:t>Reto:</a:t>
            </a:r>
          </a:p>
          <a:p>
            <a:pPr algn="ctr"/>
            <a:endParaRPr lang="es-CO" sz="2800" dirty="0">
              <a:latin typeface="Work Sans Light" pitchFamily="2" charset="77"/>
            </a:endParaRPr>
          </a:p>
          <a:p>
            <a:pPr algn="ctr"/>
            <a:endParaRPr lang="es-CO" sz="2800" b="1" dirty="0">
              <a:latin typeface="Work Sans Light" pitchFamily="2" charset="77"/>
            </a:endParaRPr>
          </a:p>
          <a:p>
            <a:pPr algn="ctr"/>
            <a:endParaRPr lang="es-CO" sz="2800" b="1" dirty="0">
              <a:latin typeface="Work Sans Light" pitchFamily="2" charset="77"/>
            </a:endParaRPr>
          </a:p>
          <a:p>
            <a:pPr algn="ctr"/>
            <a:endParaRPr lang="es-CO" sz="2800" b="1" dirty="0">
              <a:latin typeface="Work Sans Light" pitchFamily="2" charset="77"/>
            </a:endParaRPr>
          </a:p>
        </p:txBody>
      </p:sp>
      <p:graphicFrame>
        <p:nvGraphicFramePr>
          <p:cNvPr id="7" name="Tabla 6">
            <a:extLst>
              <a:ext uri="{FF2B5EF4-FFF2-40B4-BE49-F238E27FC236}">
                <a16:creationId xmlns:a16="http://schemas.microsoft.com/office/drawing/2014/main" id="{CF655F8D-08C8-170E-A3F3-B94629C48BB8}"/>
              </a:ext>
            </a:extLst>
          </p:cNvPr>
          <p:cNvGraphicFramePr>
            <a:graphicFrameLocks noGrp="1"/>
          </p:cNvGraphicFramePr>
          <p:nvPr>
            <p:extLst>
              <p:ext uri="{D42A27DB-BD31-4B8C-83A1-F6EECF244321}">
                <p14:modId xmlns:p14="http://schemas.microsoft.com/office/powerpoint/2010/main" val="4191880393"/>
              </p:ext>
            </p:extLst>
          </p:nvPr>
        </p:nvGraphicFramePr>
        <p:xfrm>
          <a:off x="2031999" y="4283110"/>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213599781"/>
                    </a:ext>
                  </a:extLst>
                </a:gridCol>
                <a:gridCol w="4064000">
                  <a:extLst>
                    <a:ext uri="{9D8B030D-6E8A-4147-A177-3AD203B41FA5}">
                      <a16:colId xmlns:a16="http://schemas.microsoft.com/office/drawing/2014/main" val="2873909429"/>
                    </a:ext>
                  </a:extLst>
                </a:gridCol>
              </a:tblGrid>
              <a:tr h="370840">
                <a:tc>
                  <a:txBody>
                    <a:bodyPr/>
                    <a:lstStyle/>
                    <a:p>
                      <a:pPr algn="ctr"/>
                      <a:r>
                        <a:rPr lang="es-CO" dirty="0">
                          <a:solidFill>
                            <a:schemeClr val="bg1"/>
                          </a:solidFill>
                          <a:latin typeface="+mn-lt"/>
                        </a:rPr>
                        <a:t>Distancia </a:t>
                      </a:r>
                    </a:p>
                  </a:txBody>
                  <a:tcPr>
                    <a:solidFill>
                      <a:srgbClr val="00324D"/>
                    </a:solidFill>
                  </a:tcPr>
                </a:tc>
                <a:tc>
                  <a:txBody>
                    <a:bodyPr/>
                    <a:lstStyle/>
                    <a:p>
                      <a:pPr algn="ctr"/>
                      <a:r>
                        <a:rPr lang="es-CO" dirty="0">
                          <a:solidFill>
                            <a:schemeClr val="bg1"/>
                          </a:solidFill>
                          <a:latin typeface="+mn-lt"/>
                        </a:rPr>
                        <a:t>LED</a:t>
                      </a:r>
                    </a:p>
                  </a:txBody>
                  <a:tcPr>
                    <a:solidFill>
                      <a:srgbClr val="00324D"/>
                    </a:solidFill>
                  </a:tcPr>
                </a:tc>
                <a:extLst>
                  <a:ext uri="{0D108BD9-81ED-4DB2-BD59-A6C34878D82A}">
                    <a16:rowId xmlns:a16="http://schemas.microsoft.com/office/drawing/2014/main" val="3268292044"/>
                  </a:ext>
                </a:extLst>
              </a:tr>
              <a:tr h="370840">
                <a:tc>
                  <a:txBody>
                    <a:bodyPr/>
                    <a:lstStyle/>
                    <a:p>
                      <a:pPr algn="ctr"/>
                      <a:r>
                        <a:rPr lang="es-CO" dirty="0">
                          <a:solidFill>
                            <a:schemeClr val="bg1"/>
                          </a:solidFill>
                          <a:latin typeface="+mn-lt"/>
                        </a:rPr>
                        <a:t>Más de 30 cm</a:t>
                      </a:r>
                    </a:p>
                  </a:txBody>
                  <a:tcPr>
                    <a:solidFill>
                      <a:srgbClr val="00324D"/>
                    </a:solidFill>
                  </a:tcPr>
                </a:tc>
                <a:tc>
                  <a:txBody>
                    <a:bodyPr/>
                    <a:lstStyle/>
                    <a:p>
                      <a:pPr algn="ctr"/>
                      <a:r>
                        <a:rPr lang="es-CO" dirty="0">
                          <a:solidFill>
                            <a:schemeClr val="bg1"/>
                          </a:solidFill>
                          <a:latin typeface="+mn-lt"/>
                        </a:rPr>
                        <a:t>Verde</a:t>
                      </a:r>
                    </a:p>
                  </a:txBody>
                  <a:tcPr>
                    <a:solidFill>
                      <a:srgbClr val="00324D"/>
                    </a:solidFill>
                  </a:tcPr>
                </a:tc>
                <a:extLst>
                  <a:ext uri="{0D108BD9-81ED-4DB2-BD59-A6C34878D82A}">
                    <a16:rowId xmlns:a16="http://schemas.microsoft.com/office/drawing/2014/main" val="11892512"/>
                  </a:ext>
                </a:extLst>
              </a:tr>
              <a:tr h="370840">
                <a:tc>
                  <a:txBody>
                    <a:bodyPr/>
                    <a:lstStyle/>
                    <a:p>
                      <a:pPr algn="ctr"/>
                      <a:r>
                        <a:rPr lang="es-CO" dirty="0">
                          <a:solidFill>
                            <a:schemeClr val="bg1"/>
                          </a:solidFill>
                          <a:latin typeface="+mn-lt"/>
                        </a:rPr>
                        <a:t>Entre 15 y 30 cm</a:t>
                      </a:r>
                    </a:p>
                  </a:txBody>
                  <a:tcPr>
                    <a:solidFill>
                      <a:srgbClr val="00324D"/>
                    </a:solidFill>
                  </a:tcPr>
                </a:tc>
                <a:tc>
                  <a:txBody>
                    <a:bodyPr/>
                    <a:lstStyle/>
                    <a:p>
                      <a:pPr algn="ctr"/>
                      <a:r>
                        <a:rPr lang="es-CO" dirty="0">
                          <a:solidFill>
                            <a:schemeClr val="bg1"/>
                          </a:solidFill>
                          <a:latin typeface="+mn-lt"/>
                        </a:rPr>
                        <a:t>Amarillo</a:t>
                      </a:r>
                    </a:p>
                  </a:txBody>
                  <a:tcPr>
                    <a:solidFill>
                      <a:srgbClr val="00324D"/>
                    </a:solidFill>
                  </a:tcPr>
                </a:tc>
                <a:extLst>
                  <a:ext uri="{0D108BD9-81ED-4DB2-BD59-A6C34878D82A}">
                    <a16:rowId xmlns:a16="http://schemas.microsoft.com/office/drawing/2014/main" val="3989889092"/>
                  </a:ext>
                </a:extLst>
              </a:tr>
              <a:tr h="370840">
                <a:tc>
                  <a:txBody>
                    <a:bodyPr/>
                    <a:lstStyle/>
                    <a:p>
                      <a:pPr algn="ctr"/>
                      <a:r>
                        <a:rPr lang="es-CO" dirty="0">
                          <a:solidFill>
                            <a:schemeClr val="bg1"/>
                          </a:solidFill>
                          <a:latin typeface="+mn-lt"/>
                        </a:rPr>
                        <a:t>Menos de 15 cm</a:t>
                      </a:r>
                    </a:p>
                  </a:txBody>
                  <a:tcPr>
                    <a:solidFill>
                      <a:srgbClr val="00324D"/>
                    </a:solidFill>
                  </a:tcPr>
                </a:tc>
                <a:tc>
                  <a:txBody>
                    <a:bodyPr/>
                    <a:lstStyle/>
                    <a:p>
                      <a:pPr algn="ctr"/>
                      <a:r>
                        <a:rPr lang="es-CO" dirty="0">
                          <a:solidFill>
                            <a:schemeClr val="bg1"/>
                          </a:solidFill>
                          <a:latin typeface="+mn-lt"/>
                        </a:rPr>
                        <a:t>Rojo</a:t>
                      </a:r>
                    </a:p>
                  </a:txBody>
                  <a:tcPr>
                    <a:solidFill>
                      <a:srgbClr val="00324D"/>
                    </a:solidFill>
                  </a:tcPr>
                </a:tc>
                <a:extLst>
                  <a:ext uri="{0D108BD9-81ED-4DB2-BD59-A6C34878D82A}">
                    <a16:rowId xmlns:a16="http://schemas.microsoft.com/office/drawing/2014/main" val="2677635568"/>
                  </a:ext>
                </a:extLst>
              </a:tr>
            </a:tbl>
          </a:graphicData>
        </a:graphic>
      </p:graphicFrame>
    </p:spTree>
    <p:extLst>
      <p:ext uri="{BB962C8B-B14F-4D97-AF65-F5344CB8AC3E}">
        <p14:creationId xmlns:p14="http://schemas.microsoft.com/office/powerpoint/2010/main" val="15337729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B4752-8BBC-40A1-549A-78872154B948}"/>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53770E26-47D6-1F7E-B8EC-FAD5147EA169}"/>
              </a:ext>
            </a:extLst>
          </p:cNvPr>
          <p:cNvSpPr txBox="1"/>
          <p:nvPr/>
        </p:nvSpPr>
        <p:spPr>
          <a:xfrm>
            <a:off x="869096" y="1097842"/>
            <a:ext cx="10453803" cy="4154984"/>
          </a:xfrm>
          <a:prstGeom prst="rect">
            <a:avLst/>
          </a:prstGeom>
          <a:noFill/>
        </p:spPr>
        <p:txBody>
          <a:bodyPr wrap="square" rtlCol="0">
            <a:spAutoFit/>
          </a:bodyPr>
          <a:lstStyle/>
          <a:p>
            <a:pPr algn="ctr"/>
            <a:r>
              <a:rPr lang="es-CO" sz="4400" dirty="0">
                <a:latin typeface="Work Sans Light" pitchFamily="2" charset="77"/>
              </a:rPr>
              <a:t>Los sensores permiten que los robots comprendan el entorno Son fundamentales para:</a:t>
            </a:r>
          </a:p>
          <a:p>
            <a:pPr marL="571500" indent="-571500" algn="ctr">
              <a:buFont typeface="Arial" panose="020B0604020202020204" pitchFamily="34" charset="0"/>
              <a:buChar char="•"/>
            </a:pPr>
            <a:r>
              <a:rPr lang="es-CO" sz="4400" dirty="0">
                <a:latin typeface="Work Sans Light" pitchFamily="2" charset="77"/>
              </a:rPr>
              <a:t>Automatización</a:t>
            </a:r>
          </a:p>
          <a:p>
            <a:pPr marL="571500" indent="-571500" algn="ctr">
              <a:buFont typeface="Arial" panose="020B0604020202020204" pitchFamily="34" charset="0"/>
              <a:buChar char="•"/>
            </a:pPr>
            <a:r>
              <a:rPr lang="es-CO" sz="4400" dirty="0">
                <a:latin typeface="Work Sans Light" pitchFamily="2" charset="77"/>
              </a:rPr>
              <a:t>Investigación</a:t>
            </a:r>
          </a:p>
          <a:p>
            <a:pPr marL="571500" indent="-571500" algn="ctr">
              <a:buFont typeface="Arial" panose="020B0604020202020204" pitchFamily="34" charset="0"/>
              <a:buChar char="•"/>
            </a:pPr>
            <a:r>
              <a:rPr lang="es-CO" sz="4400" dirty="0">
                <a:latin typeface="Work Sans Light" pitchFamily="2" charset="77"/>
              </a:rPr>
              <a:t>Robótica inteligente</a:t>
            </a:r>
            <a:endParaRPr lang="es-CO" sz="5400" dirty="0">
              <a:latin typeface="Work Sans Light" pitchFamily="2" charset="77"/>
            </a:endParaRPr>
          </a:p>
        </p:txBody>
      </p:sp>
      <p:cxnSp>
        <p:nvCxnSpPr>
          <p:cNvPr id="6" name="Conector recto 5">
            <a:extLst>
              <a:ext uri="{FF2B5EF4-FFF2-40B4-BE49-F238E27FC236}">
                <a16:creationId xmlns:a16="http://schemas.microsoft.com/office/drawing/2014/main" id="{B18E9946-6DE6-E510-6F95-298DC5D73FE2}"/>
              </a:ext>
            </a:extLst>
          </p:cNvPr>
          <p:cNvCxnSpPr>
            <a:cxnSpLocks/>
          </p:cNvCxnSpPr>
          <p:nvPr/>
        </p:nvCxnSpPr>
        <p:spPr>
          <a:xfrm>
            <a:off x="5227897" y="5528619"/>
            <a:ext cx="1736203" cy="0"/>
          </a:xfrm>
          <a:prstGeom prst="line">
            <a:avLst/>
          </a:prstGeom>
          <a:ln>
            <a:solidFill>
              <a:srgbClr val="38AA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0583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3D9C8-D772-9726-A08A-D8B11EFFDCC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67D288BD-729A-465B-4516-BEF8B694BEB1}"/>
              </a:ext>
            </a:extLst>
          </p:cNvPr>
          <p:cNvSpPr>
            <a:spLocks noGrp="1"/>
          </p:cNvSpPr>
          <p:nvPr>
            <p:ph type="title"/>
          </p:nvPr>
        </p:nvSpPr>
        <p:spPr>
          <a:xfrm>
            <a:off x="194979" y="90385"/>
            <a:ext cx="10515600" cy="1325563"/>
          </a:xfrm>
        </p:spPr>
        <p:txBody>
          <a:bodyPr/>
          <a:lstStyle/>
          <a:p>
            <a:r>
              <a:rPr lang="es-CO" dirty="0">
                <a:solidFill>
                  <a:schemeClr val="bg1"/>
                </a:solidFill>
                <a:latin typeface="Work Sans Medium" pitchFamily="2" charset="77"/>
              </a:rPr>
              <a:t>Ejercicio</a:t>
            </a:r>
          </a:p>
        </p:txBody>
      </p:sp>
      <p:sp>
        <p:nvSpPr>
          <p:cNvPr id="4" name="CuadroTexto 3">
            <a:extLst>
              <a:ext uri="{FF2B5EF4-FFF2-40B4-BE49-F238E27FC236}">
                <a16:creationId xmlns:a16="http://schemas.microsoft.com/office/drawing/2014/main" id="{2287B64B-05C5-3DFD-7C02-E5936AB0EF75}"/>
              </a:ext>
            </a:extLst>
          </p:cNvPr>
          <p:cNvSpPr txBox="1"/>
          <p:nvPr/>
        </p:nvSpPr>
        <p:spPr>
          <a:xfrm>
            <a:off x="1172310" y="3088754"/>
            <a:ext cx="9847380" cy="1384995"/>
          </a:xfrm>
          <a:prstGeom prst="rect">
            <a:avLst/>
          </a:prstGeom>
          <a:noFill/>
        </p:spPr>
        <p:txBody>
          <a:bodyPr wrap="square" rtlCol="0">
            <a:spAutoFit/>
          </a:bodyPr>
          <a:lstStyle/>
          <a:p>
            <a:pPr algn="just"/>
            <a:r>
              <a:rPr lang="es-CO" sz="2800" b="1" dirty="0">
                <a:solidFill>
                  <a:srgbClr val="00324D"/>
                </a:solidFill>
                <a:latin typeface="Work Sans Light" pitchFamily="2" charset="77"/>
              </a:rPr>
              <a:t>Investigar cuáles sensores necesitan para sus proyectos.</a:t>
            </a:r>
          </a:p>
          <a:p>
            <a:pPr algn="just"/>
            <a:r>
              <a:rPr lang="es-CO" sz="2800" b="1" dirty="0">
                <a:solidFill>
                  <a:srgbClr val="00324D"/>
                </a:solidFill>
                <a:latin typeface="Work Sans Light" pitchFamily="2" charset="77"/>
              </a:rPr>
              <a:t>Descargar la </a:t>
            </a:r>
            <a:r>
              <a:rPr lang="es-CO" sz="2800" b="1" dirty="0" err="1">
                <a:solidFill>
                  <a:srgbClr val="00324D"/>
                </a:solidFill>
                <a:latin typeface="Work Sans Light" pitchFamily="2" charset="77"/>
              </a:rPr>
              <a:t>datasheet</a:t>
            </a:r>
            <a:r>
              <a:rPr lang="es-CO" sz="2800" b="1" dirty="0">
                <a:solidFill>
                  <a:srgbClr val="00324D"/>
                </a:solidFill>
                <a:latin typeface="Work Sans Light" pitchFamily="2" charset="77"/>
              </a:rPr>
              <a:t>.</a:t>
            </a:r>
          </a:p>
          <a:p>
            <a:pPr algn="just"/>
            <a:r>
              <a:rPr lang="es-ES" sz="2800" b="1" dirty="0">
                <a:solidFill>
                  <a:srgbClr val="00324D"/>
                </a:solidFill>
                <a:latin typeface="Work Sans Light" pitchFamily="2" charset="77"/>
              </a:rPr>
              <a:t>Hacer pruebas de funcionamiento (si es posible).</a:t>
            </a:r>
          </a:p>
        </p:txBody>
      </p:sp>
    </p:spTree>
    <p:extLst>
      <p:ext uri="{BB962C8B-B14F-4D97-AF65-F5344CB8AC3E}">
        <p14:creationId xmlns:p14="http://schemas.microsoft.com/office/powerpoint/2010/main" val="1668650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Imagen que contiene Interfaz de usuario gráfica&#10;&#10;Descripción generada automáticamente">
            <a:extLst>
              <a:ext uri="{FF2B5EF4-FFF2-40B4-BE49-F238E27FC236}">
                <a16:creationId xmlns:a16="http://schemas.microsoft.com/office/drawing/2014/main" id="{A01EB75E-8874-42DD-11A3-2D5CA1D238B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762203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373EE-FF14-65A6-3813-F86F12F94360}"/>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385408D7-758F-D57C-0C92-B80D123D278F}"/>
              </a:ext>
            </a:extLst>
          </p:cNvPr>
          <p:cNvSpPr txBox="1"/>
          <p:nvPr/>
        </p:nvSpPr>
        <p:spPr>
          <a:xfrm>
            <a:off x="2274523" y="1615172"/>
            <a:ext cx="7642952" cy="1938992"/>
          </a:xfrm>
          <a:prstGeom prst="rect">
            <a:avLst/>
          </a:prstGeom>
          <a:noFill/>
        </p:spPr>
        <p:txBody>
          <a:bodyPr wrap="square" rtlCol="0">
            <a:spAutoFit/>
          </a:bodyPr>
          <a:lstStyle/>
          <a:p>
            <a:pPr algn="ctr"/>
            <a:r>
              <a:rPr lang="es-CO" sz="6000" dirty="0">
                <a:latin typeface="Work Sans Light" pitchFamily="2" charset="77"/>
              </a:rPr>
              <a:t>¿Cómo los robots perciben al mundo?</a:t>
            </a:r>
          </a:p>
        </p:txBody>
      </p:sp>
      <p:cxnSp>
        <p:nvCxnSpPr>
          <p:cNvPr id="6" name="Conector recto 5">
            <a:extLst>
              <a:ext uri="{FF2B5EF4-FFF2-40B4-BE49-F238E27FC236}">
                <a16:creationId xmlns:a16="http://schemas.microsoft.com/office/drawing/2014/main" id="{DC899C37-E6AB-59B9-4B81-7F5E81D794BA}"/>
              </a:ext>
            </a:extLst>
          </p:cNvPr>
          <p:cNvCxnSpPr>
            <a:cxnSpLocks/>
          </p:cNvCxnSpPr>
          <p:nvPr/>
        </p:nvCxnSpPr>
        <p:spPr>
          <a:xfrm>
            <a:off x="5227898" y="4477494"/>
            <a:ext cx="1736203" cy="0"/>
          </a:xfrm>
          <a:prstGeom prst="line">
            <a:avLst/>
          </a:prstGeom>
          <a:ln>
            <a:solidFill>
              <a:srgbClr val="38AA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8951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C1D880-FC17-3789-2435-5FF7492EABD6}"/>
              </a:ext>
            </a:extLst>
          </p:cNvPr>
          <p:cNvSpPr>
            <a:spLocks noGrp="1"/>
          </p:cNvSpPr>
          <p:nvPr>
            <p:ph type="title"/>
          </p:nvPr>
        </p:nvSpPr>
        <p:spPr>
          <a:xfrm>
            <a:off x="456236" y="110481"/>
            <a:ext cx="8526990" cy="1325563"/>
          </a:xfrm>
        </p:spPr>
        <p:txBody>
          <a:bodyPr/>
          <a:lstStyle/>
          <a:p>
            <a:r>
              <a:rPr lang="es-CO" dirty="0">
                <a:solidFill>
                  <a:schemeClr val="bg1"/>
                </a:solidFill>
                <a:latin typeface="Work Sans Medium" pitchFamily="2" charset="77"/>
              </a:rPr>
              <a:t>¿Qué es un sensor?</a:t>
            </a:r>
          </a:p>
        </p:txBody>
      </p:sp>
      <p:sp>
        <p:nvSpPr>
          <p:cNvPr id="5" name="CuadroTexto 4">
            <a:extLst>
              <a:ext uri="{FF2B5EF4-FFF2-40B4-BE49-F238E27FC236}">
                <a16:creationId xmlns:a16="http://schemas.microsoft.com/office/drawing/2014/main" id="{ADFBE90A-997F-C70A-7F23-DBAC5552DD42}"/>
              </a:ext>
            </a:extLst>
          </p:cNvPr>
          <p:cNvSpPr txBox="1"/>
          <p:nvPr/>
        </p:nvSpPr>
        <p:spPr>
          <a:xfrm>
            <a:off x="347472" y="2044005"/>
            <a:ext cx="11497056" cy="1815882"/>
          </a:xfrm>
          <a:prstGeom prst="rect">
            <a:avLst/>
          </a:prstGeom>
          <a:noFill/>
        </p:spPr>
        <p:txBody>
          <a:bodyPr wrap="square" rtlCol="0">
            <a:spAutoFit/>
          </a:bodyPr>
          <a:lstStyle/>
          <a:p>
            <a:pPr marL="457200" indent="-457200" algn="ctr">
              <a:buFont typeface="Arial" panose="020B0604020202020204" pitchFamily="34" charset="0"/>
              <a:buChar char="•"/>
            </a:pPr>
            <a:r>
              <a:rPr lang="es-CO" sz="2800" dirty="0">
                <a:latin typeface="Work Sans Light" pitchFamily="2" charset="77"/>
              </a:rPr>
              <a:t>Es un dispositivo que detecta información del entorno.</a:t>
            </a:r>
          </a:p>
          <a:p>
            <a:pPr marL="457200" indent="-457200" algn="ctr">
              <a:buFont typeface="Arial" panose="020B0604020202020204" pitchFamily="34" charset="0"/>
              <a:buChar char="•"/>
            </a:pPr>
            <a:r>
              <a:rPr lang="es-CO" sz="2800" dirty="0">
                <a:latin typeface="Work Sans Light" pitchFamily="2" charset="77"/>
              </a:rPr>
              <a:t>Los sensores son equivalentes a nuestros sentidos.</a:t>
            </a:r>
          </a:p>
          <a:p>
            <a:pPr marL="457200" indent="-457200" algn="ctr">
              <a:buFont typeface="Arial" panose="020B0604020202020204" pitchFamily="34" charset="0"/>
              <a:buChar char="•"/>
            </a:pPr>
            <a:r>
              <a:rPr lang="es-CO" sz="2800" dirty="0">
                <a:latin typeface="Work Sans Light" pitchFamily="2" charset="77"/>
              </a:rPr>
              <a:t>Permiten a un robot “ver”, “escuchar”, medir distancia o detectar movimiento.</a:t>
            </a:r>
          </a:p>
        </p:txBody>
      </p:sp>
      <p:sp>
        <p:nvSpPr>
          <p:cNvPr id="3" name="Rectángulo: esquinas redondeadas 2">
            <a:extLst>
              <a:ext uri="{FF2B5EF4-FFF2-40B4-BE49-F238E27FC236}">
                <a16:creationId xmlns:a16="http://schemas.microsoft.com/office/drawing/2014/main" id="{AD08489B-B369-EA3B-DEB3-EC011F9C9406}"/>
              </a:ext>
            </a:extLst>
          </p:cNvPr>
          <p:cNvSpPr/>
          <p:nvPr/>
        </p:nvSpPr>
        <p:spPr>
          <a:xfrm>
            <a:off x="4039437" y="4275646"/>
            <a:ext cx="4518409" cy="1537398"/>
          </a:xfrm>
          <a:prstGeom prst="roundRect">
            <a:avLst/>
          </a:prstGeom>
          <a:solidFill>
            <a:srgbClr val="00324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dirty="0">
                <a:latin typeface="Work Sans Light" pitchFamily="2" charset="0"/>
              </a:rPr>
              <a:t>Hay muchísimos tipos de sensores. El comportamiento de un robot dependerá del funcionamiento de sus sensores.</a:t>
            </a:r>
            <a:endParaRPr lang="es-CO" sz="2000" dirty="0">
              <a:latin typeface="Work Sans Light" pitchFamily="2" charset="0"/>
            </a:endParaRPr>
          </a:p>
        </p:txBody>
      </p:sp>
    </p:spTree>
    <p:extLst>
      <p:ext uri="{BB962C8B-B14F-4D97-AF65-F5344CB8AC3E}">
        <p14:creationId xmlns:p14="http://schemas.microsoft.com/office/powerpoint/2010/main" val="2874888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14983DB-7D4F-3F02-8EC8-8DB7B8FDADBA}"/>
              </a:ext>
            </a:extLst>
          </p:cNvPr>
          <p:cNvPicPr>
            <a:picLocks noChangeAspect="1"/>
          </p:cNvPicPr>
          <p:nvPr/>
        </p:nvPicPr>
        <p:blipFill>
          <a:blip r:embed="rId2"/>
          <a:stretch>
            <a:fillRect/>
          </a:stretch>
        </p:blipFill>
        <p:spPr>
          <a:xfrm>
            <a:off x="0" y="0"/>
            <a:ext cx="12189631" cy="6858000"/>
          </a:xfrm>
          <a:prstGeom prst="rect">
            <a:avLst/>
          </a:prstGeom>
        </p:spPr>
      </p:pic>
      <p:sp>
        <p:nvSpPr>
          <p:cNvPr id="2" name="CuadroTexto 1">
            <a:extLst>
              <a:ext uri="{FF2B5EF4-FFF2-40B4-BE49-F238E27FC236}">
                <a16:creationId xmlns:a16="http://schemas.microsoft.com/office/drawing/2014/main" id="{313897FD-3D8A-332D-E70E-46BC84B8E0EA}"/>
              </a:ext>
            </a:extLst>
          </p:cNvPr>
          <p:cNvSpPr txBox="1"/>
          <p:nvPr/>
        </p:nvSpPr>
        <p:spPr>
          <a:xfrm>
            <a:off x="189767" y="1051051"/>
            <a:ext cx="7107631" cy="4585871"/>
          </a:xfrm>
          <a:prstGeom prst="rect">
            <a:avLst/>
          </a:prstGeom>
          <a:noFill/>
        </p:spPr>
        <p:txBody>
          <a:bodyPr wrap="square" rtlCol="0">
            <a:spAutoFit/>
          </a:bodyPr>
          <a:lstStyle/>
          <a:p>
            <a:pPr marL="571500" indent="-571500" algn="ctr">
              <a:buFont typeface="Arial" panose="020B0604020202020204" pitchFamily="34" charset="0"/>
              <a:buChar char="•"/>
            </a:pPr>
            <a:r>
              <a:rPr lang="es-ES" sz="4400" b="1" dirty="0">
                <a:solidFill>
                  <a:schemeClr val="bg1">
                    <a:lumMod val="95000"/>
                  </a:schemeClr>
                </a:solidFill>
                <a:latin typeface="Work Sans Light" pitchFamily="2" charset="77"/>
              </a:rPr>
              <a:t>Un robot </a:t>
            </a:r>
            <a:r>
              <a:rPr lang="es-CO" sz="4400" b="1" dirty="0">
                <a:solidFill>
                  <a:schemeClr val="bg1">
                    <a:lumMod val="95000"/>
                  </a:schemeClr>
                </a:solidFill>
                <a:latin typeface="Work Sans Light" pitchFamily="2" charset="77"/>
              </a:rPr>
              <a:t>aspiradora usa sensores para no chocar con muebles.</a:t>
            </a:r>
          </a:p>
          <a:p>
            <a:pPr marL="571500" indent="-571500" algn="ctr">
              <a:buFont typeface="Arial" panose="020B0604020202020204" pitchFamily="34" charset="0"/>
              <a:buChar char="•"/>
            </a:pPr>
            <a:r>
              <a:rPr lang="es-CO" sz="4400" b="1" dirty="0">
                <a:solidFill>
                  <a:schemeClr val="bg1">
                    <a:lumMod val="95000"/>
                  </a:schemeClr>
                </a:solidFill>
                <a:latin typeface="Work Sans Light" pitchFamily="2" charset="77"/>
              </a:rPr>
              <a:t>Una puerta automática se abre cuando una persona se acerca</a:t>
            </a:r>
            <a:endParaRPr lang="es-ES" sz="4400" b="1" dirty="0">
              <a:solidFill>
                <a:schemeClr val="bg1">
                  <a:lumMod val="95000"/>
                </a:schemeClr>
              </a:solidFill>
              <a:latin typeface="Work Sans Light" pitchFamily="2" charset="77"/>
            </a:endParaRPr>
          </a:p>
          <a:p>
            <a:pPr algn="ctr"/>
            <a:endParaRPr lang="es-ES" sz="2800" dirty="0">
              <a:latin typeface="Work Sans Light" pitchFamily="2" charset="77"/>
            </a:endParaRPr>
          </a:p>
        </p:txBody>
      </p:sp>
      <p:pic>
        <p:nvPicPr>
          <p:cNvPr id="4" name="Imagen 3">
            <a:extLst>
              <a:ext uri="{FF2B5EF4-FFF2-40B4-BE49-F238E27FC236}">
                <a16:creationId xmlns:a16="http://schemas.microsoft.com/office/drawing/2014/main" id="{86EA028E-3033-A057-8BD6-CC0901ADE6E2}"/>
              </a:ext>
            </a:extLst>
          </p:cNvPr>
          <p:cNvPicPr>
            <a:picLocks noChangeAspect="1"/>
          </p:cNvPicPr>
          <p:nvPr/>
        </p:nvPicPr>
        <p:blipFill>
          <a:blip r:embed="rId3"/>
          <a:stretch>
            <a:fillRect/>
          </a:stretch>
        </p:blipFill>
        <p:spPr>
          <a:xfrm>
            <a:off x="7487165" y="1790992"/>
            <a:ext cx="4286250" cy="2724150"/>
          </a:xfrm>
          <a:prstGeom prst="rect">
            <a:avLst/>
          </a:prstGeom>
        </p:spPr>
      </p:pic>
    </p:spTree>
    <p:extLst>
      <p:ext uri="{BB962C8B-B14F-4D97-AF65-F5344CB8AC3E}">
        <p14:creationId xmlns:p14="http://schemas.microsoft.com/office/powerpoint/2010/main" val="1797058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a:extLst>
            <a:ext uri="{FF2B5EF4-FFF2-40B4-BE49-F238E27FC236}">
              <a16:creationId xmlns:a16="http://schemas.microsoft.com/office/drawing/2014/main" id="{12644A99-8BCD-023D-66B6-6173DDF85DEB}"/>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551C0F75-D44F-1215-260C-FD5E7496E1E0}"/>
              </a:ext>
            </a:extLst>
          </p:cNvPr>
          <p:cNvSpPr/>
          <p:nvPr/>
        </p:nvSpPr>
        <p:spPr>
          <a:xfrm>
            <a:off x="854494" y="957730"/>
            <a:ext cx="2939970" cy="3472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Título 1">
            <a:extLst>
              <a:ext uri="{FF2B5EF4-FFF2-40B4-BE49-F238E27FC236}">
                <a16:creationId xmlns:a16="http://schemas.microsoft.com/office/drawing/2014/main" id="{350FC3FB-EB97-0AA5-6AAB-248C6AD33116}"/>
              </a:ext>
            </a:extLst>
          </p:cNvPr>
          <p:cNvSpPr txBox="1">
            <a:spLocks/>
          </p:cNvSpPr>
          <p:nvPr/>
        </p:nvSpPr>
        <p:spPr>
          <a:xfrm>
            <a:off x="727253" y="219057"/>
            <a:ext cx="7542539" cy="8862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8AA00"/>
                </a:solidFill>
                <a:latin typeface="Work Sans Medium" pitchFamily="2" charset="0"/>
              </a:rPr>
              <a:t>Sensores en investigación</a:t>
            </a:r>
          </a:p>
        </p:txBody>
      </p:sp>
      <p:sp>
        <p:nvSpPr>
          <p:cNvPr id="7" name="CuadroTexto 6">
            <a:extLst>
              <a:ext uri="{FF2B5EF4-FFF2-40B4-BE49-F238E27FC236}">
                <a16:creationId xmlns:a16="http://schemas.microsoft.com/office/drawing/2014/main" id="{5FE8E1CD-8D5A-3EEC-3BE5-E773320DF58D}"/>
              </a:ext>
            </a:extLst>
          </p:cNvPr>
          <p:cNvSpPr txBox="1"/>
          <p:nvPr/>
        </p:nvSpPr>
        <p:spPr>
          <a:xfrm>
            <a:off x="1851866" y="2343778"/>
            <a:ext cx="9131362" cy="2554545"/>
          </a:xfrm>
          <a:prstGeom prst="rect">
            <a:avLst/>
          </a:prstGeom>
          <a:noFill/>
        </p:spPr>
        <p:txBody>
          <a:bodyPr wrap="square" rtlCol="0">
            <a:spAutoFit/>
          </a:bodyPr>
          <a:lstStyle/>
          <a:p>
            <a:r>
              <a:rPr lang="es-ES" sz="3200" dirty="0">
                <a:latin typeface="Work Sans Light" pitchFamily="2" charset="77"/>
              </a:rPr>
              <a:t>En investigación, los sensores permiten:</a:t>
            </a:r>
            <a:endParaRPr lang="es-CO" sz="3200" dirty="0">
              <a:latin typeface="Work Sans Light" pitchFamily="2" charset="77"/>
            </a:endParaRPr>
          </a:p>
          <a:p>
            <a:pPr marL="342900" indent="-342900">
              <a:buFont typeface="Arial" panose="020B0604020202020204" pitchFamily="34" charset="0"/>
              <a:buChar char="•"/>
            </a:pPr>
            <a:r>
              <a:rPr lang="es-CO" sz="3200" dirty="0">
                <a:latin typeface="Work Sans Light" pitchFamily="2" charset="77"/>
              </a:rPr>
              <a:t>Obtener datos reales.</a:t>
            </a:r>
          </a:p>
          <a:p>
            <a:pPr marL="342900" indent="-342900">
              <a:buFont typeface="Arial" panose="020B0604020202020204" pitchFamily="34" charset="0"/>
              <a:buChar char="•"/>
            </a:pPr>
            <a:r>
              <a:rPr lang="es-CO" sz="3200" dirty="0">
                <a:latin typeface="Work Sans Light" pitchFamily="2" charset="77"/>
              </a:rPr>
              <a:t>Medir resultados.</a:t>
            </a:r>
          </a:p>
          <a:p>
            <a:pPr marL="342900" indent="-342900">
              <a:buFont typeface="Arial" panose="020B0604020202020204" pitchFamily="34" charset="0"/>
              <a:buChar char="•"/>
            </a:pPr>
            <a:r>
              <a:rPr lang="es-CO" sz="3200" dirty="0">
                <a:latin typeface="Work Sans Light" pitchFamily="2" charset="77"/>
              </a:rPr>
              <a:t>Probar hipótesis.</a:t>
            </a:r>
          </a:p>
          <a:p>
            <a:pPr marL="342900" indent="-342900">
              <a:buFont typeface="Arial" panose="020B0604020202020204" pitchFamily="34" charset="0"/>
              <a:buChar char="•"/>
            </a:pPr>
            <a:r>
              <a:rPr lang="es-CO" sz="3200" dirty="0">
                <a:latin typeface="Work Sans Light" pitchFamily="2" charset="77"/>
              </a:rPr>
              <a:t>Mejorar robots y sistemas</a:t>
            </a:r>
          </a:p>
        </p:txBody>
      </p:sp>
    </p:spTree>
    <p:extLst>
      <p:ext uri="{BB962C8B-B14F-4D97-AF65-F5344CB8AC3E}">
        <p14:creationId xmlns:p14="http://schemas.microsoft.com/office/powerpoint/2010/main" val="62908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a:extLst>
            <a:ext uri="{FF2B5EF4-FFF2-40B4-BE49-F238E27FC236}">
              <a16:creationId xmlns:a16="http://schemas.microsoft.com/office/drawing/2014/main" id="{92471120-B700-B48A-FE8B-13F8BF821D01}"/>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971A5B65-3A3B-E5A9-C3BC-7A3FCBDA8048}"/>
              </a:ext>
            </a:extLst>
          </p:cNvPr>
          <p:cNvSpPr/>
          <p:nvPr/>
        </p:nvSpPr>
        <p:spPr>
          <a:xfrm>
            <a:off x="854494" y="957730"/>
            <a:ext cx="2939970" cy="3472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Título 1">
            <a:extLst>
              <a:ext uri="{FF2B5EF4-FFF2-40B4-BE49-F238E27FC236}">
                <a16:creationId xmlns:a16="http://schemas.microsoft.com/office/drawing/2014/main" id="{8DBD67E3-A8DF-24C4-408F-2500CAAF22A3}"/>
              </a:ext>
            </a:extLst>
          </p:cNvPr>
          <p:cNvSpPr txBox="1">
            <a:spLocks/>
          </p:cNvSpPr>
          <p:nvPr/>
        </p:nvSpPr>
        <p:spPr>
          <a:xfrm>
            <a:off x="727254" y="219057"/>
            <a:ext cx="7502346" cy="8155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8AA00"/>
                </a:solidFill>
                <a:latin typeface="Work Sans Medium" pitchFamily="2" charset="0"/>
              </a:rPr>
              <a:t>Sensores en investigación</a:t>
            </a:r>
          </a:p>
        </p:txBody>
      </p:sp>
      <p:sp>
        <p:nvSpPr>
          <p:cNvPr id="2" name="CuadroTexto 1">
            <a:extLst>
              <a:ext uri="{FF2B5EF4-FFF2-40B4-BE49-F238E27FC236}">
                <a16:creationId xmlns:a16="http://schemas.microsoft.com/office/drawing/2014/main" id="{94C587BE-4792-F042-37C7-3447DA99C043}"/>
              </a:ext>
            </a:extLst>
          </p:cNvPr>
          <p:cNvSpPr txBox="1"/>
          <p:nvPr/>
        </p:nvSpPr>
        <p:spPr>
          <a:xfrm>
            <a:off x="283029" y="2043645"/>
            <a:ext cx="11625942" cy="3779758"/>
          </a:xfrm>
          <a:prstGeom prst="roundRect">
            <a:avLst/>
          </a:prstGeom>
          <a:solidFill>
            <a:srgbClr val="00324D"/>
          </a:solidFill>
        </p:spPr>
        <p:txBody>
          <a:bodyPr wrap="square" rtlCol="0">
            <a:spAutoFit/>
          </a:bodyPr>
          <a:lstStyle/>
          <a:p>
            <a:pPr algn="ctr"/>
            <a:r>
              <a:rPr lang="es-CO" sz="2400" b="1" dirty="0">
                <a:solidFill>
                  <a:schemeClr val="bg1"/>
                </a:solidFill>
                <a:latin typeface="Work Sans Light" pitchFamily="2" charset="77"/>
              </a:rPr>
              <a:t>En un proyecto de robótica se quiere verificar si disminuir la velocidad de un robot mejora su capacidad para evitar obstáculos. Para comprobarlo, se utiliza un sensor ultrasónico que mide constantemente la distancia entre el robot y los objetos cercanos. Durante las pruebas, el sensor registra cuántas veces el robot detecta un obstáculo a tiempo y evita la colisión. Los datos obtenidos muestran que, al reducir la velocidad, el robot detecta obstáculos con mayor anticipación y disminuye la cantidad de choques. De esta manera, el sensor proporciona información medible que permite comprobar si la hipótesis del proyecto es correcta.</a:t>
            </a:r>
          </a:p>
        </p:txBody>
      </p:sp>
    </p:spTree>
    <p:extLst>
      <p:ext uri="{BB962C8B-B14F-4D97-AF65-F5344CB8AC3E}">
        <p14:creationId xmlns:p14="http://schemas.microsoft.com/office/powerpoint/2010/main" val="3407922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B65FDE73-C641-1100-C209-6B5902DCC3EC}"/>
              </a:ext>
            </a:extLst>
          </p:cNvPr>
          <p:cNvSpPr/>
          <p:nvPr/>
        </p:nvSpPr>
        <p:spPr>
          <a:xfrm>
            <a:off x="693721" y="1172858"/>
            <a:ext cx="2939970" cy="3472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Título 1">
            <a:extLst>
              <a:ext uri="{FF2B5EF4-FFF2-40B4-BE49-F238E27FC236}">
                <a16:creationId xmlns:a16="http://schemas.microsoft.com/office/drawing/2014/main" id="{EE37A3CD-1BAC-6175-4755-9AC66A46B6FF}"/>
              </a:ext>
            </a:extLst>
          </p:cNvPr>
          <p:cNvSpPr txBox="1">
            <a:spLocks/>
          </p:cNvSpPr>
          <p:nvPr/>
        </p:nvSpPr>
        <p:spPr>
          <a:xfrm>
            <a:off x="535676" y="530429"/>
            <a:ext cx="6596644" cy="81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8AA00"/>
                </a:solidFill>
                <a:latin typeface="Work Sans Medium" pitchFamily="2" charset="0"/>
              </a:rPr>
              <a:t>Sensor ultrasónico</a:t>
            </a:r>
          </a:p>
        </p:txBody>
      </p:sp>
      <p:sp>
        <p:nvSpPr>
          <p:cNvPr id="7" name="CuadroTexto 6">
            <a:extLst>
              <a:ext uri="{FF2B5EF4-FFF2-40B4-BE49-F238E27FC236}">
                <a16:creationId xmlns:a16="http://schemas.microsoft.com/office/drawing/2014/main" id="{FBAA83CA-F5E1-3945-40AB-1CB1B233A0BF}"/>
              </a:ext>
            </a:extLst>
          </p:cNvPr>
          <p:cNvSpPr txBox="1"/>
          <p:nvPr/>
        </p:nvSpPr>
        <p:spPr>
          <a:xfrm>
            <a:off x="1530319" y="2274838"/>
            <a:ext cx="9131362" cy="3046988"/>
          </a:xfrm>
          <a:prstGeom prst="rect">
            <a:avLst/>
          </a:prstGeom>
          <a:noFill/>
        </p:spPr>
        <p:txBody>
          <a:bodyPr wrap="square" rtlCol="0">
            <a:spAutoFit/>
          </a:bodyPr>
          <a:lstStyle/>
          <a:p>
            <a:pPr algn="just"/>
            <a:r>
              <a:rPr lang="es-CO" sz="2400" b="1" dirty="0">
                <a:latin typeface="Work Sans Light" pitchFamily="2" charset="77"/>
              </a:rPr>
              <a:t>Un sensor ultrasónico mide distancia usando sonido.</a:t>
            </a:r>
          </a:p>
          <a:p>
            <a:pPr algn="just"/>
            <a:endParaRPr lang="es-CO" sz="2400" b="1" dirty="0">
              <a:latin typeface="Work Sans Light" pitchFamily="2" charset="77"/>
            </a:endParaRPr>
          </a:p>
          <a:p>
            <a:pPr algn="just"/>
            <a:r>
              <a:rPr lang="es-CO" sz="2400" dirty="0">
                <a:latin typeface="Work Sans Light" pitchFamily="2" charset="77"/>
              </a:rPr>
              <a:t>Funcionamiento básico:</a:t>
            </a:r>
          </a:p>
          <a:p>
            <a:pPr algn="just"/>
            <a:endParaRPr lang="es-CO" sz="2400" dirty="0">
              <a:latin typeface="Work Sans Light" pitchFamily="2" charset="77"/>
            </a:endParaRPr>
          </a:p>
          <a:p>
            <a:pPr marL="457200" indent="-457200" algn="just">
              <a:buClr>
                <a:schemeClr val="tx1"/>
              </a:buClr>
              <a:buFont typeface="+mj-lt"/>
              <a:buAutoNum type="arabicPeriod"/>
            </a:pPr>
            <a:r>
              <a:rPr lang="es-CO" sz="2400" dirty="0">
                <a:latin typeface="Work Sans Light" pitchFamily="2" charset="77"/>
              </a:rPr>
              <a:t>Envía una onda sonora.</a:t>
            </a:r>
          </a:p>
          <a:p>
            <a:pPr marL="457200" indent="-457200" algn="just">
              <a:buFont typeface="+mj-lt"/>
              <a:buAutoNum type="arabicPeriod"/>
            </a:pPr>
            <a:r>
              <a:rPr lang="es-CO" sz="2400" dirty="0">
                <a:latin typeface="Work Sans Light" pitchFamily="2" charset="77"/>
              </a:rPr>
              <a:t>La onda rebota.</a:t>
            </a:r>
          </a:p>
          <a:p>
            <a:pPr marL="457200" indent="-457200" algn="just">
              <a:buFont typeface="+mj-lt"/>
              <a:buAutoNum type="arabicPeriod"/>
            </a:pPr>
            <a:r>
              <a:rPr lang="es-CO" sz="2400" dirty="0">
                <a:latin typeface="Work Sans Light" pitchFamily="2" charset="77"/>
              </a:rPr>
              <a:t>Calcula la distancia</a:t>
            </a:r>
          </a:p>
          <a:p>
            <a:pPr algn="just"/>
            <a:endParaRPr lang="es-CO" sz="2400" dirty="0">
              <a:latin typeface="Work Sans Light" pitchFamily="2" charset="77"/>
            </a:endParaRPr>
          </a:p>
        </p:txBody>
      </p:sp>
      <p:pic>
        <p:nvPicPr>
          <p:cNvPr id="8" name="Imagen 7">
            <a:extLst>
              <a:ext uri="{FF2B5EF4-FFF2-40B4-BE49-F238E27FC236}">
                <a16:creationId xmlns:a16="http://schemas.microsoft.com/office/drawing/2014/main" id="{EB1810D3-2B60-884D-49A7-8C6CAB117803}"/>
              </a:ext>
            </a:extLst>
          </p:cNvPr>
          <p:cNvPicPr>
            <a:picLocks noChangeAspect="1"/>
          </p:cNvPicPr>
          <p:nvPr/>
        </p:nvPicPr>
        <p:blipFill>
          <a:blip r:embed="rId3"/>
          <a:stretch>
            <a:fillRect/>
          </a:stretch>
        </p:blipFill>
        <p:spPr>
          <a:xfrm>
            <a:off x="6530498" y="3061652"/>
            <a:ext cx="3572374" cy="2362530"/>
          </a:xfrm>
          <a:prstGeom prst="rect">
            <a:avLst/>
          </a:prstGeom>
        </p:spPr>
      </p:pic>
    </p:spTree>
    <p:extLst>
      <p:ext uri="{BB962C8B-B14F-4D97-AF65-F5344CB8AC3E}">
        <p14:creationId xmlns:p14="http://schemas.microsoft.com/office/powerpoint/2010/main" val="685387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a:extLst>
            <a:ext uri="{FF2B5EF4-FFF2-40B4-BE49-F238E27FC236}">
              <a16:creationId xmlns:a16="http://schemas.microsoft.com/office/drawing/2014/main" id="{1EEED6EB-50EB-61B9-719D-CBF6571E83B3}"/>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6C956F38-B271-4E47-045D-93D7276879D4}"/>
              </a:ext>
            </a:extLst>
          </p:cNvPr>
          <p:cNvSpPr/>
          <p:nvPr/>
        </p:nvSpPr>
        <p:spPr>
          <a:xfrm>
            <a:off x="693721" y="1172858"/>
            <a:ext cx="2939970" cy="3472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4" name="Título 1">
            <a:extLst>
              <a:ext uri="{FF2B5EF4-FFF2-40B4-BE49-F238E27FC236}">
                <a16:creationId xmlns:a16="http://schemas.microsoft.com/office/drawing/2014/main" id="{66769FA1-6991-6CBE-9A42-34F6CA24B21D}"/>
              </a:ext>
            </a:extLst>
          </p:cNvPr>
          <p:cNvSpPr txBox="1">
            <a:spLocks/>
          </p:cNvSpPr>
          <p:nvPr/>
        </p:nvSpPr>
        <p:spPr>
          <a:xfrm>
            <a:off x="535676" y="530429"/>
            <a:ext cx="6596644" cy="81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8AA00"/>
                </a:solidFill>
                <a:latin typeface="Work Sans Medium" pitchFamily="2" charset="0"/>
              </a:rPr>
              <a:t>Sensor ultrasónico</a:t>
            </a:r>
          </a:p>
        </p:txBody>
      </p:sp>
      <p:sp>
        <p:nvSpPr>
          <p:cNvPr id="7" name="CuadroTexto 6">
            <a:extLst>
              <a:ext uri="{FF2B5EF4-FFF2-40B4-BE49-F238E27FC236}">
                <a16:creationId xmlns:a16="http://schemas.microsoft.com/office/drawing/2014/main" id="{1FB75871-D90D-16F8-9A4A-64472CFA459B}"/>
              </a:ext>
            </a:extLst>
          </p:cNvPr>
          <p:cNvSpPr txBox="1"/>
          <p:nvPr/>
        </p:nvSpPr>
        <p:spPr>
          <a:xfrm>
            <a:off x="1530319" y="2274838"/>
            <a:ext cx="9131362" cy="2308324"/>
          </a:xfrm>
          <a:prstGeom prst="rect">
            <a:avLst/>
          </a:prstGeom>
          <a:noFill/>
        </p:spPr>
        <p:txBody>
          <a:bodyPr wrap="square" rtlCol="0">
            <a:spAutoFit/>
          </a:bodyPr>
          <a:lstStyle/>
          <a:p>
            <a:pPr algn="just"/>
            <a:r>
              <a:rPr lang="es-CO" sz="2400" dirty="0">
                <a:latin typeface="Work Sans Light" pitchFamily="2" charset="77"/>
              </a:rPr>
              <a:t>Con un sensor ultrasónico podemos:</a:t>
            </a:r>
          </a:p>
          <a:p>
            <a:pPr algn="just"/>
            <a:endParaRPr lang="es-CO" sz="2400" dirty="0">
              <a:latin typeface="Work Sans Light" pitchFamily="2" charset="77"/>
            </a:endParaRPr>
          </a:p>
          <a:p>
            <a:pPr marL="342900" indent="-342900" algn="just">
              <a:buFont typeface="Arial" panose="020B0604020202020204" pitchFamily="34" charset="0"/>
              <a:buChar char="•"/>
            </a:pPr>
            <a:r>
              <a:rPr lang="es-CO" sz="2400" dirty="0">
                <a:latin typeface="Work Sans Light" pitchFamily="2" charset="77"/>
              </a:rPr>
              <a:t>Detectar obstáculos</a:t>
            </a:r>
          </a:p>
          <a:p>
            <a:pPr marL="342900" indent="-342900" algn="just">
              <a:buFont typeface="Arial" panose="020B0604020202020204" pitchFamily="34" charset="0"/>
              <a:buChar char="•"/>
            </a:pPr>
            <a:r>
              <a:rPr lang="es-CO" sz="2400" dirty="0">
                <a:latin typeface="Work Sans Light" pitchFamily="2" charset="77"/>
              </a:rPr>
              <a:t>Medir distancias</a:t>
            </a:r>
          </a:p>
          <a:p>
            <a:pPr marL="342900" indent="-342900" algn="just">
              <a:buFont typeface="Arial" panose="020B0604020202020204" pitchFamily="34" charset="0"/>
              <a:buChar char="•"/>
            </a:pPr>
            <a:r>
              <a:rPr lang="es-CO" sz="2400" dirty="0">
                <a:latin typeface="Work Sans Light" pitchFamily="2" charset="77"/>
              </a:rPr>
              <a:t>Activar alarmas</a:t>
            </a:r>
          </a:p>
          <a:p>
            <a:pPr marL="342900" indent="-342900" algn="just">
              <a:buFont typeface="Arial" panose="020B0604020202020204" pitchFamily="34" charset="0"/>
              <a:buChar char="•"/>
            </a:pPr>
            <a:r>
              <a:rPr lang="es-CO" sz="2400" dirty="0">
                <a:latin typeface="Work Sans Light" pitchFamily="2" charset="77"/>
              </a:rPr>
              <a:t>Controlar movimiento</a:t>
            </a:r>
          </a:p>
        </p:txBody>
      </p:sp>
      <p:pic>
        <p:nvPicPr>
          <p:cNvPr id="3" name="Imagen 2">
            <a:extLst>
              <a:ext uri="{FF2B5EF4-FFF2-40B4-BE49-F238E27FC236}">
                <a16:creationId xmlns:a16="http://schemas.microsoft.com/office/drawing/2014/main" id="{5052C64C-AEBB-393B-AA31-2EB472FDE199}"/>
              </a:ext>
            </a:extLst>
          </p:cNvPr>
          <p:cNvPicPr>
            <a:picLocks noChangeAspect="1"/>
          </p:cNvPicPr>
          <p:nvPr/>
        </p:nvPicPr>
        <p:blipFill>
          <a:blip r:embed="rId3"/>
          <a:stretch>
            <a:fillRect/>
          </a:stretch>
        </p:blipFill>
        <p:spPr>
          <a:xfrm>
            <a:off x="7394081" y="2756335"/>
            <a:ext cx="3267600" cy="1906100"/>
          </a:xfrm>
          <a:prstGeom prst="rect">
            <a:avLst/>
          </a:prstGeom>
        </p:spPr>
      </p:pic>
    </p:spTree>
    <p:extLst>
      <p:ext uri="{BB962C8B-B14F-4D97-AF65-F5344CB8AC3E}">
        <p14:creationId xmlns:p14="http://schemas.microsoft.com/office/powerpoint/2010/main" val="3511840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a:extLst>
            <a:ext uri="{FF2B5EF4-FFF2-40B4-BE49-F238E27FC236}">
              <a16:creationId xmlns:a16="http://schemas.microsoft.com/office/drawing/2014/main" id="{41A7A114-8338-9734-4A52-C52067079CC0}"/>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14DA1F8C-BFE2-094C-278E-1821BAFACE0D}"/>
              </a:ext>
            </a:extLst>
          </p:cNvPr>
          <p:cNvSpPr/>
          <p:nvPr/>
        </p:nvSpPr>
        <p:spPr>
          <a:xfrm>
            <a:off x="814301" y="1600559"/>
            <a:ext cx="2939970" cy="3472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 name="Título 1">
            <a:extLst>
              <a:ext uri="{FF2B5EF4-FFF2-40B4-BE49-F238E27FC236}">
                <a16:creationId xmlns:a16="http://schemas.microsoft.com/office/drawing/2014/main" id="{DD738EC2-AA1B-BDE1-BAF6-EB34BA4ECACB}"/>
              </a:ext>
            </a:extLst>
          </p:cNvPr>
          <p:cNvSpPr txBox="1">
            <a:spLocks/>
          </p:cNvSpPr>
          <p:nvPr/>
        </p:nvSpPr>
        <p:spPr>
          <a:xfrm>
            <a:off x="717206" y="212966"/>
            <a:ext cx="6596644" cy="81605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solidFill>
                  <a:srgbClr val="38AA00"/>
                </a:solidFill>
                <a:latin typeface="Work Sans Medium" pitchFamily="2" charset="0"/>
              </a:rPr>
              <a:t>¿Cómo se prueban los sensores?</a:t>
            </a:r>
          </a:p>
        </p:txBody>
      </p:sp>
      <p:sp>
        <p:nvSpPr>
          <p:cNvPr id="7" name="CuadroTexto 6">
            <a:extLst>
              <a:ext uri="{FF2B5EF4-FFF2-40B4-BE49-F238E27FC236}">
                <a16:creationId xmlns:a16="http://schemas.microsoft.com/office/drawing/2014/main" id="{561BC60D-B858-9962-A259-ED8662D4FB3B}"/>
              </a:ext>
            </a:extLst>
          </p:cNvPr>
          <p:cNvSpPr txBox="1"/>
          <p:nvPr/>
        </p:nvSpPr>
        <p:spPr>
          <a:xfrm>
            <a:off x="841097" y="2184403"/>
            <a:ext cx="9847380" cy="3785652"/>
          </a:xfrm>
          <a:prstGeom prst="rect">
            <a:avLst/>
          </a:prstGeom>
          <a:noFill/>
        </p:spPr>
        <p:txBody>
          <a:bodyPr wrap="square" rtlCol="0">
            <a:spAutoFit/>
          </a:bodyPr>
          <a:lstStyle/>
          <a:p>
            <a:pPr algn="just"/>
            <a:r>
              <a:rPr lang="es-CO" sz="2400" dirty="0">
                <a:latin typeface="Work Sans Light" pitchFamily="2" charset="77"/>
              </a:rPr>
              <a:t>Para saber si un sensor funciona correctamente, es necesario realizar pruebas y medir sus resultados.</a:t>
            </a:r>
          </a:p>
          <a:p>
            <a:pPr algn="just"/>
            <a:r>
              <a:rPr lang="es-CO" sz="2400" dirty="0">
                <a:latin typeface="Work Sans Light" pitchFamily="2" charset="77"/>
              </a:rPr>
              <a:t>En robótica, los sensores se prueban para verificar:</a:t>
            </a:r>
          </a:p>
          <a:p>
            <a:pPr marL="342900" indent="-342900" algn="just">
              <a:buFont typeface="Arial" panose="020B0604020202020204" pitchFamily="34" charset="0"/>
              <a:buChar char="•"/>
            </a:pPr>
            <a:r>
              <a:rPr lang="es-CO" sz="2400" b="1" dirty="0">
                <a:latin typeface="Work Sans Light" pitchFamily="2" charset="77"/>
              </a:rPr>
              <a:t>Precisión</a:t>
            </a:r>
            <a:r>
              <a:rPr lang="es-CO" sz="2400" dirty="0">
                <a:latin typeface="Work Sans Light" pitchFamily="2" charset="77"/>
              </a:rPr>
              <a:t>: qué tan cerca está la medición del valor real.</a:t>
            </a:r>
          </a:p>
          <a:p>
            <a:pPr marL="342900" indent="-342900" algn="just">
              <a:buFont typeface="Arial" panose="020B0604020202020204" pitchFamily="34" charset="0"/>
              <a:buChar char="•"/>
            </a:pPr>
            <a:r>
              <a:rPr lang="es-CO" sz="2400" b="1" dirty="0">
                <a:latin typeface="Work Sans Light" pitchFamily="2" charset="77"/>
              </a:rPr>
              <a:t>Tiempo de respuesta</a:t>
            </a:r>
            <a:r>
              <a:rPr lang="es-CO" sz="2400" dirty="0">
                <a:latin typeface="Work Sans Light" pitchFamily="2" charset="77"/>
              </a:rPr>
              <a:t>: qué tan rápido detecta un cambio.</a:t>
            </a:r>
          </a:p>
          <a:p>
            <a:pPr marL="342900" indent="-342900" algn="just">
              <a:buFont typeface="Arial" panose="020B0604020202020204" pitchFamily="34" charset="0"/>
              <a:buChar char="•"/>
            </a:pPr>
            <a:r>
              <a:rPr lang="es-CO" sz="2400" b="1" dirty="0">
                <a:latin typeface="Work Sans Light" pitchFamily="2" charset="77"/>
              </a:rPr>
              <a:t>Rango de detección</a:t>
            </a:r>
            <a:r>
              <a:rPr lang="es-CO" sz="2400" dirty="0">
                <a:latin typeface="Work Sans Light" pitchFamily="2" charset="77"/>
              </a:rPr>
              <a:t>: distancia mínima y máxima que puede medir.</a:t>
            </a:r>
          </a:p>
          <a:p>
            <a:pPr marL="342900" indent="-342900" algn="just">
              <a:buFont typeface="Arial" panose="020B0604020202020204" pitchFamily="34" charset="0"/>
              <a:buChar char="•"/>
            </a:pPr>
            <a:r>
              <a:rPr lang="es-CO" sz="2400" b="1" dirty="0">
                <a:latin typeface="Work Sans Light" pitchFamily="2" charset="77"/>
              </a:rPr>
              <a:t>Confiabilidad</a:t>
            </a:r>
            <a:r>
              <a:rPr lang="es-CO" sz="2400" dirty="0">
                <a:latin typeface="Work Sans Light" pitchFamily="2" charset="77"/>
              </a:rPr>
              <a:t>: si entrega resultados estables en varias pruebas.</a:t>
            </a:r>
          </a:p>
          <a:p>
            <a:pPr algn="just"/>
            <a:r>
              <a:rPr lang="es-CO" sz="2400" dirty="0">
                <a:latin typeface="Work Sans Light" pitchFamily="2" charset="77"/>
              </a:rPr>
              <a:t>Estas pruebas permiten validar hipótesis y tomar decisiones basadas en datos reales.</a:t>
            </a:r>
            <a:endParaRPr lang="es-ES" sz="2400" dirty="0">
              <a:latin typeface="Work Sans Light" pitchFamily="2" charset="77"/>
            </a:endParaRPr>
          </a:p>
        </p:txBody>
      </p:sp>
    </p:spTree>
    <p:extLst>
      <p:ext uri="{BB962C8B-B14F-4D97-AF65-F5344CB8AC3E}">
        <p14:creationId xmlns:p14="http://schemas.microsoft.com/office/powerpoint/2010/main" val="29567113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4330</TotalTime>
  <Words>631</Words>
  <Application>Microsoft Office PowerPoint</Application>
  <PresentationFormat>Panorámica</PresentationFormat>
  <Paragraphs>106</Paragraphs>
  <Slides>18</Slides>
  <Notes>5</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18</vt:i4>
      </vt:variant>
    </vt:vector>
  </HeadingPairs>
  <TitlesOfParts>
    <vt:vector size="25" baseType="lpstr">
      <vt:lpstr>Arial</vt:lpstr>
      <vt:lpstr>Calibri</vt:lpstr>
      <vt:lpstr>Calibri Light</vt:lpstr>
      <vt:lpstr>Work Sans</vt:lpstr>
      <vt:lpstr>Work Sans Light</vt:lpstr>
      <vt:lpstr>Work Sans Medium</vt:lpstr>
      <vt:lpstr>Tema de Office</vt:lpstr>
      <vt:lpstr>Presentación de PowerPoint</vt:lpstr>
      <vt:lpstr>Presentación de PowerPoint</vt:lpstr>
      <vt:lpstr>¿Qué es un sensor?</vt:lpstr>
      <vt:lpstr>Presentación de PowerPoint</vt:lpstr>
      <vt:lpstr>Presentación de PowerPoint</vt:lpstr>
      <vt:lpstr>Presentación de PowerPoint</vt:lpstr>
      <vt:lpstr>Presentación de PowerPoint</vt:lpstr>
      <vt:lpstr>Presentación de PowerPoint</vt:lpstr>
      <vt:lpstr>Presentación de PowerPoint</vt:lpstr>
      <vt:lpstr>Ejemplo</vt:lpstr>
      <vt:lpstr>Presentación de PowerPoint</vt:lpstr>
      <vt:lpstr>Presentación de PowerPoint</vt:lpstr>
      <vt:lpstr>Presentación de PowerPoint</vt:lpstr>
      <vt:lpstr>¿Qué factores pueden afectar un sensor?</vt:lpstr>
      <vt:lpstr>Presentación de PowerPoint</vt:lpstr>
      <vt:lpstr>Presentación de PowerPoint</vt:lpstr>
      <vt:lpstr>Ejercicio</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Cristina Chaparro Velasco</cp:lastModifiedBy>
  <cp:revision>41</cp:revision>
  <dcterms:created xsi:type="dcterms:W3CDTF">2020-10-01T23:51:28Z</dcterms:created>
  <dcterms:modified xsi:type="dcterms:W3CDTF">2026-05-08T06:12:44Z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299739c-ad3d-4908-806e-4d91151a6e13_Enabled">
    <vt:lpwstr>true</vt:lpwstr>
  </property>
  <property fmtid="{D5CDD505-2E9C-101B-9397-08002B2CF9AE}" pid="3" name="MSIP_Label_1299739c-ad3d-4908-806e-4d91151a6e13_Method">
    <vt:lpwstr>Standard</vt:lpwstr>
  </property>
  <property fmtid="{D5CDD505-2E9C-101B-9397-08002B2CF9AE}" pid="4" name="MSIP_Label_1299739c-ad3d-4908-806e-4d91151a6e13_Name">
    <vt:lpwstr>All Employees (Unrestricted)</vt:lpwstr>
  </property>
  <property fmtid="{D5CDD505-2E9C-101B-9397-08002B2CF9AE}" pid="5" name="MSIP_Label_1299739c-ad3d-4908-806e-4d91151a6e13_SiteId">
    <vt:lpwstr>cbc2c381-2f2e-4d93-91d1-506c9316ace7</vt:lpwstr>
  </property>
  <property fmtid="{D5CDD505-2E9C-101B-9397-08002B2CF9AE}" pid="6" name="MSIP_Label_1299739c-ad3d-4908-806e-4d91151a6e13_ContentBits">
    <vt:lpwstr>0</vt:lpwstr>
  </property>
  <property fmtid="{D5CDD505-2E9C-101B-9397-08002B2CF9AE}" pid="7" name="MSIP_Label_1299739c-ad3d-4908-806e-4d91151a6e13_SetDate">
    <vt:lpwstr>2022-08-12T19:17:55Z</vt:lpwstr>
  </property>
  <property fmtid="{D5CDD505-2E9C-101B-9397-08002B2CF9AE}" pid="8" name="MSIP_Label_1299739c-ad3d-4908-806e-4d91151a6e13_ActionId">
    <vt:lpwstr>8c6bc714-34a9-4b82-914e-50b1377a2da4</vt:lpwstr>
  </property>
</Properties>
</file>