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4"/>
  </p:sldMasterIdLst>
  <p:notesMasterIdLst>
    <p:notesMasterId r:id="rId30"/>
  </p:notesMasterIdLst>
  <p:sldIdLst>
    <p:sldId id="256" r:id="rId5"/>
    <p:sldId id="257" r:id="rId6"/>
    <p:sldId id="284" r:id="rId7"/>
    <p:sldId id="286" r:id="rId8"/>
    <p:sldId id="258" r:id="rId9"/>
    <p:sldId id="259" r:id="rId10"/>
    <p:sldId id="261" r:id="rId11"/>
    <p:sldId id="262" r:id="rId12"/>
    <p:sldId id="265" r:id="rId13"/>
    <p:sldId id="266" r:id="rId14"/>
    <p:sldId id="267" r:id="rId15"/>
    <p:sldId id="268" r:id="rId16"/>
    <p:sldId id="269" r:id="rId17"/>
    <p:sldId id="270" r:id="rId18"/>
    <p:sldId id="271" r:id="rId19"/>
    <p:sldId id="272" r:id="rId20"/>
    <p:sldId id="274" r:id="rId21"/>
    <p:sldId id="275" r:id="rId22"/>
    <p:sldId id="277" r:id="rId23"/>
    <p:sldId id="283" r:id="rId24"/>
    <p:sldId id="279" r:id="rId25"/>
    <p:sldId id="280" r:id="rId26"/>
    <p:sldId id="281" r:id="rId27"/>
    <p:sldId id="285" r:id="rId28"/>
    <p:sldId id="263" r:id="rId29"/>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1" d="100"/>
          <a:sy n="81" d="100"/>
        </p:scale>
        <p:origin x="754"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g2abf9f62662_0_1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2abf9f62662_0_1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1ee5e2f3b5f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735501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1ee66ead53e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1ee66ead53e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607808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1ee5e2f3b5f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726304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1ee66ead53e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1ee66ead53e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473227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1ee5e2f3b5f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455403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1ee5e2f3b5f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058457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1ee5e2f3b5f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781115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1ee5e2f3b5f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183556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1ee5e2f3b5f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098104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1ee5e2f3b5f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10534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1ee66ead53e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 name="Google Shape;93;g1ee66ead53e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1ee5e2f3b5f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680943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1ee5e2f3b5f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613157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1ee5e2f3b5f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893507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1ee5e2f3b5f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497218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1ee5e2f3b5f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1ee5e2f3b5f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1ee5e2f3b5f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83223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2abf9f62662_0_1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1ee66ead53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 name="Google Shape;114;g1ee66ead53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1ee5e2f3b5f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1ee66ead53e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1ee66ead53e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1ee5e2f3b5f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049830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1ee66ead53e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1ee66ead53e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57204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panose="020F0502020204030204"/>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6"/>
        <p:cNvGrpSpPr/>
        <p:nvPr/>
      </p:nvGrpSpPr>
      <p:grpSpPr>
        <a:xfrm>
          <a:off x="0" y="0"/>
          <a:ext cx="0" cy="0"/>
          <a:chOff x="0" y="0"/>
          <a:chExt cx="0" cy="0"/>
        </a:xfrm>
      </p:grpSpPr>
      <p:sp>
        <p:nvSpPr>
          <p:cNvPr id="37" name="Google Shape;37;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0"/>
        <p:cNvGrpSpPr/>
        <p:nvPr/>
      </p:nvGrpSpPr>
      <p:grpSpPr>
        <a:xfrm>
          <a:off x="0" y="0"/>
          <a:ext cx="0" cy="0"/>
          <a:chOff x="0" y="0"/>
          <a:chExt cx="0" cy="0"/>
        </a:xfrm>
      </p:grpSpPr>
      <p:sp>
        <p:nvSpPr>
          <p:cNvPr id="51" name="Google Shape;51;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panose="020F0502020204030204"/>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panose="020F0502020204030204"/>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0"/>
          <p:cNvSpPr>
            <a:spLocks noGrp="1"/>
          </p:cNvSpPr>
          <p:nvPr>
            <p:ph type="pic" idx="2"/>
          </p:nvPr>
        </p:nvSpPr>
        <p:spPr>
          <a:xfrm>
            <a:off x="5183188" y="987425"/>
            <a:ext cx="6172200" cy="4873625"/>
          </a:xfrm>
          <a:prstGeom prst="rect">
            <a:avLst/>
          </a:prstGeom>
          <a:noFill/>
          <a:ln>
            <a:noFill/>
          </a:ln>
        </p:spPr>
      </p:sp>
      <p:sp>
        <p:nvSpPr>
          <p:cNvPr id="64" name="Google Shape;64;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panose="020F0502020204030204"/>
              <a:buNone/>
              <a:defRPr sz="44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panose="020B0604020202020204"/>
              <a:buChar char="•"/>
              <a:defRPr sz="2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1pPr>
            <a:lvl2pPr marL="914400" marR="0" lvl="1" indent="-381000" algn="l" rtl="0">
              <a:lnSpc>
                <a:spcPct val="90000"/>
              </a:lnSpc>
              <a:spcBef>
                <a:spcPts val="500"/>
              </a:spcBef>
              <a:spcAft>
                <a:spcPts val="0"/>
              </a:spcAft>
              <a:buClr>
                <a:schemeClr val="dk1"/>
              </a:buClr>
              <a:buSzPts val="2400"/>
              <a:buFont typeface="Arial" panose="020B0604020202020204"/>
              <a:buChar char="•"/>
              <a:defRPr sz="24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2pPr>
            <a:lvl3pPr marL="1371600" marR="0" lvl="2" indent="-355600" algn="l" rtl="0">
              <a:lnSpc>
                <a:spcPct val="90000"/>
              </a:lnSpc>
              <a:spcBef>
                <a:spcPts val="500"/>
              </a:spcBef>
              <a:spcAft>
                <a:spcPts val="0"/>
              </a:spcAft>
              <a:buClr>
                <a:schemeClr val="dk1"/>
              </a:buClr>
              <a:buSzPts val="2000"/>
              <a:buFont typeface="Arial" panose="020B0604020202020204"/>
              <a:buChar char="•"/>
              <a:defRPr sz="20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3pPr>
            <a:lvl4pPr marL="1828800" marR="0" lvl="3" indent="-342900" algn="l" rtl="0">
              <a:lnSpc>
                <a:spcPct val="90000"/>
              </a:lnSpc>
              <a:spcBef>
                <a:spcPts val="500"/>
              </a:spcBef>
              <a:spcAft>
                <a:spcPts val="0"/>
              </a:spcAft>
              <a:buClr>
                <a:schemeClr val="dk1"/>
              </a:buClr>
              <a:buSzPts val="1800"/>
              <a:buFont typeface="Arial" panose="020B0604020202020204"/>
              <a:buChar char="•"/>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4pPr>
            <a:lvl5pPr marL="2286000" marR="0" lvl="4" indent="-342900" algn="l" rtl="0">
              <a:lnSpc>
                <a:spcPct val="90000"/>
              </a:lnSpc>
              <a:spcBef>
                <a:spcPts val="500"/>
              </a:spcBef>
              <a:spcAft>
                <a:spcPts val="0"/>
              </a:spcAft>
              <a:buClr>
                <a:schemeClr val="dk1"/>
              </a:buClr>
              <a:buSzPts val="1800"/>
              <a:buFont typeface="Arial" panose="020B0604020202020204"/>
              <a:buChar char="•"/>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5pPr>
            <a:lvl6pPr marL="2743200" marR="0" lvl="5" indent="-342900" algn="l" rtl="0">
              <a:lnSpc>
                <a:spcPct val="90000"/>
              </a:lnSpc>
              <a:spcBef>
                <a:spcPts val="500"/>
              </a:spcBef>
              <a:spcAft>
                <a:spcPts val="0"/>
              </a:spcAft>
              <a:buClr>
                <a:schemeClr val="dk1"/>
              </a:buClr>
              <a:buSzPts val="1800"/>
              <a:buFont typeface="Arial" panose="020B0604020202020204"/>
              <a:buChar char="•"/>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6pPr>
            <a:lvl7pPr marL="3200400" marR="0" lvl="6" indent="-342900" algn="l" rtl="0">
              <a:lnSpc>
                <a:spcPct val="90000"/>
              </a:lnSpc>
              <a:spcBef>
                <a:spcPts val="500"/>
              </a:spcBef>
              <a:spcAft>
                <a:spcPts val="0"/>
              </a:spcAft>
              <a:buClr>
                <a:schemeClr val="dk1"/>
              </a:buClr>
              <a:buSzPts val="1800"/>
              <a:buFont typeface="Arial" panose="020B0604020202020204"/>
              <a:buChar char="•"/>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7pPr>
            <a:lvl8pPr marL="3657600" marR="0" lvl="7" indent="-342900" algn="l" rtl="0">
              <a:lnSpc>
                <a:spcPct val="90000"/>
              </a:lnSpc>
              <a:spcBef>
                <a:spcPts val="500"/>
              </a:spcBef>
              <a:spcAft>
                <a:spcPts val="0"/>
              </a:spcAft>
              <a:buClr>
                <a:schemeClr val="dk1"/>
              </a:buClr>
              <a:buSzPts val="1800"/>
              <a:buFont typeface="Arial" panose="020B0604020202020204"/>
              <a:buChar char="•"/>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8pPr>
            <a:lvl9pPr marL="4114800" marR="0" lvl="8" indent="-342900" algn="l" rtl="0">
              <a:lnSpc>
                <a:spcPct val="90000"/>
              </a:lnSpc>
              <a:spcBef>
                <a:spcPts val="500"/>
              </a:spcBef>
              <a:spcAft>
                <a:spcPts val="0"/>
              </a:spcAft>
              <a:buClr>
                <a:schemeClr val="dk1"/>
              </a:buClr>
              <a:buSzPts val="1800"/>
              <a:buFont typeface="Arial" panose="020B0604020202020204"/>
              <a:buChar char="•"/>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9pPr>
          </a:lstStyle>
          <a:p>
            <a:endParaRPr/>
          </a:p>
        </p:txBody>
      </p:sp>
      <p:sp>
        <p:nvSpPr>
          <p:cNvPr id="8" name="Google Shape;8;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1pPr>
            <a:lvl2pPr marR="0" lvl="1"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2pPr>
            <a:lvl3pPr marR="0" lvl="2"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3pPr>
            <a:lvl4pPr marR="0" lvl="3"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4pPr>
            <a:lvl5pPr marR="0" lvl="4"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5pPr>
            <a:lvl6pPr marR="0" lvl="5"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6pPr>
            <a:lvl7pPr marR="0" lvl="6"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7pPr>
            <a:lvl8pPr marR="0" lvl="7"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8pPr>
            <a:lvl9pPr marR="0" lvl="8"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9pPr>
          </a:lstStyle>
          <a:p>
            <a:endParaRPr/>
          </a:p>
        </p:txBody>
      </p:sp>
      <p:sp>
        <p:nvSpPr>
          <p:cNvPr id="9" name="Google Shape;9;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1pPr>
            <a:lvl2pPr marR="0" lvl="1"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2pPr>
            <a:lvl3pPr marR="0" lvl="2"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3pPr>
            <a:lvl4pPr marR="0" lvl="3"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4pPr>
            <a:lvl5pPr marR="0" lvl="4"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5pPr>
            <a:lvl6pPr marR="0" lvl="5"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6pPr>
            <a:lvl7pPr marR="0" lvl="6"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7pPr>
            <a:lvl8pPr marR="0" lvl="7"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8pPr>
            <a:lvl9pPr marR="0" lvl="8"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9pPr>
          </a:lstStyle>
          <a:p>
            <a:endParaRPr/>
          </a:p>
        </p:txBody>
      </p:sp>
      <p:sp>
        <p:nvSpPr>
          <p:cNvPr id="10" name="Google Shape;10;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1pPr>
            <a:lvl2pPr marL="0" marR="0" lvl="1" indent="0" algn="r" rtl="0">
              <a:spcBef>
                <a:spcPts val="0"/>
              </a:spcBef>
              <a:buNone/>
              <a:defRPr sz="12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2pPr>
            <a:lvl3pPr marL="0" marR="0" lvl="2" indent="0" algn="r" rtl="0">
              <a:spcBef>
                <a:spcPts val="0"/>
              </a:spcBef>
              <a:buNone/>
              <a:defRPr sz="12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3pPr>
            <a:lvl4pPr marL="0" marR="0" lvl="3" indent="0" algn="r" rtl="0">
              <a:spcBef>
                <a:spcPts val="0"/>
              </a:spcBef>
              <a:buNone/>
              <a:defRPr sz="12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4pPr>
            <a:lvl5pPr marL="0" marR="0" lvl="4" indent="0" algn="r" rtl="0">
              <a:spcBef>
                <a:spcPts val="0"/>
              </a:spcBef>
              <a:buNone/>
              <a:defRPr sz="12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5pPr>
            <a:lvl6pPr marL="0" marR="0" lvl="5" indent="0" algn="r" rtl="0">
              <a:spcBef>
                <a:spcPts val="0"/>
              </a:spcBef>
              <a:buNone/>
              <a:defRPr sz="12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6pPr>
            <a:lvl7pPr marL="0" marR="0" lvl="6" indent="0" algn="r" rtl="0">
              <a:spcBef>
                <a:spcPts val="0"/>
              </a:spcBef>
              <a:buNone/>
              <a:defRPr sz="12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7pPr>
            <a:lvl8pPr marL="0" marR="0" lvl="7" indent="0" algn="r" rtl="0">
              <a:spcBef>
                <a:spcPts val="0"/>
              </a:spcBef>
              <a:buNone/>
              <a:defRPr sz="12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8pPr>
            <a:lvl9pPr marL="0" marR="0" lvl="8" indent="0" algn="r" rtl="0">
              <a:spcBef>
                <a:spcPts val="0"/>
              </a:spcBef>
              <a:buNone/>
              <a:defRPr sz="1200" b="0" i="0" u="none" strike="noStrike" cap="none">
                <a:solidFill>
                  <a:srgbClr val="888888"/>
                </a:solidFill>
                <a:latin typeface="Calibri" panose="020F0502020204030204"/>
                <a:ea typeface="Calibri" panose="020F0502020204030204"/>
                <a:cs typeface="Calibri" panose="020F0502020204030204"/>
                <a:sym typeface="Calibri" panose="020F0502020204030204"/>
              </a:defRPr>
            </a:lvl9pPr>
          </a:lstStyle>
          <a:p>
            <a:pPr marL="0" lvl="0" indent="0" algn="r" rtl="0">
              <a:spcBef>
                <a:spcPts val="0"/>
              </a:spcBef>
              <a:spcAft>
                <a:spcPts val="0"/>
              </a:spcAft>
              <a:buNone/>
            </a:pPr>
            <a:fld id="{00000000-1234-1234-1234-123412341234}" type="slidenum">
              <a:rPr lang="en-US"/>
              <a:t>‹Nº›</a:t>
            </a:fld>
            <a:endParaRPr lang="en-US"/>
          </a:p>
        </p:txBody>
      </p:sp>
    </p:spTree>
  </p:cSld>
  <p:clrMap bg1="lt1" tx1="dk1" bg2="dk2" tx2="lt2" accent1="accent1" accent2="accent2" accent3="accent3" accent4="accent4" accent5="accent5" accent6="accent6" hlink="hlink" folHlink="folHlink"/>
  <p:sldLayoutIdLst>
    <p:sldLayoutId id="2147483649" r:id="rId1"/>
    <p:sldLayoutId id="2147483653" r:id="rId2"/>
    <p:sldLayoutId id="2147483654" r:id="rId3"/>
    <p:sldLayoutId id="2147483655" r:id="rId4"/>
    <p:sldLayoutId id="2147483656" r:id="rId5"/>
    <p:sldLayoutId id="2147483657" r:id="rId6"/>
    <p:sldLayoutId id="2147483658" r:id="rId7"/>
    <p:sldLayoutId id="2147483659"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6840"/>
            <a:ext cx="12206700" cy="6857700"/>
          </a:xfrm>
          <a:prstGeom prst="rect">
            <a:avLst/>
          </a:prstGeom>
          <a:solidFill>
            <a:srgbClr val="E4032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85" name="Google Shape;85;p13"/>
          <p:cNvSpPr/>
          <p:nvPr/>
        </p:nvSpPr>
        <p:spPr>
          <a:xfrm flipH="1">
            <a:off x="10943664" y="2532197"/>
            <a:ext cx="1245319" cy="4325448"/>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
        <p:nvSpPr>
          <p:cNvPr id="86" name="Google Shape;86;p13"/>
          <p:cNvSpPr/>
          <p:nvPr/>
        </p:nvSpPr>
        <p:spPr>
          <a:xfrm rot="10800000">
            <a:off x="10943664" y="-52"/>
            <a:ext cx="1245319" cy="2532249"/>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 </a:t>
            </a:r>
            <a:endParaRPr>
              <a:latin typeface="Calibri" panose="020F0502020204030204"/>
              <a:ea typeface="Calibri" panose="020F0502020204030204"/>
              <a:cs typeface="Calibri" panose="020F0502020204030204"/>
              <a:sym typeface="Calibri" panose="020F0502020204030204"/>
            </a:endParaRPr>
          </a:p>
        </p:txBody>
      </p:sp>
      <p:sp>
        <p:nvSpPr>
          <p:cNvPr id="88" name="Google Shape;88;p13"/>
          <p:cNvSpPr txBox="1"/>
          <p:nvPr/>
        </p:nvSpPr>
        <p:spPr>
          <a:xfrm>
            <a:off x="2731500" y="1224126"/>
            <a:ext cx="6729000" cy="3093124"/>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6300" b="1" dirty="0">
                <a:solidFill>
                  <a:schemeClr val="lt1"/>
                </a:solidFill>
                <a:latin typeface="Oswald"/>
                <a:ea typeface="Oswald"/>
                <a:cs typeface="Oswald"/>
                <a:sym typeface="Oswald"/>
              </a:rPr>
              <a:t>II FESTIVAL DE LAS ARTES SUMAPACEÑÁS</a:t>
            </a:r>
            <a:endParaRPr sz="6300" b="1" dirty="0">
              <a:solidFill>
                <a:schemeClr val="lt1"/>
              </a:solidFill>
              <a:latin typeface="Oswald"/>
              <a:ea typeface="Oswald"/>
              <a:cs typeface="Oswald"/>
              <a:sym typeface="Oswald"/>
            </a:endParaRPr>
          </a:p>
        </p:txBody>
      </p:sp>
      <p:sp>
        <p:nvSpPr>
          <p:cNvPr id="89" name="Google Shape;89;p13"/>
          <p:cNvSpPr/>
          <p:nvPr/>
        </p:nvSpPr>
        <p:spPr>
          <a:xfrm flipH="1">
            <a:off x="-1160900" y="479700"/>
            <a:ext cx="3074100" cy="6378300"/>
          </a:xfrm>
          <a:prstGeom prst="parallelogram">
            <a:avLst>
              <a:gd name="adj" fmla="val 71939"/>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 </a:t>
            </a:r>
            <a:endParaRPr>
              <a:latin typeface="Calibri" panose="020F0502020204030204"/>
              <a:ea typeface="Calibri" panose="020F0502020204030204"/>
              <a:cs typeface="Calibri" panose="020F0502020204030204"/>
              <a:sym typeface="Calibri" panose="020F0502020204030204"/>
            </a:endParaRPr>
          </a:p>
        </p:txBody>
      </p:sp>
      <p:sp>
        <p:nvSpPr>
          <p:cNvPr id="90" name="Google Shape;90;p13"/>
          <p:cNvSpPr txBox="1"/>
          <p:nvPr/>
        </p:nvSpPr>
        <p:spPr>
          <a:xfrm>
            <a:off x="5084850" y="4549184"/>
            <a:ext cx="2037000" cy="59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300" dirty="0">
                <a:solidFill>
                  <a:schemeClr val="lt1"/>
                </a:solidFill>
                <a:latin typeface="Lexend Deca"/>
                <a:ea typeface="Lexend Deca"/>
                <a:cs typeface="Lexend Deca"/>
                <a:sym typeface="Lexend Deca"/>
              </a:rPr>
              <a:t>VIGENCIA 2024</a:t>
            </a:r>
            <a:endParaRPr sz="2300" dirty="0">
              <a:solidFill>
                <a:schemeClr val="lt1"/>
              </a:solidFill>
              <a:latin typeface="Lexend Deca"/>
              <a:ea typeface="Lexend Deca"/>
              <a:cs typeface="Lexend Deca"/>
              <a:sym typeface="Lexend Deca"/>
            </a:endParaRPr>
          </a:p>
        </p:txBody>
      </p:sp>
      <p:pic>
        <p:nvPicPr>
          <p:cNvPr id="2" name="Imagen 1" descr="logo alcaldia"/>
          <p:cNvPicPr>
            <a:picLocks noChangeAspect="1"/>
          </p:cNvPicPr>
          <p:nvPr/>
        </p:nvPicPr>
        <p:blipFill>
          <a:blip r:embed="rId3"/>
          <a:stretch>
            <a:fillRect/>
          </a:stretch>
        </p:blipFill>
        <p:spPr>
          <a:xfrm>
            <a:off x="3934460" y="4953000"/>
            <a:ext cx="4338320" cy="126682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pic>
        <p:nvPicPr>
          <p:cNvPr id="149" name="Google Shape;149;p19"/>
          <p:cNvPicPr preferRelativeResize="0"/>
          <p:nvPr/>
        </p:nvPicPr>
        <p:blipFill>
          <a:blip r:embed="rId3"/>
          <a:stretch>
            <a:fillRect/>
          </a:stretch>
        </p:blipFill>
        <p:spPr>
          <a:xfrm>
            <a:off x="-141402" y="-123029"/>
            <a:ext cx="12192000" cy="8125975"/>
          </a:xfrm>
          <a:prstGeom prst="rect">
            <a:avLst/>
          </a:prstGeom>
          <a:noFill/>
          <a:ln>
            <a:noFill/>
          </a:ln>
        </p:spPr>
      </p:pic>
      <p:sp>
        <p:nvSpPr>
          <p:cNvPr id="150" name="Google Shape;150;p19"/>
          <p:cNvSpPr/>
          <p:nvPr/>
        </p:nvSpPr>
        <p:spPr>
          <a:xfrm flipH="1">
            <a:off x="10943683" y="2532197"/>
            <a:ext cx="1245300" cy="43254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
        <p:nvSpPr>
          <p:cNvPr id="151" name="Google Shape;151;p19"/>
          <p:cNvSpPr/>
          <p:nvPr/>
        </p:nvSpPr>
        <p:spPr>
          <a:xfrm rot="10800000">
            <a:off x="10943683" y="-103"/>
            <a:ext cx="1245300" cy="2532300"/>
          </a:xfrm>
          <a:prstGeom prst="rtTriangle">
            <a:avLst/>
          </a:prstGeom>
          <a:solidFill>
            <a:schemeClr val="accent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 </a:t>
            </a:r>
            <a:endParaRPr>
              <a:latin typeface="Calibri" panose="020F0502020204030204"/>
              <a:ea typeface="Calibri" panose="020F0502020204030204"/>
              <a:cs typeface="Calibri" panose="020F0502020204030204"/>
              <a:sym typeface="Calibri" panose="020F0502020204030204"/>
            </a:endParaRPr>
          </a:p>
        </p:txBody>
      </p:sp>
      <p:pic>
        <p:nvPicPr>
          <p:cNvPr id="2" name="Imagen 1" descr="logo alcaldia"/>
          <p:cNvPicPr>
            <a:picLocks noChangeAspect="1"/>
          </p:cNvPicPr>
          <p:nvPr/>
        </p:nvPicPr>
        <p:blipFill>
          <a:blip r:embed="rId4"/>
          <a:stretch>
            <a:fillRect/>
          </a:stretch>
        </p:blipFill>
        <p:spPr>
          <a:xfrm>
            <a:off x="11111865" y="6485890"/>
            <a:ext cx="1019810" cy="297815"/>
          </a:xfrm>
          <a:prstGeom prst="rect">
            <a:avLst/>
          </a:prstGeom>
        </p:spPr>
      </p:pic>
      <p:graphicFrame>
        <p:nvGraphicFramePr>
          <p:cNvPr id="4" name="Tabla 3">
            <a:extLst>
              <a:ext uri="{FF2B5EF4-FFF2-40B4-BE49-F238E27FC236}">
                <a16:creationId xmlns:a16="http://schemas.microsoft.com/office/drawing/2014/main" id="{DF5372FF-48CC-423F-69FE-81E7C426940E}"/>
              </a:ext>
            </a:extLst>
          </p:cNvPr>
          <p:cNvGraphicFramePr>
            <a:graphicFrameLocks noGrp="1"/>
          </p:cNvGraphicFramePr>
          <p:nvPr>
            <p:extLst>
              <p:ext uri="{D42A27DB-BD31-4B8C-83A1-F6EECF244321}">
                <p14:modId xmlns:p14="http://schemas.microsoft.com/office/powerpoint/2010/main" val="391132592"/>
              </p:ext>
            </p:extLst>
          </p:nvPr>
        </p:nvGraphicFramePr>
        <p:xfrm>
          <a:off x="754144" y="1567437"/>
          <a:ext cx="8889474" cy="1562262"/>
        </p:xfrm>
        <a:graphic>
          <a:graphicData uri="http://schemas.openxmlformats.org/drawingml/2006/table">
            <a:tbl>
              <a:tblPr firstRow="1" firstCol="1" lastRow="1" lastCol="1" bandRow="1" bandCol="1">
                <a:tableStyleId>{5C22544A-7EE6-4342-B048-85BDC9FD1C3A}</a:tableStyleId>
              </a:tblPr>
              <a:tblGrid>
                <a:gridCol w="1850259">
                  <a:extLst>
                    <a:ext uri="{9D8B030D-6E8A-4147-A177-3AD203B41FA5}">
                      <a16:colId xmlns:a16="http://schemas.microsoft.com/office/drawing/2014/main" val="1529293284"/>
                    </a:ext>
                  </a:extLst>
                </a:gridCol>
                <a:gridCol w="1924853">
                  <a:extLst>
                    <a:ext uri="{9D8B030D-6E8A-4147-A177-3AD203B41FA5}">
                      <a16:colId xmlns:a16="http://schemas.microsoft.com/office/drawing/2014/main" val="3191754621"/>
                    </a:ext>
                  </a:extLst>
                </a:gridCol>
                <a:gridCol w="1675350">
                  <a:extLst>
                    <a:ext uri="{9D8B030D-6E8A-4147-A177-3AD203B41FA5}">
                      <a16:colId xmlns:a16="http://schemas.microsoft.com/office/drawing/2014/main" val="147380062"/>
                    </a:ext>
                  </a:extLst>
                </a:gridCol>
                <a:gridCol w="1675350">
                  <a:extLst>
                    <a:ext uri="{9D8B030D-6E8A-4147-A177-3AD203B41FA5}">
                      <a16:colId xmlns:a16="http://schemas.microsoft.com/office/drawing/2014/main" val="3718728471"/>
                    </a:ext>
                  </a:extLst>
                </a:gridCol>
                <a:gridCol w="1763662">
                  <a:extLst>
                    <a:ext uri="{9D8B030D-6E8A-4147-A177-3AD203B41FA5}">
                      <a16:colId xmlns:a16="http://schemas.microsoft.com/office/drawing/2014/main" val="4202593898"/>
                    </a:ext>
                  </a:extLst>
                </a:gridCol>
              </a:tblGrid>
              <a:tr h="356244">
                <a:tc rowSpan="3">
                  <a:txBody>
                    <a:bodyPr/>
                    <a:lstStyle/>
                    <a:p>
                      <a:pPr marL="67945" algn="ctr"/>
                      <a:r>
                        <a:rPr lang="es-ES" sz="1200" b="0" dirty="0">
                          <a:solidFill>
                            <a:schemeClr val="tx1"/>
                          </a:solidFill>
                          <a:effectLst/>
                        </a:rPr>
                        <a:t> </a:t>
                      </a:r>
                      <a:endParaRPr lang="es-CO" sz="1200" b="0" dirty="0">
                        <a:solidFill>
                          <a:schemeClr val="tx1"/>
                        </a:solidFill>
                        <a:effectLst/>
                      </a:endParaRPr>
                    </a:p>
                    <a:p>
                      <a:pPr marL="67945" algn="ctr">
                        <a:spcBef>
                          <a:spcPts val="45"/>
                        </a:spcBef>
                        <a:spcAft>
                          <a:spcPts val="0"/>
                        </a:spcAft>
                      </a:pPr>
                      <a:r>
                        <a:rPr lang="es-ES" sz="1200" b="1" dirty="0">
                          <a:solidFill>
                            <a:schemeClr val="tx1"/>
                          </a:solidFill>
                          <a:effectLst/>
                        </a:rPr>
                        <a:t> </a:t>
                      </a:r>
                      <a:endParaRPr lang="es-CO" sz="1200" b="1" dirty="0">
                        <a:solidFill>
                          <a:schemeClr val="tx1"/>
                        </a:solidFill>
                        <a:effectLst/>
                      </a:endParaRPr>
                    </a:p>
                    <a:p>
                      <a:pPr algn="ctr">
                        <a:lnSpc>
                          <a:spcPct val="107000"/>
                        </a:lnSpc>
                        <a:spcAft>
                          <a:spcPts val="800"/>
                        </a:spcAft>
                      </a:pPr>
                      <a:r>
                        <a:rPr lang="en-US" sz="1200" b="1" kern="0" dirty="0">
                          <a:solidFill>
                            <a:schemeClr val="tx1"/>
                          </a:solidFill>
                          <a:effectLst/>
                        </a:rPr>
                        <a:t>TEJIDOS EN MACRAMÉ</a:t>
                      </a:r>
                      <a:endParaRPr lang="es-CO" sz="1200" b="1"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accent5">
                        <a:lumMod val="40000"/>
                        <a:lumOff val="60000"/>
                      </a:schemeClr>
                    </a:solidFill>
                  </a:tcPr>
                </a:tc>
                <a:tc rowSpan="3">
                  <a:txBody>
                    <a:bodyPr/>
                    <a:lstStyle/>
                    <a:p>
                      <a:pPr marL="67945"/>
                      <a:r>
                        <a:rPr lang="es-ES" sz="1200" b="0" dirty="0">
                          <a:solidFill>
                            <a:schemeClr val="tx1"/>
                          </a:solidFill>
                          <a:effectLst/>
                        </a:rPr>
                        <a:t> </a:t>
                      </a:r>
                      <a:endParaRPr lang="es-CO" sz="1200" b="0" dirty="0">
                        <a:solidFill>
                          <a:schemeClr val="tx1"/>
                        </a:solidFill>
                        <a:effectLst/>
                      </a:endParaRPr>
                    </a:p>
                    <a:p>
                      <a:pPr>
                        <a:lnSpc>
                          <a:spcPct val="107000"/>
                        </a:lnSpc>
                        <a:spcAft>
                          <a:spcPts val="800"/>
                        </a:spcAft>
                      </a:pPr>
                      <a:r>
                        <a:rPr lang="en-US" sz="1200" b="0" kern="0" dirty="0">
                          <a:solidFill>
                            <a:schemeClr val="tx1"/>
                          </a:solidFill>
                          <a:effectLst/>
                        </a:rPr>
                        <a:t>INFANTIL Y JUVENIL </a:t>
                      </a:r>
                      <a:endParaRPr lang="es-CO" sz="1200" b="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37465">
                        <a:lnSpc>
                          <a:spcPts val="1130"/>
                        </a:lnSpc>
                      </a:pPr>
                      <a:endParaRPr lang="es-ES" sz="1200" b="0" dirty="0">
                        <a:solidFill>
                          <a:schemeClr val="tx1"/>
                        </a:solidFill>
                        <a:effectLst/>
                      </a:endParaRPr>
                    </a:p>
                    <a:p>
                      <a:pPr marL="37465">
                        <a:lnSpc>
                          <a:spcPts val="1130"/>
                        </a:lnSpc>
                      </a:pPr>
                      <a:r>
                        <a:rPr lang="es-ES" sz="1200" b="0" dirty="0">
                          <a:solidFill>
                            <a:schemeClr val="tx1"/>
                          </a:solidFill>
                          <a:effectLst/>
                        </a:rPr>
                        <a:t>Primer</a:t>
                      </a:r>
                      <a:r>
                        <a:rPr lang="es-ES" sz="1200" b="0" spc="-60" dirty="0">
                          <a:solidFill>
                            <a:schemeClr val="tx1"/>
                          </a:solidFill>
                          <a:effectLst/>
                        </a:rPr>
                        <a:t> </a:t>
                      </a:r>
                      <a:r>
                        <a:rPr lang="es-ES" sz="1200" b="0" dirty="0">
                          <a:solidFill>
                            <a:schemeClr val="tx1"/>
                          </a:solidFill>
                          <a:effectLst/>
                        </a:rPr>
                        <a:t>puesto</a:t>
                      </a:r>
                      <a:endParaRPr lang="es-CO" sz="12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43180">
                        <a:lnSpc>
                          <a:spcPts val="1130"/>
                        </a:lnSpc>
                      </a:pPr>
                      <a:endParaRPr lang="es-ES" sz="1200" b="0" dirty="0">
                        <a:solidFill>
                          <a:schemeClr val="tx1"/>
                        </a:solidFill>
                        <a:effectLst/>
                      </a:endParaRPr>
                    </a:p>
                    <a:p>
                      <a:pPr marL="43180">
                        <a:lnSpc>
                          <a:spcPts val="1130"/>
                        </a:lnSpc>
                      </a:pPr>
                      <a:r>
                        <a:rPr lang="es-ES" sz="1200" b="0" dirty="0">
                          <a:solidFill>
                            <a:schemeClr val="tx1"/>
                          </a:solidFill>
                          <a:effectLst/>
                        </a:rPr>
                        <a:t>$250.000</a:t>
                      </a:r>
                      <a:endParaRPr lang="es-CO" sz="12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rowSpan="3">
                  <a:txBody>
                    <a:bodyPr/>
                    <a:lstStyle/>
                    <a:p>
                      <a:pPr>
                        <a:lnSpc>
                          <a:spcPct val="107000"/>
                        </a:lnSpc>
                        <a:spcAft>
                          <a:spcPts val="800"/>
                        </a:spcAft>
                      </a:pPr>
                      <a:r>
                        <a:rPr lang="en-US" sz="1200" b="0" kern="0" dirty="0">
                          <a:solidFill>
                            <a:schemeClr val="tx1"/>
                          </a:solidFill>
                          <a:effectLst/>
                        </a:rPr>
                        <a:t>$600.000</a:t>
                      </a:r>
                      <a:endParaRPr lang="es-CO" sz="1200" b="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accent5">
                        <a:lumMod val="40000"/>
                        <a:lumOff val="60000"/>
                      </a:schemeClr>
                    </a:solidFill>
                  </a:tcPr>
                </a:tc>
                <a:extLst>
                  <a:ext uri="{0D108BD9-81ED-4DB2-BD59-A6C34878D82A}">
                    <a16:rowId xmlns:a16="http://schemas.microsoft.com/office/drawing/2014/main" val="4261850355"/>
                  </a:ext>
                </a:extLst>
              </a:tr>
              <a:tr h="637186">
                <a:tc vMerge="1">
                  <a:txBody>
                    <a:bodyPr/>
                    <a:lstStyle/>
                    <a:p>
                      <a:endParaRPr lang="es-CO"/>
                    </a:p>
                  </a:txBody>
                  <a:tcPr/>
                </a:tc>
                <a:tc vMerge="1">
                  <a:txBody>
                    <a:bodyPr/>
                    <a:lstStyle/>
                    <a:p>
                      <a:endParaRPr lang="es-CO"/>
                    </a:p>
                  </a:txBody>
                  <a:tcPr/>
                </a:tc>
                <a:tc>
                  <a:txBody>
                    <a:bodyPr/>
                    <a:lstStyle/>
                    <a:p>
                      <a:pPr marL="37465">
                        <a:lnSpc>
                          <a:spcPts val="1130"/>
                        </a:lnSpc>
                      </a:pPr>
                      <a:endParaRPr lang="es-ES" sz="1200" b="0" dirty="0">
                        <a:solidFill>
                          <a:schemeClr val="tx1"/>
                        </a:solidFill>
                        <a:effectLst/>
                      </a:endParaRPr>
                    </a:p>
                    <a:p>
                      <a:pPr marL="37465">
                        <a:lnSpc>
                          <a:spcPts val="1130"/>
                        </a:lnSpc>
                      </a:pPr>
                      <a:r>
                        <a:rPr lang="es-ES" sz="1200" b="0" dirty="0">
                          <a:solidFill>
                            <a:schemeClr val="tx1"/>
                          </a:solidFill>
                          <a:effectLst/>
                        </a:rPr>
                        <a:t>Segundo</a:t>
                      </a:r>
                      <a:r>
                        <a:rPr lang="es-ES" sz="1200" b="0" spc="60" dirty="0">
                          <a:solidFill>
                            <a:schemeClr val="tx1"/>
                          </a:solidFill>
                          <a:effectLst/>
                        </a:rPr>
                        <a:t> </a:t>
                      </a:r>
                      <a:r>
                        <a:rPr lang="es-ES" sz="1200" b="0" dirty="0">
                          <a:solidFill>
                            <a:schemeClr val="tx1"/>
                          </a:solidFill>
                          <a:effectLst/>
                        </a:rPr>
                        <a:t>puesto</a:t>
                      </a:r>
                      <a:endParaRPr lang="es-CO" sz="12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43180">
                        <a:lnSpc>
                          <a:spcPts val="1130"/>
                        </a:lnSpc>
                      </a:pPr>
                      <a:endParaRPr lang="es-ES" sz="1200" b="0" dirty="0">
                        <a:solidFill>
                          <a:schemeClr val="tx1"/>
                        </a:solidFill>
                        <a:effectLst/>
                      </a:endParaRPr>
                    </a:p>
                    <a:p>
                      <a:pPr marL="43180">
                        <a:lnSpc>
                          <a:spcPts val="1130"/>
                        </a:lnSpc>
                      </a:pPr>
                      <a:r>
                        <a:rPr lang="es-ES" sz="1200" b="0" dirty="0">
                          <a:solidFill>
                            <a:schemeClr val="tx1"/>
                          </a:solidFill>
                          <a:effectLst/>
                        </a:rPr>
                        <a:t>$200.000</a:t>
                      </a:r>
                      <a:endParaRPr lang="es-CO" sz="12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vMerge="1">
                  <a:txBody>
                    <a:bodyPr/>
                    <a:lstStyle/>
                    <a:p>
                      <a:endParaRPr lang="es-CO"/>
                    </a:p>
                  </a:txBody>
                  <a:tcPr/>
                </a:tc>
                <a:extLst>
                  <a:ext uri="{0D108BD9-81ED-4DB2-BD59-A6C34878D82A}">
                    <a16:rowId xmlns:a16="http://schemas.microsoft.com/office/drawing/2014/main" val="4261454177"/>
                  </a:ext>
                </a:extLst>
              </a:tr>
              <a:tr h="568832">
                <a:tc vMerge="1">
                  <a:txBody>
                    <a:bodyPr/>
                    <a:lstStyle/>
                    <a:p>
                      <a:endParaRPr lang="es-CO"/>
                    </a:p>
                  </a:txBody>
                  <a:tcPr/>
                </a:tc>
                <a:tc vMerge="1">
                  <a:txBody>
                    <a:bodyPr/>
                    <a:lstStyle/>
                    <a:p>
                      <a:endParaRPr lang="es-CO"/>
                    </a:p>
                  </a:txBody>
                  <a:tcPr/>
                </a:tc>
                <a:tc>
                  <a:txBody>
                    <a:bodyPr/>
                    <a:lstStyle/>
                    <a:p>
                      <a:pPr marL="37465">
                        <a:lnSpc>
                          <a:spcPts val="1130"/>
                        </a:lnSpc>
                      </a:pPr>
                      <a:endParaRPr lang="es-ES" sz="1200" b="0" dirty="0">
                        <a:solidFill>
                          <a:schemeClr val="tx1"/>
                        </a:solidFill>
                        <a:effectLst/>
                      </a:endParaRPr>
                    </a:p>
                    <a:p>
                      <a:pPr marL="37465">
                        <a:lnSpc>
                          <a:spcPts val="1130"/>
                        </a:lnSpc>
                      </a:pPr>
                      <a:r>
                        <a:rPr lang="es-ES" sz="1200" b="0" dirty="0">
                          <a:solidFill>
                            <a:schemeClr val="tx1"/>
                          </a:solidFill>
                          <a:effectLst/>
                        </a:rPr>
                        <a:t>Tercer</a:t>
                      </a:r>
                      <a:r>
                        <a:rPr lang="es-ES" sz="1200" b="0" spc="-60" dirty="0">
                          <a:solidFill>
                            <a:schemeClr val="tx1"/>
                          </a:solidFill>
                          <a:effectLst/>
                        </a:rPr>
                        <a:t> </a:t>
                      </a:r>
                      <a:r>
                        <a:rPr lang="es-ES" sz="1200" b="0" dirty="0">
                          <a:solidFill>
                            <a:schemeClr val="tx1"/>
                          </a:solidFill>
                          <a:effectLst/>
                        </a:rPr>
                        <a:t>puesto</a:t>
                      </a:r>
                      <a:endParaRPr lang="es-CO" sz="12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43180">
                        <a:lnSpc>
                          <a:spcPts val="1130"/>
                        </a:lnSpc>
                      </a:pPr>
                      <a:endParaRPr lang="es-ES" sz="1200" b="0" dirty="0">
                        <a:solidFill>
                          <a:schemeClr val="tx1"/>
                        </a:solidFill>
                        <a:effectLst/>
                      </a:endParaRPr>
                    </a:p>
                    <a:p>
                      <a:pPr marL="43180">
                        <a:lnSpc>
                          <a:spcPts val="1130"/>
                        </a:lnSpc>
                      </a:pPr>
                      <a:r>
                        <a:rPr lang="es-ES" sz="1200" b="0" dirty="0">
                          <a:solidFill>
                            <a:schemeClr val="tx1"/>
                          </a:solidFill>
                          <a:effectLst/>
                        </a:rPr>
                        <a:t>$150.000</a:t>
                      </a:r>
                      <a:endParaRPr lang="es-CO" sz="12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vMerge="1">
                  <a:txBody>
                    <a:bodyPr/>
                    <a:lstStyle/>
                    <a:p>
                      <a:endParaRPr lang="es-CO"/>
                    </a:p>
                  </a:txBody>
                  <a:tcPr/>
                </a:tc>
                <a:extLst>
                  <a:ext uri="{0D108BD9-81ED-4DB2-BD59-A6C34878D82A}">
                    <a16:rowId xmlns:a16="http://schemas.microsoft.com/office/drawing/2014/main" val="1428578185"/>
                  </a:ext>
                </a:extLst>
              </a:tr>
            </a:tbl>
          </a:graphicData>
        </a:graphic>
      </p:graphicFrame>
      <p:graphicFrame>
        <p:nvGraphicFramePr>
          <p:cNvPr id="5" name="Tabla 4">
            <a:extLst>
              <a:ext uri="{FF2B5EF4-FFF2-40B4-BE49-F238E27FC236}">
                <a16:creationId xmlns:a16="http://schemas.microsoft.com/office/drawing/2014/main" id="{4384E1B5-C881-7054-56CC-FFD458D538F8}"/>
              </a:ext>
            </a:extLst>
          </p:cNvPr>
          <p:cNvGraphicFramePr>
            <a:graphicFrameLocks noGrp="1"/>
          </p:cNvGraphicFramePr>
          <p:nvPr>
            <p:extLst>
              <p:ext uri="{D42A27DB-BD31-4B8C-83A1-F6EECF244321}">
                <p14:modId xmlns:p14="http://schemas.microsoft.com/office/powerpoint/2010/main" val="3157494074"/>
              </p:ext>
            </p:extLst>
          </p:nvPr>
        </p:nvGraphicFramePr>
        <p:xfrm>
          <a:off x="754144" y="3254921"/>
          <a:ext cx="8889474" cy="2174919"/>
        </p:xfrm>
        <a:graphic>
          <a:graphicData uri="http://schemas.openxmlformats.org/drawingml/2006/table">
            <a:tbl>
              <a:tblPr firstRow="1" firstCol="1" lastRow="1" lastCol="1" bandRow="1" bandCol="1">
                <a:tableStyleId>{5C22544A-7EE6-4342-B048-85BDC9FD1C3A}</a:tableStyleId>
              </a:tblPr>
              <a:tblGrid>
                <a:gridCol w="1850259">
                  <a:extLst>
                    <a:ext uri="{9D8B030D-6E8A-4147-A177-3AD203B41FA5}">
                      <a16:colId xmlns:a16="http://schemas.microsoft.com/office/drawing/2014/main" val="2662147012"/>
                    </a:ext>
                  </a:extLst>
                </a:gridCol>
                <a:gridCol w="1924853">
                  <a:extLst>
                    <a:ext uri="{9D8B030D-6E8A-4147-A177-3AD203B41FA5}">
                      <a16:colId xmlns:a16="http://schemas.microsoft.com/office/drawing/2014/main" val="304375956"/>
                    </a:ext>
                  </a:extLst>
                </a:gridCol>
                <a:gridCol w="1675350">
                  <a:extLst>
                    <a:ext uri="{9D8B030D-6E8A-4147-A177-3AD203B41FA5}">
                      <a16:colId xmlns:a16="http://schemas.microsoft.com/office/drawing/2014/main" val="2942243345"/>
                    </a:ext>
                  </a:extLst>
                </a:gridCol>
                <a:gridCol w="1675350">
                  <a:extLst>
                    <a:ext uri="{9D8B030D-6E8A-4147-A177-3AD203B41FA5}">
                      <a16:colId xmlns:a16="http://schemas.microsoft.com/office/drawing/2014/main" val="273589621"/>
                    </a:ext>
                  </a:extLst>
                </a:gridCol>
                <a:gridCol w="1763662">
                  <a:extLst>
                    <a:ext uri="{9D8B030D-6E8A-4147-A177-3AD203B41FA5}">
                      <a16:colId xmlns:a16="http://schemas.microsoft.com/office/drawing/2014/main" val="1620117287"/>
                    </a:ext>
                  </a:extLst>
                </a:gridCol>
              </a:tblGrid>
              <a:tr h="443532">
                <a:tc rowSpan="3">
                  <a:txBody>
                    <a:bodyPr/>
                    <a:lstStyle/>
                    <a:p>
                      <a:pPr marL="67945" algn="ctr"/>
                      <a:r>
                        <a:rPr lang="es-ES" sz="1200" b="0" dirty="0">
                          <a:solidFill>
                            <a:schemeClr val="tx1"/>
                          </a:solidFill>
                          <a:effectLst/>
                        </a:rPr>
                        <a:t> </a:t>
                      </a:r>
                      <a:endParaRPr lang="es-CO" sz="1200" b="0" dirty="0">
                        <a:solidFill>
                          <a:schemeClr val="tx1"/>
                        </a:solidFill>
                        <a:effectLst/>
                      </a:endParaRPr>
                    </a:p>
                    <a:p>
                      <a:pPr marL="67945" algn="ctr">
                        <a:spcBef>
                          <a:spcPts val="45"/>
                        </a:spcBef>
                        <a:spcAft>
                          <a:spcPts val="0"/>
                        </a:spcAft>
                      </a:pPr>
                      <a:r>
                        <a:rPr lang="es-ES" sz="1200" b="1" dirty="0">
                          <a:solidFill>
                            <a:schemeClr val="tx1"/>
                          </a:solidFill>
                          <a:effectLst/>
                        </a:rPr>
                        <a:t> </a:t>
                      </a:r>
                      <a:endParaRPr lang="es-CO" sz="1200" b="1" dirty="0">
                        <a:solidFill>
                          <a:schemeClr val="tx1"/>
                        </a:solidFill>
                        <a:effectLst/>
                      </a:endParaRPr>
                    </a:p>
                    <a:p>
                      <a:pPr algn="ctr">
                        <a:lnSpc>
                          <a:spcPct val="107000"/>
                        </a:lnSpc>
                        <a:spcAft>
                          <a:spcPts val="800"/>
                        </a:spcAft>
                      </a:pPr>
                      <a:r>
                        <a:rPr lang="en-US" sz="1200" b="1" kern="0" dirty="0">
                          <a:solidFill>
                            <a:schemeClr val="tx1"/>
                          </a:solidFill>
                          <a:effectLst/>
                        </a:rPr>
                        <a:t>TEJIDOS EN CROCHET </a:t>
                      </a:r>
                      <a:endParaRPr lang="es-CO" sz="1200" b="1"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accent5">
                        <a:lumMod val="40000"/>
                        <a:lumOff val="60000"/>
                      </a:schemeClr>
                    </a:solidFill>
                  </a:tcPr>
                </a:tc>
                <a:tc rowSpan="3">
                  <a:txBody>
                    <a:bodyPr/>
                    <a:lstStyle/>
                    <a:p>
                      <a:pPr marL="67945"/>
                      <a:r>
                        <a:rPr lang="es-ES" sz="1200" b="0">
                          <a:solidFill>
                            <a:schemeClr val="tx1"/>
                          </a:solidFill>
                          <a:effectLst/>
                        </a:rPr>
                        <a:t> </a:t>
                      </a:r>
                      <a:endParaRPr lang="es-CO" sz="1200" b="0">
                        <a:solidFill>
                          <a:schemeClr val="tx1"/>
                        </a:solidFill>
                        <a:effectLst/>
                      </a:endParaRPr>
                    </a:p>
                    <a:p>
                      <a:pPr>
                        <a:lnSpc>
                          <a:spcPct val="107000"/>
                        </a:lnSpc>
                        <a:spcAft>
                          <a:spcPts val="800"/>
                        </a:spcAft>
                      </a:pPr>
                      <a:r>
                        <a:rPr lang="en-US" sz="1200" b="0" kern="0">
                          <a:solidFill>
                            <a:schemeClr val="tx1"/>
                          </a:solidFill>
                          <a:effectLst/>
                        </a:rPr>
                        <a:t>INFANTIL Y JUVENIL </a:t>
                      </a:r>
                      <a:endParaRPr lang="es-CO" sz="1200" b="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37465">
                        <a:lnSpc>
                          <a:spcPts val="1130"/>
                        </a:lnSpc>
                      </a:pPr>
                      <a:endParaRPr lang="es-ES" sz="1200" b="0" dirty="0">
                        <a:solidFill>
                          <a:schemeClr val="tx1"/>
                        </a:solidFill>
                        <a:effectLst/>
                      </a:endParaRPr>
                    </a:p>
                    <a:p>
                      <a:pPr marL="37465">
                        <a:lnSpc>
                          <a:spcPts val="1130"/>
                        </a:lnSpc>
                      </a:pPr>
                      <a:r>
                        <a:rPr lang="es-ES" sz="1200" b="0" dirty="0">
                          <a:solidFill>
                            <a:schemeClr val="tx1"/>
                          </a:solidFill>
                          <a:effectLst/>
                        </a:rPr>
                        <a:t>Primer</a:t>
                      </a:r>
                      <a:r>
                        <a:rPr lang="es-ES" sz="1200" b="0" spc="-60" dirty="0">
                          <a:solidFill>
                            <a:schemeClr val="tx1"/>
                          </a:solidFill>
                          <a:effectLst/>
                        </a:rPr>
                        <a:t> </a:t>
                      </a:r>
                      <a:r>
                        <a:rPr lang="es-ES" sz="1200" b="0" dirty="0">
                          <a:solidFill>
                            <a:schemeClr val="tx1"/>
                          </a:solidFill>
                          <a:effectLst/>
                        </a:rPr>
                        <a:t>puesto</a:t>
                      </a:r>
                      <a:endParaRPr lang="es-CO" sz="12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43180">
                        <a:lnSpc>
                          <a:spcPts val="1130"/>
                        </a:lnSpc>
                      </a:pPr>
                      <a:r>
                        <a:rPr lang="es-ES" sz="1200" b="0">
                          <a:solidFill>
                            <a:schemeClr val="tx1"/>
                          </a:solidFill>
                          <a:effectLst/>
                        </a:rPr>
                        <a:t>$250.000</a:t>
                      </a:r>
                      <a:endParaRPr lang="es-CO" sz="12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rowSpan="3">
                  <a:txBody>
                    <a:bodyPr/>
                    <a:lstStyle/>
                    <a:p>
                      <a:pPr>
                        <a:lnSpc>
                          <a:spcPct val="107000"/>
                        </a:lnSpc>
                        <a:spcAft>
                          <a:spcPts val="800"/>
                        </a:spcAft>
                      </a:pPr>
                      <a:r>
                        <a:rPr lang="en-US" sz="1200" b="0" kern="0" dirty="0">
                          <a:solidFill>
                            <a:schemeClr val="tx1"/>
                          </a:solidFill>
                          <a:effectLst/>
                        </a:rPr>
                        <a:t>$600.000</a:t>
                      </a:r>
                      <a:endParaRPr lang="es-CO" sz="1200" b="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accent5">
                        <a:lumMod val="40000"/>
                        <a:lumOff val="60000"/>
                      </a:schemeClr>
                    </a:solidFill>
                  </a:tcPr>
                </a:tc>
                <a:extLst>
                  <a:ext uri="{0D108BD9-81ED-4DB2-BD59-A6C34878D82A}">
                    <a16:rowId xmlns:a16="http://schemas.microsoft.com/office/drawing/2014/main" val="268752079"/>
                  </a:ext>
                </a:extLst>
              </a:tr>
              <a:tr h="789985">
                <a:tc vMerge="1">
                  <a:txBody>
                    <a:bodyPr/>
                    <a:lstStyle/>
                    <a:p>
                      <a:endParaRPr lang="es-CO"/>
                    </a:p>
                  </a:txBody>
                  <a:tcPr/>
                </a:tc>
                <a:tc vMerge="1">
                  <a:txBody>
                    <a:bodyPr/>
                    <a:lstStyle/>
                    <a:p>
                      <a:endParaRPr lang="es-CO"/>
                    </a:p>
                  </a:txBody>
                  <a:tcPr/>
                </a:tc>
                <a:tc>
                  <a:txBody>
                    <a:bodyPr/>
                    <a:lstStyle/>
                    <a:p>
                      <a:pPr marL="37465">
                        <a:lnSpc>
                          <a:spcPts val="1130"/>
                        </a:lnSpc>
                      </a:pPr>
                      <a:endParaRPr lang="es-ES" sz="1200" b="0" dirty="0">
                        <a:solidFill>
                          <a:schemeClr val="tx1"/>
                        </a:solidFill>
                        <a:effectLst/>
                      </a:endParaRPr>
                    </a:p>
                    <a:p>
                      <a:pPr marL="37465">
                        <a:lnSpc>
                          <a:spcPts val="1130"/>
                        </a:lnSpc>
                      </a:pPr>
                      <a:r>
                        <a:rPr lang="es-ES" sz="1200" b="0" dirty="0">
                          <a:solidFill>
                            <a:schemeClr val="tx1"/>
                          </a:solidFill>
                          <a:effectLst/>
                        </a:rPr>
                        <a:t>Segundo</a:t>
                      </a:r>
                      <a:r>
                        <a:rPr lang="es-ES" sz="1200" b="0" spc="60" dirty="0">
                          <a:solidFill>
                            <a:schemeClr val="tx1"/>
                          </a:solidFill>
                          <a:effectLst/>
                        </a:rPr>
                        <a:t> </a:t>
                      </a:r>
                      <a:r>
                        <a:rPr lang="es-ES" sz="1200" b="0" dirty="0">
                          <a:solidFill>
                            <a:schemeClr val="tx1"/>
                          </a:solidFill>
                          <a:effectLst/>
                        </a:rPr>
                        <a:t>puesto</a:t>
                      </a:r>
                      <a:endParaRPr lang="es-CO" sz="12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43180">
                        <a:lnSpc>
                          <a:spcPts val="1130"/>
                        </a:lnSpc>
                      </a:pPr>
                      <a:r>
                        <a:rPr lang="es-ES" sz="1200" b="0" dirty="0">
                          <a:solidFill>
                            <a:schemeClr val="tx1"/>
                          </a:solidFill>
                          <a:effectLst/>
                        </a:rPr>
                        <a:t>$200.000</a:t>
                      </a:r>
                      <a:endParaRPr lang="es-CO" sz="12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vMerge="1">
                  <a:txBody>
                    <a:bodyPr/>
                    <a:lstStyle/>
                    <a:p>
                      <a:endParaRPr lang="es-CO"/>
                    </a:p>
                  </a:txBody>
                  <a:tcPr/>
                </a:tc>
                <a:extLst>
                  <a:ext uri="{0D108BD9-81ED-4DB2-BD59-A6C34878D82A}">
                    <a16:rowId xmlns:a16="http://schemas.microsoft.com/office/drawing/2014/main" val="1028306669"/>
                  </a:ext>
                </a:extLst>
              </a:tr>
              <a:tr h="941402">
                <a:tc vMerge="1">
                  <a:txBody>
                    <a:bodyPr/>
                    <a:lstStyle/>
                    <a:p>
                      <a:endParaRPr lang="es-CO"/>
                    </a:p>
                  </a:txBody>
                  <a:tcPr/>
                </a:tc>
                <a:tc vMerge="1">
                  <a:txBody>
                    <a:bodyPr/>
                    <a:lstStyle/>
                    <a:p>
                      <a:endParaRPr lang="es-CO"/>
                    </a:p>
                  </a:txBody>
                  <a:tcPr/>
                </a:tc>
                <a:tc>
                  <a:txBody>
                    <a:bodyPr/>
                    <a:lstStyle/>
                    <a:p>
                      <a:pPr marL="37465">
                        <a:lnSpc>
                          <a:spcPts val="1130"/>
                        </a:lnSpc>
                      </a:pPr>
                      <a:endParaRPr lang="es-ES" sz="1200" b="0" dirty="0">
                        <a:solidFill>
                          <a:schemeClr val="tx1"/>
                        </a:solidFill>
                        <a:effectLst/>
                      </a:endParaRPr>
                    </a:p>
                    <a:p>
                      <a:pPr marL="37465">
                        <a:lnSpc>
                          <a:spcPts val="1130"/>
                        </a:lnSpc>
                      </a:pPr>
                      <a:r>
                        <a:rPr lang="es-ES" sz="1200" b="0" dirty="0">
                          <a:solidFill>
                            <a:schemeClr val="tx1"/>
                          </a:solidFill>
                          <a:effectLst/>
                        </a:rPr>
                        <a:t>Tercer</a:t>
                      </a:r>
                      <a:r>
                        <a:rPr lang="es-ES" sz="1200" b="0" spc="-60" dirty="0">
                          <a:solidFill>
                            <a:schemeClr val="tx1"/>
                          </a:solidFill>
                          <a:effectLst/>
                        </a:rPr>
                        <a:t> </a:t>
                      </a:r>
                      <a:r>
                        <a:rPr lang="es-ES" sz="1200" b="0" dirty="0">
                          <a:solidFill>
                            <a:schemeClr val="tx1"/>
                          </a:solidFill>
                          <a:effectLst/>
                        </a:rPr>
                        <a:t>puesto</a:t>
                      </a:r>
                      <a:endParaRPr lang="es-CO" sz="12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43180">
                        <a:lnSpc>
                          <a:spcPts val="1130"/>
                        </a:lnSpc>
                      </a:pPr>
                      <a:r>
                        <a:rPr lang="es-ES" sz="1200" b="0" dirty="0">
                          <a:solidFill>
                            <a:schemeClr val="tx1"/>
                          </a:solidFill>
                          <a:effectLst/>
                        </a:rPr>
                        <a:t>$150.000</a:t>
                      </a:r>
                      <a:endParaRPr lang="es-CO" sz="12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vMerge="1">
                  <a:txBody>
                    <a:bodyPr/>
                    <a:lstStyle/>
                    <a:p>
                      <a:endParaRPr lang="es-CO"/>
                    </a:p>
                  </a:txBody>
                  <a:tcPr/>
                </a:tc>
                <a:extLst>
                  <a:ext uri="{0D108BD9-81ED-4DB2-BD59-A6C34878D82A}">
                    <a16:rowId xmlns:a16="http://schemas.microsoft.com/office/drawing/2014/main" val="3239511927"/>
                  </a:ext>
                </a:extLst>
              </a:tr>
            </a:tbl>
          </a:graphicData>
        </a:graphic>
      </p:graphicFrame>
    </p:spTree>
    <p:extLst>
      <p:ext uri="{BB962C8B-B14F-4D97-AF65-F5344CB8AC3E}">
        <p14:creationId xmlns:p14="http://schemas.microsoft.com/office/powerpoint/2010/main" val="10379557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138" name="Google Shape;138;p18"/>
          <p:cNvPicPr preferRelativeResize="0"/>
          <p:nvPr/>
        </p:nvPicPr>
        <p:blipFill>
          <a:blip r:embed="rId3"/>
          <a:stretch>
            <a:fillRect/>
          </a:stretch>
        </p:blipFill>
        <p:spPr>
          <a:xfrm>
            <a:off x="0" y="0"/>
            <a:ext cx="12192000" cy="8125975"/>
          </a:xfrm>
          <a:prstGeom prst="rect">
            <a:avLst/>
          </a:prstGeom>
          <a:noFill/>
          <a:ln>
            <a:noFill/>
          </a:ln>
        </p:spPr>
      </p:pic>
      <p:grpSp>
        <p:nvGrpSpPr>
          <p:cNvPr id="139" name="Google Shape;139;p18"/>
          <p:cNvGrpSpPr/>
          <p:nvPr/>
        </p:nvGrpSpPr>
        <p:grpSpPr>
          <a:xfrm>
            <a:off x="10943664" y="-52"/>
            <a:ext cx="1245319" cy="6857697"/>
            <a:chOff x="10950525" y="35050"/>
            <a:chExt cx="1239000" cy="6822900"/>
          </a:xfrm>
        </p:grpSpPr>
        <p:sp>
          <p:nvSpPr>
            <p:cNvPr id="140" name="Google Shape;140;p18"/>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
          <p:nvSpPr>
            <p:cNvPr id="141" name="Google Shape;141;p18"/>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 </a:t>
              </a:r>
              <a:endParaRPr>
                <a:latin typeface="Calibri" panose="020F0502020204030204"/>
                <a:ea typeface="Calibri" panose="020F0502020204030204"/>
                <a:cs typeface="Calibri" panose="020F0502020204030204"/>
                <a:sym typeface="Calibri" panose="020F0502020204030204"/>
              </a:endParaRPr>
            </a:p>
          </p:txBody>
        </p:sp>
      </p:grpSp>
      <p:sp>
        <p:nvSpPr>
          <p:cNvPr id="143" name="Google Shape;143;p18"/>
          <p:cNvSpPr txBox="1"/>
          <p:nvPr/>
        </p:nvSpPr>
        <p:spPr>
          <a:xfrm>
            <a:off x="322874" y="214650"/>
            <a:ext cx="11375789" cy="6656151"/>
          </a:xfrm>
          <a:prstGeom prst="rect">
            <a:avLst/>
          </a:prstGeom>
          <a:noFill/>
          <a:ln>
            <a:noFill/>
          </a:ln>
        </p:spPr>
        <p:txBody>
          <a:bodyPr spcFirstLastPara="1" wrap="square" lIns="91425" tIns="91425" rIns="91425" bIns="91425" anchor="t" anchorCtr="0">
            <a:spAutoFit/>
          </a:bodyPr>
          <a:lstStyle/>
          <a:p>
            <a:pPr lvl="0" algn="just">
              <a:lnSpc>
                <a:spcPts val="1250"/>
              </a:lnSpc>
              <a:buSzPts val="1100"/>
              <a:tabLst>
                <a:tab pos="167005" algn="l"/>
                <a:tab pos="228600" algn="l"/>
              </a:tabLst>
            </a:pPr>
            <a:r>
              <a:rPr lang="es-ES" sz="1800" b="1" kern="0" spc="-10" dirty="0">
                <a:effectLst/>
                <a:latin typeface="Garamond" panose="02020404030301010803" pitchFamily="18" charset="0"/>
                <a:ea typeface="Times New Roman" panose="02020603050405020304" pitchFamily="18" charset="0"/>
              </a:rPr>
              <a:t>2. CONCURSO</a:t>
            </a:r>
            <a:r>
              <a:rPr lang="es-ES" sz="1800" b="1" kern="0" spc="-35" dirty="0">
                <a:effectLst/>
                <a:latin typeface="Garamond" panose="02020404030301010803" pitchFamily="18" charset="0"/>
                <a:ea typeface="Times New Roman" panose="02020603050405020304" pitchFamily="18" charset="0"/>
              </a:rPr>
              <a:t> </a:t>
            </a:r>
            <a:r>
              <a:rPr lang="es-ES" sz="1800" b="1" kern="0" spc="-10" dirty="0">
                <a:effectLst/>
                <a:latin typeface="Garamond" panose="02020404030301010803" pitchFamily="18" charset="0"/>
                <a:ea typeface="Times New Roman" panose="02020603050405020304" pitchFamily="18" charset="0"/>
              </a:rPr>
              <a:t>“TEATRO</a:t>
            </a:r>
            <a:r>
              <a:rPr lang="es-ES" sz="1800" b="1" kern="0" spc="-30" dirty="0">
                <a:effectLst/>
                <a:latin typeface="Garamond" panose="02020404030301010803" pitchFamily="18" charset="0"/>
                <a:ea typeface="Times New Roman" panose="02020603050405020304" pitchFamily="18" charset="0"/>
              </a:rPr>
              <a:t> </a:t>
            </a:r>
            <a:r>
              <a:rPr lang="es-ES" sz="1800" b="1" kern="0" spc="-10" dirty="0">
                <a:effectLst/>
                <a:latin typeface="Garamond" panose="02020404030301010803" pitchFamily="18" charset="0"/>
                <a:ea typeface="Times New Roman" panose="02020603050405020304" pitchFamily="18" charset="0"/>
              </a:rPr>
              <a:t>CAMPESINO”:</a:t>
            </a:r>
            <a:endParaRPr lang="es-CO" sz="1800" b="1" kern="0" spc="-10" dirty="0">
              <a:effectLst/>
              <a:latin typeface="Times New Roman" panose="02020603050405020304" pitchFamily="18" charset="0"/>
              <a:ea typeface="Times New Roman" panose="02020603050405020304" pitchFamily="18" charset="0"/>
            </a:endParaRPr>
          </a:p>
          <a:p>
            <a:pPr marL="63500" marR="288925" algn="just">
              <a:lnSpc>
                <a:spcPct val="97000"/>
              </a:lnSpc>
              <a:spcBef>
                <a:spcPts val="5"/>
              </a:spcBef>
              <a:spcAft>
                <a:spcPts val="0"/>
              </a:spcAft>
            </a:pPr>
            <a:r>
              <a:rPr lang="es-ES" sz="180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marR="288925" algn="just">
              <a:lnSpc>
                <a:spcPct val="97000"/>
              </a:lnSpc>
              <a:spcBef>
                <a:spcPts val="5"/>
              </a:spcBef>
              <a:spcAft>
                <a:spcPts val="0"/>
              </a:spcAft>
            </a:pPr>
            <a:r>
              <a:rPr lang="es-ES" sz="1800" dirty="0">
                <a:effectLst/>
                <a:latin typeface="Garamond" panose="02020404030301010803" pitchFamily="18" charset="0"/>
                <a:ea typeface="Times New Roman" panose="02020603050405020304" pitchFamily="18" charset="0"/>
              </a:rPr>
              <a:t>Se llevará a cabo la convocatoria de inscripción de las agrupaciones intergeneracionales con mínimo 5 integrantes. Las</a:t>
            </a:r>
            <a:r>
              <a:rPr lang="es-ES" sz="1800" spc="5"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agrupaciones interesadas, deberán diligenciar el formulario de inscripción entregado previamente, con los datos básicos</a:t>
            </a:r>
            <a:r>
              <a:rPr lang="es-ES" sz="1800" spc="5"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de sus integrantes tales como nombre, documento de identidad, vereda, dirección, datos de contacto del representante,</a:t>
            </a:r>
            <a:r>
              <a:rPr lang="es-ES" sz="1800" spc="5"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nombre de su obra, descripción de su propuesta y puesta en escena según la temática del evento y los parámetros</a:t>
            </a:r>
            <a:r>
              <a:rPr lang="es-ES" sz="1800" spc="5"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establecidos, junto con un certificado de residencia de cada uno. El contenido de la obra que se presente no debió ser presentado, expuesto o interpretado en festivales anteriores. La obra deberá contemplar temas de la ruralidad </a:t>
            </a:r>
            <a:r>
              <a:rPr lang="es-ES" sz="1800" dirty="0" err="1">
                <a:effectLst/>
                <a:latin typeface="Garamond" panose="02020404030301010803" pitchFamily="18" charset="0"/>
                <a:ea typeface="Times New Roman" panose="02020603050405020304" pitchFamily="18" charset="0"/>
              </a:rPr>
              <a:t>sumapaceña</a:t>
            </a:r>
            <a:r>
              <a:rPr lang="es-ES" sz="1800" dirty="0">
                <a:effectLst/>
                <a:latin typeface="Garamond" panose="02020404030301010803" pitchFamily="18" charset="0"/>
                <a:ea typeface="Times New Roman" panose="02020603050405020304" pitchFamily="18" charset="0"/>
              </a:rPr>
              <a:t> desde lo social, político, económico y/o ambiental; con una duración de máximo 10 minutos. Las agrupaciones ganadoras, recibirán un</a:t>
            </a:r>
            <a:r>
              <a:rPr lang="es-ES" sz="1800" spc="5"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incentivo-bono económico, para fortalecer su proceso artístico y creativo. Se premiarán los 3 primeros</a:t>
            </a:r>
            <a:r>
              <a:rPr lang="es-ES" sz="1800" spc="-250"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puestos.</a:t>
            </a:r>
            <a:r>
              <a:rPr lang="es-ES" sz="1800" spc="-10"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Los parámetros de</a:t>
            </a:r>
            <a:r>
              <a:rPr lang="es-ES" sz="1800" spc="-25"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evaluación</a:t>
            </a:r>
            <a:r>
              <a:rPr lang="es-ES" sz="1800" spc="-5"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serán:</a:t>
            </a:r>
            <a:endParaRPr lang="es-CO" sz="1800" dirty="0">
              <a:effectLst/>
              <a:latin typeface="Times New Roman" panose="02020603050405020304" pitchFamily="18" charset="0"/>
              <a:ea typeface="Times New Roman" panose="02020603050405020304" pitchFamily="18" charset="0"/>
            </a:endParaRPr>
          </a:p>
          <a:p>
            <a:pPr>
              <a:spcBef>
                <a:spcPts val="50"/>
              </a:spcBef>
            </a:pPr>
            <a:r>
              <a:rPr lang="es-ES" sz="180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a:r>
              <a:rPr lang="es-ES" sz="1800" b="1" dirty="0">
                <a:effectLst/>
                <a:latin typeface="Garamond" panose="02020404030301010803" pitchFamily="18" charset="0"/>
                <a:ea typeface="Times New Roman" panose="02020603050405020304" pitchFamily="18" charset="0"/>
              </a:rPr>
              <a:t>1. Dramaturgia: </a:t>
            </a:r>
            <a:r>
              <a:rPr lang="es-ES" sz="1800" dirty="0">
                <a:effectLst/>
                <a:latin typeface="Garamond" panose="02020404030301010803" pitchFamily="18" charset="0"/>
                <a:ea typeface="Times New Roman" panose="02020603050405020304" pitchFamily="18" charset="0"/>
              </a:rPr>
              <a:t>mensaje alusivo</a:t>
            </a:r>
            <a:r>
              <a:rPr lang="es-ES" sz="1800" spc="5"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a</a:t>
            </a:r>
            <a:r>
              <a:rPr lang="es-ES" sz="1800" spc="-5"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la temática del evento,</a:t>
            </a:r>
            <a:r>
              <a:rPr lang="es-ES" sz="1800" spc="5"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justificación</a:t>
            </a:r>
            <a:r>
              <a:rPr lang="es-ES" sz="1800" spc="5"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y puesta</a:t>
            </a:r>
            <a:r>
              <a:rPr lang="es-ES" sz="1800" spc="5"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en</a:t>
            </a:r>
            <a:r>
              <a:rPr lang="es-ES" sz="1800" spc="5"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escena</a:t>
            </a:r>
            <a:endParaRPr lang="es-CO" sz="1800" dirty="0">
              <a:effectLst/>
              <a:latin typeface="Times New Roman" panose="02020603050405020304" pitchFamily="18" charset="0"/>
              <a:ea typeface="Times New Roman" panose="02020603050405020304" pitchFamily="18" charset="0"/>
            </a:endParaRPr>
          </a:p>
          <a:p>
            <a:pPr>
              <a:spcBef>
                <a:spcPts val="10"/>
              </a:spcBef>
            </a:pPr>
            <a:r>
              <a:rPr lang="es-ES" sz="180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marR="288925" algn="just">
              <a:lnSpc>
                <a:spcPct val="98000"/>
              </a:lnSpc>
              <a:spcAft>
                <a:spcPts val="800"/>
              </a:spcAft>
            </a:pPr>
            <a:r>
              <a:rPr lang="es-CO" sz="1800" b="1" kern="100" dirty="0">
                <a:effectLst/>
                <a:latin typeface="Garamond" panose="02020404030301010803" pitchFamily="18" charset="0"/>
                <a:ea typeface="Calibri" panose="020F0502020204030204" pitchFamily="34" charset="0"/>
                <a:cs typeface="Times New Roman" panose="02020603050405020304" pitchFamily="18" charset="0"/>
              </a:rPr>
              <a:t>2. Componente plástico, visual y comunicativo del mensaje: </a:t>
            </a:r>
            <a:r>
              <a:rPr lang="es-CO" sz="1800" kern="100" dirty="0">
                <a:effectLst/>
                <a:latin typeface="Garamond" panose="02020404030301010803" pitchFamily="18" charset="0"/>
                <a:ea typeface="Calibri" panose="020F0502020204030204" pitchFamily="34" charset="0"/>
                <a:cs typeface="Times New Roman" panose="02020603050405020304" pitchFamily="18" charset="0"/>
              </a:rPr>
              <a:t>atuendos, maquillaje, utilería y demás elementos para la</a:t>
            </a:r>
            <a:r>
              <a:rPr lang="es-CO" sz="1800" kern="100" spc="5" dirty="0">
                <a:effectLst/>
                <a:latin typeface="Garamond" panose="02020404030301010803" pitchFamily="18" charset="0"/>
                <a:ea typeface="Calibri" panose="020F0502020204030204" pitchFamily="34" charset="0"/>
                <a:cs typeface="Times New Roman" panose="02020603050405020304" pitchFamily="18" charset="0"/>
              </a:rPr>
              <a:t> </a:t>
            </a:r>
            <a:r>
              <a:rPr lang="es-CO" sz="1800" kern="100" dirty="0">
                <a:effectLst/>
                <a:latin typeface="Garamond" panose="02020404030301010803" pitchFamily="18" charset="0"/>
                <a:ea typeface="Calibri" panose="020F0502020204030204" pitchFamily="34" charset="0"/>
                <a:cs typeface="Times New Roman" panose="02020603050405020304" pitchFamily="18" charset="0"/>
              </a:rPr>
              <a:t>ambientación</a:t>
            </a:r>
            <a:r>
              <a:rPr lang="es-CO" sz="1800" kern="100" spc="5" dirty="0">
                <a:effectLst/>
                <a:latin typeface="Garamond" panose="02020404030301010803" pitchFamily="18" charset="0"/>
                <a:ea typeface="Calibri" panose="020F0502020204030204" pitchFamily="34" charset="0"/>
                <a:cs typeface="Times New Roman" panose="02020603050405020304" pitchFamily="18" charset="0"/>
              </a:rPr>
              <a:t> </a:t>
            </a:r>
            <a:r>
              <a:rPr lang="es-CO" sz="1800" kern="100" dirty="0">
                <a:effectLst/>
                <a:latin typeface="Garamond" panose="02020404030301010803" pitchFamily="18" charset="0"/>
                <a:ea typeface="Calibri" panose="020F0502020204030204" pitchFamily="34" charset="0"/>
                <a:cs typeface="Times New Roman" panose="02020603050405020304" pitchFamily="18" charset="0"/>
              </a:rPr>
              <a:t>de</a:t>
            </a:r>
            <a:r>
              <a:rPr lang="es-CO" sz="1800" kern="100" spc="-5" dirty="0">
                <a:effectLst/>
                <a:latin typeface="Garamond" panose="02020404030301010803" pitchFamily="18" charset="0"/>
                <a:ea typeface="Calibri" panose="020F0502020204030204" pitchFamily="34" charset="0"/>
                <a:cs typeface="Times New Roman" panose="02020603050405020304" pitchFamily="18" charset="0"/>
              </a:rPr>
              <a:t> </a:t>
            </a:r>
            <a:r>
              <a:rPr lang="es-CO" sz="1800" kern="100" dirty="0">
                <a:effectLst/>
                <a:latin typeface="Garamond" panose="02020404030301010803" pitchFamily="18" charset="0"/>
                <a:ea typeface="Calibri" panose="020F0502020204030204" pitchFamily="34" charset="0"/>
                <a:cs typeface="Times New Roman" panose="02020603050405020304" pitchFamily="18" charset="0"/>
              </a:rPr>
              <a:t>la</a:t>
            </a:r>
            <a:r>
              <a:rPr lang="es-CO" sz="1800" kern="100" spc="-5" dirty="0">
                <a:effectLst/>
                <a:latin typeface="Garamond" panose="02020404030301010803" pitchFamily="18" charset="0"/>
                <a:ea typeface="Calibri" panose="020F0502020204030204" pitchFamily="34" charset="0"/>
                <a:cs typeface="Times New Roman" panose="02020603050405020304" pitchFamily="18" charset="0"/>
              </a:rPr>
              <a:t> </a:t>
            </a:r>
            <a:r>
              <a:rPr lang="es-CO" sz="1800" kern="100" dirty="0">
                <a:effectLst/>
                <a:latin typeface="Garamond" panose="02020404030301010803" pitchFamily="18" charset="0"/>
                <a:ea typeface="Calibri" panose="020F0502020204030204" pitchFamily="34" charset="0"/>
                <a:cs typeface="Times New Roman" panose="02020603050405020304" pitchFamily="18" charset="0"/>
              </a:rPr>
              <a:t>puesta en</a:t>
            </a:r>
            <a:r>
              <a:rPr lang="es-CO" sz="1800" kern="100" spc="5" dirty="0">
                <a:effectLst/>
                <a:latin typeface="Garamond" panose="02020404030301010803" pitchFamily="18" charset="0"/>
                <a:ea typeface="Calibri" panose="020F0502020204030204" pitchFamily="34" charset="0"/>
                <a:cs typeface="Times New Roman" panose="02020603050405020304" pitchFamily="18" charset="0"/>
              </a:rPr>
              <a:t> </a:t>
            </a:r>
            <a:r>
              <a:rPr lang="es-CO" sz="1800" kern="100" dirty="0">
                <a:effectLst/>
                <a:latin typeface="Garamond" panose="02020404030301010803" pitchFamily="18" charset="0"/>
                <a:ea typeface="Calibri" panose="020F0502020204030204" pitchFamily="34" charset="0"/>
                <a:cs typeface="Times New Roman" panose="02020603050405020304" pitchFamily="18" charset="0"/>
              </a:rPr>
              <a:t>escena.</a:t>
            </a:r>
            <a:r>
              <a:rPr lang="es-CO" sz="1800" kern="100" spc="-5" dirty="0">
                <a:effectLst/>
                <a:latin typeface="Garamond" panose="02020404030301010803" pitchFamily="18" charset="0"/>
                <a:ea typeface="Calibri" panose="020F0502020204030204" pitchFamily="34" charset="0"/>
                <a:cs typeface="Times New Roman" panose="02020603050405020304" pitchFamily="18" charset="0"/>
              </a:rPr>
              <a:t> </a:t>
            </a:r>
            <a:r>
              <a:rPr lang="es-CO" sz="1800" kern="100" dirty="0">
                <a:effectLst/>
                <a:latin typeface="Garamond" panose="02020404030301010803" pitchFamily="18" charset="0"/>
                <a:ea typeface="Calibri" panose="020F0502020204030204" pitchFamily="34" charset="0"/>
                <a:cs typeface="Times New Roman" panose="02020603050405020304" pitchFamily="18" charset="0"/>
              </a:rPr>
              <a:t>Se</a:t>
            </a:r>
            <a:r>
              <a:rPr lang="es-CO" sz="1800" kern="100" spc="-5" dirty="0">
                <a:effectLst/>
                <a:latin typeface="Garamond" panose="02020404030301010803" pitchFamily="18" charset="0"/>
                <a:ea typeface="Calibri" panose="020F0502020204030204" pitchFamily="34" charset="0"/>
                <a:cs typeface="Times New Roman" panose="02020603050405020304" pitchFamily="18" charset="0"/>
              </a:rPr>
              <a:t> </a:t>
            </a:r>
            <a:r>
              <a:rPr lang="es-CO" sz="1800" kern="100" dirty="0">
                <a:effectLst/>
                <a:latin typeface="Garamond" panose="02020404030301010803" pitchFamily="18" charset="0"/>
                <a:ea typeface="Calibri" panose="020F0502020204030204" pitchFamily="34" charset="0"/>
                <a:cs typeface="Times New Roman" panose="02020603050405020304" pitchFamily="18" charset="0"/>
              </a:rPr>
              <a:t>sugiere la utilización</a:t>
            </a:r>
            <a:r>
              <a:rPr lang="es-CO" sz="1800" kern="100" spc="5" dirty="0">
                <a:effectLst/>
                <a:latin typeface="Garamond" panose="02020404030301010803" pitchFamily="18" charset="0"/>
                <a:ea typeface="Calibri" panose="020F0502020204030204" pitchFamily="34" charset="0"/>
                <a:cs typeface="Times New Roman" panose="02020603050405020304" pitchFamily="18" charset="0"/>
              </a:rPr>
              <a:t> </a:t>
            </a:r>
            <a:r>
              <a:rPr lang="es-CO" sz="1800" kern="100" dirty="0">
                <a:effectLst/>
                <a:latin typeface="Garamond" panose="02020404030301010803" pitchFamily="18" charset="0"/>
                <a:ea typeface="Calibri" panose="020F0502020204030204" pitchFamily="34" charset="0"/>
                <a:cs typeface="Times New Roman" panose="02020603050405020304" pitchFamily="18" charset="0"/>
              </a:rPr>
              <a:t>de</a:t>
            </a:r>
            <a:r>
              <a:rPr lang="es-CO" sz="1800" kern="100" spc="-5" dirty="0">
                <a:effectLst/>
                <a:latin typeface="Garamond" panose="02020404030301010803" pitchFamily="18" charset="0"/>
                <a:ea typeface="Calibri" panose="020F0502020204030204" pitchFamily="34" charset="0"/>
                <a:cs typeface="Times New Roman" panose="02020603050405020304" pitchFamily="18" charset="0"/>
              </a:rPr>
              <a:t> </a:t>
            </a:r>
            <a:r>
              <a:rPr lang="es-CO" sz="1800" kern="100" dirty="0">
                <a:effectLst/>
                <a:latin typeface="Garamond" panose="02020404030301010803" pitchFamily="18" charset="0"/>
                <a:ea typeface="Calibri" panose="020F0502020204030204" pitchFamily="34" charset="0"/>
                <a:cs typeface="Times New Roman" panose="02020603050405020304" pitchFamily="18" charset="0"/>
              </a:rPr>
              <a:t>recursos</a:t>
            </a:r>
            <a:r>
              <a:rPr lang="es-CO" sz="1800" kern="100" spc="5" dirty="0">
                <a:effectLst/>
                <a:latin typeface="Garamond" panose="02020404030301010803" pitchFamily="18" charset="0"/>
                <a:ea typeface="Calibri" panose="020F0502020204030204" pitchFamily="34" charset="0"/>
                <a:cs typeface="Times New Roman" panose="02020603050405020304" pitchFamily="18" charset="0"/>
              </a:rPr>
              <a:t> </a:t>
            </a:r>
            <a:r>
              <a:rPr lang="es-CO" sz="1800" kern="100" dirty="0">
                <a:effectLst/>
                <a:latin typeface="Garamond" panose="02020404030301010803" pitchFamily="18" charset="0"/>
                <a:ea typeface="Calibri" panose="020F0502020204030204" pitchFamily="34" charset="0"/>
                <a:cs typeface="Times New Roman" panose="02020603050405020304" pitchFamily="18" charset="0"/>
              </a:rPr>
              <a:t>biodegradables,</a:t>
            </a:r>
            <a:r>
              <a:rPr lang="es-CO" sz="1800" kern="100" spc="5" dirty="0">
                <a:effectLst/>
                <a:latin typeface="Garamond" panose="02020404030301010803" pitchFamily="18" charset="0"/>
                <a:ea typeface="Calibri" panose="020F0502020204030204" pitchFamily="34" charset="0"/>
                <a:cs typeface="Times New Roman" panose="02020603050405020304" pitchFamily="18" charset="0"/>
              </a:rPr>
              <a:t> </a:t>
            </a:r>
            <a:r>
              <a:rPr lang="es-CO" sz="1800" kern="100" dirty="0">
                <a:effectLst/>
                <a:latin typeface="Garamond" panose="02020404030301010803" pitchFamily="18" charset="0"/>
                <a:ea typeface="Calibri" panose="020F0502020204030204" pitchFamily="34" charset="0"/>
                <a:cs typeface="Times New Roman" panose="02020603050405020304" pitchFamily="18" charset="0"/>
              </a:rPr>
              <a:t>eco amigables</a:t>
            </a:r>
            <a:r>
              <a:rPr lang="es-CO" sz="1800" kern="100" spc="5" dirty="0">
                <a:effectLst/>
                <a:latin typeface="Garamond" panose="02020404030301010803" pitchFamily="18" charset="0"/>
                <a:ea typeface="Calibri" panose="020F0502020204030204" pitchFamily="34" charset="0"/>
                <a:cs typeface="Times New Roman" panose="02020603050405020304" pitchFamily="18" charset="0"/>
              </a:rPr>
              <a:t> </a:t>
            </a:r>
            <a:r>
              <a:rPr lang="es-CO" sz="1800" kern="100" dirty="0">
                <a:effectLst/>
                <a:latin typeface="Garamond" panose="02020404030301010803" pitchFamily="18" charset="0"/>
                <a:ea typeface="Calibri" panose="020F0502020204030204" pitchFamily="34" charset="0"/>
                <a:cs typeface="Times New Roman" panose="02020603050405020304" pitchFamily="18" charset="0"/>
              </a:rPr>
              <a:t>y/o</a:t>
            </a:r>
            <a:r>
              <a:rPr lang="es-CO" sz="1800" kern="100" spc="5" dirty="0">
                <a:effectLst/>
                <a:latin typeface="Garamond" panose="02020404030301010803" pitchFamily="18" charset="0"/>
                <a:ea typeface="Calibri" panose="020F0502020204030204" pitchFamily="34" charset="0"/>
                <a:cs typeface="Times New Roman" panose="02020603050405020304" pitchFamily="18" charset="0"/>
              </a:rPr>
              <a:t> </a:t>
            </a:r>
            <a:r>
              <a:rPr lang="es-CO" sz="1800" kern="100" dirty="0">
                <a:effectLst/>
                <a:latin typeface="Garamond" panose="02020404030301010803" pitchFamily="18" charset="0"/>
                <a:ea typeface="Calibri" panose="020F0502020204030204" pitchFamily="34" charset="0"/>
                <a:cs typeface="Times New Roman" panose="02020603050405020304" pitchFamily="18" charset="0"/>
              </a:rPr>
              <a:t>reciclados.</a:t>
            </a:r>
            <a:endParaRPr lang="es-CO" sz="1800" kern="100" dirty="0">
              <a:effectLst/>
              <a:latin typeface="Calibri" panose="020F0502020204030204" pitchFamily="34" charset="0"/>
              <a:ea typeface="Calibri" panose="020F0502020204030204" pitchFamily="34" charset="0"/>
              <a:cs typeface="Times New Roman" panose="02020603050405020304" pitchFamily="18" charset="0"/>
            </a:endParaRPr>
          </a:p>
          <a:p>
            <a:pPr>
              <a:spcBef>
                <a:spcPts val="20"/>
              </a:spcBef>
            </a:pPr>
            <a:r>
              <a:rPr lang="es-ES" sz="180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marR="292100" algn="just">
              <a:lnSpc>
                <a:spcPct val="97000"/>
              </a:lnSpc>
              <a:spcAft>
                <a:spcPts val="0"/>
              </a:spcAft>
            </a:pPr>
            <a:r>
              <a:rPr lang="es-ES" sz="1800" b="1" dirty="0">
                <a:effectLst/>
                <a:latin typeface="Garamond" panose="02020404030301010803" pitchFamily="18" charset="0"/>
                <a:ea typeface="Times New Roman" panose="02020603050405020304" pitchFamily="18" charset="0"/>
              </a:rPr>
              <a:t>Nota:</a:t>
            </a:r>
            <a:r>
              <a:rPr lang="es-ES" sz="1800" b="1" spc="-55"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No</a:t>
            </a:r>
            <a:r>
              <a:rPr lang="es-ES" sz="1800" spc="-60"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hay</a:t>
            </a:r>
            <a:r>
              <a:rPr lang="es-ES" sz="1800" spc="-60"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edad</a:t>
            </a:r>
            <a:r>
              <a:rPr lang="es-ES" sz="1800" spc="-55"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mínima</a:t>
            </a:r>
            <a:r>
              <a:rPr lang="es-ES" sz="1800" spc="-55"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para</a:t>
            </a:r>
            <a:r>
              <a:rPr lang="es-ES" sz="1800" spc="-55"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los</a:t>
            </a:r>
            <a:r>
              <a:rPr lang="es-ES" sz="1800" spc="-60"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integrantes</a:t>
            </a:r>
            <a:r>
              <a:rPr lang="es-ES" sz="1800" spc="-45"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de</a:t>
            </a:r>
            <a:r>
              <a:rPr lang="es-ES" sz="1800" spc="-60"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la</a:t>
            </a:r>
            <a:r>
              <a:rPr lang="es-ES" sz="1800" spc="-55"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agrupación.</a:t>
            </a:r>
            <a:r>
              <a:rPr lang="es-ES" sz="1800" spc="-55"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Los</a:t>
            </a:r>
            <a:r>
              <a:rPr lang="es-ES" sz="1800" spc="-50"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parámetros</a:t>
            </a:r>
            <a:r>
              <a:rPr lang="es-ES" sz="1800" spc="-45"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de</a:t>
            </a:r>
            <a:r>
              <a:rPr lang="es-ES" sz="1800" spc="-60"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evaluación</a:t>
            </a:r>
            <a:r>
              <a:rPr lang="es-ES" sz="1800" spc="-50"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deben</a:t>
            </a:r>
            <a:r>
              <a:rPr lang="es-ES" sz="1800" spc="-60"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tenerse</a:t>
            </a:r>
            <a:r>
              <a:rPr lang="es-ES" sz="1800" spc="-60"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en</a:t>
            </a:r>
            <a:r>
              <a:rPr lang="es-ES" sz="1800" spc="-260"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cuenta</a:t>
            </a:r>
            <a:r>
              <a:rPr lang="es-ES" sz="1800" spc="-20"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al</a:t>
            </a:r>
            <a:r>
              <a:rPr lang="es-ES" sz="1800" spc="-20"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momento</a:t>
            </a:r>
            <a:r>
              <a:rPr lang="es-ES" sz="1800" spc="-20"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de</a:t>
            </a:r>
            <a:r>
              <a:rPr lang="es-ES" sz="1800" spc="-30"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diligenciar</a:t>
            </a:r>
            <a:r>
              <a:rPr lang="es-ES" sz="1800" spc="-10"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el</a:t>
            </a:r>
            <a:r>
              <a:rPr lang="es-ES" sz="1800" spc="-20"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formulario,</a:t>
            </a:r>
            <a:r>
              <a:rPr lang="es-ES" sz="1800" spc="-20"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mediante</a:t>
            </a:r>
            <a:r>
              <a:rPr lang="es-ES" sz="1800" spc="-40"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la</a:t>
            </a:r>
            <a:r>
              <a:rPr lang="es-ES" sz="1800" spc="-25"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descripción</a:t>
            </a:r>
            <a:r>
              <a:rPr lang="es-ES" sz="1800" spc="-20"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de</a:t>
            </a:r>
            <a:r>
              <a:rPr lang="es-ES" sz="1800" spc="-25"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lo</a:t>
            </a:r>
            <a:r>
              <a:rPr lang="es-ES" sz="1800" spc="-20"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que</a:t>
            </a:r>
            <a:r>
              <a:rPr lang="es-ES" sz="1800" spc="-25"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se</a:t>
            </a:r>
            <a:r>
              <a:rPr lang="es-ES" sz="1800" spc="-25"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quiere</a:t>
            </a:r>
            <a:r>
              <a:rPr lang="es-ES" sz="1800" spc="-25"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presentar.</a:t>
            </a:r>
            <a:r>
              <a:rPr lang="es-ES" sz="1800" spc="-2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r>
              <a:rPr lang="es-ES" sz="180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a:lnSpc>
                <a:spcPts val="1250"/>
              </a:lnSpc>
              <a:spcBef>
                <a:spcPts val="5"/>
              </a:spcBef>
              <a:spcAft>
                <a:spcPts val="0"/>
              </a:spcAft>
            </a:pPr>
            <a:r>
              <a:rPr lang="es-ES" sz="1800" b="1" dirty="0">
                <a:effectLst/>
                <a:latin typeface="Garamond" panose="02020404030301010803" pitchFamily="18" charset="0"/>
                <a:ea typeface="Times New Roman" panose="02020603050405020304" pitchFamily="18" charset="0"/>
              </a:rPr>
              <a:t>Nota</a:t>
            </a:r>
            <a:r>
              <a:rPr lang="es-ES" sz="1800" dirty="0">
                <a:effectLst/>
                <a:latin typeface="Garamond" panose="02020404030301010803" pitchFamily="18" charset="0"/>
                <a:ea typeface="Times New Roman" panose="02020603050405020304" pitchFamily="18" charset="0"/>
              </a:rPr>
              <a:t>: Los y las participantes no podrán ser parte del equipo de cultura de la alcaldía local de Sumapaz.</a:t>
            </a:r>
            <a:endParaRPr lang="es-CO" sz="1800" dirty="0">
              <a:effectLst/>
              <a:latin typeface="Times New Roman" panose="02020603050405020304" pitchFamily="18" charset="0"/>
              <a:ea typeface="Times New Roman" panose="02020603050405020304" pitchFamily="18" charset="0"/>
            </a:endParaRPr>
          </a:p>
          <a:p>
            <a:pPr marL="63500">
              <a:lnSpc>
                <a:spcPts val="1250"/>
              </a:lnSpc>
              <a:spcBef>
                <a:spcPts val="5"/>
              </a:spcBef>
              <a:spcAft>
                <a:spcPts val="0"/>
              </a:spcAft>
            </a:pPr>
            <a:r>
              <a:rPr lang="es-ES" sz="180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marR="292735" algn="just">
              <a:lnSpc>
                <a:spcPct val="97000"/>
              </a:lnSpc>
              <a:spcAft>
                <a:spcPts val="0"/>
              </a:spcAft>
            </a:pPr>
            <a:r>
              <a:rPr lang="es-ES" sz="1800" b="1" dirty="0">
                <a:effectLst/>
                <a:latin typeface="Garamond" panose="02020404030301010803" pitchFamily="18" charset="0"/>
                <a:ea typeface="Times New Roman" panose="02020603050405020304" pitchFamily="18" charset="0"/>
              </a:rPr>
              <a:t>Nota:</a:t>
            </a:r>
            <a:r>
              <a:rPr lang="es-ES" sz="1800" dirty="0">
                <a:effectLst/>
                <a:latin typeface="Garamond" panose="02020404030301010803" pitchFamily="18" charset="0"/>
                <a:ea typeface="Times New Roman" panose="02020603050405020304" pitchFamily="18" charset="0"/>
              </a:rPr>
              <a:t> El no cumplimiento de los criterios de evaluación será causal de descalificación. </a:t>
            </a:r>
            <a:endParaRPr lang="es-CO" sz="1800" dirty="0">
              <a:effectLst/>
              <a:latin typeface="Times New Roman" panose="02020603050405020304" pitchFamily="18" charset="0"/>
              <a:ea typeface="Times New Roman" panose="02020603050405020304" pitchFamily="18" charset="0"/>
            </a:endParaRPr>
          </a:p>
          <a:p>
            <a:pPr marL="63500" marR="292735" algn="just">
              <a:lnSpc>
                <a:spcPct val="97000"/>
              </a:lnSpc>
              <a:spcAft>
                <a:spcPts val="0"/>
              </a:spcAft>
            </a:pPr>
            <a:r>
              <a:rPr lang="es-ES" sz="180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342900" lvl="0" indent="-342900">
              <a:lnSpc>
                <a:spcPts val="1250"/>
              </a:lnSpc>
              <a:buSzPts val="1100"/>
              <a:buFont typeface="Times New Roman" panose="02020603050405020304" pitchFamily="18" charset="0"/>
              <a:buAutoNum type="arabicPeriod"/>
              <a:tabLst>
                <a:tab pos="201295" algn="l"/>
                <a:tab pos="228600" algn="l"/>
              </a:tabLst>
            </a:pPr>
            <a:endParaRPr lang="es-CO" sz="1800" b="1" kern="0" spc="-10" dirty="0">
              <a:effectLst/>
              <a:latin typeface="Times New Roman" panose="02020603050405020304" pitchFamily="18" charset="0"/>
              <a:ea typeface="Times New Roman" panose="02020603050405020304" pitchFamily="18" charset="0"/>
            </a:endParaRPr>
          </a:p>
        </p:txBody>
      </p:sp>
      <p:pic>
        <p:nvPicPr>
          <p:cNvPr id="2" name="Imagen 1" descr="logo alcaldia"/>
          <p:cNvPicPr>
            <a:picLocks noChangeAspect="1"/>
          </p:cNvPicPr>
          <p:nvPr/>
        </p:nvPicPr>
        <p:blipFill>
          <a:blip r:embed="rId4"/>
          <a:stretch>
            <a:fillRect/>
          </a:stretch>
        </p:blipFill>
        <p:spPr>
          <a:xfrm>
            <a:off x="11111865" y="6485890"/>
            <a:ext cx="1019810" cy="297815"/>
          </a:xfrm>
          <a:prstGeom prst="rect">
            <a:avLst/>
          </a:prstGeom>
        </p:spPr>
      </p:pic>
    </p:spTree>
    <p:extLst>
      <p:ext uri="{BB962C8B-B14F-4D97-AF65-F5344CB8AC3E}">
        <p14:creationId xmlns:p14="http://schemas.microsoft.com/office/powerpoint/2010/main" val="40048656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pic>
        <p:nvPicPr>
          <p:cNvPr id="149" name="Google Shape;149;p19"/>
          <p:cNvPicPr preferRelativeResize="0"/>
          <p:nvPr/>
        </p:nvPicPr>
        <p:blipFill>
          <a:blip r:embed="rId3"/>
          <a:stretch>
            <a:fillRect/>
          </a:stretch>
        </p:blipFill>
        <p:spPr>
          <a:xfrm>
            <a:off x="-141402" y="-123029"/>
            <a:ext cx="12192000" cy="8125975"/>
          </a:xfrm>
          <a:prstGeom prst="rect">
            <a:avLst/>
          </a:prstGeom>
          <a:noFill/>
          <a:ln>
            <a:noFill/>
          </a:ln>
        </p:spPr>
      </p:pic>
      <p:sp>
        <p:nvSpPr>
          <p:cNvPr id="150" name="Google Shape;150;p19"/>
          <p:cNvSpPr/>
          <p:nvPr/>
        </p:nvSpPr>
        <p:spPr>
          <a:xfrm flipH="1">
            <a:off x="10943683" y="2532197"/>
            <a:ext cx="1245300" cy="43254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
        <p:nvSpPr>
          <p:cNvPr id="151" name="Google Shape;151;p19"/>
          <p:cNvSpPr/>
          <p:nvPr/>
        </p:nvSpPr>
        <p:spPr>
          <a:xfrm rot="10800000">
            <a:off x="10943683" y="-103"/>
            <a:ext cx="1245300" cy="2532300"/>
          </a:xfrm>
          <a:prstGeom prst="rtTriangle">
            <a:avLst/>
          </a:prstGeom>
          <a:solidFill>
            <a:schemeClr val="accent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 </a:t>
            </a:r>
            <a:endParaRPr>
              <a:latin typeface="Calibri" panose="020F0502020204030204"/>
              <a:ea typeface="Calibri" panose="020F0502020204030204"/>
              <a:cs typeface="Calibri" panose="020F0502020204030204"/>
              <a:sym typeface="Calibri" panose="020F0502020204030204"/>
            </a:endParaRPr>
          </a:p>
        </p:txBody>
      </p:sp>
      <p:pic>
        <p:nvPicPr>
          <p:cNvPr id="2" name="Imagen 1" descr="logo alcaldia"/>
          <p:cNvPicPr>
            <a:picLocks noChangeAspect="1"/>
          </p:cNvPicPr>
          <p:nvPr/>
        </p:nvPicPr>
        <p:blipFill>
          <a:blip r:embed="rId4"/>
          <a:stretch>
            <a:fillRect/>
          </a:stretch>
        </p:blipFill>
        <p:spPr>
          <a:xfrm>
            <a:off x="11111865" y="6485890"/>
            <a:ext cx="1019810" cy="297815"/>
          </a:xfrm>
          <a:prstGeom prst="rect">
            <a:avLst/>
          </a:prstGeom>
        </p:spPr>
      </p:pic>
      <p:graphicFrame>
        <p:nvGraphicFramePr>
          <p:cNvPr id="3" name="Tabla 2">
            <a:extLst>
              <a:ext uri="{FF2B5EF4-FFF2-40B4-BE49-F238E27FC236}">
                <a16:creationId xmlns:a16="http://schemas.microsoft.com/office/drawing/2014/main" id="{220AB824-6207-C2E3-EFA7-6F0EA9704001}"/>
              </a:ext>
            </a:extLst>
          </p:cNvPr>
          <p:cNvGraphicFramePr>
            <a:graphicFrameLocks noGrp="1"/>
          </p:cNvGraphicFramePr>
          <p:nvPr>
            <p:extLst>
              <p:ext uri="{D42A27DB-BD31-4B8C-83A1-F6EECF244321}">
                <p14:modId xmlns:p14="http://schemas.microsoft.com/office/powerpoint/2010/main" val="1559273637"/>
              </p:ext>
            </p:extLst>
          </p:nvPr>
        </p:nvGraphicFramePr>
        <p:xfrm>
          <a:off x="443059" y="1386849"/>
          <a:ext cx="10755983" cy="3345408"/>
        </p:xfrm>
        <a:graphic>
          <a:graphicData uri="http://schemas.openxmlformats.org/drawingml/2006/table">
            <a:tbl>
              <a:tblPr firstRow="1" firstCol="1" lastRow="1" lastCol="1" bandRow="1" bandCol="1">
                <a:effectLst>
                  <a:outerShdw blurRad="50800" dist="38100" dir="5400000" algn="t" rotWithShape="0">
                    <a:prstClr val="black">
                      <a:alpha val="40000"/>
                    </a:prstClr>
                  </a:outerShdw>
                </a:effectLst>
                <a:tableStyleId>{5C22544A-7EE6-4342-B048-85BDC9FD1C3A}</a:tableStyleId>
              </a:tblPr>
              <a:tblGrid>
                <a:gridCol w="2238755">
                  <a:extLst>
                    <a:ext uri="{9D8B030D-6E8A-4147-A177-3AD203B41FA5}">
                      <a16:colId xmlns:a16="http://schemas.microsoft.com/office/drawing/2014/main" val="1370450012"/>
                    </a:ext>
                  </a:extLst>
                </a:gridCol>
                <a:gridCol w="2329010">
                  <a:extLst>
                    <a:ext uri="{9D8B030D-6E8A-4147-A177-3AD203B41FA5}">
                      <a16:colId xmlns:a16="http://schemas.microsoft.com/office/drawing/2014/main" val="4067494035"/>
                    </a:ext>
                  </a:extLst>
                </a:gridCol>
                <a:gridCol w="2027121">
                  <a:extLst>
                    <a:ext uri="{9D8B030D-6E8A-4147-A177-3AD203B41FA5}">
                      <a16:colId xmlns:a16="http://schemas.microsoft.com/office/drawing/2014/main" val="1346254934"/>
                    </a:ext>
                  </a:extLst>
                </a:gridCol>
                <a:gridCol w="2027121">
                  <a:extLst>
                    <a:ext uri="{9D8B030D-6E8A-4147-A177-3AD203B41FA5}">
                      <a16:colId xmlns:a16="http://schemas.microsoft.com/office/drawing/2014/main" val="2724820194"/>
                    </a:ext>
                  </a:extLst>
                </a:gridCol>
                <a:gridCol w="2133976">
                  <a:extLst>
                    <a:ext uri="{9D8B030D-6E8A-4147-A177-3AD203B41FA5}">
                      <a16:colId xmlns:a16="http://schemas.microsoft.com/office/drawing/2014/main" val="4142818497"/>
                    </a:ext>
                  </a:extLst>
                </a:gridCol>
              </a:tblGrid>
              <a:tr h="811395">
                <a:tc rowSpan="3">
                  <a:txBody>
                    <a:bodyPr/>
                    <a:lstStyle/>
                    <a:p>
                      <a:pPr marL="43815" marR="447040">
                        <a:lnSpc>
                          <a:spcPct val="98000"/>
                        </a:lnSpc>
                        <a:spcBef>
                          <a:spcPts val="875"/>
                        </a:spcBef>
                        <a:spcAft>
                          <a:spcPts val="0"/>
                        </a:spcAft>
                      </a:pPr>
                      <a:r>
                        <a:rPr lang="es-ES" sz="1800" b="1" dirty="0">
                          <a:solidFill>
                            <a:schemeClr val="tx1"/>
                          </a:solidFill>
                          <a:effectLst/>
                        </a:rPr>
                        <a:t>TEATRO</a:t>
                      </a:r>
                      <a:r>
                        <a:rPr lang="es-ES" sz="1800" b="1" spc="5" dirty="0">
                          <a:solidFill>
                            <a:schemeClr val="tx1"/>
                          </a:solidFill>
                          <a:effectLst/>
                        </a:rPr>
                        <a:t> </a:t>
                      </a:r>
                      <a:r>
                        <a:rPr lang="es-ES" sz="1800" b="1" dirty="0">
                          <a:solidFill>
                            <a:schemeClr val="tx1"/>
                          </a:solidFill>
                          <a:effectLst/>
                        </a:rPr>
                        <a:t>CAMPESINO</a:t>
                      </a:r>
                      <a:endParaRPr lang="es-CO"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6">
                        <a:lumMod val="40000"/>
                        <a:lumOff val="60000"/>
                      </a:schemeClr>
                    </a:solidFill>
                  </a:tcPr>
                </a:tc>
                <a:tc rowSpan="3">
                  <a:txBody>
                    <a:bodyPr/>
                    <a:lstStyle/>
                    <a:p>
                      <a:pPr marL="67945">
                        <a:spcBef>
                          <a:spcPts val="50"/>
                        </a:spcBef>
                        <a:spcAft>
                          <a:spcPts val="0"/>
                        </a:spcAft>
                      </a:pPr>
                      <a:r>
                        <a:rPr lang="es-ES" sz="1800" b="0" dirty="0">
                          <a:solidFill>
                            <a:schemeClr val="tx1"/>
                          </a:solidFill>
                          <a:effectLst/>
                        </a:rPr>
                        <a:t> </a:t>
                      </a:r>
                      <a:endParaRPr lang="es-CO" sz="1800" b="0" dirty="0">
                        <a:solidFill>
                          <a:schemeClr val="tx1"/>
                        </a:solidFill>
                        <a:effectLst/>
                      </a:endParaRPr>
                    </a:p>
                    <a:p>
                      <a:pPr marL="97155"/>
                      <a:r>
                        <a:rPr lang="es-ES" sz="1800" b="0" dirty="0">
                          <a:solidFill>
                            <a:schemeClr val="tx1"/>
                          </a:solidFill>
                          <a:effectLst/>
                        </a:rPr>
                        <a:t>Comunidad</a:t>
                      </a:r>
                      <a:r>
                        <a:rPr lang="es-ES" sz="1800" b="0" spc="35" dirty="0">
                          <a:solidFill>
                            <a:schemeClr val="tx1"/>
                          </a:solidFill>
                          <a:effectLst/>
                        </a:rPr>
                        <a:t> </a:t>
                      </a:r>
                      <a:r>
                        <a:rPr lang="es-ES" sz="1800" b="0" dirty="0">
                          <a:solidFill>
                            <a:schemeClr val="tx1"/>
                          </a:solidFill>
                          <a:effectLst/>
                        </a:rPr>
                        <a:t>en</a:t>
                      </a:r>
                      <a:r>
                        <a:rPr lang="es-ES" sz="1800" b="0" spc="35" dirty="0">
                          <a:solidFill>
                            <a:schemeClr val="tx1"/>
                          </a:solidFill>
                          <a:effectLst/>
                        </a:rPr>
                        <a:t> </a:t>
                      </a:r>
                      <a:r>
                        <a:rPr lang="es-ES" sz="1800" b="0" dirty="0">
                          <a:solidFill>
                            <a:schemeClr val="tx1"/>
                          </a:solidFill>
                          <a:effectLst/>
                        </a:rPr>
                        <a:t>general</a:t>
                      </a:r>
                      <a:endParaRPr lang="es-CO" sz="18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6">
                        <a:lumMod val="40000"/>
                        <a:lumOff val="60000"/>
                      </a:schemeClr>
                    </a:solidFill>
                  </a:tcPr>
                </a:tc>
                <a:tc>
                  <a:txBody>
                    <a:bodyPr/>
                    <a:lstStyle/>
                    <a:p>
                      <a:pPr marL="37465">
                        <a:lnSpc>
                          <a:spcPts val="1145"/>
                        </a:lnSpc>
                      </a:pPr>
                      <a:endParaRPr lang="es-ES" sz="1800" b="0" dirty="0">
                        <a:solidFill>
                          <a:schemeClr val="tx1"/>
                        </a:solidFill>
                        <a:effectLst/>
                      </a:endParaRPr>
                    </a:p>
                    <a:p>
                      <a:pPr marL="37465">
                        <a:lnSpc>
                          <a:spcPts val="1145"/>
                        </a:lnSpc>
                      </a:pPr>
                      <a:r>
                        <a:rPr lang="es-ES" sz="1800" b="0" dirty="0">
                          <a:solidFill>
                            <a:schemeClr val="tx1"/>
                          </a:solidFill>
                          <a:effectLst/>
                        </a:rPr>
                        <a:t>Primer</a:t>
                      </a:r>
                      <a:r>
                        <a:rPr lang="es-ES" sz="1800" b="0" spc="-60" dirty="0">
                          <a:solidFill>
                            <a:schemeClr val="tx1"/>
                          </a:solidFill>
                          <a:effectLst/>
                        </a:rPr>
                        <a:t> </a:t>
                      </a:r>
                      <a:r>
                        <a:rPr lang="es-ES" sz="1800" b="0" dirty="0">
                          <a:solidFill>
                            <a:schemeClr val="tx1"/>
                          </a:solidFill>
                          <a:effectLst/>
                        </a:rPr>
                        <a:t>puesto</a:t>
                      </a:r>
                      <a:endParaRPr lang="es-CO" sz="18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6">
                        <a:lumMod val="40000"/>
                        <a:lumOff val="60000"/>
                      </a:schemeClr>
                    </a:solidFill>
                  </a:tcPr>
                </a:tc>
                <a:tc>
                  <a:txBody>
                    <a:bodyPr/>
                    <a:lstStyle/>
                    <a:p>
                      <a:pPr marL="43180">
                        <a:lnSpc>
                          <a:spcPts val="1145"/>
                        </a:lnSpc>
                      </a:pPr>
                      <a:endParaRPr lang="es-ES" sz="1800" b="0" dirty="0">
                        <a:solidFill>
                          <a:schemeClr val="tx1"/>
                        </a:solidFill>
                        <a:effectLst/>
                      </a:endParaRPr>
                    </a:p>
                    <a:p>
                      <a:pPr marL="43180">
                        <a:lnSpc>
                          <a:spcPts val="1145"/>
                        </a:lnSpc>
                      </a:pPr>
                      <a:endParaRPr lang="es-ES" sz="1800" b="0" dirty="0">
                        <a:solidFill>
                          <a:schemeClr val="tx1"/>
                        </a:solidFill>
                        <a:effectLst/>
                      </a:endParaRPr>
                    </a:p>
                    <a:p>
                      <a:pPr marL="43180">
                        <a:lnSpc>
                          <a:spcPts val="1145"/>
                        </a:lnSpc>
                      </a:pPr>
                      <a:r>
                        <a:rPr lang="es-ES" sz="1800" b="0" dirty="0">
                          <a:solidFill>
                            <a:schemeClr val="tx1"/>
                          </a:solidFill>
                          <a:effectLst/>
                        </a:rPr>
                        <a:t>$1.800.000</a:t>
                      </a:r>
                      <a:endParaRPr lang="es-CO" sz="18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6">
                        <a:lumMod val="40000"/>
                        <a:lumOff val="60000"/>
                      </a:schemeClr>
                    </a:solidFill>
                  </a:tcPr>
                </a:tc>
                <a:tc rowSpan="3">
                  <a:txBody>
                    <a:bodyPr/>
                    <a:lstStyle/>
                    <a:p>
                      <a:pPr marL="67945">
                        <a:spcBef>
                          <a:spcPts val="50"/>
                        </a:spcBef>
                        <a:spcAft>
                          <a:spcPts val="0"/>
                        </a:spcAft>
                      </a:pPr>
                      <a:r>
                        <a:rPr lang="es-ES" sz="1800" b="0" dirty="0">
                          <a:solidFill>
                            <a:schemeClr val="tx1"/>
                          </a:solidFill>
                          <a:effectLst/>
                        </a:rPr>
                        <a:t> </a:t>
                      </a:r>
                      <a:endParaRPr lang="es-CO" sz="1800" b="0" dirty="0">
                        <a:solidFill>
                          <a:schemeClr val="tx1"/>
                        </a:solidFill>
                        <a:effectLst/>
                      </a:endParaRPr>
                    </a:p>
                    <a:p>
                      <a:pPr marL="49530"/>
                      <a:r>
                        <a:rPr lang="es-ES" sz="1800" b="0" dirty="0">
                          <a:solidFill>
                            <a:schemeClr val="tx1"/>
                          </a:solidFill>
                          <a:effectLst/>
                        </a:rPr>
                        <a:t>$4.500.000</a:t>
                      </a:r>
                      <a:endParaRPr lang="es-CO" sz="18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6">
                        <a:lumMod val="40000"/>
                        <a:lumOff val="60000"/>
                      </a:schemeClr>
                    </a:solidFill>
                  </a:tcPr>
                </a:tc>
                <a:extLst>
                  <a:ext uri="{0D108BD9-81ED-4DB2-BD59-A6C34878D82A}">
                    <a16:rowId xmlns:a16="http://schemas.microsoft.com/office/drawing/2014/main" val="2549301231"/>
                  </a:ext>
                </a:extLst>
              </a:tr>
              <a:tr h="1727485">
                <a:tc vMerge="1">
                  <a:txBody>
                    <a:bodyPr/>
                    <a:lstStyle/>
                    <a:p>
                      <a:endParaRPr lang="es-CO"/>
                    </a:p>
                  </a:txBody>
                  <a:tcPr/>
                </a:tc>
                <a:tc vMerge="1">
                  <a:txBody>
                    <a:bodyPr/>
                    <a:lstStyle/>
                    <a:p>
                      <a:endParaRPr lang="es-CO"/>
                    </a:p>
                  </a:txBody>
                  <a:tcPr/>
                </a:tc>
                <a:tc>
                  <a:txBody>
                    <a:bodyPr/>
                    <a:lstStyle/>
                    <a:p>
                      <a:pPr marL="37465">
                        <a:spcBef>
                          <a:spcPts val="145"/>
                        </a:spcBef>
                        <a:spcAft>
                          <a:spcPts val="0"/>
                        </a:spcAft>
                      </a:pPr>
                      <a:r>
                        <a:rPr lang="es-ES" sz="1800" b="0">
                          <a:solidFill>
                            <a:schemeClr val="tx1"/>
                          </a:solidFill>
                          <a:effectLst/>
                        </a:rPr>
                        <a:t>Segundo</a:t>
                      </a:r>
                      <a:r>
                        <a:rPr lang="es-ES" sz="1800" b="0" spc="60">
                          <a:solidFill>
                            <a:schemeClr val="tx1"/>
                          </a:solidFill>
                          <a:effectLst/>
                        </a:rPr>
                        <a:t> </a:t>
                      </a:r>
                      <a:r>
                        <a:rPr lang="es-ES" sz="1800" b="0">
                          <a:solidFill>
                            <a:schemeClr val="tx1"/>
                          </a:solidFill>
                          <a:effectLst/>
                        </a:rPr>
                        <a:t>puesto</a:t>
                      </a:r>
                      <a:endParaRPr lang="es-CO" sz="18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6">
                        <a:lumMod val="40000"/>
                        <a:lumOff val="60000"/>
                      </a:schemeClr>
                    </a:solidFill>
                  </a:tcPr>
                </a:tc>
                <a:tc>
                  <a:txBody>
                    <a:bodyPr/>
                    <a:lstStyle/>
                    <a:p>
                      <a:pPr marL="43180">
                        <a:spcBef>
                          <a:spcPts val="145"/>
                        </a:spcBef>
                        <a:spcAft>
                          <a:spcPts val="0"/>
                        </a:spcAft>
                      </a:pPr>
                      <a:r>
                        <a:rPr lang="es-ES" sz="1800" b="0">
                          <a:solidFill>
                            <a:schemeClr val="tx1"/>
                          </a:solidFill>
                          <a:effectLst/>
                        </a:rPr>
                        <a:t>$1.200.000</a:t>
                      </a:r>
                      <a:endParaRPr lang="es-CO" sz="18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6">
                        <a:lumMod val="40000"/>
                        <a:lumOff val="60000"/>
                      </a:schemeClr>
                    </a:solidFill>
                  </a:tcPr>
                </a:tc>
                <a:tc vMerge="1">
                  <a:txBody>
                    <a:bodyPr/>
                    <a:lstStyle/>
                    <a:p>
                      <a:endParaRPr lang="es-CO"/>
                    </a:p>
                  </a:txBody>
                  <a:tcPr/>
                </a:tc>
                <a:extLst>
                  <a:ext uri="{0D108BD9-81ED-4DB2-BD59-A6C34878D82A}">
                    <a16:rowId xmlns:a16="http://schemas.microsoft.com/office/drawing/2014/main" val="2106312475"/>
                  </a:ext>
                </a:extLst>
              </a:tr>
              <a:tr h="806528">
                <a:tc vMerge="1">
                  <a:txBody>
                    <a:bodyPr/>
                    <a:lstStyle/>
                    <a:p>
                      <a:endParaRPr lang="es-CO"/>
                    </a:p>
                  </a:txBody>
                  <a:tcPr/>
                </a:tc>
                <a:tc vMerge="1">
                  <a:txBody>
                    <a:bodyPr/>
                    <a:lstStyle/>
                    <a:p>
                      <a:endParaRPr lang="es-CO"/>
                    </a:p>
                  </a:txBody>
                  <a:tcPr/>
                </a:tc>
                <a:tc>
                  <a:txBody>
                    <a:bodyPr/>
                    <a:lstStyle/>
                    <a:p>
                      <a:pPr marL="37465">
                        <a:lnSpc>
                          <a:spcPts val="1145"/>
                        </a:lnSpc>
                      </a:pPr>
                      <a:endParaRPr lang="es-ES" sz="1800" b="0" dirty="0">
                        <a:solidFill>
                          <a:schemeClr val="tx1"/>
                        </a:solidFill>
                        <a:effectLst/>
                      </a:endParaRPr>
                    </a:p>
                    <a:p>
                      <a:pPr marL="37465">
                        <a:lnSpc>
                          <a:spcPts val="1145"/>
                        </a:lnSpc>
                      </a:pPr>
                      <a:endParaRPr lang="es-ES" sz="1800" b="0" dirty="0">
                        <a:solidFill>
                          <a:schemeClr val="tx1"/>
                        </a:solidFill>
                        <a:effectLst/>
                      </a:endParaRPr>
                    </a:p>
                    <a:p>
                      <a:pPr marL="37465">
                        <a:lnSpc>
                          <a:spcPts val="1145"/>
                        </a:lnSpc>
                      </a:pPr>
                      <a:r>
                        <a:rPr lang="es-ES" sz="1800" b="0" dirty="0">
                          <a:solidFill>
                            <a:schemeClr val="tx1"/>
                          </a:solidFill>
                          <a:effectLst/>
                        </a:rPr>
                        <a:t>Tercer</a:t>
                      </a:r>
                      <a:r>
                        <a:rPr lang="es-ES" sz="1800" b="0" spc="-60" dirty="0">
                          <a:solidFill>
                            <a:schemeClr val="tx1"/>
                          </a:solidFill>
                          <a:effectLst/>
                        </a:rPr>
                        <a:t> </a:t>
                      </a:r>
                      <a:r>
                        <a:rPr lang="es-ES" sz="1800" b="0" dirty="0">
                          <a:solidFill>
                            <a:schemeClr val="tx1"/>
                          </a:solidFill>
                          <a:effectLst/>
                        </a:rPr>
                        <a:t>puesto</a:t>
                      </a:r>
                      <a:endParaRPr lang="es-CO" sz="18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6">
                        <a:lumMod val="40000"/>
                        <a:lumOff val="60000"/>
                      </a:schemeClr>
                    </a:solidFill>
                  </a:tcPr>
                </a:tc>
                <a:tc>
                  <a:txBody>
                    <a:bodyPr/>
                    <a:lstStyle/>
                    <a:p>
                      <a:pPr marL="43180">
                        <a:lnSpc>
                          <a:spcPts val="1145"/>
                        </a:lnSpc>
                      </a:pPr>
                      <a:endParaRPr lang="es-ES" sz="1800" b="0" dirty="0">
                        <a:solidFill>
                          <a:schemeClr val="tx1"/>
                        </a:solidFill>
                        <a:effectLst/>
                      </a:endParaRPr>
                    </a:p>
                    <a:p>
                      <a:pPr marL="43180">
                        <a:lnSpc>
                          <a:spcPts val="1145"/>
                        </a:lnSpc>
                      </a:pPr>
                      <a:endParaRPr lang="es-ES" sz="1800" b="0" dirty="0">
                        <a:solidFill>
                          <a:schemeClr val="tx1"/>
                        </a:solidFill>
                        <a:effectLst/>
                      </a:endParaRPr>
                    </a:p>
                    <a:p>
                      <a:pPr marL="43180">
                        <a:lnSpc>
                          <a:spcPts val="1145"/>
                        </a:lnSpc>
                      </a:pPr>
                      <a:r>
                        <a:rPr lang="es-ES" sz="1800" b="0" dirty="0">
                          <a:solidFill>
                            <a:schemeClr val="tx1"/>
                          </a:solidFill>
                          <a:effectLst/>
                        </a:rPr>
                        <a:t>$800.000</a:t>
                      </a:r>
                      <a:endParaRPr lang="es-CO" sz="18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6">
                        <a:lumMod val="40000"/>
                        <a:lumOff val="60000"/>
                      </a:schemeClr>
                    </a:solidFill>
                  </a:tcPr>
                </a:tc>
                <a:tc vMerge="1">
                  <a:txBody>
                    <a:bodyPr/>
                    <a:lstStyle/>
                    <a:p>
                      <a:endParaRPr lang="es-CO"/>
                    </a:p>
                  </a:txBody>
                  <a:tcPr/>
                </a:tc>
                <a:extLst>
                  <a:ext uri="{0D108BD9-81ED-4DB2-BD59-A6C34878D82A}">
                    <a16:rowId xmlns:a16="http://schemas.microsoft.com/office/drawing/2014/main" val="1521639836"/>
                  </a:ext>
                </a:extLst>
              </a:tr>
            </a:tbl>
          </a:graphicData>
        </a:graphic>
      </p:graphicFrame>
    </p:spTree>
    <p:extLst>
      <p:ext uri="{BB962C8B-B14F-4D97-AF65-F5344CB8AC3E}">
        <p14:creationId xmlns:p14="http://schemas.microsoft.com/office/powerpoint/2010/main" val="20206194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138" name="Google Shape;138;p18"/>
          <p:cNvPicPr preferRelativeResize="0"/>
          <p:nvPr/>
        </p:nvPicPr>
        <p:blipFill>
          <a:blip r:embed="rId3"/>
          <a:stretch>
            <a:fillRect/>
          </a:stretch>
        </p:blipFill>
        <p:spPr>
          <a:xfrm>
            <a:off x="0" y="-52"/>
            <a:ext cx="12192000" cy="8125975"/>
          </a:xfrm>
          <a:prstGeom prst="rect">
            <a:avLst/>
          </a:prstGeom>
          <a:noFill/>
          <a:ln>
            <a:noFill/>
          </a:ln>
        </p:spPr>
      </p:pic>
      <p:grpSp>
        <p:nvGrpSpPr>
          <p:cNvPr id="139" name="Google Shape;139;p18"/>
          <p:cNvGrpSpPr/>
          <p:nvPr/>
        </p:nvGrpSpPr>
        <p:grpSpPr>
          <a:xfrm>
            <a:off x="10943664" y="-52"/>
            <a:ext cx="1245319" cy="6857697"/>
            <a:chOff x="10950525" y="35050"/>
            <a:chExt cx="1239000" cy="6822900"/>
          </a:xfrm>
        </p:grpSpPr>
        <p:sp>
          <p:nvSpPr>
            <p:cNvPr id="140" name="Google Shape;140;p18"/>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
          <p:nvSpPr>
            <p:cNvPr id="141" name="Google Shape;141;p18"/>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 </a:t>
              </a:r>
              <a:endParaRPr>
                <a:latin typeface="Calibri" panose="020F0502020204030204"/>
                <a:ea typeface="Calibri" panose="020F0502020204030204"/>
                <a:cs typeface="Calibri" panose="020F0502020204030204"/>
                <a:sym typeface="Calibri" panose="020F0502020204030204"/>
              </a:endParaRPr>
            </a:p>
          </p:txBody>
        </p:sp>
      </p:grpSp>
      <p:sp>
        <p:nvSpPr>
          <p:cNvPr id="143" name="Google Shape;143;p18"/>
          <p:cNvSpPr txBox="1"/>
          <p:nvPr/>
        </p:nvSpPr>
        <p:spPr>
          <a:xfrm>
            <a:off x="322875" y="214650"/>
            <a:ext cx="11309802" cy="6609921"/>
          </a:xfrm>
          <a:prstGeom prst="rect">
            <a:avLst/>
          </a:prstGeom>
          <a:noFill/>
          <a:ln>
            <a:noFill/>
          </a:ln>
        </p:spPr>
        <p:txBody>
          <a:bodyPr spcFirstLastPara="1" wrap="square" lIns="91425" tIns="91425" rIns="91425" bIns="91425" anchor="t" anchorCtr="0">
            <a:spAutoFit/>
          </a:bodyPr>
          <a:lstStyle/>
          <a:p>
            <a:pPr lvl="0">
              <a:spcBef>
                <a:spcPts val="1060"/>
              </a:spcBef>
              <a:buSzPts val="1100"/>
              <a:tabLst>
                <a:tab pos="201295" algn="l"/>
                <a:tab pos="228600" algn="l"/>
              </a:tabLst>
            </a:pPr>
            <a:r>
              <a:rPr lang="es-ES" b="1" kern="0" spc="-10" dirty="0">
                <a:effectLst/>
                <a:latin typeface="Garamond" panose="02020404030301010803" pitchFamily="18" charset="0"/>
                <a:ea typeface="Times New Roman" panose="02020603050405020304" pitchFamily="18" charset="0"/>
              </a:rPr>
              <a:t>3. CONCURSO</a:t>
            </a:r>
            <a:r>
              <a:rPr lang="es-ES" b="1" kern="0" spc="160" dirty="0">
                <a:effectLst/>
                <a:latin typeface="Garamond" panose="02020404030301010803" pitchFamily="18" charset="0"/>
                <a:ea typeface="Times New Roman" panose="02020603050405020304" pitchFamily="18" charset="0"/>
              </a:rPr>
              <a:t> </a:t>
            </a:r>
            <a:r>
              <a:rPr lang="es-ES" b="1" kern="0" spc="-10" dirty="0">
                <a:effectLst/>
                <a:latin typeface="Garamond" panose="02020404030301010803" pitchFamily="18" charset="0"/>
                <a:ea typeface="Times New Roman" panose="02020603050405020304" pitchFamily="18" charset="0"/>
              </a:rPr>
              <a:t>COMPARSAS</a:t>
            </a:r>
            <a:r>
              <a:rPr lang="es-ES" b="1" kern="0" spc="160" dirty="0">
                <a:effectLst/>
                <a:latin typeface="Garamond" panose="02020404030301010803" pitchFamily="18" charset="0"/>
                <a:ea typeface="Times New Roman" panose="02020603050405020304" pitchFamily="18" charset="0"/>
              </a:rPr>
              <a:t> </a:t>
            </a:r>
            <a:r>
              <a:rPr lang="es-ES" b="1" kern="0" spc="-10" dirty="0">
                <a:effectLst/>
                <a:latin typeface="Garamond" panose="02020404030301010803" pitchFamily="18" charset="0"/>
                <a:ea typeface="Times New Roman" panose="02020603050405020304" pitchFamily="18" charset="0"/>
              </a:rPr>
              <a:t>SUMAPACEÑAS:</a:t>
            </a:r>
            <a:endParaRPr lang="es-CO" b="1" kern="0" spc="-10" dirty="0">
              <a:effectLst/>
              <a:latin typeface="Times New Roman" panose="02020603050405020304" pitchFamily="18" charset="0"/>
              <a:ea typeface="Times New Roman" panose="02020603050405020304" pitchFamily="18" charset="0"/>
            </a:endParaRPr>
          </a:p>
          <a:p>
            <a:pPr>
              <a:spcBef>
                <a:spcPts val="40"/>
              </a:spcBef>
            </a:pPr>
            <a:r>
              <a:rPr lang="es-ES" b="1" dirty="0">
                <a:effectLst/>
                <a:latin typeface="Garamond" panose="02020404030301010803" pitchFamily="18" charset="0"/>
                <a:ea typeface="Times New Roman" panose="02020603050405020304" pitchFamily="18" charset="0"/>
              </a:rPr>
              <a:t> </a:t>
            </a:r>
            <a:endParaRPr lang="es-CO" dirty="0">
              <a:effectLst/>
              <a:latin typeface="Times New Roman" panose="02020603050405020304" pitchFamily="18" charset="0"/>
              <a:ea typeface="Times New Roman" panose="02020603050405020304" pitchFamily="18" charset="0"/>
            </a:endParaRPr>
          </a:p>
          <a:p>
            <a:pPr marL="63500" marR="288290" algn="just">
              <a:lnSpc>
                <a:spcPct val="97000"/>
              </a:lnSpc>
              <a:spcBef>
                <a:spcPts val="5"/>
              </a:spcBef>
              <a:spcAft>
                <a:spcPts val="0"/>
              </a:spcAft>
            </a:pPr>
            <a:r>
              <a:rPr lang="es-ES" dirty="0">
                <a:effectLst/>
                <a:latin typeface="Garamond" panose="02020404030301010803" pitchFamily="18" charset="0"/>
                <a:ea typeface="Times New Roman" panose="02020603050405020304" pitchFamily="18" charset="0"/>
              </a:rPr>
              <a:t>Se realizará concurso intergeneracional e intercultural de desfile de comparsas, el cual busca resaltar áreas como danza,</a:t>
            </a:r>
            <a:r>
              <a:rPr lang="es-ES" spc="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teatro, artes plásticas y visuales, vinculando temáticas alrededor del páramo, memoria en sus aspectos sociales, políticos, económicos y/o políticos. Se busca dar apertura al evento a través de un breve recorrido en un punto por definir en la</a:t>
            </a:r>
            <a:r>
              <a:rPr lang="es-ES" spc="5" dirty="0">
                <a:effectLst/>
                <a:latin typeface="Garamond" panose="02020404030301010803" pitchFamily="18" charset="0"/>
                <a:ea typeface="Times New Roman" panose="02020603050405020304" pitchFamily="18" charset="0"/>
              </a:rPr>
              <a:t> </a:t>
            </a:r>
            <a:r>
              <a:rPr lang="es-ES" spc="-5" dirty="0">
                <a:effectLst/>
                <a:latin typeface="Garamond" panose="02020404030301010803" pitchFamily="18" charset="0"/>
                <a:ea typeface="Times New Roman" panose="02020603050405020304" pitchFamily="18" charset="0"/>
              </a:rPr>
              <a:t>vereda anfitriona hasta llegar </a:t>
            </a:r>
            <a:r>
              <a:rPr lang="es-ES" dirty="0">
                <a:effectLst/>
                <a:latin typeface="Garamond" panose="02020404030301010803" pitchFamily="18" charset="0"/>
                <a:ea typeface="Times New Roman" panose="02020603050405020304" pitchFamily="18" charset="0"/>
              </a:rPr>
              <a:t>al polideportivo. Las agrupaciones interesadas en participar estarán conformadas por </a:t>
            </a:r>
            <a:r>
              <a:rPr lang="es-ES" spc="-260" dirty="0">
                <a:effectLst/>
                <a:latin typeface="Garamond" panose="02020404030301010803" pitchFamily="18" charset="0"/>
                <a:ea typeface="Times New Roman" panose="02020603050405020304" pitchFamily="18" charset="0"/>
              </a:rPr>
              <a:t>  </a:t>
            </a:r>
            <a:r>
              <a:rPr lang="es-ES" spc="-5" dirty="0">
                <a:effectLst/>
                <a:latin typeface="Garamond" panose="02020404030301010803" pitchFamily="18" charset="0"/>
                <a:ea typeface="Times New Roman" panose="02020603050405020304" pitchFamily="18" charset="0"/>
              </a:rPr>
              <a:t>mínimo</a:t>
            </a:r>
            <a:r>
              <a:rPr lang="es-ES" spc="-50" dirty="0">
                <a:effectLst/>
                <a:latin typeface="Garamond" panose="02020404030301010803" pitchFamily="18" charset="0"/>
                <a:ea typeface="Times New Roman" panose="02020603050405020304" pitchFamily="18" charset="0"/>
              </a:rPr>
              <a:t> </a:t>
            </a:r>
            <a:r>
              <a:rPr lang="es-ES" spc="-5" dirty="0">
                <a:effectLst/>
                <a:latin typeface="Garamond" panose="02020404030301010803" pitchFamily="18" charset="0"/>
                <a:ea typeface="Times New Roman" panose="02020603050405020304" pitchFamily="18" charset="0"/>
              </a:rPr>
              <a:t>8 integrantes,</a:t>
            </a:r>
            <a:r>
              <a:rPr lang="es-ES" spc="-55" dirty="0">
                <a:effectLst/>
                <a:latin typeface="Garamond" panose="02020404030301010803" pitchFamily="18" charset="0"/>
                <a:ea typeface="Times New Roman" panose="02020603050405020304" pitchFamily="18" charset="0"/>
              </a:rPr>
              <a:t> </a:t>
            </a:r>
            <a:r>
              <a:rPr lang="es-ES" spc="-5" dirty="0">
                <a:effectLst/>
                <a:latin typeface="Garamond" panose="02020404030301010803" pitchFamily="18" charset="0"/>
                <a:ea typeface="Times New Roman" panose="02020603050405020304" pitchFamily="18" charset="0"/>
              </a:rPr>
              <a:t>deberán</a:t>
            </a:r>
            <a:r>
              <a:rPr lang="es-ES" spc="-50" dirty="0">
                <a:effectLst/>
                <a:latin typeface="Garamond" panose="02020404030301010803" pitchFamily="18" charset="0"/>
                <a:ea typeface="Times New Roman" panose="02020603050405020304" pitchFamily="18" charset="0"/>
              </a:rPr>
              <a:t> </a:t>
            </a:r>
            <a:r>
              <a:rPr lang="es-ES" spc="-5" dirty="0">
                <a:effectLst/>
                <a:latin typeface="Garamond" panose="02020404030301010803" pitchFamily="18" charset="0"/>
                <a:ea typeface="Times New Roman" panose="02020603050405020304" pitchFamily="18" charset="0"/>
              </a:rPr>
              <a:t>diligenciar</a:t>
            </a:r>
            <a:r>
              <a:rPr lang="es-ES" spc="-50" dirty="0">
                <a:effectLst/>
                <a:latin typeface="Garamond" panose="02020404030301010803" pitchFamily="18" charset="0"/>
                <a:ea typeface="Times New Roman" panose="02020603050405020304" pitchFamily="18" charset="0"/>
              </a:rPr>
              <a:t> </a:t>
            </a:r>
            <a:r>
              <a:rPr lang="es-ES" spc="-5" dirty="0">
                <a:effectLst/>
                <a:latin typeface="Garamond" panose="02020404030301010803" pitchFamily="18" charset="0"/>
                <a:ea typeface="Times New Roman" panose="02020603050405020304" pitchFamily="18" charset="0"/>
              </a:rPr>
              <a:t>el</a:t>
            </a:r>
            <a:r>
              <a:rPr lang="es-ES" spc="-50" dirty="0">
                <a:effectLst/>
                <a:latin typeface="Garamond" panose="02020404030301010803" pitchFamily="18" charset="0"/>
                <a:ea typeface="Times New Roman" panose="02020603050405020304" pitchFamily="18" charset="0"/>
              </a:rPr>
              <a:t> </a:t>
            </a:r>
            <a:r>
              <a:rPr lang="es-ES" spc="-5" dirty="0">
                <a:effectLst/>
                <a:latin typeface="Garamond" panose="02020404030301010803" pitchFamily="18" charset="0"/>
                <a:ea typeface="Times New Roman" panose="02020603050405020304" pitchFamily="18" charset="0"/>
              </a:rPr>
              <a:t>formulario</a:t>
            </a:r>
            <a:r>
              <a:rPr lang="es-ES" spc="-60" dirty="0">
                <a:effectLst/>
                <a:latin typeface="Garamond" panose="02020404030301010803" pitchFamily="18" charset="0"/>
                <a:ea typeface="Times New Roman" panose="02020603050405020304" pitchFamily="18" charset="0"/>
              </a:rPr>
              <a:t> </a:t>
            </a:r>
            <a:r>
              <a:rPr lang="es-ES" spc="-5" dirty="0">
                <a:effectLst/>
                <a:latin typeface="Garamond" panose="02020404030301010803" pitchFamily="18" charset="0"/>
                <a:ea typeface="Times New Roman" panose="02020603050405020304" pitchFamily="18" charset="0"/>
              </a:rPr>
              <a:t>de</a:t>
            </a:r>
            <a:r>
              <a:rPr lang="es-ES" spc="-55" dirty="0">
                <a:effectLst/>
                <a:latin typeface="Garamond" panose="02020404030301010803" pitchFamily="18" charset="0"/>
                <a:ea typeface="Times New Roman" panose="02020603050405020304" pitchFamily="18" charset="0"/>
              </a:rPr>
              <a:t> </a:t>
            </a:r>
            <a:r>
              <a:rPr lang="es-ES" spc="-5" dirty="0">
                <a:effectLst/>
                <a:latin typeface="Garamond" panose="02020404030301010803" pitchFamily="18" charset="0"/>
                <a:ea typeface="Times New Roman" panose="02020603050405020304" pitchFamily="18" charset="0"/>
              </a:rPr>
              <a:t>inscripción</a:t>
            </a:r>
            <a:r>
              <a:rPr lang="es-ES" spc="-5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con</a:t>
            </a:r>
            <a:r>
              <a:rPr lang="es-ES" spc="-6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los</a:t>
            </a:r>
            <a:r>
              <a:rPr lang="es-ES" spc="-5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datos</a:t>
            </a:r>
            <a:r>
              <a:rPr lang="es-ES" spc="-5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básicos</a:t>
            </a:r>
            <a:r>
              <a:rPr lang="es-ES" spc="-5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de</a:t>
            </a:r>
            <a:r>
              <a:rPr lang="es-ES" spc="-6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sus</a:t>
            </a:r>
            <a:r>
              <a:rPr lang="es-ES" spc="-5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integrantes</a:t>
            </a:r>
            <a:r>
              <a:rPr lang="es-ES" spc="-5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tales</a:t>
            </a:r>
            <a:r>
              <a:rPr lang="es-ES" spc="-26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c como</a:t>
            </a:r>
            <a:r>
              <a:rPr lang="es-ES" spc="-3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nombre,</a:t>
            </a:r>
            <a:r>
              <a:rPr lang="es-ES" spc="-3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documento</a:t>
            </a:r>
            <a:r>
              <a:rPr lang="es-ES" spc="-4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de</a:t>
            </a:r>
            <a:r>
              <a:rPr lang="es-ES" spc="-3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identidad</a:t>
            </a:r>
            <a:r>
              <a:rPr lang="es-ES" spc="-4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de</a:t>
            </a:r>
            <a:r>
              <a:rPr lang="es-ES" spc="-3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cada</a:t>
            </a:r>
            <a:r>
              <a:rPr lang="es-ES" spc="-4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uno,</a:t>
            </a:r>
            <a:r>
              <a:rPr lang="es-ES" spc="-3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vereda,</a:t>
            </a:r>
            <a:r>
              <a:rPr lang="es-ES" spc="-3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dirección,</a:t>
            </a:r>
            <a:r>
              <a:rPr lang="es-ES" spc="-3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datos</a:t>
            </a:r>
            <a:r>
              <a:rPr lang="es-ES" spc="-3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de</a:t>
            </a:r>
            <a:r>
              <a:rPr lang="es-ES" spc="-4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contacto</a:t>
            </a:r>
            <a:r>
              <a:rPr lang="es-ES" spc="-3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del</a:t>
            </a:r>
            <a:r>
              <a:rPr lang="es-ES" spc="-3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representante,</a:t>
            </a:r>
            <a:r>
              <a:rPr lang="es-ES" spc="-3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nombre</a:t>
            </a:r>
            <a:r>
              <a:rPr lang="es-ES" spc="-26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de su obra, descripción de su propuesta según la temática del evento y los parámetros establecidos, además del</a:t>
            </a:r>
            <a:r>
              <a:rPr lang="es-ES" spc="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certificado de residencia de cada uno. Se seleccionarán las 3 mejores propuestas a través de un incentivo- bono</a:t>
            </a:r>
            <a:r>
              <a:rPr lang="es-ES" spc="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económico,</a:t>
            </a:r>
            <a:r>
              <a:rPr lang="es-ES" spc="-3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para</a:t>
            </a:r>
            <a:r>
              <a:rPr lang="es-ES" spc="-3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fortalecer</a:t>
            </a:r>
            <a:r>
              <a:rPr lang="es-ES" spc="-4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su</a:t>
            </a:r>
            <a:r>
              <a:rPr lang="es-ES" spc="-3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proceso</a:t>
            </a:r>
            <a:r>
              <a:rPr lang="es-ES" spc="-4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artístico</a:t>
            </a:r>
            <a:r>
              <a:rPr lang="es-ES" spc="-3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y</a:t>
            </a:r>
            <a:r>
              <a:rPr lang="es-ES" spc="-3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creativo.</a:t>
            </a:r>
            <a:r>
              <a:rPr lang="es-ES" spc="-3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Los</a:t>
            </a:r>
            <a:r>
              <a:rPr lang="es-ES" spc="-3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parámetros</a:t>
            </a:r>
            <a:r>
              <a:rPr lang="es-ES" spc="-2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de</a:t>
            </a:r>
            <a:r>
              <a:rPr lang="es-ES" spc="-3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evaluación</a:t>
            </a:r>
            <a:r>
              <a:rPr lang="es-ES" spc="-3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son:</a:t>
            </a:r>
            <a:endParaRPr lang="es-CO" dirty="0">
              <a:effectLst/>
              <a:latin typeface="Times New Roman" panose="02020603050405020304" pitchFamily="18" charset="0"/>
              <a:ea typeface="Times New Roman" panose="02020603050405020304" pitchFamily="18" charset="0"/>
            </a:endParaRPr>
          </a:p>
          <a:p>
            <a:pPr>
              <a:spcBef>
                <a:spcPts val="10"/>
              </a:spcBef>
            </a:pPr>
            <a:r>
              <a:rPr lang="es-ES" dirty="0">
                <a:effectLst/>
                <a:latin typeface="Garamond" panose="02020404030301010803" pitchFamily="18" charset="0"/>
                <a:ea typeface="Times New Roman" panose="02020603050405020304" pitchFamily="18" charset="0"/>
              </a:rPr>
              <a:t> </a:t>
            </a:r>
            <a:endParaRPr lang="es-CO" dirty="0">
              <a:effectLst/>
              <a:latin typeface="Times New Roman" panose="02020603050405020304" pitchFamily="18" charset="0"/>
              <a:ea typeface="Times New Roman" panose="02020603050405020304" pitchFamily="18" charset="0"/>
            </a:endParaRPr>
          </a:p>
          <a:p>
            <a:pPr marL="342900" lvl="0" indent="-342900">
              <a:buFont typeface="+mj-lt"/>
              <a:buAutoNum type="arabicPeriod"/>
            </a:pPr>
            <a:r>
              <a:rPr lang="es-ES" b="1" dirty="0">
                <a:effectLst/>
                <a:latin typeface="Garamond" panose="02020404030301010803" pitchFamily="18" charset="0"/>
                <a:ea typeface="Times New Roman" panose="02020603050405020304" pitchFamily="18" charset="0"/>
              </a:rPr>
              <a:t>Dramaturgia: </a:t>
            </a:r>
            <a:r>
              <a:rPr lang="es-ES" dirty="0">
                <a:effectLst/>
                <a:latin typeface="Garamond" panose="02020404030301010803" pitchFamily="18" charset="0"/>
                <a:ea typeface="Times New Roman" panose="02020603050405020304" pitchFamily="18" charset="0"/>
              </a:rPr>
              <a:t>mensaje alusivo</a:t>
            </a:r>
            <a:r>
              <a:rPr lang="es-ES" spc="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a</a:t>
            </a:r>
            <a:r>
              <a:rPr lang="es-ES" spc="-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la temática del evento,</a:t>
            </a:r>
            <a:r>
              <a:rPr lang="es-ES" spc="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justificación</a:t>
            </a:r>
            <a:r>
              <a:rPr lang="es-ES" spc="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y puesta</a:t>
            </a:r>
            <a:r>
              <a:rPr lang="es-ES" spc="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en</a:t>
            </a:r>
            <a:r>
              <a:rPr lang="es-ES" spc="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escena</a:t>
            </a:r>
            <a:endParaRPr lang="es-CO" dirty="0">
              <a:effectLst/>
              <a:latin typeface="Times New Roman" panose="02020603050405020304" pitchFamily="18" charset="0"/>
              <a:ea typeface="Times New Roman" panose="02020603050405020304" pitchFamily="18" charset="0"/>
            </a:endParaRPr>
          </a:p>
          <a:p>
            <a:pPr>
              <a:spcBef>
                <a:spcPts val="10"/>
              </a:spcBef>
            </a:pPr>
            <a:endParaRPr lang="es-ES" b="1" dirty="0">
              <a:effectLst/>
              <a:latin typeface="Garamond" panose="02020404030301010803" pitchFamily="18" charset="0"/>
              <a:ea typeface="Times New Roman" panose="02020603050405020304" pitchFamily="18" charset="0"/>
            </a:endParaRPr>
          </a:p>
          <a:p>
            <a:pPr>
              <a:spcBef>
                <a:spcPts val="10"/>
              </a:spcBef>
            </a:pPr>
            <a:r>
              <a:rPr lang="es-ES" b="1" dirty="0">
                <a:latin typeface="Garamond" panose="02020404030301010803" pitchFamily="18" charset="0"/>
                <a:ea typeface="Times New Roman" panose="02020603050405020304" pitchFamily="18" charset="0"/>
              </a:rPr>
              <a:t>2. </a:t>
            </a:r>
            <a:r>
              <a:rPr lang="es-ES" b="1" dirty="0">
                <a:effectLst/>
                <a:latin typeface="Garamond" panose="02020404030301010803" pitchFamily="18" charset="0"/>
                <a:ea typeface="Times New Roman" panose="02020603050405020304" pitchFamily="18" charset="0"/>
              </a:rPr>
              <a:t>Componente</a:t>
            </a:r>
            <a:r>
              <a:rPr lang="es-ES" b="1" spc="60" dirty="0">
                <a:effectLst/>
                <a:latin typeface="Garamond" panose="02020404030301010803" pitchFamily="18" charset="0"/>
                <a:ea typeface="Times New Roman" panose="02020603050405020304" pitchFamily="18" charset="0"/>
              </a:rPr>
              <a:t> </a:t>
            </a:r>
            <a:r>
              <a:rPr lang="es-ES" b="1" dirty="0">
                <a:effectLst/>
                <a:latin typeface="Garamond" panose="02020404030301010803" pitchFamily="18" charset="0"/>
                <a:ea typeface="Times New Roman" panose="02020603050405020304" pitchFamily="18" charset="0"/>
              </a:rPr>
              <a:t>rítmico,</a:t>
            </a:r>
            <a:r>
              <a:rPr lang="es-ES" b="1" spc="45" dirty="0">
                <a:effectLst/>
                <a:latin typeface="Garamond" panose="02020404030301010803" pitchFamily="18" charset="0"/>
                <a:ea typeface="Times New Roman" panose="02020603050405020304" pitchFamily="18" charset="0"/>
              </a:rPr>
              <a:t> </a:t>
            </a:r>
            <a:r>
              <a:rPr lang="es-ES" b="1" dirty="0">
                <a:effectLst/>
                <a:latin typeface="Garamond" panose="02020404030301010803" pitchFamily="18" charset="0"/>
                <a:ea typeface="Times New Roman" panose="02020603050405020304" pitchFamily="18" charset="0"/>
              </a:rPr>
              <a:t>musical</a:t>
            </a:r>
            <a:r>
              <a:rPr lang="es-ES" b="1" spc="60" dirty="0">
                <a:effectLst/>
                <a:latin typeface="Garamond" panose="02020404030301010803" pitchFamily="18" charset="0"/>
                <a:ea typeface="Times New Roman" panose="02020603050405020304" pitchFamily="18" charset="0"/>
              </a:rPr>
              <a:t> </a:t>
            </a:r>
            <a:r>
              <a:rPr lang="es-ES" b="1" dirty="0">
                <a:effectLst/>
                <a:latin typeface="Garamond" panose="02020404030301010803" pitchFamily="18" charset="0"/>
                <a:ea typeface="Times New Roman" panose="02020603050405020304" pitchFamily="18" charset="0"/>
              </a:rPr>
              <a:t>y</a:t>
            </a:r>
            <a:r>
              <a:rPr lang="es-ES" b="1" spc="60" dirty="0">
                <a:effectLst/>
                <a:latin typeface="Garamond" panose="02020404030301010803" pitchFamily="18" charset="0"/>
                <a:ea typeface="Times New Roman" panose="02020603050405020304" pitchFamily="18" charset="0"/>
              </a:rPr>
              <a:t> </a:t>
            </a:r>
            <a:r>
              <a:rPr lang="es-ES" b="1" dirty="0">
                <a:effectLst/>
                <a:latin typeface="Garamond" panose="02020404030301010803" pitchFamily="18" charset="0"/>
                <a:ea typeface="Times New Roman" panose="02020603050405020304" pitchFamily="18" charset="0"/>
              </a:rPr>
              <a:t>coreográfico:</a:t>
            </a:r>
            <a:r>
              <a:rPr lang="es-ES" b="1" spc="7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describe</a:t>
            </a:r>
            <a:r>
              <a:rPr lang="es-ES" spc="5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el</a:t>
            </a:r>
            <a:r>
              <a:rPr lang="es-ES" spc="6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diseño</a:t>
            </a:r>
            <a:r>
              <a:rPr lang="es-ES" spc="6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de</a:t>
            </a:r>
            <a:r>
              <a:rPr lang="es-ES" spc="4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las</a:t>
            </a:r>
            <a:r>
              <a:rPr lang="es-ES" spc="6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acciones</a:t>
            </a:r>
            <a:r>
              <a:rPr lang="es-ES" spc="5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corporales,</a:t>
            </a:r>
            <a:r>
              <a:rPr lang="es-ES" spc="6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de</a:t>
            </a:r>
            <a:r>
              <a:rPr lang="es-ES" spc="4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los</a:t>
            </a:r>
            <a:r>
              <a:rPr lang="es-ES" spc="7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agrupamientos</a:t>
            </a:r>
            <a:r>
              <a:rPr lang="es-ES" spc="5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y</a:t>
            </a:r>
            <a:r>
              <a:rPr lang="es-ES" spc="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de</a:t>
            </a:r>
            <a:r>
              <a:rPr lang="es-ES" spc="3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los</a:t>
            </a:r>
            <a:r>
              <a:rPr lang="es-ES" spc="4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desplazamientos</a:t>
            </a:r>
            <a:r>
              <a:rPr lang="es-ES" spc="4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en</a:t>
            </a:r>
            <a:r>
              <a:rPr lang="es-ES" spc="3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el</a:t>
            </a:r>
            <a:r>
              <a:rPr lang="es-ES" spc="4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espacio,</a:t>
            </a:r>
            <a:r>
              <a:rPr lang="es-ES" spc="3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de</a:t>
            </a:r>
            <a:r>
              <a:rPr lang="es-ES" spc="3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manera</a:t>
            </a:r>
            <a:r>
              <a:rPr lang="es-ES" spc="3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acorde</a:t>
            </a:r>
            <a:r>
              <a:rPr lang="es-ES" spc="3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con</a:t>
            </a:r>
            <a:r>
              <a:rPr lang="es-ES" spc="4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la</a:t>
            </a:r>
            <a:r>
              <a:rPr lang="es-ES" spc="3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temática</a:t>
            </a:r>
            <a:r>
              <a:rPr lang="es-ES" spc="3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desarrollada</a:t>
            </a:r>
            <a:r>
              <a:rPr lang="es-ES" spc="3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y</a:t>
            </a:r>
            <a:r>
              <a:rPr lang="es-ES" spc="3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el</a:t>
            </a:r>
            <a:r>
              <a:rPr lang="es-ES" spc="4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desplazamiento</a:t>
            </a:r>
            <a:r>
              <a:rPr lang="es-ES" spc="3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en</a:t>
            </a:r>
            <a:r>
              <a:rPr lang="es-ES" spc="3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comparsa. </a:t>
            </a:r>
            <a:endParaRPr lang="es-CO" dirty="0">
              <a:latin typeface="Times New Roman" panose="02020603050405020304" pitchFamily="18" charset="0"/>
              <a:ea typeface="Times New Roman" panose="02020603050405020304" pitchFamily="18" charset="0"/>
            </a:endParaRPr>
          </a:p>
          <a:p>
            <a:pPr>
              <a:spcBef>
                <a:spcPts val="10"/>
              </a:spcBef>
            </a:pPr>
            <a:endParaRPr lang="es-CO" dirty="0">
              <a:effectLst/>
              <a:latin typeface="Times New Roman" panose="02020603050405020304" pitchFamily="18" charset="0"/>
              <a:ea typeface="Times New Roman" panose="02020603050405020304" pitchFamily="18" charset="0"/>
            </a:endParaRPr>
          </a:p>
          <a:p>
            <a:pPr>
              <a:spcBef>
                <a:spcPts val="10"/>
              </a:spcBef>
            </a:pPr>
            <a:r>
              <a:rPr lang="es-ES" dirty="0">
                <a:effectLst/>
                <a:latin typeface="Garamond" panose="02020404030301010803" pitchFamily="18" charset="0"/>
                <a:ea typeface="Times New Roman" panose="02020603050405020304" pitchFamily="18" charset="0"/>
              </a:rPr>
              <a:t>Elaboración de la música y de la sonorización como parte de la puesta en escena para la generación del ritmo, del</a:t>
            </a:r>
            <a:r>
              <a:rPr lang="es-ES" spc="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ambiente</a:t>
            </a:r>
            <a:r>
              <a:rPr lang="es-ES" spc="-1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y</a:t>
            </a:r>
            <a:r>
              <a:rPr lang="es-ES" spc="-2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del</a:t>
            </a:r>
            <a:r>
              <a:rPr lang="es-ES" spc="-1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sentido</a:t>
            </a:r>
            <a:r>
              <a:rPr lang="es-ES" spc="-1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de</a:t>
            </a:r>
            <a:r>
              <a:rPr lang="es-ES" spc="-1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las</a:t>
            </a:r>
            <a:r>
              <a:rPr lang="es-ES" spc="-2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acciones</a:t>
            </a:r>
            <a:r>
              <a:rPr lang="es-ES" spc="-1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desarrolladas.</a:t>
            </a:r>
          </a:p>
          <a:p>
            <a:pPr marL="292100" marR="296545" algn="just">
              <a:lnSpc>
                <a:spcPct val="97000"/>
              </a:lnSpc>
              <a:spcBef>
                <a:spcPts val="445"/>
              </a:spcBef>
              <a:spcAft>
                <a:spcPts val="0"/>
              </a:spcAft>
            </a:pPr>
            <a:endParaRPr lang="es-CO" dirty="0">
              <a:effectLst/>
              <a:latin typeface="Times New Roman" panose="02020603050405020304" pitchFamily="18" charset="0"/>
              <a:ea typeface="Times New Roman" panose="02020603050405020304" pitchFamily="18" charset="0"/>
            </a:endParaRPr>
          </a:p>
          <a:p>
            <a:pPr>
              <a:spcBef>
                <a:spcPts val="20"/>
              </a:spcBef>
            </a:pPr>
            <a:r>
              <a:rPr lang="es-ES" b="1" dirty="0">
                <a:latin typeface="Garamond" panose="02020404030301010803" pitchFamily="18" charset="0"/>
                <a:ea typeface="Times New Roman" panose="02020603050405020304" pitchFamily="18" charset="0"/>
              </a:rPr>
              <a:t>3. </a:t>
            </a:r>
            <a:r>
              <a:rPr lang="es-ES" b="1" dirty="0">
                <a:effectLst/>
                <a:latin typeface="Garamond" panose="02020404030301010803" pitchFamily="18" charset="0"/>
                <a:ea typeface="Times New Roman" panose="02020603050405020304" pitchFamily="18" charset="0"/>
              </a:rPr>
              <a:t>Componente plástico, visual y comunicativo del mensaje: </a:t>
            </a:r>
            <a:r>
              <a:rPr lang="es-ES" dirty="0">
                <a:effectLst/>
                <a:latin typeface="Garamond" panose="02020404030301010803" pitchFamily="18" charset="0"/>
                <a:ea typeface="Times New Roman" panose="02020603050405020304" pitchFamily="18" charset="0"/>
              </a:rPr>
              <a:t>atuendos, maquillaje, utilería y demás elementos para la</a:t>
            </a:r>
            <a:r>
              <a:rPr lang="es-ES" spc="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ambientación</a:t>
            </a:r>
            <a:r>
              <a:rPr lang="es-ES" spc="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de</a:t>
            </a:r>
            <a:r>
              <a:rPr lang="es-ES" spc="-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la</a:t>
            </a:r>
            <a:r>
              <a:rPr lang="es-ES" spc="-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puesta en</a:t>
            </a:r>
            <a:r>
              <a:rPr lang="es-ES" spc="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escena.</a:t>
            </a:r>
            <a:r>
              <a:rPr lang="es-ES" spc="-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Se</a:t>
            </a:r>
            <a:r>
              <a:rPr lang="es-ES" spc="-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sugiere la utilización</a:t>
            </a:r>
            <a:r>
              <a:rPr lang="es-ES" spc="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de</a:t>
            </a:r>
            <a:r>
              <a:rPr lang="es-ES" spc="-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recursos</a:t>
            </a:r>
            <a:r>
              <a:rPr lang="es-ES" spc="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biodegradables,</a:t>
            </a:r>
            <a:r>
              <a:rPr lang="es-ES" spc="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eco amigables</a:t>
            </a:r>
            <a:r>
              <a:rPr lang="es-ES" spc="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y/o</a:t>
            </a:r>
            <a:r>
              <a:rPr lang="es-ES" spc="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reciclados.</a:t>
            </a:r>
            <a:endParaRPr lang="es-CO" dirty="0">
              <a:effectLst/>
              <a:latin typeface="Times New Roman" panose="02020603050405020304" pitchFamily="18" charset="0"/>
              <a:ea typeface="Times New Roman" panose="02020603050405020304" pitchFamily="18" charset="0"/>
            </a:endParaRPr>
          </a:p>
          <a:p>
            <a:pPr>
              <a:spcBef>
                <a:spcPts val="35"/>
              </a:spcBef>
            </a:pPr>
            <a:r>
              <a:rPr lang="es-ES" dirty="0">
                <a:effectLst/>
                <a:latin typeface="Garamond" panose="02020404030301010803" pitchFamily="18" charset="0"/>
                <a:ea typeface="Times New Roman" panose="02020603050405020304" pitchFamily="18" charset="0"/>
              </a:rPr>
              <a:t> </a:t>
            </a:r>
          </a:p>
          <a:p>
            <a:pPr>
              <a:spcBef>
                <a:spcPts val="35"/>
              </a:spcBef>
            </a:pPr>
            <a:endParaRPr lang="es-CO" dirty="0">
              <a:effectLst/>
              <a:latin typeface="Times New Roman" panose="02020603050405020304" pitchFamily="18" charset="0"/>
              <a:ea typeface="Times New Roman" panose="02020603050405020304" pitchFamily="18" charset="0"/>
            </a:endParaRPr>
          </a:p>
          <a:p>
            <a:pPr marL="63500" marR="292735" algn="just">
              <a:lnSpc>
                <a:spcPct val="97000"/>
              </a:lnSpc>
              <a:spcAft>
                <a:spcPts val="0"/>
              </a:spcAft>
            </a:pPr>
            <a:r>
              <a:rPr lang="es-ES" b="1" dirty="0">
                <a:effectLst/>
                <a:latin typeface="Garamond" panose="02020404030301010803" pitchFamily="18" charset="0"/>
                <a:ea typeface="Times New Roman" panose="02020603050405020304" pitchFamily="18" charset="0"/>
              </a:rPr>
              <a:t>Nota: </a:t>
            </a:r>
            <a:r>
              <a:rPr lang="es-ES" dirty="0">
                <a:effectLst/>
                <a:latin typeface="Garamond" panose="02020404030301010803" pitchFamily="18" charset="0"/>
                <a:ea typeface="Times New Roman" panose="02020603050405020304" pitchFamily="18" charset="0"/>
              </a:rPr>
              <a:t>Los parámetros de evaluación deben tenerse en cuenta al momento de realizar el diligenciamiento del</a:t>
            </a:r>
            <a:r>
              <a:rPr lang="es-ES" spc="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formulario</a:t>
            </a:r>
            <a:r>
              <a:rPr lang="es-ES" spc="-4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y</a:t>
            </a:r>
            <a:r>
              <a:rPr lang="es-ES" spc="-4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la</a:t>
            </a:r>
            <a:r>
              <a:rPr lang="es-ES" spc="-5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descripción</a:t>
            </a:r>
            <a:r>
              <a:rPr lang="es-ES" spc="-5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de</a:t>
            </a:r>
            <a:r>
              <a:rPr lang="es-ES" spc="-5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lo</a:t>
            </a:r>
            <a:r>
              <a:rPr lang="es-ES" spc="-4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que</a:t>
            </a:r>
            <a:r>
              <a:rPr lang="es-ES" spc="-4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se</a:t>
            </a:r>
            <a:r>
              <a:rPr lang="es-ES" spc="-5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quiere</a:t>
            </a:r>
            <a:r>
              <a:rPr lang="es-ES" spc="-4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presentar.</a:t>
            </a:r>
            <a:r>
              <a:rPr lang="es-ES" spc="-6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Podrán</a:t>
            </a:r>
            <a:r>
              <a:rPr lang="es-ES" spc="-5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participar</a:t>
            </a:r>
            <a:r>
              <a:rPr lang="es-ES" spc="-5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los</a:t>
            </a:r>
            <a:r>
              <a:rPr lang="es-ES" spc="-5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colegios</a:t>
            </a:r>
            <a:r>
              <a:rPr lang="es-ES" spc="-3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de</a:t>
            </a:r>
            <a:r>
              <a:rPr lang="es-ES" spc="-5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la</a:t>
            </a:r>
            <a:r>
              <a:rPr lang="es-ES" spc="-4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localidad</a:t>
            </a:r>
            <a:r>
              <a:rPr lang="es-ES" spc="-40" dirty="0">
                <a:effectLst/>
                <a:latin typeface="Garamond" panose="02020404030301010803" pitchFamily="18" charset="0"/>
                <a:ea typeface="Times New Roman" panose="02020603050405020304" pitchFamily="18" charset="0"/>
              </a:rPr>
              <a:t>, instancias de participación </a:t>
            </a:r>
            <a:r>
              <a:rPr lang="es-ES" dirty="0">
                <a:effectLst/>
                <a:latin typeface="Garamond" panose="02020404030301010803" pitchFamily="18" charset="0"/>
                <a:ea typeface="Times New Roman" panose="02020603050405020304" pitchFamily="18" charset="0"/>
              </a:rPr>
              <a:t>y</a:t>
            </a:r>
            <a:r>
              <a:rPr lang="es-ES" spc="-50"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demás</a:t>
            </a:r>
            <a:r>
              <a:rPr lang="es-ES" spc="-3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población</a:t>
            </a:r>
            <a:r>
              <a:rPr lang="es-ES" spc="-250" dirty="0">
                <a:effectLst/>
                <a:latin typeface="Garamond" panose="02020404030301010803" pitchFamily="18" charset="0"/>
                <a:ea typeface="Times New Roman" panose="02020603050405020304" pitchFamily="18" charset="0"/>
              </a:rPr>
              <a:t> </a:t>
            </a:r>
            <a:r>
              <a:rPr lang="es-ES" dirty="0" err="1">
                <a:effectLst/>
                <a:latin typeface="Garamond" panose="02020404030301010803" pitchFamily="18" charset="0"/>
                <a:ea typeface="Times New Roman" panose="02020603050405020304" pitchFamily="18" charset="0"/>
              </a:rPr>
              <a:t>sumapaceña</a:t>
            </a:r>
            <a:r>
              <a:rPr lang="es-ES" spc="-5" dirty="0">
                <a:effectLst/>
                <a:latin typeface="Garamond" panose="02020404030301010803" pitchFamily="18" charset="0"/>
                <a:ea typeface="Times New Roman" panose="02020603050405020304" pitchFamily="18" charset="0"/>
              </a:rPr>
              <a:t> </a:t>
            </a:r>
            <a:r>
              <a:rPr lang="es-ES" dirty="0">
                <a:effectLst/>
                <a:latin typeface="Garamond" panose="02020404030301010803" pitchFamily="18" charset="0"/>
                <a:ea typeface="Times New Roman" panose="02020603050405020304" pitchFamily="18" charset="0"/>
              </a:rPr>
              <a:t>interesada.</a:t>
            </a:r>
            <a:endParaRPr lang="es-CO" dirty="0">
              <a:effectLst/>
              <a:latin typeface="Times New Roman" panose="02020603050405020304" pitchFamily="18" charset="0"/>
              <a:ea typeface="Times New Roman" panose="02020603050405020304" pitchFamily="18" charset="0"/>
            </a:endParaRPr>
          </a:p>
          <a:p>
            <a:pPr marL="63500" marR="292735" algn="just">
              <a:lnSpc>
                <a:spcPct val="97000"/>
              </a:lnSpc>
              <a:spcAft>
                <a:spcPts val="0"/>
              </a:spcAft>
            </a:pPr>
            <a:r>
              <a:rPr lang="es-ES" dirty="0">
                <a:effectLst/>
                <a:latin typeface="Garamond" panose="02020404030301010803" pitchFamily="18" charset="0"/>
                <a:ea typeface="Times New Roman" panose="02020603050405020304" pitchFamily="18" charset="0"/>
              </a:rPr>
              <a:t> </a:t>
            </a:r>
            <a:endParaRPr lang="es-CO" dirty="0">
              <a:effectLst/>
              <a:latin typeface="Times New Roman" panose="02020603050405020304" pitchFamily="18" charset="0"/>
              <a:ea typeface="Times New Roman" panose="02020603050405020304" pitchFamily="18" charset="0"/>
            </a:endParaRPr>
          </a:p>
          <a:p>
            <a:pPr marL="63500" marR="292735" algn="just">
              <a:lnSpc>
                <a:spcPct val="97000"/>
              </a:lnSpc>
              <a:spcAft>
                <a:spcPts val="0"/>
              </a:spcAft>
            </a:pPr>
            <a:r>
              <a:rPr lang="es-ES" b="1" dirty="0">
                <a:effectLst/>
                <a:latin typeface="Garamond" panose="02020404030301010803" pitchFamily="18" charset="0"/>
                <a:ea typeface="Times New Roman" panose="02020603050405020304" pitchFamily="18" charset="0"/>
              </a:rPr>
              <a:t>Nota:</a:t>
            </a:r>
            <a:r>
              <a:rPr lang="es-ES" dirty="0">
                <a:effectLst/>
                <a:latin typeface="Garamond" panose="02020404030301010803" pitchFamily="18" charset="0"/>
                <a:ea typeface="Times New Roman" panose="02020603050405020304" pitchFamily="18" charset="0"/>
              </a:rPr>
              <a:t> El no cumplimiento de los criterios de evaluación será causal de descalificación. </a:t>
            </a:r>
            <a:endParaRPr lang="es-CO" dirty="0">
              <a:effectLst/>
              <a:latin typeface="Times New Roman" panose="02020603050405020304" pitchFamily="18" charset="0"/>
              <a:ea typeface="Times New Roman" panose="02020603050405020304" pitchFamily="18" charset="0"/>
            </a:endParaRPr>
          </a:p>
          <a:p>
            <a:pPr marL="63500">
              <a:lnSpc>
                <a:spcPts val="1250"/>
              </a:lnSpc>
              <a:spcBef>
                <a:spcPts val="5"/>
              </a:spcBef>
              <a:spcAft>
                <a:spcPts val="0"/>
              </a:spcAft>
            </a:pPr>
            <a:r>
              <a:rPr lang="es-ES" b="1" dirty="0">
                <a:effectLst/>
                <a:latin typeface="Garamond" panose="02020404030301010803" pitchFamily="18" charset="0"/>
                <a:ea typeface="Times New Roman" panose="02020603050405020304" pitchFamily="18" charset="0"/>
              </a:rPr>
              <a:t> </a:t>
            </a:r>
            <a:endParaRPr lang="es-CO" dirty="0">
              <a:effectLst/>
              <a:latin typeface="Times New Roman" panose="02020603050405020304" pitchFamily="18" charset="0"/>
              <a:ea typeface="Times New Roman" panose="02020603050405020304" pitchFamily="18" charset="0"/>
            </a:endParaRPr>
          </a:p>
          <a:p>
            <a:pPr marL="63500">
              <a:lnSpc>
                <a:spcPts val="1250"/>
              </a:lnSpc>
              <a:spcBef>
                <a:spcPts val="5"/>
              </a:spcBef>
              <a:spcAft>
                <a:spcPts val="0"/>
              </a:spcAft>
            </a:pPr>
            <a:r>
              <a:rPr lang="es-ES" b="1" dirty="0">
                <a:effectLst/>
                <a:latin typeface="Garamond" panose="02020404030301010803" pitchFamily="18" charset="0"/>
                <a:ea typeface="Times New Roman" panose="02020603050405020304" pitchFamily="18" charset="0"/>
              </a:rPr>
              <a:t>Nota</a:t>
            </a:r>
            <a:r>
              <a:rPr lang="es-ES" dirty="0">
                <a:effectLst/>
                <a:latin typeface="Garamond" panose="02020404030301010803" pitchFamily="18" charset="0"/>
                <a:ea typeface="Times New Roman" panose="02020603050405020304" pitchFamily="18" charset="0"/>
              </a:rPr>
              <a:t>: Los y las participantes no podrán ser parte del equipo de cultura de la alcaldía local de Sumapaz.</a:t>
            </a:r>
            <a:endParaRPr lang="es-CO" dirty="0">
              <a:effectLst/>
              <a:latin typeface="Times New Roman" panose="02020603050405020304" pitchFamily="18" charset="0"/>
              <a:ea typeface="Times New Roman" panose="02020603050405020304" pitchFamily="18" charset="0"/>
            </a:endParaRPr>
          </a:p>
          <a:p>
            <a:pPr marL="63500" marR="292735" algn="just">
              <a:lnSpc>
                <a:spcPct val="97000"/>
              </a:lnSpc>
              <a:spcAft>
                <a:spcPts val="0"/>
              </a:spcAft>
            </a:pPr>
            <a:endParaRPr lang="es-CO" dirty="0">
              <a:effectLst/>
              <a:latin typeface="Times New Roman" panose="02020603050405020304" pitchFamily="18" charset="0"/>
              <a:ea typeface="Times New Roman" panose="02020603050405020304" pitchFamily="18" charset="0"/>
            </a:endParaRPr>
          </a:p>
          <a:p>
            <a:pPr marL="342900" lvl="0" indent="-342900">
              <a:lnSpc>
                <a:spcPts val="1250"/>
              </a:lnSpc>
              <a:buSzPts val="1100"/>
              <a:buFont typeface="Times New Roman" panose="02020603050405020304" pitchFamily="18" charset="0"/>
              <a:buAutoNum type="arabicPeriod"/>
              <a:tabLst>
                <a:tab pos="201295" algn="l"/>
                <a:tab pos="228600" algn="l"/>
              </a:tabLst>
            </a:pPr>
            <a:endParaRPr lang="es-CO" b="1" kern="0" spc="-10" dirty="0">
              <a:effectLst/>
              <a:latin typeface="Times New Roman" panose="02020603050405020304" pitchFamily="18" charset="0"/>
              <a:ea typeface="Times New Roman" panose="02020603050405020304" pitchFamily="18" charset="0"/>
            </a:endParaRPr>
          </a:p>
        </p:txBody>
      </p:sp>
      <p:pic>
        <p:nvPicPr>
          <p:cNvPr id="2" name="Imagen 1" descr="logo alcaldia"/>
          <p:cNvPicPr>
            <a:picLocks noChangeAspect="1"/>
          </p:cNvPicPr>
          <p:nvPr/>
        </p:nvPicPr>
        <p:blipFill>
          <a:blip r:embed="rId4"/>
          <a:stretch>
            <a:fillRect/>
          </a:stretch>
        </p:blipFill>
        <p:spPr>
          <a:xfrm>
            <a:off x="11111865" y="6485890"/>
            <a:ext cx="1019810" cy="297815"/>
          </a:xfrm>
          <a:prstGeom prst="rect">
            <a:avLst/>
          </a:prstGeom>
        </p:spPr>
      </p:pic>
    </p:spTree>
    <p:extLst>
      <p:ext uri="{BB962C8B-B14F-4D97-AF65-F5344CB8AC3E}">
        <p14:creationId xmlns:p14="http://schemas.microsoft.com/office/powerpoint/2010/main" val="7057228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pic>
        <p:nvPicPr>
          <p:cNvPr id="149" name="Google Shape;149;p19"/>
          <p:cNvPicPr preferRelativeResize="0"/>
          <p:nvPr/>
        </p:nvPicPr>
        <p:blipFill>
          <a:blip r:embed="rId3"/>
          <a:stretch>
            <a:fillRect/>
          </a:stretch>
        </p:blipFill>
        <p:spPr>
          <a:xfrm>
            <a:off x="-141402" y="-123029"/>
            <a:ext cx="12192000" cy="8125975"/>
          </a:xfrm>
          <a:prstGeom prst="rect">
            <a:avLst/>
          </a:prstGeom>
          <a:noFill/>
          <a:ln>
            <a:noFill/>
          </a:ln>
        </p:spPr>
      </p:pic>
      <p:sp>
        <p:nvSpPr>
          <p:cNvPr id="150" name="Google Shape;150;p19"/>
          <p:cNvSpPr/>
          <p:nvPr/>
        </p:nvSpPr>
        <p:spPr>
          <a:xfrm flipH="1">
            <a:off x="10943683" y="2532197"/>
            <a:ext cx="1245300" cy="43254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
        <p:nvSpPr>
          <p:cNvPr id="151" name="Google Shape;151;p19"/>
          <p:cNvSpPr/>
          <p:nvPr/>
        </p:nvSpPr>
        <p:spPr>
          <a:xfrm rot="10800000">
            <a:off x="10943683" y="-103"/>
            <a:ext cx="1245300" cy="2532300"/>
          </a:xfrm>
          <a:prstGeom prst="rtTriangle">
            <a:avLst/>
          </a:prstGeom>
          <a:solidFill>
            <a:schemeClr val="accent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 </a:t>
            </a:r>
            <a:endParaRPr>
              <a:latin typeface="Calibri" panose="020F0502020204030204"/>
              <a:ea typeface="Calibri" panose="020F0502020204030204"/>
              <a:cs typeface="Calibri" panose="020F0502020204030204"/>
              <a:sym typeface="Calibri" panose="020F0502020204030204"/>
            </a:endParaRPr>
          </a:p>
        </p:txBody>
      </p:sp>
      <p:pic>
        <p:nvPicPr>
          <p:cNvPr id="2" name="Imagen 1" descr="logo alcaldia"/>
          <p:cNvPicPr>
            <a:picLocks noChangeAspect="1"/>
          </p:cNvPicPr>
          <p:nvPr/>
        </p:nvPicPr>
        <p:blipFill>
          <a:blip r:embed="rId4"/>
          <a:stretch>
            <a:fillRect/>
          </a:stretch>
        </p:blipFill>
        <p:spPr>
          <a:xfrm>
            <a:off x="11111865" y="6485890"/>
            <a:ext cx="1019810" cy="297815"/>
          </a:xfrm>
          <a:prstGeom prst="rect">
            <a:avLst/>
          </a:prstGeom>
        </p:spPr>
      </p:pic>
      <p:graphicFrame>
        <p:nvGraphicFramePr>
          <p:cNvPr id="4" name="Tabla 3">
            <a:extLst>
              <a:ext uri="{FF2B5EF4-FFF2-40B4-BE49-F238E27FC236}">
                <a16:creationId xmlns:a16="http://schemas.microsoft.com/office/drawing/2014/main" id="{56E44C72-DFE3-D29F-4D18-C0B61A478FE6}"/>
              </a:ext>
            </a:extLst>
          </p:cNvPr>
          <p:cNvGraphicFramePr>
            <a:graphicFrameLocks noGrp="1"/>
          </p:cNvGraphicFramePr>
          <p:nvPr>
            <p:extLst>
              <p:ext uri="{D42A27DB-BD31-4B8C-83A1-F6EECF244321}">
                <p14:modId xmlns:p14="http://schemas.microsoft.com/office/powerpoint/2010/main" val="379287535"/>
              </p:ext>
            </p:extLst>
          </p:nvPr>
        </p:nvGraphicFramePr>
        <p:xfrm>
          <a:off x="590746" y="1696825"/>
          <a:ext cx="10727703" cy="3643716"/>
        </p:xfrm>
        <a:graphic>
          <a:graphicData uri="http://schemas.openxmlformats.org/drawingml/2006/table">
            <a:tbl>
              <a:tblPr firstRow="1" firstCol="1" lastRow="1" lastCol="1" bandRow="1" bandCol="1">
                <a:effectLst>
                  <a:outerShdw blurRad="50800" dist="38100" dir="5400000" algn="t" rotWithShape="0">
                    <a:prstClr val="black">
                      <a:alpha val="40000"/>
                    </a:prstClr>
                  </a:outerShdw>
                </a:effectLst>
                <a:tableStyleId>{5C22544A-7EE6-4342-B048-85BDC9FD1C3A}</a:tableStyleId>
              </a:tblPr>
              <a:tblGrid>
                <a:gridCol w="2232869">
                  <a:extLst>
                    <a:ext uri="{9D8B030D-6E8A-4147-A177-3AD203B41FA5}">
                      <a16:colId xmlns:a16="http://schemas.microsoft.com/office/drawing/2014/main" val="101966782"/>
                    </a:ext>
                  </a:extLst>
                </a:gridCol>
                <a:gridCol w="2322887">
                  <a:extLst>
                    <a:ext uri="{9D8B030D-6E8A-4147-A177-3AD203B41FA5}">
                      <a16:colId xmlns:a16="http://schemas.microsoft.com/office/drawing/2014/main" val="1895346648"/>
                    </a:ext>
                  </a:extLst>
                </a:gridCol>
                <a:gridCol w="2021791">
                  <a:extLst>
                    <a:ext uri="{9D8B030D-6E8A-4147-A177-3AD203B41FA5}">
                      <a16:colId xmlns:a16="http://schemas.microsoft.com/office/drawing/2014/main" val="3442804240"/>
                    </a:ext>
                  </a:extLst>
                </a:gridCol>
                <a:gridCol w="2021791">
                  <a:extLst>
                    <a:ext uri="{9D8B030D-6E8A-4147-A177-3AD203B41FA5}">
                      <a16:colId xmlns:a16="http://schemas.microsoft.com/office/drawing/2014/main" val="1665338540"/>
                    </a:ext>
                  </a:extLst>
                </a:gridCol>
                <a:gridCol w="2128365">
                  <a:extLst>
                    <a:ext uri="{9D8B030D-6E8A-4147-A177-3AD203B41FA5}">
                      <a16:colId xmlns:a16="http://schemas.microsoft.com/office/drawing/2014/main" val="3299216403"/>
                    </a:ext>
                  </a:extLst>
                </a:gridCol>
              </a:tblGrid>
              <a:tr h="884189">
                <a:tc rowSpan="3">
                  <a:txBody>
                    <a:bodyPr/>
                    <a:lstStyle/>
                    <a:p>
                      <a:pPr marL="43815">
                        <a:lnSpc>
                          <a:spcPct val="97000"/>
                        </a:lnSpc>
                        <a:spcBef>
                          <a:spcPts val="885"/>
                        </a:spcBef>
                        <a:spcAft>
                          <a:spcPts val="0"/>
                        </a:spcAft>
                      </a:pPr>
                      <a:r>
                        <a:rPr lang="es-ES" sz="2000" b="1" dirty="0">
                          <a:solidFill>
                            <a:schemeClr val="tx1"/>
                          </a:solidFill>
                          <a:effectLst/>
                        </a:rPr>
                        <a:t>COMPARSAS</a:t>
                      </a:r>
                      <a:r>
                        <a:rPr lang="es-ES" sz="2000" b="1" spc="5" dirty="0">
                          <a:solidFill>
                            <a:schemeClr val="tx1"/>
                          </a:solidFill>
                          <a:effectLst/>
                        </a:rPr>
                        <a:t> </a:t>
                      </a:r>
                      <a:r>
                        <a:rPr lang="es-ES" sz="2000" b="1" dirty="0">
                          <a:solidFill>
                            <a:schemeClr val="tx1"/>
                          </a:solidFill>
                          <a:effectLst/>
                        </a:rPr>
                        <a:t>SUMAPACEÑAS</a:t>
                      </a:r>
                      <a:endParaRPr lang="es-CO"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2">
                        <a:lumMod val="20000"/>
                        <a:lumOff val="80000"/>
                      </a:schemeClr>
                    </a:solidFill>
                  </a:tcPr>
                </a:tc>
                <a:tc rowSpan="3">
                  <a:txBody>
                    <a:bodyPr/>
                    <a:lstStyle/>
                    <a:p>
                      <a:pPr marL="67945">
                        <a:spcBef>
                          <a:spcPts val="50"/>
                        </a:spcBef>
                        <a:spcAft>
                          <a:spcPts val="0"/>
                        </a:spcAft>
                      </a:pPr>
                      <a:r>
                        <a:rPr lang="es-ES" sz="2000" b="0">
                          <a:solidFill>
                            <a:schemeClr val="tx1"/>
                          </a:solidFill>
                          <a:effectLst/>
                        </a:rPr>
                        <a:t> </a:t>
                      </a:r>
                      <a:endParaRPr lang="es-CO" sz="2000" b="0">
                        <a:solidFill>
                          <a:schemeClr val="tx1"/>
                        </a:solidFill>
                        <a:effectLst/>
                      </a:endParaRPr>
                    </a:p>
                    <a:p>
                      <a:pPr marL="97155"/>
                      <a:r>
                        <a:rPr lang="es-ES" sz="2000" b="0">
                          <a:solidFill>
                            <a:schemeClr val="tx1"/>
                          </a:solidFill>
                          <a:effectLst/>
                        </a:rPr>
                        <a:t>Comunidad</a:t>
                      </a:r>
                      <a:r>
                        <a:rPr lang="es-ES" sz="2000" b="0" spc="35">
                          <a:solidFill>
                            <a:schemeClr val="tx1"/>
                          </a:solidFill>
                          <a:effectLst/>
                        </a:rPr>
                        <a:t> </a:t>
                      </a:r>
                      <a:r>
                        <a:rPr lang="es-ES" sz="2000" b="0">
                          <a:solidFill>
                            <a:schemeClr val="tx1"/>
                          </a:solidFill>
                          <a:effectLst/>
                        </a:rPr>
                        <a:t>en</a:t>
                      </a:r>
                      <a:r>
                        <a:rPr lang="es-ES" sz="2000" b="0" spc="35">
                          <a:solidFill>
                            <a:schemeClr val="tx1"/>
                          </a:solidFill>
                          <a:effectLst/>
                        </a:rPr>
                        <a:t> </a:t>
                      </a:r>
                      <a:r>
                        <a:rPr lang="es-ES" sz="2000" b="0">
                          <a:solidFill>
                            <a:schemeClr val="tx1"/>
                          </a:solidFill>
                          <a:effectLst/>
                        </a:rPr>
                        <a:t>general</a:t>
                      </a:r>
                      <a:endParaRPr lang="es-CO" sz="20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2">
                        <a:lumMod val="20000"/>
                        <a:lumOff val="80000"/>
                      </a:schemeClr>
                    </a:solidFill>
                  </a:tcPr>
                </a:tc>
                <a:tc>
                  <a:txBody>
                    <a:bodyPr/>
                    <a:lstStyle/>
                    <a:p>
                      <a:pPr marL="37465">
                        <a:lnSpc>
                          <a:spcPts val="1145"/>
                        </a:lnSpc>
                      </a:pPr>
                      <a:endParaRPr lang="es-ES" sz="2000" b="0" dirty="0">
                        <a:solidFill>
                          <a:schemeClr val="tx1"/>
                        </a:solidFill>
                        <a:effectLst/>
                      </a:endParaRPr>
                    </a:p>
                    <a:p>
                      <a:pPr marL="37465">
                        <a:lnSpc>
                          <a:spcPts val="1145"/>
                        </a:lnSpc>
                      </a:pPr>
                      <a:endParaRPr lang="es-ES" sz="2000" b="0" dirty="0">
                        <a:solidFill>
                          <a:schemeClr val="tx1"/>
                        </a:solidFill>
                        <a:effectLst/>
                      </a:endParaRPr>
                    </a:p>
                    <a:p>
                      <a:pPr marL="37465">
                        <a:lnSpc>
                          <a:spcPts val="1145"/>
                        </a:lnSpc>
                      </a:pPr>
                      <a:r>
                        <a:rPr lang="es-ES" sz="2000" b="0" dirty="0">
                          <a:solidFill>
                            <a:schemeClr val="tx1"/>
                          </a:solidFill>
                          <a:effectLst/>
                        </a:rPr>
                        <a:t>Primer</a:t>
                      </a:r>
                      <a:r>
                        <a:rPr lang="es-ES" sz="2000" b="0" spc="-60" dirty="0">
                          <a:solidFill>
                            <a:schemeClr val="tx1"/>
                          </a:solidFill>
                          <a:effectLst/>
                        </a:rPr>
                        <a:t> </a:t>
                      </a:r>
                      <a:r>
                        <a:rPr lang="es-ES" sz="2000" b="0" dirty="0">
                          <a:solidFill>
                            <a:schemeClr val="tx1"/>
                          </a:solidFill>
                          <a:effectLst/>
                        </a:rPr>
                        <a:t>puesto</a:t>
                      </a:r>
                      <a:endParaRPr lang="es-CO" sz="20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2">
                        <a:lumMod val="20000"/>
                        <a:lumOff val="80000"/>
                      </a:schemeClr>
                    </a:solidFill>
                  </a:tcPr>
                </a:tc>
                <a:tc>
                  <a:txBody>
                    <a:bodyPr/>
                    <a:lstStyle/>
                    <a:p>
                      <a:pPr marL="43180">
                        <a:lnSpc>
                          <a:spcPts val="1145"/>
                        </a:lnSpc>
                      </a:pPr>
                      <a:endParaRPr lang="es-ES" sz="2000" b="0" dirty="0">
                        <a:solidFill>
                          <a:schemeClr val="tx1"/>
                        </a:solidFill>
                        <a:effectLst/>
                      </a:endParaRPr>
                    </a:p>
                    <a:p>
                      <a:pPr marL="43180">
                        <a:lnSpc>
                          <a:spcPts val="1145"/>
                        </a:lnSpc>
                      </a:pPr>
                      <a:endParaRPr lang="es-ES" sz="2000" b="0" dirty="0">
                        <a:solidFill>
                          <a:schemeClr val="tx1"/>
                        </a:solidFill>
                        <a:effectLst/>
                      </a:endParaRPr>
                    </a:p>
                    <a:p>
                      <a:pPr marL="43180">
                        <a:lnSpc>
                          <a:spcPts val="1145"/>
                        </a:lnSpc>
                      </a:pPr>
                      <a:r>
                        <a:rPr lang="es-ES" sz="2000" b="0" dirty="0">
                          <a:solidFill>
                            <a:schemeClr val="tx1"/>
                          </a:solidFill>
                          <a:effectLst/>
                        </a:rPr>
                        <a:t>$2.000.000</a:t>
                      </a:r>
                      <a:endParaRPr lang="es-CO" sz="20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2">
                        <a:lumMod val="20000"/>
                        <a:lumOff val="80000"/>
                      </a:schemeClr>
                    </a:solidFill>
                  </a:tcPr>
                </a:tc>
                <a:tc rowSpan="3">
                  <a:txBody>
                    <a:bodyPr/>
                    <a:lstStyle/>
                    <a:p>
                      <a:pPr marL="67945">
                        <a:spcBef>
                          <a:spcPts val="50"/>
                        </a:spcBef>
                        <a:spcAft>
                          <a:spcPts val="0"/>
                        </a:spcAft>
                      </a:pPr>
                      <a:r>
                        <a:rPr lang="es-ES" sz="2000" b="0" dirty="0">
                          <a:solidFill>
                            <a:schemeClr val="tx1"/>
                          </a:solidFill>
                          <a:effectLst/>
                        </a:rPr>
                        <a:t> </a:t>
                      </a:r>
                      <a:endParaRPr lang="es-CO" sz="2000" b="0" dirty="0">
                        <a:solidFill>
                          <a:schemeClr val="tx1"/>
                        </a:solidFill>
                        <a:effectLst/>
                      </a:endParaRPr>
                    </a:p>
                    <a:p>
                      <a:pPr marL="49530"/>
                      <a:r>
                        <a:rPr lang="es-ES" sz="2000" b="0" dirty="0">
                          <a:solidFill>
                            <a:schemeClr val="tx1"/>
                          </a:solidFill>
                          <a:effectLst/>
                        </a:rPr>
                        <a:t>$4.500.000</a:t>
                      </a:r>
                      <a:endParaRPr lang="es-CO" sz="20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2">
                        <a:lumMod val="20000"/>
                        <a:lumOff val="80000"/>
                      </a:schemeClr>
                    </a:solidFill>
                  </a:tcPr>
                </a:tc>
                <a:extLst>
                  <a:ext uri="{0D108BD9-81ED-4DB2-BD59-A6C34878D82A}">
                    <a16:rowId xmlns:a16="http://schemas.microsoft.com/office/drawing/2014/main" val="3935717955"/>
                  </a:ext>
                </a:extLst>
              </a:tr>
              <a:tr h="1882468">
                <a:tc vMerge="1">
                  <a:txBody>
                    <a:bodyPr/>
                    <a:lstStyle/>
                    <a:p>
                      <a:endParaRPr lang="es-CO"/>
                    </a:p>
                  </a:txBody>
                  <a:tcPr/>
                </a:tc>
                <a:tc vMerge="1">
                  <a:txBody>
                    <a:bodyPr/>
                    <a:lstStyle/>
                    <a:p>
                      <a:endParaRPr lang="es-CO"/>
                    </a:p>
                  </a:txBody>
                  <a:tcPr/>
                </a:tc>
                <a:tc>
                  <a:txBody>
                    <a:bodyPr/>
                    <a:lstStyle/>
                    <a:p>
                      <a:pPr marL="37465">
                        <a:spcBef>
                          <a:spcPts val="145"/>
                        </a:spcBef>
                        <a:spcAft>
                          <a:spcPts val="0"/>
                        </a:spcAft>
                      </a:pPr>
                      <a:endParaRPr lang="es-ES" sz="2000" b="0" dirty="0">
                        <a:solidFill>
                          <a:schemeClr val="tx1"/>
                        </a:solidFill>
                        <a:effectLst/>
                      </a:endParaRPr>
                    </a:p>
                    <a:p>
                      <a:pPr marL="37465">
                        <a:spcBef>
                          <a:spcPts val="145"/>
                        </a:spcBef>
                        <a:spcAft>
                          <a:spcPts val="0"/>
                        </a:spcAft>
                      </a:pPr>
                      <a:endParaRPr lang="es-ES" sz="2000" b="0" dirty="0">
                        <a:solidFill>
                          <a:schemeClr val="tx1"/>
                        </a:solidFill>
                        <a:effectLst/>
                      </a:endParaRPr>
                    </a:p>
                    <a:p>
                      <a:pPr marL="37465">
                        <a:spcBef>
                          <a:spcPts val="145"/>
                        </a:spcBef>
                        <a:spcAft>
                          <a:spcPts val="0"/>
                        </a:spcAft>
                      </a:pPr>
                      <a:r>
                        <a:rPr lang="es-ES" sz="2000" b="0" dirty="0">
                          <a:solidFill>
                            <a:schemeClr val="tx1"/>
                          </a:solidFill>
                          <a:effectLst/>
                        </a:rPr>
                        <a:t>Segundo</a:t>
                      </a:r>
                      <a:r>
                        <a:rPr lang="es-ES" sz="2000" b="0" spc="60" dirty="0">
                          <a:solidFill>
                            <a:schemeClr val="tx1"/>
                          </a:solidFill>
                          <a:effectLst/>
                        </a:rPr>
                        <a:t> </a:t>
                      </a:r>
                      <a:r>
                        <a:rPr lang="es-ES" sz="2000" b="0" dirty="0">
                          <a:solidFill>
                            <a:schemeClr val="tx1"/>
                          </a:solidFill>
                          <a:effectLst/>
                        </a:rPr>
                        <a:t>puesto</a:t>
                      </a:r>
                      <a:endParaRPr lang="es-CO" sz="20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2">
                        <a:lumMod val="20000"/>
                        <a:lumOff val="80000"/>
                      </a:schemeClr>
                    </a:solidFill>
                  </a:tcPr>
                </a:tc>
                <a:tc>
                  <a:txBody>
                    <a:bodyPr/>
                    <a:lstStyle/>
                    <a:p>
                      <a:pPr marL="43180">
                        <a:spcBef>
                          <a:spcPts val="145"/>
                        </a:spcBef>
                        <a:spcAft>
                          <a:spcPts val="0"/>
                        </a:spcAft>
                      </a:pPr>
                      <a:endParaRPr lang="es-ES" sz="2000" b="0" dirty="0">
                        <a:solidFill>
                          <a:schemeClr val="tx1"/>
                        </a:solidFill>
                        <a:effectLst/>
                      </a:endParaRPr>
                    </a:p>
                    <a:p>
                      <a:pPr marL="43180">
                        <a:spcBef>
                          <a:spcPts val="145"/>
                        </a:spcBef>
                        <a:spcAft>
                          <a:spcPts val="0"/>
                        </a:spcAft>
                      </a:pPr>
                      <a:endParaRPr lang="es-ES" sz="2000" b="0" dirty="0">
                        <a:solidFill>
                          <a:schemeClr val="tx1"/>
                        </a:solidFill>
                        <a:effectLst/>
                      </a:endParaRPr>
                    </a:p>
                    <a:p>
                      <a:pPr marL="43180">
                        <a:spcBef>
                          <a:spcPts val="145"/>
                        </a:spcBef>
                        <a:spcAft>
                          <a:spcPts val="0"/>
                        </a:spcAft>
                      </a:pPr>
                      <a:r>
                        <a:rPr lang="es-ES" sz="2000" b="0" dirty="0">
                          <a:solidFill>
                            <a:schemeClr val="tx1"/>
                          </a:solidFill>
                          <a:effectLst/>
                        </a:rPr>
                        <a:t>$1.500.000</a:t>
                      </a:r>
                      <a:endParaRPr lang="es-CO" sz="20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2">
                        <a:lumMod val="20000"/>
                        <a:lumOff val="80000"/>
                      </a:schemeClr>
                    </a:solidFill>
                  </a:tcPr>
                </a:tc>
                <a:tc vMerge="1">
                  <a:txBody>
                    <a:bodyPr/>
                    <a:lstStyle/>
                    <a:p>
                      <a:endParaRPr lang="es-CO"/>
                    </a:p>
                  </a:txBody>
                  <a:tcPr/>
                </a:tc>
                <a:extLst>
                  <a:ext uri="{0D108BD9-81ED-4DB2-BD59-A6C34878D82A}">
                    <a16:rowId xmlns:a16="http://schemas.microsoft.com/office/drawing/2014/main" val="3456955467"/>
                  </a:ext>
                </a:extLst>
              </a:tr>
              <a:tr h="877059">
                <a:tc vMerge="1">
                  <a:txBody>
                    <a:bodyPr/>
                    <a:lstStyle/>
                    <a:p>
                      <a:endParaRPr lang="es-CO"/>
                    </a:p>
                  </a:txBody>
                  <a:tcPr/>
                </a:tc>
                <a:tc vMerge="1">
                  <a:txBody>
                    <a:bodyPr/>
                    <a:lstStyle/>
                    <a:p>
                      <a:endParaRPr lang="es-CO"/>
                    </a:p>
                  </a:txBody>
                  <a:tcPr/>
                </a:tc>
                <a:tc>
                  <a:txBody>
                    <a:bodyPr/>
                    <a:lstStyle/>
                    <a:p>
                      <a:pPr marL="37465">
                        <a:lnSpc>
                          <a:spcPts val="1130"/>
                        </a:lnSpc>
                      </a:pPr>
                      <a:endParaRPr lang="es-ES" sz="2000" b="0" dirty="0">
                        <a:solidFill>
                          <a:schemeClr val="tx1"/>
                        </a:solidFill>
                        <a:effectLst/>
                      </a:endParaRPr>
                    </a:p>
                    <a:p>
                      <a:pPr marL="37465">
                        <a:lnSpc>
                          <a:spcPts val="1130"/>
                        </a:lnSpc>
                      </a:pPr>
                      <a:endParaRPr lang="es-ES" sz="2000" b="0" dirty="0">
                        <a:solidFill>
                          <a:schemeClr val="tx1"/>
                        </a:solidFill>
                        <a:effectLst/>
                      </a:endParaRPr>
                    </a:p>
                    <a:p>
                      <a:pPr marL="37465">
                        <a:lnSpc>
                          <a:spcPts val="1130"/>
                        </a:lnSpc>
                      </a:pPr>
                      <a:r>
                        <a:rPr lang="es-ES" sz="2000" b="0" dirty="0">
                          <a:solidFill>
                            <a:schemeClr val="tx1"/>
                          </a:solidFill>
                          <a:effectLst/>
                        </a:rPr>
                        <a:t>Tercer</a:t>
                      </a:r>
                      <a:r>
                        <a:rPr lang="es-ES" sz="2000" b="0" spc="-60" dirty="0">
                          <a:solidFill>
                            <a:schemeClr val="tx1"/>
                          </a:solidFill>
                          <a:effectLst/>
                        </a:rPr>
                        <a:t> </a:t>
                      </a:r>
                      <a:r>
                        <a:rPr lang="es-ES" sz="2000" b="0" dirty="0">
                          <a:solidFill>
                            <a:schemeClr val="tx1"/>
                          </a:solidFill>
                          <a:effectLst/>
                        </a:rPr>
                        <a:t>puesto</a:t>
                      </a:r>
                      <a:endParaRPr lang="es-CO" sz="20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2">
                        <a:lumMod val="20000"/>
                        <a:lumOff val="80000"/>
                      </a:schemeClr>
                    </a:solidFill>
                  </a:tcPr>
                </a:tc>
                <a:tc>
                  <a:txBody>
                    <a:bodyPr/>
                    <a:lstStyle/>
                    <a:p>
                      <a:pPr marL="43180">
                        <a:lnSpc>
                          <a:spcPts val="1130"/>
                        </a:lnSpc>
                      </a:pPr>
                      <a:endParaRPr lang="es-ES" sz="2000" b="0" dirty="0">
                        <a:solidFill>
                          <a:schemeClr val="tx1"/>
                        </a:solidFill>
                        <a:effectLst/>
                      </a:endParaRPr>
                    </a:p>
                    <a:p>
                      <a:pPr marL="43180">
                        <a:lnSpc>
                          <a:spcPts val="1130"/>
                        </a:lnSpc>
                      </a:pPr>
                      <a:endParaRPr lang="es-ES" sz="2000" b="0" dirty="0">
                        <a:solidFill>
                          <a:schemeClr val="tx1"/>
                        </a:solidFill>
                        <a:effectLst/>
                      </a:endParaRPr>
                    </a:p>
                    <a:p>
                      <a:pPr marL="43180">
                        <a:lnSpc>
                          <a:spcPts val="1130"/>
                        </a:lnSpc>
                      </a:pPr>
                      <a:r>
                        <a:rPr lang="es-ES" sz="2000" b="0" dirty="0">
                          <a:solidFill>
                            <a:schemeClr val="tx1"/>
                          </a:solidFill>
                          <a:effectLst/>
                        </a:rPr>
                        <a:t>$1.000.000</a:t>
                      </a:r>
                      <a:endParaRPr lang="es-CO" sz="20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2">
                        <a:lumMod val="20000"/>
                        <a:lumOff val="80000"/>
                      </a:schemeClr>
                    </a:solidFill>
                  </a:tcPr>
                </a:tc>
                <a:tc vMerge="1">
                  <a:txBody>
                    <a:bodyPr/>
                    <a:lstStyle/>
                    <a:p>
                      <a:endParaRPr lang="es-CO"/>
                    </a:p>
                  </a:txBody>
                  <a:tcPr/>
                </a:tc>
                <a:extLst>
                  <a:ext uri="{0D108BD9-81ED-4DB2-BD59-A6C34878D82A}">
                    <a16:rowId xmlns:a16="http://schemas.microsoft.com/office/drawing/2014/main" val="1246308124"/>
                  </a:ext>
                </a:extLst>
              </a:tr>
            </a:tbl>
          </a:graphicData>
        </a:graphic>
      </p:graphicFrame>
    </p:spTree>
    <p:extLst>
      <p:ext uri="{BB962C8B-B14F-4D97-AF65-F5344CB8AC3E}">
        <p14:creationId xmlns:p14="http://schemas.microsoft.com/office/powerpoint/2010/main" val="2119274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138" name="Google Shape;138;p18"/>
          <p:cNvPicPr preferRelativeResize="0"/>
          <p:nvPr/>
        </p:nvPicPr>
        <p:blipFill>
          <a:blip r:embed="rId3"/>
          <a:stretch>
            <a:fillRect/>
          </a:stretch>
        </p:blipFill>
        <p:spPr>
          <a:xfrm>
            <a:off x="0" y="-52"/>
            <a:ext cx="12192000" cy="8125975"/>
          </a:xfrm>
          <a:prstGeom prst="rect">
            <a:avLst/>
          </a:prstGeom>
          <a:noFill/>
          <a:ln>
            <a:noFill/>
          </a:ln>
        </p:spPr>
      </p:pic>
      <p:grpSp>
        <p:nvGrpSpPr>
          <p:cNvPr id="139" name="Google Shape;139;p18"/>
          <p:cNvGrpSpPr/>
          <p:nvPr/>
        </p:nvGrpSpPr>
        <p:grpSpPr>
          <a:xfrm>
            <a:off x="10943664" y="-52"/>
            <a:ext cx="1245319" cy="6857697"/>
            <a:chOff x="10950525" y="35050"/>
            <a:chExt cx="1239000" cy="6822900"/>
          </a:xfrm>
        </p:grpSpPr>
        <p:sp>
          <p:nvSpPr>
            <p:cNvPr id="140" name="Google Shape;140;p18"/>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
          <p:nvSpPr>
            <p:cNvPr id="141" name="Google Shape;141;p18"/>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 </a:t>
              </a:r>
              <a:endParaRPr>
                <a:latin typeface="Calibri" panose="020F0502020204030204"/>
                <a:ea typeface="Calibri" panose="020F0502020204030204"/>
                <a:cs typeface="Calibri" panose="020F0502020204030204"/>
                <a:sym typeface="Calibri" panose="020F0502020204030204"/>
              </a:endParaRPr>
            </a:p>
          </p:txBody>
        </p:sp>
      </p:grpSp>
      <p:sp>
        <p:nvSpPr>
          <p:cNvPr id="143" name="Google Shape;143;p18"/>
          <p:cNvSpPr txBox="1"/>
          <p:nvPr/>
        </p:nvSpPr>
        <p:spPr>
          <a:xfrm>
            <a:off x="322875" y="214650"/>
            <a:ext cx="11309802" cy="2499308"/>
          </a:xfrm>
          <a:prstGeom prst="rect">
            <a:avLst/>
          </a:prstGeom>
          <a:noFill/>
          <a:ln>
            <a:noFill/>
          </a:ln>
        </p:spPr>
        <p:txBody>
          <a:bodyPr spcFirstLastPara="1" wrap="square" lIns="91425" tIns="91425" rIns="91425" bIns="91425" anchor="t" anchorCtr="0">
            <a:spAutoFit/>
          </a:bodyPr>
          <a:lstStyle/>
          <a:p>
            <a:r>
              <a:rPr lang="es-ES" sz="1800" b="1" dirty="0">
                <a:effectLst/>
                <a:latin typeface="Garamond" panose="02020404030301010803" pitchFamily="18" charset="0"/>
                <a:ea typeface="Times New Roman" panose="02020603050405020304" pitchFamily="18" charset="0"/>
              </a:rPr>
              <a:t>4. FOTOGRAFIA</a:t>
            </a:r>
            <a:endParaRPr lang="es-CO" sz="1800" dirty="0">
              <a:effectLst/>
              <a:latin typeface="Times New Roman" panose="02020603050405020304" pitchFamily="18" charset="0"/>
              <a:ea typeface="Times New Roman" panose="02020603050405020304" pitchFamily="18" charset="0"/>
            </a:endParaRPr>
          </a:p>
          <a:p>
            <a:r>
              <a:rPr lang="es-ES" sz="1800" b="1"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r>
              <a:rPr lang="es-ES" sz="1800" dirty="0">
                <a:effectLst/>
                <a:latin typeface="Garamond" panose="02020404030301010803" pitchFamily="18" charset="0"/>
                <a:ea typeface="Times New Roman" panose="02020603050405020304" pitchFamily="18" charset="0"/>
              </a:rPr>
              <a:t>Se realizará un concurso de fotografía que se desarrollará con fotografía tomadas durante el evento, que rescaten una experiencia significativa que vincule aspectos familiares, sociales, culturales y/o artísticos, estas fotografías serán expuestas en plataformas virtuales de la alcaldía y tendrán una evaluación en redes sociales donde ganará la que mayor </a:t>
            </a:r>
            <a:r>
              <a:rPr lang="es-ES" sz="1800" dirty="0" err="1">
                <a:effectLst/>
                <a:latin typeface="Garamond" panose="02020404030301010803" pitchFamily="18" charset="0"/>
                <a:ea typeface="Times New Roman" panose="02020603050405020304" pitchFamily="18" charset="0"/>
              </a:rPr>
              <a:t>likes</a:t>
            </a:r>
            <a:r>
              <a:rPr lang="es-ES" sz="1800" dirty="0">
                <a:effectLst/>
                <a:latin typeface="Garamond" panose="02020404030301010803" pitchFamily="18" charset="0"/>
                <a:ea typeface="Times New Roman" panose="02020603050405020304" pitchFamily="18" charset="0"/>
              </a:rPr>
              <a:t> tenga entre las 3:00 y las 5:00 de la tarde. Podrán concursar personas mayores de 10 años, quienes el día del evento recibirán un link para el respectivo cargue de hasta 3 fotografías por persona, cada fotografía deberá llevar el nombre de la obra y del participante. </a:t>
            </a:r>
            <a:endParaRPr lang="es-CO" sz="1800" dirty="0">
              <a:effectLst/>
              <a:latin typeface="Times New Roman" panose="02020603050405020304" pitchFamily="18" charset="0"/>
              <a:ea typeface="Times New Roman" panose="02020603050405020304" pitchFamily="18" charset="0"/>
            </a:endParaRPr>
          </a:p>
          <a:p>
            <a:pPr marL="63500" marR="292735" algn="just">
              <a:lnSpc>
                <a:spcPct val="97000"/>
              </a:lnSpc>
              <a:spcAft>
                <a:spcPts val="0"/>
              </a:spcAft>
            </a:pPr>
            <a:endParaRPr lang="es-CO" dirty="0">
              <a:effectLst/>
              <a:latin typeface="Times New Roman" panose="02020603050405020304" pitchFamily="18" charset="0"/>
              <a:ea typeface="Times New Roman" panose="02020603050405020304" pitchFamily="18" charset="0"/>
            </a:endParaRPr>
          </a:p>
          <a:p>
            <a:pPr marL="342900" lvl="0" indent="-342900">
              <a:lnSpc>
                <a:spcPts val="1250"/>
              </a:lnSpc>
              <a:buSzPts val="1100"/>
              <a:buFont typeface="Times New Roman" panose="02020603050405020304" pitchFamily="18" charset="0"/>
              <a:buAutoNum type="arabicPeriod"/>
              <a:tabLst>
                <a:tab pos="201295" algn="l"/>
                <a:tab pos="228600" algn="l"/>
              </a:tabLst>
            </a:pPr>
            <a:endParaRPr lang="es-CO" b="1" kern="0" spc="-10" dirty="0">
              <a:effectLst/>
              <a:latin typeface="Times New Roman" panose="02020603050405020304" pitchFamily="18" charset="0"/>
              <a:ea typeface="Times New Roman" panose="02020603050405020304" pitchFamily="18" charset="0"/>
            </a:endParaRPr>
          </a:p>
        </p:txBody>
      </p:sp>
      <p:pic>
        <p:nvPicPr>
          <p:cNvPr id="2" name="Imagen 1" descr="logo alcaldia"/>
          <p:cNvPicPr>
            <a:picLocks noChangeAspect="1"/>
          </p:cNvPicPr>
          <p:nvPr/>
        </p:nvPicPr>
        <p:blipFill>
          <a:blip r:embed="rId4"/>
          <a:stretch>
            <a:fillRect/>
          </a:stretch>
        </p:blipFill>
        <p:spPr>
          <a:xfrm>
            <a:off x="11111865" y="6485890"/>
            <a:ext cx="1019810" cy="297815"/>
          </a:xfrm>
          <a:prstGeom prst="rect">
            <a:avLst/>
          </a:prstGeom>
        </p:spPr>
      </p:pic>
      <p:graphicFrame>
        <p:nvGraphicFramePr>
          <p:cNvPr id="3" name="Tabla 2">
            <a:extLst>
              <a:ext uri="{FF2B5EF4-FFF2-40B4-BE49-F238E27FC236}">
                <a16:creationId xmlns:a16="http://schemas.microsoft.com/office/drawing/2014/main" id="{5EB20FC1-AACF-00A6-FE3E-2E3F058C0108}"/>
              </a:ext>
            </a:extLst>
          </p:cNvPr>
          <p:cNvGraphicFramePr>
            <a:graphicFrameLocks noGrp="1"/>
          </p:cNvGraphicFramePr>
          <p:nvPr>
            <p:extLst>
              <p:ext uri="{D42A27DB-BD31-4B8C-83A1-F6EECF244321}">
                <p14:modId xmlns:p14="http://schemas.microsoft.com/office/powerpoint/2010/main" val="564893887"/>
              </p:ext>
            </p:extLst>
          </p:nvPr>
        </p:nvGraphicFramePr>
        <p:xfrm>
          <a:off x="2056290" y="3324049"/>
          <a:ext cx="7614631" cy="1505152"/>
        </p:xfrm>
        <a:graphic>
          <a:graphicData uri="http://schemas.openxmlformats.org/drawingml/2006/table">
            <a:tbl>
              <a:tblPr firstRow="1" firstCol="1" lastRow="1" lastCol="1" bandRow="1" bandCol="1">
                <a:tableStyleId>{5C22544A-7EE6-4342-B048-85BDC9FD1C3A}</a:tableStyleId>
              </a:tblPr>
              <a:tblGrid>
                <a:gridCol w="1572832">
                  <a:extLst>
                    <a:ext uri="{9D8B030D-6E8A-4147-A177-3AD203B41FA5}">
                      <a16:colId xmlns:a16="http://schemas.microsoft.com/office/drawing/2014/main" val="1441668816"/>
                    </a:ext>
                  </a:extLst>
                </a:gridCol>
                <a:gridCol w="1629576">
                  <a:extLst>
                    <a:ext uri="{9D8B030D-6E8A-4147-A177-3AD203B41FA5}">
                      <a16:colId xmlns:a16="http://schemas.microsoft.com/office/drawing/2014/main" val="156548031"/>
                    </a:ext>
                  </a:extLst>
                </a:gridCol>
                <a:gridCol w="1420787">
                  <a:extLst>
                    <a:ext uri="{9D8B030D-6E8A-4147-A177-3AD203B41FA5}">
                      <a16:colId xmlns:a16="http://schemas.microsoft.com/office/drawing/2014/main" val="2321868398"/>
                    </a:ext>
                  </a:extLst>
                </a:gridCol>
                <a:gridCol w="1495718">
                  <a:extLst>
                    <a:ext uri="{9D8B030D-6E8A-4147-A177-3AD203B41FA5}">
                      <a16:colId xmlns:a16="http://schemas.microsoft.com/office/drawing/2014/main" val="850361166"/>
                    </a:ext>
                  </a:extLst>
                </a:gridCol>
                <a:gridCol w="1495718">
                  <a:extLst>
                    <a:ext uri="{9D8B030D-6E8A-4147-A177-3AD203B41FA5}">
                      <a16:colId xmlns:a16="http://schemas.microsoft.com/office/drawing/2014/main" val="2108593869"/>
                    </a:ext>
                  </a:extLst>
                </a:gridCol>
              </a:tblGrid>
              <a:tr h="468585">
                <a:tc>
                  <a:txBody>
                    <a:bodyPr/>
                    <a:lstStyle/>
                    <a:p>
                      <a:pPr marL="281305">
                        <a:spcBef>
                          <a:spcPts val="540"/>
                        </a:spcBef>
                        <a:spcAft>
                          <a:spcPts val="0"/>
                        </a:spcAft>
                      </a:pPr>
                      <a:r>
                        <a:rPr lang="es-ES" sz="1100" b="0" dirty="0">
                          <a:solidFill>
                            <a:schemeClr val="tx1"/>
                          </a:solidFill>
                          <a:effectLst/>
                        </a:rPr>
                        <a:t>CONCURSO</a:t>
                      </a:r>
                      <a:endParaRPr lang="es-CO" sz="11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4">
                        <a:lumMod val="20000"/>
                        <a:lumOff val="80000"/>
                      </a:schemeClr>
                    </a:solidFill>
                  </a:tcPr>
                </a:tc>
                <a:tc>
                  <a:txBody>
                    <a:bodyPr/>
                    <a:lstStyle/>
                    <a:p>
                      <a:pPr marL="285115">
                        <a:spcBef>
                          <a:spcPts val="540"/>
                        </a:spcBef>
                        <a:spcAft>
                          <a:spcPts val="0"/>
                        </a:spcAft>
                      </a:pPr>
                      <a:r>
                        <a:rPr lang="es-ES" sz="1100" b="0">
                          <a:solidFill>
                            <a:schemeClr val="tx1"/>
                          </a:solidFill>
                          <a:effectLst/>
                        </a:rPr>
                        <a:t>CATEGORIA</a:t>
                      </a:r>
                      <a:endParaRPr lang="es-CO" sz="11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4">
                        <a:lumMod val="20000"/>
                        <a:lumOff val="80000"/>
                      </a:schemeClr>
                    </a:solidFill>
                  </a:tcPr>
                </a:tc>
                <a:tc>
                  <a:txBody>
                    <a:bodyPr/>
                    <a:lstStyle/>
                    <a:p>
                      <a:pPr marL="83820">
                        <a:spcBef>
                          <a:spcPts val="540"/>
                        </a:spcBef>
                        <a:spcAft>
                          <a:spcPts val="0"/>
                        </a:spcAft>
                      </a:pPr>
                      <a:r>
                        <a:rPr lang="es-ES" sz="1100" b="0">
                          <a:solidFill>
                            <a:schemeClr val="tx1"/>
                          </a:solidFill>
                          <a:effectLst/>
                        </a:rPr>
                        <a:t>PREMIACIÓN</a:t>
                      </a:r>
                      <a:endParaRPr lang="es-CO" sz="11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4">
                        <a:lumMod val="20000"/>
                        <a:lumOff val="80000"/>
                      </a:schemeClr>
                    </a:solidFill>
                  </a:tcPr>
                </a:tc>
                <a:tc>
                  <a:txBody>
                    <a:bodyPr/>
                    <a:lstStyle/>
                    <a:p>
                      <a:pPr marL="253365" marR="232410" algn="ctr">
                        <a:lnSpc>
                          <a:spcPts val="1170"/>
                        </a:lnSpc>
                        <a:spcAft>
                          <a:spcPts val="0"/>
                        </a:spcAft>
                      </a:pPr>
                      <a:r>
                        <a:rPr lang="es-ES" sz="1100" b="0">
                          <a:solidFill>
                            <a:schemeClr val="tx1"/>
                          </a:solidFill>
                          <a:effectLst/>
                        </a:rPr>
                        <a:t>VALOR</a:t>
                      </a:r>
                      <a:endParaRPr lang="es-CO" sz="1100" b="0">
                        <a:solidFill>
                          <a:schemeClr val="tx1"/>
                        </a:solidFill>
                        <a:effectLst/>
                      </a:endParaRPr>
                    </a:p>
                    <a:p>
                      <a:pPr marL="253365" marR="234315" algn="ctr">
                        <a:lnSpc>
                          <a:spcPts val="1210"/>
                        </a:lnSpc>
                        <a:spcAft>
                          <a:spcPts val="0"/>
                        </a:spcAft>
                      </a:pPr>
                      <a:r>
                        <a:rPr lang="es-ES" sz="1100" b="0">
                          <a:solidFill>
                            <a:schemeClr val="tx1"/>
                          </a:solidFill>
                          <a:effectLst/>
                        </a:rPr>
                        <a:t>UNITARIO</a:t>
                      </a:r>
                      <a:endParaRPr lang="es-CO" sz="11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4">
                        <a:lumMod val="20000"/>
                        <a:lumOff val="80000"/>
                      </a:schemeClr>
                    </a:solidFill>
                  </a:tcPr>
                </a:tc>
                <a:tc>
                  <a:txBody>
                    <a:bodyPr/>
                    <a:lstStyle/>
                    <a:p>
                      <a:pPr marL="278130">
                        <a:spcBef>
                          <a:spcPts val="540"/>
                        </a:spcBef>
                        <a:spcAft>
                          <a:spcPts val="0"/>
                        </a:spcAft>
                      </a:pPr>
                      <a:r>
                        <a:rPr lang="es-ES" sz="1100" b="0">
                          <a:solidFill>
                            <a:schemeClr val="tx1"/>
                          </a:solidFill>
                          <a:effectLst/>
                        </a:rPr>
                        <a:t>SUBTOTAL</a:t>
                      </a:r>
                      <a:endParaRPr lang="es-CO" sz="11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4">
                        <a:lumMod val="20000"/>
                        <a:lumOff val="80000"/>
                      </a:schemeClr>
                    </a:solidFill>
                  </a:tcPr>
                </a:tc>
                <a:extLst>
                  <a:ext uri="{0D108BD9-81ED-4DB2-BD59-A6C34878D82A}">
                    <a16:rowId xmlns:a16="http://schemas.microsoft.com/office/drawing/2014/main" val="4280818828"/>
                  </a:ext>
                </a:extLst>
              </a:tr>
              <a:tr h="232873">
                <a:tc rowSpan="4">
                  <a:txBody>
                    <a:bodyPr/>
                    <a:lstStyle/>
                    <a:p>
                      <a:pPr marL="67945"/>
                      <a:r>
                        <a:rPr lang="es-ES" sz="1100" b="0" dirty="0">
                          <a:solidFill>
                            <a:schemeClr val="tx1"/>
                          </a:solidFill>
                          <a:effectLst/>
                        </a:rPr>
                        <a:t> </a:t>
                      </a:r>
                      <a:endParaRPr lang="es-CO" sz="1100" b="1" dirty="0">
                        <a:solidFill>
                          <a:schemeClr val="tx1"/>
                        </a:solidFill>
                        <a:effectLst/>
                      </a:endParaRPr>
                    </a:p>
                    <a:p>
                      <a:pPr marL="67945"/>
                      <a:r>
                        <a:rPr lang="es-ES" sz="1100" b="1" dirty="0">
                          <a:solidFill>
                            <a:schemeClr val="tx1"/>
                          </a:solidFill>
                          <a:effectLst/>
                        </a:rPr>
                        <a:t> </a:t>
                      </a:r>
                      <a:endParaRPr lang="es-CO" sz="1100" b="1" dirty="0">
                        <a:solidFill>
                          <a:schemeClr val="tx1"/>
                        </a:solidFill>
                        <a:effectLst/>
                      </a:endParaRPr>
                    </a:p>
                    <a:p>
                      <a:pPr marL="67945"/>
                      <a:r>
                        <a:rPr lang="es-ES" sz="1100" b="1" dirty="0">
                          <a:solidFill>
                            <a:schemeClr val="tx1"/>
                          </a:solidFill>
                          <a:effectLst/>
                        </a:rPr>
                        <a:t> </a:t>
                      </a:r>
                      <a:endParaRPr lang="es-CO" sz="1100" b="1" dirty="0">
                        <a:solidFill>
                          <a:schemeClr val="tx1"/>
                        </a:solidFill>
                        <a:effectLst/>
                      </a:endParaRPr>
                    </a:p>
                    <a:p>
                      <a:pPr marL="43815">
                        <a:lnSpc>
                          <a:spcPct val="97000"/>
                        </a:lnSpc>
                      </a:pPr>
                      <a:r>
                        <a:rPr lang="es-ES" sz="1100" b="1" dirty="0">
                          <a:solidFill>
                            <a:schemeClr val="tx1"/>
                          </a:solidFill>
                          <a:effectLst/>
                        </a:rPr>
                        <a:t>FOTOGRAFÍA</a:t>
                      </a:r>
                      <a:endParaRPr lang="es-CO" sz="11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4">
                        <a:lumMod val="20000"/>
                        <a:lumOff val="80000"/>
                      </a:schemeClr>
                    </a:solidFill>
                  </a:tcPr>
                </a:tc>
                <a:tc rowSpan="4">
                  <a:txBody>
                    <a:bodyPr/>
                    <a:lstStyle/>
                    <a:p>
                      <a:pPr marL="67945">
                        <a:spcBef>
                          <a:spcPts val="40"/>
                        </a:spcBef>
                        <a:spcAft>
                          <a:spcPts val="0"/>
                        </a:spcAft>
                      </a:pPr>
                      <a:r>
                        <a:rPr lang="es-ES" sz="1100" b="0" dirty="0">
                          <a:solidFill>
                            <a:schemeClr val="tx1"/>
                          </a:solidFill>
                          <a:effectLst/>
                        </a:rPr>
                        <a:t> </a:t>
                      </a:r>
                      <a:endParaRPr lang="es-CO" sz="1100" b="0" dirty="0">
                        <a:solidFill>
                          <a:schemeClr val="tx1"/>
                        </a:solidFill>
                        <a:effectLst/>
                      </a:endParaRPr>
                    </a:p>
                    <a:p>
                      <a:pPr marL="67945"/>
                      <a:r>
                        <a:rPr lang="es-ES" sz="1100" b="0" dirty="0">
                          <a:solidFill>
                            <a:schemeClr val="tx1"/>
                          </a:solidFill>
                          <a:effectLst/>
                        </a:rPr>
                        <a:t>ÜNICA </a:t>
                      </a:r>
                      <a:endParaRPr lang="es-CO" sz="11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4">
                        <a:lumMod val="20000"/>
                        <a:lumOff val="80000"/>
                      </a:schemeClr>
                    </a:solidFill>
                  </a:tcPr>
                </a:tc>
                <a:tc>
                  <a:txBody>
                    <a:bodyPr/>
                    <a:lstStyle/>
                    <a:p>
                      <a:pPr marL="38100">
                        <a:lnSpc>
                          <a:spcPts val="1130"/>
                        </a:lnSpc>
                      </a:pPr>
                      <a:r>
                        <a:rPr lang="es-ES" sz="1100" b="0">
                          <a:solidFill>
                            <a:schemeClr val="tx1"/>
                          </a:solidFill>
                          <a:effectLst/>
                        </a:rPr>
                        <a:t>Primer</a:t>
                      </a:r>
                      <a:r>
                        <a:rPr lang="es-ES" sz="1100" b="0" spc="-60">
                          <a:solidFill>
                            <a:schemeClr val="tx1"/>
                          </a:solidFill>
                          <a:effectLst/>
                        </a:rPr>
                        <a:t> </a:t>
                      </a:r>
                      <a:r>
                        <a:rPr lang="es-ES" sz="1100" b="0">
                          <a:solidFill>
                            <a:schemeClr val="tx1"/>
                          </a:solidFill>
                          <a:effectLst/>
                        </a:rPr>
                        <a:t>puesto</a:t>
                      </a:r>
                      <a:endParaRPr lang="es-CO" sz="11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4">
                        <a:lumMod val="20000"/>
                        <a:lumOff val="80000"/>
                      </a:schemeClr>
                    </a:solidFill>
                  </a:tcPr>
                </a:tc>
                <a:tc>
                  <a:txBody>
                    <a:bodyPr/>
                    <a:lstStyle/>
                    <a:p>
                      <a:pPr marL="44450">
                        <a:lnSpc>
                          <a:spcPts val="1130"/>
                        </a:lnSpc>
                      </a:pPr>
                      <a:r>
                        <a:rPr lang="es-ES" sz="1100" b="0">
                          <a:solidFill>
                            <a:schemeClr val="tx1"/>
                          </a:solidFill>
                          <a:effectLst/>
                        </a:rPr>
                        <a:t>$250.000</a:t>
                      </a:r>
                      <a:endParaRPr lang="es-CO" sz="11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4">
                        <a:lumMod val="20000"/>
                        <a:lumOff val="80000"/>
                      </a:schemeClr>
                    </a:solidFill>
                  </a:tcPr>
                </a:tc>
                <a:tc rowSpan="4">
                  <a:txBody>
                    <a:bodyPr/>
                    <a:lstStyle/>
                    <a:p>
                      <a:pPr marL="67945">
                        <a:spcBef>
                          <a:spcPts val="40"/>
                        </a:spcBef>
                        <a:spcAft>
                          <a:spcPts val="0"/>
                        </a:spcAft>
                      </a:pPr>
                      <a:r>
                        <a:rPr lang="es-ES" sz="1100" b="0" dirty="0">
                          <a:solidFill>
                            <a:schemeClr val="tx1"/>
                          </a:solidFill>
                          <a:effectLst/>
                        </a:rPr>
                        <a:t> </a:t>
                      </a:r>
                      <a:endParaRPr lang="es-CO" sz="1100" b="0" dirty="0">
                        <a:solidFill>
                          <a:schemeClr val="tx1"/>
                        </a:solidFill>
                        <a:effectLst/>
                      </a:endParaRPr>
                    </a:p>
                    <a:p>
                      <a:pPr marL="51435"/>
                      <a:r>
                        <a:rPr lang="es-ES" sz="1100" b="0" dirty="0">
                          <a:solidFill>
                            <a:schemeClr val="tx1"/>
                          </a:solidFill>
                          <a:effectLst/>
                        </a:rPr>
                        <a:t> </a:t>
                      </a:r>
                    </a:p>
                    <a:p>
                      <a:r>
                        <a:rPr lang="es-ES" sz="1100" b="0" dirty="0">
                          <a:solidFill>
                            <a:schemeClr val="tx1"/>
                          </a:solidFill>
                          <a:effectLst/>
                        </a:rPr>
                        <a:t> $600.000</a:t>
                      </a:r>
                      <a:endParaRPr lang="es-CO" sz="1100" b="0" dirty="0">
                        <a:solidFill>
                          <a:schemeClr val="tx1"/>
                        </a:solidFill>
                        <a:effectLst/>
                        <a:latin typeface="Times New Roman" panose="02020603050405020304" pitchFamily="18" charset="0"/>
                        <a:cs typeface="Times New Roman" panose="02020603050405020304" pitchFamily="18" charset="0"/>
                      </a:endParaRPr>
                    </a:p>
                  </a:txBody>
                  <a:tcPr marL="0" marR="0" marT="0" marB="0">
                    <a:solidFill>
                      <a:schemeClr val="accent4">
                        <a:lumMod val="20000"/>
                        <a:lumOff val="80000"/>
                      </a:schemeClr>
                    </a:solidFill>
                  </a:tcPr>
                </a:tc>
                <a:extLst>
                  <a:ext uri="{0D108BD9-81ED-4DB2-BD59-A6C34878D82A}">
                    <a16:rowId xmlns:a16="http://schemas.microsoft.com/office/drawing/2014/main" val="1437828857"/>
                  </a:ext>
                </a:extLst>
              </a:tr>
              <a:tr h="319016">
                <a:tc vMerge="1">
                  <a:txBody>
                    <a:bodyPr/>
                    <a:lstStyle/>
                    <a:p>
                      <a:pPr marL="43815">
                        <a:lnSpc>
                          <a:spcPct val="97000"/>
                        </a:lnSpc>
                      </a:pPr>
                      <a:endParaRPr lang="es-CO"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tc vMerge="1">
                  <a:txBody>
                    <a:bodyPr/>
                    <a:lstStyle/>
                    <a:p>
                      <a:pPr marL="67945"/>
                      <a:endParaRPr lang="es-CO"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tc>
                  <a:txBody>
                    <a:bodyPr/>
                    <a:lstStyle/>
                    <a:p>
                      <a:pPr marL="38100">
                        <a:spcBef>
                          <a:spcPts val="145"/>
                        </a:spcBef>
                        <a:spcAft>
                          <a:spcPts val="0"/>
                        </a:spcAft>
                      </a:pPr>
                      <a:r>
                        <a:rPr lang="es-ES" sz="1100" b="0">
                          <a:solidFill>
                            <a:schemeClr val="tx1"/>
                          </a:solidFill>
                          <a:effectLst/>
                        </a:rPr>
                        <a:t>Segundo</a:t>
                      </a:r>
                      <a:r>
                        <a:rPr lang="es-ES" sz="1100" b="0" spc="60">
                          <a:solidFill>
                            <a:schemeClr val="tx1"/>
                          </a:solidFill>
                          <a:effectLst/>
                        </a:rPr>
                        <a:t> </a:t>
                      </a:r>
                      <a:r>
                        <a:rPr lang="es-ES" sz="1100" b="0">
                          <a:solidFill>
                            <a:schemeClr val="tx1"/>
                          </a:solidFill>
                          <a:effectLst/>
                        </a:rPr>
                        <a:t>puesto</a:t>
                      </a:r>
                      <a:endParaRPr lang="es-CO" sz="11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4">
                        <a:lumMod val="20000"/>
                        <a:lumOff val="80000"/>
                      </a:schemeClr>
                    </a:solidFill>
                  </a:tcPr>
                </a:tc>
                <a:tc>
                  <a:txBody>
                    <a:bodyPr/>
                    <a:lstStyle/>
                    <a:p>
                      <a:pPr marL="44450">
                        <a:spcBef>
                          <a:spcPts val="145"/>
                        </a:spcBef>
                        <a:spcAft>
                          <a:spcPts val="0"/>
                        </a:spcAft>
                      </a:pPr>
                      <a:r>
                        <a:rPr lang="es-ES" sz="1100" b="0" dirty="0">
                          <a:solidFill>
                            <a:schemeClr val="tx1"/>
                          </a:solidFill>
                          <a:effectLst/>
                        </a:rPr>
                        <a:t>$200.000</a:t>
                      </a:r>
                      <a:endParaRPr lang="es-CO" sz="11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4">
                        <a:lumMod val="20000"/>
                        <a:lumOff val="80000"/>
                      </a:schemeClr>
                    </a:solidFill>
                  </a:tcPr>
                </a:tc>
                <a:tc vMerge="1">
                  <a:txBody>
                    <a:bodyPr/>
                    <a:lstStyle/>
                    <a:p>
                      <a:pPr marL="51435"/>
                      <a:endParaRPr lang="es-CO"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2255810130"/>
                  </a:ext>
                </a:extLst>
              </a:tr>
              <a:tr h="234766">
                <a:tc vMerge="1">
                  <a:txBody>
                    <a:bodyPr/>
                    <a:lstStyle/>
                    <a:p>
                      <a:pPr marL="43815">
                        <a:lnSpc>
                          <a:spcPct val="97000"/>
                        </a:lnSpc>
                      </a:pPr>
                      <a:endParaRPr lang="es-CO"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tc vMerge="1">
                  <a:txBody>
                    <a:bodyPr/>
                    <a:lstStyle/>
                    <a:p>
                      <a:pPr marL="67945"/>
                      <a:endParaRPr lang="es-CO"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tc>
                  <a:txBody>
                    <a:bodyPr/>
                    <a:lstStyle/>
                    <a:p>
                      <a:pPr marL="38100">
                        <a:lnSpc>
                          <a:spcPts val="1145"/>
                        </a:lnSpc>
                      </a:pPr>
                      <a:r>
                        <a:rPr lang="es-ES" sz="1100" b="0">
                          <a:solidFill>
                            <a:schemeClr val="tx1"/>
                          </a:solidFill>
                          <a:effectLst/>
                        </a:rPr>
                        <a:t>Tercer</a:t>
                      </a:r>
                      <a:r>
                        <a:rPr lang="es-ES" sz="1100" b="0" spc="-60">
                          <a:solidFill>
                            <a:schemeClr val="tx1"/>
                          </a:solidFill>
                          <a:effectLst/>
                        </a:rPr>
                        <a:t> </a:t>
                      </a:r>
                      <a:r>
                        <a:rPr lang="es-ES" sz="1100" b="0">
                          <a:solidFill>
                            <a:schemeClr val="tx1"/>
                          </a:solidFill>
                          <a:effectLst/>
                        </a:rPr>
                        <a:t>puesto</a:t>
                      </a:r>
                      <a:endParaRPr lang="es-CO" sz="11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4">
                        <a:lumMod val="20000"/>
                        <a:lumOff val="80000"/>
                      </a:schemeClr>
                    </a:solidFill>
                  </a:tcPr>
                </a:tc>
                <a:tc>
                  <a:txBody>
                    <a:bodyPr/>
                    <a:lstStyle/>
                    <a:p>
                      <a:pPr marL="44450">
                        <a:lnSpc>
                          <a:spcPts val="1145"/>
                        </a:lnSpc>
                      </a:pPr>
                      <a:r>
                        <a:rPr lang="es-ES" sz="1100" b="0">
                          <a:solidFill>
                            <a:schemeClr val="tx1"/>
                          </a:solidFill>
                          <a:effectLst/>
                        </a:rPr>
                        <a:t>$100.000</a:t>
                      </a:r>
                      <a:endParaRPr lang="es-CO" sz="11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4">
                        <a:lumMod val="20000"/>
                        <a:lumOff val="80000"/>
                      </a:schemeClr>
                    </a:solidFill>
                  </a:tcPr>
                </a:tc>
                <a:tc vMerge="1">
                  <a:txBody>
                    <a:bodyPr/>
                    <a:lstStyle/>
                    <a:p>
                      <a:pPr marL="51435"/>
                      <a:endParaRPr lang="es-CO"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537924800"/>
                  </a:ext>
                </a:extLst>
              </a:tr>
              <a:tr h="249912">
                <a:tc vMerge="1">
                  <a:txBody>
                    <a:bodyPr/>
                    <a:lstStyle/>
                    <a:p>
                      <a:pPr marL="43815">
                        <a:lnSpc>
                          <a:spcPct val="97000"/>
                        </a:lnSpc>
                      </a:pPr>
                      <a:endParaRPr lang="es-CO"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tc vMerge="1">
                  <a:txBody>
                    <a:bodyPr/>
                    <a:lstStyle/>
                    <a:p>
                      <a:pPr marL="67945"/>
                      <a:endParaRPr lang="es-CO"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tc>
                <a:tc>
                  <a:txBody>
                    <a:bodyPr/>
                    <a:lstStyle/>
                    <a:p>
                      <a:pPr marL="38100">
                        <a:lnSpc>
                          <a:spcPts val="1145"/>
                        </a:lnSpc>
                      </a:pPr>
                      <a:r>
                        <a:rPr lang="es-ES" sz="1100" b="0">
                          <a:solidFill>
                            <a:schemeClr val="tx1"/>
                          </a:solidFill>
                          <a:effectLst/>
                        </a:rPr>
                        <a:t>Cuarto puesto</a:t>
                      </a:r>
                      <a:endParaRPr lang="es-CO" sz="11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4">
                        <a:lumMod val="20000"/>
                        <a:lumOff val="80000"/>
                      </a:schemeClr>
                    </a:solidFill>
                  </a:tcPr>
                </a:tc>
                <a:tc>
                  <a:txBody>
                    <a:bodyPr/>
                    <a:lstStyle/>
                    <a:p>
                      <a:pPr marL="44450">
                        <a:lnSpc>
                          <a:spcPts val="1145"/>
                        </a:lnSpc>
                      </a:pPr>
                      <a:r>
                        <a:rPr lang="es-ES" sz="1100" b="0" dirty="0">
                          <a:solidFill>
                            <a:schemeClr val="tx1"/>
                          </a:solidFill>
                          <a:effectLst/>
                        </a:rPr>
                        <a:t>$50.000</a:t>
                      </a:r>
                      <a:endParaRPr lang="es-CO" sz="11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4">
                        <a:lumMod val="20000"/>
                        <a:lumOff val="80000"/>
                      </a:schemeClr>
                    </a:solidFill>
                  </a:tcPr>
                </a:tc>
                <a:tc vMerge="1">
                  <a:txBody>
                    <a:bodyPr/>
                    <a:lstStyle/>
                    <a:p>
                      <a:r>
                        <a:rPr lang="es-ES" sz="1100" b="0" dirty="0">
                          <a:solidFill>
                            <a:schemeClr val="tx1"/>
                          </a:solidFill>
                          <a:effectLst/>
                        </a:rPr>
                        <a:t> </a:t>
                      </a:r>
                      <a:endParaRPr lang="es-CO" sz="11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oFill/>
                  </a:tcPr>
                </a:tc>
                <a:extLst>
                  <a:ext uri="{0D108BD9-81ED-4DB2-BD59-A6C34878D82A}">
                    <a16:rowId xmlns:a16="http://schemas.microsoft.com/office/drawing/2014/main" val="2042129315"/>
                  </a:ext>
                </a:extLst>
              </a:tr>
            </a:tbl>
          </a:graphicData>
        </a:graphic>
      </p:graphicFrame>
    </p:spTree>
    <p:extLst>
      <p:ext uri="{BB962C8B-B14F-4D97-AF65-F5344CB8AC3E}">
        <p14:creationId xmlns:p14="http://schemas.microsoft.com/office/powerpoint/2010/main" val="9531605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138" name="Google Shape;138;p18"/>
          <p:cNvPicPr preferRelativeResize="0"/>
          <p:nvPr/>
        </p:nvPicPr>
        <p:blipFill>
          <a:blip r:embed="rId3"/>
          <a:stretch>
            <a:fillRect/>
          </a:stretch>
        </p:blipFill>
        <p:spPr>
          <a:xfrm>
            <a:off x="0" y="-52"/>
            <a:ext cx="12192000" cy="8125975"/>
          </a:xfrm>
          <a:prstGeom prst="rect">
            <a:avLst/>
          </a:prstGeom>
          <a:noFill/>
          <a:ln>
            <a:noFill/>
          </a:ln>
        </p:spPr>
      </p:pic>
      <p:grpSp>
        <p:nvGrpSpPr>
          <p:cNvPr id="139" name="Google Shape;139;p18"/>
          <p:cNvGrpSpPr/>
          <p:nvPr/>
        </p:nvGrpSpPr>
        <p:grpSpPr>
          <a:xfrm>
            <a:off x="10943664" y="-52"/>
            <a:ext cx="1245319" cy="6857697"/>
            <a:chOff x="10950525" y="35050"/>
            <a:chExt cx="1239000" cy="6822900"/>
          </a:xfrm>
        </p:grpSpPr>
        <p:sp>
          <p:nvSpPr>
            <p:cNvPr id="140" name="Google Shape;140;p18"/>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
          <p:nvSpPr>
            <p:cNvPr id="141" name="Google Shape;141;p18"/>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 </a:t>
              </a:r>
              <a:endParaRPr>
                <a:latin typeface="Calibri" panose="020F0502020204030204"/>
                <a:ea typeface="Calibri" panose="020F0502020204030204"/>
                <a:cs typeface="Calibri" panose="020F0502020204030204"/>
                <a:sym typeface="Calibri" panose="020F0502020204030204"/>
              </a:endParaRPr>
            </a:p>
          </p:txBody>
        </p:sp>
      </p:grpSp>
      <p:sp>
        <p:nvSpPr>
          <p:cNvPr id="143" name="Google Shape;143;p18"/>
          <p:cNvSpPr txBox="1"/>
          <p:nvPr/>
        </p:nvSpPr>
        <p:spPr>
          <a:xfrm>
            <a:off x="322875" y="214650"/>
            <a:ext cx="11309802" cy="6249694"/>
          </a:xfrm>
          <a:prstGeom prst="rect">
            <a:avLst/>
          </a:prstGeom>
          <a:noFill/>
          <a:ln>
            <a:noFill/>
          </a:ln>
        </p:spPr>
        <p:txBody>
          <a:bodyPr spcFirstLastPara="1" wrap="square" lIns="91425" tIns="91425" rIns="91425" bIns="91425" anchor="t" anchorCtr="0">
            <a:spAutoFit/>
          </a:bodyPr>
          <a:lstStyle/>
          <a:p>
            <a:pPr marL="342900" lvl="0" indent="-342900" algn="just">
              <a:lnSpc>
                <a:spcPts val="1250"/>
              </a:lnSpc>
              <a:spcBef>
                <a:spcPts val="1060"/>
              </a:spcBef>
              <a:spcAft>
                <a:spcPts val="0"/>
              </a:spcAft>
              <a:buSzPts val="1100"/>
              <a:buFont typeface="Times New Roman" panose="02020603050405020304" pitchFamily="18" charset="0"/>
              <a:buAutoNum type="arabicPeriod"/>
              <a:tabLst>
                <a:tab pos="167005" algn="l"/>
                <a:tab pos="228600" algn="l"/>
              </a:tabLst>
            </a:pPr>
            <a:r>
              <a:rPr lang="es-ES" sz="1800" b="1" kern="0" spc="-10" dirty="0">
                <a:effectLst/>
                <a:latin typeface="Garamond" panose="02020404030301010803" pitchFamily="18" charset="0"/>
                <a:ea typeface="Times New Roman" panose="02020603050405020304" pitchFamily="18" charset="0"/>
              </a:rPr>
              <a:t>CONCURSO</a:t>
            </a:r>
            <a:r>
              <a:rPr lang="es-ES" sz="1800" b="1" kern="0" spc="-15" dirty="0">
                <a:effectLst/>
                <a:latin typeface="Garamond" panose="02020404030301010803" pitchFamily="18" charset="0"/>
                <a:ea typeface="Times New Roman" panose="02020603050405020304" pitchFamily="18" charset="0"/>
              </a:rPr>
              <a:t> </a:t>
            </a:r>
            <a:r>
              <a:rPr lang="es-ES" sz="1800" b="1" kern="0" spc="-10" dirty="0">
                <a:effectLst/>
                <a:latin typeface="Garamond" panose="02020404030301010803" pitchFamily="18" charset="0"/>
                <a:ea typeface="Times New Roman" panose="02020603050405020304" pitchFamily="18" charset="0"/>
              </a:rPr>
              <a:t>“SONIDOS</a:t>
            </a:r>
            <a:r>
              <a:rPr lang="es-ES" sz="1800" b="1" kern="0" spc="-15" dirty="0">
                <a:effectLst/>
                <a:latin typeface="Garamond" panose="02020404030301010803" pitchFamily="18" charset="0"/>
                <a:ea typeface="Times New Roman" panose="02020603050405020304" pitchFamily="18" charset="0"/>
              </a:rPr>
              <a:t> </a:t>
            </a:r>
            <a:r>
              <a:rPr lang="es-ES" sz="1800" b="1" kern="0" spc="-10" dirty="0">
                <a:effectLst/>
                <a:latin typeface="Garamond" panose="02020404030301010803" pitchFamily="18" charset="0"/>
                <a:ea typeface="Times New Roman" panose="02020603050405020304" pitchFamily="18" charset="0"/>
              </a:rPr>
              <a:t>DE</a:t>
            </a:r>
            <a:r>
              <a:rPr lang="es-ES" sz="1800" b="1" kern="0" spc="-20" dirty="0">
                <a:effectLst/>
                <a:latin typeface="Garamond" panose="02020404030301010803" pitchFamily="18" charset="0"/>
                <a:ea typeface="Times New Roman" panose="02020603050405020304" pitchFamily="18" charset="0"/>
              </a:rPr>
              <a:t> </a:t>
            </a:r>
            <a:r>
              <a:rPr lang="es-ES" sz="1800" b="1" kern="0" spc="-10" dirty="0">
                <a:effectLst/>
                <a:latin typeface="Garamond" panose="02020404030301010803" pitchFamily="18" charset="0"/>
                <a:ea typeface="Times New Roman" panose="02020603050405020304" pitchFamily="18" charset="0"/>
              </a:rPr>
              <a:t>MI</a:t>
            </a:r>
            <a:r>
              <a:rPr lang="es-ES" sz="1800" b="1" kern="0" spc="-15" dirty="0">
                <a:effectLst/>
                <a:latin typeface="Garamond" panose="02020404030301010803" pitchFamily="18" charset="0"/>
                <a:ea typeface="Times New Roman" panose="02020603050405020304" pitchFamily="18" charset="0"/>
              </a:rPr>
              <a:t> </a:t>
            </a:r>
            <a:r>
              <a:rPr lang="es-ES" sz="1800" b="1" kern="0" spc="-10" dirty="0">
                <a:effectLst/>
                <a:latin typeface="Garamond" panose="02020404030301010803" pitchFamily="18" charset="0"/>
                <a:ea typeface="Times New Roman" panose="02020603050405020304" pitchFamily="18" charset="0"/>
              </a:rPr>
              <a:t>SUMAPAZ”:</a:t>
            </a:r>
            <a:endParaRPr lang="es-CO" sz="1800" b="1" kern="0" spc="-10" dirty="0">
              <a:effectLst/>
              <a:latin typeface="Times New Roman" panose="02020603050405020304" pitchFamily="18" charset="0"/>
              <a:ea typeface="Times New Roman" panose="02020603050405020304" pitchFamily="18" charset="0"/>
            </a:endParaRPr>
          </a:p>
          <a:p>
            <a:pPr marL="63500" marR="290830" algn="just">
              <a:lnSpc>
                <a:spcPct val="97000"/>
              </a:lnSpc>
              <a:spcBef>
                <a:spcPts val="10"/>
              </a:spcBef>
              <a:spcAft>
                <a:spcPts val="0"/>
              </a:spcAft>
            </a:pPr>
            <a:r>
              <a:rPr lang="es-ES" sz="180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marR="290830" algn="just">
              <a:lnSpc>
                <a:spcPct val="97000"/>
              </a:lnSpc>
              <a:spcBef>
                <a:spcPts val="10"/>
              </a:spcBef>
              <a:spcAft>
                <a:spcPts val="0"/>
              </a:spcAft>
            </a:pPr>
            <a:r>
              <a:rPr lang="es-ES" sz="1800" dirty="0">
                <a:effectLst/>
                <a:latin typeface="Garamond" panose="02020404030301010803" pitchFamily="18" charset="0"/>
                <a:ea typeface="Times New Roman" panose="02020603050405020304" pitchFamily="18" charset="0"/>
              </a:rPr>
              <a:t>Las agrupaciones y solistas interesados deberán diligenciar la inscripción, con los</a:t>
            </a:r>
            <a:r>
              <a:rPr lang="es-ES" sz="1800" spc="5"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datos básicos de sus integrantes tales como nombre, documento de identidad, certificado de residencia de cada</a:t>
            </a:r>
            <a:r>
              <a:rPr lang="es-ES" sz="1800" spc="5"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integrante, vereda, dirección, datos de contacto del representante, nombre de su obra, junto con un vídeo de máximo 4</a:t>
            </a:r>
            <a:r>
              <a:rPr lang="es-ES" sz="1800" spc="5"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minutos, puede ser grabado con el celular en horizontal, donde se evidencie la canción elegida que utilizarán para</a:t>
            </a:r>
            <a:r>
              <a:rPr lang="es-ES" sz="1800" spc="5" dirty="0">
                <a:effectLst/>
                <a:latin typeface="Garamond" panose="02020404030301010803" pitchFamily="18" charset="0"/>
                <a:ea typeface="Times New Roman" panose="02020603050405020304" pitchFamily="18" charset="0"/>
              </a:rPr>
              <a:t> </a:t>
            </a:r>
            <a:r>
              <a:rPr lang="es-ES" sz="1800" dirty="0">
                <a:effectLst/>
                <a:latin typeface="Garamond" panose="02020404030301010803" pitchFamily="18" charset="0"/>
                <a:ea typeface="Times New Roman" panose="02020603050405020304" pitchFamily="18" charset="0"/>
              </a:rPr>
              <a:t>participar. El vídeo debe ser enviado como máximo 8 días antes del evento, este será la audición que tendrán las agrupaciones musicales y solistas de la localidad, en la cual se seleccionan 5 finalistas por categoría que serán notificados </a:t>
            </a:r>
            <a:r>
              <a:rPr lang="es-ES" sz="1800" dirty="0">
                <a:latin typeface="Garamond" panose="02020404030301010803" pitchFamily="18" charset="0"/>
                <a:ea typeface="Times New Roman" panose="02020603050405020304" pitchFamily="18" charset="0"/>
              </a:rPr>
              <a:t>5 </a:t>
            </a:r>
            <a:r>
              <a:rPr lang="es-ES" sz="1800" dirty="0">
                <a:effectLst/>
                <a:latin typeface="Garamond" panose="02020404030301010803" pitchFamily="18" charset="0"/>
                <a:ea typeface="Times New Roman" panose="02020603050405020304" pitchFamily="18" charset="0"/>
              </a:rPr>
              <a:t>días antes de la presentación para presentarse en vivo el día del evento, con </a:t>
            </a:r>
            <a:r>
              <a:rPr lang="es-ES" sz="1800" dirty="0">
                <a:latin typeface="Garamond" panose="02020404030301010803" pitchFamily="18" charset="0"/>
                <a:ea typeface="Times New Roman" panose="02020603050405020304" pitchFamily="18" charset="0"/>
              </a:rPr>
              <a:t>el mismo material enviado.</a:t>
            </a:r>
            <a:endParaRPr lang="es-CO" sz="1800" dirty="0">
              <a:effectLst/>
              <a:latin typeface="Times New Roman" panose="02020603050405020304" pitchFamily="18" charset="0"/>
              <a:ea typeface="Times New Roman" panose="02020603050405020304" pitchFamily="18" charset="0"/>
            </a:endParaRPr>
          </a:p>
          <a:p>
            <a:pPr marL="63500" marR="290830" algn="just">
              <a:lnSpc>
                <a:spcPct val="97000"/>
              </a:lnSpc>
              <a:spcBef>
                <a:spcPts val="10"/>
              </a:spcBef>
              <a:spcAft>
                <a:spcPts val="0"/>
              </a:spcAft>
            </a:pPr>
            <a:r>
              <a:rPr lang="es-ES" sz="180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marR="290830" algn="just">
              <a:lnSpc>
                <a:spcPct val="97000"/>
              </a:lnSpc>
              <a:spcBef>
                <a:spcPts val="10"/>
              </a:spcBef>
              <a:spcAft>
                <a:spcPts val="0"/>
              </a:spcAft>
            </a:pPr>
            <a:r>
              <a:rPr lang="es-ES" sz="1800" dirty="0">
                <a:effectLst/>
                <a:latin typeface="Garamond" panose="02020404030301010803" pitchFamily="18" charset="0"/>
                <a:ea typeface="Times New Roman" panose="02020603050405020304" pitchFamily="18" charset="0"/>
              </a:rPr>
              <a:t>El video debe contener:</a:t>
            </a:r>
            <a:endParaRPr lang="es-CO" sz="1800" dirty="0">
              <a:effectLst/>
              <a:latin typeface="Times New Roman" panose="02020603050405020304" pitchFamily="18" charset="0"/>
              <a:ea typeface="Times New Roman" panose="02020603050405020304" pitchFamily="18" charset="0"/>
            </a:endParaRPr>
          </a:p>
          <a:p>
            <a:pPr marL="63500" marR="290830" algn="just">
              <a:lnSpc>
                <a:spcPct val="97000"/>
              </a:lnSpc>
              <a:spcBef>
                <a:spcPts val="10"/>
              </a:spcBef>
              <a:spcAft>
                <a:spcPts val="0"/>
              </a:spcAft>
            </a:pPr>
            <a:r>
              <a:rPr lang="es-ES" sz="180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342900" marR="290830" lvl="0" indent="-342900" algn="just">
              <a:lnSpc>
                <a:spcPct val="97000"/>
              </a:lnSpc>
              <a:spcBef>
                <a:spcPts val="10"/>
              </a:spcBef>
              <a:spcAft>
                <a:spcPts val="0"/>
              </a:spcAft>
              <a:buFont typeface="+mj-lt"/>
              <a:buAutoNum type="arabicPeriod"/>
            </a:pPr>
            <a:r>
              <a:rPr lang="es-ES" sz="1800" dirty="0">
                <a:effectLst/>
                <a:latin typeface="Garamond" panose="02020404030301010803" pitchFamily="18" charset="0"/>
                <a:ea typeface="Times New Roman" panose="02020603050405020304" pitchFamily="18" charset="0"/>
              </a:rPr>
              <a:t>Debe tener una calidad sonora que permita reconocer las cualidades interpretativas del artista.</a:t>
            </a:r>
            <a:endParaRPr lang="es-CO" sz="1800" dirty="0">
              <a:effectLst/>
              <a:latin typeface="Times New Roman" panose="02020603050405020304" pitchFamily="18" charset="0"/>
              <a:ea typeface="Times New Roman" panose="02020603050405020304" pitchFamily="18" charset="0"/>
            </a:endParaRPr>
          </a:p>
          <a:p>
            <a:pPr marL="342900" marR="290830" lvl="0" indent="-342900" algn="just">
              <a:lnSpc>
                <a:spcPct val="97000"/>
              </a:lnSpc>
              <a:spcBef>
                <a:spcPts val="10"/>
              </a:spcBef>
              <a:spcAft>
                <a:spcPts val="0"/>
              </a:spcAft>
              <a:buFont typeface="+mj-lt"/>
              <a:buAutoNum type="arabicPeriod"/>
            </a:pPr>
            <a:r>
              <a:rPr lang="es-ES" sz="1800" dirty="0">
                <a:effectLst/>
                <a:latin typeface="Garamond" panose="02020404030301010803" pitchFamily="18" charset="0"/>
                <a:ea typeface="Times New Roman" panose="02020603050405020304" pitchFamily="18" charset="0"/>
              </a:rPr>
              <a:t>Que el video sea actualizado con los integrantes, quienes estén en el video son los mismos participantes que estarán en tarima. </a:t>
            </a:r>
            <a:endParaRPr lang="es-CO" sz="1800" dirty="0">
              <a:effectLst/>
              <a:latin typeface="Times New Roman" panose="02020603050405020304" pitchFamily="18" charset="0"/>
              <a:ea typeface="Times New Roman" panose="02020603050405020304" pitchFamily="18" charset="0"/>
            </a:endParaRPr>
          </a:p>
          <a:p>
            <a:pPr marL="342900" marR="290830" lvl="0" indent="-342900" algn="just">
              <a:lnSpc>
                <a:spcPct val="97000"/>
              </a:lnSpc>
              <a:spcBef>
                <a:spcPts val="10"/>
              </a:spcBef>
              <a:spcAft>
                <a:spcPts val="0"/>
              </a:spcAft>
              <a:buFont typeface="+mj-lt"/>
              <a:buAutoNum type="arabicPeriod"/>
            </a:pPr>
            <a:r>
              <a:rPr lang="es-ES" sz="1800" dirty="0">
                <a:effectLst/>
                <a:latin typeface="Garamond" panose="02020404030301010803" pitchFamily="18" charset="0"/>
                <a:ea typeface="Times New Roman" panose="02020603050405020304" pitchFamily="18" charset="0"/>
              </a:rPr>
              <a:t>El tiempo será de máximo 4 minutos.</a:t>
            </a:r>
          </a:p>
          <a:p>
            <a:pPr marL="342900" marR="290830" lvl="0" indent="-342900" algn="just">
              <a:lnSpc>
                <a:spcPct val="97000"/>
              </a:lnSpc>
              <a:spcBef>
                <a:spcPts val="10"/>
              </a:spcBef>
              <a:spcAft>
                <a:spcPts val="0"/>
              </a:spcAft>
              <a:buFont typeface="+mj-lt"/>
              <a:buAutoNum type="arabicPeriod"/>
            </a:pPr>
            <a:r>
              <a:rPr lang="es-CO" sz="1800" dirty="0">
                <a:effectLst/>
                <a:latin typeface="Times New Roman" panose="02020603050405020304" pitchFamily="18" charset="0"/>
                <a:ea typeface="Times New Roman" panose="02020603050405020304" pitchFamily="18" charset="0"/>
              </a:rPr>
              <a:t>	*En el caso de la canción inédita, no se remitirá video, sino que será remitida la letra de la canción como material para la audición</a:t>
            </a:r>
          </a:p>
          <a:p>
            <a:pPr marR="290830" algn="just">
              <a:lnSpc>
                <a:spcPct val="97000"/>
              </a:lnSpc>
              <a:spcBef>
                <a:spcPts val="10"/>
              </a:spcBef>
              <a:spcAft>
                <a:spcPts val="0"/>
              </a:spcAft>
            </a:pPr>
            <a:r>
              <a:rPr lang="es-ES" sz="180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marR="290830" algn="just">
              <a:lnSpc>
                <a:spcPct val="97000"/>
              </a:lnSpc>
              <a:spcBef>
                <a:spcPts val="10"/>
              </a:spcBef>
              <a:spcAft>
                <a:spcPts val="0"/>
              </a:spcAft>
            </a:pPr>
            <a:r>
              <a:rPr lang="es-ES" sz="180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a:r>
              <a:rPr lang="es-ES" sz="1800" b="1" spc="3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marR="292735" algn="just">
              <a:lnSpc>
                <a:spcPct val="97000"/>
              </a:lnSpc>
              <a:spcAft>
                <a:spcPts val="0"/>
              </a:spcAft>
            </a:pPr>
            <a:endParaRPr lang="es-CO" dirty="0">
              <a:effectLst/>
              <a:latin typeface="Times New Roman" panose="02020603050405020304" pitchFamily="18" charset="0"/>
              <a:ea typeface="Times New Roman" panose="02020603050405020304" pitchFamily="18" charset="0"/>
            </a:endParaRPr>
          </a:p>
          <a:p>
            <a:pPr marL="342900" lvl="0" indent="-342900">
              <a:lnSpc>
                <a:spcPts val="1250"/>
              </a:lnSpc>
              <a:buSzPts val="1100"/>
              <a:buFont typeface="Times New Roman" panose="02020603050405020304" pitchFamily="18" charset="0"/>
              <a:buAutoNum type="arabicPeriod"/>
              <a:tabLst>
                <a:tab pos="201295" algn="l"/>
                <a:tab pos="228600" algn="l"/>
              </a:tabLst>
            </a:pPr>
            <a:endParaRPr lang="es-CO" b="1" kern="0" spc="-10" dirty="0">
              <a:effectLst/>
              <a:latin typeface="Times New Roman" panose="02020603050405020304" pitchFamily="18" charset="0"/>
              <a:ea typeface="Times New Roman" panose="02020603050405020304" pitchFamily="18" charset="0"/>
            </a:endParaRPr>
          </a:p>
        </p:txBody>
      </p:sp>
      <p:pic>
        <p:nvPicPr>
          <p:cNvPr id="2" name="Imagen 1" descr="logo alcaldia"/>
          <p:cNvPicPr>
            <a:picLocks noChangeAspect="1"/>
          </p:cNvPicPr>
          <p:nvPr/>
        </p:nvPicPr>
        <p:blipFill>
          <a:blip r:embed="rId4"/>
          <a:stretch>
            <a:fillRect/>
          </a:stretch>
        </p:blipFill>
        <p:spPr>
          <a:xfrm>
            <a:off x="11111865" y="6485890"/>
            <a:ext cx="1019810" cy="297815"/>
          </a:xfrm>
          <a:prstGeom prst="rect">
            <a:avLst/>
          </a:prstGeom>
        </p:spPr>
      </p:pic>
    </p:spTree>
    <p:extLst>
      <p:ext uri="{BB962C8B-B14F-4D97-AF65-F5344CB8AC3E}">
        <p14:creationId xmlns:p14="http://schemas.microsoft.com/office/powerpoint/2010/main" val="38298227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138" name="Google Shape;138;p18"/>
          <p:cNvPicPr preferRelativeResize="0"/>
          <p:nvPr/>
        </p:nvPicPr>
        <p:blipFill>
          <a:blip r:embed="rId3"/>
          <a:stretch>
            <a:fillRect/>
          </a:stretch>
        </p:blipFill>
        <p:spPr>
          <a:xfrm>
            <a:off x="0" y="-52"/>
            <a:ext cx="12192000" cy="8125975"/>
          </a:xfrm>
          <a:prstGeom prst="rect">
            <a:avLst/>
          </a:prstGeom>
          <a:noFill/>
          <a:ln>
            <a:noFill/>
          </a:ln>
        </p:spPr>
      </p:pic>
      <p:grpSp>
        <p:nvGrpSpPr>
          <p:cNvPr id="139" name="Google Shape;139;p18"/>
          <p:cNvGrpSpPr/>
          <p:nvPr/>
        </p:nvGrpSpPr>
        <p:grpSpPr>
          <a:xfrm>
            <a:off x="10943664" y="-52"/>
            <a:ext cx="1245319" cy="6857697"/>
            <a:chOff x="10950525" y="35050"/>
            <a:chExt cx="1239000" cy="6822900"/>
          </a:xfrm>
        </p:grpSpPr>
        <p:sp>
          <p:nvSpPr>
            <p:cNvPr id="140" name="Google Shape;140;p18"/>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
          <p:nvSpPr>
            <p:cNvPr id="141" name="Google Shape;141;p18"/>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 </a:t>
              </a:r>
              <a:endParaRPr>
                <a:latin typeface="Calibri" panose="020F0502020204030204"/>
                <a:ea typeface="Calibri" panose="020F0502020204030204"/>
                <a:cs typeface="Calibri" panose="020F0502020204030204"/>
                <a:sym typeface="Calibri" panose="020F0502020204030204"/>
              </a:endParaRPr>
            </a:p>
          </p:txBody>
        </p:sp>
      </p:grpSp>
      <p:sp>
        <p:nvSpPr>
          <p:cNvPr id="143" name="Google Shape;143;p18"/>
          <p:cNvSpPr txBox="1"/>
          <p:nvPr/>
        </p:nvSpPr>
        <p:spPr>
          <a:xfrm>
            <a:off x="322875" y="214650"/>
            <a:ext cx="11309802" cy="1374641"/>
          </a:xfrm>
          <a:prstGeom prst="rect">
            <a:avLst/>
          </a:prstGeom>
          <a:noFill/>
          <a:ln>
            <a:noFill/>
          </a:ln>
        </p:spPr>
        <p:txBody>
          <a:bodyPr spcFirstLastPara="1" wrap="square" lIns="91425" tIns="91425" rIns="91425" bIns="91425" anchor="t" anchorCtr="0">
            <a:spAutoFit/>
          </a:bodyPr>
          <a:lstStyle/>
          <a:p>
            <a:pPr marR="290830" algn="just">
              <a:lnSpc>
                <a:spcPct val="97000"/>
              </a:lnSpc>
              <a:spcBef>
                <a:spcPts val="10"/>
              </a:spcBef>
              <a:spcAft>
                <a:spcPts val="0"/>
              </a:spcAft>
            </a:pPr>
            <a:r>
              <a:rPr lang="es-ES" sz="180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marR="290830" algn="just">
              <a:lnSpc>
                <a:spcPct val="97000"/>
              </a:lnSpc>
              <a:spcBef>
                <a:spcPts val="10"/>
              </a:spcBef>
              <a:spcAft>
                <a:spcPts val="0"/>
              </a:spcAft>
            </a:pPr>
            <a:r>
              <a:rPr lang="es-ES" sz="180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a:r>
              <a:rPr lang="es-ES" sz="1800" b="1" spc="3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marR="292735" algn="just">
              <a:lnSpc>
                <a:spcPct val="97000"/>
              </a:lnSpc>
              <a:spcAft>
                <a:spcPts val="0"/>
              </a:spcAft>
            </a:pPr>
            <a:endParaRPr lang="es-CO" dirty="0">
              <a:effectLst/>
              <a:latin typeface="Times New Roman" panose="02020603050405020304" pitchFamily="18" charset="0"/>
              <a:ea typeface="Times New Roman" panose="02020603050405020304" pitchFamily="18" charset="0"/>
            </a:endParaRPr>
          </a:p>
          <a:p>
            <a:pPr marL="342900" lvl="0" indent="-342900">
              <a:lnSpc>
                <a:spcPts val="1250"/>
              </a:lnSpc>
              <a:buSzPts val="1100"/>
              <a:buFont typeface="Times New Roman" panose="02020603050405020304" pitchFamily="18" charset="0"/>
              <a:buAutoNum type="arabicPeriod"/>
              <a:tabLst>
                <a:tab pos="201295" algn="l"/>
                <a:tab pos="228600" algn="l"/>
              </a:tabLst>
            </a:pPr>
            <a:endParaRPr lang="es-CO" b="1" kern="0" spc="-10" dirty="0">
              <a:effectLst/>
              <a:latin typeface="Times New Roman" panose="02020603050405020304" pitchFamily="18" charset="0"/>
              <a:ea typeface="Times New Roman" panose="02020603050405020304" pitchFamily="18" charset="0"/>
            </a:endParaRPr>
          </a:p>
        </p:txBody>
      </p:sp>
      <p:pic>
        <p:nvPicPr>
          <p:cNvPr id="2" name="Imagen 1" descr="logo alcaldia"/>
          <p:cNvPicPr>
            <a:picLocks noChangeAspect="1"/>
          </p:cNvPicPr>
          <p:nvPr/>
        </p:nvPicPr>
        <p:blipFill>
          <a:blip r:embed="rId4"/>
          <a:stretch>
            <a:fillRect/>
          </a:stretch>
        </p:blipFill>
        <p:spPr>
          <a:xfrm>
            <a:off x="11111865" y="6485890"/>
            <a:ext cx="1019810" cy="297815"/>
          </a:xfrm>
          <a:prstGeom prst="rect">
            <a:avLst/>
          </a:prstGeom>
        </p:spPr>
      </p:pic>
      <p:sp>
        <p:nvSpPr>
          <p:cNvPr id="3" name="CuadroTexto 2">
            <a:extLst>
              <a:ext uri="{FF2B5EF4-FFF2-40B4-BE49-F238E27FC236}">
                <a16:creationId xmlns:a16="http://schemas.microsoft.com/office/drawing/2014/main" id="{F5A86D4A-6650-2876-2095-A4879D9C4440}"/>
              </a:ext>
            </a:extLst>
          </p:cNvPr>
          <p:cNvSpPr txBox="1"/>
          <p:nvPr/>
        </p:nvSpPr>
        <p:spPr>
          <a:xfrm>
            <a:off x="383415" y="214650"/>
            <a:ext cx="10671142" cy="6857775"/>
          </a:xfrm>
          <a:prstGeom prst="rect">
            <a:avLst/>
          </a:prstGeom>
          <a:noFill/>
        </p:spPr>
        <p:txBody>
          <a:bodyPr wrap="square" rtlCol="0">
            <a:spAutoFit/>
          </a:bodyPr>
          <a:lstStyle/>
          <a:p>
            <a:pPr marL="63500" marR="290830" algn="just">
              <a:lnSpc>
                <a:spcPct val="97000"/>
              </a:lnSpc>
              <a:spcBef>
                <a:spcPts val="10"/>
              </a:spcBef>
              <a:spcAft>
                <a:spcPts val="0"/>
              </a:spcAft>
            </a:pPr>
            <a:r>
              <a:rPr lang="es-ES" sz="2000" spc="5" dirty="0">
                <a:effectLst/>
                <a:latin typeface="Garamond" panose="02020404030301010803" pitchFamily="18" charset="0"/>
                <a:ea typeface="Times New Roman" panose="02020603050405020304" pitchFamily="18" charset="0"/>
              </a:rPr>
              <a:t>Las categorías de solistas y agrupaciones que se ejecutarán </a:t>
            </a:r>
            <a:r>
              <a:rPr lang="es-ES" sz="2000" b="1" spc="5" dirty="0">
                <a:solidFill>
                  <a:srgbClr val="FF0000"/>
                </a:solidFill>
                <a:effectLst/>
                <a:latin typeface="Garamond" panose="02020404030301010803" pitchFamily="18" charset="0"/>
                <a:ea typeface="Times New Roman" panose="02020603050405020304" pitchFamily="18" charset="0"/>
              </a:rPr>
              <a:t>tendrán la inclusión de dos modalidades: amateur o principiantes y senior o avanzados</a:t>
            </a:r>
            <a:r>
              <a:rPr lang="es-ES" sz="2000" spc="5" dirty="0">
                <a:solidFill>
                  <a:srgbClr val="FF0000"/>
                </a:solidFill>
                <a:effectLst/>
                <a:latin typeface="Garamond" panose="02020404030301010803" pitchFamily="18" charset="0"/>
                <a:ea typeface="Times New Roman" panose="02020603050405020304" pitchFamily="18" charset="0"/>
              </a:rPr>
              <a:t>.</a:t>
            </a:r>
            <a:r>
              <a:rPr lang="es-ES" sz="2000" spc="5" dirty="0">
                <a:effectLst/>
                <a:latin typeface="Garamond" panose="02020404030301010803" pitchFamily="18" charset="0"/>
                <a:ea typeface="Times New Roman" panose="02020603050405020304" pitchFamily="18" charset="0"/>
              </a:rPr>
              <a:t> </a:t>
            </a:r>
            <a:endParaRPr lang="es-CO" sz="2000" dirty="0">
              <a:effectLst/>
              <a:latin typeface="Times New Roman" panose="02020603050405020304" pitchFamily="18" charset="0"/>
              <a:ea typeface="Times New Roman" panose="02020603050405020304" pitchFamily="18" charset="0"/>
            </a:endParaRPr>
          </a:p>
          <a:p>
            <a:pPr>
              <a:spcBef>
                <a:spcPts val="50"/>
              </a:spcBef>
            </a:pPr>
            <a:r>
              <a:rPr lang="es-ES" sz="2000" dirty="0">
                <a:effectLst/>
                <a:latin typeface="Garamond" panose="02020404030301010803" pitchFamily="18" charset="0"/>
                <a:ea typeface="Times New Roman" panose="02020603050405020304" pitchFamily="18" charset="0"/>
              </a:rPr>
              <a:t> </a:t>
            </a:r>
            <a:endParaRPr lang="es-CO" sz="2000" dirty="0">
              <a:effectLst/>
              <a:latin typeface="Times New Roman" panose="02020603050405020304" pitchFamily="18" charset="0"/>
              <a:ea typeface="Times New Roman" panose="02020603050405020304" pitchFamily="18" charset="0"/>
            </a:endParaRPr>
          </a:p>
          <a:p>
            <a:pPr marL="63500"/>
            <a:r>
              <a:rPr lang="es-ES" sz="2000" b="1" dirty="0">
                <a:effectLst/>
                <a:latin typeface="Garamond" panose="02020404030301010803" pitchFamily="18" charset="0"/>
                <a:ea typeface="Times New Roman" panose="02020603050405020304" pitchFamily="18" charset="0"/>
              </a:rPr>
              <a:t>Solistas.</a:t>
            </a:r>
            <a:r>
              <a:rPr lang="es-ES" sz="2000" b="1" spc="30" dirty="0">
                <a:effectLst/>
                <a:latin typeface="Garamond" panose="02020404030301010803" pitchFamily="18" charset="0"/>
                <a:ea typeface="Times New Roman" panose="02020603050405020304" pitchFamily="18" charset="0"/>
              </a:rPr>
              <a:t> </a:t>
            </a:r>
            <a:r>
              <a:rPr lang="es-ES" sz="2000" spc="30" dirty="0">
                <a:effectLst/>
                <a:latin typeface="Garamond" panose="02020404030301010803" pitchFamily="18" charset="0"/>
                <a:ea typeface="Times New Roman" panose="02020603050405020304" pitchFamily="18" charset="0"/>
              </a:rPr>
              <a:t>En el marco de esta categoría, se ejecutarán dos subcategorías, canción inédita la cual hace referencia a composiciones propias y tema libre en el cual se hace referencia a una reinterpretación de una canción existente. Los participantes deberán ser mayores de 18 años.</a:t>
            </a:r>
            <a:endParaRPr lang="es-CO" sz="2000" dirty="0">
              <a:effectLst/>
              <a:latin typeface="Times New Roman" panose="02020603050405020304" pitchFamily="18" charset="0"/>
              <a:ea typeface="Times New Roman" panose="02020603050405020304" pitchFamily="18" charset="0"/>
            </a:endParaRPr>
          </a:p>
          <a:p>
            <a:pPr marL="63500"/>
            <a:r>
              <a:rPr lang="es-ES" sz="2000" spc="30" dirty="0">
                <a:effectLst/>
                <a:latin typeface="Garamond" panose="02020404030301010803" pitchFamily="18" charset="0"/>
                <a:ea typeface="Times New Roman" panose="02020603050405020304" pitchFamily="18" charset="0"/>
              </a:rPr>
              <a:t> </a:t>
            </a:r>
            <a:endParaRPr lang="es-CO" sz="2000" dirty="0">
              <a:effectLst/>
              <a:latin typeface="Times New Roman" panose="02020603050405020304" pitchFamily="18" charset="0"/>
              <a:ea typeface="Times New Roman" panose="02020603050405020304" pitchFamily="18" charset="0"/>
            </a:endParaRPr>
          </a:p>
          <a:p>
            <a:pPr marL="63500"/>
            <a:r>
              <a:rPr lang="es-ES" sz="2000" spc="30" dirty="0">
                <a:effectLst/>
                <a:latin typeface="Garamond" panose="02020404030301010803" pitchFamily="18" charset="0"/>
                <a:ea typeface="Times New Roman" panose="02020603050405020304" pitchFamily="18" charset="0"/>
              </a:rPr>
              <a:t>Se premiarán los 3 primeros lugares de cada subcategoría.</a:t>
            </a:r>
            <a:endParaRPr lang="es-CO" sz="2000" dirty="0">
              <a:effectLst/>
              <a:latin typeface="Times New Roman" panose="02020603050405020304" pitchFamily="18" charset="0"/>
              <a:ea typeface="Times New Roman" panose="02020603050405020304" pitchFamily="18" charset="0"/>
            </a:endParaRPr>
          </a:p>
          <a:p>
            <a:pPr marL="63500"/>
            <a:r>
              <a:rPr lang="es-ES" sz="2000" b="1" spc="30" dirty="0">
                <a:effectLst/>
                <a:latin typeface="Garamond" panose="02020404030301010803" pitchFamily="18" charset="0"/>
                <a:ea typeface="Times New Roman" panose="02020603050405020304" pitchFamily="18" charset="0"/>
              </a:rPr>
              <a:t> </a:t>
            </a:r>
            <a:endParaRPr lang="es-CO" sz="2000" dirty="0">
              <a:effectLst/>
              <a:latin typeface="Times New Roman" panose="02020603050405020304" pitchFamily="18" charset="0"/>
              <a:ea typeface="Times New Roman" panose="02020603050405020304" pitchFamily="18" charset="0"/>
            </a:endParaRPr>
          </a:p>
          <a:p>
            <a:pPr marL="63500"/>
            <a:r>
              <a:rPr lang="es-ES" sz="2000" b="1" spc="30" dirty="0">
                <a:effectLst/>
                <a:latin typeface="Garamond" panose="02020404030301010803" pitchFamily="18" charset="0"/>
                <a:ea typeface="Times New Roman" panose="02020603050405020304" pitchFamily="18" charset="0"/>
              </a:rPr>
              <a:t>Agrupaciones. </a:t>
            </a:r>
            <a:r>
              <a:rPr lang="es-ES" sz="2000" spc="30" dirty="0">
                <a:effectLst/>
                <a:latin typeface="Garamond" panose="02020404030301010803" pitchFamily="18" charset="0"/>
                <a:ea typeface="Times New Roman" panose="02020603050405020304" pitchFamily="18" charset="0"/>
              </a:rPr>
              <a:t>Las agrupaciones deben ser de mínimo 3 integrantes y máximo 5 integrantes, se ejecutarán dos subcategorías, canción inédita la cual hace referencia a composiciones propias y tema libre en el cual se hace referencia a una reinterpretación de una canción existente. Los participantes deberán ser mayores de 18 años.</a:t>
            </a:r>
            <a:endParaRPr lang="es-CO" sz="2000" dirty="0">
              <a:effectLst/>
              <a:latin typeface="Times New Roman" panose="02020603050405020304" pitchFamily="18" charset="0"/>
              <a:ea typeface="Times New Roman" panose="02020603050405020304" pitchFamily="18" charset="0"/>
            </a:endParaRPr>
          </a:p>
          <a:p>
            <a:pPr marL="63500"/>
            <a:r>
              <a:rPr lang="es-ES" sz="2000" spc="30" dirty="0">
                <a:effectLst/>
                <a:latin typeface="Garamond" panose="02020404030301010803" pitchFamily="18" charset="0"/>
                <a:ea typeface="Times New Roman" panose="02020603050405020304" pitchFamily="18" charset="0"/>
              </a:rPr>
              <a:t> </a:t>
            </a:r>
            <a:endParaRPr lang="es-CO" sz="2000" dirty="0">
              <a:effectLst/>
              <a:latin typeface="Times New Roman" panose="02020603050405020304" pitchFamily="18" charset="0"/>
              <a:ea typeface="Times New Roman" panose="02020603050405020304" pitchFamily="18" charset="0"/>
            </a:endParaRPr>
          </a:p>
          <a:p>
            <a:pPr marL="63500"/>
            <a:r>
              <a:rPr lang="es-ES" sz="2000" spc="30" dirty="0">
                <a:effectLst/>
                <a:latin typeface="Garamond" panose="02020404030301010803" pitchFamily="18" charset="0"/>
                <a:ea typeface="Times New Roman" panose="02020603050405020304" pitchFamily="18" charset="0"/>
              </a:rPr>
              <a:t>Se premiarán los 3 primeros lugares de cada subcategoría.</a:t>
            </a:r>
            <a:endParaRPr lang="es-CO" sz="2000" dirty="0">
              <a:effectLst/>
              <a:latin typeface="Times New Roman" panose="02020603050405020304" pitchFamily="18" charset="0"/>
              <a:ea typeface="Times New Roman" panose="02020603050405020304" pitchFamily="18" charset="0"/>
            </a:endParaRPr>
          </a:p>
          <a:p>
            <a:pPr marL="63500"/>
            <a:r>
              <a:rPr lang="es-ES" sz="2000" spc="30" dirty="0">
                <a:effectLst/>
                <a:latin typeface="Garamond" panose="02020404030301010803" pitchFamily="18" charset="0"/>
                <a:ea typeface="Times New Roman" panose="02020603050405020304" pitchFamily="18" charset="0"/>
              </a:rPr>
              <a:t> </a:t>
            </a:r>
            <a:endParaRPr lang="es-CO" sz="2000" dirty="0">
              <a:effectLst/>
              <a:latin typeface="Times New Roman" panose="02020603050405020304" pitchFamily="18" charset="0"/>
              <a:ea typeface="Times New Roman" panose="02020603050405020304" pitchFamily="18" charset="0"/>
            </a:endParaRPr>
          </a:p>
          <a:p>
            <a:pPr marL="63500"/>
            <a:r>
              <a:rPr lang="es-ES" sz="2000" b="1" spc="30" dirty="0">
                <a:effectLst/>
                <a:latin typeface="Garamond" panose="02020404030301010803" pitchFamily="18" charset="0"/>
                <a:ea typeface="Times New Roman" panose="02020603050405020304" pitchFamily="18" charset="0"/>
              </a:rPr>
              <a:t>Infantil y juvenil. </a:t>
            </a:r>
            <a:r>
              <a:rPr lang="es-ES" sz="2000" spc="30" dirty="0">
                <a:effectLst/>
                <a:latin typeface="Garamond" panose="02020404030301010803" pitchFamily="18" charset="0"/>
                <a:ea typeface="Times New Roman" panose="02020603050405020304" pitchFamily="18" charset="0"/>
              </a:rPr>
              <a:t>En esta categoría se dividirán dos subcategorías, </a:t>
            </a:r>
            <a:r>
              <a:rPr lang="es-ES" sz="2000" b="1" spc="30" dirty="0">
                <a:effectLst/>
                <a:latin typeface="Garamond" panose="02020404030301010803" pitchFamily="18" charset="0"/>
                <a:ea typeface="Times New Roman" panose="02020603050405020304" pitchFamily="18" charset="0"/>
              </a:rPr>
              <a:t>niños y niñas de 8 a 13 años y jóvenes de 14 a 17 años</a:t>
            </a:r>
            <a:r>
              <a:rPr lang="es-ES" sz="2000" spc="30" dirty="0">
                <a:effectLst/>
                <a:latin typeface="Garamond" panose="02020404030301010803" pitchFamily="18" charset="0"/>
                <a:ea typeface="Times New Roman" panose="02020603050405020304" pitchFamily="18" charset="0"/>
              </a:rPr>
              <a:t>, quienes podrán concursar en una de las siguientes modalidades: grupo o solista.</a:t>
            </a:r>
          </a:p>
          <a:p>
            <a:pPr marL="63500"/>
            <a:endParaRPr lang="es-ES" sz="2000" spc="30" dirty="0">
              <a:latin typeface="Garamond" panose="02020404030301010803" pitchFamily="18" charset="0"/>
              <a:ea typeface="Times New Roman" panose="02020603050405020304" pitchFamily="18" charset="0"/>
            </a:endParaRPr>
          </a:p>
          <a:p>
            <a:pPr marL="63500"/>
            <a:r>
              <a:rPr lang="es-ES" sz="2000" spc="30" dirty="0">
                <a:effectLst/>
                <a:latin typeface="Garamond" panose="02020404030301010803" pitchFamily="18" charset="0"/>
                <a:ea typeface="Times New Roman" panose="02020603050405020304" pitchFamily="18" charset="0"/>
              </a:rPr>
              <a:t>Se premiarán los 3 primeros lugares de cada subcategoría</a:t>
            </a:r>
          </a:p>
          <a:p>
            <a:pPr marL="63500"/>
            <a:r>
              <a:rPr lang="es-ES" sz="2000" spc="30" dirty="0">
                <a:effectLst/>
                <a:latin typeface="Garamond" panose="02020404030301010803" pitchFamily="18" charset="0"/>
                <a:ea typeface="Times New Roman" panose="02020603050405020304" pitchFamily="18" charset="0"/>
              </a:rPr>
              <a:t> </a:t>
            </a:r>
            <a:endParaRPr lang="es-CO"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6862748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138" name="Google Shape;138;p18"/>
          <p:cNvPicPr preferRelativeResize="0"/>
          <p:nvPr/>
        </p:nvPicPr>
        <p:blipFill>
          <a:blip r:embed="rId3"/>
          <a:stretch>
            <a:fillRect/>
          </a:stretch>
        </p:blipFill>
        <p:spPr>
          <a:xfrm>
            <a:off x="0" y="-52"/>
            <a:ext cx="12192000" cy="8125975"/>
          </a:xfrm>
          <a:prstGeom prst="rect">
            <a:avLst/>
          </a:prstGeom>
          <a:noFill/>
          <a:ln>
            <a:noFill/>
          </a:ln>
        </p:spPr>
      </p:pic>
      <p:grpSp>
        <p:nvGrpSpPr>
          <p:cNvPr id="139" name="Google Shape;139;p18"/>
          <p:cNvGrpSpPr/>
          <p:nvPr/>
        </p:nvGrpSpPr>
        <p:grpSpPr>
          <a:xfrm>
            <a:off x="10943664" y="-52"/>
            <a:ext cx="1245319" cy="6857697"/>
            <a:chOff x="10950525" y="35050"/>
            <a:chExt cx="1239000" cy="6822900"/>
          </a:xfrm>
        </p:grpSpPr>
        <p:sp>
          <p:nvSpPr>
            <p:cNvPr id="140" name="Google Shape;140;p18"/>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
          <p:nvSpPr>
            <p:cNvPr id="141" name="Google Shape;141;p18"/>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 </a:t>
              </a:r>
              <a:endParaRPr>
                <a:latin typeface="Calibri" panose="020F0502020204030204"/>
                <a:ea typeface="Calibri" panose="020F0502020204030204"/>
                <a:cs typeface="Calibri" panose="020F0502020204030204"/>
                <a:sym typeface="Calibri" panose="020F0502020204030204"/>
              </a:endParaRPr>
            </a:p>
          </p:txBody>
        </p:sp>
      </p:grpSp>
      <p:sp>
        <p:nvSpPr>
          <p:cNvPr id="143" name="Google Shape;143;p18"/>
          <p:cNvSpPr txBox="1"/>
          <p:nvPr/>
        </p:nvSpPr>
        <p:spPr>
          <a:xfrm>
            <a:off x="322875" y="214650"/>
            <a:ext cx="11309802" cy="1374641"/>
          </a:xfrm>
          <a:prstGeom prst="rect">
            <a:avLst/>
          </a:prstGeom>
          <a:noFill/>
          <a:ln>
            <a:noFill/>
          </a:ln>
        </p:spPr>
        <p:txBody>
          <a:bodyPr spcFirstLastPara="1" wrap="square" lIns="91425" tIns="91425" rIns="91425" bIns="91425" anchor="t" anchorCtr="0">
            <a:spAutoFit/>
          </a:bodyPr>
          <a:lstStyle/>
          <a:p>
            <a:pPr marR="290830" algn="just">
              <a:lnSpc>
                <a:spcPct val="97000"/>
              </a:lnSpc>
              <a:spcBef>
                <a:spcPts val="10"/>
              </a:spcBef>
              <a:spcAft>
                <a:spcPts val="0"/>
              </a:spcAft>
            </a:pPr>
            <a:r>
              <a:rPr lang="es-ES" sz="180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marR="290830" algn="just">
              <a:lnSpc>
                <a:spcPct val="97000"/>
              </a:lnSpc>
              <a:spcBef>
                <a:spcPts val="10"/>
              </a:spcBef>
              <a:spcAft>
                <a:spcPts val="0"/>
              </a:spcAft>
            </a:pPr>
            <a:r>
              <a:rPr lang="es-ES" sz="180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a:r>
              <a:rPr lang="es-ES" sz="1800" b="1" spc="3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marR="292735" algn="just">
              <a:lnSpc>
                <a:spcPct val="97000"/>
              </a:lnSpc>
              <a:spcAft>
                <a:spcPts val="0"/>
              </a:spcAft>
            </a:pPr>
            <a:endParaRPr lang="es-CO" dirty="0">
              <a:effectLst/>
              <a:latin typeface="Times New Roman" panose="02020603050405020304" pitchFamily="18" charset="0"/>
              <a:ea typeface="Times New Roman" panose="02020603050405020304" pitchFamily="18" charset="0"/>
            </a:endParaRPr>
          </a:p>
          <a:p>
            <a:pPr marL="342900" lvl="0" indent="-342900">
              <a:lnSpc>
                <a:spcPts val="1250"/>
              </a:lnSpc>
              <a:buSzPts val="1100"/>
              <a:buFont typeface="Times New Roman" panose="02020603050405020304" pitchFamily="18" charset="0"/>
              <a:buAutoNum type="arabicPeriod"/>
              <a:tabLst>
                <a:tab pos="201295" algn="l"/>
                <a:tab pos="228600" algn="l"/>
              </a:tabLst>
            </a:pPr>
            <a:endParaRPr lang="es-CO" b="1" kern="0" spc="-10" dirty="0">
              <a:effectLst/>
              <a:latin typeface="Times New Roman" panose="02020603050405020304" pitchFamily="18" charset="0"/>
              <a:ea typeface="Times New Roman" panose="02020603050405020304" pitchFamily="18" charset="0"/>
            </a:endParaRPr>
          </a:p>
        </p:txBody>
      </p:sp>
      <p:pic>
        <p:nvPicPr>
          <p:cNvPr id="2" name="Imagen 1" descr="logo alcaldia"/>
          <p:cNvPicPr>
            <a:picLocks noChangeAspect="1"/>
          </p:cNvPicPr>
          <p:nvPr/>
        </p:nvPicPr>
        <p:blipFill>
          <a:blip r:embed="rId4"/>
          <a:stretch>
            <a:fillRect/>
          </a:stretch>
        </p:blipFill>
        <p:spPr>
          <a:xfrm>
            <a:off x="11111865" y="6485890"/>
            <a:ext cx="1019810" cy="297815"/>
          </a:xfrm>
          <a:prstGeom prst="rect">
            <a:avLst/>
          </a:prstGeom>
        </p:spPr>
      </p:pic>
      <p:graphicFrame>
        <p:nvGraphicFramePr>
          <p:cNvPr id="4" name="Tabla 3">
            <a:extLst>
              <a:ext uri="{FF2B5EF4-FFF2-40B4-BE49-F238E27FC236}">
                <a16:creationId xmlns:a16="http://schemas.microsoft.com/office/drawing/2014/main" id="{4AA4B53F-B600-B381-A328-7CE9BC66032F}"/>
              </a:ext>
            </a:extLst>
          </p:cNvPr>
          <p:cNvGraphicFramePr>
            <a:graphicFrameLocks noGrp="1"/>
          </p:cNvGraphicFramePr>
          <p:nvPr>
            <p:extLst>
              <p:ext uri="{D42A27DB-BD31-4B8C-83A1-F6EECF244321}">
                <p14:modId xmlns:p14="http://schemas.microsoft.com/office/powerpoint/2010/main" val="361312190"/>
              </p:ext>
            </p:extLst>
          </p:nvPr>
        </p:nvGraphicFramePr>
        <p:xfrm>
          <a:off x="688156" y="414779"/>
          <a:ext cx="10048973" cy="6248789"/>
        </p:xfrm>
        <a:graphic>
          <a:graphicData uri="http://schemas.openxmlformats.org/drawingml/2006/table">
            <a:tbl>
              <a:tblPr firstRow="1" firstCol="1" lastRow="1" lastCol="1" bandRow="1" bandCol="1"/>
              <a:tblGrid>
                <a:gridCol w="1816855">
                  <a:extLst>
                    <a:ext uri="{9D8B030D-6E8A-4147-A177-3AD203B41FA5}">
                      <a16:colId xmlns:a16="http://schemas.microsoft.com/office/drawing/2014/main" val="2904692517"/>
                    </a:ext>
                  </a:extLst>
                </a:gridCol>
                <a:gridCol w="1816855">
                  <a:extLst>
                    <a:ext uri="{9D8B030D-6E8A-4147-A177-3AD203B41FA5}">
                      <a16:colId xmlns:a16="http://schemas.microsoft.com/office/drawing/2014/main" val="689009487"/>
                    </a:ext>
                  </a:extLst>
                </a:gridCol>
                <a:gridCol w="1650042">
                  <a:extLst>
                    <a:ext uri="{9D8B030D-6E8A-4147-A177-3AD203B41FA5}">
                      <a16:colId xmlns:a16="http://schemas.microsoft.com/office/drawing/2014/main" val="296938124"/>
                    </a:ext>
                  </a:extLst>
                </a:gridCol>
                <a:gridCol w="1967588">
                  <a:extLst>
                    <a:ext uri="{9D8B030D-6E8A-4147-A177-3AD203B41FA5}">
                      <a16:colId xmlns:a16="http://schemas.microsoft.com/office/drawing/2014/main" val="2350160268"/>
                    </a:ext>
                  </a:extLst>
                </a:gridCol>
                <a:gridCol w="1967588">
                  <a:extLst>
                    <a:ext uri="{9D8B030D-6E8A-4147-A177-3AD203B41FA5}">
                      <a16:colId xmlns:a16="http://schemas.microsoft.com/office/drawing/2014/main" val="844917994"/>
                    </a:ext>
                  </a:extLst>
                </a:gridCol>
                <a:gridCol w="830045">
                  <a:extLst>
                    <a:ext uri="{9D8B030D-6E8A-4147-A177-3AD203B41FA5}">
                      <a16:colId xmlns:a16="http://schemas.microsoft.com/office/drawing/2014/main" val="1232134845"/>
                    </a:ext>
                  </a:extLst>
                </a:gridCol>
              </a:tblGrid>
              <a:tr h="351175">
                <a:tc>
                  <a:txBody>
                    <a:bodyPr/>
                    <a:lstStyle/>
                    <a:p>
                      <a:pPr marL="281305" algn="l">
                        <a:spcBef>
                          <a:spcPts val="540"/>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CONCURSO</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CC2E5"/>
                    </a:solidFill>
                  </a:tcPr>
                </a:tc>
                <a:tc>
                  <a:txBody>
                    <a:bodyPr/>
                    <a:lstStyle/>
                    <a:p>
                      <a:pPr marL="285115" algn="l">
                        <a:spcBef>
                          <a:spcPts val="540"/>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CATEGORIA</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CC2E5"/>
                    </a:solidFill>
                  </a:tcPr>
                </a:tc>
                <a:tc>
                  <a:txBody>
                    <a:bodyPr/>
                    <a:lstStyle/>
                    <a:p>
                      <a:pPr marL="83820" algn="l">
                        <a:spcBef>
                          <a:spcPts val="540"/>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CC2E5"/>
                    </a:solidFill>
                  </a:tcPr>
                </a:tc>
                <a:tc>
                  <a:txBody>
                    <a:bodyPr/>
                    <a:lstStyle/>
                    <a:p>
                      <a:pPr marL="83820" algn="l">
                        <a:spcBef>
                          <a:spcPts val="540"/>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PREMIACIÓN</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CC2E5"/>
                    </a:solidFill>
                  </a:tcPr>
                </a:tc>
                <a:tc>
                  <a:txBody>
                    <a:bodyPr/>
                    <a:lstStyle/>
                    <a:p>
                      <a:pPr marL="253365" marR="232410" algn="l">
                        <a:lnSpc>
                          <a:spcPts val="1170"/>
                        </a:lnSpc>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VALOR</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p>
                      <a:pPr marL="253365" marR="234315" algn="l">
                        <a:lnSpc>
                          <a:spcPts val="1210"/>
                        </a:lnSpc>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UNITARIO</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CC2E5"/>
                    </a:solidFill>
                  </a:tcPr>
                </a:tc>
                <a:tc>
                  <a:txBody>
                    <a:bodyPr/>
                    <a:lstStyle/>
                    <a:p>
                      <a:pPr marL="278130" algn="l">
                        <a:spcBef>
                          <a:spcPts val="540"/>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SUBTOTAL</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CC2E5"/>
                    </a:solidFill>
                  </a:tcPr>
                </a:tc>
                <a:extLst>
                  <a:ext uri="{0D108BD9-81ED-4DB2-BD59-A6C34878D82A}">
                    <a16:rowId xmlns:a16="http://schemas.microsoft.com/office/drawing/2014/main" val="1742031469"/>
                  </a:ext>
                </a:extLst>
              </a:tr>
              <a:tr h="154837">
                <a:tc rowSpan="36">
                  <a:txBody>
                    <a:bodyPr/>
                    <a:lstStyle/>
                    <a:p>
                      <a:pPr marL="67945" algn="l"/>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p>
                      <a:pPr marL="67945" algn="l"/>
                      <a:r>
                        <a:rPr lang="es-ES" sz="1100" b="0">
                          <a:effectLst/>
                          <a:latin typeface="Calibri Light" panose="020F0302020204030204" pitchFamily="34" charset="0"/>
                          <a:ea typeface="Times New Roman" panose="02020603050405020304" pitchFamily="18" charset="0"/>
                          <a:cs typeface="Times New Roman" panose="02020603050405020304" pitchFamily="18" charset="0"/>
                        </a:rPr>
                        <a:t>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p>
                      <a:pPr marL="67945" algn="l"/>
                      <a:r>
                        <a:rPr lang="es-ES" sz="1100" b="0">
                          <a:effectLst/>
                          <a:latin typeface="Calibri Light" panose="020F0302020204030204" pitchFamily="34" charset="0"/>
                          <a:ea typeface="Times New Roman" panose="02020603050405020304" pitchFamily="18" charset="0"/>
                          <a:cs typeface="Times New Roman" panose="02020603050405020304" pitchFamily="18" charset="0"/>
                        </a:rPr>
                        <a:t>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p>
                      <a:pPr marL="67945" algn="l"/>
                      <a:r>
                        <a:rPr lang="es-ES" sz="1100" b="0">
                          <a:effectLst/>
                          <a:latin typeface="Calibri Light" panose="020F0302020204030204" pitchFamily="34" charset="0"/>
                          <a:ea typeface="Times New Roman" panose="02020603050405020304" pitchFamily="18" charset="0"/>
                          <a:cs typeface="Times New Roman" panose="02020603050405020304" pitchFamily="18" charset="0"/>
                        </a:rPr>
                        <a:t>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p>
                      <a:pPr marL="67945" algn="l"/>
                      <a:r>
                        <a:rPr lang="es-ES" sz="1100" b="0">
                          <a:effectLst/>
                          <a:latin typeface="Calibri Light" panose="020F0302020204030204" pitchFamily="34" charset="0"/>
                          <a:ea typeface="Times New Roman" panose="02020603050405020304" pitchFamily="18" charset="0"/>
                          <a:cs typeface="Times New Roman" panose="02020603050405020304" pitchFamily="18" charset="0"/>
                        </a:rPr>
                        <a:t>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p>
                      <a:pPr marL="67945" algn="l"/>
                      <a:r>
                        <a:rPr lang="es-ES" sz="1100" b="0">
                          <a:effectLst/>
                          <a:latin typeface="Calibri Light" panose="020F0302020204030204" pitchFamily="34" charset="0"/>
                          <a:ea typeface="Times New Roman" panose="02020603050405020304" pitchFamily="18" charset="0"/>
                          <a:cs typeface="Times New Roman" panose="02020603050405020304" pitchFamily="18" charset="0"/>
                        </a:rPr>
                        <a:t>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p>
                      <a:pPr marL="67945" algn="l">
                        <a:spcBef>
                          <a:spcPts val="45"/>
                        </a:spcBef>
                        <a:spcAft>
                          <a:spcPts val="0"/>
                        </a:spcAft>
                      </a:pPr>
                      <a:r>
                        <a:rPr lang="es-ES" sz="1100" b="0">
                          <a:effectLst/>
                          <a:latin typeface="Calibri Light" panose="020F0302020204030204" pitchFamily="34" charset="0"/>
                          <a:ea typeface="Times New Roman" panose="02020603050405020304" pitchFamily="18" charset="0"/>
                          <a:cs typeface="Times New Roman" panose="02020603050405020304" pitchFamily="18" charset="0"/>
                        </a:rPr>
                        <a:t>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p>
                      <a:pPr marL="43815" algn="l">
                        <a:lnSpc>
                          <a:spcPct val="97000"/>
                        </a:lnSpc>
                      </a:pPr>
                      <a:r>
                        <a:rPr lang="es-ES" sz="1100" b="0">
                          <a:effectLst/>
                          <a:latin typeface="Calibri Light" panose="020F0302020204030204" pitchFamily="34" charset="0"/>
                          <a:ea typeface="Times New Roman" panose="02020603050405020304" pitchFamily="18" charset="0"/>
                          <a:cs typeface="Times New Roman" panose="02020603050405020304" pitchFamily="18" charset="0"/>
                        </a:rPr>
                        <a:t>SONIDOS</a:t>
                      </a:r>
                      <a:r>
                        <a:rPr lang="es-ES" sz="1100" b="0" spc="205">
                          <a:effectLst/>
                          <a:latin typeface="Calibri Light" panose="020F0302020204030204" pitchFamily="34" charset="0"/>
                          <a:ea typeface="Times New Roman" panose="02020603050405020304" pitchFamily="18" charset="0"/>
                          <a:cs typeface="Times New Roman" panose="02020603050405020304" pitchFamily="18" charset="0"/>
                        </a:rPr>
                        <a:t> </a:t>
                      </a:r>
                      <a:r>
                        <a:rPr lang="es-ES" sz="1100" b="0">
                          <a:effectLst/>
                          <a:latin typeface="Calibri Light" panose="020F0302020204030204" pitchFamily="34" charset="0"/>
                          <a:ea typeface="Times New Roman" panose="02020603050405020304" pitchFamily="18" charset="0"/>
                          <a:cs typeface="Times New Roman" panose="02020603050405020304" pitchFamily="18" charset="0"/>
                        </a:rPr>
                        <a:t>DE MI </a:t>
                      </a:r>
                      <a:r>
                        <a:rPr lang="es-ES" sz="1100" b="0" spc="-260">
                          <a:effectLst/>
                          <a:latin typeface="Calibri Light" panose="020F0302020204030204" pitchFamily="34" charset="0"/>
                          <a:ea typeface="Times New Roman" panose="02020603050405020304" pitchFamily="18" charset="0"/>
                          <a:cs typeface="Times New Roman" panose="02020603050405020304" pitchFamily="18" charset="0"/>
                        </a:rPr>
                        <a:t>    </a:t>
                      </a:r>
                      <a:r>
                        <a:rPr lang="es-ES" sz="1100" b="0">
                          <a:effectLst/>
                          <a:latin typeface="Calibri Light" panose="020F0302020204030204" pitchFamily="34" charset="0"/>
                          <a:ea typeface="Times New Roman" panose="02020603050405020304" pitchFamily="18" charset="0"/>
                          <a:cs typeface="Times New Roman" panose="02020603050405020304" pitchFamily="18" charset="0"/>
                        </a:rPr>
                        <a:t>SUMAPAZ</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p>
                      <a:pPr algn="l">
                        <a:lnSpc>
                          <a:spcPct val="107000"/>
                        </a:lnSpc>
                        <a:spcAft>
                          <a:spcPts val="800"/>
                        </a:spcAft>
                      </a:pPr>
                      <a:r>
                        <a:rPr lang="en-US" sz="1100" b="0" kern="0">
                          <a:effectLst/>
                          <a:latin typeface="Calibri Light" panose="020F0302020204030204" pitchFamily="34" charset="0"/>
                          <a:ea typeface="Calibri" panose="020F0502020204030204" pitchFamily="34" charset="0"/>
                          <a:cs typeface="Times New Roman" panose="02020603050405020304" pitchFamily="18" charset="0"/>
                        </a:rPr>
                        <a:t> </a:t>
                      </a:r>
                      <a:endParaRPr lang="es-CO" sz="1100" b="0" kern="10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en-US" sz="1100" b="0" kern="0">
                          <a:effectLst/>
                          <a:latin typeface="Calibri Light" panose="020F0302020204030204" pitchFamily="34" charset="0"/>
                          <a:ea typeface="Calibri" panose="020F0502020204030204" pitchFamily="34" charset="0"/>
                          <a:cs typeface="Times New Roman" panose="02020603050405020304" pitchFamily="18" charset="0"/>
                        </a:rPr>
                        <a:t> </a:t>
                      </a:r>
                      <a:endParaRPr lang="es-CO" sz="1100" b="0" kern="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6">
                  <a:txBody>
                    <a:bodyPr/>
                    <a:lstStyle/>
                    <a:p>
                      <a:pPr marL="67945" algn="l">
                        <a:spcBef>
                          <a:spcPts val="40"/>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Solistas amateur o principiantes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rowSpan="3">
                  <a:txBody>
                    <a:bodyPr/>
                    <a:lstStyle/>
                    <a:p>
                      <a:pPr marL="67945" algn="l">
                        <a:lnSpc>
                          <a:spcPts val="1130"/>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Canción inédita</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38100" algn="l">
                        <a:lnSpc>
                          <a:spcPts val="1130"/>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Primer Puesto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44450" algn="l">
                        <a:lnSpc>
                          <a:spcPts val="1130"/>
                        </a:lnSpc>
                      </a:pPr>
                      <a:r>
                        <a:rPr lang="es-ES" sz="1100" b="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$700.000</a:t>
                      </a:r>
                      <a:endParaRPr lang="es-CO" sz="11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rowSpan="3">
                  <a:txBody>
                    <a:bodyPr/>
                    <a:lstStyle/>
                    <a:p>
                      <a:pPr marL="67945" algn="l">
                        <a:spcBef>
                          <a:spcPts val="40"/>
                        </a:spcBef>
                        <a:spcAft>
                          <a:spcPts val="0"/>
                        </a:spcAft>
                      </a:pPr>
                      <a:r>
                        <a:rPr lang="es-ES" sz="1100" b="0">
                          <a:effectLst/>
                          <a:latin typeface="Calibri Light" panose="020F0302020204030204" pitchFamily="34" charset="0"/>
                          <a:ea typeface="Times New Roman" panose="02020603050405020304" pitchFamily="18" charset="0"/>
                          <a:cs typeface="Times New Roman" panose="02020603050405020304" pitchFamily="18" charset="0"/>
                        </a:rPr>
                        <a:t>$1.500.000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89559637"/>
                  </a:ext>
                </a:extLst>
              </a:tr>
              <a:tr h="154837">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marL="38100" algn="l">
                        <a:lnSpc>
                          <a:spcPts val="1130"/>
                        </a:lnSpc>
                      </a:pPr>
                      <a:r>
                        <a:rPr lang="es-ES" sz="1100" b="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Segundo Puesto</a:t>
                      </a:r>
                      <a:endParaRPr lang="es-CO" sz="11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44450" algn="l">
                        <a:lnSpc>
                          <a:spcPts val="1130"/>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$500.000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vMerge="1">
                  <a:txBody>
                    <a:bodyPr/>
                    <a:lstStyle/>
                    <a:p>
                      <a:endParaRPr lang="es-CO"/>
                    </a:p>
                  </a:txBody>
                  <a:tcPr/>
                </a:tc>
                <a:extLst>
                  <a:ext uri="{0D108BD9-81ED-4DB2-BD59-A6C34878D82A}">
                    <a16:rowId xmlns:a16="http://schemas.microsoft.com/office/drawing/2014/main" val="270094957"/>
                  </a:ext>
                </a:extLst>
              </a:tr>
              <a:tr h="154837">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marL="38100" algn="l">
                        <a:lnSpc>
                          <a:spcPts val="1130"/>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Tercer puesto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44450" algn="l">
                        <a:lnSpc>
                          <a:spcPts val="1130"/>
                        </a:lnSpc>
                      </a:pPr>
                      <a:r>
                        <a:rPr lang="es-ES" sz="1100" b="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$300.000</a:t>
                      </a:r>
                      <a:endParaRPr lang="es-CO" sz="11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vMerge="1">
                  <a:txBody>
                    <a:bodyPr/>
                    <a:lstStyle/>
                    <a:p>
                      <a:endParaRPr lang="es-CO"/>
                    </a:p>
                  </a:txBody>
                  <a:tcPr/>
                </a:tc>
                <a:extLst>
                  <a:ext uri="{0D108BD9-81ED-4DB2-BD59-A6C34878D82A}">
                    <a16:rowId xmlns:a16="http://schemas.microsoft.com/office/drawing/2014/main" val="1528128325"/>
                  </a:ext>
                </a:extLst>
              </a:tr>
              <a:tr h="154837">
                <a:tc vMerge="1">
                  <a:txBody>
                    <a:bodyPr/>
                    <a:lstStyle/>
                    <a:p>
                      <a:endParaRPr lang="es-CO"/>
                    </a:p>
                  </a:txBody>
                  <a:tcPr/>
                </a:tc>
                <a:tc vMerge="1">
                  <a:txBody>
                    <a:bodyPr/>
                    <a:lstStyle/>
                    <a:p>
                      <a:endParaRPr lang="es-CO"/>
                    </a:p>
                  </a:txBody>
                  <a:tcPr/>
                </a:tc>
                <a:tc rowSpan="3">
                  <a:txBody>
                    <a:bodyPr/>
                    <a:lstStyle/>
                    <a:p>
                      <a:pPr marL="67945" algn="l">
                        <a:lnSpc>
                          <a:spcPts val="1130"/>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Tema libre</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38100" algn="l">
                        <a:lnSpc>
                          <a:spcPts val="1130"/>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Primer Puesto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44450" algn="l">
                        <a:lnSpc>
                          <a:spcPts val="1130"/>
                        </a:lnSpc>
                      </a:pPr>
                      <a:r>
                        <a:rPr lang="es-ES" sz="1100" b="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$500.000</a:t>
                      </a:r>
                      <a:endParaRPr lang="es-CO" sz="11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rowSpan="3">
                  <a:txBody>
                    <a:bodyPr/>
                    <a:lstStyle/>
                    <a:p>
                      <a:pPr marL="67945" algn="l">
                        <a:spcBef>
                          <a:spcPts val="40"/>
                        </a:spcBef>
                        <a:spcAft>
                          <a:spcPts val="0"/>
                        </a:spcAft>
                      </a:pPr>
                      <a:r>
                        <a:rPr lang="es-ES" sz="1100" b="0">
                          <a:effectLst/>
                          <a:latin typeface="Calibri Light" panose="020F0302020204030204" pitchFamily="34" charset="0"/>
                          <a:ea typeface="Times New Roman" panose="02020603050405020304" pitchFamily="18" charset="0"/>
                          <a:cs typeface="Times New Roman" panose="02020603050405020304" pitchFamily="18" charset="0"/>
                        </a:rPr>
                        <a:t>$1.000.000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51077428"/>
                  </a:ext>
                </a:extLst>
              </a:tr>
              <a:tr h="154837">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marL="38100" algn="l">
                        <a:lnSpc>
                          <a:spcPts val="1130"/>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Segundo Puesto</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44450" algn="l">
                        <a:lnSpc>
                          <a:spcPts val="1130"/>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$300.000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vMerge="1">
                  <a:txBody>
                    <a:bodyPr/>
                    <a:lstStyle/>
                    <a:p>
                      <a:endParaRPr lang="es-CO"/>
                    </a:p>
                  </a:txBody>
                  <a:tcPr/>
                </a:tc>
                <a:extLst>
                  <a:ext uri="{0D108BD9-81ED-4DB2-BD59-A6C34878D82A}">
                    <a16:rowId xmlns:a16="http://schemas.microsoft.com/office/drawing/2014/main" val="772534057"/>
                  </a:ext>
                </a:extLst>
              </a:tr>
              <a:tr h="154837">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marL="38100" algn="l">
                        <a:lnSpc>
                          <a:spcPts val="1130"/>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Tercer puesto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44450" algn="l">
                        <a:lnSpc>
                          <a:spcPts val="1130"/>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$200.000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vMerge="1">
                  <a:txBody>
                    <a:bodyPr/>
                    <a:lstStyle/>
                    <a:p>
                      <a:endParaRPr lang="es-CO"/>
                    </a:p>
                  </a:txBody>
                  <a:tcPr/>
                </a:tc>
                <a:extLst>
                  <a:ext uri="{0D108BD9-81ED-4DB2-BD59-A6C34878D82A}">
                    <a16:rowId xmlns:a16="http://schemas.microsoft.com/office/drawing/2014/main" val="1943313691"/>
                  </a:ext>
                </a:extLst>
              </a:tr>
              <a:tr h="154837">
                <a:tc vMerge="1">
                  <a:txBody>
                    <a:bodyPr/>
                    <a:lstStyle/>
                    <a:p>
                      <a:endParaRPr lang="es-CO"/>
                    </a:p>
                  </a:txBody>
                  <a:tcPr/>
                </a:tc>
                <a:tc rowSpan="6">
                  <a:txBody>
                    <a:bodyPr/>
                    <a:lstStyle/>
                    <a:p>
                      <a:pPr algn="l">
                        <a:lnSpc>
                          <a:spcPct val="107000"/>
                        </a:lnSpc>
                        <a:spcAft>
                          <a:spcPts val="800"/>
                        </a:spcAft>
                      </a:pPr>
                      <a:r>
                        <a:rPr lang="en-US" sz="1100" b="0" kern="0" dirty="0" err="1">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Solistas</a:t>
                      </a:r>
                      <a:r>
                        <a:rPr lang="en-US" sz="1100" b="0"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 senior o </a:t>
                      </a:r>
                      <a:r>
                        <a:rPr lang="en-US" sz="1100" b="0" kern="0" dirty="0" err="1">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avanzados</a:t>
                      </a:r>
                      <a:endParaRPr lang="es-CO" sz="1100" b="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rowSpan="3">
                  <a:txBody>
                    <a:bodyPr/>
                    <a:lstStyle/>
                    <a:p>
                      <a:pPr marL="38100" algn="l">
                        <a:lnSpc>
                          <a:spcPts val="1130"/>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Canción inédita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p>
                      <a:pPr algn="l">
                        <a:lnSpc>
                          <a:spcPct val="107000"/>
                        </a:lnSpc>
                        <a:spcAft>
                          <a:spcPts val="800"/>
                        </a:spcAft>
                      </a:pPr>
                      <a:r>
                        <a:rPr lang="en-US" sz="1100" b="0" kern="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es-CO" sz="1100" b="0" kern="10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en-US" sz="1100" b="0" kern="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es-CO" sz="1100" b="0" kern="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38100" algn="l">
                        <a:lnSpc>
                          <a:spcPts val="1130"/>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Primer Puesto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44450" algn="l">
                        <a:lnSpc>
                          <a:spcPts val="1130"/>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$1.000.000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rowSpan="3">
                  <a:txBody>
                    <a:bodyPr/>
                    <a:lstStyle/>
                    <a:p>
                      <a:pPr marL="67945" algn="l">
                        <a:spcBef>
                          <a:spcPts val="40"/>
                        </a:spcBef>
                        <a:spcAft>
                          <a:spcPts val="0"/>
                        </a:spcAft>
                      </a:pPr>
                      <a:r>
                        <a:rPr lang="es-ES" sz="1100" b="0">
                          <a:effectLst/>
                          <a:latin typeface="Calibri Light" panose="020F0302020204030204" pitchFamily="34" charset="0"/>
                          <a:ea typeface="Times New Roman" panose="02020603050405020304" pitchFamily="18" charset="0"/>
                          <a:cs typeface="Times New Roman" panose="02020603050405020304" pitchFamily="18" charset="0"/>
                        </a:rPr>
                        <a:t>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p>
                      <a:pPr marL="67945" algn="l"/>
                      <a:r>
                        <a:rPr lang="es-ES" sz="1100" b="0">
                          <a:effectLst/>
                          <a:latin typeface="Calibri Light" panose="020F0302020204030204" pitchFamily="34" charset="0"/>
                          <a:ea typeface="Times New Roman" panose="02020603050405020304" pitchFamily="18" charset="0"/>
                          <a:cs typeface="Times New Roman" panose="02020603050405020304" pitchFamily="18" charset="0"/>
                        </a:rPr>
                        <a:t>$2.400.000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88845356"/>
                  </a:ext>
                </a:extLst>
              </a:tr>
              <a:tr h="154837">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marL="38100" algn="l">
                        <a:lnSpc>
                          <a:spcPts val="1130"/>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Segundo Puesto</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44450" algn="l">
                        <a:lnSpc>
                          <a:spcPts val="1130"/>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$800.000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vMerge="1">
                  <a:txBody>
                    <a:bodyPr/>
                    <a:lstStyle/>
                    <a:p>
                      <a:endParaRPr lang="es-CO"/>
                    </a:p>
                  </a:txBody>
                  <a:tcPr/>
                </a:tc>
                <a:extLst>
                  <a:ext uri="{0D108BD9-81ED-4DB2-BD59-A6C34878D82A}">
                    <a16:rowId xmlns:a16="http://schemas.microsoft.com/office/drawing/2014/main" val="3128928851"/>
                  </a:ext>
                </a:extLst>
              </a:tr>
              <a:tr h="253699">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marL="38100" algn="l">
                        <a:lnSpc>
                          <a:spcPts val="1130"/>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Tercer puesto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44450" algn="l">
                        <a:lnSpc>
                          <a:spcPts val="1130"/>
                        </a:lnSpc>
                      </a:pPr>
                      <a:r>
                        <a:rPr lang="es-ES" sz="1100" b="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$600.000</a:t>
                      </a:r>
                      <a:endParaRPr lang="es-CO" sz="11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vMerge="1">
                  <a:txBody>
                    <a:bodyPr/>
                    <a:lstStyle/>
                    <a:p>
                      <a:endParaRPr lang="es-CO"/>
                    </a:p>
                  </a:txBody>
                  <a:tcPr/>
                </a:tc>
                <a:extLst>
                  <a:ext uri="{0D108BD9-81ED-4DB2-BD59-A6C34878D82A}">
                    <a16:rowId xmlns:a16="http://schemas.microsoft.com/office/drawing/2014/main" val="3114497010"/>
                  </a:ext>
                </a:extLst>
              </a:tr>
              <a:tr h="163732">
                <a:tc vMerge="1">
                  <a:txBody>
                    <a:bodyPr/>
                    <a:lstStyle/>
                    <a:p>
                      <a:endParaRPr lang="es-CO"/>
                    </a:p>
                  </a:txBody>
                  <a:tcPr/>
                </a:tc>
                <a:tc vMerge="1">
                  <a:txBody>
                    <a:bodyPr/>
                    <a:lstStyle/>
                    <a:p>
                      <a:endParaRPr lang="es-CO"/>
                    </a:p>
                  </a:txBody>
                  <a:tcPr/>
                </a:tc>
                <a:tc rowSpan="3">
                  <a:txBody>
                    <a:bodyPr/>
                    <a:lstStyle/>
                    <a:p>
                      <a:pPr marL="38100" algn="l">
                        <a:spcBef>
                          <a:spcPts val="145"/>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Tema libre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38100" algn="l">
                        <a:spcBef>
                          <a:spcPts val="145"/>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Primer Puesto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44450" algn="l">
                        <a:spcBef>
                          <a:spcPts val="145"/>
                        </a:spcBef>
                        <a:spcAft>
                          <a:spcPts val="0"/>
                        </a:spcAft>
                      </a:pPr>
                      <a:r>
                        <a:rPr lang="es-ES" sz="1100" b="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$800.000</a:t>
                      </a:r>
                      <a:endParaRPr lang="es-CO" sz="11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rowSpan="3">
                  <a:txBody>
                    <a:bodyPr/>
                    <a:lstStyle/>
                    <a:p>
                      <a:pPr algn="l">
                        <a:lnSpc>
                          <a:spcPct val="107000"/>
                        </a:lnSpc>
                        <a:spcAft>
                          <a:spcPts val="800"/>
                        </a:spcAft>
                      </a:pPr>
                      <a:r>
                        <a:rPr lang="en-US" sz="1100" b="0" kern="0">
                          <a:effectLst/>
                          <a:latin typeface="Calibri Light" panose="020F0302020204030204" pitchFamily="34" charset="0"/>
                          <a:ea typeface="Calibri" panose="020F0502020204030204" pitchFamily="34" charset="0"/>
                          <a:cs typeface="Times New Roman" panose="02020603050405020304" pitchFamily="18" charset="0"/>
                        </a:rPr>
                        <a:t>$ 1.800.000</a:t>
                      </a:r>
                      <a:endParaRPr lang="es-CO" sz="1100" b="0" kern="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29570127"/>
                  </a:ext>
                </a:extLst>
              </a:tr>
              <a:tr h="163732">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marL="38100" algn="l">
                        <a:spcBef>
                          <a:spcPts val="145"/>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Segundo Puesto</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44450" algn="l">
                        <a:spcBef>
                          <a:spcPts val="145"/>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$600.000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vMerge="1">
                  <a:txBody>
                    <a:bodyPr/>
                    <a:lstStyle/>
                    <a:p>
                      <a:endParaRPr lang="es-CO"/>
                    </a:p>
                  </a:txBody>
                  <a:tcPr/>
                </a:tc>
                <a:extLst>
                  <a:ext uri="{0D108BD9-81ED-4DB2-BD59-A6C34878D82A}">
                    <a16:rowId xmlns:a16="http://schemas.microsoft.com/office/drawing/2014/main" val="3172753380"/>
                  </a:ext>
                </a:extLst>
              </a:tr>
              <a:tr h="163732">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marL="38100" algn="l">
                        <a:spcBef>
                          <a:spcPts val="145"/>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Tercer puesto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44450" algn="l">
                        <a:spcBef>
                          <a:spcPts val="145"/>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$400.000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vMerge="1">
                  <a:txBody>
                    <a:bodyPr/>
                    <a:lstStyle/>
                    <a:p>
                      <a:endParaRPr lang="es-CO"/>
                    </a:p>
                  </a:txBody>
                  <a:tcPr/>
                </a:tc>
                <a:extLst>
                  <a:ext uri="{0D108BD9-81ED-4DB2-BD59-A6C34878D82A}">
                    <a16:rowId xmlns:a16="http://schemas.microsoft.com/office/drawing/2014/main" val="41192829"/>
                  </a:ext>
                </a:extLst>
              </a:tr>
              <a:tr h="163732">
                <a:tc vMerge="1">
                  <a:txBody>
                    <a:bodyPr/>
                    <a:lstStyle/>
                    <a:p>
                      <a:endParaRPr lang="es-CO"/>
                    </a:p>
                  </a:txBody>
                  <a:tcPr/>
                </a:tc>
                <a:tc rowSpan="6">
                  <a:txBody>
                    <a:bodyPr/>
                    <a:lstStyle/>
                    <a:p>
                      <a:pPr marL="67945" algn="l">
                        <a:spcBef>
                          <a:spcPts val="40"/>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Agrupaciones amateur</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p>
                      <a:pPr marL="67945" algn="l">
                        <a:spcBef>
                          <a:spcPts val="5"/>
                        </a:spcBef>
                        <a:spcAft>
                          <a:spcPts val="0"/>
                        </a:spcAft>
                      </a:pPr>
                      <a:r>
                        <a:rPr lang="es-ES" sz="1100" b="0">
                          <a:effectLst/>
                          <a:latin typeface="Calibri Light" panose="020F0302020204030204" pitchFamily="34" charset="0"/>
                          <a:ea typeface="Times New Roman" panose="02020603050405020304" pitchFamily="18" charset="0"/>
                          <a:cs typeface="Times New Roman" panose="02020603050405020304" pitchFamily="18" charset="0"/>
                        </a:rPr>
                        <a:t>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rowSpan="3">
                  <a:txBody>
                    <a:bodyPr/>
                    <a:lstStyle/>
                    <a:p>
                      <a:pPr marL="38100" algn="l">
                        <a:spcBef>
                          <a:spcPts val="145"/>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Canción inédita</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38100" algn="l">
                        <a:spcBef>
                          <a:spcPts val="145"/>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Primer Puesto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44450" algn="l">
                        <a:spcBef>
                          <a:spcPts val="145"/>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$1.200.000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rowSpan="3">
                  <a:txBody>
                    <a:bodyPr/>
                    <a:lstStyle/>
                    <a:p>
                      <a:pPr marL="67945" algn="l">
                        <a:spcBef>
                          <a:spcPts val="40"/>
                        </a:spcBef>
                        <a:spcAft>
                          <a:spcPts val="0"/>
                        </a:spcAft>
                      </a:pPr>
                      <a:r>
                        <a:rPr lang="es-ES" sz="1100" b="0">
                          <a:effectLst/>
                          <a:latin typeface="Calibri Light" panose="020F0302020204030204" pitchFamily="34" charset="0"/>
                          <a:ea typeface="Times New Roman" panose="02020603050405020304" pitchFamily="18" charset="0"/>
                          <a:cs typeface="Times New Roman" panose="02020603050405020304" pitchFamily="18" charset="0"/>
                        </a:rPr>
                        <a:t>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p>
                      <a:pPr marL="51435" algn="l">
                        <a:spcBef>
                          <a:spcPts val="5"/>
                        </a:spcBef>
                        <a:spcAft>
                          <a:spcPts val="0"/>
                        </a:spcAft>
                      </a:pPr>
                      <a:r>
                        <a:rPr lang="es-ES" sz="1100" b="0">
                          <a:effectLst/>
                          <a:latin typeface="Calibri Light" panose="020F0302020204030204" pitchFamily="34" charset="0"/>
                          <a:ea typeface="Times New Roman" panose="02020603050405020304" pitchFamily="18" charset="0"/>
                          <a:cs typeface="Times New Roman" panose="02020603050405020304" pitchFamily="18" charset="0"/>
                        </a:rPr>
                        <a:t>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p>
                      <a:pPr marL="51435" algn="l">
                        <a:spcBef>
                          <a:spcPts val="5"/>
                        </a:spcBef>
                        <a:spcAft>
                          <a:spcPts val="0"/>
                        </a:spcAft>
                      </a:pPr>
                      <a:r>
                        <a:rPr lang="es-ES" sz="1100" b="0">
                          <a:effectLst/>
                          <a:latin typeface="Calibri Light" panose="020F0302020204030204" pitchFamily="34" charset="0"/>
                          <a:ea typeface="Times New Roman" panose="02020603050405020304" pitchFamily="18" charset="0"/>
                          <a:cs typeface="Times New Roman" panose="02020603050405020304" pitchFamily="18" charset="0"/>
                        </a:rPr>
                        <a:t>$3.000.000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242239"/>
                  </a:ext>
                </a:extLst>
              </a:tr>
              <a:tr h="163732">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marL="38100" algn="l">
                        <a:spcBef>
                          <a:spcPts val="145"/>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Segundo Puesto</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44450" algn="l">
                        <a:spcBef>
                          <a:spcPts val="145"/>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$1.000.000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vMerge="1">
                  <a:txBody>
                    <a:bodyPr/>
                    <a:lstStyle/>
                    <a:p>
                      <a:endParaRPr lang="es-CO"/>
                    </a:p>
                  </a:txBody>
                  <a:tcPr/>
                </a:tc>
                <a:extLst>
                  <a:ext uri="{0D108BD9-81ED-4DB2-BD59-A6C34878D82A}">
                    <a16:rowId xmlns:a16="http://schemas.microsoft.com/office/drawing/2014/main" val="335683735"/>
                  </a:ext>
                </a:extLst>
              </a:tr>
              <a:tr h="163732">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marL="38100" algn="l">
                        <a:spcBef>
                          <a:spcPts val="145"/>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Tercer Puesto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44450" algn="l">
                        <a:spcBef>
                          <a:spcPts val="145"/>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$800.000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vMerge="1">
                  <a:txBody>
                    <a:bodyPr/>
                    <a:lstStyle/>
                    <a:p>
                      <a:endParaRPr lang="es-CO"/>
                    </a:p>
                  </a:txBody>
                  <a:tcPr/>
                </a:tc>
                <a:extLst>
                  <a:ext uri="{0D108BD9-81ED-4DB2-BD59-A6C34878D82A}">
                    <a16:rowId xmlns:a16="http://schemas.microsoft.com/office/drawing/2014/main" val="436936029"/>
                  </a:ext>
                </a:extLst>
              </a:tr>
              <a:tr h="163732">
                <a:tc vMerge="1">
                  <a:txBody>
                    <a:bodyPr/>
                    <a:lstStyle/>
                    <a:p>
                      <a:endParaRPr lang="es-CO"/>
                    </a:p>
                  </a:txBody>
                  <a:tcPr/>
                </a:tc>
                <a:tc vMerge="1">
                  <a:txBody>
                    <a:bodyPr/>
                    <a:lstStyle/>
                    <a:p>
                      <a:endParaRPr lang="es-CO"/>
                    </a:p>
                  </a:txBody>
                  <a:tcPr/>
                </a:tc>
                <a:tc rowSpan="3">
                  <a:txBody>
                    <a:bodyPr/>
                    <a:lstStyle/>
                    <a:p>
                      <a:pPr marL="38100" algn="l">
                        <a:spcBef>
                          <a:spcPts val="145"/>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Tema libre</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38100" algn="l">
                        <a:spcBef>
                          <a:spcPts val="145"/>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Primer Puesto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44450" algn="l">
                        <a:spcBef>
                          <a:spcPts val="145"/>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$1.100.000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rowSpan="3">
                  <a:txBody>
                    <a:bodyPr/>
                    <a:lstStyle/>
                    <a:p>
                      <a:pPr algn="l">
                        <a:lnSpc>
                          <a:spcPct val="107000"/>
                        </a:lnSpc>
                        <a:spcAft>
                          <a:spcPts val="800"/>
                        </a:spcAft>
                      </a:pPr>
                      <a:r>
                        <a:rPr lang="en-US" sz="1100" b="0" kern="0">
                          <a:effectLst/>
                          <a:latin typeface="Calibri Light" panose="020F0302020204030204" pitchFamily="34" charset="0"/>
                          <a:ea typeface="Calibri" panose="020F0502020204030204" pitchFamily="34" charset="0"/>
                          <a:cs typeface="Times New Roman" panose="02020603050405020304" pitchFamily="18" charset="0"/>
                        </a:rPr>
                        <a:t>$2.800.000</a:t>
                      </a:r>
                      <a:endParaRPr lang="es-CO" sz="1100" b="0" kern="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54148372"/>
                  </a:ext>
                </a:extLst>
              </a:tr>
              <a:tr h="163732">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marL="38100" algn="l">
                        <a:spcBef>
                          <a:spcPts val="145"/>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Segundo Puesto</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44450" algn="l">
                        <a:spcBef>
                          <a:spcPts val="145"/>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$900.000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vMerge="1">
                  <a:txBody>
                    <a:bodyPr/>
                    <a:lstStyle/>
                    <a:p>
                      <a:endParaRPr lang="es-CO"/>
                    </a:p>
                  </a:txBody>
                  <a:tcPr/>
                </a:tc>
                <a:extLst>
                  <a:ext uri="{0D108BD9-81ED-4DB2-BD59-A6C34878D82A}">
                    <a16:rowId xmlns:a16="http://schemas.microsoft.com/office/drawing/2014/main" val="353594030"/>
                  </a:ext>
                </a:extLst>
              </a:tr>
              <a:tr h="163732">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marL="38100" algn="l">
                        <a:spcBef>
                          <a:spcPts val="145"/>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Tercer Puesto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44450" algn="l">
                        <a:spcBef>
                          <a:spcPts val="145"/>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$800.000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vMerge="1">
                  <a:txBody>
                    <a:bodyPr/>
                    <a:lstStyle/>
                    <a:p>
                      <a:endParaRPr lang="es-CO"/>
                    </a:p>
                  </a:txBody>
                  <a:tcPr/>
                </a:tc>
                <a:extLst>
                  <a:ext uri="{0D108BD9-81ED-4DB2-BD59-A6C34878D82A}">
                    <a16:rowId xmlns:a16="http://schemas.microsoft.com/office/drawing/2014/main" val="3874809626"/>
                  </a:ext>
                </a:extLst>
              </a:tr>
              <a:tr h="154837">
                <a:tc vMerge="1">
                  <a:txBody>
                    <a:bodyPr/>
                    <a:lstStyle/>
                    <a:p>
                      <a:endParaRPr lang="es-CO"/>
                    </a:p>
                  </a:txBody>
                  <a:tcPr/>
                </a:tc>
                <a:tc rowSpan="6">
                  <a:txBody>
                    <a:bodyPr/>
                    <a:lstStyle/>
                    <a:p>
                      <a:pPr marL="67945" algn="l">
                        <a:spcBef>
                          <a:spcPts val="40"/>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Agrupaciones senior</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p>
                      <a:pPr marL="67945" algn="l">
                        <a:spcBef>
                          <a:spcPts val="820"/>
                        </a:spcBef>
                        <a:spcAft>
                          <a:spcPts val="0"/>
                        </a:spcAft>
                      </a:pPr>
                      <a:r>
                        <a:rPr lang="es-ES" sz="1100" b="0">
                          <a:effectLst/>
                          <a:latin typeface="Calibri Light" panose="020F0302020204030204" pitchFamily="34" charset="0"/>
                          <a:ea typeface="Times New Roman" panose="02020603050405020304" pitchFamily="18" charset="0"/>
                          <a:cs typeface="Times New Roman" panose="02020603050405020304" pitchFamily="18" charset="0"/>
                        </a:rPr>
                        <a:t>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rowSpan="3">
                  <a:txBody>
                    <a:bodyPr/>
                    <a:lstStyle/>
                    <a:p>
                      <a:pPr marL="38100" algn="l">
                        <a:lnSpc>
                          <a:spcPts val="1145"/>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Canción inédita</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38100" algn="l">
                        <a:lnSpc>
                          <a:spcPts val="1145"/>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Primer Puesto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44450" algn="l">
                        <a:lnSpc>
                          <a:spcPts val="1145"/>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$1.600.000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rowSpan="3">
                  <a:txBody>
                    <a:bodyPr/>
                    <a:lstStyle/>
                    <a:p>
                      <a:pPr marL="51435" algn="l">
                        <a:spcBef>
                          <a:spcPts val="820"/>
                        </a:spcBef>
                        <a:spcAft>
                          <a:spcPts val="0"/>
                        </a:spcAft>
                      </a:pPr>
                      <a:r>
                        <a:rPr lang="es-ES" sz="1100" b="0">
                          <a:effectLst/>
                          <a:latin typeface="Calibri Light" panose="020F0302020204030204" pitchFamily="34" charset="0"/>
                          <a:ea typeface="Times New Roman" panose="02020603050405020304" pitchFamily="18" charset="0"/>
                          <a:cs typeface="Times New Roman" panose="02020603050405020304" pitchFamily="18" charset="0"/>
                        </a:rPr>
                        <a:t>$4.000.000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98171592"/>
                  </a:ext>
                </a:extLst>
              </a:tr>
              <a:tr h="163732">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marL="38100" algn="l">
                        <a:spcBef>
                          <a:spcPts val="145"/>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Segundo Puesto</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44450" algn="l">
                        <a:spcBef>
                          <a:spcPts val="145"/>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$1.300.000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vMerge="1">
                  <a:txBody>
                    <a:bodyPr/>
                    <a:lstStyle/>
                    <a:p>
                      <a:endParaRPr lang="es-CO"/>
                    </a:p>
                  </a:txBody>
                  <a:tcPr/>
                </a:tc>
                <a:extLst>
                  <a:ext uri="{0D108BD9-81ED-4DB2-BD59-A6C34878D82A}">
                    <a16:rowId xmlns:a16="http://schemas.microsoft.com/office/drawing/2014/main" val="298439212"/>
                  </a:ext>
                </a:extLst>
              </a:tr>
              <a:tr h="163732">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marL="38100" algn="l">
                        <a:spcBef>
                          <a:spcPts val="145"/>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Tercer Puesto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44450" algn="l">
                        <a:spcBef>
                          <a:spcPts val="145"/>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$1.100.000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vMerge="1">
                  <a:txBody>
                    <a:bodyPr/>
                    <a:lstStyle/>
                    <a:p>
                      <a:endParaRPr lang="es-CO"/>
                    </a:p>
                  </a:txBody>
                  <a:tcPr/>
                </a:tc>
                <a:extLst>
                  <a:ext uri="{0D108BD9-81ED-4DB2-BD59-A6C34878D82A}">
                    <a16:rowId xmlns:a16="http://schemas.microsoft.com/office/drawing/2014/main" val="2198077510"/>
                  </a:ext>
                </a:extLst>
              </a:tr>
              <a:tr h="154837">
                <a:tc vMerge="1">
                  <a:txBody>
                    <a:bodyPr/>
                    <a:lstStyle/>
                    <a:p>
                      <a:endParaRPr lang="es-CO"/>
                    </a:p>
                  </a:txBody>
                  <a:tcPr/>
                </a:tc>
                <a:tc vMerge="1">
                  <a:txBody>
                    <a:bodyPr/>
                    <a:lstStyle/>
                    <a:p>
                      <a:endParaRPr lang="es-CO"/>
                    </a:p>
                  </a:txBody>
                  <a:tcPr/>
                </a:tc>
                <a:tc rowSpan="3">
                  <a:txBody>
                    <a:bodyPr/>
                    <a:lstStyle/>
                    <a:p>
                      <a:pPr marL="38100" algn="l">
                        <a:lnSpc>
                          <a:spcPts val="1145"/>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Tema libre</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p>
                      <a:pPr marL="38100" algn="l">
                        <a:spcBef>
                          <a:spcPts val="145"/>
                        </a:spcBef>
                        <a:spcAft>
                          <a:spcPts val="0"/>
                        </a:spcAft>
                      </a:pPr>
                      <a:r>
                        <a:rPr lang="es-ES" sz="1100" b="0">
                          <a:effectLst/>
                          <a:latin typeface="Calibri Light" panose="020F0302020204030204" pitchFamily="34" charset="0"/>
                          <a:ea typeface="Times New Roman" panose="02020603050405020304" pitchFamily="18" charset="0"/>
                          <a:cs typeface="Times New Roman" panose="02020603050405020304" pitchFamily="18" charset="0"/>
                        </a:rPr>
                        <a:t>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38100" algn="l">
                        <a:lnSpc>
                          <a:spcPts val="1145"/>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Primer Puesto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44450" algn="l">
                        <a:lnSpc>
                          <a:spcPts val="1145"/>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$1.500.000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rowSpan="3">
                  <a:txBody>
                    <a:bodyPr/>
                    <a:lstStyle/>
                    <a:p>
                      <a:pPr marL="51435" algn="l">
                        <a:spcBef>
                          <a:spcPts val="820"/>
                        </a:spcBef>
                        <a:spcAft>
                          <a:spcPts val="0"/>
                        </a:spcAft>
                      </a:pPr>
                      <a:r>
                        <a:rPr lang="es-ES" sz="1100" b="0">
                          <a:effectLst/>
                          <a:latin typeface="Calibri Light" panose="020F0302020204030204" pitchFamily="34" charset="0"/>
                          <a:ea typeface="Times New Roman" panose="02020603050405020304" pitchFamily="18" charset="0"/>
                          <a:cs typeface="Times New Roman" panose="02020603050405020304" pitchFamily="18" charset="0"/>
                        </a:rPr>
                        <a:t>$3.700.000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80295583"/>
                  </a:ext>
                </a:extLst>
              </a:tr>
              <a:tr h="163732">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marL="38100" algn="l">
                        <a:spcBef>
                          <a:spcPts val="145"/>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Segundo Puesto</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44450" algn="l">
                        <a:spcBef>
                          <a:spcPts val="145"/>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$1.200.000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vMerge="1">
                  <a:txBody>
                    <a:bodyPr/>
                    <a:lstStyle/>
                    <a:p>
                      <a:endParaRPr lang="es-CO"/>
                    </a:p>
                  </a:txBody>
                  <a:tcPr/>
                </a:tc>
                <a:extLst>
                  <a:ext uri="{0D108BD9-81ED-4DB2-BD59-A6C34878D82A}">
                    <a16:rowId xmlns:a16="http://schemas.microsoft.com/office/drawing/2014/main" val="1325665905"/>
                  </a:ext>
                </a:extLst>
              </a:tr>
              <a:tr h="163732">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marL="38100" algn="l">
                        <a:spcBef>
                          <a:spcPts val="145"/>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Tercer Puesto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44450" algn="l">
                        <a:spcBef>
                          <a:spcPts val="145"/>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$1.000.000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vMerge="1">
                  <a:txBody>
                    <a:bodyPr/>
                    <a:lstStyle/>
                    <a:p>
                      <a:endParaRPr lang="es-CO"/>
                    </a:p>
                  </a:txBody>
                  <a:tcPr/>
                </a:tc>
                <a:extLst>
                  <a:ext uri="{0D108BD9-81ED-4DB2-BD59-A6C34878D82A}">
                    <a16:rowId xmlns:a16="http://schemas.microsoft.com/office/drawing/2014/main" val="972559452"/>
                  </a:ext>
                </a:extLst>
              </a:tr>
              <a:tr h="154837">
                <a:tc vMerge="1">
                  <a:txBody>
                    <a:bodyPr/>
                    <a:lstStyle/>
                    <a:p>
                      <a:endParaRPr lang="es-CO"/>
                    </a:p>
                  </a:txBody>
                  <a:tcPr/>
                </a:tc>
                <a:tc rowSpan="6">
                  <a:txBody>
                    <a:bodyPr/>
                    <a:lstStyle/>
                    <a:p>
                      <a:pPr marL="67945" algn="l"/>
                      <a:r>
                        <a:rPr lang="es-ES" sz="1100" b="0">
                          <a:effectLst/>
                          <a:latin typeface="Calibri Light" panose="020F0302020204030204" pitchFamily="34" charset="0"/>
                          <a:ea typeface="Times New Roman" panose="02020603050405020304" pitchFamily="18" charset="0"/>
                          <a:cs typeface="Times New Roman" panose="02020603050405020304" pitchFamily="18" charset="0"/>
                        </a:rPr>
                        <a:t>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p>
                      <a:pPr marL="67945" algn="l">
                        <a:spcBef>
                          <a:spcPts val="760"/>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Niñez (6 a 12 años)</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rowSpan="3">
                  <a:txBody>
                    <a:bodyPr/>
                    <a:lstStyle/>
                    <a:p>
                      <a:pPr marL="38100" algn="l">
                        <a:lnSpc>
                          <a:spcPts val="1130"/>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Agrupación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38100" algn="l">
                        <a:lnSpc>
                          <a:spcPts val="1130"/>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Primer puesto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44450" algn="l">
                        <a:lnSpc>
                          <a:spcPts val="1130"/>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$700.000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rowSpan="6">
                  <a:txBody>
                    <a:bodyPr/>
                    <a:lstStyle/>
                    <a:p>
                      <a:pPr marL="67945" algn="l"/>
                      <a:r>
                        <a:rPr lang="es-ES" sz="1100" b="0">
                          <a:effectLst/>
                          <a:latin typeface="Calibri Light" panose="020F0302020204030204" pitchFamily="34" charset="0"/>
                          <a:ea typeface="Times New Roman" panose="02020603050405020304" pitchFamily="18" charset="0"/>
                          <a:cs typeface="Times New Roman" panose="02020603050405020304" pitchFamily="18" charset="0"/>
                        </a:rPr>
                        <a:t>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p>
                      <a:pPr marL="51435" algn="l">
                        <a:spcBef>
                          <a:spcPts val="760"/>
                        </a:spcBef>
                        <a:spcAft>
                          <a:spcPts val="0"/>
                        </a:spcAft>
                      </a:pPr>
                      <a:r>
                        <a:rPr lang="es-ES" sz="1100" b="0">
                          <a:effectLst/>
                          <a:latin typeface="Calibri Light" panose="020F0302020204030204" pitchFamily="34" charset="0"/>
                          <a:ea typeface="Times New Roman" panose="02020603050405020304" pitchFamily="18" charset="0"/>
                          <a:cs typeface="Times New Roman" panose="02020603050405020304" pitchFamily="18" charset="0"/>
                        </a:rPr>
                        <a:t>$2.500.000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13536226"/>
                  </a:ext>
                </a:extLst>
              </a:tr>
              <a:tr h="161302">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marL="38100" algn="l">
                        <a:spcBef>
                          <a:spcPts val="135"/>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Segundo puesto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44450" algn="l">
                        <a:spcBef>
                          <a:spcPts val="135"/>
                        </a:spcBef>
                        <a:spcAft>
                          <a:spcPts val="0"/>
                        </a:spcAft>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$500.000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vMerge="1">
                  <a:txBody>
                    <a:bodyPr/>
                    <a:lstStyle/>
                    <a:p>
                      <a:endParaRPr lang="es-CO"/>
                    </a:p>
                  </a:txBody>
                  <a:tcPr/>
                </a:tc>
                <a:extLst>
                  <a:ext uri="{0D108BD9-81ED-4DB2-BD59-A6C34878D82A}">
                    <a16:rowId xmlns:a16="http://schemas.microsoft.com/office/drawing/2014/main" val="3011847040"/>
                  </a:ext>
                </a:extLst>
              </a:tr>
              <a:tr h="154837">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marL="38100" algn="l">
                        <a:lnSpc>
                          <a:spcPts val="1130"/>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Tercer</a:t>
                      </a:r>
                      <a:r>
                        <a:rPr lang="es-ES" sz="1100" b="0" spc="-6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a:t>
                      </a: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puesto</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44450" algn="l">
                        <a:lnSpc>
                          <a:spcPts val="1130"/>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$300.000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vMerge="1">
                  <a:txBody>
                    <a:bodyPr/>
                    <a:lstStyle/>
                    <a:p>
                      <a:endParaRPr lang="es-CO"/>
                    </a:p>
                  </a:txBody>
                  <a:tcPr/>
                </a:tc>
                <a:extLst>
                  <a:ext uri="{0D108BD9-81ED-4DB2-BD59-A6C34878D82A}">
                    <a16:rowId xmlns:a16="http://schemas.microsoft.com/office/drawing/2014/main" val="2691972525"/>
                  </a:ext>
                </a:extLst>
              </a:tr>
              <a:tr h="154837">
                <a:tc vMerge="1">
                  <a:txBody>
                    <a:bodyPr/>
                    <a:lstStyle/>
                    <a:p>
                      <a:endParaRPr lang="es-CO"/>
                    </a:p>
                  </a:txBody>
                  <a:tcPr/>
                </a:tc>
                <a:tc vMerge="1">
                  <a:txBody>
                    <a:bodyPr/>
                    <a:lstStyle/>
                    <a:p>
                      <a:endParaRPr lang="es-CO"/>
                    </a:p>
                  </a:txBody>
                  <a:tcPr/>
                </a:tc>
                <a:tc rowSpan="3">
                  <a:txBody>
                    <a:bodyPr/>
                    <a:lstStyle/>
                    <a:p>
                      <a:pPr marL="38100" algn="l">
                        <a:lnSpc>
                          <a:spcPts val="1145"/>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Solista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38100" algn="l">
                        <a:lnSpc>
                          <a:spcPts val="1145"/>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Primer puesto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44450" algn="l">
                        <a:lnSpc>
                          <a:spcPts val="1145"/>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$500.000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vMerge="1">
                  <a:txBody>
                    <a:bodyPr/>
                    <a:lstStyle/>
                    <a:p>
                      <a:endParaRPr lang="es-CO"/>
                    </a:p>
                  </a:txBody>
                  <a:tcPr/>
                </a:tc>
                <a:extLst>
                  <a:ext uri="{0D108BD9-81ED-4DB2-BD59-A6C34878D82A}">
                    <a16:rowId xmlns:a16="http://schemas.microsoft.com/office/drawing/2014/main" val="863148308"/>
                  </a:ext>
                </a:extLst>
              </a:tr>
              <a:tr h="154837">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marL="38100" algn="l">
                        <a:lnSpc>
                          <a:spcPts val="1145"/>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Segundo puesto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44450" algn="l">
                        <a:lnSpc>
                          <a:spcPts val="1145"/>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$300.000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vMerge="1">
                  <a:txBody>
                    <a:bodyPr/>
                    <a:lstStyle/>
                    <a:p>
                      <a:endParaRPr lang="es-CO"/>
                    </a:p>
                  </a:txBody>
                  <a:tcPr/>
                </a:tc>
                <a:extLst>
                  <a:ext uri="{0D108BD9-81ED-4DB2-BD59-A6C34878D82A}">
                    <a16:rowId xmlns:a16="http://schemas.microsoft.com/office/drawing/2014/main" val="3699525507"/>
                  </a:ext>
                </a:extLst>
              </a:tr>
              <a:tr h="154837">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marL="38100" algn="l">
                        <a:lnSpc>
                          <a:spcPts val="1145"/>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Tercer</a:t>
                      </a:r>
                      <a:r>
                        <a:rPr lang="es-ES" sz="1100" b="0" spc="-6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a:t>
                      </a: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puesto</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44450" algn="l">
                        <a:lnSpc>
                          <a:spcPts val="1145"/>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$200.000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vMerge="1">
                  <a:txBody>
                    <a:bodyPr/>
                    <a:lstStyle/>
                    <a:p>
                      <a:endParaRPr lang="es-CO"/>
                    </a:p>
                  </a:txBody>
                  <a:tcPr/>
                </a:tc>
                <a:extLst>
                  <a:ext uri="{0D108BD9-81ED-4DB2-BD59-A6C34878D82A}">
                    <a16:rowId xmlns:a16="http://schemas.microsoft.com/office/drawing/2014/main" val="3920871964"/>
                  </a:ext>
                </a:extLst>
              </a:tr>
              <a:tr h="154837">
                <a:tc vMerge="1">
                  <a:txBody>
                    <a:bodyPr/>
                    <a:lstStyle/>
                    <a:p>
                      <a:endParaRPr lang="es-CO"/>
                    </a:p>
                  </a:txBody>
                  <a:tcPr/>
                </a:tc>
                <a:tc rowSpan="5">
                  <a:txBody>
                    <a:bodyPr/>
                    <a:lstStyle/>
                    <a:p>
                      <a:pPr algn="l">
                        <a:lnSpc>
                          <a:spcPct val="107000"/>
                        </a:lnSpc>
                        <a:spcAft>
                          <a:spcPts val="800"/>
                        </a:spcAft>
                      </a:pPr>
                      <a:r>
                        <a:rPr lang="en-US" sz="1100" b="0" kern="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Juventud (13 a 17 años)</a:t>
                      </a:r>
                      <a:endParaRPr lang="es-CO" sz="1100" b="0" kern="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DEEAF6"/>
                    </a:solidFill>
                  </a:tcPr>
                </a:tc>
                <a:tc rowSpan="3">
                  <a:txBody>
                    <a:bodyPr/>
                    <a:lstStyle/>
                    <a:p>
                      <a:pPr marL="38100" algn="l">
                        <a:lnSpc>
                          <a:spcPts val="1145"/>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Agrupación</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38100" algn="l">
                        <a:lnSpc>
                          <a:spcPts val="1145"/>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Primer puesto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44450" algn="l">
                        <a:lnSpc>
                          <a:spcPts val="1145"/>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$700.000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rowSpan="6">
                  <a:txBody>
                    <a:bodyPr/>
                    <a:lstStyle/>
                    <a:p>
                      <a:pPr marL="67945" algn="l"/>
                      <a:r>
                        <a:rPr lang="es-ES" sz="1100" b="0">
                          <a:effectLst/>
                          <a:latin typeface="Calibri Light" panose="020F0302020204030204" pitchFamily="34" charset="0"/>
                          <a:ea typeface="Times New Roman" panose="02020603050405020304" pitchFamily="18" charset="0"/>
                          <a:cs typeface="Times New Roman" panose="02020603050405020304" pitchFamily="18" charset="0"/>
                        </a:rPr>
                        <a:t>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p>
                      <a:pPr algn="l">
                        <a:lnSpc>
                          <a:spcPct val="107000"/>
                        </a:lnSpc>
                        <a:spcAft>
                          <a:spcPts val="800"/>
                        </a:spcAft>
                      </a:pPr>
                      <a:r>
                        <a:rPr lang="en-US" sz="1100" b="0" kern="0">
                          <a:effectLst/>
                          <a:latin typeface="Calibri Light" panose="020F0302020204030204" pitchFamily="34" charset="0"/>
                          <a:ea typeface="Calibri" panose="020F0502020204030204" pitchFamily="34" charset="0"/>
                          <a:cs typeface="Times New Roman" panose="02020603050405020304" pitchFamily="18" charset="0"/>
                        </a:rPr>
                        <a:t>$2.500.000</a:t>
                      </a:r>
                      <a:endParaRPr lang="es-CO" sz="1100" b="0" kern="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72568468"/>
                  </a:ext>
                </a:extLst>
              </a:tr>
              <a:tr h="154837">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marL="38100" algn="l">
                        <a:lnSpc>
                          <a:spcPts val="1145"/>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Segundo puesto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44450" algn="l">
                        <a:lnSpc>
                          <a:spcPts val="1145"/>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$500.000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vMerge="1">
                  <a:txBody>
                    <a:bodyPr/>
                    <a:lstStyle/>
                    <a:p>
                      <a:endParaRPr lang="es-CO"/>
                    </a:p>
                  </a:txBody>
                  <a:tcPr/>
                </a:tc>
                <a:extLst>
                  <a:ext uri="{0D108BD9-81ED-4DB2-BD59-A6C34878D82A}">
                    <a16:rowId xmlns:a16="http://schemas.microsoft.com/office/drawing/2014/main" val="3791424512"/>
                  </a:ext>
                </a:extLst>
              </a:tr>
              <a:tr h="154837">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marL="38100" algn="l">
                        <a:lnSpc>
                          <a:spcPts val="1145"/>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Tercer</a:t>
                      </a:r>
                      <a:r>
                        <a:rPr lang="es-ES" sz="1100" b="0" spc="-6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a:t>
                      </a: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puesto</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44450" algn="l">
                        <a:lnSpc>
                          <a:spcPts val="1145"/>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$300.000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vMerge="1">
                  <a:txBody>
                    <a:bodyPr/>
                    <a:lstStyle/>
                    <a:p>
                      <a:endParaRPr lang="es-CO"/>
                    </a:p>
                  </a:txBody>
                  <a:tcPr/>
                </a:tc>
                <a:extLst>
                  <a:ext uri="{0D108BD9-81ED-4DB2-BD59-A6C34878D82A}">
                    <a16:rowId xmlns:a16="http://schemas.microsoft.com/office/drawing/2014/main" val="1622388403"/>
                  </a:ext>
                </a:extLst>
              </a:tr>
              <a:tr h="154837">
                <a:tc vMerge="1">
                  <a:txBody>
                    <a:bodyPr/>
                    <a:lstStyle/>
                    <a:p>
                      <a:endParaRPr lang="es-CO"/>
                    </a:p>
                  </a:txBody>
                  <a:tcPr/>
                </a:tc>
                <a:tc vMerge="1">
                  <a:txBody>
                    <a:bodyPr/>
                    <a:lstStyle/>
                    <a:p>
                      <a:endParaRPr lang="es-CO"/>
                    </a:p>
                  </a:txBody>
                  <a:tcPr/>
                </a:tc>
                <a:tc rowSpan="3">
                  <a:txBody>
                    <a:bodyPr/>
                    <a:lstStyle/>
                    <a:p>
                      <a:pPr marL="38100" algn="l">
                        <a:lnSpc>
                          <a:spcPts val="1145"/>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Solista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38100" algn="l">
                        <a:lnSpc>
                          <a:spcPts val="1145"/>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Primer puesto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44450" algn="l">
                        <a:lnSpc>
                          <a:spcPts val="1145"/>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$500.000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vMerge="1">
                  <a:txBody>
                    <a:bodyPr/>
                    <a:lstStyle/>
                    <a:p>
                      <a:endParaRPr lang="es-CO"/>
                    </a:p>
                  </a:txBody>
                  <a:tcPr/>
                </a:tc>
                <a:extLst>
                  <a:ext uri="{0D108BD9-81ED-4DB2-BD59-A6C34878D82A}">
                    <a16:rowId xmlns:a16="http://schemas.microsoft.com/office/drawing/2014/main" val="2951485711"/>
                  </a:ext>
                </a:extLst>
              </a:tr>
              <a:tr h="154837">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marL="38100" algn="l">
                        <a:lnSpc>
                          <a:spcPts val="1145"/>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Segundo puesto </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44450" algn="l">
                        <a:lnSpc>
                          <a:spcPts val="1145"/>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$300.000</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vMerge="1">
                  <a:txBody>
                    <a:bodyPr/>
                    <a:lstStyle/>
                    <a:p>
                      <a:endParaRPr lang="es-CO"/>
                    </a:p>
                  </a:txBody>
                  <a:tcPr/>
                </a:tc>
                <a:extLst>
                  <a:ext uri="{0D108BD9-81ED-4DB2-BD59-A6C34878D82A}">
                    <a16:rowId xmlns:a16="http://schemas.microsoft.com/office/drawing/2014/main" val="1127422440"/>
                  </a:ext>
                </a:extLst>
              </a:tr>
              <a:tr h="154837">
                <a:tc vMerge="1">
                  <a:txBody>
                    <a:bodyPr/>
                    <a:lstStyle/>
                    <a:p>
                      <a:endParaRPr lang="es-CO"/>
                    </a:p>
                  </a:txBody>
                  <a:tcPr/>
                </a:tc>
                <a:tc>
                  <a:txBody>
                    <a:bodyPr/>
                    <a:lstStyle/>
                    <a:p>
                      <a:pPr algn="l">
                        <a:lnSpc>
                          <a:spcPct val="107000"/>
                        </a:lnSpc>
                        <a:spcAft>
                          <a:spcPts val="800"/>
                        </a:spcAft>
                      </a:pPr>
                      <a:r>
                        <a:rPr lang="en-US" sz="1100" b="0" kern="0">
                          <a:effectLst/>
                          <a:latin typeface="Calibri Light" panose="020F0302020204030204" pitchFamily="34" charset="0"/>
                          <a:ea typeface="Calibri" panose="020F0502020204030204" pitchFamily="34" charset="0"/>
                          <a:cs typeface="Times New Roman" panose="02020603050405020304" pitchFamily="18" charset="0"/>
                        </a:rPr>
                        <a:t> </a:t>
                      </a:r>
                      <a:endParaRPr lang="es-CO" sz="1100" b="0" kern="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EEAF6"/>
                    </a:solidFill>
                  </a:tcPr>
                </a:tc>
                <a:tc vMerge="1">
                  <a:txBody>
                    <a:bodyPr/>
                    <a:lstStyle/>
                    <a:p>
                      <a:endParaRPr lang="es-CO"/>
                    </a:p>
                  </a:txBody>
                  <a:tcPr/>
                </a:tc>
                <a:tc>
                  <a:txBody>
                    <a:bodyPr/>
                    <a:lstStyle/>
                    <a:p>
                      <a:pPr marL="38100" algn="l">
                        <a:lnSpc>
                          <a:spcPts val="1145"/>
                        </a:lnSpc>
                      </a:pP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Tercer</a:t>
                      </a:r>
                      <a:r>
                        <a:rPr lang="es-ES" sz="1100" b="0" spc="-6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a:t>
                      </a:r>
                      <a:r>
                        <a:rPr lang="es-ES" sz="1100" b="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puesto</a:t>
                      </a:r>
                      <a:endParaRPr lang="es-CO" sz="11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44450" algn="l">
                        <a:lnSpc>
                          <a:spcPts val="1145"/>
                        </a:lnSpc>
                      </a:pPr>
                      <a:r>
                        <a:rPr lang="es-ES" sz="1100" b="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$200.000</a:t>
                      </a:r>
                      <a:endParaRPr lang="es-CO" sz="11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vMerge="1">
                  <a:txBody>
                    <a:bodyPr/>
                    <a:lstStyle/>
                    <a:p>
                      <a:endParaRPr lang="es-CO"/>
                    </a:p>
                  </a:txBody>
                  <a:tcPr/>
                </a:tc>
                <a:extLst>
                  <a:ext uri="{0D108BD9-81ED-4DB2-BD59-A6C34878D82A}">
                    <a16:rowId xmlns:a16="http://schemas.microsoft.com/office/drawing/2014/main" val="3686465679"/>
                  </a:ext>
                </a:extLst>
              </a:tr>
            </a:tbl>
          </a:graphicData>
        </a:graphic>
      </p:graphicFrame>
    </p:spTree>
    <p:extLst>
      <p:ext uri="{BB962C8B-B14F-4D97-AF65-F5344CB8AC3E}">
        <p14:creationId xmlns:p14="http://schemas.microsoft.com/office/powerpoint/2010/main" val="7518036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138" name="Google Shape;138;p18"/>
          <p:cNvPicPr preferRelativeResize="0"/>
          <p:nvPr/>
        </p:nvPicPr>
        <p:blipFill>
          <a:blip r:embed="rId3"/>
          <a:stretch>
            <a:fillRect/>
          </a:stretch>
        </p:blipFill>
        <p:spPr>
          <a:xfrm>
            <a:off x="0" y="-52"/>
            <a:ext cx="12192000" cy="8125975"/>
          </a:xfrm>
          <a:prstGeom prst="rect">
            <a:avLst/>
          </a:prstGeom>
          <a:noFill/>
          <a:ln>
            <a:noFill/>
          </a:ln>
        </p:spPr>
      </p:pic>
      <p:grpSp>
        <p:nvGrpSpPr>
          <p:cNvPr id="139" name="Google Shape;139;p18"/>
          <p:cNvGrpSpPr/>
          <p:nvPr/>
        </p:nvGrpSpPr>
        <p:grpSpPr>
          <a:xfrm>
            <a:off x="10943664" y="-52"/>
            <a:ext cx="1245319" cy="6857697"/>
            <a:chOff x="10950525" y="35050"/>
            <a:chExt cx="1239000" cy="6822900"/>
          </a:xfrm>
        </p:grpSpPr>
        <p:sp>
          <p:nvSpPr>
            <p:cNvPr id="140" name="Google Shape;140;p18"/>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
          <p:nvSpPr>
            <p:cNvPr id="141" name="Google Shape;141;p18"/>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 </a:t>
              </a:r>
              <a:endParaRPr>
                <a:latin typeface="Calibri" panose="020F0502020204030204"/>
                <a:ea typeface="Calibri" panose="020F0502020204030204"/>
                <a:cs typeface="Calibri" panose="020F0502020204030204"/>
                <a:sym typeface="Calibri" panose="020F0502020204030204"/>
              </a:endParaRPr>
            </a:p>
          </p:txBody>
        </p:sp>
      </p:grpSp>
      <p:sp>
        <p:nvSpPr>
          <p:cNvPr id="143" name="Google Shape;143;p18"/>
          <p:cNvSpPr txBox="1"/>
          <p:nvPr/>
        </p:nvSpPr>
        <p:spPr>
          <a:xfrm>
            <a:off x="322875" y="214650"/>
            <a:ext cx="11309802" cy="1374641"/>
          </a:xfrm>
          <a:prstGeom prst="rect">
            <a:avLst/>
          </a:prstGeom>
          <a:noFill/>
          <a:ln>
            <a:noFill/>
          </a:ln>
        </p:spPr>
        <p:txBody>
          <a:bodyPr spcFirstLastPara="1" wrap="square" lIns="91425" tIns="91425" rIns="91425" bIns="91425" anchor="t" anchorCtr="0">
            <a:spAutoFit/>
          </a:bodyPr>
          <a:lstStyle/>
          <a:p>
            <a:pPr marR="290830" algn="just">
              <a:lnSpc>
                <a:spcPct val="97000"/>
              </a:lnSpc>
              <a:spcBef>
                <a:spcPts val="10"/>
              </a:spcBef>
              <a:spcAft>
                <a:spcPts val="0"/>
              </a:spcAft>
            </a:pPr>
            <a:r>
              <a:rPr lang="es-ES" sz="180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marR="290830" algn="just">
              <a:lnSpc>
                <a:spcPct val="97000"/>
              </a:lnSpc>
              <a:spcBef>
                <a:spcPts val="10"/>
              </a:spcBef>
              <a:spcAft>
                <a:spcPts val="0"/>
              </a:spcAft>
            </a:pPr>
            <a:r>
              <a:rPr lang="es-ES" sz="180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a:r>
              <a:rPr lang="es-ES" sz="1800" b="1" spc="3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marR="292735" algn="just">
              <a:lnSpc>
                <a:spcPct val="97000"/>
              </a:lnSpc>
              <a:spcAft>
                <a:spcPts val="0"/>
              </a:spcAft>
            </a:pPr>
            <a:endParaRPr lang="es-CO" dirty="0">
              <a:effectLst/>
              <a:latin typeface="Times New Roman" panose="02020603050405020304" pitchFamily="18" charset="0"/>
              <a:ea typeface="Times New Roman" panose="02020603050405020304" pitchFamily="18" charset="0"/>
            </a:endParaRPr>
          </a:p>
          <a:p>
            <a:pPr marL="342900" lvl="0" indent="-342900">
              <a:lnSpc>
                <a:spcPts val="1250"/>
              </a:lnSpc>
              <a:buSzPts val="1100"/>
              <a:buFont typeface="Times New Roman" panose="02020603050405020304" pitchFamily="18" charset="0"/>
              <a:buAutoNum type="arabicPeriod"/>
              <a:tabLst>
                <a:tab pos="201295" algn="l"/>
                <a:tab pos="228600" algn="l"/>
              </a:tabLst>
            </a:pPr>
            <a:endParaRPr lang="es-CO" b="1" kern="0" spc="-10" dirty="0">
              <a:effectLst/>
              <a:latin typeface="Times New Roman" panose="02020603050405020304" pitchFamily="18" charset="0"/>
              <a:ea typeface="Times New Roman" panose="02020603050405020304" pitchFamily="18" charset="0"/>
            </a:endParaRPr>
          </a:p>
        </p:txBody>
      </p:sp>
      <p:pic>
        <p:nvPicPr>
          <p:cNvPr id="2" name="Imagen 1" descr="logo alcaldia"/>
          <p:cNvPicPr>
            <a:picLocks noChangeAspect="1"/>
          </p:cNvPicPr>
          <p:nvPr/>
        </p:nvPicPr>
        <p:blipFill>
          <a:blip r:embed="rId4"/>
          <a:stretch>
            <a:fillRect/>
          </a:stretch>
        </p:blipFill>
        <p:spPr>
          <a:xfrm>
            <a:off x="11111865" y="6485890"/>
            <a:ext cx="1019810" cy="297815"/>
          </a:xfrm>
          <a:prstGeom prst="rect">
            <a:avLst/>
          </a:prstGeom>
        </p:spPr>
      </p:pic>
      <p:sp>
        <p:nvSpPr>
          <p:cNvPr id="3" name="CuadroTexto 2">
            <a:extLst>
              <a:ext uri="{FF2B5EF4-FFF2-40B4-BE49-F238E27FC236}">
                <a16:creationId xmlns:a16="http://schemas.microsoft.com/office/drawing/2014/main" id="{F5A86D4A-6650-2876-2095-A4879D9C4440}"/>
              </a:ext>
            </a:extLst>
          </p:cNvPr>
          <p:cNvSpPr txBox="1"/>
          <p:nvPr/>
        </p:nvSpPr>
        <p:spPr>
          <a:xfrm>
            <a:off x="-183069" y="90982"/>
            <a:ext cx="11123716" cy="6391622"/>
          </a:xfrm>
          <a:prstGeom prst="rect">
            <a:avLst/>
          </a:prstGeom>
          <a:noFill/>
        </p:spPr>
        <p:txBody>
          <a:bodyPr wrap="square" rtlCol="0">
            <a:spAutoFit/>
          </a:bodyPr>
          <a:lstStyle/>
          <a:p>
            <a:pPr marL="742950" lvl="1" indent="-285750" algn="just">
              <a:buFont typeface="+mj-lt"/>
              <a:buAutoNum type="alphaLcPeriod"/>
            </a:pPr>
            <a:r>
              <a:rPr lang="es-ES" sz="1300" dirty="0">
                <a:effectLst/>
                <a:latin typeface="Calibri Light" panose="020F0302020204030204" pitchFamily="34" charset="0"/>
                <a:ea typeface="Times New Roman" panose="02020603050405020304" pitchFamily="18" charset="0"/>
              </a:rPr>
              <a:t>Los solistas o agrupaciones que se presenten en modalidad senior o avanzado, deberán aportar experiencia de trayectoria musical de mínimo 3 años que se valide a través de proyectos, fotografías o publicaciones, redes sociales, o material impreso o certificados de participación n eventos departamentales, municipales, locales u otros.</a:t>
            </a:r>
            <a:endParaRPr lang="es-CO" sz="1300" dirty="0">
              <a:effectLst/>
              <a:latin typeface="Times New Roman" panose="02020603050405020304" pitchFamily="18" charset="0"/>
              <a:ea typeface="Times New Roman" panose="02020603050405020304" pitchFamily="18" charset="0"/>
            </a:endParaRPr>
          </a:p>
          <a:p>
            <a:pPr marL="742950" lvl="1" indent="-285750" algn="just">
              <a:buFont typeface="+mj-lt"/>
              <a:buAutoNum type="alphaLcPeriod"/>
            </a:pPr>
            <a:r>
              <a:rPr lang="es-ES" sz="1300" spc="-5" dirty="0">
                <a:effectLst/>
                <a:latin typeface="Calibri Light" panose="020F0302020204030204" pitchFamily="34" charset="0"/>
                <a:ea typeface="Times New Roman" panose="02020603050405020304" pitchFamily="18" charset="0"/>
              </a:rPr>
              <a:t>Cada</a:t>
            </a:r>
            <a:r>
              <a:rPr lang="es-ES" sz="1300" spc="-65" dirty="0">
                <a:effectLst/>
                <a:latin typeface="Calibri Light" panose="020F0302020204030204" pitchFamily="34" charset="0"/>
                <a:ea typeface="Times New Roman" panose="02020603050405020304" pitchFamily="18" charset="0"/>
              </a:rPr>
              <a:t> </a:t>
            </a:r>
            <a:r>
              <a:rPr lang="es-ES" sz="1300" spc="-5" dirty="0">
                <a:effectLst/>
                <a:latin typeface="Calibri Light" panose="020F0302020204030204" pitchFamily="34" charset="0"/>
                <a:ea typeface="Times New Roman" panose="02020603050405020304" pitchFamily="18" charset="0"/>
              </a:rPr>
              <a:t>solista</a:t>
            </a:r>
            <a:r>
              <a:rPr lang="es-ES" sz="1300" spc="-55" dirty="0">
                <a:effectLst/>
                <a:latin typeface="Calibri Light" panose="020F0302020204030204" pitchFamily="34" charset="0"/>
                <a:ea typeface="Times New Roman" panose="02020603050405020304" pitchFamily="18" charset="0"/>
              </a:rPr>
              <a:t> </a:t>
            </a:r>
            <a:r>
              <a:rPr lang="es-ES" sz="1300" spc="-5" dirty="0">
                <a:effectLst/>
                <a:latin typeface="Calibri Light" panose="020F0302020204030204" pitchFamily="34" charset="0"/>
                <a:ea typeface="Times New Roman" panose="02020603050405020304" pitchFamily="18" charset="0"/>
              </a:rPr>
              <a:t>participante</a:t>
            </a:r>
            <a:r>
              <a:rPr lang="es-ES" sz="1300" spc="-60" dirty="0">
                <a:effectLst/>
                <a:latin typeface="Calibri Light" panose="020F0302020204030204" pitchFamily="34" charset="0"/>
                <a:ea typeface="Times New Roman" panose="02020603050405020304" pitchFamily="18" charset="0"/>
              </a:rPr>
              <a:t> </a:t>
            </a:r>
            <a:r>
              <a:rPr lang="es-ES" sz="1300" spc="-5" dirty="0">
                <a:effectLst/>
                <a:latin typeface="Calibri Light" panose="020F0302020204030204" pitchFamily="34" charset="0"/>
                <a:ea typeface="Times New Roman" panose="02020603050405020304" pitchFamily="18" charset="0"/>
              </a:rPr>
              <a:t>debe</a:t>
            </a:r>
            <a:r>
              <a:rPr lang="es-ES" sz="1300" spc="-60" dirty="0">
                <a:effectLst/>
                <a:latin typeface="Calibri Light" panose="020F0302020204030204" pitchFamily="34" charset="0"/>
                <a:ea typeface="Times New Roman" panose="02020603050405020304" pitchFamily="18" charset="0"/>
              </a:rPr>
              <a:t> </a:t>
            </a:r>
            <a:r>
              <a:rPr lang="es-ES" sz="1300" spc="-5" dirty="0">
                <a:effectLst/>
                <a:latin typeface="Calibri Light" panose="020F0302020204030204" pitchFamily="34" charset="0"/>
                <a:ea typeface="Times New Roman" panose="02020603050405020304" pitchFamily="18" charset="0"/>
              </a:rPr>
              <a:t>acreditar</a:t>
            </a:r>
            <a:r>
              <a:rPr lang="es-ES" sz="1300" spc="-55" dirty="0">
                <a:effectLst/>
                <a:latin typeface="Calibri Light" panose="020F0302020204030204" pitchFamily="34" charset="0"/>
                <a:ea typeface="Times New Roman" panose="02020603050405020304" pitchFamily="18" charset="0"/>
              </a:rPr>
              <a:t> </a:t>
            </a:r>
            <a:r>
              <a:rPr lang="es-ES" sz="1300" spc="-5" dirty="0">
                <a:effectLst/>
                <a:latin typeface="Calibri Light" panose="020F0302020204030204" pitchFamily="34" charset="0"/>
                <a:ea typeface="Times New Roman" panose="02020603050405020304" pitchFamily="18" charset="0"/>
              </a:rPr>
              <a:t>su</a:t>
            </a:r>
            <a:r>
              <a:rPr lang="es-ES" sz="1300" spc="-60" dirty="0">
                <a:effectLst/>
                <a:latin typeface="Calibri Light" panose="020F0302020204030204" pitchFamily="34" charset="0"/>
                <a:ea typeface="Times New Roman" panose="02020603050405020304" pitchFamily="18" charset="0"/>
              </a:rPr>
              <a:t> </a:t>
            </a:r>
            <a:r>
              <a:rPr lang="es-ES" sz="1300" spc="-5" dirty="0">
                <a:effectLst/>
                <a:latin typeface="Calibri Light" panose="020F0302020204030204" pitchFamily="34" charset="0"/>
                <a:ea typeface="Times New Roman" panose="02020603050405020304" pitchFamily="18" charset="0"/>
              </a:rPr>
              <a:t>residencia</a:t>
            </a:r>
            <a:r>
              <a:rPr lang="es-ES" sz="1300" spc="-65" dirty="0">
                <a:effectLst/>
                <a:latin typeface="Calibri Light" panose="020F0302020204030204" pitchFamily="34" charset="0"/>
                <a:ea typeface="Times New Roman" panose="02020603050405020304" pitchFamily="18" charset="0"/>
              </a:rPr>
              <a:t> </a:t>
            </a:r>
            <a:r>
              <a:rPr lang="es-ES" sz="1300" spc="-5" dirty="0">
                <a:effectLst/>
                <a:latin typeface="Calibri Light" panose="020F0302020204030204" pitchFamily="34" charset="0"/>
                <a:ea typeface="Times New Roman" panose="02020603050405020304" pitchFamily="18" charset="0"/>
              </a:rPr>
              <a:t>mediante</a:t>
            </a:r>
            <a:r>
              <a:rPr lang="es-ES" sz="1300" spc="-60" dirty="0">
                <a:effectLst/>
                <a:latin typeface="Calibri Light" panose="020F0302020204030204" pitchFamily="34" charset="0"/>
                <a:ea typeface="Times New Roman" panose="02020603050405020304" pitchFamily="18" charset="0"/>
              </a:rPr>
              <a:t> </a:t>
            </a:r>
            <a:r>
              <a:rPr lang="es-ES" sz="1300" spc="-5" dirty="0">
                <a:effectLst/>
                <a:latin typeface="Calibri Light" panose="020F0302020204030204" pitchFamily="34" charset="0"/>
                <a:ea typeface="Times New Roman" panose="02020603050405020304" pitchFamily="18" charset="0"/>
              </a:rPr>
              <a:t>certificación</a:t>
            </a:r>
            <a:r>
              <a:rPr lang="es-ES" sz="1300" spc="-55" dirty="0">
                <a:effectLst/>
                <a:latin typeface="Calibri Light" panose="020F0302020204030204" pitchFamily="34" charset="0"/>
                <a:ea typeface="Times New Roman" panose="02020603050405020304" pitchFamily="18" charset="0"/>
              </a:rPr>
              <a:t> </a:t>
            </a:r>
            <a:r>
              <a:rPr lang="es-ES" sz="1300" spc="-5" dirty="0">
                <a:effectLst/>
                <a:latin typeface="Calibri Light" panose="020F0302020204030204" pitchFamily="34" charset="0"/>
                <a:ea typeface="Times New Roman" panose="02020603050405020304" pitchFamily="18" charset="0"/>
              </a:rPr>
              <a:t>expedida</a:t>
            </a:r>
            <a:r>
              <a:rPr lang="es-ES" sz="1300" spc="-6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por</a:t>
            </a:r>
            <a:r>
              <a:rPr lang="es-ES" sz="1300" spc="-5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la</a:t>
            </a:r>
            <a:r>
              <a:rPr lang="es-ES" sz="1300" spc="-6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Junta</a:t>
            </a:r>
            <a:r>
              <a:rPr lang="es-ES" sz="1300" spc="-6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de</a:t>
            </a:r>
            <a:r>
              <a:rPr lang="es-ES" sz="1300" spc="-6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Acción</a:t>
            </a:r>
            <a:r>
              <a:rPr lang="es-ES" sz="1300" spc="-26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Comunal.</a:t>
            </a:r>
            <a:endParaRPr lang="es-CO" sz="1300" dirty="0">
              <a:effectLst/>
              <a:latin typeface="Times New Roman" panose="02020603050405020304" pitchFamily="18" charset="0"/>
              <a:ea typeface="Times New Roman" panose="02020603050405020304" pitchFamily="18" charset="0"/>
            </a:endParaRPr>
          </a:p>
          <a:p>
            <a:pPr marL="742950" lvl="1" indent="-285750" algn="just">
              <a:buFont typeface="+mj-lt"/>
              <a:buAutoNum type="alphaLcPeriod"/>
            </a:pPr>
            <a:r>
              <a:rPr lang="es-ES" sz="1300" spc="-5" dirty="0">
                <a:effectLst/>
                <a:latin typeface="Calibri Light" panose="020F0302020204030204" pitchFamily="34" charset="0"/>
                <a:ea typeface="Times New Roman" panose="02020603050405020304" pitchFamily="18" charset="0"/>
              </a:rPr>
              <a:t>Cada</a:t>
            </a:r>
            <a:r>
              <a:rPr lang="es-ES" sz="1300" spc="-65" dirty="0">
                <a:effectLst/>
                <a:latin typeface="Calibri Light" panose="020F0302020204030204" pitchFamily="34" charset="0"/>
                <a:ea typeface="Times New Roman" panose="02020603050405020304" pitchFamily="18" charset="0"/>
              </a:rPr>
              <a:t> </a:t>
            </a:r>
            <a:r>
              <a:rPr lang="es-ES" sz="1300" spc="-5" dirty="0">
                <a:effectLst/>
                <a:latin typeface="Calibri Light" panose="020F0302020204030204" pitchFamily="34" charset="0"/>
                <a:ea typeface="Times New Roman" panose="02020603050405020304" pitchFamily="18" charset="0"/>
              </a:rPr>
              <a:t>solista</a:t>
            </a:r>
            <a:r>
              <a:rPr lang="es-ES" sz="1300" spc="-55" dirty="0">
                <a:effectLst/>
                <a:latin typeface="Calibri Light" panose="020F0302020204030204" pitchFamily="34" charset="0"/>
                <a:ea typeface="Times New Roman" panose="02020603050405020304" pitchFamily="18" charset="0"/>
              </a:rPr>
              <a:t> </a:t>
            </a:r>
            <a:r>
              <a:rPr lang="es-ES" sz="1300" spc="-5" dirty="0">
                <a:effectLst/>
                <a:latin typeface="Calibri Light" panose="020F0302020204030204" pitchFamily="34" charset="0"/>
                <a:ea typeface="Times New Roman" panose="02020603050405020304" pitchFamily="18" charset="0"/>
              </a:rPr>
              <a:t>participante de la subcategoría canción inédita,</a:t>
            </a:r>
            <a:r>
              <a:rPr lang="es-ES" sz="1300" spc="-60" dirty="0">
                <a:effectLst/>
                <a:latin typeface="Calibri Light" panose="020F0302020204030204" pitchFamily="34" charset="0"/>
                <a:ea typeface="Times New Roman" panose="02020603050405020304" pitchFamily="18" charset="0"/>
              </a:rPr>
              <a:t> en modalidad amateur/principiante o senior/avanzado, deberá realizar su presentación sin acompañamiento musical, a fin de tener una igualdad de condiciones para la evaluación que realice el jurado. </a:t>
            </a:r>
            <a:endParaRPr lang="es-CO" sz="1300" dirty="0">
              <a:effectLst/>
              <a:latin typeface="Times New Roman" panose="02020603050405020304" pitchFamily="18" charset="0"/>
              <a:ea typeface="Times New Roman" panose="02020603050405020304" pitchFamily="18" charset="0"/>
            </a:endParaRPr>
          </a:p>
          <a:p>
            <a:pPr marL="742950" lvl="1" indent="-285750" algn="just">
              <a:buFont typeface="+mj-lt"/>
              <a:buAutoNum type="alphaLcPeriod"/>
            </a:pPr>
            <a:r>
              <a:rPr lang="es-ES" sz="1300" dirty="0">
                <a:effectLst/>
                <a:latin typeface="Calibri Light" panose="020F0302020204030204" pitchFamily="34" charset="0"/>
                <a:ea typeface="Times New Roman" panose="02020603050405020304" pitchFamily="18" charset="0"/>
              </a:rPr>
              <a:t>Cada solista participante </a:t>
            </a:r>
            <a:r>
              <a:rPr lang="es-ES" sz="1300" spc="-5" dirty="0">
                <a:effectLst/>
                <a:latin typeface="Calibri Light" panose="020F0302020204030204" pitchFamily="34" charset="0"/>
                <a:ea typeface="Times New Roman" panose="02020603050405020304" pitchFamily="18" charset="0"/>
              </a:rPr>
              <a:t>de la subcategoría </a:t>
            </a:r>
            <a:r>
              <a:rPr lang="es-ES" sz="1300" dirty="0">
                <a:effectLst/>
                <a:latin typeface="Calibri Light" panose="020F0302020204030204" pitchFamily="34" charset="0"/>
                <a:ea typeface="Times New Roman" panose="02020603050405020304" pitchFamily="18" charset="0"/>
              </a:rPr>
              <a:t>tema libre, </a:t>
            </a:r>
            <a:r>
              <a:rPr lang="es-ES" sz="1300" spc="-60" dirty="0">
                <a:effectLst/>
                <a:latin typeface="Calibri Light" panose="020F0302020204030204" pitchFamily="34" charset="0"/>
                <a:ea typeface="Times New Roman" panose="02020603050405020304" pitchFamily="18" charset="0"/>
              </a:rPr>
              <a:t>en modalidad amateur/principiante o senior/avanzado, </a:t>
            </a:r>
            <a:r>
              <a:rPr lang="es-ES" sz="1300" dirty="0">
                <a:effectLst/>
                <a:latin typeface="Calibri Light" panose="020F0302020204030204" pitchFamily="34" charset="0"/>
                <a:ea typeface="Times New Roman" panose="02020603050405020304" pitchFamily="18" charset="0"/>
              </a:rPr>
              <a:t>podrá tener acompañamiento de pista o de instrumento, sin embargo, se tendrá una mejor</a:t>
            </a:r>
            <a:r>
              <a:rPr lang="es-ES" sz="1300" spc="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ponderación</a:t>
            </a:r>
            <a:r>
              <a:rPr lang="es-ES" sz="1300" spc="-1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quien</a:t>
            </a:r>
            <a:r>
              <a:rPr lang="es-ES" sz="1300" spc="-3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se</a:t>
            </a:r>
            <a:r>
              <a:rPr lang="es-ES" sz="1300" spc="-2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presente</a:t>
            </a:r>
            <a:r>
              <a:rPr lang="es-ES" sz="1300" spc="-1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con</a:t>
            </a:r>
            <a:r>
              <a:rPr lang="es-ES" sz="1300" spc="-1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acompañamiento</a:t>
            </a:r>
            <a:r>
              <a:rPr lang="es-ES" sz="1300" spc="-2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musical</a:t>
            </a:r>
            <a:r>
              <a:rPr lang="es-ES" sz="1300" spc="-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en</a:t>
            </a:r>
            <a:r>
              <a:rPr lang="es-ES" sz="1300" spc="-1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vivo.</a:t>
            </a:r>
            <a:endParaRPr lang="es-CO" sz="1300" dirty="0">
              <a:effectLst/>
              <a:latin typeface="Times New Roman" panose="02020603050405020304" pitchFamily="18" charset="0"/>
              <a:ea typeface="Times New Roman" panose="02020603050405020304" pitchFamily="18" charset="0"/>
            </a:endParaRPr>
          </a:p>
          <a:p>
            <a:pPr marL="742950" lvl="1" indent="-285750" algn="just">
              <a:buFont typeface="+mj-lt"/>
              <a:buAutoNum type="alphaLcPeriod"/>
            </a:pPr>
            <a:r>
              <a:rPr lang="es-ES" sz="1300" dirty="0">
                <a:effectLst/>
                <a:latin typeface="Calibri Light" panose="020F0302020204030204" pitchFamily="34" charset="0"/>
                <a:ea typeface="Times New Roman" panose="02020603050405020304" pitchFamily="18" charset="0"/>
              </a:rPr>
              <a:t>Los solistas </a:t>
            </a:r>
            <a:r>
              <a:rPr lang="es-ES" sz="1300" spc="-5" dirty="0">
                <a:effectLst/>
                <a:latin typeface="Calibri Light" panose="020F0302020204030204" pitchFamily="34" charset="0"/>
                <a:ea typeface="Times New Roman" panose="02020603050405020304" pitchFamily="18" charset="0"/>
              </a:rPr>
              <a:t>de la subcategoría </a:t>
            </a:r>
            <a:r>
              <a:rPr lang="es-ES" sz="1300" dirty="0">
                <a:effectLst/>
                <a:latin typeface="Calibri Light" panose="020F0302020204030204" pitchFamily="34" charset="0"/>
                <a:ea typeface="Times New Roman" panose="02020603050405020304" pitchFamily="18" charset="0"/>
              </a:rPr>
              <a:t>tema libre no podrán tener acompañamiento musical por parte de una agrupación. </a:t>
            </a:r>
            <a:endParaRPr lang="es-CO" sz="1300" dirty="0">
              <a:effectLst/>
              <a:latin typeface="Times New Roman" panose="02020603050405020304" pitchFamily="18" charset="0"/>
              <a:ea typeface="Times New Roman" panose="02020603050405020304" pitchFamily="18" charset="0"/>
            </a:endParaRPr>
          </a:p>
          <a:p>
            <a:pPr marL="742950" marR="292735" lvl="1" indent="-285750" algn="just">
              <a:lnSpc>
                <a:spcPct val="97000"/>
              </a:lnSpc>
              <a:spcBef>
                <a:spcPts val="35"/>
              </a:spcBef>
              <a:spcAft>
                <a:spcPts val="0"/>
              </a:spcAft>
              <a:buFont typeface="+mj-lt"/>
              <a:buAutoNum type="alphaLcPeriod"/>
              <a:tabLst>
                <a:tab pos="521335" algn="l"/>
              </a:tabLst>
            </a:pPr>
            <a:r>
              <a:rPr lang="es-ES" sz="1300" dirty="0">
                <a:effectLst/>
                <a:latin typeface="Calibri Light" panose="020F0302020204030204" pitchFamily="34" charset="0"/>
                <a:ea typeface="Times New Roman" panose="02020603050405020304" pitchFamily="18" charset="0"/>
              </a:rPr>
              <a:t>Las agrupaciones inscritas deben acreditar su residencia mediante certificación expedida por la Junta de Acción </a:t>
            </a:r>
            <a:r>
              <a:rPr lang="es-ES" sz="1300" spc="-25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Comunal</a:t>
            </a:r>
            <a:r>
              <a:rPr lang="es-ES" sz="1300" spc="-1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del</a:t>
            </a:r>
            <a:r>
              <a:rPr lang="es-ES" sz="1300" spc="-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80%</a:t>
            </a:r>
            <a:r>
              <a:rPr lang="es-ES" sz="1300" spc="-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de</a:t>
            </a:r>
            <a:r>
              <a:rPr lang="es-ES" sz="1300" spc="-2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sus integrantes.</a:t>
            </a:r>
            <a:endParaRPr lang="es-CO" sz="1300" dirty="0">
              <a:effectLst/>
              <a:latin typeface="Times New Roman" panose="02020603050405020304" pitchFamily="18" charset="0"/>
              <a:ea typeface="Times New Roman" panose="02020603050405020304" pitchFamily="18" charset="0"/>
            </a:endParaRPr>
          </a:p>
          <a:p>
            <a:pPr marL="742950" lvl="1" indent="-285750" algn="just">
              <a:spcBef>
                <a:spcPts val="10"/>
              </a:spcBef>
              <a:spcAft>
                <a:spcPts val="0"/>
              </a:spcAft>
              <a:buFont typeface="+mj-lt"/>
              <a:buAutoNum type="alphaLcPeriod"/>
              <a:tabLst>
                <a:tab pos="521335" algn="l"/>
              </a:tabLst>
            </a:pPr>
            <a:r>
              <a:rPr lang="es-ES" sz="1300" dirty="0">
                <a:effectLst/>
                <a:latin typeface="Calibri Light" panose="020F0302020204030204" pitchFamily="34" charset="0"/>
                <a:ea typeface="Times New Roman" panose="02020603050405020304" pitchFamily="18" charset="0"/>
              </a:rPr>
              <a:t>Los</a:t>
            </a:r>
            <a:r>
              <a:rPr lang="es-ES" sz="1300" spc="4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integrantes</a:t>
            </a:r>
            <a:r>
              <a:rPr lang="es-ES" sz="1300" spc="4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de</a:t>
            </a:r>
            <a:r>
              <a:rPr lang="es-ES" sz="1300" spc="3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los</a:t>
            </a:r>
            <a:r>
              <a:rPr lang="es-ES" sz="1300" spc="4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grupos</a:t>
            </a:r>
            <a:r>
              <a:rPr lang="es-ES" sz="1300" spc="4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musicales</a:t>
            </a:r>
            <a:r>
              <a:rPr lang="es-ES" sz="1300" spc="4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sólo</a:t>
            </a:r>
            <a:r>
              <a:rPr lang="es-ES" sz="1300" spc="4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podrán</a:t>
            </a:r>
            <a:r>
              <a:rPr lang="es-ES" sz="1300" spc="3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participar</a:t>
            </a:r>
            <a:r>
              <a:rPr lang="es-ES" sz="1300" spc="4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en</a:t>
            </a:r>
            <a:r>
              <a:rPr lang="es-ES" sz="1300" spc="4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un</a:t>
            </a:r>
            <a:r>
              <a:rPr lang="es-ES" sz="1300" spc="3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solo</a:t>
            </a:r>
            <a:r>
              <a:rPr lang="es-ES" sz="1300" spc="4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grupo</a:t>
            </a:r>
            <a:r>
              <a:rPr lang="es-ES" sz="1300" spc="4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inscrito.</a:t>
            </a:r>
            <a:endParaRPr lang="es-CO" sz="1300" dirty="0">
              <a:effectLst/>
              <a:latin typeface="Times New Roman" panose="02020603050405020304" pitchFamily="18" charset="0"/>
              <a:ea typeface="Times New Roman" panose="02020603050405020304" pitchFamily="18" charset="0"/>
            </a:endParaRPr>
          </a:p>
          <a:p>
            <a:pPr marL="742950" lvl="1" indent="-285750" algn="just">
              <a:spcBef>
                <a:spcPts val="20"/>
              </a:spcBef>
              <a:spcAft>
                <a:spcPts val="0"/>
              </a:spcAft>
              <a:buFont typeface="+mj-lt"/>
              <a:buAutoNum type="alphaLcPeriod"/>
              <a:tabLst>
                <a:tab pos="521335" algn="l"/>
              </a:tabLst>
            </a:pPr>
            <a:r>
              <a:rPr lang="es-ES" sz="1300" dirty="0">
                <a:effectLst/>
                <a:latin typeface="Calibri Light" panose="020F0302020204030204" pitchFamily="34" charset="0"/>
                <a:ea typeface="Times New Roman" panose="02020603050405020304" pitchFamily="18" charset="0"/>
              </a:rPr>
              <a:t>Los</a:t>
            </a:r>
            <a:r>
              <a:rPr lang="es-ES" sz="1300" spc="3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participantes</a:t>
            </a:r>
            <a:r>
              <a:rPr lang="es-ES" sz="1300" spc="5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solistas</a:t>
            </a:r>
            <a:r>
              <a:rPr lang="es-ES" sz="1300" spc="5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no</a:t>
            </a:r>
            <a:r>
              <a:rPr lang="es-ES" sz="1300" spc="4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podrán</a:t>
            </a:r>
            <a:r>
              <a:rPr lang="es-ES" sz="1300" spc="4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participar</a:t>
            </a:r>
            <a:r>
              <a:rPr lang="es-ES" sz="1300" spc="5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en</a:t>
            </a:r>
            <a:r>
              <a:rPr lang="es-ES" sz="1300" spc="5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un</a:t>
            </a:r>
            <a:r>
              <a:rPr lang="es-ES" sz="1300" spc="5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grupo o viceversa. </a:t>
            </a:r>
            <a:endParaRPr lang="es-CO" sz="1300" dirty="0">
              <a:effectLst/>
              <a:latin typeface="Times New Roman" panose="02020603050405020304" pitchFamily="18" charset="0"/>
              <a:ea typeface="Times New Roman" panose="02020603050405020304" pitchFamily="18" charset="0"/>
            </a:endParaRPr>
          </a:p>
          <a:p>
            <a:pPr marL="742950" lvl="1" indent="-285750" algn="just">
              <a:spcBef>
                <a:spcPts val="10"/>
              </a:spcBef>
              <a:spcAft>
                <a:spcPts val="0"/>
              </a:spcAft>
              <a:buFont typeface="+mj-lt"/>
              <a:buAutoNum type="alphaLcPeriod"/>
              <a:tabLst>
                <a:tab pos="521335" algn="l"/>
              </a:tabLst>
            </a:pPr>
            <a:r>
              <a:rPr lang="es-ES" sz="1300" dirty="0">
                <a:effectLst/>
                <a:latin typeface="Calibri Light" panose="020F0302020204030204" pitchFamily="34" charset="0"/>
                <a:ea typeface="Times New Roman" panose="02020603050405020304" pitchFamily="18" charset="0"/>
              </a:rPr>
              <a:t>En</a:t>
            </a:r>
            <a:r>
              <a:rPr lang="es-ES" sz="1300" spc="4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caso</a:t>
            </a:r>
            <a:r>
              <a:rPr lang="es-ES" sz="1300" spc="5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de</a:t>
            </a:r>
            <a:r>
              <a:rPr lang="es-ES" sz="1300" spc="4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que</a:t>
            </a:r>
            <a:r>
              <a:rPr lang="es-ES" sz="1300" spc="4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un</a:t>
            </a:r>
            <a:r>
              <a:rPr lang="es-ES" sz="1300" spc="5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integrante</a:t>
            </a:r>
            <a:r>
              <a:rPr lang="es-ES" sz="1300" spc="4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pertenezca</a:t>
            </a:r>
            <a:r>
              <a:rPr lang="es-ES" sz="1300" spc="4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a</a:t>
            </a:r>
            <a:r>
              <a:rPr lang="es-ES" sz="1300" spc="4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más</a:t>
            </a:r>
            <a:r>
              <a:rPr lang="es-ES" sz="1300" spc="5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de</a:t>
            </a:r>
            <a:r>
              <a:rPr lang="es-ES" sz="1300" spc="4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un</a:t>
            </a:r>
            <a:r>
              <a:rPr lang="es-ES" sz="1300" spc="5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grupo,</a:t>
            </a:r>
            <a:r>
              <a:rPr lang="es-ES" sz="1300" spc="5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deberá</a:t>
            </a:r>
            <a:r>
              <a:rPr lang="es-ES" sz="1300" spc="4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elegir</a:t>
            </a:r>
            <a:r>
              <a:rPr lang="es-ES" sz="1300" spc="4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sólo</a:t>
            </a:r>
            <a:r>
              <a:rPr lang="es-ES" sz="1300" spc="4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uno</a:t>
            </a:r>
            <a:r>
              <a:rPr lang="es-ES" sz="1300" spc="3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para</a:t>
            </a:r>
            <a:r>
              <a:rPr lang="es-ES" sz="1300" spc="4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presentarse.</a:t>
            </a:r>
            <a:endParaRPr lang="es-CO" sz="1300" dirty="0">
              <a:effectLst/>
              <a:latin typeface="Times New Roman" panose="02020603050405020304" pitchFamily="18" charset="0"/>
              <a:ea typeface="Times New Roman" panose="02020603050405020304" pitchFamily="18" charset="0"/>
            </a:endParaRPr>
          </a:p>
          <a:p>
            <a:pPr marL="742950" marR="291465" lvl="1" indent="-285750" algn="just">
              <a:lnSpc>
                <a:spcPct val="97000"/>
              </a:lnSpc>
              <a:spcBef>
                <a:spcPts val="40"/>
              </a:spcBef>
              <a:spcAft>
                <a:spcPts val="0"/>
              </a:spcAft>
              <a:buFont typeface="+mj-lt"/>
              <a:buAutoNum type="alphaLcPeriod"/>
              <a:tabLst>
                <a:tab pos="521335" algn="l"/>
              </a:tabLst>
            </a:pPr>
            <a:r>
              <a:rPr lang="es-ES" sz="1300" dirty="0">
                <a:effectLst/>
                <a:latin typeface="Calibri Light" panose="020F0302020204030204" pitchFamily="34" charset="0"/>
                <a:ea typeface="Times New Roman" panose="02020603050405020304" pitchFamily="18" charset="0"/>
              </a:rPr>
              <a:t>Tanto</a:t>
            </a:r>
            <a:r>
              <a:rPr lang="es-ES" sz="1300" spc="2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los</a:t>
            </a:r>
            <a:r>
              <a:rPr lang="es-ES" sz="1300" spc="3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grupos</a:t>
            </a:r>
            <a:r>
              <a:rPr lang="es-ES" sz="1300" spc="3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como</a:t>
            </a:r>
            <a:r>
              <a:rPr lang="es-ES" sz="1300" spc="3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los</a:t>
            </a:r>
            <a:r>
              <a:rPr lang="es-ES" sz="1300" spc="2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solistas,</a:t>
            </a:r>
            <a:r>
              <a:rPr lang="es-ES" sz="1300" spc="2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incluida</a:t>
            </a:r>
            <a:r>
              <a:rPr lang="es-ES" sz="1300" spc="2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la</a:t>
            </a:r>
            <a:r>
              <a:rPr lang="es-ES" sz="1300" spc="2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categoría</a:t>
            </a:r>
            <a:r>
              <a:rPr lang="es-ES" sz="1300" spc="2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de</a:t>
            </a:r>
            <a:r>
              <a:rPr lang="es-ES" sz="1300" spc="2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niñez y juvenil,</a:t>
            </a:r>
            <a:r>
              <a:rPr lang="es-ES" sz="1300" spc="3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pueden</a:t>
            </a:r>
            <a:r>
              <a:rPr lang="es-ES" sz="1300" spc="3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interpretar</a:t>
            </a:r>
            <a:r>
              <a:rPr lang="es-ES" sz="1300" spc="2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cualquier</a:t>
            </a:r>
            <a:r>
              <a:rPr lang="es-ES" sz="1300" spc="2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género</a:t>
            </a:r>
            <a:r>
              <a:rPr lang="es-ES" sz="1300" spc="3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musical </a:t>
            </a:r>
            <a:r>
              <a:rPr lang="es-ES" sz="1300" spc="-24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y</a:t>
            </a:r>
            <a:r>
              <a:rPr lang="es-ES" sz="1300" spc="-1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podrán</a:t>
            </a:r>
            <a:r>
              <a:rPr lang="es-ES" sz="1300" spc="-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participar</a:t>
            </a:r>
            <a:r>
              <a:rPr lang="es-ES" sz="1300" spc="-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con</a:t>
            </a:r>
            <a:r>
              <a:rPr lang="es-ES" sz="1300" spc="-2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música</a:t>
            </a:r>
            <a:r>
              <a:rPr lang="es-ES" sz="1300" spc="-1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de</a:t>
            </a:r>
            <a:r>
              <a:rPr lang="es-ES" sz="1300" spc="-1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su</a:t>
            </a:r>
            <a:r>
              <a:rPr lang="es-ES" sz="1300" spc="-1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autoría.</a:t>
            </a:r>
            <a:endParaRPr lang="es-CO" sz="1300" dirty="0">
              <a:effectLst/>
              <a:latin typeface="Times New Roman" panose="02020603050405020304" pitchFamily="18" charset="0"/>
              <a:ea typeface="Times New Roman" panose="02020603050405020304" pitchFamily="18" charset="0"/>
            </a:endParaRPr>
          </a:p>
          <a:p>
            <a:pPr marL="742950" marR="295275" lvl="1" indent="-285750" algn="just">
              <a:lnSpc>
                <a:spcPct val="97000"/>
              </a:lnSpc>
              <a:spcBef>
                <a:spcPts val="40"/>
              </a:spcBef>
              <a:spcAft>
                <a:spcPts val="0"/>
              </a:spcAft>
              <a:buFont typeface="+mj-lt"/>
              <a:buAutoNum type="alphaLcPeriod"/>
              <a:tabLst>
                <a:tab pos="521335" algn="l"/>
              </a:tabLst>
            </a:pPr>
            <a:r>
              <a:rPr lang="es-ES" sz="1300" dirty="0">
                <a:effectLst/>
                <a:latin typeface="Calibri Light" panose="020F0302020204030204" pitchFamily="34" charset="0"/>
                <a:ea typeface="Times New Roman" panose="02020603050405020304" pitchFamily="18" charset="0"/>
              </a:rPr>
              <a:t>Todos</a:t>
            </a:r>
            <a:r>
              <a:rPr lang="es-ES" sz="1300" spc="-4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los</a:t>
            </a:r>
            <a:r>
              <a:rPr lang="es-ES" sz="1300" spc="-5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participantes</a:t>
            </a:r>
            <a:r>
              <a:rPr lang="es-ES" sz="1300" spc="-40" dirty="0">
                <a:effectLst/>
                <a:latin typeface="Calibri Light" panose="020F0302020204030204" pitchFamily="34" charset="0"/>
                <a:ea typeface="Times New Roman" panose="02020603050405020304" pitchFamily="18" charset="0"/>
              </a:rPr>
              <a:t> seleccionados como finalistas, </a:t>
            </a:r>
            <a:r>
              <a:rPr lang="es-ES" sz="1300" dirty="0">
                <a:effectLst/>
                <a:latin typeface="Calibri Light" panose="020F0302020204030204" pitchFamily="34" charset="0"/>
                <a:ea typeface="Times New Roman" panose="02020603050405020304" pitchFamily="18" charset="0"/>
              </a:rPr>
              <a:t>deberán</a:t>
            </a:r>
            <a:r>
              <a:rPr lang="es-ES" sz="1300" spc="-4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estar</a:t>
            </a:r>
            <a:r>
              <a:rPr lang="es-ES" sz="1300" spc="-4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presentes</a:t>
            </a:r>
            <a:r>
              <a:rPr lang="es-ES" sz="1300" spc="-4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el</a:t>
            </a:r>
            <a:r>
              <a:rPr lang="es-ES" sz="1300" spc="-4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día</a:t>
            </a:r>
            <a:r>
              <a:rPr lang="es-ES" sz="1300" spc="-5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del</a:t>
            </a:r>
            <a:r>
              <a:rPr lang="es-ES" sz="1300" spc="-4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Festival</a:t>
            </a:r>
            <a:r>
              <a:rPr lang="es-ES" sz="1300" spc="-4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a</a:t>
            </a:r>
            <a:r>
              <a:rPr lang="es-ES" sz="1300" spc="-5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la</a:t>
            </a:r>
            <a:r>
              <a:rPr lang="es-ES" sz="1300" spc="-5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hora</a:t>
            </a:r>
            <a:r>
              <a:rPr lang="es-ES" sz="1300" spc="-5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que</a:t>
            </a:r>
            <a:r>
              <a:rPr lang="es-ES" sz="1300" spc="-50" dirty="0">
                <a:effectLst/>
                <a:latin typeface="Calibri Light" panose="020F0302020204030204" pitchFamily="34" charset="0"/>
                <a:ea typeface="Times New Roman" panose="02020603050405020304" pitchFamily="18" charset="0"/>
              </a:rPr>
              <a:t> se les indique</a:t>
            </a:r>
            <a:r>
              <a:rPr lang="es-ES" sz="1300" dirty="0">
                <a:effectLst/>
                <a:latin typeface="Calibri Light" panose="020F0302020204030204" pitchFamily="34" charset="0"/>
                <a:ea typeface="Times New Roman" panose="02020603050405020304" pitchFamily="18" charset="0"/>
              </a:rPr>
              <a:t>,</a:t>
            </a:r>
            <a:r>
              <a:rPr lang="es-ES" sz="1300" spc="-4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sin </a:t>
            </a:r>
            <a:r>
              <a:rPr lang="es-ES" sz="1300" spc="-26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falta,</a:t>
            </a:r>
            <a:r>
              <a:rPr lang="es-ES" sz="1300" spc="-1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de acuerdo a la remisión de finalistas realizada por los jurados en la valoración del material para audición que fue presentado. </a:t>
            </a:r>
            <a:endParaRPr lang="es-CO" sz="1300" dirty="0">
              <a:effectLst/>
              <a:latin typeface="Times New Roman" panose="02020603050405020304" pitchFamily="18" charset="0"/>
              <a:ea typeface="Times New Roman" panose="02020603050405020304" pitchFamily="18" charset="0"/>
            </a:endParaRPr>
          </a:p>
          <a:p>
            <a:pPr marL="742950" marR="295275" lvl="1" indent="-285750" algn="just">
              <a:lnSpc>
                <a:spcPct val="97000"/>
              </a:lnSpc>
              <a:spcBef>
                <a:spcPts val="40"/>
              </a:spcBef>
              <a:spcAft>
                <a:spcPts val="0"/>
              </a:spcAft>
              <a:buFont typeface="+mj-lt"/>
              <a:buAutoNum type="alphaLcPeriod"/>
              <a:tabLst>
                <a:tab pos="521335" algn="l"/>
              </a:tabLst>
            </a:pPr>
            <a:r>
              <a:rPr lang="es-ES" sz="1300" dirty="0">
                <a:effectLst/>
                <a:latin typeface="Calibri Light" panose="020F0302020204030204" pitchFamily="34" charset="0"/>
                <a:ea typeface="Times New Roman" panose="02020603050405020304" pitchFamily="18" charset="0"/>
              </a:rPr>
              <a:t>Los</a:t>
            </a:r>
            <a:r>
              <a:rPr lang="es-ES" sz="1300" spc="23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participantes</a:t>
            </a:r>
            <a:r>
              <a:rPr lang="es-ES" sz="1300" spc="23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que</a:t>
            </a:r>
            <a:r>
              <a:rPr lang="es-ES" sz="1300" spc="22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se</a:t>
            </a:r>
            <a:r>
              <a:rPr lang="es-ES" sz="1300" spc="23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presenten</a:t>
            </a:r>
            <a:r>
              <a:rPr lang="es-ES" sz="1300" spc="23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en</a:t>
            </a:r>
            <a:r>
              <a:rPr lang="es-ES" sz="1300" spc="23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estado</a:t>
            </a:r>
            <a:r>
              <a:rPr lang="es-ES" sz="1300" spc="23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de</a:t>
            </a:r>
            <a:r>
              <a:rPr lang="es-ES" sz="1300" spc="23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alicoramiento</a:t>
            </a:r>
            <a:r>
              <a:rPr lang="es-ES" sz="1300" spc="23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o</a:t>
            </a:r>
            <a:r>
              <a:rPr lang="es-ES" sz="1300" spc="23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con</a:t>
            </a:r>
            <a:r>
              <a:rPr lang="es-ES" sz="1300" spc="22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signos</a:t>
            </a:r>
            <a:r>
              <a:rPr lang="es-ES" sz="1300" spc="23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evidentes</a:t>
            </a:r>
            <a:r>
              <a:rPr lang="es-ES" sz="1300" spc="23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de</a:t>
            </a:r>
            <a:r>
              <a:rPr lang="es-ES" sz="1300" spc="23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consumo</a:t>
            </a:r>
            <a:r>
              <a:rPr lang="es-ES" sz="1300" spc="22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de </a:t>
            </a:r>
            <a:r>
              <a:rPr lang="es-ES" sz="1300" spc="-26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alucinógenos,</a:t>
            </a:r>
            <a:r>
              <a:rPr lang="es-ES" sz="1300" spc="-1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quedarán</a:t>
            </a:r>
            <a:r>
              <a:rPr lang="es-ES" sz="1300" spc="-2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descalificados y no podrán realizar su presentación en tarima.</a:t>
            </a:r>
            <a:endParaRPr lang="es-CO" sz="1300" dirty="0">
              <a:effectLst/>
              <a:latin typeface="Times New Roman" panose="02020603050405020304" pitchFamily="18" charset="0"/>
              <a:ea typeface="Times New Roman" panose="02020603050405020304" pitchFamily="18" charset="0"/>
            </a:endParaRPr>
          </a:p>
          <a:p>
            <a:pPr marL="742950" marR="291465" lvl="1" indent="-285750" algn="just">
              <a:lnSpc>
                <a:spcPct val="97000"/>
              </a:lnSpc>
              <a:spcBef>
                <a:spcPts val="40"/>
              </a:spcBef>
              <a:spcAft>
                <a:spcPts val="0"/>
              </a:spcAft>
              <a:buFont typeface="+mj-lt"/>
              <a:buAutoNum type="alphaLcPeriod"/>
              <a:tabLst>
                <a:tab pos="521335" algn="l"/>
              </a:tabLst>
            </a:pPr>
            <a:r>
              <a:rPr lang="es-ES" sz="1300" dirty="0">
                <a:effectLst/>
                <a:latin typeface="Calibri Light" panose="020F0302020204030204" pitchFamily="34" charset="0"/>
                <a:ea typeface="Times New Roman" panose="02020603050405020304" pitchFamily="18" charset="0"/>
              </a:rPr>
              <a:t>Todos</a:t>
            </a:r>
            <a:r>
              <a:rPr lang="es-ES" sz="1300" spc="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los</a:t>
            </a:r>
            <a:r>
              <a:rPr lang="es-ES" sz="1300" spc="1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grupos</a:t>
            </a:r>
            <a:r>
              <a:rPr lang="es-ES" sz="1300" spc="1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y</a:t>
            </a:r>
            <a:r>
              <a:rPr lang="es-ES" sz="1300" spc="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solistas</a:t>
            </a:r>
            <a:r>
              <a:rPr lang="es-ES" sz="1300" spc="1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participantes</a:t>
            </a:r>
            <a:r>
              <a:rPr lang="es-ES" sz="1300" spc="1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tendrán</a:t>
            </a:r>
            <a:r>
              <a:rPr lang="es-ES" sz="1300" spc="1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3 minutos</a:t>
            </a:r>
            <a:r>
              <a:rPr lang="es-ES" sz="1300" spc="1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(aproximadamente)</a:t>
            </a:r>
            <a:r>
              <a:rPr lang="es-ES" sz="1300" spc="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para</a:t>
            </a:r>
            <a:r>
              <a:rPr lang="es-ES" sz="1300" spc="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prepararse</a:t>
            </a:r>
            <a:r>
              <a:rPr lang="es-ES" sz="1300" spc="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en</a:t>
            </a:r>
            <a:r>
              <a:rPr lang="es-ES" sz="1300" spc="1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el escenario</a:t>
            </a:r>
            <a:r>
              <a:rPr lang="es-ES" sz="1300" spc="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y</a:t>
            </a:r>
            <a:r>
              <a:rPr lang="es-ES" sz="1300" spc="-1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hacer</a:t>
            </a:r>
            <a:r>
              <a:rPr lang="es-ES" sz="1300" spc="-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prueba</a:t>
            </a:r>
            <a:r>
              <a:rPr lang="es-ES" sz="1300" spc="-1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de</a:t>
            </a:r>
            <a:r>
              <a:rPr lang="es-ES" sz="1300" spc="-1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audio</a:t>
            </a:r>
            <a:r>
              <a:rPr lang="es-ES" sz="1300" spc="-1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antes de</a:t>
            </a:r>
            <a:r>
              <a:rPr lang="es-ES" sz="1300" spc="-1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su</a:t>
            </a:r>
            <a:r>
              <a:rPr lang="es-ES" sz="1300" spc="-2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presentación.</a:t>
            </a:r>
            <a:endParaRPr lang="es-CO" sz="1300" dirty="0">
              <a:effectLst/>
              <a:latin typeface="Times New Roman" panose="02020603050405020304" pitchFamily="18" charset="0"/>
              <a:ea typeface="Times New Roman" panose="02020603050405020304" pitchFamily="18" charset="0"/>
            </a:endParaRPr>
          </a:p>
          <a:p>
            <a:pPr marL="742950" lvl="1" indent="-285750" algn="just">
              <a:spcBef>
                <a:spcPts val="20"/>
              </a:spcBef>
              <a:spcAft>
                <a:spcPts val="0"/>
              </a:spcAft>
              <a:buFont typeface="+mj-lt"/>
              <a:buAutoNum type="alphaLcPeriod"/>
              <a:tabLst>
                <a:tab pos="521335" algn="l"/>
              </a:tabLst>
            </a:pPr>
            <a:r>
              <a:rPr lang="es-ES" sz="1300" dirty="0">
                <a:effectLst/>
                <a:latin typeface="Calibri Light" panose="020F0302020204030204" pitchFamily="34" charset="0"/>
                <a:ea typeface="Times New Roman" panose="02020603050405020304" pitchFamily="18" charset="0"/>
              </a:rPr>
              <a:t>Cada</a:t>
            </a:r>
            <a:r>
              <a:rPr lang="es-ES" sz="1300" spc="4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grupo</a:t>
            </a:r>
            <a:r>
              <a:rPr lang="es-ES" sz="1300" spc="5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podrá</a:t>
            </a:r>
            <a:r>
              <a:rPr lang="es-ES" sz="1300" spc="5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interpretar</a:t>
            </a:r>
            <a:r>
              <a:rPr lang="es-ES" sz="1300" spc="5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el tema presentado en el material remitido en el proceso de audiciones. </a:t>
            </a:r>
            <a:endParaRPr lang="es-CO" sz="1300" dirty="0">
              <a:effectLst/>
              <a:latin typeface="Times New Roman" panose="02020603050405020304" pitchFamily="18" charset="0"/>
              <a:ea typeface="Times New Roman" panose="02020603050405020304" pitchFamily="18" charset="0"/>
            </a:endParaRPr>
          </a:p>
          <a:p>
            <a:pPr marL="742950" lvl="1" indent="-285750" algn="just">
              <a:spcBef>
                <a:spcPts val="20"/>
              </a:spcBef>
              <a:spcAft>
                <a:spcPts val="0"/>
              </a:spcAft>
              <a:buFont typeface="+mj-lt"/>
              <a:buAutoNum type="alphaLcPeriod"/>
              <a:tabLst>
                <a:tab pos="521335" algn="l"/>
              </a:tabLst>
            </a:pPr>
            <a:r>
              <a:rPr lang="es-ES" sz="1300" dirty="0">
                <a:effectLst/>
                <a:latin typeface="Calibri Light" panose="020F0302020204030204" pitchFamily="34" charset="0"/>
                <a:ea typeface="Times New Roman" panose="02020603050405020304" pitchFamily="18" charset="0"/>
              </a:rPr>
              <a:t>Cada</a:t>
            </a:r>
            <a:r>
              <a:rPr lang="es-ES" sz="1300" spc="3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solista</a:t>
            </a:r>
            <a:r>
              <a:rPr lang="es-ES" sz="1300" spc="4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podrá</a:t>
            </a:r>
            <a:r>
              <a:rPr lang="es-ES" sz="1300" spc="4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interpretar</a:t>
            </a:r>
            <a:r>
              <a:rPr lang="es-ES" sz="1300" spc="45" dirty="0">
                <a:effectLst/>
                <a:latin typeface="Calibri Light" panose="020F0302020204030204" pitchFamily="34" charset="0"/>
                <a:ea typeface="Times New Roman" panose="02020603050405020304" pitchFamily="18" charset="0"/>
              </a:rPr>
              <a:t> el tema seleccionado </a:t>
            </a:r>
            <a:r>
              <a:rPr lang="es-ES" sz="1300" dirty="0">
                <a:effectLst/>
                <a:latin typeface="Calibri Light" panose="020F0302020204030204" pitchFamily="34" charset="0"/>
                <a:ea typeface="Times New Roman" panose="02020603050405020304" pitchFamily="18" charset="0"/>
              </a:rPr>
              <a:t>en el material remitido en el proceso de audiciones. </a:t>
            </a:r>
            <a:endParaRPr lang="es-CO" sz="1300" dirty="0">
              <a:effectLst/>
              <a:latin typeface="Times New Roman" panose="02020603050405020304" pitchFamily="18" charset="0"/>
              <a:ea typeface="Times New Roman" panose="02020603050405020304" pitchFamily="18" charset="0"/>
            </a:endParaRPr>
          </a:p>
          <a:p>
            <a:pPr marL="742950" marR="292100" lvl="1" indent="-285750" algn="just">
              <a:lnSpc>
                <a:spcPct val="97000"/>
              </a:lnSpc>
              <a:spcBef>
                <a:spcPts val="40"/>
              </a:spcBef>
              <a:spcAft>
                <a:spcPts val="0"/>
              </a:spcAft>
              <a:buFont typeface="+mj-lt"/>
              <a:buAutoNum type="alphaLcPeriod"/>
              <a:tabLst>
                <a:tab pos="521335" algn="l"/>
              </a:tabLst>
            </a:pPr>
            <a:r>
              <a:rPr lang="es-ES" sz="1300" dirty="0">
                <a:effectLst/>
                <a:latin typeface="Calibri Light" panose="020F0302020204030204" pitchFamily="34" charset="0"/>
                <a:ea typeface="Times New Roman" panose="02020603050405020304" pitchFamily="18" charset="0"/>
              </a:rPr>
              <a:t>Para</a:t>
            </a:r>
            <a:r>
              <a:rPr lang="es-ES" sz="1300" spc="-3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la</a:t>
            </a:r>
            <a:r>
              <a:rPr lang="es-ES" sz="1300" spc="-35" dirty="0">
                <a:effectLst/>
                <a:latin typeface="Calibri Light" panose="020F0302020204030204" pitchFamily="34" charset="0"/>
                <a:ea typeface="Times New Roman" panose="02020603050405020304" pitchFamily="18" charset="0"/>
              </a:rPr>
              <a:t> sub</a:t>
            </a:r>
            <a:r>
              <a:rPr lang="es-ES" sz="1300" dirty="0">
                <a:effectLst/>
                <a:latin typeface="Calibri Light" panose="020F0302020204030204" pitchFamily="34" charset="0"/>
                <a:ea typeface="Times New Roman" panose="02020603050405020304" pitchFamily="18" charset="0"/>
              </a:rPr>
              <a:t>categoría</a:t>
            </a:r>
            <a:r>
              <a:rPr lang="es-ES" sz="1300" spc="-3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de</a:t>
            </a:r>
            <a:r>
              <a:rPr lang="es-ES" sz="1300" spc="-3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canción</a:t>
            </a:r>
            <a:r>
              <a:rPr lang="es-ES" sz="1300" spc="-3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inédita,</a:t>
            </a:r>
            <a:r>
              <a:rPr lang="es-ES" sz="1300" spc="-3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los</a:t>
            </a:r>
            <a:r>
              <a:rPr lang="es-ES" sz="1300" spc="-2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inscritos</a:t>
            </a:r>
            <a:r>
              <a:rPr lang="es-ES" sz="1300" spc="-2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no</a:t>
            </a:r>
            <a:r>
              <a:rPr lang="es-ES" sz="1300" spc="-3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podrán</a:t>
            </a:r>
            <a:r>
              <a:rPr lang="es-ES" sz="1300" spc="-3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participar</a:t>
            </a:r>
            <a:r>
              <a:rPr lang="es-ES" sz="1300" spc="-2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con</a:t>
            </a:r>
            <a:r>
              <a:rPr lang="es-ES" sz="1300" spc="-2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canciones</a:t>
            </a:r>
            <a:r>
              <a:rPr lang="es-ES" sz="1300" spc="-2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ya</a:t>
            </a:r>
            <a:r>
              <a:rPr lang="es-ES" sz="1300" spc="-3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premiadas</a:t>
            </a:r>
            <a:r>
              <a:rPr lang="es-ES" sz="1300" spc="-30"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en</a:t>
            </a:r>
            <a:r>
              <a:rPr lang="es-ES" sz="1300" spc="-2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otros</a:t>
            </a:r>
            <a:r>
              <a:rPr lang="es-ES" sz="1300" spc="-265" dirty="0">
                <a:effectLst/>
                <a:latin typeface="Calibri Light" panose="020F0302020204030204" pitchFamily="34" charset="0"/>
                <a:ea typeface="Times New Roman" panose="02020603050405020304" pitchFamily="18" charset="0"/>
              </a:rPr>
              <a:t>  </a:t>
            </a:r>
            <a:r>
              <a:rPr lang="es-ES" sz="1300" dirty="0">
                <a:effectLst/>
                <a:latin typeface="Calibri Light" panose="020F0302020204030204" pitchFamily="34" charset="0"/>
                <a:ea typeface="Times New Roman" panose="02020603050405020304" pitchFamily="18" charset="0"/>
              </a:rPr>
              <a:t>festivales musicales. Se valorará que en el contenido de la obra inédita se contemplen temas relacionados con la localidad desde aspectos sociales, económicos, políticos y/o ambientales. </a:t>
            </a:r>
            <a:endParaRPr lang="es-CO" sz="1300" dirty="0">
              <a:effectLst/>
              <a:latin typeface="Times New Roman" panose="02020603050405020304" pitchFamily="18" charset="0"/>
              <a:ea typeface="Times New Roman" panose="02020603050405020304" pitchFamily="18" charset="0"/>
            </a:endParaRPr>
          </a:p>
          <a:p>
            <a:pPr marL="742950" marR="292100" lvl="1" indent="-285750" algn="just">
              <a:lnSpc>
                <a:spcPct val="97000"/>
              </a:lnSpc>
              <a:spcBef>
                <a:spcPts val="40"/>
              </a:spcBef>
              <a:spcAft>
                <a:spcPts val="0"/>
              </a:spcAft>
              <a:buFont typeface="+mj-lt"/>
              <a:buAutoNum type="alphaLcPeriod"/>
              <a:tabLst>
                <a:tab pos="521335" algn="l"/>
              </a:tabLst>
            </a:pPr>
            <a:r>
              <a:rPr lang="es-ES" sz="1300" dirty="0">
                <a:effectLst/>
                <a:latin typeface="Calibri Light" panose="020F0302020204030204" pitchFamily="34" charset="0"/>
                <a:ea typeface="Times New Roman" panose="02020603050405020304" pitchFamily="18" charset="0"/>
              </a:rPr>
              <a:t>Los formadores y/o formadoras de la Escuela cultural, artística, rural y campesina de la alcaldía local de Sumapaz, no podrán participar en ninguna de las categorías del concurso “Sonidos de Sumapaz”. </a:t>
            </a:r>
            <a:endParaRPr lang="es-CO" sz="1300" dirty="0">
              <a:effectLst/>
              <a:latin typeface="Times New Roman" panose="02020603050405020304" pitchFamily="18" charset="0"/>
              <a:ea typeface="Times New Roman" panose="02020603050405020304" pitchFamily="18" charset="0"/>
            </a:endParaRPr>
          </a:p>
          <a:p>
            <a:pPr marL="742950" marR="292100" lvl="1" indent="-285750" algn="just">
              <a:lnSpc>
                <a:spcPct val="97000"/>
              </a:lnSpc>
              <a:spcBef>
                <a:spcPts val="40"/>
              </a:spcBef>
              <a:spcAft>
                <a:spcPts val="0"/>
              </a:spcAft>
              <a:buFont typeface="+mj-lt"/>
              <a:buAutoNum type="alphaLcPeriod"/>
              <a:tabLst>
                <a:tab pos="521335" algn="l"/>
              </a:tabLst>
            </a:pPr>
            <a:r>
              <a:rPr lang="es-ES" sz="1300" dirty="0">
                <a:effectLst/>
                <a:latin typeface="Calibri Light" panose="020F0302020204030204" pitchFamily="34" charset="0"/>
                <a:ea typeface="Times New Roman" panose="02020603050405020304" pitchFamily="18" charset="0"/>
              </a:rPr>
              <a:t>Los jurados que realizan la valoración del material remitido en las audiciones, serán los mismos que realicen la evaluación el día del evento. Perfiles externos al territorio con el fin de garantizar imparcialidad en la toma de decisiones.</a:t>
            </a:r>
            <a:endParaRPr lang="es-CO" sz="1300" dirty="0">
              <a:effectLst/>
              <a:latin typeface="Times New Roman" panose="02020603050405020304" pitchFamily="18" charset="0"/>
              <a:ea typeface="Times New Roman" panose="02020603050405020304" pitchFamily="18" charset="0"/>
            </a:endParaRPr>
          </a:p>
          <a:p>
            <a:pPr marL="742950" marR="292100" lvl="1" indent="-285750" algn="just">
              <a:lnSpc>
                <a:spcPct val="97000"/>
              </a:lnSpc>
              <a:spcBef>
                <a:spcPts val="40"/>
              </a:spcBef>
              <a:spcAft>
                <a:spcPts val="0"/>
              </a:spcAft>
              <a:buFont typeface="+mj-lt"/>
              <a:buAutoNum type="alphaLcPeriod"/>
              <a:tabLst>
                <a:tab pos="521335" algn="l"/>
              </a:tabLst>
            </a:pPr>
            <a:r>
              <a:rPr lang="es-ES" sz="1300" dirty="0">
                <a:effectLst/>
                <a:latin typeface="Calibri Light" panose="020F0302020204030204" pitchFamily="34" charset="0"/>
                <a:ea typeface="Times New Roman" panose="02020603050405020304" pitchFamily="18" charset="0"/>
              </a:rPr>
              <a:t>Se realizará previa presentación el día del evento, un congresillo con los jurados para explicar la metodología de presentación, sorteo para definir el orden de presentación y explicación de los parámetros a evaluar. </a:t>
            </a:r>
            <a:endParaRPr lang="es-CO" sz="1300" dirty="0">
              <a:effectLst/>
              <a:latin typeface="Times New Roman" panose="02020603050405020304" pitchFamily="18" charset="0"/>
              <a:ea typeface="Times New Roman" panose="02020603050405020304" pitchFamily="18" charset="0"/>
            </a:endParaRPr>
          </a:p>
          <a:p>
            <a:pPr>
              <a:spcBef>
                <a:spcPts val="20"/>
              </a:spcBef>
            </a:pPr>
            <a:r>
              <a:rPr lang="es-ES" sz="1300" dirty="0">
                <a:effectLst/>
                <a:latin typeface="Garamond" panose="02020404030301010803" pitchFamily="18" charset="0"/>
                <a:ea typeface="Times New Roman" panose="02020603050405020304" pitchFamily="18" charset="0"/>
              </a:rPr>
              <a:t> </a:t>
            </a:r>
            <a:endParaRPr lang="es-CO" sz="13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8586411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p:nvPr/>
        </p:nvSpPr>
        <p:spPr>
          <a:xfrm>
            <a:off x="0" y="-2125"/>
            <a:ext cx="12206700" cy="6857700"/>
          </a:xfrm>
          <a:prstGeom prst="rect">
            <a:avLst/>
          </a:prstGeom>
          <a:solidFill>
            <a:srgbClr val="E4032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96" name="Google Shape;96;p14"/>
          <p:cNvSpPr/>
          <p:nvPr/>
        </p:nvSpPr>
        <p:spPr>
          <a:xfrm flipH="1">
            <a:off x="10965015" y="2532197"/>
            <a:ext cx="1245300" cy="43254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
        <p:nvSpPr>
          <p:cNvPr id="97" name="Google Shape;97;p14"/>
          <p:cNvSpPr/>
          <p:nvPr/>
        </p:nvSpPr>
        <p:spPr>
          <a:xfrm rot="10800000">
            <a:off x="10965015" y="-103"/>
            <a:ext cx="1245300" cy="2532300"/>
          </a:xfrm>
          <a:prstGeom prst="rtTriangle">
            <a:avLst/>
          </a:prstGeom>
          <a:solidFill>
            <a:schemeClr val="accent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 </a:t>
            </a:r>
            <a:endParaRPr>
              <a:latin typeface="Calibri" panose="020F0502020204030204"/>
              <a:ea typeface="Calibri" panose="020F0502020204030204"/>
              <a:cs typeface="Calibri" panose="020F0502020204030204"/>
              <a:sym typeface="Calibri" panose="020F0502020204030204"/>
            </a:endParaRPr>
          </a:p>
        </p:txBody>
      </p:sp>
      <p:sp>
        <p:nvSpPr>
          <p:cNvPr id="98" name="Google Shape;98;p14"/>
          <p:cNvSpPr txBox="1"/>
          <p:nvPr/>
        </p:nvSpPr>
        <p:spPr>
          <a:xfrm>
            <a:off x="565221" y="1171961"/>
            <a:ext cx="6729000" cy="2123628"/>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6300" b="1" dirty="0">
                <a:solidFill>
                  <a:schemeClr val="lt1"/>
                </a:solidFill>
                <a:latin typeface="Oswald"/>
                <a:ea typeface="Oswald"/>
                <a:cs typeface="Oswald"/>
                <a:sym typeface="Oswald"/>
              </a:rPr>
              <a:t>NUEVA GRANADA </a:t>
            </a:r>
          </a:p>
          <a:p>
            <a:pPr marL="0" lvl="0" indent="0" algn="ctr" rtl="0">
              <a:spcBef>
                <a:spcPts val="0"/>
              </a:spcBef>
              <a:spcAft>
                <a:spcPts val="0"/>
              </a:spcAft>
              <a:buNone/>
            </a:pPr>
            <a:r>
              <a:rPr lang="en-US" sz="6300" b="1" dirty="0">
                <a:solidFill>
                  <a:schemeClr val="lt1"/>
                </a:solidFill>
                <a:latin typeface="Oswald"/>
                <a:ea typeface="Oswald"/>
                <a:cs typeface="Oswald"/>
                <a:sym typeface="Oswald"/>
              </a:rPr>
              <a:t>30 DE AGOSTO</a:t>
            </a:r>
            <a:endParaRPr sz="6300" b="1" dirty="0">
              <a:solidFill>
                <a:schemeClr val="lt1"/>
              </a:solidFill>
              <a:latin typeface="Oswald"/>
              <a:ea typeface="Oswald"/>
              <a:cs typeface="Oswald"/>
              <a:sym typeface="Oswald"/>
            </a:endParaRPr>
          </a:p>
        </p:txBody>
      </p:sp>
      <p:sp>
        <p:nvSpPr>
          <p:cNvPr id="99" name="Google Shape;99;p14"/>
          <p:cNvSpPr/>
          <p:nvPr/>
        </p:nvSpPr>
        <p:spPr>
          <a:xfrm flipH="1">
            <a:off x="-1160900" y="479700"/>
            <a:ext cx="3074100" cy="6378300"/>
          </a:xfrm>
          <a:prstGeom prst="parallelogram">
            <a:avLst>
              <a:gd name="adj" fmla="val 71939"/>
            </a:avLst>
          </a:prstGeom>
          <a:solidFill>
            <a:schemeClr val="accent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 </a:t>
            </a:r>
            <a:endParaRPr>
              <a:latin typeface="Calibri" panose="020F0502020204030204"/>
              <a:ea typeface="Calibri" panose="020F0502020204030204"/>
              <a:cs typeface="Calibri" panose="020F0502020204030204"/>
              <a:sym typeface="Calibri" panose="020F0502020204030204"/>
            </a:endParaRPr>
          </a:p>
        </p:txBody>
      </p:sp>
      <p:pic>
        <p:nvPicPr>
          <p:cNvPr id="2" name="Imagen 1" descr="logo alcaldia"/>
          <p:cNvPicPr>
            <a:picLocks noChangeAspect="1"/>
          </p:cNvPicPr>
          <p:nvPr/>
        </p:nvPicPr>
        <p:blipFill>
          <a:blip r:embed="rId3"/>
          <a:stretch>
            <a:fillRect/>
          </a:stretch>
        </p:blipFill>
        <p:spPr>
          <a:xfrm>
            <a:off x="3745924" y="5200516"/>
            <a:ext cx="4338320" cy="1266825"/>
          </a:xfrm>
          <a:prstGeom prst="rect">
            <a:avLst/>
          </a:prstGeom>
        </p:spPr>
      </p:pic>
      <p:pic>
        <p:nvPicPr>
          <p:cNvPr id="4" name="Imagen 3">
            <a:extLst>
              <a:ext uri="{FF2B5EF4-FFF2-40B4-BE49-F238E27FC236}">
                <a16:creationId xmlns:a16="http://schemas.microsoft.com/office/drawing/2014/main" id="{FDBDFEDB-4975-C22C-E5D0-91896E356E3D}"/>
              </a:ext>
            </a:extLst>
          </p:cNvPr>
          <p:cNvPicPr>
            <a:picLocks noChangeAspect="1"/>
          </p:cNvPicPr>
          <p:nvPr/>
        </p:nvPicPr>
        <p:blipFill>
          <a:blip r:embed="rId4"/>
          <a:stretch>
            <a:fillRect/>
          </a:stretch>
        </p:blipFill>
        <p:spPr>
          <a:xfrm>
            <a:off x="7093193" y="411494"/>
            <a:ext cx="3962464" cy="4795562"/>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138" name="Google Shape;138;p18"/>
          <p:cNvPicPr preferRelativeResize="0"/>
          <p:nvPr/>
        </p:nvPicPr>
        <p:blipFill>
          <a:blip r:embed="rId3"/>
          <a:stretch>
            <a:fillRect/>
          </a:stretch>
        </p:blipFill>
        <p:spPr>
          <a:xfrm>
            <a:off x="0" y="-52"/>
            <a:ext cx="12192000" cy="8125975"/>
          </a:xfrm>
          <a:prstGeom prst="rect">
            <a:avLst/>
          </a:prstGeom>
          <a:noFill/>
          <a:ln>
            <a:noFill/>
          </a:ln>
        </p:spPr>
      </p:pic>
      <p:grpSp>
        <p:nvGrpSpPr>
          <p:cNvPr id="139" name="Google Shape;139;p18"/>
          <p:cNvGrpSpPr/>
          <p:nvPr/>
        </p:nvGrpSpPr>
        <p:grpSpPr>
          <a:xfrm>
            <a:off x="10943664" y="-52"/>
            <a:ext cx="1245319" cy="6857697"/>
            <a:chOff x="10950525" y="35050"/>
            <a:chExt cx="1239000" cy="6822900"/>
          </a:xfrm>
        </p:grpSpPr>
        <p:sp>
          <p:nvSpPr>
            <p:cNvPr id="140" name="Google Shape;140;p18"/>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
          <p:nvSpPr>
            <p:cNvPr id="141" name="Google Shape;141;p18"/>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 </a:t>
              </a:r>
              <a:endParaRPr>
                <a:latin typeface="Calibri" panose="020F0502020204030204"/>
                <a:ea typeface="Calibri" panose="020F0502020204030204"/>
                <a:cs typeface="Calibri" panose="020F0502020204030204"/>
                <a:sym typeface="Calibri" panose="020F0502020204030204"/>
              </a:endParaRPr>
            </a:p>
          </p:txBody>
        </p:sp>
      </p:grpSp>
      <p:sp>
        <p:nvSpPr>
          <p:cNvPr id="143" name="Google Shape;143;p18"/>
          <p:cNvSpPr txBox="1"/>
          <p:nvPr/>
        </p:nvSpPr>
        <p:spPr>
          <a:xfrm>
            <a:off x="322875" y="214650"/>
            <a:ext cx="11309802" cy="1374641"/>
          </a:xfrm>
          <a:prstGeom prst="rect">
            <a:avLst/>
          </a:prstGeom>
          <a:noFill/>
          <a:ln>
            <a:noFill/>
          </a:ln>
        </p:spPr>
        <p:txBody>
          <a:bodyPr spcFirstLastPara="1" wrap="square" lIns="91425" tIns="91425" rIns="91425" bIns="91425" anchor="t" anchorCtr="0">
            <a:spAutoFit/>
          </a:bodyPr>
          <a:lstStyle/>
          <a:p>
            <a:pPr marR="290830" algn="just">
              <a:lnSpc>
                <a:spcPct val="97000"/>
              </a:lnSpc>
              <a:spcBef>
                <a:spcPts val="10"/>
              </a:spcBef>
              <a:spcAft>
                <a:spcPts val="0"/>
              </a:spcAft>
            </a:pPr>
            <a:r>
              <a:rPr lang="es-ES" sz="180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marR="290830" algn="just">
              <a:lnSpc>
                <a:spcPct val="97000"/>
              </a:lnSpc>
              <a:spcBef>
                <a:spcPts val="10"/>
              </a:spcBef>
              <a:spcAft>
                <a:spcPts val="0"/>
              </a:spcAft>
            </a:pPr>
            <a:r>
              <a:rPr lang="es-ES" sz="180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a:r>
              <a:rPr lang="es-ES" sz="1800" b="1" spc="3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marR="292735" algn="just">
              <a:lnSpc>
                <a:spcPct val="97000"/>
              </a:lnSpc>
              <a:spcAft>
                <a:spcPts val="0"/>
              </a:spcAft>
            </a:pPr>
            <a:endParaRPr lang="es-CO" dirty="0">
              <a:effectLst/>
              <a:latin typeface="Times New Roman" panose="02020603050405020304" pitchFamily="18" charset="0"/>
              <a:ea typeface="Times New Roman" panose="02020603050405020304" pitchFamily="18" charset="0"/>
            </a:endParaRPr>
          </a:p>
          <a:p>
            <a:pPr marL="342900" lvl="0" indent="-342900">
              <a:lnSpc>
                <a:spcPts val="1250"/>
              </a:lnSpc>
              <a:buSzPts val="1100"/>
              <a:buFont typeface="Times New Roman" panose="02020603050405020304" pitchFamily="18" charset="0"/>
              <a:buAutoNum type="arabicPeriod"/>
              <a:tabLst>
                <a:tab pos="201295" algn="l"/>
                <a:tab pos="228600" algn="l"/>
              </a:tabLst>
            </a:pPr>
            <a:endParaRPr lang="es-CO" b="1" kern="0" spc="-10" dirty="0">
              <a:effectLst/>
              <a:latin typeface="Times New Roman" panose="02020603050405020304" pitchFamily="18" charset="0"/>
              <a:ea typeface="Times New Roman" panose="02020603050405020304" pitchFamily="18" charset="0"/>
            </a:endParaRPr>
          </a:p>
        </p:txBody>
      </p:sp>
      <p:pic>
        <p:nvPicPr>
          <p:cNvPr id="2" name="Imagen 1" descr="logo alcaldia"/>
          <p:cNvPicPr>
            <a:picLocks noChangeAspect="1"/>
          </p:cNvPicPr>
          <p:nvPr/>
        </p:nvPicPr>
        <p:blipFill>
          <a:blip r:embed="rId4"/>
          <a:stretch>
            <a:fillRect/>
          </a:stretch>
        </p:blipFill>
        <p:spPr>
          <a:xfrm>
            <a:off x="11111865" y="6485890"/>
            <a:ext cx="1019810" cy="297815"/>
          </a:xfrm>
          <a:prstGeom prst="rect">
            <a:avLst/>
          </a:prstGeom>
        </p:spPr>
      </p:pic>
      <p:sp>
        <p:nvSpPr>
          <p:cNvPr id="3" name="CuadroTexto 2">
            <a:extLst>
              <a:ext uri="{FF2B5EF4-FFF2-40B4-BE49-F238E27FC236}">
                <a16:creationId xmlns:a16="http://schemas.microsoft.com/office/drawing/2014/main" id="{F5A86D4A-6650-2876-2095-A4879D9C4440}"/>
              </a:ext>
            </a:extLst>
          </p:cNvPr>
          <p:cNvSpPr txBox="1"/>
          <p:nvPr/>
        </p:nvSpPr>
        <p:spPr>
          <a:xfrm>
            <a:off x="-183069" y="90982"/>
            <a:ext cx="11123716" cy="292388"/>
          </a:xfrm>
          <a:prstGeom prst="rect">
            <a:avLst/>
          </a:prstGeom>
          <a:noFill/>
        </p:spPr>
        <p:txBody>
          <a:bodyPr wrap="square" rtlCol="0">
            <a:spAutoFit/>
          </a:bodyPr>
          <a:lstStyle/>
          <a:p>
            <a:pPr>
              <a:spcBef>
                <a:spcPts val="20"/>
              </a:spcBef>
            </a:pPr>
            <a:r>
              <a:rPr lang="es-ES" sz="1300" dirty="0">
                <a:effectLst/>
                <a:latin typeface="Garamond" panose="02020404030301010803" pitchFamily="18" charset="0"/>
                <a:ea typeface="Times New Roman" panose="02020603050405020304" pitchFamily="18" charset="0"/>
              </a:rPr>
              <a:t> </a:t>
            </a:r>
            <a:endParaRPr lang="es-CO" sz="1300" dirty="0">
              <a:effectLst/>
              <a:latin typeface="Times New Roman" panose="02020603050405020304" pitchFamily="18" charset="0"/>
              <a:ea typeface="Times New Roman" panose="02020603050405020304" pitchFamily="18" charset="0"/>
            </a:endParaRPr>
          </a:p>
        </p:txBody>
      </p:sp>
      <p:sp>
        <p:nvSpPr>
          <p:cNvPr id="5" name="CuadroTexto 4">
            <a:extLst>
              <a:ext uri="{FF2B5EF4-FFF2-40B4-BE49-F238E27FC236}">
                <a16:creationId xmlns:a16="http://schemas.microsoft.com/office/drawing/2014/main" id="{471BB6C2-891A-AF4D-7CD0-1C3E711EB166}"/>
              </a:ext>
            </a:extLst>
          </p:cNvPr>
          <p:cNvSpPr txBox="1"/>
          <p:nvPr/>
        </p:nvSpPr>
        <p:spPr>
          <a:xfrm>
            <a:off x="631595" y="658683"/>
            <a:ext cx="6221690" cy="2021515"/>
          </a:xfrm>
          <a:prstGeom prst="rect">
            <a:avLst/>
          </a:prstGeom>
          <a:noFill/>
        </p:spPr>
        <p:txBody>
          <a:bodyPr wrap="square">
            <a:spAutoFit/>
          </a:bodyPr>
          <a:lstStyle/>
          <a:p>
            <a:pPr>
              <a:spcBef>
                <a:spcPts val="20"/>
              </a:spcBef>
            </a:pPr>
            <a:endParaRPr lang="es-CO" dirty="0">
              <a:effectLst/>
              <a:latin typeface="Times New Roman" panose="02020603050405020304" pitchFamily="18" charset="0"/>
              <a:ea typeface="Times New Roman" panose="02020603050405020304" pitchFamily="18" charset="0"/>
            </a:endParaRPr>
          </a:p>
          <a:p>
            <a:pPr marL="292100"/>
            <a:r>
              <a:rPr lang="es-ES" b="1" dirty="0">
                <a:effectLst/>
                <a:latin typeface="Garamond" panose="02020404030301010803" pitchFamily="18" charset="0"/>
                <a:ea typeface="Times New Roman" panose="02020603050405020304" pitchFamily="18" charset="0"/>
              </a:rPr>
              <a:t>Lo</a:t>
            </a:r>
            <a:r>
              <a:rPr lang="es-ES" b="1" spc="35" dirty="0">
                <a:effectLst/>
                <a:latin typeface="Garamond" panose="02020404030301010803" pitchFamily="18" charset="0"/>
                <a:ea typeface="Times New Roman" panose="02020603050405020304" pitchFamily="18" charset="0"/>
              </a:rPr>
              <a:t> </a:t>
            </a:r>
            <a:r>
              <a:rPr lang="es-ES" b="1" dirty="0">
                <a:effectLst/>
                <a:latin typeface="Garamond" panose="02020404030301010803" pitchFamily="18" charset="0"/>
                <a:ea typeface="Times New Roman" panose="02020603050405020304" pitchFamily="18" charset="0"/>
              </a:rPr>
              <a:t>parámetros</a:t>
            </a:r>
            <a:r>
              <a:rPr lang="es-ES" b="1" spc="40" dirty="0">
                <a:effectLst/>
                <a:latin typeface="Garamond" panose="02020404030301010803" pitchFamily="18" charset="0"/>
                <a:ea typeface="Times New Roman" panose="02020603050405020304" pitchFamily="18" charset="0"/>
              </a:rPr>
              <a:t> </a:t>
            </a:r>
            <a:r>
              <a:rPr lang="es-ES" b="1" dirty="0">
                <a:effectLst/>
                <a:latin typeface="Garamond" panose="02020404030301010803" pitchFamily="18" charset="0"/>
                <a:ea typeface="Times New Roman" panose="02020603050405020304" pitchFamily="18" charset="0"/>
              </a:rPr>
              <a:t>de</a:t>
            </a:r>
            <a:r>
              <a:rPr lang="es-ES" b="1" spc="35" dirty="0">
                <a:effectLst/>
                <a:latin typeface="Garamond" panose="02020404030301010803" pitchFamily="18" charset="0"/>
                <a:ea typeface="Times New Roman" panose="02020603050405020304" pitchFamily="18" charset="0"/>
              </a:rPr>
              <a:t> </a:t>
            </a:r>
            <a:r>
              <a:rPr lang="es-ES" b="1" dirty="0">
                <a:effectLst/>
                <a:latin typeface="Garamond" panose="02020404030301010803" pitchFamily="18" charset="0"/>
                <a:ea typeface="Times New Roman" panose="02020603050405020304" pitchFamily="18" charset="0"/>
              </a:rPr>
              <a:t>evaluación</a:t>
            </a:r>
            <a:r>
              <a:rPr lang="es-ES" b="1" spc="35" dirty="0">
                <a:effectLst/>
                <a:latin typeface="Garamond" panose="02020404030301010803" pitchFamily="18" charset="0"/>
                <a:ea typeface="Times New Roman" panose="02020603050405020304" pitchFamily="18" charset="0"/>
              </a:rPr>
              <a:t> </a:t>
            </a:r>
            <a:r>
              <a:rPr lang="es-ES" b="1" dirty="0">
                <a:effectLst/>
                <a:latin typeface="Garamond" panose="02020404030301010803" pitchFamily="18" charset="0"/>
                <a:ea typeface="Times New Roman" panose="02020603050405020304" pitchFamily="18" charset="0"/>
              </a:rPr>
              <a:t>son:</a:t>
            </a:r>
            <a:endParaRPr lang="es-CO" dirty="0">
              <a:effectLst/>
              <a:latin typeface="Times New Roman" panose="02020603050405020304" pitchFamily="18" charset="0"/>
              <a:ea typeface="Times New Roman" panose="02020603050405020304" pitchFamily="18" charset="0"/>
            </a:endParaRPr>
          </a:p>
          <a:p>
            <a:r>
              <a:rPr lang="es-ES" dirty="0">
                <a:effectLst/>
                <a:latin typeface="Garamond" panose="02020404030301010803" pitchFamily="18" charset="0"/>
                <a:ea typeface="Times New Roman" panose="02020603050405020304" pitchFamily="18" charset="0"/>
              </a:rPr>
              <a:t> </a:t>
            </a:r>
            <a:endParaRPr lang="es-CO" dirty="0">
              <a:effectLst/>
              <a:latin typeface="Times New Roman" panose="02020603050405020304" pitchFamily="18" charset="0"/>
              <a:ea typeface="Times New Roman" panose="02020603050405020304" pitchFamily="18" charset="0"/>
            </a:endParaRPr>
          </a:p>
          <a:p>
            <a:pPr marL="1143000" lvl="2" indent="-228600">
              <a:lnSpc>
                <a:spcPts val="1250"/>
              </a:lnSpc>
              <a:buSzPts val="1100"/>
              <a:buFont typeface="Times New Roman" panose="02020603050405020304" pitchFamily="18" charset="0"/>
              <a:buAutoNum type="arabicPeriod"/>
              <a:tabLst>
                <a:tab pos="749300" algn="l"/>
                <a:tab pos="749935" algn="l"/>
              </a:tabLst>
            </a:pPr>
            <a:r>
              <a:rPr lang="es-ES" spc="-10" dirty="0">
                <a:effectLst/>
                <a:latin typeface="Garamond" panose="02020404030301010803" pitchFamily="18" charset="0"/>
                <a:ea typeface="Times New Roman" panose="02020603050405020304" pitchFamily="18" charset="0"/>
              </a:rPr>
              <a:t>Originalidad</a:t>
            </a:r>
            <a:r>
              <a:rPr lang="es-ES" spc="45" dirty="0">
                <a:effectLst/>
                <a:latin typeface="Garamond" panose="02020404030301010803" pitchFamily="18" charset="0"/>
                <a:ea typeface="Times New Roman" panose="02020603050405020304" pitchFamily="18" charset="0"/>
              </a:rPr>
              <a:t> </a:t>
            </a:r>
            <a:r>
              <a:rPr lang="es-ES" spc="-10" dirty="0">
                <a:effectLst/>
                <a:latin typeface="Garamond" panose="02020404030301010803" pitchFamily="18" charset="0"/>
                <a:ea typeface="Times New Roman" panose="02020603050405020304" pitchFamily="18" charset="0"/>
              </a:rPr>
              <a:t>o</a:t>
            </a:r>
            <a:r>
              <a:rPr lang="es-ES" spc="45" dirty="0">
                <a:effectLst/>
                <a:latin typeface="Garamond" panose="02020404030301010803" pitchFamily="18" charset="0"/>
                <a:ea typeface="Times New Roman" panose="02020603050405020304" pitchFamily="18" charset="0"/>
              </a:rPr>
              <a:t> </a:t>
            </a:r>
            <a:r>
              <a:rPr lang="es-ES" spc="-10" dirty="0">
                <a:effectLst/>
                <a:latin typeface="Garamond" panose="02020404030301010803" pitchFamily="18" charset="0"/>
                <a:ea typeface="Times New Roman" panose="02020603050405020304" pitchFamily="18" charset="0"/>
              </a:rPr>
              <a:t>innovación</a:t>
            </a:r>
            <a:endParaRPr lang="es-CO" spc="-10" dirty="0">
              <a:effectLst/>
              <a:latin typeface="Times New Roman" panose="02020603050405020304" pitchFamily="18" charset="0"/>
              <a:ea typeface="Times New Roman" panose="02020603050405020304" pitchFamily="18" charset="0"/>
            </a:endParaRPr>
          </a:p>
          <a:p>
            <a:pPr marL="1143000" lvl="2" indent="-228600">
              <a:lnSpc>
                <a:spcPts val="1235"/>
              </a:lnSpc>
              <a:buSzPts val="1100"/>
              <a:buFont typeface="Times New Roman" panose="02020603050405020304" pitchFamily="18" charset="0"/>
              <a:buAutoNum type="arabicPeriod"/>
              <a:tabLst>
                <a:tab pos="749300" algn="l"/>
                <a:tab pos="749935" algn="l"/>
              </a:tabLst>
            </a:pPr>
            <a:r>
              <a:rPr lang="es-ES" spc="-10" dirty="0">
                <a:effectLst/>
                <a:latin typeface="Garamond" panose="02020404030301010803" pitchFamily="18" charset="0"/>
                <a:ea typeface="Times New Roman" panose="02020603050405020304" pitchFamily="18" charset="0"/>
              </a:rPr>
              <a:t>Manejo</a:t>
            </a:r>
            <a:r>
              <a:rPr lang="es-ES" spc="10" dirty="0">
                <a:effectLst/>
                <a:latin typeface="Garamond" panose="02020404030301010803" pitchFamily="18" charset="0"/>
                <a:ea typeface="Times New Roman" panose="02020603050405020304" pitchFamily="18" charset="0"/>
              </a:rPr>
              <a:t> </a:t>
            </a:r>
            <a:r>
              <a:rPr lang="es-ES" spc="-10" dirty="0">
                <a:effectLst/>
                <a:latin typeface="Garamond" panose="02020404030301010803" pitchFamily="18" charset="0"/>
                <a:ea typeface="Times New Roman" panose="02020603050405020304" pitchFamily="18" charset="0"/>
              </a:rPr>
              <a:t>escénico</a:t>
            </a:r>
            <a:endParaRPr lang="es-CO" spc="-10" dirty="0">
              <a:effectLst/>
              <a:latin typeface="Times New Roman" panose="02020603050405020304" pitchFamily="18" charset="0"/>
              <a:ea typeface="Times New Roman" panose="02020603050405020304" pitchFamily="18" charset="0"/>
            </a:endParaRPr>
          </a:p>
          <a:p>
            <a:pPr marL="1143000" lvl="2" indent="-228600">
              <a:lnSpc>
                <a:spcPts val="1240"/>
              </a:lnSpc>
              <a:buSzPts val="1100"/>
              <a:buFont typeface="Times New Roman" panose="02020603050405020304" pitchFamily="18" charset="0"/>
              <a:buAutoNum type="arabicPeriod"/>
              <a:tabLst>
                <a:tab pos="749300" algn="l"/>
                <a:tab pos="749935" algn="l"/>
              </a:tabLst>
            </a:pPr>
            <a:r>
              <a:rPr lang="es-ES" spc="-10" dirty="0">
                <a:effectLst/>
                <a:latin typeface="Garamond" panose="02020404030301010803" pitchFamily="18" charset="0"/>
                <a:ea typeface="Times New Roman" panose="02020603050405020304" pitchFamily="18" charset="0"/>
              </a:rPr>
              <a:t>Ensamble,</a:t>
            </a:r>
            <a:r>
              <a:rPr lang="es-ES" spc="40" dirty="0">
                <a:effectLst/>
                <a:latin typeface="Garamond" panose="02020404030301010803" pitchFamily="18" charset="0"/>
                <a:ea typeface="Times New Roman" panose="02020603050405020304" pitchFamily="18" charset="0"/>
              </a:rPr>
              <a:t> </a:t>
            </a:r>
            <a:r>
              <a:rPr lang="es-ES" spc="-10" dirty="0">
                <a:effectLst/>
                <a:latin typeface="Garamond" panose="02020404030301010803" pitchFamily="18" charset="0"/>
                <a:ea typeface="Times New Roman" panose="02020603050405020304" pitchFamily="18" charset="0"/>
              </a:rPr>
              <a:t>(balance</a:t>
            </a:r>
            <a:r>
              <a:rPr lang="es-ES" spc="35" dirty="0">
                <a:effectLst/>
                <a:latin typeface="Garamond" panose="02020404030301010803" pitchFamily="18" charset="0"/>
                <a:ea typeface="Times New Roman" panose="02020603050405020304" pitchFamily="18" charset="0"/>
              </a:rPr>
              <a:t> </a:t>
            </a:r>
            <a:r>
              <a:rPr lang="es-ES" spc="-10" dirty="0">
                <a:effectLst/>
                <a:latin typeface="Garamond" panose="02020404030301010803" pitchFamily="18" charset="0"/>
                <a:ea typeface="Times New Roman" panose="02020603050405020304" pitchFamily="18" charset="0"/>
              </a:rPr>
              <a:t>sonoro,</a:t>
            </a:r>
            <a:r>
              <a:rPr lang="es-ES" spc="25" dirty="0">
                <a:effectLst/>
                <a:latin typeface="Garamond" panose="02020404030301010803" pitchFamily="18" charset="0"/>
                <a:ea typeface="Times New Roman" panose="02020603050405020304" pitchFamily="18" charset="0"/>
              </a:rPr>
              <a:t> </a:t>
            </a:r>
            <a:r>
              <a:rPr lang="es-ES" spc="-10" dirty="0">
                <a:effectLst/>
                <a:latin typeface="Garamond" panose="02020404030301010803" pitchFamily="18" charset="0"/>
                <a:ea typeface="Times New Roman" panose="02020603050405020304" pitchFamily="18" charset="0"/>
              </a:rPr>
              <a:t>dinámica,</a:t>
            </a:r>
            <a:r>
              <a:rPr lang="es-ES" spc="40" dirty="0">
                <a:effectLst/>
                <a:latin typeface="Garamond" panose="02020404030301010803" pitchFamily="18" charset="0"/>
                <a:ea typeface="Times New Roman" panose="02020603050405020304" pitchFamily="18" charset="0"/>
              </a:rPr>
              <a:t> </a:t>
            </a:r>
            <a:r>
              <a:rPr lang="es-ES" spc="-10" dirty="0">
                <a:effectLst/>
                <a:latin typeface="Garamond" panose="02020404030301010803" pitchFamily="18" charset="0"/>
                <a:ea typeface="Times New Roman" panose="02020603050405020304" pitchFamily="18" charset="0"/>
              </a:rPr>
              <a:t>fraseo)</a:t>
            </a:r>
            <a:endParaRPr lang="es-CO" spc="-10" dirty="0">
              <a:effectLst/>
              <a:latin typeface="Times New Roman" panose="02020603050405020304" pitchFamily="18" charset="0"/>
              <a:ea typeface="Times New Roman" panose="02020603050405020304" pitchFamily="18" charset="0"/>
            </a:endParaRPr>
          </a:p>
          <a:p>
            <a:pPr marL="1143000" lvl="2" indent="-228600">
              <a:lnSpc>
                <a:spcPts val="1240"/>
              </a:lnSpc>
              <a:buSzPts val="1100"/>
              <a:buFont typeface="Times New Roman" panose="02020603050405020304" pitchFamily="18" charset="0"/>
              <a:buAutoNum type="arabicPeriod"/>
              <a:tabLst>
                <a:tab pos="749300" algn="l"/>
                <a:tab pos="749935" algn="l"/>
              </a:tabLst>
            </a:pPr>
            <a:r>
              <a:rPr lang="es-ES" spc="-10" dirty="0">
                <a:effectLst/>
                <a:latin typeface="Garamond" panose="02020404030301010803" pitchFamily="18" charset="0"/>
                <a:ea typeface="Times New Roman" panose="02020603050405020304" pitchFamily="18" charset="0"/>
              </a:rPr>
              <a:t>Afinación</a:t>
            </a:r>
            <a:endParaRPr lang="es-CO" spc="-10" dirty="0">
              <a:effectLst/>
              <a:latin typeface="Times New Roman" panose="02020603050405020304" pitchFamily="18" charset="0"/>
              <a:ea typeface="Times New Roman" panose="02020603050405020304" pitchFamily="18" charset="0"/>
            </a:endParaRPr>
          </a:p>
          <a:p>
            <a:pPr marL="1143000" lvl="2" indent="-228600">
              <a:lnSpc>
                <a:spcPts val="1235"/>
              </a:lnSpc>
              <a:buSzPts val="1100"/>
              <a:buFont typeface="Times New Roman" panose="02020603050405020304" pitchFamily="18" charset="0"/>
              <a:buAutoNum type="arabicPeriod"/>
              <a:tabLst>
                <a:tab pos="749300" algn="l"/>
                <a:tab pos="749935" algn="l"/>
              </a:tabLst>
            </a:pPr>
            <a:r>
              <a:rPr lang="es-ES" spc="-10" dirty="0">
                <a:effectLst/>
                <a:latin typeface="Garamond" panose="02020404030301010803" pitchFamily="18" charset="0"/>
                <a:ea typeface="Times New Roman" panose="02020603050405020304" pitchFamily="18" charset="0"/>
              </a:rPr>
              <a:t>Ritmo</a:t>
            </a:r>
            <a:endParaRPr lang="es-CO" spc="-10" dirty="0">
              <a:effectLst/>
              <a:latin typeface="Times New Roman" panose="02020603050405020304" pitchFamily="18" charset="0"/>
              <a:ea typeface="Times New Roman" panose="02020603050405020304" pitchFamily="18" charset="0"/>
            </a:endParaRPr>
          </a:p>
          <a:p>
            <a:pPr marL="1143000" lvl="2" indent="-228600">
              <a:lnSpc>
                <a:spcPts val="1250"/>
              </a:lnSpc>
              <a:buSzPts val="1100"/>
              <a:buFont typeface="Times New Roman" panose="02020603050405020304" pitchFamily="18" charset="0"/>
              <a:buAutoNum type="arabicPeriod"/>
              <a:tabLst>
                <a:tab pos="749300" algn="l"/>
                <a:tab pos="749935" algn="l"/>
              </a:tabLst>
            </a:pPr>
            <a:r>
              <a:rPr lang="es-ES" spc="-10" dirty="0">
                <a:effectLst/>
                <a:latin typeface="Garamond" panose="02020404030301010803" pitchFamily="18" charset="0"/>
                <a:ea typeface="Times New Roman" panose="02020603050405020304" pitchFamily="18" charset="0"/>
              </a:rPr>
              <a:t>Interpretación</a:t>
            </a:r>
            <a:endParaRPr lang="es-CO" spc="-10" dirty="0">
              <a:effectLst/>
              <a:latin typeface="Times New Roman" panose="02020603050405020304" pitchFamily="18" charset="0"/>
              <a:ea typeface="Times New Roman" panose="02020603050405020304" pitchFamily="18" charset="0"/>
            </a:endParaRPr>
          </a:p>
          <a:p>
            <a:pPr marL="1143000" lvl="2" indent="-228600">
              <a:lnSpc>
                <a:spcPts val="1250"/>
              </a:lnSpc>
              <a:buSzPts val="1100"/>
              <a:buFont typeface="Times New Roman" panose="02020603050405020304" pitchFamily="18" charset="0"/>
              <a:buAutoNum type="arabicPeriod"/>
              <a:tabLst>
                <a:tab pos="749300" algn="l"/>
                <a:tab pos="749935" algn="l"/>
              </a:tabLst>
            </a:pPr>
            <a:r>
              <a:rPr lang="es-ES" spc="-10" dirty="0">
                <a:effectLst/>
                <a:latin typeface="Garamond" panose="02020404030301010803" pitchFamily="18" charset="0"/>
                <a:ea typeface="Times New Roman" panose="02020603050405020304" pitchFamily="18" charset="0"/>
              </a:rPr>
              <a:t>Cuadratura</a:t>
            </a:r>
          </a:p>
          <a:p>
            <a:pPr marL="1143000" lvl="2" indent="-228600">
              <a:lnSpc>
                <a:spcPts val="1250"/>
              </a:lnSpc>
              <a:buSzPts val="1100"/>
              <a:buFont typeface="Times New Roman" panose="02020603050405020304" pitchFamily="18" charset="0"/>
              <a:buAutoNum type="arabicPeriod"/>
              <a:tabLst>
                <a:tab pos="749300" algn="l"/>
                <a:tab pos="749935" algn="l"/>
              </a:tabLst>
            </a:pPr>
            <a:r>
              <a:rPr lang="es-CO" spc="-10" dirty="0">
                <a:effectLst/>
                <a:latin typeface="Times New Roman" panose="02020603050405020304" pitchFamily="18" charset="0"/>
                <a:ea typeface="Times New Roman" panose="02020603050405020304" pitchFamily="18" charset="0"/>
              </a:rPr>
              <a:t>Vestuario</a:t>
            </a:r>
          </a:p>
        </p:txBody>
      </p:sp>
    </p:spTree>
    <p:extLst>
      <p:ext uri="{BB962C8B-B14F-4D97-AF65-F5344CB8AC3E}">
        <p14:creationId xmlns:p14="http://schemas.microsoft.com/office/powerpoint/2010/main" val="15935478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138" name="Google Shape;138;p18"/>
          <p:cNvPicPr preferRelativeResize="0"/>
          <p:nvPr/>
        </p:nvPicPr>
        <p:blipFill>
          <a:blip r:embed="rId3"/>
          <a:stretch>
            <a:fillRect/>
          </a:stretch>
        </p:blipFill>
        <p:spPr>
          <a:xfrm>
            <a:off x="0" y="-52"/>
            <a:ext cx="12192000" cy="8125975"/>
          </a:xfrm>
          <a:prstGeom prst="rect">
            <a:avLst/>
          </a:prstGeom>
          <a:noFill/>
          <a:ln>
            <a:noFill/>
          </a:ln>
        </p:spPr>
      </p:pic>
      <p:grpSp>
        <p:nvGrpSpPr>
          <p:cNvPr id="139" name="Google Shape;139;p18"/>
          <p:cNvGrpSpPr/>
          <p:nvPr/>
        </p:nvGrpSpPr>
        <p:grpSpPr>
          <a:xfrm>
            <a:off x="10943664" y="-52"/>
            <a:ext cx="1245319" cy="6857697"/>
            <a:chOff x="10950525" y="35050"/>
            <a:chExt cx="1239000" cy="6822900"/>
          </a:xfrm>
        </p:grpSpPr>
        <p:sp>
          <p:nvSpPr>
            <p:cNvPr id="140" name="Google Shape;140;p18"/>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
          <p:nvSpPr>
            <p:cNvPr id="141" name="Google Shape;141;p18"/>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 </a:t>
              </a:r>
              <a:endParaRPr>
                <a:latin typeface="Calibri" panose="020F0502020204030204"/>
                <a:ea typeface="Calibri" panose="020F0502020204030204"/>
                <a:cs typeface="Calibri" panose="020F0502020204030204"/>
                <a:sym typeface="Calibri" panose="020F0502020204030204"/>
              </a:endParaRPr>
            </a:p>
          </p:txBody>
        </p:sp>
      </p:grpSp>
      <p:sp>
        <p:nvSpPr>
          <p:cNvPr id="143" name="Google Shape;143;p18"/>
          <p:cNvSpPr txBox="1"/>
          <p:nvPr/>
        </p:nvSpPr>
        <p:spPr>
          <a:xfrm>
            <a:off x="322875" y="214650"/>
            <a:ext cx="11309802" cy="1374641"/>
          </a:xfrm>
          <a:prstGeom prst="rect">
            <a:avLst/>
          </a:prstGeom>
          <a:noFill/>
          <a:ln>
            <a:noFill/>
          </a:ln>
        </p:spPr>
        <p:txBody>
          <a:bodyPr spcFirstLastPara="1" wrap="square" lIns="91425" tIns="91425" rIns="91425" bIns="91425" anchor="t" anchorCtr="0">
            <a:spAutoFit/>
          </a:bodyPr>
          <a:lstStyle/>
          <a:p>
            <a:pPr marR="290830" algn="just">
              <a:lnSpc>
                <a:spcPct val="97000"/>
              </a:lnSpc>
              <a:spcBef>
                <a:spcPts val="10"/>
              </a:spcBef>
              <a:spcAft>
                <a:spcPts val="0"/>
              </a:spcAft>
            </a:pPr>
            <a:r>
              <a:rPr lang="es-ES" sz="180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marR="290830" algn="just">
              <a:lnSpc>
                <a:spcPct val="97000"/>
              </a:lnSpc>
              <a:spcBef>
                <a:spcPts val="10"/>
              </a:spcBef>
              <a:spcAft>
                <a:spcPts val="0"/>
              </a:spcAft>
            </a:pPr>
            <a:r>
              <a:rPr lang="es-ES" sz="180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a:r>
              <a:rPr lang="es-ES" sz="1800" b="1" spc="3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marR="292735" algn="just">
              <a:lnSpc>
                <a:spcPct val="97000"/>
              </a:lnSpc>
              <a:spcAft>
                <a:spcPts val="0"/>
              </a:spcAft>
            </a:pPr>
            <a:endParaRPr lang="es-CO" dirty="0">
              <a:effectLst/>
              <a:latin typeface="Times New Roman" panose="02020603050405020304" pitchFamily="18" charset="0"/>
              <a:ea typeface="Times New Roman" panose="02020603050405020304" pitchFamily="18" charset="0"/>
            </a:endParaRPr>
          </a:p>
          <a:p>
            <a:pPr marL="342900" lvl="0" indent="-342900">
              <a:lnSpc>
                <a:spcPts val="1250"/>
              </a:lnSpc>
              <a:buSzPts val="1100"/>
              <a:buFont typeface="Times New Roman" panose="02020603050405020304" pitchFamily="18" charset="0"/>
              <a:buAutoNum type="arabicPeriod"/>
              <a:tabLst>
                <a:tab pos="201295" algn="l"/>
                <a:tab pos="228600" algn="l"/>
              </a:tabLst>
            </a:pPr>
            <a:endParaRPr lang="es-CO" b="1" kern="0" spc="-10" dirty="0">
              <a:effectLst/>
              <a:latin typeface="Times New Roman" panose="02020603050405020304" pitchFamily="18" charset="0"/>
              <a:ea typeface="Times New Roman" panose="02020603050405020304" pitchFamily="18" charset="0"/>
            </a:endParaRPr>
          </a:p>
        </p:txBody>
      </p:sp>
      <p:pic>
        <p:nvPicPr>
          <p:cNvPr id="2" name="Imagen 1" descr="logo alcaldia"/>
          <p:cNvPicPr>
            <a:picLocks noChangeAspect="1"/>
          </p:cNvPicPr>
          <p:nvPr/>
        </p:nvPicPr>
        <p:blipFill>
          <a:blip r:embed="rId4"/>
          <a:stretch>
            <a:fillRect/>
          </a:stretch>
        </p:blipFill>
        <p:spPr>
          <a:xfrm>
            <a:off x="11111865" y="6485890"/>
            <a:ext cx="1019810" cy="297815"/>
          </a:xfrm>
          <a:prstGeom prst="rect">
            <a:avLst/>
          </a:prstGeom>
        </p:spPr>
      </p:pic>
      <p:sp>
        <p:nvSpPr>
          <p:cNvPr id="4" name="Google Shape;163;p20">
            <a:extLst>
              <a:ext uri="{FF2B5EF4-FFF2-40B4-BE49-F238E27FC236}">
                <a16:creationId xmlns:a16="http://schemas.microsoft.com/office/drawing/2014/main" id="{344BFD15-FD48-F6FD-136C-4301A6754687}"/>
              </a:ext>
            </a:extLst>
          </p:cNvPr>
          <p:cNvSpPr txBox="1"/>
          <p:nvPr/>
        </p:nvSpPr>
        <p:spPr>
          <a:xfrm>
            <a:off x="-233431" y="121798"/>
            <a:ext cx="9485638" cy="1292631"/>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7200" b="1" dirty="0" err="1">
                <a:solidFill>
                  <a:srgbClr val="FF0000"/>
                </a:solidFill>
                <a:latin typeface="Oswald"/>
                <a:ea typeface="Oswald"/>
                <a:cs typeface="Oswald"/>
                <a:sym typeface="Oswald"/>
              </a:rPr>
              <a:t>Talleres</a:t>
            </a:r>
            <a:r>
              <a:rPr lang="en-US" sz="7200" b="1" dirty="0">
                <a:solidFill>
                  <a:srgbClr val="FF0000"/>
                </a:solidFill>
                <a:latin typeface="Oswald"/>
                <a:ea typeface="Oswald"/>
                <a:cs typeface="Oswald"/>
                <a:sym typeface="Oswald"/>
              </a:rPr>
              <a:t> </a:t>
            </a:r>
            <a:r>
              <a:rPr lang="en-US" sz="7200" b="1" dirty="0" err="1">
                <a:solidFill>
                  <a:srgbClr val="FF0000"/>
                </a:solidFill>
                <a:latin typeface="Oswald"/>
                <a:ea typeface="Oswald"/>
                <a:cs typeface="Oswald"/>
                <a:sym typeface="Oswald"/>
              </a:rPr>
              <a:t>simultáneos</a:t>
            </a:r>
            <a:r>
              <a:rPr lang="en-US" sz="7200" b="1" dirty="0">
                <a:solidFill>
                  <a:srgbClr val="FF0000"/>
                </a:solidFill>
                <a:latin typeface="Oswald"/>
                <a:ea typeface="Oswald"/>
                <a:cs typeface="Oswald"/>
                <a:sym typeface="Oswald"/>
              </a:rPr>
              <a:t> </a:t>
            </a:r>
            <a:endParaRPr sz="7200" b="1" dirty="0">
              <a:solidFill>
                <a:srgbClr val="FF0000"/>
              </a:solidFill>
              <a:latin typeface="Oswald"/>
              <a:ea typeface="Oswald"/>
              <a:cs typeface="Oswald"/>
              <a:sym typeface="Oswald"/>
            </a:endParaRPr>
          </a:p>
        </p:txBody>
      </p:sp>
      <p:sp>
        <p:nvSpPr>
          <p:cNvPr id="6" name="CuadroTexto 5">
            <a:extLst>
              <a:ext uri="{FF2B5EF4-FFF2-40B4-BE49-F238E27FC236}">
                <a16:creationId xmlns:a16="http://schemas.microsoft.com/office/drawing/2014/main" id="{EFEE5320-CAF8-3F88-3468-875E65B543E2}"/>
              </a:ext>
            </a:extLst>
          </p:cNvPr>
          <p:cNvSpPr txBox="1"/>
          <p:nvPr/>
        </p:nvSpPr>
        <p:spPr>
          <a:xfrm>
            <a:off x="402996" y="1414429"/>
            <a:ext cx="10975156" cy="5478423"/>
          </a:xfrm>
          <a:prstGeom prst="rect">
            <a:avLst/>
          </a:prstGeom>
          <a:noFill/>
        </p:spPr>
        <p:txBody>
          <a:bodyPr wrap="square">
            <a:spAutoFit/>
          </a:bodyPr>
          <a:lstStyle/>
          <a:p>
            <a:r>
              <a:rPr lang="es-CO" dirty="0"/>
              <a:t>COTIDIAFONOS:</a:t>
            </a:r>
          </a:p>
          <a:p>
            <a:endParaRPr lang="es-CO" dirty="0"/>
          </a:p>
          <a:p>
            <a:r>
              <a:rPr lang="es-CO" dirty="0"/>
              <a:t>Se realizará un taller de </a:t>
            </a:r>
            <a:r>
              <a:rPr lang="es-CO" dirty="0" err="1"/>
              <a:t>cotidiáfonos</a:t>
            </a:r>
            <a:r>
              <a:rPr lang="es-CO" dirty="0"/>
              <a:t>, el cual consiste en un espacio donde se construyen instrumentos musicales utilizando objetos cotidianos y materiales reciclados. Estos instrumentos, también conocidos como "</a:t>
            </a:r>
            <a:r>
              <a:rPr lang="es-CO" dirty="0" err="1"/>
              <a:t>cotidiáfonos</a:t>
            </a:r>
            <a:r>
              <a:rPr lang="es-CO" dirty="0"/>
              <a:t>", se caracterizan por su sencilla construcción y por el uso de elementos que se encuentran en el hogar, como botellas, latas, tubos, entre otros. El objetivo de estos talleres es fomentar la creatividad, la exploración sonora y el reciclaje, a través de la creación de instrumentos musicales únicos y originales.</a:t>
            </a:r>
          </a:p>
          <a:p>
            <a:endParaRPr lang="es-CO" dirty="0"/>
          </a:p>
          <a:p>
            <a:r>
              <a:rPr lang="es-CO" dirty="0"/>
              <a:t>ESCRITURA Y NARRATIVA:</a:t>
            </a:r>
          </a:p>
          <a:p>
            <a:endParaRPr lang="es-CO" dirty="0"/>
          </a:p>
          <a:p>
            <a:r>
              <a:rPr lang="es-CO" dirty="0"/>
              <a:t>Se tendrá acompañamiento de una biblioteca comunitaria de Bogotá, quienes llevarán un taller de escritura y narrativa creativa y realizarán una entrega de libros en el espacio. EL objetivo es fomentar la escritura y la lectura desde el entorno artístico y cultural. </a:t>
            </a:r>
          </a:p>
          <a:p>
            <a:endParaRPr lang="es-CO" dirty="0"/>
          </a:p>
          <a:p>
            <a:r>
              <a:rPr lang="es-CO" dirty="0"/>
              <a:t>FOTOGRAFÍA</a:t>
            </a:r>
          </a:p>
          <a:p>
            <a:endParaRPr lang="es-CO" dirty="0"/>
          </a:p>
          <a:p>
            <a:r>
              <a:rPr lang="es-CO" dirty="0"/>
              <a:t>Se realizará en la jornada un taller de acercamiento fotográfico para explicar teorías del color, uso del espacio y de la luz y potenciar la toma artística de memorias que suscitan en el páramo. </a:t>
            </a:r>
          </a:p>
          <a:p>
            <a:endParaRPr lang="es-CO" dirty="0"/>
          </a:p>
          <a:p>
            <a:r>
              <a:rPr lang="es-CO" dirty="0"/>
              <a:t>SALONES DE BAILE</a:t>
            </a:r>
          </a:p>
          <a:p>
            <a:endParaRPr lang="es-CO" dirty="0"/>
          </a:p>
          <a:p>
            <a:r>
              <a:rPr lang="es-CO" dirty="0"/>
              <a:t>Se invitará desde IDARTES a una experiencia de baile a través de un taller experiencial dirigido. </a:t>
            </a:r>
          </a:p>
          <a:p>
            <a:endParaRPr lang="es-CO" dirty="0"/>
          </a:p>
          <a:p>
            <a:r>
              <a:rPr lang="es-CO" dirty="0"/>
              <a:t>Nota: Los talleres son dirigidos para todo tipo de población. </a:t>
            </a:r>
          </a:p>
          <a:p>
            <a:endParaRPr lang="es-CO" dirty="0"/>
          </a:p>
          <a:p>
            <a:endParaRPr lang="es-CO" dirty="0"/>
          </a:p>
        </p:txBody>
      </p:sp>
    </p:spTree>
    <p:extLst>
      <p:ext uri="{BB962C8B-B14F-4D97-AF65-F5344CB8AC3E}">
        <p14:creationId xmlns:p14="http://schemas.microsoft.com/office/powerpoint/2010/main" val="14945329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138" name="Google Shape;138;p18"/>
          <p:cNvPicPr preferRelativeResize="0"/>
          <p:nvPr/>
        </p:nvPicPr>
        <p:blipFill>
          <a:blip r:embed="rId3"/>
          <a:stretch>
            <a:fillRect/>
          </a:stretch>
        </p:blipFill>
        <p:spPr>
          <a:xfrm>
            <a:off x="0" y="-52"/>
            <a:ext cx="12192000" cy="8125975"/>
          </a:xfrm>
          <a:prstGeom prst="rect">
            <a:avLst/>
          </a:prstGeom>
          <a:noFill/>
          <a:ln>
            <a:noFill/>
          </a:ln>
        </p:spPr>
      </p:pic>
      <p:grpSp>
        <p:nvGrpSpPr>
          <p:cNvPr id="139" name="Google Shape;139;p18"/>
          <p:cNvGrpSpPr/>
          <p:nvPr/>
        </p:nvGrpSpPr>
        <p:grpSpPr>
          <a:xfrm>
            <a:off x="10943664" y="-52"/>
            <a:ext cx="1245319" cy="6857697"/>
            <a:chOff x="10950525" y="35050"/>
            <a:chExt cx="1239000" cy="6822900"/>
          </a:xfrm>
        </p:grpSpPr>
        <p:sp>
          <p:nvSpPr>
            <p:cNvPr id="140" name="Google Shape;140;p18"/>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
          <p:nvSpPr>
            <p:cNvPr id="141" name="Google Shape;141;p18"/>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 </a:t>
              </a:r>
              <a:endParaRPr>
                <a:latin typeface="Calibri" panose="020F0502020204030204"/>
                <a:ea typeface="Calibri" panose="020F0502020204030204"/>
                <a:cs typeface="Calibri" panose="020F0502020204030204"/>
                <a:sym typeface="Calibri" panose="020F0502020204030204"/>
              </a:endParaRPr>
            </a:p>
          </p:txBody>
        </p:sp>
      </p:grpSp>
      <p:sp>
        <p:nvSpPr>
          <p:cNvPr id="143" name="Google Shape;143;p18"/>
          <p:cNvSpPr txBox="1"/>
          <p:nvPr/>
        </p:nvSpPr>
        <p:spPr>
          <a:xfrm>
            <a:off x="322875" y="214650"/>
            <a:ext cx="11309802" cy="1374641"/>
          </a:xfrm>
          <a:prstGeom prst="rect">
            <a:avLst/>
          </a:prstGeom>
          <a:noFill/>
          <a:ln>
            <a:noFill/>
          </a:ln>
        </p:spPr>
        <p:txBody>
          <a:bodyPr spcFirstLastPara="1" wrap="square" lIns="91425" tIns="91425" rIns="91425" bIns="91425" anchor="t" anchorCtr="0">
            <a:spAutoFit/>
          </a:bodyPr>
          <a:lstStyle/>
          <a:p>
            <a:pPr marR="290830" algn="just">
              <a:lnSpc>
                <a:spcPct val="97000"/>
              </a:lnSpc>
              <a:spcBef>
                <a:spcPts val="10"/>
              </a:spcBef>
              <a:spcAft>
                <a:spcPts val="0"/>
              </a:spcAft>
            </a:pPr>
            <a:r>
              <a:rPr lang="es-ES" sz="180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marR="290830" algn="just">
              <a:lnSpc>
                <a:spcPct val="97000"/>
              </a:lnSpc>
              <a:spcBef>
                <a:spcPts val="10"/>
              </a:spcBef>
              <a:spcAft>
                <a:spcPts val="0"/>
              </a:spcAft>
            </a:pPr>
            <a:r>
              <a:rPr lang="es-ES" sz="180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a:r>
              <a:rPr lang="es-ES" sz="1800" b="1" spc="3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marR="292735" algn="just">
              <a:lnSpc>
                <a:spcPct val="97000"/>
              </a:lnSpc>
              <a:spcAft>
                <a:spcPts val="0"/>
              </a:spcAft>
            </a:pPr>
            <a:endParaRPr lang="es-CO" dirty="0">
              <a:effectLst/>
              <a:latin typeface="Times New Roman" panose="02020603050405020304" pitchFamily="18" charset="0"/>
              <a:ea typeface="Times New Roman" panose="02020603050405020304" pitchFamily="18" charset="0"/>
            </a:endParaRPr>
          </a:p>
          <a:p>
            <a:pPr marL="342900" lvl="0" indent="-342900">
              <a:lnSpc>
                <a:spcPts val="1250"/>
              </a:lnSpc>
              <a:buSzPts val="1100"/>
              <a:buFont typeface="Times New Roman" panose="02020603050405020304" pitchFamily="18" charset="0"/>
              <a:buAutoNum type="arabicPeriod"/>
              <a:tabLst>
                <a:tab pos="201295" algn="l"/>
                <a:tab pos="228600" algn="l"/>
              </a:tabLst>
            </a:pPr>
            <a:endParaRPr lang="es-CO" b="1" kern="0" spc="-10" dirty="0">
              <a:effectLst/>
              <a:latin typeface="Times New Roman" panose="02020603050405020304" pitchFamily="18" charset="0"/>
              <a:ea typeface="Times New Roman" panose="02020603050405020304" pitchFamily="18" charset="0"/>
            </a:endParaRPr>
          </a:p>
        </p:txBody>
      </p:sp>
      <p:pic>
        <p:nvPicPr>
          <p:cNvPr id="2" name="Imagen 1" descr="logo alcaldia"/>
          <p:cNvPicPr>
            <a:picLocks noChangeAspect="1"/>
          </p:cNvPicPr>
          <p:nvPr/>
        </p:nvPicPr>
        <p:blipFill>
          <a:blip r:embed="rId4"/>
          <a:stretch>
            <a:fillRect/>
          </a:stretch>
        </p:blipFill>
        <p:spPr>
          <a:xfrm>
            <a:off x="11111865" y="6485890"/>
            <a:ext cx="1019810" cy="297815"/>
          </a:xfrm>
          <a:prstGeom prst="rect">
            <a:avLst/>
          </a:prstGeom>
        </p:spPr>
      </p:pic>
      <p:sp>
        <p:nvSpPr>
          <p:cNvPr id="4" name="Google Shape;163;p20">
            <a:extLst>
              <a:ext uri="{FF2B5EF4-FFF2-40B4-BE49-F238E27FC236}">
                <a16:creationId xmlns:a16="http://schemas.microsoft.com/office/drawing/2014/main" id="{344BFD15-FD48-F6FD-136C-4301A6754687}"/>
              </a:ext>
            </a:extLst>
          </p:cNvPr>
          <p:cNvSpPr txBox="1"/>
          <p:nvPr/>
        </p:nvSpPr>
        <p:spPr>
          <a:xfrm>
            <a:off x="-1529415" y="121798"/>
            <a:ext cx="6729000" cy="1292631"/>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7200" b="1" dirty="0" err="1">
                <a:solidFill>
                  <a:srgbClr val="FF0000"/>
                </a:solidFill>
                <a:latin typeface="Oswald"/>
                <a:ea typeface="Oswald"/>
                <a:cs typeface="Oswald"/>
                <a:sym typeface="Oswald"/>
              </a:rPr>
              <a:t>Jurados</a:t>
            </a:r>
            <a:r>
              <a:rPr lang="en-US" sz="7200" b="1" dirty="0">
                <a:solidFill>
                  <a:srgbClr val="FF0000"/>
                </a:solidFill>
                <a:latin typeface="Oswald"/>
                <a:ea typeface="Oswald"/>
                <a:cs typeface="Oswald"/>
                <a:sym typeface="Oswald"/>
              </a:rPr>
              <a:t> </a:t>
            </a:r>
            <a:endParaRPr sz="7200" b="1" dirty="0">
              <a:solidFill>
                <a:srgbClr val="FF0000"/>
              </a:solidFill>
              <a:latin typeface="Oswald"/>
              <a:ea typeface="Oswald"/>
              <a:cs typeface="Oswald"/>
              <a:sym typeface="Oswald"/>
            </a:endParaRPr>
          </a:p>
        </p:txBody>
      </p:sp>
      <p:sp>
        <p:nvSpPr>
          <p:cNvPr id="6" name="CuadroTexto 5">
            <a:extLst>
              <a:ext uri="{FF2B5EF4-FFF2-40B4-BE49-F238E27FC236}">
                <a16:creationId xmlns:a16="http://schemas.microsoft.com/office/drawing/2014/main" id="{EFEE5320-CAF8-3F88-3468-875E65B543E2}"/>
              </a:ext>
            </a:extLst>
          </p:cNvPr>
          <p:cNvSpPr txBox="1"/>
          <p:nvPr/>
        </p:nvSpPr>
        <p:spPr>
          <a:xfrm>
            <a:off x="431277" y="1629131"/>
            <a:ext cx="10975156" cy="3108543"/>
          </a:xfrm>
          <a:prstGeom prst="rect">
            <a:avLst/>
          </a:prstGeom>
          <a:noFill/>
        </p:spPr>
        <p:txBody>
          <a:bodyPr wrap="square">
            <a:spAutoFit/>
          </a:bodyPr>
          <a:lstStyle/>
          <a:p>
            <a:r>
              <a:rPr lang="es-CO" dirty="0"/>
              <a:t>1 Jurado para el concurso COMPARSAS SUMAPACEÑAS (profesional en artes plásticas y/o escénicas y/o arte dramático y/o profesional en áreas artísticas </a:t>
            </a:r>
          </a:p>
          <a:p>
            <a:endParaRPr lang="es-CO" dirty="0"/>
          </a:p>
          <a:p>
            <a:endParaRPr lang="es-CO" dirty="0"/>
          </a:p>
          <a:p>
            <a:r>
              <a:rPr lang="es-CO" dirty="0"/>
              <a:t>2 Jurado para el concurso TEATRO CAMPESINO (Licenciado en artes escénicas y/o licenciado en arte dramático y/o licenciatura en arte teatral y/o profesional en áreas artísticas</a:t>
            </a:r>
          </a:p>
          <a:p>
            <a:endParaRPr lang="es-CO" dirty="0"/>
          </a:p>
          <a:p>
            <a:endParaRPr lang="es-CO" dirty="0"/>
          </a:p>
          <a:p>
            <a:r>
              <a:rPr lang="es-CO" dirty="0"/>
              <a:t>3 Jurado para el concurso SONIDOS DE MI SUMAPAZ (Persona con formación profesional musical, experticia en música campesina y concursos municipales y departamentales) </a:t>
            </a:r>
          </a:p>
          <a:p>
            <a:endParaRPr lang="es-CO" dirty="0"/>
          </a:p>
          <a:p>
            <a:endParaRPr lang="es-CO" dirty="0"/>
          </a:p>
          <a:p>
            <a:r>
              <a:rPr lang="es-CO" dirty="0"/>
              <a:t>2 jurados para el concurso de MEMORIAS TEJIDAS DE SUMAPAZ (persona con conocimiento en técnicas de tejido en crochet y macramé, formador SENA o de Institutos de formación complementaria en este tipo de artesanías)</a:t>
            </a:r>
          </a:p>
        </p:txBody>
      </p:sp>
    </p:spTree>
    <p:extLst>
      <p:ext uri="{BB962C8B-B14F-4D97-AF65-F5344CB8AC3E}">
        <p14:creationId xmlns:p14="http://schemas.microsoft.com/office/powerpoint/2010/main" val="17552209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138" name="Google Shape;138;p18"/>
          <p:cNvPicPr preferRelativeResize="0"/>
          <p:nvPr/>
        </p:nvPicPr>
        <p:blipFill>
          <a:blip r:embed="rId3"/>
          <a:stretch>
            <a:fillRect/>
          </a:stretch>
        </p:blipFill>
        <p:spPr>
          <a:xfrm>
            <a:off x="0" y="-52"/>
            <a:ext cx="12192000" cy="8125975"/>
          </a:xfrm>
          <a:prstGeom prst="rect">
            <a:avLst/>
          </a:prstGeom>
          <a:noFill/>
          <a:ln>
            <a:noFill/>
          </a:ln>
        </p:spPr>
      </p:pic>
      <p:grpSp>
        <p:nvGrpSpPr>
          <p:cNvPr id="139" name="Google Shape;139;p18"/>
          <p:cNvGrpSpPr/>
          <p:nvPr/>
        </p:nvGrpSpPr>
        <p:grpSpPr>
          <a:xfrm>
            <a:off x="10943664" y="-52"/>
            <a:ext cx="1245319" cy="6857697"/>
            <a:chOff x="10950525" y="35050"/>
            <a:chExt cx="1239000" cy="6822900"/>
          </a:xfrm>
        </p:grpSpPr>
        <p:sp>
          <p:nvSpPr>
            <p:cNvPr id="140" name="Google Shape;140;p18"/>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
          <p:nvSpPr>
            <p:cNvPr id="141" name="Google Shape;141;p18"/>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 </a:t>
              </a:r>
              <a:endParaRPr>
                <a:latin typeface="Calibri" panose="020F0502020204030204"/>
                <a:ea typeface="Calibri" panose="020F0502020204030204"/>
                <a:cs typeface="Calibri" panose="020F0502020204030204"/>
                <a:sym typeface="Calibri" panose="020F0502020204030204"/>
              </a:endParaRPr>
            </a:p>
          </p:txBody>
        </p:sp>
      </p:grpSp>
      <p:sp>
        <p:nvSpPr>
          <p:cNvPr id="143" name="Google Shape;143;p18"/>
          <p:cNvSpPr txBox="1"/>
          <p:nvPr/>
        </p:nvSpPr>
        <p:spPr>
          <a:xfrm>
            <a:off x="322875" y="214650"/>
            <a:ext cx="11309802" cy="1374641"/>
          </a:xfrm>
          <a:prstGeom prst="rect">
            <a:avLst/>
          </a:prstGeom>
          <a:noFill/>
          <a:ln>
            <a:noFill/>
          </a:ln>
        </p:spPr>
        <p:txBody>
          <a:bodyPr spcFirstLastPara="1" wrap="square" lIns="91425" tIns="91425" rIns="91425" bIns="91425" anchor="t" anchorCtr="0">
            <a:spAutoFit/>
          </a:bodyPr>
          <a:lstStyle/>
          <a:p>
            <a:pPr marR="290830" algn="just">
              <a:lnSpc>
                <a:spcPct val="97000"/>
              </a:lnSpc>
              <a:spcBef>
                <a:spcPts val="10"/>
              </a:spcBef>
              <a:spcAft>
                <a:spcPts val="0"/>
              </a:spcAft>
            </a:pPr>
            <a:r>
              <a:rPr lang="es-ES" sz="180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marR="290830" algn="just">
              <a:lnSpc>
                <a:spcPct val="97000"/>
              </a:lnSpc>
              <a:spcBef>
                <a:spcPts val="10"/>
              </a:spcBef>
              <a:spcAft>
                <a:spcPts val="0"/>
              </a:spcAft>
            </a:pPr>
            <a:r>
              <a:rPr lang="es-ES" sz="180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a:r>
              <a:rPr lang="es-ES" sz="1800" b="1" spc="3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marR="292735" algn="just">
              <a:lnSpc>
                <a:spcPct val="97000"/>
              </a:lnSpc>
              <a:spcAft>
                <a:spcPts val="0"/>
              </a:spcAft>
            </a:pPr>
            <a:endParaRPr lang="es-CO" dirty="0">
              <a:effectLst/>
              <a:latin typeface="Times New Roman" panose="02020603050405020304" pitchFamily="18" charset="0"/>
              <a:ea typeface="Times New Roman" panose="02020603050405020304" pitchFamily="18" charset="0"/>
            </a:endParaRPr>
          </a:p>
          <a:p>
            <a:pPr marL="342900" lvl="0" indent="-342900">
              <a:lnSpc>
                <a:spcPts val="1250"/>
              </a:lnSpc>
              <a:buSzPts val="1100"/>
              <a:buFont typeface="Times New Roman" panose="02020603050405020304" pitchFamily="18" charset="0"/>
              <a:buAutoNum type="arabicPeriod"/>
              <a:tabLst>
                <a:tab pos="201295" algn="l"/>
                <a:tab pos="228600" algn="l"/>
              </a:tabLst>
            </a:pPr>
            <a:endParaRPr lang="es-CO" b="1" kern="0" spc="-10" dirty="0">
              <a:effectLst/>
              <a:latin typeface="Times New Roman" panose="02020603050405020304" pitchFamily="18" charset="0"/>
              <a:ea typeface="Times New Roman" panose="02020603050405020304" pitchFamily="18" charset="0"/>
            </a:endParaRPr>
          </a:p>
        </p:txBody>
      </p:sp>
      <p:pic>
        <p:nvPicPr>
          <p:cNvPr id="2" name="Imagen 1" descr="logo alcaldia"/>
          <p:cNvPicPr>
            <a:picLocks noChangeAspect="1"/>
          </p:cNvPicPr>
          <p:nvPr/>
        </p:nvPicPr>
        <p:blipFill>
          <a:blip r:embed="rId4"/>
          <a:stretch>
            <a:fillRect/>
          </a:stretch>
        </p:blipFill>
        <p:spPr>
          <a:xfrm>
            <a:off x="11111865" y="6485890"/>
            <a:ext cx="1019810" cy="297815"/>
          </a:xfrm>
          <a:prstGeom prst="rect">
            <a:avLst/>
          </a:prstGeom>
        </p:spPr>
      </p:pic>
      <p:sp>
        <p:nvSpPr>
          <p:cNvPr id="4" name="Google Shape;163;p20">
            <a:extLst>
              <a:ext uri="{FF2B5EF4-FFF2-40B4-BE49-F238E27FC236}">
                <a16:creationId xmlns:a16="http://schemas.microsoft.com/office/drawing/2014/main" id="{344BFD15-FD48-F6FD-136C-4301A6754687}"/>
              </a:ext>
            </a:extLst>
          </p:cNvPr>
          <p:cNvSpPr txBox="1"/>
          <p:nvPr/>
        </p:nvSpPr>
        <p:spPr>
          <a:xfrm>
            <a:off x="-124821" y="121798"/>
            <a:ext cx="9070858" cy="1292631"/>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7200" b="1" dirty="0" err="1">
                <a:solidFill>
                  <a:srgbClr val="FF0000"/>
                </a:solidFill>
                <a:latin typeface="Oswald"/>
                <a:ea typeface="Oswald"/>
                <a:cs typeface="Oswald"/>
                <a:sym typeface="Oswald"/>
              </a:rPr>
              <a:t>Actividad</a:t>
            </a:r>
            <a:r>
              <a:rPr lang="en-US" sz="7200" b="1" dirty="0">
                <a:solidFill>
                  <a:srgbClr val="FF0000"/>
                </a:solidFill>
                <a:latin typeface="Oswald"/>
                <a:ea typeface="Oswald"/>
                <a:cs typeface="Oswald"/>
                <a:sym typeface="Oswald"/>
              </a:rPr>
              <a:t> de </a:t>
            </a:r>
            <a:r>
              <a:rPr lang="en-US" sz="7200" b="1" dirty="0" err="1">
                <a:solidFill>
                  <a:srgbClr val="FF0000"/>
                </a:solidFill>
                <a:latin typeface="Oswald"/>
                <a:ea typeface="Oswald"/>
                <a:cs typeface="Oswald"/>
                <a:sym typeface="Oswald"/>
              </a:rPr>
              <a:t>cierre</a:t>
            </a:r>
            <a:r>
              <a:rPr lang="en-US" sz="7200" b="1" dirty="0">
                <a:solidFill>
                  <a:srgbClr val="FF0000"/>
                </a:solidFill>
                <a:latin typeface="Oswald"/>
                <a:ea typeface="Oswald"/>
                <a:cs typeface="Oswald"/>
                <a:sym typeface="Oswald"/>
              </a:rPr>
              <a:t> </a:t>
            </a:r>
            <a:endParaRPr sz="7200" b="1" dirty="0">
              <a:solidFill>
                <a:srgbClr val="FF0000"/>
              </a:solidFill>
              <a:latin typeface="Oswald"/>
              <a:ea typeface="Oswald"/>
              <a:cs typeface="Oswald"/>
              <a:sym typeface="Oswald"/>
            </a:endParaRPr>
          </a:p>
        </p:txBody>
      </p:sp>
      <p:sp>
        <p:nvSpPr>
          <p:cNvPr id="6" name="CuadroTexto 5">
            <a:extLst>
              <a:ext uri="{FF2B5EF4-FFF2-40B4-BE49-F238E27FC236}">
                <a16:creationId xmlns:a16="http://schemas.microsoft.com/office/drawing/2014/main" id="{EFEE5320-CAF8-3F88-3468-875E65B543E2}"/>
              </a:ext>
            </a:extLst>
          </p:cNvPr>
          <p:cNvSpPr txBox="1"/>
          <p:nvPr/>
        </p:nvSpPr>
        <p:spPr>
          <a:xfrm>
            <a:off x="871556" y="1414429"/>
            <a:ext cx="9523428" cy="4708981"/>
          </a:xfrm>
          <a:prstGeom prst="rect">
            <a:avLst/>
          </a:prstGeom>
          <a:noFill/>
        </p:spPr>
        <p:txBody>
          <a:bodyPr wrap="square">
            <a:spAutoFit/>
          </a:bodyPr>
          <a:lstStyle/>
          <a:p>
            <a:r>
              <a:rPr lang="es-CO" sz="2000" dirty="0"/>
              <a:t>Como propuesta de cierre se busca:</a:t>
            </a:r>
          </a:p>
          <a:p>
            <a:endParaRPr lang="es-CO" sz="2000" dirty="0"/>
          </a:p>
          <a:p>
            <a:pPr marL="457200" indent="-457200">
              <a:buAutoNum type="arabicPeriod"/>
            </a:pPr>
            <a:r>
              <a:rPr lang="es-CO" sz="2000" b="1" dirty="0"/>
              <a:t>Presentación musical Líricos del Sumapaz</a:t>
            </a:r>
          </a:p>
          <a:p>
            <a:pPr marL="457200" indent="-457200">
              <a:buAutoNum type="arabicPeriod"/>
            </a:pPr>
            <a:endParaRPr lang="es-CO" sz="2000" dirty="0"/>
          </a:p>
          <a:p>
            <a:r>
              <a:rPr lang="es-CO" sz="2000" dirty="0"/>
              <a:t>Como artistas invitados en el evento:</a:t>
            </a:r>
          </a:p>
          <a:p>
            <a:endParaRPr lang="es-CO" sz="2000" dirty="0"/>
          </a:p>
          <a:p>
            <a:r>
              <a:rPr lang="es-CO" sz="2000" dirty="0"/>
              <a:t>Se está gestionando el acompañamiento de organizaciones/escuelas culturales de otras localidades para que acompañen el inicio del evento con comparsas sin ser concursantes, sólo participantes; en aras de incentivar el encuentro </a:t>
            </a:r>
            <a:r>
              <a:rPr lang="es-CO" sz="2000" dirty="0" err="1"/>
              <a:t>interlocal</a:t>
            </a:r>
            <a:r>
              <a:rPr lang="es-CO" sz="2000" dirty="0"/>
              <a:t> y apoyar el festival de las artes.</a:t>
            </a:r>
          </a:p>
          <a:p>
            <a:endParaRPr lang="es-CO" sz="2000" dirty="0"/>
          </a:p>
          <a:p>
            <a:r>
              <a:rPr lang="es-CO" sz="2000" b="1" dirty="0"/>
              <a:t>FUNDACIÓN CULTURAL RHAPSODYA 40 PARTICIPANTES - BANDA DE MARCHA (TUNJUELITO)- CONFIRMADO</a:t>
            </a:r>
          </a:p>
          <a:p>
            <a:endParaRPr lang="es-CO" sz="2000" b="1" dirty="0"/>
          </a:p>
          <a:p>
            <a:r>
              <a:rPr lang="es-CO" sz="2000" b="1" dirty="0"/>
              <a:t>EFARTE( SAN CRISTÓBAL)- CONFIRMAN MARTES 12 DE AGOSTO</a:t>
            </a:r>
          </a:p>
        </p:txBody>
      </p:sp>
    </p:spTree>
    <p:extLst>
      <p:ext uri="{BB962C8B-B14F-4D97-AF65-F5344CB8AC3E}">
        <p14:creationId xmlns:p14="http://schemas.microsoft.com/office/powerpoint/2010/main" val="20556399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138" name="Google Shape;138;p18"/>
          <p:cNvPicPr preferRelativeResize="0"/>
          <p:nvPr/>
        </p:nvPicPr>
        <p:blipFill>
          <a:blip r:embed="rId3"/>
          <a:stretch>
            <a:fillRect/>
          </a:stretch>
        </p:blipFill>
        <p:spPr>
          <a:xfrm>
            <a:off x="0" y="-52"/>
            <a:ext cx="12192000" cy="8125975"/>
          </a:xfrm>
          <a:prstGeom prst="rect">
            <a:avLst/>
          </a:prstGeom>
          <a:noFill/>
          <a:ln>
            <a:noFill/>
          </a:ln>
        </p:spPr>
      </p:pic>
      <p:grpSp>
        <p:nvGrpSpPr>
          <p:cNvPr id="139" name="Google Shape;139;p18"/>
          <p:cNvGrpSpPr/>
          <p:nvPr/>
        </p:nvGrpSpPr>
        <p:grpSpPr>
          <a:xfrm>
            <a:off x="10943664" y="-52"/>
            <a:ext cx="1245319" cy="6857697"/>
            <a:chOff x="10950525" y="35050"/>
            <a:chExt cx="1239000" cy="6822900"/>
          </a:xfrm>
        </p:grpSpPr>
        <p:sp>
          <p:nvSpPr>
            <p:cNvPr id="140" name="Google Shape;140;p18"/>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
          <p:nvSpPr>
            <p:cNvPr id="141" name="Google Shape;141;p18"/>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 </a:t>
              </a:r>
              <a:endParaRPr>
                <a:latin typeface="Calibri" panose="020F0502020204030204"/>
                <a:ea typeface="Calibri" panose="020F0502020204030204"/>
                <a:cs typeface="Calibri" panose="020F0502020204030204"/>
                <a:sym typeface="Calibri" panose="020F0502020204030204"/>
              </a:endParaRPr>
            </a:p>
          </p:txBody>
        </p:sp>
      </p:grpSp>
      <p:sp>
        <p:nvSpPr>
          <p:cNvPr id="143" name="Google Shape;143;p18"/>
          <p:cNvSpPr txBox="1"/>
          <p:nvPr/>
        </p:nvSpPr>
        <p:spPr>
          <a:xfrm>
            <a:off x="322875" y="214650"/>
            <a:ext cx="11309802" cy="1374641"/>
          </a:xfrm>
          <a:prstGeom prst="rect">
            <a:avLst/>
          </a:prstGeom>
          <a:noFill/>
          <a:ln>
            <a:noFill/>
          </a:ln>
        </p:spPr>
        <p:txBody>
          <a:bodyPr spcFirstLastPara="1" wrap="square" lIns="91425" tIns="91425" rIns="91425" bIns="91425" anchor="t" anchorCtr="0">
            <a:spAutoFit/>
          </a:bodyPr>
          <a:lstStyle/>
          <a:p>
            <a:pPr marR="290830" algn="just">
              <a:lnSpc>
                <a:spcPct val="97000"/>
              </a:lnSpc>
              <a:spcBef>
                <a:spcPts val="10"/>
              </a:spcBef>
              <a:spcAft>
                <a:spcPts val="0"/>
              </a:spcAft>
            </a:pPr>
            <a:r>
              <a:rPr lang="es-ES" sz="180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marR="290830" algn="just">
              <a:lnSpc>
                <a:spcPct val="97000"/>
              </a:lnSpc>
              <a:spcBef>
                <a:spcPts val="10"/>
              </a:spcBef>
              <a:spcAft>
                <a:spcPts val="0"/>
              </a:spcAft>
            </a:pPr>
            <a:r>
              <a:rPr lang="es-ES" sz="180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a:r>
              <a:rPr lang="es-ES" sz="1800" b="1" spc="30" dirty="0">
                <a:effectLst/>
                <a:latin typeface="Garamond" panose="02020404030301010803" pitchFamily="18" charset="0"/>
                <a:ea typeface="Times New Roman" panose="02020603050405020304" pitchFamily="18" charset="0"/>
              </a:rPr>
              <a:t> </a:t>
            </a:r>
            <a:endParaRPr lang="es-CO" sz="1800" dirty="0">
              <a:effectLst/>
              <a:latin typeface="Times New Roman" panose="02020603050405020304" pitchFamily="18" charset="0"/>
              <a:ea typeface="Times New Roman" panose="02020603050405020304" pitchFamily="18" charset="0"/>
            </a:endParaRPr>
          </a:p>
          <a:p>
            <a:pPr marL="63500" marR="292735" algn="just">
              <a:lnSpc>
                <a:spcPct val="97000"/>
              </a:lnSpc>
              <a:spcAft>
                <a:spcPts val="0"/>
              </a:spcAft>
            </a:pPr>
            <a:endParaRPr lang="es-CO" dirty="0">
              <a:effectLst/>
              <a:latin typeface="Times New Roman" panose="02020603050405020304" pitchFamily="18" charset="0"/>
              <a:ea typeface="Times New Roman" panose="02020603050405020304" pitchFamily="18" charset="0"/>
            </a:endParaRPr>
          </a:p>
          <a:p>
            <a:pPr marL="342900" lvl="0" indent="-342900">
              <a:lnSpc>
                <a:spcPts val="1250"/>
              </a:lnSpc>
              <a:buSzPts val="1100"/>
              <a:buFont typeface="Times New Roman" panose="02020603050405020304" pitchFamily="18" charset="0"/>
              <a:buAutoNum type="arabicPeriod"/>
              <a:tabLst>
                <a:tab pos="201295" algn="l"/>
                <a:tab pos="228600" algn="l"/>
              </a:tabLst>
            </a:pPr>
            <a:endParaRPr lang="es-CO" b="1" kern="0" spc="-10" dirty="0">
              <a:effectLst/>
              <a:latin typeface="Times New Roman" panose="02020603050405020304" pitchFamily="18" charset="0"/>
              <a:ea typeface="Times New Roman" panose="02020603050405020304" pitchFamily="18" charset="0"/>
            </a:endParaRPr>
          </a:p>
        </p:txBody>
      </p:sp>
      <p:pic>
        <p:nvPicPr>
          <p:cNvPr id="2" name="Imagen 1" descr="logo alcaldia"/>
          <p:cNvPicPr>
            <a:picLocks noChangeAspect="1"/>
          </p:cNvPicPr>
          <p:nvPr/>
        </p:nvPicPr>
        <p:blipFill>
          <a:blip r:embed="rId4"/>
          <a:stretch>
            <a:fillRect/>
          </a:stretch>
        </p:blipFill>
        <p:spPr>
          <a:xfrm>
            <a:off x="11111865" y="6485890"/>
            <a:ext cx="1019810" cy="297815"/>
          </a:xfrm>
          <a:prstGeom prst="rect">
            <a:avLst/>
          </a:prstGeom>
        </p:spPr>
      </p:pic>
      <p:sp>
        <p:nvSpPr>
          <p:cNvPr id="4" name="Google Shape;163;p20">
            <a:extLst>
              <a:ext uri="{FF2B5EF4-FFF2-40B4-BE49-F238E27FC236}">
                <a16:creationId xmlns:a16="http://schemas.microsoft.com/office/drawing/2014/main" id="{344BFD15-FD48-F6FD-136C-4301A6754687}"/>
              </a:ext>
            </a:extLst>
          </p:cNvPr>
          <p:cNvSpPr txBox="1"/>
          <p:nvPr/>
        </p:nvSpPr>
        <p:spPr>
          <a:xfrm>
            <a:off x="-66656" y="-40812"/>
            <a:ext cx="9070858" cy="1292631"/>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7200" b="1" dirty="0">
                <a:solidFill>
                  <a:srgbClr val="FF0000"/>
                </a:solidFill>
                <a:latin typeface="Oswald"/>
                <a:ea typeface="Oswald"/>
                <a:cs typeface="Oswald"/>
                <a:sym typeface="Oswald"/>
              </a:rPr>
              <a:t>Almuerzo</a:t>
            </a:r>
            <a:endParaRPr sz="7200" b="1" dirty="0">
              <a:solidFill>
                <a:srgbClr val="FF0000"/>
              </a:solidFill>
              <a:latin typeface="Oswald"/>
              <a:ea typeface="Oswald"/>
              <a:cs typeface="Oswald"/>
              <a:sym typeface="Oswald"/>
            </a:endParaRPr>
          </a:p>
        </p:txBody>
      </p:sp>
      <p:sp>
        <p:nvSpPr>
          <p:cNvPr id="6" name="CuadroTexto 5">
            <a:extLst>
              <a:ext uri="{FF2B5EF4-FFF2-40B4-BE49-F238E27FC236}">
                <a16:creationId xmlns:a16="http://schemas.microsoft.com/office/drawing/2014/main" id="{EFEE5320-CAF8-3F88-3468-875E65B543E2}"/>
              </a:ext>
            </a:extLst>
          </p:cNvPr>
          <p:cNvSpPr txBox="1"/>
          <p:nvPr/>
        </p:nvSpPr>
        <p:spPr>
          <a:xfrm>
            <a:off x="319858" y="996357"/>
            <a:ext cx="10237292" cy="5324535"/>
          </a:xfrm>
          <a:prstGeom prst="rect">
            <a:avLst/>
          </a:prstGeom>
          <a:noFill/>
        </p:spPr>
        <p:txBody>
          <a:bodyPr wrap="square">
            <a:spAutoFit/>
          </a:bodyPr>
          <a:lstStyle/>
          <a:p>
            <a:r>
              <a:rPr lang="es-CO" sz="2000" dirty="0"/>
              <a:t>Menú</a:t>
            </a:r>
          </a:p>
          <a:p>
            <a:endParaRPr lang="es-CO" sz="2000" dirty="0"/>
          </a:p>
          <a:p>
            <a:r>
              <a:rPr lang="es-CO" sz="2000" dirty="0"/>
              <a:t>Una (1) Entrada (Sopa, crema, consomé o fruta).</a:t>
            </a:r>
          </a:p>
          <a:p>
            <a:r>
              <a:rPr lang="es-CO" sz="2000" dirty="0"/>
              <a:t>Una (1) proteína de 150 gramos mínimo (Pollo, carne de res, cerdo </a:t>
            </a:r>
            <a:r>
              <a:rPr lang="es-CO" sz="2000" dirty="0" err="1"/>
              <a:t>ó</a:t>
            </a:r>
            <a:r>
              <a:rPr lang="es-CO" sz="2000" dirty="0"/>
              <a:t> pescado).</a:t>
            </a:r>
          </a:p>
          <a:p>
            <a:r>
              <a:rPr lang="es-CO" sz="2000" dirty="0"/>
              <a:t>Una (1) Porción de arroz entre 70 y 90 gramos.</a:t>
            </a:r>
          </a:p>
          <a:p>
            <a:r>
              <a:rPr lang="es-CO" sz="2000" dirty="0"/>
              <a:t>Una (1) guarnición porción de 100 gramos (fríjoles, garbanzos, lentejas, arveja) o porción verdura fría y/o caliente de 100 gramos mínimo.</a:t>
            </a:r>
          </a:p>
          <a:p>
            <a:r>
              <a:rPr lang="es-CO" sz="2000" dirty="0"/>
              <a:t>Una (1) porción de Ensalada de mínimo 70 gr.</a:t>
            </a:r>
          </a:p>
          <a:p>
            <a:r>
              <a:rPr lang="es-CO" sz="2000" dirty="0"/>
              <a:t>Un (1) postre de mínimo 30 gramos (frutas, gelatinas, flanes, bocadillos, dulces, entre otros)</a:t>
            </a:r>
          </a:p>
          <a:p>
            <a:r>
              <a:rPr lang="es-CO" sz="2000" dirty="0"/>
              <a:t>Una (1) Bebida refresco o néctar de fruta 200 ml o jugo natural en agua servido en vaso de 12 onzas Incluir 4 opciones de menú (incluida una opción vegetariana)</a:t>
            </a:r>
          </a:p>
          <a:p>
            <a:r>
              <a:rPr lang="es-CO" sz="2000" dirty="0"/>
              <a:t>El empaque del almuerzo debe tener mínimo tres divisiones, Biodegradable. (lo anterior en un empaque que cumpla los lineamientos de la política ambiental del distrito capital con respecto a los plásticos y empaques de un solo uso.)</a:t>
            </a:r>
          </a:p>
          <a:p>
            <a:r>
              <a:rPr lang="es-CO" sz="2000" dirty="0"/>
              <a:t>Deben entregarse empacados individual y herméticamente, garantizando productos frescos y preparación del mismo día, incluye transporte de entrega.</a:t>
            </a:r>
          </a:p>
        </p:txBody>
      </p:sp>
    </p:spTree>
    <p:extLst>
      <p:ext uri="{BB962C8B-B14F-4D97-AF65-F5344CB8AC3E}">
        <p14:creationId xmlns:p14="http://schemas.microsoft.com/office/powerpoint/2010/main" val="38372824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0"/>
          <p:cNvSpPr/>
          <p:nvPr/>
        </p:nvSpPr>
        <p:spPr>
          <a:xfrm>
            <a:off x="0" y="-2125"/>
            <a:ext cx="12206700" cy="6857700"/>
          </a:xfrm>
          <a:prstGeom prst="rect">
            <a:avLst/>
          </a:prstGeom>
          <a:solidFill>
            <a:srgbClr val="E4032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160" name="Google Shape;160;p20"/>
          <p:cNvSpPr/>
          <p:nvPr/>
        </p:nvSpPr>
        <p:spPr>
          <a:xfrm flipH="1">
            <a:off x="10943683" y="2532197"/>
            <a:ext cx="1245300" cy="43254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
        <p:nvSpPr>
          <p:cNvPr id="161" name="Google Shape;161;p20"/>
          <p:cNvSpPr/>
          <p:nvPr/>
        </p:nvSpPr>
        <p:spPr>
          <a:xfrm rot="10800000">
            <a:off x="10943683" y="-103"/>
            <a:ext cx="1245300" cy="25323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 </a:t>
            </a:r>
            <a:endParaRPr>
              <a:latin typeface="Calibri" panose="020F0502020204030204"/>
              <a:ea typeface="Calibri" panose="020F0502020204030204"/>
              <a:cs typeface="Calibri" panose="020F0502020204030204"/>
              <a:sym typeface="Calibri" panose="020F0502020204030204"/>
            </a:endParaRPr>
          </a:p>
        </p:txBody>
      </p:sp>
      <p:sp>
        <p:nvSpPr>
          <p:cNvPr id="163" name="Google Shape;163;p20"/>
          <p:cNvSpPr txBox="1"/>
          <p:nvPr/>
        </p:nvSpPr>
        <p:spPr>
          <a:xfrm>
            <a:off x="2731500" y="2547000"/>
            <a:ext cx="6729000" cy="2031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0" b="1" dirty="0">
                <a:solidFill>
                  <a:schemeClr val="lt1"/>
                </a:solidFill>
                <a:latin typeface="Oswald"/>
                <a:ea typeface="Oswald"/>
                <a:cs typeface="Oswald"/>
                <a:sym typeface="Oswald"/>
              </a:rPr>
              <a:t>GRACIAS</a:t>
            </a:r>
            <a:endParaRPr sz="12000" b="1" dirty="0">
              <a:solidFill>
                <a:schemeClr val="lt1"/>
              </a:solidFill>
              <a:latin typeface="Oswald"/>
              <a:ea typeface="Oswald"/>
              <a:cs typeface="Oswald"/>
              <a:sym typeface="Oswald"/>
            </a:endParaRPr>
          </a:p>
        </p:txBody>
      </p:sp>
      <p:sp>
        <p:nvSpPr>
          <p:cNvPr id="164" name="Google Shape;164;p20"/>
          <p:cNvSpPr/>
          <p:nvPr/>
        </p:nvSpPr>
        <p:spPr>
          <a:xfrm flipH="1">
            <a:off x="-1160900" y="479700"/>
            <a:ext cx="3074100" cy="6378300"/>
          </a:xfrm>
          <a:prstGeom prst="parallelogram">
            <a:avLst>
              <a:gd name="adj" fmla="val 71939"/>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 </a:t>
            </a:r>
            <a:endParaRPr>
              <a:latin typeface="Calibri" panose="020F0502020204030204"/>
              <a:ea typeface="Calibri" panose="020F0502020204030204"/>
              <a:cs typeface="Calibri" panose="020F0502020204030204"/>
              <a:sym typeface="Calibri" panose="020F0502020204030204"/>
            </a:endParaRPr>
          </a:p>
        </p:txBody>
      </p:sp>
      <p:pic>
        <p:nvPicPr>
          <p:cNvPr id="2" name="Imagen 1" descr="logo alcaldia"/>
          <p:cNvPicPr>
            <a:picLocks noChangeAspect="1"/>
          </p:cNvPicPr>
          <p:nvPr/>
        </p:nvPicPr>
        <p:blipFill>
          <a:blip r:embed="rId3"/>
          <a:stretch>
            <a:fillRect/>
          </a:stretch>
        </p:blipFill>
        <p:spPr>
          <a:xfrm>
            <a:off x="4419600" y="4724400"/>
            <a:ext cx="3352800" cy="97917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138" name="Google Shape;138;p18"/>
          <p:cNvPicPr preferRelativeResize="0"/>
          <p:nvPr/>
        </p:nvPicPr>
        <p:blipFill>
          <a:blip r:embed="rId3"/>
          <a:stretch>
            <a:fillRect/>
          </a:stretch>
        </p:blipFill>
        <p:spPr>
          <a:xfrm>
            <a:off x="0" y="0"/>
            <a:ext cx="12192000" cy="8125975"/>
          </a:xfrm>
          <a:prstGeom prst="rect">
            <a:avLst/>
          </a:prstGeom>
          <a:noFill/>
          <a:ln>
            <a:noFill/>
          </a:ln>
        </p:spPr>
      </p:pic>
      <p:grpSp>
        <p:nvGrpSpPr>
          <p:cNvPr id="139" name="Google Shape;139;p18"/>
          <p:cNvGrpSpPr/>
          <p:nvPr/>
        </p:nvGrpSpPr>
        <p:grpSpPr>
          <a:xfrm>
            <a:off x="10943664" y="-52"/>
            <a:ext cx="1245319" cy="6857697"/>
            <a:chOff x="10950525" y="35050"/>
            <a:chExt cx="1239000" cy="6822900"/>
          </a:xfrm>
        </p:grpSpPr>
        <p:sp>
          <p:nvSpPr>
            <p:cNvPr id="140" name="Google Shape;140;p18"/>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
          <p:nvSpPr>
            <p:cNvPr id="141" name="Google Shape;141;p18"/>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 </a:t>
              </a:r>
              <a:endParaRPr>
                <a:latin typeface="Calibri" panose="020F0502020204030204"/>
                <a:ea typeface="Calibri" panose="020F0502020204030204"/>
                <a:cs typeface="Calibri" panose="020F0502020204030204"/>
                <a:sym typeface="Calibri" panose="020F0502020204030204"/>
              </a:endParaRPr>
            </a:p>
          </p:txBody>
        </p:sp>
      </p:grpSp>
      <p:sp>
        <p:nvSpPr>
          <p:cNvPr id="143" name="Google Shape;143;p18"/>
          <p:cNvSpPr txBox="1"/>
          <p:nvPr/>
        </p:nvSpPr>
        <p:spPr>
          <a:xfrm>
            <a:off x="745031" y="169781"/>
            <a:ext cx="6729000" cy="351348"/>
          </a:xfrm>
          <a:prstGeom prst="rect">
            <a:avLst/>
          </a:prstGeom>
          <a:noFill/>
          <a:ln>
            <a:noFill/>
          </a:ln>
        </p:spPr>
        <p:txBody>
          <a:bodyPr spcFirstLastPara="1" wrap="square" lIns="91425" tIns="91425" rIns="91425" bIns="91425" anchor="t" anchorCtr="0">
            <a:spAutoFit/>
          </a:bodyPr>
          <a:lstStyle/>
          <a:p>
            <a:pPr lvl="0">
              <a:lnSpc>
                <a:spcPts val="1250"/>
              </a:lnSpc>
              <a:buSzPts val="1100"/>
              <a:tabLst>
                <a:tab pos="201295" algn="l"/>
                <a:tab pos="228600" algn="l"/>
              </a:tabLst>
            </a:pPr>
            <a:r>
              <a:rPr lang="es-ES" sz="1800" b="1" spc="-10" dirty="0">
                <a:latin typeface="Garamond" panose="02020404030301010803" pitchFamily="18" charset="0"/>
                <a:ea typeface="Times New Roman" panose="02020603050405020304" pitchFamily="18" charset="0"/>
              </a:rPr>
              <a:t>REUNIONES PREVIAS COMUNIDAD E INSTANCIAS </a:t>
            </a:r>
            <a:endParaRPr lang="es-CO" sz="1800" b="1" kern="0" spc="-10" dirty="0">
              <a:effectLst/>
              <a:latin typeface="Times New Roman" panose="02020603050405020304" pitchFamily="18" charset="0"/>
              <a:ea typeface="Times New Roman" panose="02020603050405020304" pitchFamily="18" charset="0"/>
            </a:endParaRPr>
          </a:p>
        </p:txBody>
      </p:sp>
      <p:pic>
        <p:nvPicPr>
          <p:cNvPr id="2" name="Imagen 1" descr="logo alcaldia"/>
          <p:cNvPicPr>
            <a:picLocks noChangeAspect="1"/>
          </p:cNvPicPr>
          <p:nvPr/>
        </p:nvPicPr>
        <p:blipFill>
          <a:blip r:embed="rId4"/>
          <a:stretch>
            <a:fillRect/>
          </a:stretch>
        </p:blipFill>
        <p:spPr>
          <a:xfrm>
            <a:off x="11111865" y="6485890"/>
            <a:ext cx="1019810" cy="297815"/>
          </a:xfrm>
          <a:prstGeom prst="rect">
            <a:avLst/>
          </a:prstGeom>
        </p:spPr>
      </p:pic>
      <p:sp>
        <p:nvSpPr>
          <p:cNvPr id="6" name="CuadroTexto 5">
            <a:extLst>
              <a:ext uri="{FF2B5EF4-FFF2-40B4-BE49-F238E27FC236}">
                <a16:creationId xmlns:a16="http://schemas.microsoft.com/office/drawing/2014/main" id="{68B28DAC-2C10-0E93-C1C1-A3A8CB4B0BFF}"/>
              </a:ext>
            </a:extLst>
          </p:cNvPr>
          <p:cNvSpPr txBox="1"/>
          <p:nvPr/>
        </p:nvSpPr>
        <p:spPr>
          <a:xfrm>
            <a:off x="873242" y="1001295"/>
            <a:ext cx="10973663" cy="2032736"/>
          </a:xfrm>
          <a:prstGeom prst="rect">
            <a:avLst/>
          </a:prstGeom>
          <a:noFill/>
        </p:spPr>
        <p:txBody>
          <a:bodyPr wrap="square">
            <a:spAutoFit/>
          </a:bodyPr>
          <a:lstStyle/>
          <a:p>
            <a:pPr marR="292735" algn="just">
              <a:lnSpc>
                <a:spcPct val="97000"/>
              </a:lnSpc>
              <a:spcBef>
                <a:spcPts val="5"/>
              </a:spcBef>
              <a:spcAft>
                <a:spcPts val="0"/>
              </a:spcAft>
            </a:pPr>
            <a:r>
              <a:rPr lang="es-CO" sz="2800" b="1" spc="-5" dirty="0">
                <a:effectLst/>
                <a:latin typeface="Garamond" panose="02020404030301010803" pitchFamily="18" charset="0"/>
                <a:ea typeface="Times New Roman" panose="02020603050405020304" pitchFamily="18" charset="0"/>
              </a:rPr>
              <a:t>Reunión CLACP                          15- 16 DE JULIO DE 2025</a:t>
            </a:r>
          </a:p>
          <a:p>
            <a:pPr marR="292735" algn="just">
              <a:lnSpc>
                <a:spcPct val="97000"/>
              </a:lnSpc>
              <a:spcBef>
                <a:spcPts val="5"/>
              </a:spcBef>
              <a:spcAft>
                <a:spcPts val="0"/>
              </a:spcAft>
            </a:pPr>
            <a:r>
              <a:rPr lang="es-CO" sz="2800" b="1" spc="-5" dirty="0">
                <a:latin typeface="Garamond" panose="02020404030301010803" pitchFamily="18" charset="0"/>
                <a:ea typeface="Times New Roman" panose="02020603050405020304" pitchFamily="18" charset="0"/>
              </a:rPr>
              <a:t>Reunión JAC Nueva Granada    24 DE JULIO DE 2025 </a:t>
            </a:r>
            <a:endParaRPr lang="es-CO" sz="2800" b="1" spc="-5" dirty="0">
              <a:effectLst/>
              <a:latin typeface="Garamond" panose="02020404030301010803" pitchFamily="18" charset="0"/>
              <a:ea typeface="Times New Roman" panose="02020603050405020304" pitchFamily="18" charset="0"/>
            </a:endParaRPr>
          </a:p>
          <a:p>
            <a:pPr marR="292735" algn="just">
              <a:lnSpc>
                <a:spcPct val="97000"/>
              </a:lnSpc>
              <a:spcBef>
                <a:spcPts val="5"/>
              </a:spcBef>
              <a:spcAft>
                <a:spcPts val="0"/>
              </a:spcAft>
            </a:pPr>
            <a:r>
              <a:rPr lang="es-CO" sz="2800" b="1" spc="-5" dirty="0">
                <a:effectLst/>
                <a:latin typeface="Garamond" panose="02020404030301010803" pitchFamily="18" charset="0"/>
                <a:ea typeface="Times New Roman" panose="02020603050405020304" pitchFamily="18" charset="0"/>
              </a:rPr>
              <a:t>Reunión JAL </a:t>
            </a:r>
            <a:r>
              <a:rPr lang="es-CO" sz="2800" b="1" spc="-5" dirty="0">
                <a:latin typeface="Garamond" panose="02020404030301010803" pitchFamily="18" charset="0"/>
                <a:ea typeface="Times New Roman" panose="02020603050405020304" pitchFamily="18" charset="0"/>
              </a:rPr>
              <a:t>	   	             3 DE AGOSTO DE 2025</a:t>
            </a:r>
          </a:p>
          <a:p>
            <a:pPr marR="292735" algn="just">
              <a:lnSpc>
                <a:spcPct val="97000"/>
              </a:lnSpc>
              <a:spcBef>
                <a:spcPts val="5"/>
              </a:spcBef>
              <a:spcAft>
                <a:spcPts val="0"/>
              </a:spcAft>
            </a:pPr>
            <a:r>
              <a:rPr lang="es-CO" sz="2800" b="1" spc="-5" dirty="0">
                <a:latin typeface="Garamond" panose="02020404030301010803" pitchFamily="18" charset="0"/>
                <a:ea typeface="Times New Roman" panose="02020603050405020304" pitchFamily="18" charset="0"/>
              </a:rPr>
              <a:t>Reunión virtual general 	             13 DE AGOSTO DE 2025 </a:t>
            </a:r>
          </a:p>
          <a:p>
            <a:pPr marR="292735" algn="just">
              <a:lnSpc>
                <a:spcPct val="97000"/>
              </a:lnSpc>
              <a:spcBef>
                <a:spcPts val="5"/>
              </a:spcBef>
              <a:spcAft>
                <a:spcPts val="0"/>
              </a:spcAft>
            </a:pPr>
            <a:endParaRPr lang="es-CO" sz="1800" spc="-1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0623965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A1957819-5154-7435-9210-F78B7EF40218}"/>
              </a:ext>
            </a:extLst>
          </p:cNvPr>
          <p:cNvPicPr>
            <a:picLocks noChangeAspect="1"/>
          </p:cNvPicPr>
          <p:nvPr/>
        </p:nvPicPr>
        <p:blipFill>
          <a:blip r:embed="rId2"/>
          <a:stretch>
            <a:fillRect/>
          </a:stretch>
        </p:blipFill>
        <p:spPr>
          <a:xfrm>
            <a:off x="412376" y="458991"/>
            <a:ext cx="11170024" cy="6084311"/>
          </a:xfrm>
          <a:prstGeom prst="rect">
            <a:avLst/>
          </a:prstGeom>
        </p:spPr>
      </p:pic>
    </p:spTree>
    <p:extLst>
      <p:ext uri="{BB962C8B-B14F-4D97-AF65-F5344CB8AC3E}">
        <p14:creationId xmlns:p14="http://schemas.microsoft.com/office/powerpoint/2010/main" val="3157321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105" name="Google Shape;105;p15"/>
          <p:cNvPicPr preferRelativeResize="0"/>
          <p:nvPr/>
        </p:nvPicPr>
        <p:blipFill rotWithShape="1">
          <a:blip r:embed="rId3"/>
          <a:srcRect b="15139"/>
          <a:stretch>
            <a:fillRect/>
          </a:stretch>
        </p:blipFill>
        <p:spPr>
          <a:xfrm>
            <a:off x="107747" y="0"/>
            <a:ext cx="12084253" cy="6938128"/>
          </a:xfrm>
          <a:prstGeom prst="rect">
            <a:avLst/>
          </a:prstGeom>
          <a:noFill/>
          <a:ln>
            <a:noFill/>
          </a:ln>
        </p:spPr>
      </p:pic>
      <p:grpSp>
        <p:nvGrpSpPr>
          <p:cNvPr id="106" name="Google Shape;106;p15"/>
          <p:cNvGrpSpPr/>
          <p:nvPr/>
        </p:nvGrpSpPr>
        <p:grpSpPr>
          <a:xfrm>
            <a:off x="10943664" y="-52"/>
            <a:ext cx="1245319" cy="6857697"/>
            <a:chOff x="10950525" y="35050"/>
            <a:chExt cx="1239000" cy="6822900"/>
          </a:xfrm>
        </p:grpSpPr>
        <p:sp>
          <p:nvSpPr>
            <p:cNvPr id="107" name="Google Shape;107;p15"/>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
          <p:nvSpPr>
            <p:cNvPr id="108" name="Google Shape;108;p15"/>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 </a:t>
              </a:r>
              <a:endParaRPr>
                <a:latin typeface="Calibri" panose="020F0502020204030204"/>
                <a:ea typeface="Calibri" panose="020F0502020204030204"/>
                <a:cs typeface="Calibri" panose="020F0502020204030204"/>
                <a:sym typeface="Calibri" panose="020F0502020204030204"/>
              </a:endParaRPr>
            </a:p>
          </p:txBody>
        </p:sp>
      </p:grpSp>
      <p:sp>
        <p:nvSpPr>
          <p:cNvPr id="110" name="Google Shape;110;p15"/>
          <p:cNvSpPr txBox="1"/>
          <p:nvPr/>
        </p:nvSpPr>
        <p:spPr>
          <a:xfrm>
            <a:off x="319857" y="-43540"/>
            <a:ext cx="10206865" cy="106179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5700" b="1" dirty="0">
                <a:solidFill>
                  <a:srgbClr val="CC0000"/>
                </a:solidFill>
                <a:latin typeface="Oswald"/>
                <a:ea typeface="Oswald"/>
                <a:cs typeface="Oswald"/>
                <a:sym typeface="Oswald"/>
              </a:rPr>
              <a:t>CONVOCATORIA E INSCRIPCIONES </a:t>
            </a:r>
            <a:endParaRPr sz="5700" b="1" dirty="0">
              <a:solidFill>
                <a:srgbClr val="CC0000"/>
              </a:solidFill>
              <a:latin typeface="Oswald"/>
              <a:ea typeface="Oswald"/>
              <a:cs typeface="Oswald"/>
              <a:sym typeface="Oswald"/>
            </a:endParaRPr>
          </a:p>
        </p:txBody>
      </p:sp>
      <p:sp>
        <p:nvSpPr>
          <p:cNvPr id="111" name="Google Shape;111;p15"/>
          <p:cNvSpPr txBox="1"/>
          <p:nvPr/>
        </p:nvSpPr>
        <p:spPr>
          <a:xfrm>
            <a:off x="316840" y="720099"/>
            <a:ext cx="8213100" cy="4819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CO" sz="1800" dirty="0">
                <a:solidFill>
                  <a:schemeClr val="dk1"/>
                </a:solidFill>
                <a:latin typeface="Lexend Deca"/>
                <a:ea typeface="Lexend Deca"/>
                <a:cs typeface="Lexend Deca"/>
                <a:sym typeface="Lexend Deca"/>
              </a:rPr>
              <a:t>PIEZAS PUBLICITARIAS </a:t>
            </a:r>
          </a:p>
          <a:p>
            <a:pPr marL="0" lvl="0" indent="0" algn="l" rtl="0">
              <a:spcBef>
                <a:spcPts val="0"/>
              </a:spcBef>
              <a:spcAft>
                <a:spcPts val="0"/>
              </a:spcAft>
              <a:buNone/>
            </a:pPr>
            <a:r>
              <a:rPr lang="es-CO" sz="1800" dirty="0">
                <a:solidFill>
                  <a:schemeClr val="dk1"/>
                </a:solidFill>
                <a:latin typeface="Lexend Deca"/>
                <a:ea typeface="Lexend Deca"/>
                <a:cs typeface="Lexend Deca"/>
                <a:sym typeface="Lexend Deca"/>
              </a:rPr>
              <a:t>Publicación- 26 DE JULIO</a:t>
            </a:r>
          </a:p>
          <a:p>
            <a:pPr marL="0" lvl="0" indent="0" algn="l" rtl="0">
              <a:spcBef>
                <a:spcPts val="0"/>
              </a:spcBef>
              <a:spcAft>
                <a:spcPts val="0"/>
              </a:spcAft>
              <a:buNone/>
            </a:pPr>
            <a:r>
              <a:rPr lang="es-CO" sz="1800" dirty="0">
                <a:solidFill>
                  <a:schemeClr val="dk1"/>
                </a:solidFill>
                <a:latin typeface="Lexend Deca"/>
                <a:ea typeface="Lexend Deca"/>
                <a:cs typeface="Lexend Deca"/>
                <a:sym typeface="Lexend Deca"/>
              </a:rPr>
              <a:t>INSCRIPCIONES INICIO 28 DE JULIO  - FORMADORES EQUIPO CULTURA </a:t>
            </a:r>
          </a:p>
          <a:p>
            <a:pPr marL="0" lvl="0" indent="0" algn="l" rtl="0">
              <a:spcBef>
                <a:spcPts val="0"/>
              </a:spcBef>
              <a:spcAft>
                <a:spcPts val="0"/>
              </a:spcAft>
              <a:buNone/>
            </a:pPr>
            <a:r>
              <a:rPr lang="es-CO" sz="1800" dirty="0">
                <a:solidFill>
                  <a:schemeClr val="dk1"/>
                </a:solidFill>
                <a:latin typeface="Lexend Deca"/>
                <a:ea typeface="Lexend Deca"/>
                <a:cs typeface="Lexend Deca"/>
                <a:sym typeface="Lexend Deca"/>
              </a:rPr>
              <a:t>FINALIZACIÓN 24 DE AGOSTO </a:t>
            </a:r>
          </a:p>
          <a:p>
            <a:pPr marL="0" lvl="0" indent="0" algn="l" rtl="0">
              <a:spcBef>
                <a:spcPts val="0"/>
              </a:spcBef>
              <a:spcAft>
                <a:spcPts val="0"/>
              </a:spcAft>
              <a:buNone/>
            </a:pPr>
            <a:endParaRPr lang="es-CO" sz="1800" dirty="0">
              <a:solidFill>
                <a:schemeClr val="dk1"/>
              </a:solidFill>
              <a:latin typeface="Lexend Deca"/>
              <a:ea typeface="Lexend Deca"/>
              <a:cs typeface="Lexend Deca"/>
              <a:sym typeface="Lexend Deca"/>
            </a:endParaRPr>
          </a:p>
          <a:p>
            <a:pPr marL="0" lvl="0" indent="0" algn="l" rtl="0">
              <a:spcBef>
                <a:spcPts val="0"/>
              </a:spcBef>
              <a:spcAft>
                <a:spcPts val="0"/>
              </a:spcAft>
              <a:buNone/>
            </a:pPr>
            <a:endParaRPr sz="1800" dirty="0">
              <a:solidFill>
                <a:schemeClr val="dk1"/>
              </a:solidFill>
              <a:latin typeface="Lexend Deca"/>
              <a:ea typeface="Lexend Deca"/>
              <a:cs typeface="Lexend Deca"/>
              <a:sym typeface="Lexend Deca"/>
            </a:endParaRPr>
          </a:p>
        </p:txBody>
      </p:sp>
      <p:pic>
        <p:nvPicPr>
          <p:cNvPr id="2" name="Imagen 1" descr="logo alcaldia"/>
          <p:cNvPicPr>
            <a:picLocks noChangeAspect="1"/>
          </p:cNvPicPr>
          <p:nvPr/>
        </p:nvPicPr>
        <p:blipFill>
          <a:blip r:embed="rId4"/>
          <a:stretch>
            <a:fillRect/>
          </a:stretch>
        </p:blipFill>
        <p:spPr>
          <a:xfrm>
            <a:off x="11111865" y="6485890"/>
            <a:ext cx="1019810" cy="297815"/>
          </a:xfrm>
          <a:prstGeom prst="rect">
            <a:avLst/>
          </a:prstGeom>
        </p:spPr>
      </p:pic>
      <p:pic>
        <p:nvPicPr>
          <p:cNvPr id="4" name="Imagen 3">
            <a:extLst>
              <a:ext uri="{FF2B5EF4-FFF2-40B4-BE49-F238E27FC236}">
                <a16:creationId xmlns:a16="http://schemas.microsoft.com/office/drawing/2014/main" id="{04DAFCE4-9CAE-55E3-033C-C273664E87B6}"/>
              </a:ext>
            </a:extLst>
          </p:cNvPr>
          <p:cNvPicPr>
            <a:picLocks noChangeAspect="1"/>
          </p:cNvPicPr>
          <p:nvPr/>
        </p:nvPicPr>
        <p:blipFill>
          <a:blip r:embed="rId5"/>
          <a:stretch>
            <a:fillRect/>
          </a:stretch>
        </p:blipFill>
        <p:spPr>
          <a:xfrm>
            <a:off x="3169477" y="1767656"/>
            <a:ext cx="3836247" cy="4817611"/>
          </a:xfrm>
          <a:prstGeom prst="rect">
            <a:avLst/>
          </a:prstGeom>
        </p:spPr>
      </p:pic>
      <p:pic>
        <p:nvPicPr>
          <p:cNvPr id="7" name="Imagen 6">
            <a:extLst>
              <a:ext uri="{FF2B5EF4-FFF2-40B4-BE49-F238E27FC236}">
                <a16:creationId xmlns:a16="http://schemas.microsoft.com/office/drawing/2014/main" id="{3A07F0E8-E9B7-273E-90E3-145F045F97D6}"/>
              </a:ext>
            </a:extLst>
          </p:cNvPr>
          <p:cNvPicPr>
            <a:picLocks noChangeAspect="1"/>
          </p:cNvPicPr>
          <p:nvPr/>
        </p:nvPicPr>
        <p:blipFill>
          <a:blip r:embed="rId6"/>
          <a:stretch>
            <a:fillRect/>
          </a:stretch>
        </p:blipFill>
        <p:spPr>
          <a:xfrm>
            <a:off x="7104400" y="1766067"/>
            <a:ext cx="3836247" cy="48192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6"/>
          <p:cNvSpPr/>
          <p:nvPr/>
        </p:nvSpPr>
        <p:spPr>
          <a:xfrm>
            <a:off x="0" y="-2125"/>
            <a:ext cx="12206700" cy="6857700"/>
          </a:xfrm>
          <a:prstGeom prst="rect">
            <a:avLst/>
          </a:prstGeom>
          <a:solidFill>
            <a:srgbClr val="E403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117" name="Google Shape;117;p16"/>
          <p:cNvSpPr/>
          <p:nvPr/>
        </p:nvSpPr>
        <p:spPr>
          <a:xfrm flipH="1">
            <a:off x="10943683" y="2532197"/>
            <a:ext cx="1245300" cy="43254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
        <p:nvSpPr>
          <p:cNvPr id="118" name="Google Shape;118;p16"/>
          <p:cNvSpPr/>
          <p:nvPr/>
        </p:nvSpPr>
        <p:spPr>
          <a:xfrm rot="10800000">
            <a:off x="10943683" y="-103"/>
            <a:ext cx="1245300" cy="25323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 </a:t>
            </a:r>
            <a:endParaRPr>
              <a:latin typeface="Calibri" panose="020F0502020204030204"/>
              <a:ea typeface="Calibri" panose="020F0502020204030204"/>
              <a:cs typeface="Calibri" panose="020F0502020204030204"/>
              <a:sym typeface="Calibri" panose="020F0502020204030204"/>
            </a:endParaRPr>
          </a:p>
        </p:txBody>
      </p:sp>
      <p:sp>
        <p:nvSpPr>
          <p:cNvPr id="120" name="Google Shape;120;p16"/>
          <p:cNvSpPr/>
          <p:nvPr/>
        </p:nvSpPr>
        <p:spPr>
          <a:xfrm flipH="1">
            <a:off x="0" y="0"/>
            <a:ext cx="6397500" cy="6858000"/>
          </a:xfrm>
          <a:prstGeom prst="parallelogram">
            <a:avLst>
              <a:gd name="adj" fmla="val 45538"/>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 </a:t>
            </a:r>
            <a:endParaRPr>
              <a:latin typeface="Calibri" panose="020F0502020204030204"/>
              <a:ea typeface="Calibri" panose="020F0502020204030204"/>
              <a:cs typeface="Calibri" panose="020F0502020204030204"/>
              <a:sym typeface="Calibri" panose="020F0502020204030204"/>
            </a:endParaRPr>
          </a:p>
        </p:txBody>
      </p:sp>
      <p:sp>
        <p:nvSpPr>
          <p:cNvPr id="121" name="Google Shape;121;p16"/>
          <p:cNvSpPr txBox="1"/>
          <p:nvPr/>
        </p:nvSpPr>
        <p:spPr>
          <a:xfrm>
            <a:off x="2777338" y="2654875"/>
            <a:ext cx="6729000" cy="1938962"/>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5700" b="1" dirty="0">
                <a:solidFill>
                  <a:schemeClr val="lt1"/>
                </a:solidFill>
                <a:latin typeface="Oswald"/>
                <a:ea typeface="Oswald"/>
                <a:cs typeface="Oswald"/>
                <a:sym typeface="Oswald"/>
              </a:rPr>
              <a:t>CONCURSOS Y PREMIACIONES</a:t>
            </a:r>
            <a:endParaRPr sz="5700" b="1" dirty="0">
              <a:solidFill>
                <a:schemeClr val="lt1"/>
              </a:solidFill>
              <a:latin typeface="Oswald"/>
              <a:ea typeface="Oswald"/>
              <a:cs typeface="Oswald"/>
              <a:sym typeface="Oswald"/>
            </a:endParaRPr>
          </a:p>
        </p:txBody>
      </p:sp>
      <p:pic>
        <p:nvPicPr>
          <p:cNvPr id="2" name="Imagen 1" descr="logo alcaldia"/>
          <p:cNvPicPr>
            <a:picLocks noChangeAspect="1"/>
          </p:cNvPicPr>
          <p:nvPr/>
        </p:nvPicPr>
        <p:blipFill>
          <a:blip r:embed="rId3"/>
          <a:stretch>
            <a:fillRect/>
          </a:stretch>
        </p:blipFill>
        <p:spPr>
          <a:xfrm>
            <a:off x="11111865" y="6485890"/>
            <a:ext cx="1019810" cy="29781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138" name="Google Shape;138;p18"/>
          <p:cNvPicPr preferRelativeResize="0"/>
          <p:nvPr/>
        </p:nvPicPr>
        <p:blipFill>
          <a:blip r:embed="rId3"/>
          <a:stretch>
            <a:fillRect/>
          </a:stretch>
        </p:blipFill>
        <p:spPr>
          <a:xfrm>
            <a:off x="0" y="0"/>
            <a:ext cx="12192000" cy="8125975"/>
          </a:xfrm>
          <a:prstGeom prst="rect">
            <a:avLst/>
          </a:prstGeom>
          <a:noFill/>
          <a:ln>
            <a:noFill/>
          </a:ln>
        </p:spPr>
      </p:pic>
      <p:grpSp>
        <p:nvGrpSpPr>
          <p:cNvPr id="139" name="Google Shape;139;p18"/>
          <p:cNvGrpSpPr/>
          <p:nvPr/>
        </p:nvGrpSpPr>
        <p:grpSpPr>
          <a:xfrm>
            <a:off x="10943664" y="-52"/>
            <a:ext cx="1245319" cy="6857697"/>
            <a:chOff x="10950525" y="35050"/>
            <a:chExt cx="1239000" cy="6822900"/>
          </a:xfrm>
        </p:grpSpPr>
        <p:sp>
          <p:nvSpPr>
            <p:cNvPr id="140" name="Google Shape;140;p18"/>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
          <p:nvSpPr>
            <p:cNvPr id="141" name="Google Shape;141;p18"/>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 </a:t>
              </a:r>
              <a:endParaRPr>
                <a:latin typeface="Calibri" panose="020F0502020204030204"/>
                <a:ea typeface="Calibri" panose="020F0502020204030204"/>
                <a:cs typeface="Calibri" panose="020F0502020204030204"/>
                <a:sym typeface="Calibri" panose="020F0502020204030204"/>
              </a:endParaRPr>
            </a:p>
          </p:txBody>
        </p:sp>
      </p:grpSp>
      <p:sp>
        <p:nvSpPr>
          <p:cNvPr id="143" name="Google Shape;143;p18"/>
          <p:cNvSpPr txBox="1"/>
          <p:nvPr/>
        </p:nvSpPr>
        <p:spPr>
          <a:xfrm>
            <a:off x="322875" y="214650"/>
            <a:ext cx="6729000" cy="351348"/>
          </a:xfrm>
          <a:prstGeom prst="rect">
            <a:avLst/>
          </a:prstGeom>
          <a:noFill/>
          <a:ln>
            <a:noFill/>
          </a:ln>
        </p:spPr>
        <p:txBody>
          <a:bodyPr spcFirstLastPara="1" wrap="square" lIns="91425" tIns="91425" rIns="91425" bIns="91425" anchor="t" anchorCtr="0">
            <a:spAutoFit/>
          </a:bodyPr>
          <a:lstStyle/>
          <a:p>
            <a:pPr marL="342900" lvl="0" indent="-342900">
              <a:lnSpc>
                <a:spcPts val="1250"/>
              </a:lnSpc>
              <a:buSzPts val="1100"/>
              <a:buFont typeface="Times New Roman" panose="02020603050405020304" pitchFamily="18" charset="0"/>
              <a:buAutoNum type="arabicPeriod"/>
              <a:tabLst>
                <a:tab pos="201295" algn="l"/>
                <a:tab pos="228600" algn="l"/>
              </a:tabLst>
            </a:pPr>
            <a:r>
              <a:rPr lang="es-ES" sz="1800" b="1" kern="0" spc="-10" dirty="0">
                <a:effectLst/>
                <a:latin typeface="Garamond" panose="02020404030301010803" pitchFamily="18" charset="0"/>
                <a:ea typeface="Times New Roman" panose="02020603050405020304" pitchFamily="18" charset="0"/>
              </a:rPr>
              <a:t>CONCURSO</a:t>
            </a:r>
            <a:r>
              <a:rPr lang="es-ES" sz="1800" b="1" kern="0" spc="-45" dirty="0">
                <a:effectLst/>
                <a:latin typeface="Garamond" panose="02020404030301010803" pitchFamily="18" charset="0"/>
                <a:ea typeface="Times New Roman" panose="02020603050405020304" pitchFamily="18" charset="0"/>
              </a:rPr>
              <a:t> </a:t>
            </a:r>
            <a:r>
              <a:rPr lang="es-ES" sz="1800" b="1" kern="0" spc="-10" dirty="0">
                <a:effectLst/>
                <a:latin typeface="Garamond" panose="02020404030301010803" pitchFamily="18" charset="0"/>
                <a:ea typeface="Times New Roman" panose="02020603050405020304" pitchFamily="18" charset="0"/>
              </a:rPr>
              <a:t>“MEMORIAS</a:t>
            </a:r>
            <a:r>
              <a:rPr lang="es-ES" sz="1800" b="1" kern="0" spc="-40" dirty="0">
                <a:effectLst/>
                <a:latin typeface="Garamond" panose="02020404030301010803" pitchFamily="18" charset="0"/>
                <a:ea typeface="Times New Roman" panose="02020603050405020304" pitchFamily="18" charset="0"/>
              </a:rPr>
              <a:t> </a:t>
            </a:r>
            <a:r>
              <a:rPr lang="es-ES" sz="1800" b="1" kern="0" spc="-10" dirty="0">
                <a:effectLst/>
                <a:latin typeface="Garamond" panose="02020404030301010803" pitchFamily="18" charset="0"/>
                <a:ea typeface="Times New Roman" panose="02020603050405020304" pitchFamily="18" charset="0"/>
              </a:rPr>
              <a:t>TEJIDAS</a:t>
            </a:r>
            <a:r>
              <a:rPr lang="es-ES" sz="1800" b="1" kern="0" spc="-40" dirty="0">
                <a:effectLst/>
                <a:latin typeface="Garamond" panose="02020404030301010803" pitchFamily="18" charset="0"/>
                <a:ea typeface="Times New Roman" panose="02020603050405020304" pitchFamily="18" charset="0"/>
              </a:rPr>
              <a:t> </a:t>
            </a:r>
            <a:r>
              <a:rPr lang="es-ES" sz="1800" b="1" kern="0" spc="-10" dirty="0">
                <a:effectLst/>
                <a:latin typeface="Garamond" panose="02020404030301010803" pitchFamily="18" charset="0"/>
                <a:ea typeface="Times New Roman" panose="02020603050405020304" pitchFamily="18" charset="0"/>
              </a:rPr>
              <a:t>EN</a:t>
            </a:r>
            <a:r>
              <a:rPr lang="es-ES" sz="1800" b="1" kern="0" spc="-40" dirty="0">
                <a:effectLst/>
                <a:latin typeface="Garamond" panose="02020404030301010803" pitchFamily="18" charset="0"/>
                <a:ea typeface="Times New Roman" panose="02020603050405020304" pitchFamily="18" charset="0"/>
              </a:rPr>
              <a:t> </a:t>
            </a:r>
            <a:r>
              <a:rPr lang="es-ES" sz="1800" b="1" kern="0" spc="-10" dirty="0">
                <a:effectLst/>
                <a:latin typeface="Garamond" panose="02020404030301010803" pitchFamily="18" charset="0"/>
                <a:ea typeface="Times New Roman" panose="02020603050405020304" pitchFamily="18" charset="0"/>
              </a:rPr>
              <a:t>EL</a:t>
            </a:r>
            <a:r>
              <a:rPr lang="es-ES" sz="1800" b="1" kern="0" spc="-45" dirty="0">
                <a:effectLst/>
                <a:latin typeface="Garamond" panose="02020404030301010803" pitchFamily="18" charset="0"/>
                <a:ea typeface="Times New Roman" panose="02020603050405020304" pitchFamily="18" charset="0"/>
              </a:rPr>
              <a:t> </a:t>
            </a:r>
            <a:r>
              <a:rPr lang="es-ES" sz="1800" b="1" kern="0" spc="-10" dirty="0">
                <a:effectLst/>
                <a:latin typeface="Garamond" panose="02020404030301010803" pitchFamily="18" charset="0"/>
                <a:ea typeface="Times New Roman" panose="02020603050405020304" pitchFamily="18" charset="0"/>
              </a:rPr>
              <a:t>PÁRAMO”</a:t>
            </a:r>
            <a:endParaRPr lang="es-CO" sz="1800" b="1" kern="0" spc="-10" dirty="0">
              <a:effectLst/>
              <a:latin typeface="Times New Roman" panose="02020603050405020304" pitchFamily="18" charset="0"/>
              <a:ea typeface="Times New Roman" panose="02020603050405020304" pitchFamily="18" charset="0"/>
            </a:endParaRPr>
          </a:p>
        </p:txBody>
      </p:sp>
      <p:pic>
        <p:nvPicPr>
          <p:cNvPr id="2" name="Imagen 1" descr="logo alcaldia"/>
          <p:cNvPicPr>
            <a:picLocks noChangeAspect="1"/>
          </p:cNvPicPr>
          <p:nvPr/>
        </p:nvPicPr>
        <p:blipFill>
          <a:blip r:embed="rId4"/>
          <a:stretch>
            <a:fillRect/>
          </a:stretch>
        </p:blipFill>
        <p:spPr>
          <a:xfrm>
            <a:off x="11111865" y="6485890"/>
            <a:ext cx="1019810" cy="297815"/>
          </a:xfrm>
          <a:prstGeom prst="rect">
            <a:avLst/>
          </a:prstGeom>
        </p:spPr>
      </p:pic>
      <p:sp>
        <p:nvSpPr>
          <p:cNvPr id="4" name="CuadroTexto 3">
            <a:extLst>
              <a:ext uri="{FF2B5EF4-FFF2-40B4-BE49-F238E27FC236}">
                <a16:creationId xmlns:a16="http://schemas.microsoft.com/office/drawing/2014/main" id="{8F7BE1F8-BCA8-82E1-CDC4-630A6AB29069}"/>
              </a:ext>
            </a:extLst>
          </p:cNvPr>
          <p:cNvSpPr txBox="1"/>
          <p:nvPr/>
        </p:nvSpPr>
        <p:spPr>
          <a:xfrm>
            <a:off x="609168" y="823775"/>
            <a:ext cx="10973663" cy="2987869"/>
          </a:xfrm>
          <a:prstGeom prst="rect">
            <a:avLst/>
          </a:prstGeom>
          <a:noFill/>
        </p:spPr>
        <p:txBody>
          <a:bodyPr wrap="square">
            <a:spAutoFit/>
          </a:bodyPr>
          <a:lstStyle/>
          <a:p>
            <a:pPr marR="292735" algn="just">
              <a:lnSpc>
                <a:spcPct val="97000"/>
              </a:lnSpc>
              <a:spcBef>
                <a:spcPts val="5"/>
              </a:spcBef>
              <a:spcAft>
                <a:spcPts val="0"/>
              </a:spcAft>
            </a:pPr>
            <a:r>
              <a:rPr lang="es-ES" sz="1100" b="1" spc="-5" dirty="0">
                <a:effectLst/>
                <a:latin typeface="Garamond" panose="02020404030301010803" pitchFamily="18" charset="0"/>
                <a:ea typeface="Times New Roman" panose="02020603050405020304" pitchFamily="18" charset="0"/>
              </a:rPr>
              <a:t>MACRAMÉ</a:t>
            </a:r>
            <a:r>
              <a:rPr lang="es-ES" sz="1100" spc="-5" dirty="0">
                <a:effectLst/>
                <a:latin typeface="Garamond" panose="02020404030301010803" pitchFamily="18" charset="0"/>
                <a:ea typeface="Times New Roman" panose="02020603050405020304" pitchFamily="18" charset="0"/>
              </a:rPr>
              <a:t>:</a:t>
            </a:r>
            <a:endParaRPr lang="es-CO" sz="1100" dirty="0">
              <a:effectLst/>
              <a:latin typeface="Times New Roman" panose="02020603050405020304" pitchFamily="18" charset="0"/>
              <a:ea typeface="Times New Roman" panose="02020603050405020304" pitchFamily="18" charset="0"/>
            </a:endParaRPr>
          </a:p>
          <a:p>
            <a:pPr marR="292735" algn="just">
              <a:lnSpc>
                <a:spcPct val="97000"/>
              </a:lnSpc>
              <a:spcBef>
                <a:spcPts val="5"/>
              </a:spcBef>
              <a:spcAft>
                <a:spcPts val="0"/>
              </a:spcAft>
            </a:pPr>
            <a:r>
              <a:rPr lang="es-ES" sz="1100" spc="-5" dirty="0">
                <a:effectLst/>
                <a:latin typeface="Garamond" panose="02020404030301010803" pitchFamily="18" charset="0"/>
                <a:ea typeface="Times New Roman" panose="02020603050405020304" pitchFamily="18" charset="0"/>
              </a:rPr>
              <a:t> </a:t>
            </a:r>
            <a:endParaRPr lang="es-CO" sz="1100" dirty="0">
              <a:effectLst/>
              <a:latin typeface="Times New Roman" panose="02020603050405020304" pitchFamily="18" charset="0"/>
              <a:ea typeface="Times New Roman" panose="02020603050405020304" pitchFamily="18" charset="0"/>
            </a:endParaRPr>
          </a:p>
          <a:p>
            <a:pPr marR="292735" algn="just">
              <a:lnSpc>
                <a:spcPct val="97000"/>
              </a:lnSpc>
              <a:spcBef>
                <a:spcPts val="5"/>
              </a:spcBef>
              <a:spcAft>
                <a:spcPts val="0"/>
              </a:spcAft>
            </a:pPr>
            <a:r>
              <a:rPr lang="es-ES" sz="1100" spc="-5" dirty="0">
                <a:effectLst/>
                <a:latin typeface="Garamond" panose="02020404030301010803" pitchFamily="18" charset="0"/>
                <a:ea typeface="Times New Roman" panose="02020603050405020304" pitchFamily="18" charset="0"/>
              </a:rPr>
              <a:t>Se</a:t>
            </a:r>
            <a:r>
              <a:rPr lang="es-ES" sz="1100" spc="-65" dirty="0">
                <a:effectLst/>
                <a:latin typeface="Garamond" panose="02020404030301010803" pitchFamily="18" charset="0"/>
                <a:ea typeface="Times New Roman" panose="02020603050405020304" pitchFamily="18" charset="0"/>
              </a:rPr>
              <a:t> </a:t>
            </a:r>
            <a:r>
              <a:rPr lang="es-ES" sz="1100" spc="-5" dirty="0">
                <a:effectLst/>
                <a:latin typeface="Garamond" panose="02020404030301010803" pitchFamily="18" charset="0"/>
                <a:ea typeface="Times New Roman" panose="02020603050405020304" pitchFamily="18" charset="0"/>
              </a:rPr>
              <a:t>convocará</a:t>
            </a:r>
            <a:r>
              <a:rPr lang="es-ES" sz="1100" spc="-65" dirty="0">
                <a:effectLst/>
                <a:latin typeface="Garamond" panose="02020404030301010803" pitchFamily="18" charset="0"/>
                <a:ea typeface="Times New Roman" panose="02020603050405020304" pitchFamily="18" charset="0"/>
              </a:rPr>
              <a:t> </a:t>
            </a:r>
            <a:r>
              <a:rPr lang="es-ES" sz="1100" spc="-5" dirty="0">
                <a:effectLst/>
                <a:latin typeface="Garamond" panose="02020404030301010803" pitchFamily="18" charset="0"/>
                <a:ea typeface="Times New Roman" panose="02020603050405020304" pitchFamily="18" charset="0"/>
              </a:rPr>
              <a:t>a</a:t>
            </a:r>
            <a:r>
              <a:rPr lang="es-ES" sz="1100" spc="-65" dirty="0">
                <a:effectLst/>
                <a:latin typeface="Garamond" panose="02020404030301010803" pitchFamily="18" charset="0"/>
                <a:ea typeface="Times New Roman" panose="02020603050405020304" pitchFamily="18" charset="0"/>
              </a:rPr>
              <a:t>   </a:t>
            </a:r>
            <a:r>
              <a:rPr lang="es-ES" sz="1100" spc="-5" dirty="0">
                <a:effectLst/>
                <a:latin typeface="Garamond" panose="02020404030301010803" pitchFamily="18" charset="0"/>
                <a:ea typeface="Times New Roman" panose="02020603050405020304" pitchFamily="18" charset="0"/>
              </a:rPr>
              <a:t>concurso</a:t>
            </a:r>
            <a:r>
              <a:rPr lang="es-ES" sz="1100" spc="-60" dirty="0">
                <a:effectLst/>
                <a:latin typeface="Garamond" panose="02020404030301010803" pitchFamily="18" charset="0"/>
                <a:ea typeface="Times New Roman" panose="02020603050405020304" pitchFamily="18" charset="0"/>
              </a:rPr>
              <a:t> </a:t>
            </a:r>
            <a:r>
              <a:rPr lang="es-ES" sz="1100" spc="-5" dirty="0">
                <a:effectLst/>
                <a:latin typeface="Garamond" panose="02020404030301010803" pitchFamily="18" charset="0"/>
                <a:ea typeface="Times New Roman" panose="02020603050405020304" pitchFamily="18" charset="0"/>
              </a:rPr>
              <a:t>a</a:t>
            </a:r>
            <a:r>
              <a:rPr lang="es-ES" sz="1100" spc="-60" dirty="0">
                <a:effectLst/>
                <a:latin typeface="Garamond" panose="02020404030301010803" pitchFamily="18" charset="0"/>
                <a:ea typeface="Times New Roman" panose="02020603050405020304" pitchFamily="18" charset="0"/>
              </a:rPr>
              <a:t> </a:t>
            </a:r>
            <a:r>
              <a:rPr lang="es-ES" sz="1100" spc="-5" dirty="0">
                <a:effectLst/>
                <a:latin typeface="Garamond" panose="02020404030301010803" pitchFamily="18" charset="0"/>
                <a:ea typeface="Times New Roman" panose="02020603050405020304" pitchFamily="18" charset="0"/>
              </a:rPr>
              <a:t>participantes que desarrollen tejidos en macramé y que en su producto demuestran más de un nudo, los participantes deben llevar sus utensilios para realizar la creación durante el evento, para ello tendrán 2 horas y se evaluarán los siguientes criterios:</a:t>
            </a:r>
            <a:endParaRPr lang="es-CO" sz="1100" dirty="0">
              <a:effectLst/>
              <a:latin typeface="Times New Roman" panose="02020603050405020304" pitchFamily="18" charset="0"/>
              <a:ea typeface="Times New Roman" panose="02020603050405020304" pitchFamily="18" charset="0"/>
            </a:endParaRPr>
          </a:p>
          <a:p>
            <a:pPr marR="292735" algn="just">
              <a:lnSpc>
                <a:spcPct val="97000"/>
              </a:lnSpc>
              <a:spcBef>
                <a:spcPts val="5"/>
              </a:spcBef>
              <a:spcAft>
                <a:spcPts val="0"/>
              </a:spcAft>
            </a:pPr>
            <a:r>
              <a:rPr lang="es-ES" sz="1100" spc="-5" dirty="0">
                <a:effectLst/>
                <a:latin typeface="Garamond" panose="02020404030301010803" pitchFamily="18" charset="0"/>
                <a:ea typeface="Times New Roman" panose="02020603050405020304" pitchFamily="18" charset="0"/>
              </a:rPr>
              <a:t> </a:t>
            </a:r>
            <a:endParaRPr lang="es-CO" sz="1100" dirty="0">
              <a:effectLst/>
              <a:latin typeface="Times New Roman" panose="02020603050405020304" pitchFamily="18" charset="0"/>
              <a:ea typeface="Times New Roman" panose="02020603050405020304" pitchFamily="18" charset="0"/>
            </a:endParaRPr>
          </a:p>
          <a:p>
            <a:pPr marR="292735" algn="just">
              <a:lnSpc>
                <a:spcPct val="97000"/>
              </a:lnSpc>
              <a:spcBef>
                <a:spcPts val="5"/>
              </a:spcBef>
              <a:spcAft>
                <a:spcPts val="0"/>
              </a:spcAft>
            </a:pPr>
            <a:r>
              <a:rPr lang="es-ES" sz="1100" spc="-5" dirty="0">
                <a:effectLst/>
                <a:latin typeface="Garamond" panose="02020404030301010803" pitchFamily="18" charset="0"/>
                <a:ea typeface="Times New Roman" panose="02020603050405020304" pitchFamily="18" charset="0"/>
              </a:rPr>
              <a:t>Los participantes podrán ser hombres y mujeres, en categoría amateur y senior, cada participante debe ser mayores de 18 años</a:t>
            </a:r>
            <a:endParaRPr lang="es-CO" sz="1100" dirty="0">
              <a:effectLst/>
              <a:latin typeface="Times New Roman" panose="02020603050405020304" pitchFamily="18" charset="0"/>
              <a:ea typeface="Times New Roman" panose="02020603050405020304" pitchFamily="18" charset="0"/>
            </a:endParaRPr>
          </a:p>
          <a:p>
            <a:pPr marR="292735" algn="just">
              <a:lnSpc>
                <a:spcPct val="97000"/>
              </a:lnSpc>
              <a:spcBef>
                <a:spcPts val="5"/>
              </a:spcBef>
              <a:spcAft>
                <a:spcPts val="0"/>
              </a:spcAft>
            </a:pPr>
            <a:r>
              <a:rPr lang="es-ES" sz="800" spc="-5" dirty="0">
                <a:effectLst/>
                <a:latin typeface="Garamond" panose="02020404030301010803" pitchFamily="18" charset="0"/>
                <a:ea typeface="Times New Roman" panose="02020603050405020304" pitchFamily="18" charset="0"/>
              </a:rPr>
              <a:t> </a:t>
            </a:r>
            <a:endParaRPr lang="es-CO" sz="800" dirty="0">
              <a:effectLst/>
              <a:latin typeface="Times New Roman" panose="02020603050405020304" pitchFamily="18" charset="0"/>
              <a:ea typeface="Times New Roman" panose="02020603050405020304" pitchFamily="18" charset="0"/>
            </a:endParaRPr>
          </a:p>
          <a:p>
            <a:pPr marR="292735" algn="just">
              <a:lnSpc>
                <a:spcPct val="97000"/>
              </a:lnSpc>
              <a:spcBef>
                <a:spcPts val="5"/>
              </a:spcBef>
              <a:spcAft>
                <a:spcPts val="0"/>
              </a:spcAft>
            </a:pPr>
            <a:r>
              <a:rPr lang="es-ES" sz="800" spc="-5" dirty="0">
                <a:effectLst/>
                <a:latin typeface="Garamond" panose="02020404030301010803" pitchFamily="18" charset="0"/>
                <a:ea typeface="Times New Roman" panose="02020603050405020304" pitchFamily="18" charset="0"/>
              </a:rPr>
              <a:t>Criterios de evaluación:</a:t>
            </a:r>
            <a:endParaRPr lang="es-CO" sz="800" dirty="0">
              <a:effectLst/>
              <a:latin typeface="Times New Roman" panose="02020603050405020304" pitchFamily="18" charset="0"/>
              <a:ea typeface="Times New Roman" panose="02020603050405020304" pitchFamily="18" charset="0"/>
            </a:endParaRPr>
          </a:p>
          <a:p>
            <a:pPr marR="292735" algn="just">
              <a:lnSpc>
                <a:spcPct val="97000"/>
              </a:lnSpc>
              <a:spcBef>
                <a:spcPts val="5"/>
              </a:spcBef>
              <a:spcAft>
                <a:spcPts val="0"/>
              </a:spcAft>
            </a:pPr>
            <a:r>
              <a:rPr lang="es-ES" sz="800" spc="-5" dirty="0">
                <a:effectLst/>
                <a:latin typeface="Garamond" panose="02020404030301010803" pitchFamily="18" charset="0"/>
                <a:ea typeface="Times New Roman" panose="02020603050405020304" pitchFamily="18" charset="0"/>
              </a:rPr>
              <a:t> </a:t>
            </a:r>
            <a:endParaRPr lang="es-CO" sz="800" dirty="0">
              <a:effectLst/>
              <a:latin typeface="Times New Roman" panose="02020603050405020304" pitchFamily="18" charset="0"/>
              <a:ea typeface="Times New Roman" panose="02020603050405020304" pitchFamily="18" charset="0"/>
            </a:endParaRPr>
          </a:p>
          <a:p>
            <a:pPr marR="292735" algn="just">
              <a:lnSpc>
                <a:spcPct val="97000"/>
              </a:lnSpc>
              <a:spcBef>
                <a:spcPts val="5"/>
              </a:spcBef>
              <a:spcAft>
                <a:spcPts val="0"/>
              </a:spcAft>
            </a:pPr>
            <a:r>
              <a:rPr lang="es-ES" sz="800" b="1" spc="-5" dirty="0">
                <a:effectLst/>
                <a:latin typeface="Garamond" panose="02020404030301010803" pitchFamily="18" charset="0"/>
                <a:ea typeface="Times New Roman" panose="02020603050405020304" pitchFamily="18" charset="0"/>
              </a:rPr>
              <a:t>AMATEUR</a:t>
            </a:r>
            <a:endParaRPr lang="es-CO" sz="800" dirty="0">
              <a:effectLst/>
              <a:latin typeface="Times New Roman" panose="02020603050405020304" pitchFamily="18" charset="0"/>
              <a:ea typeface="Times New Roman" panose="02020603050405020304" pitchFamily="18" charset="0"/>
            </a:endParaRPr>
          </a:p>
          <a:p>
            <a:pPr marL="520700" marR="292735" algn="just">
              <a:lnSpc>
                <a:spcPct val="97000"/>
              </a:lnSpc>
              <a:spcBef>
                <a:spcPts val="5"/>
              </a:spcBef>
              <a:spcAft>
                <a:spcPts val="0"/>
              </a:spcAft>
            </a:pPr>
            <a:r>
              <a:rPr lang="es-ES" sz="800" b="1" spc="-5" dirty="0">
                <a:effectLst/>
                <a:latin typeface="Garamond" panose="02020404030301010803" pitchFamily="18" charset="0"/>
                <a:ea typeface="Times New Roman" panose="02020603050405020304" pitchFamily="18" charset="0"/>
              </a:rPr>
              <a:t> </a:t>
            </a:r>
            <a:endParaRPr lang="es-CO" sz="800" dirty="0">
              <a:effectLst/>
              <a:latin typeface="Times New Roman" panose="02020603050405020304" pitchFamily="18" charset="0"/>
              <a:ea typeface="Times New Roman" panose="02020603050405020304" pitchFamily="18" charset="0"/>
            </a:endParaRPr>
          </a:p>
          <a:p>
            <a:pPr marL="2057400" marR="292735" lvl="4" indent="-228600" algn="just">
              <a:lnSpc>
                <a:spcPct val="97000"/>
              </a:lnSpc>
              <a:spcBef>
                <a:spcPts val="5"/>
              </a:spcBef>
              <a:spcAft>
                <a:spcPts val="0"/>
              </a:spcAft>
              <a:buSzPts val="1100"/>
              <a:buFont typeface="Times New Roman" panose="02020603050405020304" pitchFamily="18" charset="0"/>
              <a:buAutoNum type="arabicPeriod"/>
            </a:pPr>
            <a:r>
              <a:rPr lang="es-ES" sz="800" b="1" spc="-5" dirty="0">
                <a:effectLst/>
                <a:latin typeface="Garamond" panose="02020404030301010803" pitchFamily="18" charset="0"/>
                <a:ea typeface="Times New Roman" panose="02020603050405020304" pitchFamily="18" charset="0"/>
              </a:rPr>
              <a:t>Incluir 3 tipos de nudos</a:t>
            </a:r>
            <a:endParaRPr lang="es-CO" sz="800" spc="-10" dirty="0">
              <a:effectLst/>
              <a:latin typeface="Times New Roman" panose="02020603050405020304" pitchFamily="18" charset="0"/>
              <a:ea typeface="Times New Roman" panose="02020603050405020304" pitchFamily="18" charset="0"/>
            </a:endParaRPr>
          </a:p>
          <a:p>
            <a:pPr marL="2057400" marR="292735" lvl="4" indent="-228600" algn="just">
              <a:lnSpc>
                <a:spcPct val="97000"/>
              </a:lnSpc>
              <a:spcBef>
                <a:spcPts val="5"/>
              </a:spcBef>
              <a:spcAft>
                <a:spcPts val="0"/>
              </a:spcAft>
              <a:buSzPts val="1100"/>
              <a:buFont typeface="Times New Roman" panose="02020603050405020304" pitchFamily="18" charset="0"/>
              <a:buAutoNum type="arabicPeriod"/>
            </a:pPr>
            <a:r>
              <a:rPr lang="es-ES" sz="800" b="1" spc="-5" dirty="0">
                <a:effectLst/>
                <a:latin typeface="Garamond" panose="02020404030301010803" pitchFamily="18" charset="0"/>
                <a:ea typeface="Times New Roman" panose="02020603050405020304" pitchFamily="18" charset="0"/>
              </a:rPr>
              <a:t>creatividad (manejo de colores y figuras)</a:t>
            </a:r>
            <a:endParaRPr lang="es-CO" sz="800" spc="-10" dirty="0">
              <a:effectLst/>
              <a:latin typeface="Times New Roman" panose="02020603050405020304" pitchFamily="18" charset="0"/>
              <a:ea typeface="Times New Roman" panose="02020603050405020304" pitchFamily="18" charset="0"/>
            </a:endParaRPr>
          </a:p>
          <a:p>
            <a:pPr marL="2057400" marR="292735" lvl="4" indent="-228600" algn="just">
              <a:lnSpc>
                <a:spcPct val="97000"/>
              </a:lnSpc>
              <a:spcBef>
                <a:spcPts val="5"/>
              </a:spcBef>
              <a:spcAft>
                <a:spcPts val="0"/>
              </a:spcAft>
              <a:buSzPts val="1100"/>
              <a:buFont typeface="Times New Roman" panose="02020603050405020304" pitchFamily="18" charset="0"/>
              <a:buAutoNum type="arabicPeriod"/>
            </a:pPr>
            <a:r>
              <a:rPr lang="es-ES" sz="800" b="1" spc="-5" dirty="0">
                <a:effectLst/>
                <a:latin typeface="Garamond" panose="02020404030301010803" pitchFamily="18" charset="0"/>
                <a:ea typeface="Times New Roman" panose="02020603050405020304" pitchFamily="18" charset="0"/>
              </a:rPr>
              <a:t>Avance en el desarrollo del producto</a:t>
            </a:r>
            <a:endParaRPr lang="es-CO" sz="800" spc="-10" dirty="0">
              <a:effectLst/>
              <a:latin typeface="Times New Roman" panose="02020603050405020304" pitchFamily="18" charset="0"/>
              <a:ea typeface="Times New Roman" panose="02020603050405020304" pitchFamily="18" charset="0"/>
            </a:endParaRPr>
          </a:p>
          <a:p>
            <a:pPr marL="2057400" marR="292735" lvl="4" indent="-228600" algn="just">
              <a:lnSpc>
                <a:spcPct val="97000"/>
              </a:lnSpc>
              <a:spcBef>
                <a:spcPts val="5"/>
              </a:spcBef>
              <a:spcAft>
                <a:spcPts val="0"/>
              </a:spcAft>
              <a:buSzPts val="1100"/>
              <a:buFont typeface="Times New Roman" panose="02020603050405020304" pitchFamily="18" charset="0"/>
              <a:buAutoNum type="arabicPeriod"/>
            </a:pPr>
            <a:r>
              <a:rPr lang="es-ES" sz="800" b="1" spc="-5" dirty="0">
                <a:effectLst/>
                <a:latin typeface="Garamond" panose="02020404030301010803" pitchFamily="18" charset="0"/>
                <a:ea typeface="Times New Roman" panose="02020603050405020304" pitchFamily="18" charset="0"/>
              </a:rPr>
              <a:t>Narrativa sobre el producto </a:t>
            </a:r>
            <a:endParaRPr lang="es-CO" sz="800" spc="-10" dirty="0">
              <a:effectLst/>
              <a:latin typeface="Times New Roman" panose="02020603050405020304" pitchFamily="18" charset="0"/>
              <a:ea typeface="Times New Roman" panose="02020603050405020304" pitchFamily="18" charset="0"/>
            </a:endParaRPr>
          </a:p>
          <a:p>
            <a:pPr marR="292735" algn="just">
              <a:lnSpc>
                <a:spcPct val="97000"/>
              </a:lnSpc>
              <a:spcBef>
                <a:spcPts val="5"/>
              </a:spcBef>
              <a:spcAft>
                <a:spcPts val="0"/>
              </a:spcAft>
            </a:pPr>
            <a:r>
              <a:rPr lang="es-ES" sz="800" b="1" spc="-5" dirty="0">
                <a:effectLst/>
                <a:latin typeface="Garamond" panose="02020404030301010803" pitchFamily="18" charset="0"/>
                <a:ea typeface="Times New Roman" panose="02020603050405020304" pitchFamily="18" charset="0"/>
              </a:rPr>
              <a:t> </a:t>
            </a:r>
            <a:endParaRPr lang="es-CO" sz="800" dirty="0">
              <a:effectLst/>
              <a:latin typeface="Times New Roman" panose="02020603050405020304" pitchFamily="18" charset="0"/>
              <a:ea typeface="Times New Roman" panose="02020603050405020304" pitchFamily="18" charset="0"/>
            </a:endParaRPr>
          </a:p>
          <a:p>
            <a:pPr marR="292735" algn="just">
              <a:lnSpc>
                <a:spcPct val="97000"/>
              </a:lnSpc>
              <a:spcBef>
                <a:spcPts val="5"/>
              </a:spcBef>
              <a:spcAft>
                <a:spcPts val="0"/>
              </a:spcAft>
            </a:pPr>
            <a:r>
              <a:rPr lang="es-ES" sz="800" b="1" spc="-5" dirty="0">
                <a:effectLst/>
                <a:latin typeface="Garamond" panose="02020404030301010803" pitchFamily="18" charset="0"/>
                <a:ea typeface="Times New Roman" panose="02020603050405020304" pitchFamily="18" charset="0"/>
              </a:rPr>
              <a:t>SENIOR </a:t>
            </a:r>
            <a:endParaRPr lang="es-CO" sz="800" dirty="0">
              <a:effectLst/>
              <a:latin typeface="Times New Roman" panose="02020603050405020304" pitchFamily="18" charset="0"/>
              <a:ea typeface="Times New Roman" panose="02020603050405020304" pitchFamily="18" charset="0"/>
            </a:endParaRPr>
          </a:p>
          <a:p>
            <a:pPr marL="520700" marR="292735" algn="just">
              <a:lnSpc>
                <a:spcPct val="97000"/>
              </a:lnSpc>
              <a:spcBef>
                <a:spcPts val="5"/>
              </a:spcBef>
              <a:spcAft>
                <a:spcPts val="0"/>
              </a:spcAft>
            </a:pPr>
            <a:r>
              <a:rPr lang="es-ES" sz="800" b="1" spc="-5" dirty="0">
                <a:effectLst/>
                <a:latin typeface="Garamond" panose="02020404030301010803" pitchFamily="18" charset="0"/>
                <a:ea typeface="Times New Roman" panose="02020603050405020304" pitchFamily="18" charset="0"/>
              </a:rPr>
              <a:t> </a:t>
            </a:r>
            <a:endParaRPr lang="es-CO" sz="800" dirty="0">
              <a:effectLst/>
              <a:latin typeface="Times New Roman" panose="02020603050405020304" pitchFamily="18" charset="0"/>
              <a:ea typeface="Times New Roman" panose="02020603050405020304" pitchFamily="18" charset="0"/>
            </a:endParaRPr>
          </a:p>
          <a:p>
            <a:pPr marL="2057400" marR="292735" lvl="4" indent="-228600" algn="just">
              <a:lnSpc>
                <a:spcPct val="97000"/>
              </a:lnSpc>
              <a:spcBef>
                <a:spcPts val="5"/>
              </a:spcBef>
              <a:spcAft>
                <a:spcPts val="0"/>
              </a:spcAft>
              <a:buSzPts val="1100"/>
              <a:buFont typeface="Times New Roman" panose="02020603050405020304" pitchFamily="18" charset="0"/>
              <a:buAutoNum type="arabicPeriod"/>
            </a:pPr>
            <a:r>
              <a:rPr lang="es-ES" sz="800" b="1" spc="-5" dirty="0">
                <a:effectLst/>
                <a:latin typeface="Garamond" panose="02020404030301010803" pitchFamily="18" charset="0"/>
                <a:ea typeface="Times New Roman" panose="02020603050405020304" pitchFamily="18" charset="0"/>
              </a:rPr>
              <a:t>Incluir 4 tipos de nudos</a:t>
            </a:r>
            <a:endParaRPr lang="es-CO" sz="800" spc="-10" dirty="0">
              <a:effectLst/>
              <a:latin typeface="Times New Roman" panose="02020603050405020304" pitchFamily="18" charset="0"/>
              <a:ea typeface="Times New Roman" panose="02020603050405020304" pitchFamily="18" charset="0"/>
            </a:endParaRPr>
          </a:p>
          <a:p>
            <a:pPr marL="2057400" marR="292735" lvl="4" indent="-228600" algn="just">
              <a:lnSpc>
                <a:spcPct val="97000"/>
              </a:lnSpc>
              <a:spcBef>
                <a:spcPts val="5"/>
              </a:spcBef>
              <a:spcAft>
                <a:spcPts val="0"/>
              </a:spcAft>
              <a:buSzPts val="1100"/>
              <a:buFont typeface="Times New Roman" panose="02020603050405020304" pitchFamily="18" charset="0"/>
              <a:buAutoNum type="arabicPeriod"/>
            </a:pPr>
            <a:r>
              <a:rPr lang="es-ES" sz="800" b="1" spc="-5" dirty="0">
                <a:effectLst/>
                <a:latin typeface="Garamond" panose="02020404030301010803" pitchFamily="18" charset="0"/>
                <a:ea typeface="Times New Roman" panose="02020603050405020304" pitchFamily="18" charset="0"/>
              </a:rPr>
              <a:t>creatividad (manejo de colores y figuras)</a:t>
            </a:r>
            <a:endParaRPr lang="es-CO" sz="800" spc="-10" dirty="0">
              <a:effectLst/>
              <a:latin typeface="Times New Roman" panose="02020603050405020304" pitchFamily="18" charset="0"/>
              <a:ea typeface="Times New Roman" panose="02020603050405020304" pitchFamily="18" charset="0"/>
            </a:endParaRPr>
          </a:p>
          <a:p>
            <a:pPr marL="2057400" marR="292735" lvl="4" indent="-228600" algn="just">
              <a:lnSpc>
                <a:spcPct val="97000"/>
              </a:lnSpc>
              <a:spcBef>
                <a:spcPts val="5"/>
              </a:spcBef>
              <a:spcAft>
                <a:spcPts val="0"/>
              </a:spcAft>
              <a:buSzPts val="1100"/>
              <a:buFont typeface="Times New Roman" panose="02020603050405020304" pitchFamily="18" charset="0"/>
              <a:buAutoNum type="arabicPeriod"/>
            </a:pPr>
            <a:r>
              <a:rPr lang="es-ES" sz="800" b="1" spc="-5" dirty="0">
                <a:effectLst/>
                <a:latin typeface="Garamond" panose="02020404030301010803" pitchFamily="18" charset="0"/>
                <a:ea typeface="Times New Roman" panose="02020603050405020304" pitchFamily="18" charset="0"/>
              </a:rPr>
              <a:t>Avance en el desarrollo del producto</a:t>
            </a:r>
            <a:endParaRPr lang="es-CO" sz="800" spc="-10" dirty="0">
              <a:effectLst/>
              <a:latin typeface="Times New Roman" panose="02020603050405020304" pitchFamily="18" charset="0"/>
              <a:ea typeface="Times New Roman" panose="02020603050405020304" pitchFamily="18" charset="0"/>
            </a:endParaRPr>
          </a:p>
          <a:p>
            <a:pPr marL="2057400" marR="292735" lvl="4" indent="-228600" algn="just">
              <a:lnSpc>
                <a:spcPct val="97000"/>
              </a:lnSpc>
              <a:spcBef>
                <a:spcPts val="5"/>
              </a:spcBef>
              <a:spcAft>
                <a:spcPts val="0"/>
              </a:spcAft>
              <a:buSzPts val="1100"/>
              <a:buFont typeface="Times New Roman" panose="02020603050405020304" pitchFamily="18" charset="0"/>
              <a:buAutoNum type="arabicPeriod"/>
            </a:pPr>
            <a:r>
              <a:rPr lang="es-ES" sz="800" b="1" spc="-5" dirty="0">
                <a:effectLst/>
                <a:latin typeface="Garamond" panose="02020404030301010803" pitchFamily="18" charset="0"/>
                <a:ea typeface="Times New Roman" panose="02020603050405020304" pitchFamily="18" charset="0"/>
              </a:rPr>
              <a:t>Narrativa sobre el producto </a:t>
            </a:r>
            <a:endParaRPr lang="es-CO" sz="800" spc="-10" dirty="0">
              <a:effectLst/>
              <a:latin typeface="Times New Roman" panose="02020603050405020304" pitchFamily="18" charset="0"/>
              <a:ea typeface="Times New Roman" panose="02020603050405020304" pitchFamily="18" charset="0"/>
            </a:endParaRPr>
          </a:p>
        </p:txBody>
      </p:sp>
      <p:sp>
        <p:nvSpPr>
          <p:cNvPr id="6" name="CuadroTexto 5">
            <a:extLst>
              <a:ext uri="{FF2B5EF4-FFF2-40B4-BE49-F238E27FC236}">
                <a16:creationId xmlns:a16="http://schemas.microsoft.com/office/drawing/2014/main" id="{68B28DAC-2C10-0E93-C1C1-A3A8CB4B0BFF}"/>
              </a:ext>
            </a:extLst>
          </p:cNvPr>
          <p:cNvSpPr txBox="1"/>
          <p:nvPr/>
        </p:nvSpPr>
        <p:spPr>
          <a:xfrm>
            <a:off x="640160" y="3811670"/>
            <a:ext cx="10973663" cy="3166893"/>
          </a:xfrm>
          <a:prstGeom prst="rect">
            <a:avLst/>
          </a:prstGeom>
          <a:noFill/>
        </p:spPr>
        <p:txBody>
          <a:bodyPr wrap="square">
            <a:spAutoFit/>
          </a:bodyPr>
          <a:lstStyle/>
          <a:p>
            <a:pPr marR="292735" algn="just">
              <a:lnSpc>
                <a:spcPct val="97000"/>
              </a:lnSpc>
              <a:spcBef>
                <a:spcPts val="5"/>
              </a:spcBef>
              <a:spcAft>
                <a:spcPts val="0"/>
              </a:spcAft>
            </a:pPr>
            <a:r>
              <a:rPr lang="es-ES" sz="1050" b="1" spc="-5" dirty="0">
                <a:effectLst/>
                <a:latin typeface="Garamond" panose="02020404030301010803" pitchFamily="18" charset="0"/>
                <a:ea typeface="Times New Roman" panose="02020603050405020304" pitchFamily="18" charset="0"/>
              </a:rPr>
              <a:t>CROCHET:</a:t>
            </a:r>
            <a:endParaRPr lang="es-CO" sz="1050" dirty="0">
              <a:effectLst/>
              <a:latin typeface="Times New Roman" panose="02020603050405020304" pitchFamily="18" charset="0"/>
              <a:ea typeface="Times New Roman" panose="02020603050405020304" pitchFamily="18" charset="0"/>
            </a:endParaRPr>
          </a:p>
          <a:p>
            <a:pPr marR="292735" algn="just">
              <a:lnSpc>
                <a:spcPct val="97000"/>
              </a:lnSpc>
              <a:spcBef>
                <a:spcPts val="5"/>
              </a:spcBef>
              <a:spcAft>
                <a:spcPts val="0"/>
              </a:spcAft>
            </a:pPr>
            <a:r>
              <a:rPr lang="es-ES" sz="1050" spc="-5" dirty="0">
                <a:effectLst/>
                <a:latin typeface="Garamond" panose="02020404030301010803" pitchFamily="18" charset="0"/>
                <a:ea typeface="Times New Roman" panose="02020603050405020304" pitchFamily="18" charset="0"/>
              </a:rPr>
              <a:t> </a:t>
            </a:r>
            <a:endParaRPr lang="es-CO" sz="1050" dirty="0">
              <a:effectLst/>
              <a:latin typeface="Times New Roman" panose="02020603050405020304" pitchFamily="18" charset="0"/>
              <a:ea typeface="Times New Roman" panose="02020603050405020304" pitchFamily="18" charset="0"/>
            </a:endParaRPr>
          </a:p>
          <a:p>
            <a:pPr marR="292735" algn="just">
              <a:lnSpc>
                <a:spcPct val="97000"/>
              </a:lnSpc>
              <a:spcBef>
                <a:spcPts val="5"/>
              </a:spcBef>
              <a:spcAft>
                <a:spcPts val="0"/>
              </a:spcAft>
            </a:pPr>
            <a:r>
              <a:rPr lang="es-ES" sz="1050" spc="-5" dirty="0">
                <a:effectLst/>
                <a:latin typeface="Garamond" panose="02020404030301010803" pitchFamily="18" charset="0"/>
                <a:ea typeface="Times New Roman" panose="02020603050405020304" pitchFamily="18" charset="0"/>
              </a:rPr>
              <a:t>Se</a:t>
            </a:r>
            <a:r>
              <a:rPr lang="es-ES" sz="1050" spc="-65" dirty="0">
                <a:effectLst/>
                <a:latin typeface="Garamond" panose="02020404030301010803" pitchFamily="18" charset="0"/>
                <a:ea typeface="Times New Roman" panose="02020603050405020304" pitchFamily="18" charset="0"/>
              </a:rPr>
              <a:t> </a:t>
            </a:r>
            <a:r>
              <a:rPr lang="es-ES" sz="1050" spc="-5" dirty="0">
                <a:effectLst/>
                <a:latin typeface="Garamond" panose="02020404030301010803" pitchFamily="18" charset="0"/>
                <a:ea typeface="Times New Roman" panose="02020603050405020304" pitchFamily="18" charset="0"/>
              </a:rPr>
              <a:t>convocará</a:t>
            </a:r>
            <a:r>
              <a:rPr lang="es-ES" sz="1050" spc="-65" dirty="0">
                <a:effectLst/>
                <a:latin typeface="Garamond" panose="02020404030301010803" pitchFamily="18" charset="0"/>
                <a:ea typeface="Times New Roman" panose="02020603050405020304" pitchFamily="18" charset="0"/>
              </a:rPr>
              <a:t> </a:t>
            </a:r>
            <a:r>
              <a:rPr lang="es-ES" sz="1050" spc="-5" dirty="0">
                <a:effectLst/>
                <a:latin typeface="Garamond" panose="02020404030301010803" pitchFamily="18" charset="0"/>
                <a:ea typeface="Times New Roman" panose="02020603050405020304" pitchFamily="18" charset="0"/>
              </a:rPr>
              <a:t>a</a:t>
            </a:r>
            <a:r>
              <a:rPr lang="es-ES" sz="1050" spc="-65" dirty="0">
                <a:effectLst/>
                <a:latin typeface="Garamond" panose="02020404030301010803" pitchFamily="18" charset="0"/>
                <a:ea typeface="Times New Roman" panose="02020603050405020304" pitchFamily="18" charset="0"/>
              </a:rPr>
              <a:t>   </a:t>
            </a:r>
            <a:r>
              <a:rPr lang="es-ES" sz="1050" spc="-5" dirty="0">
                <a:effectLst/>
                <a:latin typeface="Garamond" panose="02020404030301010803" pitchFamily="18" charset="0"/>
                <a:ea typeface="Times New Roman" panose="02020603050405020304" pitchFamily="18" charset="0"/>
              </a:rPr>
              <a:t>concurso</a:t>
            </a:r>
            <a:r>
              <a:rPr lang="es-ES" sz="1050" spc="-60" dirty="0">
                <a:effectLst/>
                <a:latin typeface="Garamond" panose="02020404030301010803" pitchFamily="18" charset="0"/>
                <a:ea typeface="Times New Roman" panose="02020603050405020304" pitchFamily="18" charset="0"/>
              </a:rPr>
              <a:t> </a:t>
            </a:r>
            <a:r>
              <a:rPr lang="es-ES" sz="1050" spc="-5" dirty="0">
                <a:effectLst/>
                <a:latin typeface="Garamond" panose="02020404030301010803" pitchFamily="18" charset="0"/>
                <a:ea typeface="Times New Roman" panose="02020603050405020304" pitchFamily="18" charset="0"/>
              </a:rPr>
              <a:t>a</a:t>
            </a:r>
            <a:r>
              <a:rPr lang="es-ES" sz="1050" spc="-60" dirty="0">
                <a:effectLst/>
                <a:latin typeface="Garamond" panose="02020404030301010803" pitchFamily="18" charset="0"/>
                <a:ea typeface="Times New Roman" panose="02020603050405020304" pitchFamily="18" charset="0"/>
              </a:rPr>
              <a:t> </a:t>
            </a:r>
            <a:r>
              <a:rPr lang="es-ES" sz="1050" spc="-5" dirty="0">
                <a:effectLst/>
                <a:latin typeface="Garamond" panose="02020404030301010803" pitchFamily="18" charset="0"/>
                <a:ea typeface="Times New Roman" panose="02020603050405020304" pitchFamily="18" charset="0"/>
              </a:rPr>
              <a:t>participantes que desarrollen tejidos en crochet y que en su producto demuestran más de una puntada, los participantes deben llevar sus utensilios para realizar la creación durante el evento, para ello tendrán 2 horas y se evaluarán los siguientes criterios:</a:t>
            </a:r>
            <a:endParaRPr lang="es-CO" sz="1050" dirty="0">
              <a:effectLst/>
              <a:latin typeface="Times New Roman" panose="02020603050405020304" pitchFamily="18" charset="0"/>
              <a:ea typeface="Times New Roman" panose="02020603050405020304" pitchFamily="18" charset="0"/>
            </a:endParaRPr>
          </a:p>
          <a:p>
            <a:pPr marR="292735" algn="just">
              <a:lnSpc>
                <a:spcPct val="97000"/>
              </a:lnSpc>
              <a:spcBef>
                <a:spcPts val="5"/>
              </a:spcBef>
              <a:spcAft>
                <a:spcPts val="0"/>
              </a:spcAft>
            </a:pPr>
            <a:r>
              <a:rPr lang="es-ES" sz="1050" spc="-5" dirty="0">
                <a:effectLst/>
                <a:latin typeface="Garamond" panose="02020404030301010803" pitchFamily="18" charset="0"/>
                <a:ea typeface="Times New Roman" panose="02020603050405020304" pitchFamily="18" charset="0"/>
              </a:rPr>
              <a:t> </a:t>
            </a:r>
            <a:endParaRPr lang="es-CO" sz="1050" dirty="0">
              <a:effectLst/>
              <a:latin typeface="Times New Roman" panose="02020603050405020304" pitchFamily="18" charset="0"/>
              <a:ea typeface="Times New Roman" panose="02020603050405020304" pitchFamily="18" charset="0"/>
            </a:endParaRPr>
          </a:p>
          <a:p>
            <a:pPr marR="292735" algn="just">
              <a:lnSpc>
                <a:spcPct val="97000"/>
              </a:lnSpc>
              <a:spcBef>
                <a:spcPts val="5"/>
              </a:spcBef>
              <a:spcAft>
                <a:spcPts val="0"/>
              </a:spcAft>
            </a:pPr>
            <a:r>
              <a:rPr lang="es-ES" sz="1050" spc="-5" dirty="0">
                <a:effectLst/>
                <a:latin typeface="Garamond" panose="02020404030301010803" pitchFamily="18" charset="0"/>
                <a:ea typeface="Times New Roman" panose="02020603050405020304" pitchFamily="18" charset="0"/>
              </a:rPr>
              <a:t>Los participantes podrán ser hombres y mujeres, en categoría amateur y senior, cada participante debe ser mayores de 18 años</a:t>
            </a:r>
            <a:endParaRPr lang="es-CO" sz="1050" dirty="0">
              <a:effectLst/>
              <a:latin typeface="Times New Roman" panose="02020603050405020304" pitchFamily="18" charset="0"/>
              <a:ea typeface="Times New Roman" panose="02020603050405020304" pitchFamily="18" charset="0"/>
            </a:endParaRPr>
          </a:p>
          <a:p>
            <a:pPr marR="292735" algn="just">
              <a:lnSpc>
                <a:spcPct val="97000"/>
              </a:lnSpc>
              <a:spcBef>
                <a:spcPts val="5"/>
              </a:spcBef>
              <a:spcAft>
                <a:spcPts val="0"/>
              </a:spcAft>
            </a:pPr>
            <a:r>
              <a:rPr lang="es-ES" sz="1000" b="1" spc="-5" dirty="0">
                <a:effectLst/>
                <a:latin typeface="Garamond" panose="02020404030301010803" pitchFamily="18" charset="0"/>
                <a:ea typeface="Times New Roman" panose="02020603050405020304" pitchFamily="18" charset="0"/>
              </a:rPr>
              <a:t> </a:t>
            </a:r>
            <a:endParaRPr lang="es-CO" sz="1000" dirty="0">
              <a:effectLst/>
              <a:latin typeface="Times New Roman" panose="02020603050405020304" pitchFamily="18" charset="0"/>
              <a:ea typeface="Times New Roman" panose="02020603050405020304" pitchFamily="18" charset="0"/>
            </a:endParaRPr>
          </a:p>
          <a:p>
            <a:pPr marR="292735" algn="just">
              <a:lnSpc>
                <a:spcPct val="97000"/>
              </a:lnSpc>
              <a:spcBef>
                <a:spcPts val="5"/>
              </a:spcBef>
              <a:spcAft>
                <a:spcPts val="0"/>
              </a:spcAft>
            </a:pPr>
            <a:r>
              <a:rPr lang="es-ES" sz="800" spc="-5" dirty="0">
                <a:effectLst/>
                <a:latin typeface="Garamond" panose="02020404030301010803" pitchFamily="18" charset="0"/>
                <a:ea typeface="Times New Roman" panose="02020603050405020304" pitchFamily="18" charset="0"/>
              </a:rPr>
              <a:t>Criterios de evaluación:</a:t>
            </a:r>
            <a:endParaRPr lang="es-CO" sz="800" dirty="0">
              <a:effectLst/>
              <a:latin typeface="Times New Roman" panose="02020603050405020304" pitchFamily="18" charset="0"/>
              <a:ea typeface="Times New Roman" panose="02020603050405020304" pitchFamily="18" charset="0"/>
            </a:endParaRPr>
          </a:p>
          <a:p>
            <a:pPr marR="292735" algn="just">
              <a:lnSpc>
                <a:spcPct val="97000"/>
              </a:lnSpc>
              <a:spcBef>
                <a:spcPts val="5"/>
              </a:spcBef>
              <a:spcAft>
                <a:spcPts val="0"/>
              </a:spcAft>
            </a:pPr>
            <a:r>
              <a:rPr lang="es-ES" sz="800" spc="-5" dirty="0">
                <a:effectLst/>
                <a:latin typeface="Garamond" panose="02020404030301010803" pitchFamily="18" charset="0"/>
                <a:ea typeface="Times New Roman" panose="02020603050405020304" pitchFamily="18" charset="0"/>
              </a:rPr>
              <a:t> </a:t>
            </a:r>
            <a:endParaRPr lang="es-CO" sz="800" dirty="0">
              <a:effectLst/>
              <a:latin typeface="Times New Roman" panose="02020603050405020304" pitchFamily="18" charset="0"/>
              <a:ea typeface="Times New Roman" panose="02020603050405020304" pitchFamily="18" charset="0"/>
            </a:endParaRPr>
          </a:p>
          <a:p>
            <a:pPr marR="292735" algn="just">
              <a:lnSpc>
                <a:spcPct val="97000"/>
              </a:lnSpc>
              <a:spcBef>
                <a:spcPts val="5"/>
              </a:spcBef>
              <a:spcAft>
                <a:spcPts val="0"/>
              </a:spcAft>
            </a:pPr>
            <a:r>
              <a:rPr lang="es-ES" sz="800" b="1" spc="-5" dirty="0">
                <a:effectLst/>
                <a:latin typeface="Garamond" panose="02020404030301010803" pitchFamily="18" charset="0"/>
                <a:ea typeface="Times New Roman" panose="02020603050405020304" pitchFamily="18" charset="0"/>
              </a:rPr>
              <a:t>AMATEUR</a:t>
            </a:r>
            <a:endParaRPr lang="es-CO" sz="800" dirty="0">
              <a:effectLst/>
              <a:latin typeface="Times New Roman" panose="02020603050405020304" pitchFamily="18" charset="0"/>
              <a:ea typeface="Times New Roman" panose="02020603050405020304" pitchFamily="18" charset="0"/>
            </a:endParaRPr>
          </a:p>
          <a:p>
            <a:pPr marL="520700" marR="292735" algn="just">
              <a:lnSpc>
                <a:spcPct val="97000"/>
              </a:lnSpc>
              <a:spcBef>
                <a:spcPts val="5"/>
              </a:spcBef>
              <a:spcAft>
                <a:spcPts val="0"/>
              </a:spcAft>
            </a:pPr>
            <a:r>
              <a:rPr lang="es-ES" sz="800" b="1" spc="-5" dirty="0">
                <a:effectLst/>
                <a:latin typeface="Garamond" panose="02020404030301010803" pitchFamily="18" charset="0"/>
                <a:ea typeface="Times New Roman" panose="02020603050405020304" pitchFamily="18" charset="0"/>
              </a:rPr>
              <a:t> </a:t>
            </a:r>
            <a:endParaRPr lang="es-CO" sz="800" dirty="0">
              <a:effectLst/>
              <a:latin typeface="Times New Roman" panose="02020603050405020304" pitchFamily="18" charset="0"/>
              <a:ea typeface="Times New Roman" panose="02020603050405020304" pitchFamily="18" charset="0"/>
            </a:endParaRPr>
          </a:p>
          <a:p>
            <a:pPr marL="2057400" marR="292735" lvl="4" indent="-228600" algn="just">
              <a:lnSpc>
                <a:spcPct val="97000"/>
              </a:lnSpc>
              <a:spcBef>
                <a:spcPts val="5"/>
              </a:spcBef>
              <a:spcAft>
                <a:spcPts val="0"/>
              </a:spcAft>
              <a:buSzPts val="1100"/>
              <a:buFont typeface="Times New Roman" panose="02020603050405020304" pitchFamily="18" charset="0"/>
              <a:buAutoNum type="arabicPeriod"/>
            </a:pPr>
            <a:r>
              <a:rPr lang="es-ES" sz="800" b="1" spc="-5" dirty="0">
                <a:effectLst/>
                <a:latin typeface="Garamond" panose="02020404030301010803" pitchFamily="18" charset="0"/>
                <a:ea typeface="Times New Roman" panose="02020603050405020304" pitchFamily="18" charset="0"/>
              </a:rPr>
              <a:t>Incluir 3 tipos de puntadas</a:t>
            </a:r>
            <a:endParaRPr lang="es-CO" sz="800" spc="-10" dirty="0">
              <a:effectLst/>
              <a:latin typeface="Times New Roman" panose="02020603050405020304" pitchFamily="18" charset="0"/>
              <a:ea typeface="Times New Roman" panose="02020603050405020304" pitchFamily="18" charset="0"/>
            </a:endParaRPr>
          </a:p>
          <a:p>
            <a:pPr marL="2057400" marR="292735" lvl="4" indent="-228600" algn="just">
              <a:lnSpc>
                <a:spcPct val="97000"/>
              </a:lnSpc>
              <a:spcBef>
                <a:spcPts val="5"/>
              </a:spcBef>
              <a:spcAft>
                <a:spcPts val="0"/>
              </a:spcAft>
              <a:buSzPts val="1100"/>
              <a:buFont typeface="Times New Roman" panose="02020603050405020304" pitchFamily="18" charset="0"/>
              <a:buAutoNum type="arabicPeriod"/>
            </a:pPr>
            <a:r>
              <a:rPr lang="es-ES" sz="800" b="1" spc="-5" dirty="0">
                <a:effectLst/>
                <a:latin typeface="Garamond" panose="02020404030301010803" pitchFamily="18" charset="0"/>
                <a:ea typeface="Times New Roman" panose="02020603050405020304" pitchFamily="18" charset="0"/>
              </a:rPr>
              <a:t>creatividad (manejo de colores y figuras)</a:t>
            </a:r>
            <a:endParaRPr lang="es-CO" sz="800" spc="-10" dirty="0">
              <a:effectLst/>
              <a:latin typeface="Times New Roman" panose="02020603050405020304" pitchFamily="18" charset="0"/>
              <a:ea typeface="Times New Roman" panose="02020603050405020304" pitchFamily="18" charset="0"/>
            </a:endParaRPr>
          </a:p>
          <a:p>
            <a:pPr marL="2057400" marR="292735" lvl="4" indent="-228600" algn="just">
              <a:lnSpc>
                <a:spcPct val="97000"/>
              </a:lnSpc>
              <a:spcBef>
                <a:spcPts val="5"/>
              </a:spcBef>
              <a:spcAft>
                <a:spcPts val="0"/>
              </a:spcAft>
              <a:buSzPts val="1100"/>
              <a:buFont typeface="Times New Roman" panose="02020603050405020304" pitchFamily="18" charset="0"/>
              <a:buAutoNum type="arabicPeriod"/>
            </a:pPr>
            <a:r>
              <a:rPr lang="es-ES" sz="800" b="1" spc="-5" dirty="0">
                <a:effectLst/>
                <a:latin typeface="Garamond" panose="02020404030301010803" pitchFamily="18" charset="0"/>
                <a:ea typeface="Times New Roman" panose="02020603050405020304" pitchFamily="18" charset="0"/>
              </a:rPr>
              <a:t>Avance en el desarrollo del producto</a:t>
            </a:r>
            <a:endParaRPr lang="es-CO" sz="800" spc="-10" dirty="0">
              <a:effectLst/>
              <a:latin typeface="Times New Roman" panose="02020603050405020304" pitchFamily="18" charset="0"/>
              <a:ea typeface="Times New Roman" panose="02020603050405020304" pitchFamily="18" charset="0"/>
            </a:endParaRPr>
          </a:p>
          <a:p>
            <a:pPr marL="2057400" marR="292735" lvl="4" indent="-228600" algn="just">
              <a:lnSpc>
                <a:spcPct val="97000"/>
              </a:lnSpc>
              <a:spcBef>
                <a:spcPts val="5"/>
              </a:spcBef>
              <a:spcAft>
                <a:spcPts val="0"/>
              </a:spcAft>
              <a:buSzPts val="1100"/>
              <a:buFont typeface="Times New Roman" panose="02020603050405020304" pitchFamily="18" charset="0"/>
              <a:buAutoNum type="arabicPeriod"/>
            </a:pPr>
            <a:r>
              <a:rPr lang="es-ES" sz="800" b="1" spc="-5" dirty="0">
                <a:effectLst/>
                <a:latin typeface="Garamond" panose="02020404030301010803" pitchFamily="18" charset="0"/>
                <a:ea typeface="Times New Roman" panose="02020603050405020304" pitchFamily="18" charset="0"/>
              </a:rPr>
              <a:t>Narrativa sobre el producto </a:t>
            </a:r>
            <a:endParaRPr lang="es-CO" sz="800" spc="-10" dirty="0">
              <a:effectLst/>
              <a:latin typeface="Times New Roman" panose="02020603050405020304" pitchFamily="18" charset="0"/>
              <a:ea typeface="Times New Roman" panose="02020603050405020304" pitchFamily="18" charset="0"/>
            </a:endParaRPr>
          </a:p>
          <a:p>
            <a:pPr marR="292735" algn="just">
              <a:lnSpc>
                <a:spcPct val="97000"/>
              </a:lnSpc>
              <a:spcBef>
                <a:spcPts val="5"/>
              </a:spcBef>
              <a:spcAft>
                <a:spcPts val="0"/>
              </a:spcAft>
            </a:pPr>
            <a:r>
              <a:rPr lang="es-ES" sz="800" b="1" spc="-5" dirty="0">
                <a:effectLst/>
                <a:latin typeface="Garamond" panose="02020404030301010803" pitchFamily="18" charset="0"/>
                <a:ea typeface="Times New Roman" panose="02020603050405020304" pitchFamily="18" charset="0"/>
              </a:rPr>
              <a:t> </a:t>
            </a:r>
            <a:endParaRPr lang="es-CO" sz="800" dirty="0">
              <a:effectLst/>
              <a:latin typeface="Times New Roman" panose="02020603050405020304" pitchFamily="18" charset="0"/>
              <a:ea typeface="Times New Roman" panose="02020603050405020304" pitchFamily="18" charset="0"/>
            </a:endParaRPr>
          </a:p>
          <a:p>
            <a:pPr marR="292735" algn="just">
              <a:lnSpc>
                <a:spcPct val="97000"/>
              </a:lnSpc>
              <a:spcBef>
                <a:spcPts val="5"/>
              </a:spcBef>
              <a:spcAft>
                <a:spcPts val="0"/>
              </a:spcAft>
            </a:pPr>
            <a:r>
              <a:rPr lang="es-ES" sz="800" b="1" spc="-5" dirty="0">
                <a:effectLst/>
                <a:latin typeface="Garamond" panose="02020404030301010803" pitchFamily="18" charset="0"/>
                <a:ea typeface="Times New Roman" panose="02020603050405020304" pitchFamily="18" charset="0"/>
              </a:rPr>
              <a:t>  </a:t>
            </a:r>
            <a:endParaRPr lang="es-CO" sz="800" dirty="0">
              <a:effectLst/>
              <a:latin typeface="Times New Roman" panose="02020603050405020304" pitchFamily="18" charset="0"/>
              <a:ea typeface="Times New Roman" panose="02020603050405020304" pitchFamily="18" charset="0"/>
            </a:endParaRPr>
          </a:p>
          <a:p>
            <a:pPr marR="292735" algn="just">
              <a:lnSpc>
                <a:spcPct val="97000"/>
              </a:lnSpc>
              <a:spcBef>
                <a:spcPts val="5"/>
              </a:spcBef>
              <a:spcAft>
                <a:spcPts val="0"/>
              </a:spcAft>
            </a:pPr>
            <a:r>
              <a:rPr lang="es-ES" sz="800" b="1" spc="-5" dirty="0">
                <a:effectLst/>
                <a:latin typeface="Garamond" panose="02020404030301010803" pitchFamily="18" charset="0"/>
                <a:ea typeface="Times New Roman" panose="02020603050405020304" pitchFamily="18" charset="0"/>
              </a:rPr>
              <a:t>SENIOR </a:t>
            </a:r>
            <a:endParaRPr lang="es-CO" sz="800" dirty="0">
              <a:effectLst/>
              <a:latin typeface="Times New Roman" panose="02020603050405020304" pitchFamily="18" charset="0"/>
              <a:ea typeface="Times New Roman" panose="02020603050405020304" pitchFamily="18" charset="0"/>
            </a:endParaRPr>
          </a:p>
          <a:p>
            <a:pPr marL="520700" marR="292735" algn="just">
              <a:lnSpc>
                <a:spcPct val="97000"/>
              </a:lnSpc>
              <a:spcBef>
                <a:spcPts val="5"/>
              </a:spcBef>
              <a:spcAft>
                <a:spcPts val="0"/>
              </a:spcAft>
            </a:pPr>
            <a:r>
              <a:rPr lang="es-ES" sz="800" b="1" spc="-5" dirty="0">
                <a:effectLst/>
                <a:latin typeface="Garamond" panose="02020404030301010803" pitchFamily="18" charset="0"/>
                <a:ea typeface="Times New Roman" panose="02020603050405020304" pitchFamily="18" charset="0"/>
              </a:rPr>
              <a:t> </a:t>
            </a:r>
            <a:endParaRPr lang="es-CO" sz="800" dirty="0">
              <a:effectLst/>
              <a:latin typeface="Times New Roman" panose="02020603050405020304" pitchFamily="18" charset="0"/>
              <a:ea typeface="Times New Roman" panose="02020603050405020304" pitchFamily="18" charset="0"/>
            </a:endParaRPr>
          </a:p>
          <a:p>
            <a:pPr marL="2057400" marR="292735" lvl="4" indent="-228600" algn="just">
              <a:lnSpc>
                <a:spcPct val="97000"/>
              </a:lnSpc>
              <a:spcBef>
                <a:spcPts val="5"/>
              </a:spcBef>
              <a:spcAft>
                <a:spcPts val="0"/>
              </a:spcAft>
              <a:buSzPts val="1100"/>
              <a:buFont typeface="Times New Roman" panose="02020603050405020304" pitchFamily="18" charset="0"/>
              <a:buAutoNum type="arabicPeriod"/>
            </a:pPr>
            <a:r>
              <a:rPr lang="es-ES" sz="800" b="1" spc="-5" dirty="0">
                <a:effectLst/>
                <a:latin typeface="Garamond" panose="02020404030301010803" pitchFamily="18" charset="0"/>
                <a:ea typeface="Times New Roman" panose="02020603050405020304" pitchFamily="18" charset="0"/>
              </a:rPr>
              <a:t>Incluir 6 tipos de puntadas</a:t>
            </a:r>
            <a:endParaRPr lang="es-CO" sz="800" spc="-10" dirty="0">
              <a:effectLst/>
              <a:latin typeface="Times New Roman" panose="02020603050405020304" pitchFamily="18" charset="0"/>
              <a:ea typeface="Times New Roman" panose="02020603050405020304" pitchFamily="18" charset="0"/>
            </a:endParaRPr>
          </a:p>
          <a:p>
            <a:pPr marL="2057400" marR="292735" lvl="4" indent="-228600" algn="just">
              <a:lnSpc>
                <a:spcPct val="97000"/>
              </a:lnSpc>
              <a:spcBef>
                <a:spcPts val="5"/>
              </a:spcBef>
              <a:spcAft>
                <a:spcPts val="0"/>
              </a:spcAft>
              <a:buSzPts val="1100"/>
              <a:buFont typeface="Times New Roman" panose="02020603050405020304" pitchFamily="18" charset="0"/>
              <a:buAutoNum type="arabicPeriod"/>
            </a:pPr>
            <a:r>
              <a:rPr lang="es-ES" sz="800" b="1" spc="-5" dirty="0">
                <a:effectLst/>
                <a:latin typeface="Garamond" panose="02020404030301010803" pitchFamily="18" charset="0"/>
                <a:ea typeface="Times New Roman" panose="02020603050405020304" pitchFamily="18" charset="0"/>
              </a:rPr>
              <a:t>creatividad (manejo de colores y figuras)</a:t>
            </a:r>
            <a:endParaRPr lang="es-CO" sz="800" spc="-10" dirty="0">
              <a:effectLst/>
              <a:latin typeface="Times New Roman" panose="02020603050405020304" pitchFamily="18" charset="0"/>
              <a:ea typeface="Times New Roman" panose="02020603050405020304" pitchFamily="18" charset="0"/>
            </a:endParaRPr>
          </a:p>
          <a:p>
            <a:pPr marL="2057400" marR="292735" lvl="4" indent="-228600" algn="just">
              <a:lnSpc>
                <a:spcPct val="97000"/>
              </a:lnSpc>
              <a:spcBef>
                <a:spcPts val="5"/>
              </a:spcBef>
              <a:spcAft>
                <a:spcPts val="0"/>
              </a:spcAft>
              <a:buSzPts val="1100"/>
              <a:buFont typeface="Times New Roman" panose="02020603050405020304" pitchFamily="18" charset="0"/>
              <a:buAutoNum type="arabicPeriod"/>
            </a:pPr>
            <a:r>
              <a:rPr lang="es-ES" sz="800" b="1" spc="-5" dirty="0">
                <a:effectLst/>
                <a:latin typeface="Garamond" panose="02020404030301010803" pitchFamily="18" charset="0"/>
                <a:ea typeface="Times New Roman" panose="02020603050405020304" pitchFamily="18" charset="0"/>
              </a:rPr>
              <a:t>Avance en el desarrollo del producto</a:t>
            </a:r>
            <a:endParaRPr lang="es-CO" sz="800" spc="-10" dirty="0">
              <a:effectLst/>
              <a:latin typeface="Times New Roman" panose="02020603050405020304" pitchFamily="18" charset="0"/>
              <a:ea typeface="Times New Roman" panose="02020603050405020304" pitchFamily="18" charset="0"/>
            </a:endParaRPr>
          </a:p>
          <a:p>
            <a:pPr marL="2057400" marR="292735" lvl="4" indent="-228600" algn="just">
              <a:lnSpc>
                <a:spcPct val="97000"/>
              </a:lnSpc>
              <a:spcBef>
                <a:spcPts val="5"/>
              </a:spcBef>
              <a:spcAft>
                <a:spcPts val="0"/>
              </a:spcAft>
              <a:buSzPts val="1100"/>
              <a:buFont typeface="Times New Roman" panose="02020603050405020304" pitchFamily="18" charset="0"/>
              <a:buAutoNum type="arabicPeriod"/>
            </a:pPr>
            <a:r>
              <a:rPr lang="es-ES" sz="800" b="1" spc="-5" dirty="0">
                <a:effectLst/>
                <a:latin typeface="Garamond" panose="02020404030301010803" pitchFamily="18" charset="0"/>
                <a:ea typeface="Times New Roman" panose="02020603050405020304" pitchFamily="18" charset="0"/>
              </a:rPr>
              <a:t>Narrativa sobre el producto </a:t>
            </a:r>
            <a:endParaRPr lang="es-CO" sz="800" spc="-10" dirty="0">
              <a:effectLst/>
              <a:latin typeface="Times New Roman" panose="02020603050405020304" pitchFamily="18" charset="0"/>
              <a:ea typeface="Times New Roman" panose="02020603050405020304" pitchFamily="18" charset="0"/>
            </a:endParaRPr>
          </a:p>
        </p:txBody>
      </p:sp>
      <p:sp>
        <p:nvSpPr>
          <p:cNvPr id="7" name="Rectangle 1">
            <a:extLst>
              <a:ext uri="{FF2B5EF4-FFF2-40B4-BE49-F238E27FC236}">
                <a16:creationId xmlns:a16="http://schemas.microsoft.com/office/drawing/2014/main" id="{7EDD2474-B6BB-2989-5683-59706CD402C8}"/>
              </a:ext>
            </a:extLst>
          </p:cNvPr>
          <p:cNvSpPr>
            <a:spLocks noChangeArrowheads="1"/>
          </p:cNvSpPr>
          <p:nvPr/>
        </p:nvSpPr>
        <p:spPr bwMode="auto">
          <a:xfrm>
            <a:off x="640160" y="390324"/>
            <a:ext cx="7669087"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CO" altLang="es-CO" sz="1100" b="1" i="0" u="none" strike="noStrike" cap="none" normalizeH="0" baseline="0" dirty="0">
                <a:ln>
                  <a:noFill/>
                </a:ln>
                <a:solidFill>
                  <a:schemeClr val="tx1"/>
                </a:solidFill>
                <a:effectLst/>
                <a:latin typeface="Garamond" panose="02020404030301010803" pitchFamily="18" charset="0"/>
                <a:ea typeface="Calibri" panose="020F0502020204030204" pitchFamily="34" charset="0"/>
                <a:cs typeface="Times New Roman" panose="02020603050405020304" pitchFamily="18" charset="0"/>
              </a:rPr>
              <a:t>Nota: En ninguna de las categorías y modalidades podrán presentarse los contratistas que hacen  parte del equipo de cultura. </a:t>
            </a:r>
            <a:endParaRPr kumimoji="0" lang="es-CO" altLang="es-CO"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pic>
        <p:nvPicPr>
          <p:cNvPr id="149" name="Google Shape;149;p19"/>
          <p:cNvPicPr preferRelativeResize="0"/>
          <p:nvPr/>
        </p:nvPicPr>
        <p:blipFill>
          <a:blip r:embed="rId3"/>
          <a:stretch>
            <a:fillRect/>
          </a:stretch>
        </p:blipFill>
        <p:spPr>
          <a:xfrm>
            <a:off x="0" y="0"/>
            <a:ext cx="12192000" cy="8125975"/>
          </a:xfrm>
          <a:prstGeom prst="rect">
            <a:avLst/>
          </a:prstGeom>
          <a:noFill/>
          <a:ln>
            <a:noFill/>
          </a:ln>
        </p:spPr>
      </p:pic>
      <p:sp>
        <p:nvSpPr>
          <p:cNvPr id="150" name="Google Shape;150;p19"/>
          <p:cNvSpPr/>
          <p:nvPr/>
        </p:nvSpPr>
        <p:spPr>
          <a:xfrm flipH="1">
            <a:off x="10943683" y="2532197"/>
            <a:ext cx="1245300" cy="43254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
        <p:nvSpPr>
          <p:cNvPr id="151" name="Google Shape;151;p19"/>
          <p:cNvSpPr/>
          <p:nvPr/>
        </p:nvSpPr>
        <p:spPr>
          <a:xfrm rot="10800000">
            <a:off x="10943683" y="-103"/>
            <a:ext cx="1245300" cy="2532300"/>
          </a:xfrm>
          <a:prstGeom prst="rtTriangle">
            <a:avLst/>
          </a:prstGeom>
          <a:solidFill>
            <a:schemeClr val="accent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 </a:t>
            </a:r>
            <a:endParaRPr>
              <a:latin typeface="Calibri" panose="020F0502020204030204"/>
              <a:ea typeface="Calibri" panose="020F0502020204030204"/>
              <a:cs typeface="Calibri" panose="020F0502020204030204"/>
              <a:sym typeface="Calibri" panose="020F0502020204030204"/>
            </a:endParaRPr>
          </a:p>
        </p:txBody>
      </p:sp>
      <p:pic>
        <p:nvPicPr>
          <p:cNvPr id="2" name="Imagen 1" descr="logo alcaldia"/>
          <p:cNvPicPr>
            <a:picLocks noChangeAspect="1"/>
          </p:cNvPicPr>
          <p:nvPr/>
        </p:nvPicPr>
        <p:blipFill>
          <a:blip r:embed="rId4"/>
          <a:stretch>
            <a:fillRect/>
          </a:stretch>
        </p:blipFill>
        <p:spPr>
          <a:xfrm>
            <a:off x="11111865" y="6485890"/>
            <a:ext cx="1019810" cy="297815"/>
          </a:xfrm>
          <a:prstGeom prst="rect">
            <a:avLst/>
          </a:prstGeom>
        </p:spPr>
      </p:pic>
      <p:graphicFrame>
        <p:nvGraphicFramePr>
          <p:cNvPr id="3" name="Tabla 2">
            <a:extLst>
              <a:ext uri="{FF2B5EF4-FFF2-40B4-BE49-F238E27FC236}">
                <a16:creationId xmlns:a16="http://schemas.microsoft.com/office/drawing/2014/main" id="{1DD04F88-E01B-468E-91AC-224EE5101A86}"/>
              </a:ext>
            </a:extLst>
          </p:cNvPr>
          <p:cNvGraphicFramePr>
            <a:graphicFrameLocks noGrp="1"/>
          </p:cNvGraphicFramePr>
          <p:nvPr>
            <p:extLst>
              <p:ext uri="{D42A27DB-BD31-4B8C-83A1-F6EECF244321}">
                <p14:modId xmlns:p14="http://schemas.microsoft.com/office/powerpoint/2010/main" val="3266236942"/>
              </p:ext>
            </p:extLst>
          </p:nvPr>
        </p:nvGraphicFramePr>
        <p:xfrm>
          <a:off x="1348032" y="516968"/>
          <a:ext cx="9209987" cy="5109331"/>
        </p:xfrm>
        <a:graphic>
          <a:graphicData uri="http://schemas.openxmlformats.org/drawingml/2006/table">
            <a:tbl>
              <a:tblPr firstRow="1" firstCol="1" lastRow="1" lastCol="1" bandRow="1" bandCol="1">
                <a:tableStyleId>{5C22544A-7EE6-4342-B048-85BDC9FD1C3A}</a:tableStyleId>
              </a:tblPr>
              <a:tblGrid>
                <a:gridCol w="1958365">
                  <a:extLst>
                    <a:ext uri="{9D8B030D-6E8A-4147-A177-3AD203B41FA5}">
                      <a16:colId xmlns:a16="http://schemas.microsoft.com/office/drawing/2014/main" val="268613912"/>
                    </a:ext>
                  </a:extLst>
                </a:gridCol>
                <a:gridCol w="1958365">
                  <a:extLst>
                    <a:ext uri="{9D8B030D-6E8A-4147-A177-3AD203B41FA5}">
                      <a16:colId xmlns:a16="http://schemas.microsoft.com/office/drawing/2014/main" val="619393574"/>
                    </a:ext>
                  </a:extLst>
                </a:gridCol>
                <a:gridCol w="1704519">
                  <a:extLst>
                    <a:ext uri="{9D8B030D-6E8A-4147-A177-3AD203B41FA5}">
                      <a16:colId xmlns:a16="http://schemas.microsoft.com/office/drawing/2014/main" val="3934106920"/>
                    </a:ext>
                  </a:extLst>
                </a:gridCol>
                <a:gridCol w="1794369">
                  <a:extLst>
                    <a:ext uri="{9D8B030D-6E8A-4147-A177-3AD203B41FA5}">
                      <a16:colId xmlns:a16="http://schemas.microsoft.com/office/drawing/2014/main" val="845130169"/>
                    </a:ext>
                  </a:extLst>
                </a:gridCol>
                <a:gridCol w="1794369">
                  <a:extLst>
                    <a:ext uri="{9D8B030D-6E8A-4147-A177-3AD203B41FA5}">
                      <a16:colId xmlns:a16="http://schemas.microsoft.com/office/drawing/2014/main" val="3522874309"/>
                    </a:ext>
                  </a:extLst>
                </a:gridCol>
              </a:tblGrid>
              <a:tr h="394601">
                <a:tc>
                  <a:txBody>
                    <a:bodyPr/>
                    <a:lstStyle/>
                    <a:p>
                      <a:pPr marL="281305">
                        <a:spcBef>
                          <a:spcPts val="540"/>
                        </a:spcBef>
                        <a:spcAft>
                          <a:spcPts val="0"/>
                        </a:spcAft>
                      </a:pPr>
                      <a:r>
                        <a:rPr lang="es-ES" sz="1100">
                          <a:solidFill>
                            <a:schemeClr val="tx1"/>
                          </a:solidFill>
                          <a:effectLst/>
                        </a:rPr>
                        <a:t>CONCURSO</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287655">
                        <a:spcBef>
                          <a:spcPts val="540"/>
                        </a:spcBef>
                        <a:spcAft>
                          <a:spcPts val="0"/>
                        </a:spcAft>
                      </a:pPr>
                      <a:r>
                        <a:rPr lang="es-ES" sz="1100">
                          <a:solidFill>
                            <a:schemeClr val="tx1"/>
                          </a:solidFill>
                          <a:effectLst/>
                        </a:rPr>
                        <a:t>CATEGORIA</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83185">
                        <a:spcBef>
                          <a:spcPts val="540"/>
                        </a:spcBef>
                        <a:spcAft>
                          <a:spcPts val="0"/>
                        </a:spcAft>
                      </a:pPr>
                      <a:r>
                        <a:rPr lang="es-ES" sz="1100">
                          <a:solidFill>
                            <a:schemeClr val="tx1"/>
                          </a:solidFill>
                          <a:effectLst/>
                        </a:rPr>
                        <a:t>PREMIACIÓN</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252095" marR="234315" algn="ctr">
                        <a:lnSpc>
                          <a:spcPts val="1170"/>
                        </a:lnSpc>
                        <a:spcAft>
                          <a:spcPts val="0"/>
                        </a:spcAft>
                      </a:pPr>
                      <a:r>
                        <a:rPr lang="es-ES" sz="1100">
                          <a:solidFill>
                            <a:schemeClr val="tx1"/>
                          </a:solidFill>
                          <a:effectLst/>
                        </a:rPr>
                        <a:t>VALOR</a:t>
                      </a:r>
                      <a:endParaRPr lang="es-CO" sz="1100">
                        <a:solidFill>
                          <a:schemeClr val="tx1"/>
                        </a:solidFill>
                        <a:effectLst/>
                      </a:endParaRPr>
                    </a:p>
                    <a:p>
                      <a:pPr marL="252095" marR="236220" algn="ctr">
                        <a:lnSpc>
                          <a:spcPts val="1210"/>
                        </a:lnSpc>
                        <a:spcAft>
                          <a:spcPts val="0"/>
                        </a:spcAft>
                      </a:pPr>
                      <a:r>
                        <a:rPr lang="es-ES" sz="1100">
                          <a:solidFill>
                            <a:schemeClr val="tx1"/>
                          </a:solidFill>
                          <a:effectLst/>
                        </a:rPr>
                        <a:t>UNITARIO</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276225">
                        <a:spcBef>
                          <a:spcPts val="540"/>
                        </a:spcBef>
                        <a:spcAft>
                          <a:spcPts val="0"/>
                        </a:spcAft>
                      </a:pPr>
                      <a:r>
                        <a:rPr lang="es-ES" sz="1100">
                          <a:solidFill>
                            <a:schemeClr val="tx1"/>
                          </a:solidFill>
                          <a:effectLst/>
                        </a:rPr>
                        <a:t>SUBTOTAL</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extLst>
                  <a:ext uri="{0D108BD9-81ED-4DB2-BD59-A6C34878D82A}">
                    <a16:rowId xmlns:a16="http://schemas.microsoft.com/office/drawing/2014/main" val="1287288341"/>
                  </a:ext>
                </a:extLst>
              </a:tr>
              <a:tr h="196105">
                <a:tc rowSpan="12">
                  <a:txBody>
                    <a:bodyPr/>
                    <a:lstStyle/>
                    <a:p>
                      <a:pPr marL="67945" algn="ctr">
                        <a:lnSpc>
                          <a:spcPct val="97000"/>
                        </a:lnSpc>
                        <a:spcBef>
                          <a:spcPts val="15"/>
                        </a:spcBef>
                        <a:spcAft>
                          <a:spcPts val="0"/>
                        </a:spcAft>
                      </a:pPr>
                      <a:r>
                        <a:rPr lang="es-ES" sz="1100">
                          <a:solidFill>
                            <a:schemeClr val="tx1"/>
                          </a:solidFill>
                          <a:effectLst/>
                        </a:rPr>
                        <a:t>MACRAMÉ</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rowSpan="3">
                  <a:txBody>
                    <a:bodyPr/>
                    <a:lstStyle/>
                    <a:p>
                      <a:pPr marL="67945"/>
                      <a:r>
                        <a:rPr lang="es-ES" sz="1100">
                          <a:solidFill>
                            <a:schemeClr val="tx1"/>
                          </a:solidFill>
                          <a:effectLst/>
                        </a:rPr>
                        <a:t> </a:t>
                      </a:r>
                      <a:endParaRPr lang="es-CO" sz="1100">
                        <a:solidFill>
                          <a:schemeClr val="tx1"/>
                        </a:solidFill>
                        <a:effectLst/>
                      </a:endParaRPr>
                    </a:p>
                    <a:p>
                      <a:pPr marL="67945" marR="462915">
                        <a:spcBef>
                          <a:spcPts val="835"/>
                        </a:spcBef>
                        <a:spcAft>
                          <a:spcPts val="0"/>
                        </a:spcAft>
                      </a:pPr>
                      <a:r>
                        <a:rPr lang="es-ES" sz="1100">
                          <a:solidFill>
                            <a:schemeClr val="tx1"/>
                          </a:solidFill>
                          <a:effectLst/>
                        </a:rPr>
                        <a:t>Mujer Amateur</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37465">
                        <a:lnSpc>
                          <a:spcPts val="1130"/>
                        </a:lnSpc>
                      </a:pPr>
                      <a:r>
                        <a:rPr lang="es-ES" sz="1100">
                          <a:solidFill>
                            <a:schemeClr val="tx1"/>
                          </a:solidFill>
                          <a:effectLst/>
                        </a:rPr>
                        <a:t>Primer</a:t>
                      </a:r>
                      <a:r>
                        <a:rPr lang="es-ES" sz="1100" spc="-60">
                          <a:solidFill>
                            <a:schemeClr val="tx1"/>
                          </a:solidFill>
                          <a:effectLst/>
                        </a:rPr>
                        <a:t> </a:t>
                      </a:r>
                      <a:r>
                        <a:rPr lang="es-ES" sz="1100">
                          <a:solidFill>
                            <a:schemeClr val="tx1"/>
                          </a:solidFill>
                          <a:effectLst/>
                        </a:rPr>
                        <a:t>puesto</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43180">
                        <a:lnSpc>
                          <a:spcPts val="1130"/>
                        </a:lnSpc>
                      </a:pPr>
                      <a:r>
                        <a:rPr lang="es-ES" sz="1100">
                          <a:solidFill>
                            <a:schemeClr val="tx1"/>
                          </a:solidFill>
                          <a:effectLst/>
                        </a:rPr>
                        <a:t>$250.000</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rowSpan="3">
                  <a:txBody>
                    <a:bodyPr/>
                    <a:lstStyle/>
                    <a:p>
                      <a:pPr marL="49530">
                        <a:spcBef>
                          <a:spcPts val="835"/>
                        </a:spcBef>
                        <a:spcAft>
                          <a:spcPts val="0"/>
                        </a:spcAft>
                      </a:pPr>
                      <a:r>
                        <a:rPr lang="es-ES" sz="1100">
                          <a:solidFill>
                            <a:schemeClr val="tx1"/>
                          </a:solidFill>
                          <a:effectLst/>
                        </a:rPr>
                        <a:t>$600.000</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extLst>
                  <a:ext uri="{0D108BD9-81ED-4DB2-BD59-A6C34878D82A}">
                    <a16:rowId xmlns:a16="http://schemas.microsoft.com/office/drawing/2014/main" val="285164021"/>
                  </a:ext>
                </a:extLst>
              </a:tr>
              <a:tr h="504611">
                <a:tc vMerge="1">
                  <a:txBody>
                    <a:bodyPr/>
                    <a:lstStyle/>
                    <a:p>
                      <a:endParaRPr lang="es-CO"/>
                    </a:p>
                  </a:txBody>
                  <a:tcPr/>
                </a:tc>
                <a:tc vMerge="1">
                  <a:txBody>
                    <a:bodyPr/>
                    <a:lstStyle/>
                    <a:p>
                      <a:endParaRPr lang="es-CO"/>
                    </a:p>
                  </a:txBody>
                  <a:tcPr/>
                </a:tc>
                <a:tc>
                  <a:txBody>
                    <a:bodyPr/>
                    <a:lstStyle/>
                    <a:p>
                      <a:pPr marL="37465">
                        <a:spcBef>
                          <a:spcPts val="880"/>
                        </a:spcBef>
                        <a:spcAft>
                          <a:spcPts val="0"/>
                        </a:spcAft>
                      </a:pPr>
                      <a:r>
                        <a:rPr lang="es-ES" sz="1100">
                          <a:solidFill>
                            <a:schemeClr val="tx1"/>
                          </a:solidFill>
                          <a:effectLst/>
                        </a:rPr>
                        <a:t>Segundo</a:t>
                      </a:r>
                      <a:r>
                        <a:rPr lang="es-ES" sz="1100" spc="60">
                          <a:solidFill>
                            <a:schemeClr val="tx1"/>
                          </a:solidFill>
                          <a:effectLst/>
                        </a:rPr>
                        <a:t> </a:t>
                      </a:r>
                      <a:r>
                        <a:rPr lang="es-ES" sz="1100">
                          <a:solidFill>
                            <a:schemeClr val="tx1"/>
                          </a:solidFill>
                          <a:effectLst/>
                        </a:rPr>
                        <a:t>puesto</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43180">
                        <a:spcBef>
                          <a:spcPts val="880"/>
                        </a:spcBef>
                        <a:spcAft>
                          <a:spcPts val="0"/>
                        </a:spcAft>
                      </a:pPr>
                      <a:r>
                        <a:rPr lang="es-ES" sz="1100">
                          <a:solidFill>
                            <a:schemeClr val="tx1"/>
                          </a:solidFill>
                          <a:effectLst/>
                        </a:rPr>
                        <a:t>$200.000</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vMerge="1">
                  <a:txBody>
                    <a:bodyPr/>
                    <a:lstStyle/>
                    <a:p>
                      <a:endParaRPr lang="es-CO"/>
                    </a:p>
                  </a:txBody>
                  <a:tcPr/>
                </a:tc>
                <a:extLst>
                  <a:ext uri="{0D108BD9-81ED-4DB2-BD59-A6C34878D82A}">
                    <a16:rowId xmlns:a16="http://schemas.microsoft.com/office/drawing/2014/main" val="1591106140"/>
                  </a:ext>
                </a:extLst>
              </a:tr>
              <a:tr h="196105">
                <a:tc vMerge="1">
                  <a:txBody>
                    <a:bodyPr/>
                    <a:lstStyle/>
                    <a:p>
                      <a:endParaRPr lang="es-CO"/>
                    </a:p>
                  </a:txBody>
                  <a:tcPr/>
                </a:tc>
                <a:tc vMerge="1">
                  <a:txBody>
                    <a:bodyPr/>
                    <a:lstStyle/>
                    <a:p>
                      <a:endParaRPr lang="es-CO"/>
                    </a:p>
                  </a:txBody>
                  <a:tcPr/>
                </a:tc>
                <a:tc>
                  <a:txBody>
                    <a:bodyPr/>
                    <a:lstStyle/>
                    <a:p>
                      <a:pPr marL="37465">
                        <a:lnSpc>
                          <a:spcPts val="1130"/>
                        </a:lnSpc>
                      </a:pPr>
                      <a:r>
                        <a:rPr lang="es-ES" sz="1100">
                          <a:solidFill>
                            <a:schemeClr val="tx1"/>
                          </a:solidFill>
                          <a:effectLst/>
                        </a:rPr>
                        <a:t>Tercer</a:t>
                      </a:r>
                      <a:r>
                        <a:rPr lang="es-ES" sz="1100" spc="-60">
                          <a:solidFill>
                            <a:schemeClr val="tx1"/>
                          </a:solidFill>
                          <a:effectLst/>
                        </a:rPr>
                        <a:t> </a:t>
                      </a:r>
                      <a:r>
                        <a:rPr lang="es-ES" sz="1100">
                          <a:solidFill>
                            <a:schemeClr val="tx1"/>
                          </a:solidFill>
                          <a:effectLst/>
                        </a:rPr>
                        <a:t>puesto</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43180">
                        <a:lnSpc>
                          <a:spcPts val="1130"/>
                        </a:lnSpc>
                      </a:pPr>
                      <a:r>
                        <a:rPr lang="es-ES" sz="1100">
                          <a:solidFill>
                            <a:schemeClr val="tx1"/>
                          </a:solidFill>
                          <a:effectLst/>
                        </a:rPr>
                        <a:t>$150.000</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vMerge="1">
                  <a:txBody>
                    <a:bodyPr/>
                    <a:lstStyle/>
                    <a:p>
                      <a:endParaRPr lang="es-CO"/>
                    </a:p>
                  </a:txBody>
                  <a:tcPr/>
                </a:tc>
                <a:extLst>
                  <a:ext uri="{0D108BD9-81ED-4DB2-BD59-A6C34878D82A}">
                    <a16:rowId xmlns:a16="http://schemas.microsoft.com/office/drawing/2014/main" val="1662149496"/>
                  </a:ext>
                </a:extLst>
              </a:tr>
              <a:tr h="196105">
                <a:tc vMerge="1">
                  <a:txBody>
                    <a:bodyPr/>
                    <a:lstStyle/>
                    <a:p>
                      <a:endParaRPr lang="es-CO"/>
                    </a:p>
                  </a:txBody>
                  <a:tcPr/>
                </a:tc>
                <a:tc rowSpan="3">
                  <a:txBody>
                    <a:bodyPr/>
                    <a:lstStyle/>
                    <a:p>
                      <a:pPr>
                        <a:lnSpc>
                          <a:spcPct val="107000"/>
                        </a:lnSpc>
                        <a:spcAft>
                          <a:spcPts val="800"/>
                        </a:spcAft>
                      </a:pPr>
                      <a:r>
                        <a:rPr lang="en-US" sz="1100" kern="0">
                          <a:solidFill>
                            <a:schemeClr val="tx1"/>
                          </a:solidFill>
                          <a:effectLst/>
                        </a:rPr>
                        <a:t>Mujer Senior</a:t>
                      </a:r>
                      <a:endParaRPr lang="es-CO" sz="11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37465">
                        <a:lnSpc>
                          <a:spcPts val="1130"/>
                        </a:lnSpc>
                      </a:pPr>
                      <a:r>
                        <a:rPr lang="es-ES" sz="1100">
                          <a:solidFill>
                            <a:schemeClr val="tx1"/>
                          </a:solidFill>
                          <a:effectLst/>
                        </a:rPr>
                        <a:t>Primer</a:t>
                      </a:r>
                      <a:r>
                        <a:rPr lang="es-ES" sz="1100" spc="-60">
                          <a:solidFill>
                            <a:schemeClr val="tx1"/>
                          </a:solidFill>
                          <a:effectLst/>
                        </a:rPr>
                        <a:t> </a:t>
                      </a:r>
                      <a:r>
                        <a:rPr lang="es-ES" sz="1100">
                          <a:solidFill>
                            <a:schemeClr val="tx1"/>
                          </a:solidFill>
                          <a:effectLst/>
                        </a:rPr>
                        <a:t>puesto</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43180">
                        <a:lnSpc>
                          <a:spcPts val="1130"/>
                        </a:lnSpc>
                      </a:pPr>
                      <a:r>
                        <a:rPr lang="es-ES" sz="1100">
                          <a:solidFill>
                            <a:schemeClr val="tx1"/>
                          </a:solidFill>
                          <a:effectLst/>
                        </a:rPr>
                        <a:t>$400.000</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rowSpan="3">
                  <a:txBody>
                    <a:bodyPr/>
                    <a:lstStyle/>
                    <a:p>
                      <a:pPr>
                        <a:lnSpc>
                          <a:spcPct val="107000"/>
                        </a:lnSpc>
                        <a:spcAft>
                          <a:spcPts val="800"/>
                        </a:spcAft>
                      </a:pPr>
                      <a:r>
                        <a:rPr lang="en-US" sz="1100" kern="0">
                          <a:solidFill>
                            <a:schemeClr val="tx1"/>
                          </a:solidFill>
                          <a:effectLst/>
                        </a:rPr>
                        <a:t>$1.000.000</a:t>
                      </a:r>
                      <a:endParaRPr lang="es-CO" sz="11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accent5">
                        <a:lumMod val="40000"/>
                        <a:lumOff val="60000"/>
                      </a:schemeClr>
                    </a:solidFill>
                  </a:tcPr>
                </a:tc>
                <a:extLst>
                  <a:ext uri="{0D108BD9-81ED-4DB2-BD59-A6C34878D82A}">
                    <a16:rowId xmlns:a16="http://schemas.microsoft.com/office/drawing/2014/main" val="3130463334"/>
                  </a:ext>
                </a:extLst>
              </a:tr>
              <a:tr h="196105">
                <a:tc vMerge="1">
                  <a:txBody>
                    <a:bodyPr/>
                    <a:lstStyle/>
                    <a:p>
                      <a:endParaRPr lang="es-CO"/>
                    </a:p>
                  </a:txBody>
                  <a:tcPr/>
                </a:tc>
                <a:tc vMerge="1">
                  <a:txBody>
                    <a:bodyPr/>
                    <a:lstStyle/>
                    <a:p>
                      <a:endParaRPr lang="es-CO"/>
                    </a:p>
                  </a:txBody>
                  <a:tcPr/>
                </a:tc>
                <a:tc>
                  <a:txBody>
                    <a:bodyPr/>
                    <a:lstStyle/>
                    <a:p>
                      <a:pPr marL="37465">
                        <a:lnSpc>
                          <a:spcPts val="1130"/>
                        </a:lnSpc>
                      </a:pPr>
                      <a:r>
                        <a:rPr lang="es-ES" sz="1100">
                          <a:solidFill>
                            <a:schemeClr val="tx1"/>
                          </a:solidFill>
                          <a:effectLst/>
                        </a:rPr>
                        <a:t>Segundo</a:t>
                      </a:r>
                      <a:r>
                        <a:rPr lang="es-ES" sz="1100" spc="60">
                          <a:solidFill>
                            <a:schemeClr val="tx1"/>
                          </a:solidFill>
                          <a:effectLst/>
                        </a:rPr>
                        <a:t> </a:t>
                      </a:r>
                      <a:r>
                        <a:rPr lang="es-ES" sz="1100">
                          <a:solidFill>
                            <a:schemeClr val="tx1"/>
                          </a:solidFill>
                          <a:effectLst/>
                        </a:rPr>
                        <a:t>puesto</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43180">
                        <a:lnSpc>
                          <a:spcPts val="1130"/>
                        </a:lnSpc>
                      </a:pPr>
                      <a:r>
                        <a:rPr lang="es-ES" sz="1100">
                          <a:solidFill>
                            <a:schemeClr val="tx1"/>
                          </a:solidFill>
                          <a:effectLst/>
                        </a:rPr>
                        <a:t>$350.000</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vMerge="1">
                  <a:txBody>
                    <a:bodyPr/>
                    <a:lstStyle/>
                    <a:p>
                      <a:endParaRPr lang="es-CO"/>
                    </a:p>
                  </a:txBody>
                  <a:tcPr/>
                </a:tc>
                <a:extLst>
                  <a:ext uri="{0D108BD9-81ED-4DB2-BD59-A6C34878D82A}">
                    <a16:rowId xmlns:a16="http://schemas.microsoft.com/office/drawing/2014/main" val="356360800"/>
                  </a:ext>
                </a:extLst>
              </a:tr>
              <a:tr h="196105">
                <a:tc vMerge="1">
                  <a:txBody>
                    <a:bodyPr/>
                    <a:lstStyle/>
                    <a:p>
                      <a:endParaRPr lang="es-CO"/>
                    </a:p>
                  </a:txBody>
                  <a:tcPr/>
                </a:tc>
                <a:tc vMerge="1">
                  <a:txBody>
                    <a:bodyPr/>
                    <a:lstStyle/>
                    <a:p>
                      <a:endParaRPr lang="es-CO"/>
                    </a:p>
                  </a:txBody>
                  <a:tcPr/>
                </a:tc>
                <a:tc>
                  <a:txBody>
                    <a:bodyPr/>
                    <a:lstStyle/>
                    <a:p>
                      <a:pPr marL="37465">
                        <a:lnSpc>
                          <a:spcPts val="1130"/>
                        </a:lnSpc>
                      </a:pPr>
                      <a:r>
                        <a:rPr lang="es-ES" sz="1100">
                          <a:solidFill>
                            <a:schemeClr val="tx1"/>
                          </a:solidFill>
                          <a:effectLst/>
                        </a:rPr>
                        <a:t>Tercer</a:t>
                      </a:r>
                      <a:r>
                        <a:rPr lang="es-ES" sz="1100" spc="-60">
                          <a:solidFill>
                            <a:schemeClr val="tx1"/>
                          </a:solidFill>
                          <a:effectLst/>
                        </a:rPr>
                        <a:t> </a:t>
                      </a:r>
                      <a:r>
                        <a:rPr lang="es-ES" sz="1100">
                          <a:solidFill>
                            <a:schemeClr val="tx1"/>
                          </a:solidFill>
                          <a:effectLst/>
                        </a:rPr>
                        <a:t>puesto</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43180">
                        <a:lnSpc>
                          <a:spcPts val="1130"/>
                        </a:lnSpc>
                      </a:pPr>
                      <a:r>
                        <a:rPr lang="es-ES" sz="1100">
                          <a:solidFill>
                            <a:schemeClr val="tx1"/>
                          </a:solidFill>
                          <a:effectLst/>
                        </a:rPr>
                        <a:t>$250.000</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vMerge="1">
                  <a:txBody>
                    <a:bodyPr/>
                    <a:lstStyle/>
                    <a:p>
                      <a:endParaRPr lang="es-CO"/>
                    </a:p>
                  </a:txBody>
                  <a:tcPr/>
                </a:tc>
                <a:extLst>
                  <a:ext uri="{0D108BD9-81ED-4DB2-BD59-A6C34878D82A}">
                    <a16:rowId xmlns:a16="http://schemas.microsoft.com/office/drawing/2014/main" val="3337946248"/>
                  </a:ext>
                </a:extLst>
              </a:tr>
              <a:tr h="197699">
                <a:tc vMerge="1">
                  <a:txBody>
                    <a:bodyPr/>
                    <a:lstStyle/>
                    <a:p>
                      <a:endParaRPr lang="es-CO"/>
                    </a:p>
                  </a:txBody>
                  <a:tcPr/>
                </a:tc>
                <a:tc rowSpan="3">
                  <a:txBody>
                    <a:bodyPr/>
                    <a:lstStyle/>
                    <a:p>
                      <a:pPr marL="67945">
                        <a:spcBef>
                          <a:spcPts val="50"/>
                        </a:spcBef>
                        <a:spcAft>
                          <a:spcPts val="0"/>
                        </a:spcAft>
                      </a:pPr>
                      <a:r>
                        <a:rPr lang="es-ES" sz="1100">
                          <a:solidFill>
                            <a:schemeClr val="tx1"/>
                          </a:solidFill>
                          <a:effectLst/>
                        </a:rPr>
                        <a:t> </a:t>
                      </a:r>
                      <a:endParaRPr lang="es-CO" sz="1100">
                        <a:solidFill>
                          <a:schemeClr val="tx1"/>
                        </a:solidFill>
                        <a:effectLst/>
                      </a:endParaRPr>
                    </a:p>
                    <a:p>
                      <a:pPr marL="67945" marR="349250">
                        <a:spcAft>
                          <a:spcPts val="0"/>
                        </a:spcAft>
                      </a:pPr>
                      <a:r>
                        <a:rPr lang="es-ES" sz="1100">
                          <a:solidFill>
                            <a:schemeClr val="tx1"/>
                          </a:solidFill>
                          <a:effectLst/>
                        </a:rPr>
                        <a:t>Hombre Amateur</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37465">
                        <a:lnSpc>
                          <a:spcPts val="1145"/>
                        </a:lnSpc>
                      </a:pPr>
                      <a:r>
                        <a:rPr lang="es-ES" sz="1100">
                          <a:solidFill>
                            <a:schemeClr val="tx1"/>
                          </a:solidFill>
                          <a:effectLst/>
                        </a:rPr>
                        <a:t>Primer</a:t>
                      </a:r>
                      <a:r>
                        <a:rPr lang="es-ES" sz="1100" spc="-60">
                          <a:solidFill>
                            <a:schemeClr val="tx1"/>
                          </a:solidFill>
                          <a:effectLst/>
                        </a:rPr>
                        <a:t> </a:t>
                      </a:r>
                      <a:r>
                        <a:rPr lang="es-ES" sz="1100">
                          <a:solidFill>
                            <a:schemeClr val="tx1"/>
                          </a:solidFill>
                          <a:effectLst/>
                        </a:rPr>
                        <a:t>puesto</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43180">
                        <a:lnSpc>
                          <a:spcPts val="1145"/>
                        </a:lnSpc>
                      </a:pPr>
                      <a:r>
                        <a:rPr lang="es-ES" sz="1100">
                          <a:solidFill>
                            <a:schemeClr val="tx1"/>
                          </a:solidFill>
                          <a:effectLst/>
                        </a:rPr>
                        <a:t>$250.000</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rowSpan="3">
                  <a:txBody>
                    <a:bodyPr/>
                    <a:lstStyle/>
                    <a:p>
                      <a:pPr marL="49530"/>
                      <a:r>
                        <a:rPr lang="es-ES" sz="1100">
                          <a:solidFill>
                            <a:schemeClr val="tx1"/>
                          </a:solidFill>
                          <a:effectLst/>
                        </a:rPr>
                        <a:t>$600.000</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extLst>
                  <a:ext uri="{0D108BD9-81ED-4DB2-BD59-A6C34878D82A}">
                    <a16:rowId xmlns:a16="http://schemas.microsoft.com/office/drawing/2014/main" val="2792722635"/>
                  </a:ext>
                </a:extLst>
              </a:tr>
              <a:tr h="268648">
                <a:tc vMerge="1">
                  <a:txBody>
                    <a:bodyPr/>
                    <a:lstStyle/>
                    <a:p>
                      <a:endParaRPr lang="es-CO"/>
                    </a:p>
                  </a:txBody>
                  <a:tcPr/>
                </a:tc>
                <a:tc vMerge="1">
                  <a:txBody>
                    <a:bodyPr/>
                    <a:lstStyle/>
                    <a:p>
                      <a:endParaRPr lang="es-CO"/>
                    </a:p>
                  </a:txBody>
                  <a:tcPr/>
                </a:tc>
                <a:tc>
                  <a:txBody>
                    <a:bodyPr/>
                    <a:lstStyle/>
                    <a:p>
                      <a:pPr marL="37465">
                        <a:spcBef>
                          <a:spcPts val="145"/>
                        </a:spcBef>
                        <a:spcAft>
                          <a:spcPts val="0"/>
                        </a:spcAft>
                      </a:pPr>
                      <a:r>
                        <a:rPr lang="es-ES" sz="1100">
                          <a:solidFill>
                            <a:schemeClr val="tx1"/>
                          </a:solidFill>
                          <a:effectLst/>
                        </a:rPr>
                        <a:t>Segundo</a:t>
                      </a:r>
                      <a:r>
                        <a:rPr lang="es-ES" sz="1100" spc="60">
                          <a:solidFill>
                            <a:schemeClr val="tx1"/>
                          </a:solidFill>
                          <a:effectLst/>
                        </a:rPr>
                        <a:t> </a:t>
                      </a:r>
                      <a:r>
                        <a:rPr lang="es-ES" sz="1100">
                          <a:solidFill>
                            <a:schemeClr val="tx1"/>
                          </a:solidFill>
                          <a:effectLst/>
                        </a:rPr>
                        <a:t>puesto</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43180">
                        <a:spcBef>
                          <a:spcPts val="145"/>
                        </a:spcBef>
                        <a:spcAft>
                          <a:spcPts val="0"/>
                        </a:spcAft>
                      </a:pPr>
                      <a:r>
                        <a:rPr lang="es-ES" sz="1100">
                          <a:solidFill>
                            <a:schemeClr val="tx1"/>
                          </a:solidFill>
                          <a:effectLst/>
                        </a:rPr>
                        <a:t>$200.000</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vMerge="1">
                  <a:txBody>
                    <a:bodyPr/>
                    <a:lstStyle/>
                    <a:p>
                      <a:endParaRPr lang="es-CO"/>
                    </a:p>
                  </a:txBody>
                  <a:tcPr/>
                </a:tc>
                <a:extLst>
                  <a:ext uri="{0D108BD9-81ED-4DB2-BD59-A6C34878D82A}">
                    <a16:rowId xmlns:a16="http://schemas.microsoft.com/office/drawing/2014/main" val="724647465"/>
                  </a:ext>
                </a:extLst>
              </a:tr>
              <a:tr h="196105">
                <a:tc vMerge="1">
                  <a:txBody>
                    <a:bodyPr/>
                    <a:lstStyle/>
                    <a:p>
                      <a:endParaRPr lang="es-CO"/>
                    </a:p>
                  </a:txBody>
                  <a:tcPr/>
                </a:tc>
                <a:tc vMerge="1">
                  <a:txBody>
                    <a:bodyPr/>
                    <a:lstStyle/>
                    <a:p>
                      <a:endParaRPr lang="es-CO"/>
                    </a:p>
                  </a:txBody>
                  <a:tcPr/>
                </a:tc>
                <a:tc>
                  <a:txBody>
                    <a:bodyPr/>
                    <a:lstStyle/>
                    <a:p>
                      <a:pPr marL="37465">
                        <a:lnSpc>
                          <a:spcPts val="1130"/>
                        </a:lnSpc>
                      </a:pPr>
                      <a:r>
                        <a:rPr lang="es-ES" sz="1100">
                          <a:solidFill>
                            <a:schemeClr val="tx1"/>
                          </a:solidFill>
                          <a:effectLst/>
                        </a:rPr>
                        <a:t>Tercer</a:t>
                      </a:r>
                      <a:r>
                        <a:rPr lang="es-ES" sz="1100" spc="-60">
                          <a:solidFill>
                            <a:schemeClr val="tx1"/>
                          </a:solidFill>
                          <a:effectLst/>
                        </a:rPr>
                        <a:t> </a:t>
                      </a:r>
                      <a:r>
                        <a:rPr lang="es-ES" sz="1100">
                          <a:solidFill>
                            <a:schemeClr val="tx1"/>
                          </a:solidFill>
                          <a:effectLst/>
                        </a:rPr>
                        <a:t>puesto</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43180">
                        <a:lnSpc>
                          <a:spcPts val="1130"/>
                        </a:lnSpc>
                      </a:pPr>
                      <a:r>
                        <a:rPr lang="es-ES" sz="1100">
                          <a:solidFill>
                            <a:schemeClr val="tx1"/>
                          </a:solidFill>
                          <a:effectLst/>
                        </a:rPr>
                        <a:t>$150.000</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vMerge="1">
                  <a:txBody>
                    <a:bodyPr/>
                    <a:lstStyle/>
                    <a:p>
                      <a:endParaRPr lang="es-CO"/>
                    </a:p>
                  </a:txBody>
                  <a:tcPr/>
                </a:tc>
                <a:extLst>
                  <a:ext uri="{0D108BD9-81ED-4DB2-BD59-A6C34878D82A}">
                    <a16:rowId xmlns:a16="http://schemas.microsoft.com/office/drawing/2014/main" val="1118791839"/>
                  </a:ext>
                </a:extLst>
              </a:tr>
              <a:tr h="196105">
                <a:tc vMerge="1">
                  <a:txBody>
                    <a:bodyPr/>
                    <a:lstStyle/>
                    <a:p>
                      <a:endParaRPr lang="es-CO"/>
                    </a:p>
                  </a:txBody>
                  <a:tcPr/>
                </a:tc>
                <a:tc rowSpan="3">
                  <a:txBody>
                    <a:bodyPr/>
                    <a:lstStyle/>
                    <a:p>
                      <a:pPr>
                        <a:lnSpc>
                          <a:spcPct val="107000"/>
                        </a:lnSpc>
                        <a:spcAft>
                          <a:spcPts val="800"/>
                        </a:spcAft>
                      </a:pPr>
                      <a:r>
                        <a:rPr lang="en-US" sz="1100" kern="0">
                          <a:solidFill>
                            <a:schemeClr val="tx1"/>
                          </a:solidFill>
                          <a:effectLst/>
                        </a:rPr>
                        <a:t>Hombre Senior</a:t>
                      </a:r>
                      <a:endParaRPr lang="es-CO" sz="11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37465">
                        <a:lnSpc>
                          <a:spcPts val="1130"/>
                        </a:lnSpc>
                      </a:pPr>
                      <a:r>
                        <a:rPr lang="es-ES" sz="1100">
                          <a:solidFill>
                            <a:schemeClr val="tx1"/>
                          </a:solidFill>
                          <a:effectLst/>
                        </a:rPr>
                        <a:t>Primer</a:t>
                      </a:r>
                      <a:r>
                        <a:rPr lang="es-ES" sz="1100" spc="-60">
                          <a:solidFill>
                            <a:schemeClr val="tx1"/>
                          </a:solidFill>
                          <a:effectLst/>
                        </a:rPr>
                        <a:t> </a:t>
                      </a:r>
                      <a:r>
                        <a:rPr lang="es-ES" sz="1100">
                          <a:solidFill>
                            <a:schemeClr val="tx1"/>
                          </a:solidFill>
                          <a:effectLst/>
                        </a:rPr>
                        <a:t>puesto</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43180">
                        <a:lnSpc>
                          <a:spcPts val="1130"/>
                        </a:lnSpc>
                      </a:pPr>
                      <a:r>
                        <a:rPr lang="es-ES" sz="1100">
                          <a:solidFill>
                            <a:schemeClr val="tx1"/>
                          </a:solidFill>
                          <a:effectLst/>
                        </a:rPr>
                        <a:t>$400.000</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rowSpan="3">
                  <a:txBody>
                    <a:bodyPr/>
                    <a:lstStyle/>
                    <a:p>
                      <a:pPr>
                        <a:lnSpc>
                          <a:spcPct val="107000"/>
                        </a:lnSpc>
                        <a:spcAft>
                          <a:spcPts val="800"/>
                        </a:spcAft>
                      </a:pPr>
                      <a:r>
                        <a:rPr lang="en-US" sz="1100" kern="0">
                          <a:solidFill>
                            <a:schemeClr val="tx1"/>
                          </a:solidFill>
                          <a:effectLst/>
                        </a:rPr>
                        <a:t>$1.000.000</a:t>
                      </a:r>
                      <a:endParaRPr lang="es-CO" sz="11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accent5">
                        <a:lumMod val="40000"/>
                        <a:lumOff val="60000"/>
                      </a:schemeClr>
                    </a:solidFill>
                  </a:tcPr>
                </a:tc>
                <a:extLst>
                  <a:ext uri="{0D108BD9-81ED-4DB2-BD59-A6C34878D82A}">
                    <a16:rowId xmlns:a16="http://schemas.microsoft.com/office/drawing/2014/main" val="1894259854"/>
                  </a:ext>
                </a:extLst>
              </a:tr>
              <a:tr h="196105">
                <a:tc vMerge="1">
                  <a:txBody>
                    <a:bodyPr/>
                    <a:lstStyle/>
                    <a:p>
                      <a:endParaRPr lang="es-CO"/>
                    </a:p>
                  </a:txBody>
                  <a:tcPr/>
                </a:tc>
                <a:tc vMerge="1">
                  <a:txBody>
                    <a:bodyPr/>
                    <a:lstStyle/>
                    <a:p>
                      <a:endParaRPr lang="es-CO"/>
                    </a:p>
                  </a:txBody>
                  <a:tcPr/>
                </a:tc>
                <a:tc>
                  <a:txBody>
                    <a:bodyPr/>
                    <a:lstStyle/>
                    <a:p>
                      <a:pPr marL="37465">
                        <a:lnSpc>
                          <a:spcPts val="1130"/>
                        </a:lnSpc>
                      </a:pPr>
                      <a:r>
                        <a:rPr lang="es-ES" sz="1100">
                          <a:solidFill>
                            <a:schemeClr val="tx1"/>
                          </a:solidFill>
                          <a:effectLst/>
                        </a:rPr>
                        <a:t>Segundo</a:t>
                      </a:r>
                      <a:r>
                        <a:rPr lang="es-ES" sz="1100" spc="60">
                          <a:solidFill>
                            <a:schemeClr val="tx1"/>
                          </a:solidFill>
                          <a:effectLst/>
                        </a:rPr>
                        <a:t> </a:t>
                      </a:r>
                      <a:r>
                        <a:rPr lang="es-ES" sz="1100">
                          <a:solidFill>
                            <a:schemeClr val="tx1"/>
                          </a:solidFill>
                          <a:effectLst/>
                        </a:rPr>
                        <a:t>puesto</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43180">
                        <a:lnSpc>
                          <a:spcPts val="1130"/>
                        </a:lnSpc>
                      </a:pPr>
                      <a:r>
                        <a:rPr lang="es-ES" sz="1100">
                          <a:solidFill>
                            <a:schemeClr val="tx1"/>
                          </a:solidFill>
                          <a:effectLst/>
                        </a:rPr>
                        <a:t>$350.000</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vMerge="1">
                  <a:txBody>
                    <a:bodyPr/>
                    <a:lstStyle/>
                    <a:p>
                      <a:endParaRPr lang="es-CO"/>
                    </a:p>
                  </a:txBody>
                  <a:tcPr/>
                </a:tc>
                <a:extLst>
                  <a:ext uri="{0D108BD9-81ED-4DB2-BD59-A6C34878D82A}">
                    <a16:rowId xmlns:a16="http://schemas.microsoft.com/office/drawing/2014/main" val="1266550408"/>
                  </a:ext>
                </a:extLst>
              </a:tr>
              <a:tr h="196105">
                <a:tc vMerge="1">
                  <a:txBody>
                    <a:bodyPr/>
                    <a:lstStyle/>
                    <a:p>
                      <a:endParaRPr lang="es-CO"/>
                    </a:p>
                  </a:txBody>
                  <a:tcPr/>
                </a:tc>
                <a:tc vMerge="1">
                  <a:txBody>
                    <a:bodyPr/>
                    <a:lstStyle/>
                    <a:p>
                      <a:endParaRPr lang="es-CO"/>
                    </a:p>
                  </a:txBody>
                  <a:tcPr/>
                </a:tc>
                <a:tc>
                  <a:txBody>
                    <a:bodyPr/>
                    <a:lstStyle/>
                    <a:p>
                      <a:pPr marL="37465">
                        <a:lnSpc>
                          <a:spcPts val="1130"/>
                        </a:lnSpc>
                      </a:pPr>
                      <a:r>
                        <a:rPr lang="es-ES" sz="1100">
                          <a:solidFill>
                            <a:schemeClr val="tx1"/>
                          </a:solidFill>
                          <a:effectLst/>
                        </a:rPr>
                        <a:t>Tercer</a:t>
                      </a:r>
                      <a:r>
                        <a:rPr lang="es-ES" sz="1100" spc="-60">
                          <a:solidFill>
                            <a:schemeClr val="tx1"/>
                          </a:solidFill>
                          <a:effectLst/>
                        </a:rPr>
                        <a:t> </a:t>
                      </a:r>
                      <a:r>
                        <a:rPr lang="es-ES" sz="1100">
                          <a:solidFill>
                            <a:schemeClr val="tx1"/>
                          </a:solidFill>
                          <a:effectLst/>
                        </a:rPr>
                        <a:t>puesto</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43180">
                        <a:lnSpc>
                          <a:spcPts val="1130"/>
                        </a:lnSpc>
                      </a:pPr>
                      <a:r>
                        <a:rPr lang="es-ES" sz="1100">
                          <a:solidFill>
                            <a:schemeClr val="tx1"/>
                          </a:solidFill>
                          <a:effectLst/>
                        </a:rPr>
                        <a:t>$250.000</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vMerge="1">
                  <a:txBody>
                    <a:bodyPr/>
                    <a:lstStyle/>
                    <a:p>
                      <a:endParaRPr lang="es-CO"/>
                    </a:p>
                  </a:txBody>
                  <a:tcPr/>
                </a:tc>
                <a:extLst>
                  <a:ext uri="{0D108BD9-81ED-4DB2-BD59-A6C34878D82A}">
                    <a16:rowId xmlns:a16="http://schemas.microsoft.com/office/drawing/2014/main" val="13307946"/>
                  </a:ext>
                </a:extLst>
              </a:tr>
              <a:tr h="196105">
                <a:tc rowSpan="10">
                  <a:txBody>
                    <a:bodyPr/>
                    <a:lstStyle/>
                    <a:p>
                      <a:pPr marL="67945" algn="ctr"/>
                      <a:r>
                        <a:rPr lang="es-ES" sz="1100">
                          <a:solidFill>
                            <a:schemeClr val="tx1"/>
                          </a:solidFill>
                          <a:effectLst/>
                        </a:rPr>
                        <a:t> </a:t>
                      </a:r>
                      <a:endParaRPr lang="es-CO" sz="1100">
                        <a:solidFill>
                          <a:schemeClr val="tx1"/>
                        </a:solidFill>
                        <a:effectLst/>
                      </a:endParaRPr>
                    </a:p>
                    <a:p>
                      <a:pPr marL="67945" algn="ctr">
                        <a:spcBef>
                          <a:spcPts val="45"/>
                        </a:spcBef>
                        <a:spcAft>
                          <a:spcPts val="0"/>
                        </a:spcAft>
                      </a:pPr>
                      <a:r>
                        <a:rPr lang="es-ES" sz="1100">
                          <a:solidFill>
                            <a:schemeClr val="tx1"/>
                          </a:solidFill>
                          <a:effectLst/>
                        </a:rPr>
                        <a:t> </a:t>
                      </a:r>
                      <a:endParaRPr lang="es-CO" sz="1100">
                        <a:solidFill>
                          <a:schemeClr val="tx1"/>
                        </a:solidFill>
                        <a:effectLst/>
                      </a:endParaRPr>
                    </a:p>
                    <a:p>
                      <a:pPr algn="ctr">
                        <a:lnSpc>
                          <a:spcPct val="107000"/>
                        </a:lnSpc>
                        <a:spcAft>
                          <a:spcPts val="800"/>
                        </a:spcAft>
                      </a:pPr>
                      <a:r>
                        <a:rPr lang="en-US" sz="1100" kern="0">
                          <a:solidFill>
                            <a:schemeClr val="tx1"/>
                          </a:solidFill>
                          <a:effectLst/>
                        </a:rPr>
                        <a:t>TEJIDOS EN CROCHET</a:t>
                      </a:r>
                      <a:endParaRPr lang="es-CO" sz="11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accent5">
                        <a:lumMod val="40000"/>
                        <a:lumOff val="60000"/>
                      </a:schemeClr>
                    </a:solidFill>
                  </a:tcPr>
                </a:tc>
                <a:tc rowSpan="3">
                  <a:txBody>
                    <a:bodyPr/>
                    <a:lstStyle/>
                    <a:p>
                      <a:pPr marL="67945"/>
                      <a:r>
                        <a:rPr lang="es-ES" sz="1100">
                          <a:solidFill>
                            <a:schemeClr val="tx1"/>
                          </a:solidFill>
                          <a:effectLst/>
                        </a:rPr>
                        <a:t> </a:t>
                      </a:r>
                      <a:endParaRPr lang="es-CO" sz="1100">
                        <a:solidFill>
                          <a:schemeClr val="tx1"/>
                        </a:solidFill>
                        <a:effectLst/>
                      </a:endParaRPr>
                    </a:p>
                    <a:p>
                      <a:pPr>
                        <a:lnSpc>
                          <a:spcPct val="107000"/>
                        </a:lnSpc>
                        <a:spcAft>
                          <a:spcPts val="800"/>
                        </a:spcAft>
                      </a:pPr>
                      <a:r>
                        <a:rPr lang="en-US" sz="1100" kern="0">
                          <a:solidFill>
                            <a:schemeClr val="tx1"/>
                          </a:solidFill>
                          <a:effectLst/>
                        </a:rPr>
                        <a:t>Mujer Amateur</a:t>
                      </a:r>
                      <a:endParaRPr lang="es-CO" sz="11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37465">
                        <a:lnSpc>
                          <a:spcPts val="1130"/>
                        </a:lnSpc>
                      </a:pPr>
                      <a:r>
                        <a:rPr lang="es-ES" sz="1100">
                          <a:solidFill>
                            <a:schemeClr val="tx1"/>
                          </a:solidFill>
                          <a:effectLst/>
                        </a:rPr>
                        <a:t>Primer</a:t>
                      </a:r>
                      <a:r>
                        <a:rPr lang="es-ES" sz="1100" spc="-60">
                          <a:solidFill>
                            <a:schemeClr val="tx1"/>
                          </a:solidFill>
                          <a:effectLst/>
                        </a:rPr>
                        <a:t> </a:t>
                      </a:r>
                      <a:r>
                        <a:rPr lang="es-ES" sz="1100">
                          <a:solidFill>
                            <a:schemeClr val="tx1"/>
                          </a:solidFill>
                          <a:effectLst/>
                        </a:rPr>
                        <a:t>puesto</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43180">
                        <a:lnSpc>
                          <a:spcPts val="1130"/>
                        </a:lnSpc>
                      </a:pPr>
                      <a:r>
                        <a:rPr lang="es-ES" sz="1100">
                          <a:solidFill>
                            <a:schemeClr val="tx1"/>
                          </a:solidFill>
                          <a:effectLst/>
                        </a:rPr>
                        <a:t>$250.000</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rowSpan="3">
                  <a:txBody>
                    <a:bodyPr/>
                    <a:lstStyle/>
                    <a:p>
                      <a:pPr>
                        <a:lnSpc>
                          <a:spcPct val="107000"/>
                        </a:lnSpc>
                        <a:spcAft>
                          <a:spcPts val="800"/>
                        </a:spcAft>
                      </a:pPr>
                      <a:r>
                        <a:rPr lang="en-US" sz="1100" kern="0">
                          <a:solidFill>
                            <a:schemeClr val="tx1"/>
                          </a:solidFill>
                          <a:effectLst/>
                        </a:rPr>
                        <a:t>$600.000</a:t>
                      </a:r>
                      <a:endParaRPr lang="es-CO" sz="11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accent5">
                        <a:lumMod val="40000"/>
                        <a:lumOff val="60000"/>
                      </a:schemeClr>
                    </a:solidFill>
                  </a:tcPr>
                </a:tc>
                <a:extLst>
                  <a:ext uri="{0D108BD9-81ED-4DB2-BD59-A6C34878D82A}">
                    <a16:rowId xmlns:a16="http://schemas.microsoft.com/office/drawing/2014/main" val="1093911902"/>
                  </a:ext>
                </a:extLst>
              </a:tr>
              <a:tr h="196105">
                <a:tc vMerge="1">
                  <a:txBody>
                    <a:bodyPr/>
                    <a:lstStyle/>
                    <a:p>
                      <a:endParaRPr lang="es-CO"/>
                    </a:p>
                  </a:txBody>
                  <a:tcPr/>
                </a:tc>
                <a:tc vMerge="1">
                  <a:txBody>
                    <a:bodyPr/>
                    <a:lstStyle/>
                    <a:p>
                      <a:endParaRPr lang="es-CO"/>
                    </a:p>
                  </a:txBody>
                  <a:tcPr/>
                </a:tc>
                <a:tc>
                  <a:txBody>
                    <a:bodyPr/>
                    <a:lstStyle/>
                    <a:p>
                      <a:pPr marL="37465">
                        <a:lnSpc>
                          <a:spcPts val="1130"/>
                        </a:lnSpc>
                      </a:pPr>
                      <a:r>
                        <a:rPr lang="es-ES" sz="1100">
                          <a:solidFill>
                            <a:schemeClr val="tx1"/>
                          </a:solidFill>
                          <a:effectLst/>
                        </a:rPr>
                        <a:t>Segundo</a:t>
                      </a:r>
                      <a:r>
                        <a:rPr lang="es-ES" sz="1100" spc="60">
                          <a:solidFill>
                            <a:schemeClr val="tx1"/>
                          </a:solidFill>
                          <a:effectLst/>
                        </a:rPr>
                        <a:t> </a:t>
                      </a:r>
                      <a:r>
                        <a:rPr lang="es-ES" sz="1100">
                          <a:solidFill>
                            <a:schemeClr val="tx1"/>
                          </a:solidFill>
                          <a:effectLst/>
                        </a:rPr>
                        <a:t>puesto</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43180">
                        <a:lnSpc>
                          <a:spcPts val="1130"/>
                        </a:lnSpc>
                      </a:pPr>
                      <a:r>
                        <a:rPr lang="es-ES" sz="1100">
                          <a:solidFill>
                            <a:schemeClr val="tx1"/>
                          </a:solidFill>
                          <a:effectLst/>
                        </a:rPr>
                        <a:t>$200.000</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vMerge="1">
                  <a:txBody>
                    <a:bodyPr/>
                    <a:lstStyle/>
                    <a:p>
                      <a:endParaRPr lang="es-CO"/>
                    </a:p>
                  </a:txBody>
                  <a:tcPr/>
                </a:tc>
                <a:extLst>
                  <a:ext uri="{0D108BD9-81ED-4DB2-BD59-A6C34878D82A}">
                    <a16:rowId xmlns:a16="http://schemas.microsoft.com/office/drawing/2014/main" val="3966546909"/>
                  </a:ext>
                </a:extLst>
              </a:tr>
              <a:tr h="196105">
                <a:tc vMerge="1">
                  <a:txBody>
                    <a:bodyPr/>
                    <a:lstStyle/>
                    <a:p>
                      <a:endParaRPr lang="es-CO"/>
                    </a:p>
                  </a:txBody>
                  <a:tcPr/>
                </a:tc>
                <a:tc vMerge="1">
                  <a:txBody>
                    <a:bodyPr/>
                    <a:lstStyle/>
                    <a:p>
                      <a:endParaRPr lang="es-CO"/>
                    </a:p>
                  </a:txBody>
                  <a:tcPr/>
                </a:tc>
                <a:tc>
                  <a:txBody>
                    <a:bodyPr/>
                    <a:lstStyle/>
                    <a:p>
                      <a:pPr marL="37465">
                        <a:lnSpc>
                          <a:spcPts val="1130"/>
                        </a:lnSpc>
                      </a:pPr>
                      <a:r>
                        <a:rPr lang="es-ES" sz="1100">
                          <a:solidFill>
                            <a:schemeClr val="tx1"/>
                          </a:solidFill>
                          <a:effectLst/>
                        </a:rPr>
                        <a:t>Tercer</a:t>
                      </a:r>
                      <a:r>
                        <a:rPr lang="es-ES" sz="1100" spc="-60">
                          <a:solidFill>
                            <a:schemeClr val="tx1"/>
                          </a:solidFill>
                          <a:effectLst/>
                        </a:rPr>
                        <a:t> </a:t>
                      </a:r>
                      <a:r>
                        <a:rPr lang="es-ES" sz="1100">
                          <a:solidFill>
                            <a:schemeClr val="tx1"/>
                          </a:solidFill>
                          <a:effectLst/>
                        </a:rPr>
                        <a:t>puesto</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43180">
                        <a:lnSpc>
                          <a:spcPts val="1130"/>
                        </a:lnSpc>
                      </a:pPr>
                      <a:r>
                        <a:rPr lang="es-ES" sz="1100">
                          <a:solidFill>
                            <a:schemeClr val="tx1"/>
                          </a:solidFill>
                          <a:effectLst/>
                        </a:rPr>
                        <a:t>$150.000</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vMerge="1">
                  <a:txBody>
                    <a:bodyPr/>
                    <a:lstStyle/>
                    <a:p>
                      <a:endParaRPr lang="es-CO"/>
                    </a:p>
                  </a:txBody>
                  <a:tcPr/>
                </a:tc>
                <a:extLst>
                  <a:ext uri="{0D108BD9-81ED-4DB2-BD59-A6C34878D82A}">
                    <a16:rowId xmlns:a16="http://schemas.microsoft.com/office/drawing/2014/main" val="667190600"/>
                  </a:ext>
                </a:extLst>
              </a:tr>
              <a:tr h="196105">
                <a:tc vMerge="1">
                  <a:txBody>
                    <a:bodyPr/>
                    <a:lstStyle/>
                    <a:p>
                      <a:endParaRPr lang="es-CO"/>
                    </a:p>
                  </a:txBody>
                  <a:tcPr/>
                </a:tc>
                <a:tc rowSpan="3">
                  <a:txBody>
                    <a:bodyPr/>
                    <a:lstStyle/>
                    <a:p>
                      <a:pPr>
                        <a:lnSpc>
                          <a:spcPct val="107000"/>
                        </a:lnSpc>
                        <a:spcAft>
                          <a:spcPts val="800"/>
                        </a:spcAft>
                      </a:pPr>
                      <a:r>
                        <a:rPr lang="en-US" sz="1100" kern="0">
                          <a:solidFill>
                            <a:schemeClr val="tx1"/>
                          </a:solidFill>
                          <a:effectLst/>
                        </a:rPr>
                        <a:t>Mujer Senior</a:t>
                      </a:r>
                      <a:endParaRPr lang="es-CO" sz="11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37465">
                        <a:lnSpc>
                          <a:spcPts val="1130"/>
                        </a:lnSpc>
                      </a:pPr>
                      <a:r>
                        <a:rPr lang="es-ES" sz="1100">
                          <a:solidFill>
                            <a:schemeClr val="tx1"/>
                          </a:solidFill>
                          <a:effectLst/>
                        </a:rPr>
                        <a:t>Primer</a:t>
                      </a:r>
                      <a:r>
                        <a:rPr lang="es-ES" sz="1100" spc="-60">
                          <a:solidFill>
                            <a:schemeClr val="tx1"/>
                          </a:solidFill>
                          <a:effectLst/>
                        </a:rPr>
                        <a:t> </a:t>
                      </a:r>
                      <a:r>
                        <a:rPr lang="es-ES" sz="1100">
                          <a:solidFill>
                            <a:schemeClr val="tx1"/>
                          </a:solidFill>
                          <a:effectLst/>
                        </a:rPr>
                        <a:t>puesto</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43180">
                        <a:lnSpc>
                          <a:spcPts val="1130"/>
                        </a:lnSpc>
                      </a:pPr>
                      <a:r>
                        <a:rPr lang="es-ES" sz="1100">
                          <a:solidFill>
                            <a:schemeClr val="tx1"/>
                          </a:solidFill>
                          <a:effectLst/>
                        </a:rPr>
                        <a:t>$400.000</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rowSpan="3">
                  <a:txBody>
                    <a:bodyPr/>
                    <a:lstStyle/>
                    <a:p>
                      <a:pPr>
                        <a:lnSpc>
                          <a:spcPct val="107000"/>
                        </a:lnSpc>
                        <a:spcAft>
                          <a:spcPts val="800"/>
                        </a:spcAft>
                      </a:pPr>
                      <a:r>
                        <a:rPr lang="en-US" sz="1100" kern="0">
                          <a:solidFill>
                            <a:schemeClr val="tx1"/>
                          </a:solidFill>
                          <a:effectLst/>
                        </a:rPr>
                        <a:t>$1.000.000</a:t>
                      </a:r>
                      <a:endParaRPr lang="es-CO" sz="11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accent5">
                        <a:lumMod val="40000"/>
                        <a:lumOff val="60000"/>
                      </a:schemeClr>
                    </a:solidFill>
                  </a:tcPr>
                </a:tc>
                <a:extLst>
                  <a:ext uri="{0D108BD9-81ED-4DB2-BD59-A6C34878D82A}">
                    <a16:rowId xmlns:a16="http://schemas.microsoft.com/office/drawing/2014/main" val="2806926996"/>
                  </a:ext>
                </a:extLst>
              </a:tr>
              <a:tr h="196105">
                <a:tc vMerge="1">
                  <a:txBody>
                    <a:bodyPr/>
                    <a:lstStyle/>
                    <a:p>
                      <a:endParaRPr lang="es-CO"/>
                    </a:p>
                  </a:txBody>
                  <a:tcPr/>
                </a:tc>
                <a:tc vMerge="1">
                  <a:txBody>
                    <a:bodyPr/>
                    <a:lstStyle/>
                    <a:p>
                      <a:endParaRPr lang="es-CO"/>
                    </a:p>
                  </a:txBody>
                  <a:tcPr/>
                </a:tc>
                <a:tc>
                  <a:txBody>
                    <a:bodyPr/>
                    <a:lstStyle/>
                    <a:p>
                      <a:pPr marL="37465">
                        <a:lnSpc>
                          <a:spcPts val="1130"/>
                        </a:lnSpc>
                      </a:pPr>
                      <a:r>
                        <a:rPr lang="es-ES" sz="1100">
                          <a:solidFill>
                            <a:schemeClr val="tx1"/>
                          </a:solidFill>
                          <a:effectLst/>
                        </a:rPr>
                        <a:t>Segundo</a:t>
                      </a:r>
                      <a:r>
                        <a:rPr lang="es-ES" sz="1100" spc="60">
                          <a:solidFill>
                            <a:schemeClr val="tx1"/>
                          </a:solidFill>
                          <a:effectLst/>
                        </a:rPr>
                        <a:t> </a:t>
                      </a:r>
                      <a:r>
                        <a:rPr lang="es-ES" sz="1100">
                          <a:solidFill>
                            <a:schemeClr val="tx1"/>
                          </a:solidFill>
                          <a:effectLst/>
                        </a:rPr>
                        <a:t>puesto</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43180">
                        <a:lnSpc>
                          <a:spcPts val="1130"/>
                        </a:lnSpc>
                      </a:pPr>
                      <a:r>
                        <a:rPr lang="es-ES" sz="1100">
                          <a:solidFill>
                            <a:schemeClr val="tx1"/>
                          </a:solidFill>
                          <a:effectLst/>
                        </a:rPr>
                        <a:t>$350.000</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vMerge="1">
                  <a:txBody>
                    <a:bodyPr/>
                    <a:lstStyle/>
                    <a:p>
                      <a:endParaRPr lang="es-CO"/>
                    </a:p>
                  </a:txBody>
                  <a:tcPr/>
                </a:tc>
                <a:extLst>
                  <a:ext uri="{0D108BD9-81ED-4DB2-BD59-A6C34878D82A}">
                    <a16:rowId xmlns:a16="http://schemas.microsoft.com/office/drawing/2014/main" val="2750782466"/>
                  </a:ext>
                </a:extLst>
              </a:tr>
              <a:tr h="196105">
                <a:tc vMerge="1">
                  <a:txBody>
                    <a:bodyPr/>
                    <a:lstStyle/>
                    <a:p>
                      <a:endParaRPr lang="es-CO"/>
                    </a:p>
                  </a:txBody>
                  <a:tcPr/>
                </a:tc>
                <a:tc vMerge="1">
                  <a:txBody>
                    <a:bodyPr/>
                    <a:lstStyle/>
                    <a:p>
                      <a:endParaRPr lang="es-CO"/>
                    </a:p>
                  </a:txBody>
                  <a:tcPr/>
                </a:tc>
                <a:tc>
                  <a:txBody>
                    <a:bodyPr/>
                    <a:lstStyle/>
                    <a:p>
                      <a:pPr marL="37465">
                        <a:lnSpc>
                          <a:spcPts val="1130"/>
                        </a:lnSpc>
                      </a:pPr>
                      <a:r>
                        <a:rPr lang="es-ES" sz="1100">
                          <a:solidFill>
                            <a:schemeClr val="tx1"/>
                          </a:solidFill>
                          <a:effectLst/>
                        </a:rPr>
                        <a:t>Tercer</a:t>
                      </a:r>
                      <a:r>
                        <a:rPr lang="es-ES" sz="1100" spc="-60">
                          <a:solidFill>
                            <a:schemeClr val="tx1"/>
                          </a:solidFill>
                          <a:effectLst/>
                        </a:rPr>
                        <a:t> </a:t>
                      </a:r>
                      <a:r>
                        <a:rPr lang="es-ES" sz="1100">
                          <a:solidFill>
                            <a:schemeClr val="tx1"/>
                          </a:solidFill>
                          <a:effectLst/>
                        </a:rPr>
                        <a:t>puesto</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43180">
                        <a:lnSpc>
                          <a:spcPts val="1130"/>
                        </a:lnSpc>
                      </a:pPr>
                      <a:r>
                        <a:rPr lang="es-ES" sz="1100">
                          <a:solidFill>
                            <a:schemeClr val="tx1"/>
                          </a:solidFill>
                          <a:effectLst/>
                        </a:rPr>
                        <a:t>$250.000</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vMerge="1">
                  <a:txBody>
                    <a:bodyPr/>
                    <a:lstStyle/>
                    <a:p>
                      <a:endParaRPr lang="es-CO"/>
                    </a:p>
                  </a:txBody>
                  <a:tcPr/>
                </a:tc>
                <a:extLst>
                  <a:ext uri="{0D108BD9-81ED-4DB2-BD59-A6C34878D82A}">
                    <a16:rowId xmlns:a16="http://schemas.microsoft.com/office/drawing/2014/main" val="2504627342"/>
                  </a:ext>
                </a:extLst>
              </a:tr>
              <a:tr h="196105">
                <a:tc vMerge="1">
                  <a:txBody>
                    <a:bodyPr/>
                    <a:lstStyle/>
                    <a:p>
                      <a:endParaRPr lang="es-CO"/>
                    </a:p>
                  </a:txBody>
                  <a:tcPr/>
                </a:tc>
                <a:tc rowSpan="3">
                  <a:txBody>
                    <a:bodyPr/>
                    <a:lstStyle/>
                    <a:p>
                      <a:pPr marL="67945">
                        <a:spcBef>
                          <a:spcPts val="50"/>
                        </a:spcBef>
                        <a:spcAft>
                          <a:spcPts val="0"/>
                        </a:spcAft>
                      </a:pPr>
                      <a:r>
                        <a:rPr lang="es-ES" sz="1100">
                          <a:solidFill>
                            <a:schemeClr val="tx1"/>
                          </a:solidFill>
                          <a:effectLst/>
                        </a:rPr>
                        <a:t> </a:t>
                      </a:r>
                      <a:endParaRPr lang="es-CO" sz="1100">
                        <a:solidFill>
                          <a:schemeClr val="tx1"/>
                        </a:solidFill>
                        <a:effectLst/>
                      </a:endParaRPr>
                    </a:p>
                    <a:p>
                      <a:pPr>
                        <a:lnSpc>
                          <a:spcPct val="107000"/>
                        </a:lnSpc>
                        <a:spcAft>
                          <a:spcPts val="800"/>
                        </a:spcAft>
                      </a:pPr>
                      <a:r>
                        <a:rPr lang="en-US" sz="1100" kern="0">
                          <a:solidFill>
                            <a:schemeClr val="tx1"/>
                          </a:solidFill>
                          <a:effectLst/>
                        </a:rPr>
                        <a:t>Hombre Amateur</a:t>
                      </a:r>
                      <a:endParaRPr lang="es-CO" sz="11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37465">
                        <a:lnSpc>
                          <a:spcPts val="1130"/>
                        </a:lnSpc>
                      </a:pPr>
                      <a:r>
                        <a:rPr lang="es-ES" sz="1100">
                          <a:solidFill>
                            <a:schemeClr val="tx1"/>
                          </a:solidFill>
                          <a:effectLst/>
                        </a:rPr>
                        <a:t>Primer</a:t>
                      </a:r>
                      <a:r>
                        <a:rPr lang="es-ES" sz="1100" spc="-60">
                          <a:solidFill>
                            <a:schemeClr val="tx1"/>
                          </a:solidFill>
                          <a:effectLst/>
                        </a:rPr>
                        <a:t> </a:t>
                      </a:r>
                      <a:r>
                        <a:rPr lang="es-ES" sz="1100">
                          <a:solidFill>
                            <a:schemeClr val="tx1"/>
                          </a:solidFill>
                          <a:effectLst/>
                        </a:rPr>
                        <a:t>puesto</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43180">
                        <a:lnSpc>
                          <a:spcPts val="1130"/>
                        </a:lnSpc>
                      </a:pPr>
                      <a:r>
                        <a:rPr lang="es-ES" sz="1100">
                          <a:solidFill>
                            <a:schemeClr val="tx1"/>
                          </a:solidFill>
                          <a:effectLst/>
                        </a:rPr>
                        <a:t>$250.000</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rowSpan="3">
                  <a:txBody>
                    <a:bodyPr/>
                    <a:lstStyle/>
                    <a:p>
                      <a:pPr>
                        <a:lnSpc>
                          <a:spcPct val="107000"/>
                        </a:lnSpc>
                        <a:spcAft>
                          <a:spcPts val="800"/>
                        </a:spcAft>
                      </a:pPr>
                      <a:r>
                        <a:rPr lang="en-US" sz="1100" kern="0">
                          <a:solidFill>
                            <a:schemeClr val="tx1"/>
                          </a:solidFill>
                          <a:effectLst/>
                        </a:rPr>
                        <a:t>$600.000</a:t>
                      </a:r>
                      <a:endParaRPr lang="es-CO" sz="11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accent5">
                        <a:lumMod val="40000"/>
                        <a:lumOff val="60000"/>
                      </a:schemeClr>
                    </a:solidFill>
                  </a:tcPr>
                </a:tc>
                <a:extLst>
                  <a:ext uri="{0D108BD9-81ED-4DB2-BD59-A6C34878D82A}">
                    <a16:rowId xmlns:a16="http://schemas.microsoft.com/office/drawing/2014/main" val="752500954"/>
                  </a:ext>
                </a:extLst>
              </a:tr>
              <a:tr h="196105">
                <a:tc vMerge="1">
                  <a:txBody>
                    <a:bodyPr/>
                    <a:lstStyle/>
                    <a:p>
                      <a:endParaRPr lang="es-CO"/>
                    </a:p>
                  </a:txBody>
                  <a:tcPr/>
                </a:tc>
                <a:tc vMerge="1">
                  <a:txBody>
                    <a:bodyPr/>
                    <a:lstStyle/>
                    <a:p>
                      <a:endParaRPr lang="es-CO"/>
                    </a:p>
                  </a:txBody>
                  <a:tcPr/>
                </a:tc>
                <a:tc>
                  <a:txBody>
                    <a:bodyPr/>
                    <a:lstStyle/>
                    <a:p>
                      <a:pPr marL="37465">
                        <a:lnSpc>
                          <a:spcPts val="1130"/>
                        </a:lnSpc>
                      </a:pPr>
                      <a:r>
                        <a:rPr lang="es-ES" sz="1100">
                          <a:solidFill>
                            <a:schemeClr val="tx1"/>
                          </a:solidFill>
                          <a:effectLst/>
                        </a:rPr>
                        <a:t>Segundo</a:t>
                      </a:r>
                      <a:r>
                        <a:rPr lang="es-ES" sz="1100" spc="60">
                          <a:solidFill>
                            <a:schemeClr val="tx1"/>
                          </a:solidFill>
                          <a:effectLst/>
                        </a:rPr>
                        <a:t> </a:t>
                      </a:r>
                      <a:r>
                        <a:rPr lang="es-ES" sz="1100">
                          <a:solidFill>
                            <a:schemeClr val="tx1"/>
                          </a:solidFill>
                          <a:effectLst/>
                        </a:rPr>
                        <a:t>puesto</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43180">
                        <a:lnSpc>
                          <a:spcPts val="1130"/>
                        </a:lnSpc>
                      </a:pPr>
                      <a:r>
                        <a:rPr lang="es-ES" sz="1100">
                          <a:solidFill>
                            <a:schemeClr val="tx1"/>
                          </a:solidFill>
                          <a:effectLst/>
                        </a:rPr>
                        <a:t>$200.000</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vMerge="1">
                  <a:txBody>
                    <a:bodyPr/>
                    <a:lstStyle/>
                    <a:p>
                      <a:endParaRPr lang="es-CO"/>
                    </a:p>
                  </a:txBody>
                  <a:tcPr/>
                </a:tc>
                <a:extLst>
                  <a:ext uri="{0D108BD9-81ED-4DB2-BD59-A6C34878D82A}">
                    <a16:rowId xmlns:a16="http://schemas.microsoft.com/office/drawing/2014/main" val="530297671"/>
                  </a:ext>
                </a:extLst>
              </a:tr>
              <a:tr h="196105">
                <a:tc vMerge="1">
                  <a:txBody>
                    <a:bodyPr/>
                    <a:lstStyle/>
                    <a:p>
                      <a:endParaRPr lang="es-CO"/>
                    </a:p>
                  </a:txBody>
                  <a:tcPr/>
                </a:tc>
                <a:tc vMerge="1">
                  <a:txBody>
                    <a:bodyPr/>
                    <a:lstStyle/>
                    <a:p>
                      <a:endParaRPr lang="es-CO"/>
                    </a:p>
                  </a:txBody>
                  <a:tcPr/>
                </a:tc>
                <a:tc>
                  <a:txBody>
                    <a:bodyPr/>
                    <a:lstStyle/>
                    <a:p>
                      <a:pPr marL="37465">
                        <a:lnSpc>
                          <a:spcPts val="1130"/>
                        </a:lnSpc>
                      </a:pPr>
                      <a:r>
                        <a:rPr lang="es-ES" sz="1100">
                          <a:solidFill>
                            <a:schemeClr val="tx1"/>
                          </a:solidFill>
                          <a:effectLst/>
                        </a:rPr>
                        <a:t>Tercer</a:t>
                      </a:r>
                      <a:r>
                        <a:rPr lang="es-ES" sz="1100" spc="-60">
                          <a:solidFill>
                            <a:schemeClr val="tx1"/>
                          </a:solidFill>
                          <a:effectLst/>
                        </a:rPr>
                        <a:t> </a:t>
                      </a:r>
                      <a:r>
                        <a:rPr lang="es-ES" sz="1100">
                          <a:solidFill>
                            <a:schemeClr val="tx1"/>
                          </a:solidFill>
                          <a:effectLst/>
                        </a:rPr>
                        <a:t>puesto</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43180">
                        <a:lnSpc>
                          <a:spcPts val="1130"/>
                        </a:lnSpc>
                      </a:pPr>
                      <a:r>
                        <a:rPr lang="es-ES" sz="1100">
                          <a:solidFill>
                            <a:schemeClr val="tx1"/>
                          </a:solidFill>
                          <a:effectLst/>
                        </a:rPr>
                        <a:t>$150.000</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vMerge="1">
                  <a:txBody>
                    <a:bodyPr/>
                    <a:lstStyle/>
                    <a:p>
                      <a:endParaRPr lang="es-CO"/>
                    </a:p>
                  </a:txBody>
                  <a:tcPr/>
                </a:tc>
                <a:extLst>
                  <a:ext uri="{0D108BD9-81ED-4DB2-BD59-A6C34878D82A}">
                    <a16:rowId xmlns:a16="http://schemas.microsoft.com/office/drawing/2014/main" val="1628031758"/>
                  </a:ext>
                </a:extLst>
              </a:tr>
              <a:tr h="213882">
                <a:tc vMerge="1">
                  <a:txBody>
                    <a:bodyPr/>
                    <a:lstStyle/>
                    <a:p>
                      <a:endParaRPr lang="es-CO"/>
                    </a:p>
                  </a:txBody>
                  <a:tcPr/>
                </a:tc>
                <a:tc>
                  <a:txBody>
                    <a:bodyPr/>
                    <a:lstStyle/>
                    <a:p>
                      <a:pPr>
                        <a:lnSpc>
                          <a:spcPct val="107000"/>
                        </a:lnSpc>
                        <a:spcAft>
                          <a:spcPts val="800"/>
                        </a:spcAft>
                      </a:pPr>
                      <a:r>
                        <a:rPr lang="en-US" sz="1100" kern="0">
                          <a:solidFill>
                            <a:schemeClr val="tx1"/>
                          </a:solidFill>
                          <a:effectLst/>
                        </a:rPr>
                        <a:t>Hombre Senior</a:t>
                      </a:r>
                      <a:endParaRPr lang="es-CO" sz="11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37465">
                        <a:lnSpc>
                          <a:spcPts val="1130"/>
                        </a:lnSpc>
                      </a:pPr>
                      <a:r>
                        <a:rPr lang="es-ES" sz="1100">
                          <a:solidFill>
                            <a:schemeClr val="tx1"/>
                          </a:solidFill>
                          <a:effectLst/>
                        </a:rPr>
                        <a:t>Primer</a:t>
                      </a:r>
                      <a:r>
                        <a:rPr lang="es-ES" sz="1100" spc="-60">
                          <a:solidFill>
                            <a:schemeClr val="tx1"/>
                          </a:solidFill>
                          <a:effectLst/>
                        </a:rPr>
                        <a:t> </a:t>
                      </a:r>
                      <a:r>
                        <a:rPr lang="es-ES" sz="1100">
                          <a:solidFill>
                            <a:schemeClr val="tx1"/>
                          </a:solidFill>
                          <a:effectLst/>
                        </a:rPr>
                        <a:t>puesto</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marL="43180">
                        <a:lnSpc>
                          <a:spcPts val="1130"/>
                        </a:lnSpc>
                      </a:pPr>
                      <a:r>
                        <a:rPr lang="es-ES" sz="1100">
                          <a:solidFill>
                            <a:schemeClr val="tx1"/>
                          </a:solidFill>
                          <a:effectLst/>
                        </a:rPr>
                        <a:t>$400.000</a:t>
                      </a:r>
                      <a:endParaRPr lang="es-CO" sz="11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solidFill>
                      <a:schemeClr val="accent5">
                        <a:lumMod val="40000"/>
                        <a:lumOff val="60000"/>
                      </a:schemeClr>
                    </a:solidFill>
                  </a:tcPr>
                </a:tc>
                <a:tc>
                  <a:txBody>
                    <a:bodyPr/>
                    <a:lstStyle/>
                    <a:p>
                      <a:pPr>
                        <a:lnSpc>
                          <a:spcPct val="107000"/>
                        </a:lnSpc>
                        <a:spcAft>
                          <a:spcPts val="800"/>
                        </a:spcAft>
                      </a:pPr>
                      <a:r>
                        <a:rPr lang="en-US" sz="1100" kern="0" dirty="0">
                          <a:solidFill>
                            <a:schemeClr val="tx1"/>
                          </a:solidFill>
                          <a:effectLst/>
                        </a:rPr>
                        <a:t>$1.000.000   </a:t>
                      </a:r>
                      <a:endParaRPr lang="es-CO"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accent5">
                        <a:lumMod val="40000"/>
                        <a:lumOff val="60000"/>
                      </a:schemeClr>
                    </a:solidFill>
                  </a:tcPr>
                </a:tc>
                <a:extLst>
                  <a:ext uri="{0D108BD9-81ED-4DB2-BD59-A6C34878D82A}">
                    <a16:rowId xmlns:a16="http://schemas.microsoft.com/office/drawing/2014/main" val="592099130"/>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138" name="Google Shape;138;p18"/>
          <p:cNvPicPr preferRelativeResize="0"/>
          <p:nvPr/>
        </p:nvPicPr>
        <p:blipFill>
          <a:blip r:embed="rId3"/>
          <a:stretch>
            <a:fillRect/>
          </a:stretch>
        </p:blipFill>
        <p:spPr>
          <a:xfrm>
            <a:off x="-3017" y="0"/>
            <a:ext cx="12192000" cy="8125975"/>
          </a:xfrm>
          <a:prstGeom prst="rect">
            <a:avLst/>
          </a:prstGeom>
          <a:noFill/>
          <a:ln>
            <a:noFill/>
          </a:ln>
        </p:spPr>
      </p:pic>
      <p:grpSp>
        <p:nvGrpSpPr>
          <p:cNvPr id="139" name="Google Shape;139;p18"/>
          <p:cNvGrpSpPr/>
          <p:nvPr/>
        </p:nvGrpSpPr>
        <p:grpSpPr>
          <a:xfrm>
            <a:off x="10943664" y="-52"/>
            <a:ext cx="1245319" cy="6857697"/>
            <a:chOff x="10950525" y="35050"/>
            <a:chExt cx="1239000" cy="6822900"/>
          </a:xfrm>
        </p:grpSpPr>
        <p:sp>
          <p:nvSpPr>
            <p:cNvPr id="140" name="Google Shape;140;p18"/>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panose="020F0502020204030204"/>
                <a:ea typeface="Calibri" panose="020F0502020204030204"/>
                <a:cs typeface="Calibri" panose="020F0502020204030204"/>
                <a:sym typeface="Calibri" panose="020F0502020204030204"/>
              </a:endParaRPr>
            </a:p>
          </p:txBody>
        </p:sp>
        <p:sp>
          <p:nvSpPr>
            <p:cNvPr id="141" name="Google Shape;141;p18"/>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panose="020F0502020204030204"/>
                  <a:ea typeface="Calibri" panose="020F0502020204030204"/>
                  <a:cs typeface="Calibri" panose="020F0502020204030204"/>
                  <a:sym typeface="Calibri" panose="020F0502020204030204"/>
                </a:rPr>
                <a:t> </a:t>
              </a:r>
              <a:endParaRPr>
                <a:latin typeface="Calibri" panose="020F0502020204030204"/>
                <a:ea typeface="Calibri" panose="020F0502020204030204"/>
                <a:cs typeface="Calibri" panose="020F0502020204030204"/>
                <a:sym typeface="Calibri" panose="020F0502020204030204"/>
              </a:endParaRPr>
            </a:p>
          </p:txBody>
        </p:sp>
      </p:grpSp>
      <p:sp>
        <p:nvSpPr>
          <p:cNvPr id="143" name="Google Shape;143;p18"/>
          <p:cNvSpPr txBox="1"/>
          <p:nvPr/>
        </p:nvSpPr>
        <p:spPr>
          <a:xfrm>
            <a:off x="322875" y="214650"/>
            <a:ext cx="6729000" cy="351348"/>
          </a:xfrm>
          <a:prstGeom prst="rect">
            <a:avLst/>
          </a:prstGeom>
          <a:noFill/>
          <a:ln>
            <a:noFill/>
          </a:ln>
        </p:spPr>
        <p:txBody>
          <a:bodyPr spcFirstLastPara="1" wrap="square" lIns="91425" tIns="91425" rIns="91425" bIns="91425" anchor="t" anchorCtr="0">
            <a:spAutoFit/>
          </a:bodyPr>
          <a:lstStyle/>
          <a:p>
            <a:pPr marL="342900" lvl="0" indent="-342900">
              <a:lnSpc>
                <a:spcPts val="1250"/>
              </a:lnSpc>
              <a:buSzPts val="1100"/>
              <a:buFont typeface="Times New Roman" panose="02020603050405020304" pitchFamily="18" charset="0"/>
              <a:buAutoNum type="arabicPeriod"/>
              <a:tabLst>
                <a:tab pos="201295" algn="l"/>
                <a:tab pos="228600" algn="l"/>
              </a:tabLst>
            </a:pPr>
            <a:r>
              <a:rPr lang="es-ES" sz="1800" b="1" kern="0" spc="-10" dirty="0">
                <a:effectLst/>
                <a:latin typeface="Garamond" panose="02020404030301010803" pitchFamily="18" charset="0"/>
                <a:ea typeface="Times New Roman" panose="02020603050405020304" pitchFamily="18" charset="0"/>
              </a:rPr>
              <a:t>CONCURSO</a:t>
            </a:r>
            <a:r>
              <a:rPr lang="es-ES" sz="1800" b="1" kern="0" spc="-45" dirty="0">
                <a:effectLst/>
                <a:latin typeface="Garamond" panose="02020404030301010803" pitchFamily="18" charset="0"/>
                <a:ea typeface="Times New Roman" panose="02020603050405020304" pitchFamily="18" charset="0"/>
              </a:rPr>
              <a:t> </a:t>
            </a:r>
            <a:r>
              <a:rPr lang="es-ES" sz="1800" b="1" kern="0" spc="-10" dirty="0">
                <a:effectLst/>
                <a:latin typeface="Garamond" panose="02020404030301010803" pitchFamily="18" charset="0"/>
                <a:ea typeface="Times New Roman" panose="02020603050405020304" pitchFamily="18" charset="0"/>
              </a:rPr>
              <a:t>“MEMORIAS</a:t>
            </a:r>
            <a:r>
              <a:rPr lang="es-ES" sz="1800" b="1" kern="0" spc="-40" dirty="0">
                <a:effectLst/>
                <a:latin typeface="Garamond" panose="02020404030301010803" pitchFamily="18" charset="0"/>
                <a:ea typeface="Times New Roman" panose="02020603050405020304" pitchFamily="18" charset="0"/>
              </a:rPr>
              <a:t> </a:t>
            </a:r>
            <a:r>
              <a:rPr lang="es-ES" sz="1800" b="1" kern="0" spc="-10" dirty="0">
                <a:effectLst/>
                <a:latin typeface="Garamond" panose="02020404030301010803" pitchFamily="18" charset="0"/>
                <a:ea typeface="Times New Roman" panose="02020603050405020304" pitchFamily="18" charset="0"/>
              </a:rPr>
              <a:t>TEJIDAS</a:t>
            </a:r>
            <a:r>
              <a:rPr lang="es-ES" sz="1800" b="1" kern="0" spc="-40" dirty="0">
                <a:effectLst/>
                <a:latin typeface="Garamond" panose="02020404030301010803" pitchFamily="18" charset="0"/>
                <a:ea typeface="Times New Roman" panose="02020603050405020304" pitchFamily="18" charset="0"/>
              </a:rPr>
              <a:t> </a:t>
            </a:r>
            <a:r>
              <a:rPr lang="es-ES" sz="1800" b="1" kern="0" spc="-10" dirty="0">
                <a:effectLst/>
                <a:latin typeface="Garamond" panose="02020404030301010803" pitchFamily="18" charset="0"/>
                <a:ea typeface="Times New Roman" panose="02020603050405020304" pitchFamily="18" charset="0"/>
              </a:rPr>
              <a:t>EN</a:t>
            </a:r>
            <a:r>
              <a:rPr lang="es-ES" sz="1800" b="1" kern="0" spc="-40" dirty="0">
                <a:effectLst/>
                <a:latin typeface="Garamond" panose="02020404030301010803" pitchFamily="18" charset="0"/>
                <a:ea typeface="Times New Roman" panose="02020603050405020304" pitchFamily="18" charset="0"/>
              </a:rPr>
              <a:t> </a:t>
            </a:r>
            <a:r>
              <a:rPr lang="es-ES" sz="1800" b="1" kern="0" spc="-10" dirty="0">
                <a:effectLst/>
                <a:latin typeface="Garamond" panose="02020404030301010803" pitchFamily="18" charset="0"/>
                <a:ea typeface="Times New Roman" panose="02020603050405020304" pitchFamily="18" charset="0"/>
              </a:rPr>
              <a:t>EL</a:t>
            </a:r>
            <a:r>
              <a:rPr lang="es-ES" sz="1800" b="1" kern="0" spc="-45" dirty="0">
                <a:effectLst/>
                <a:latin typeface="Garamond" panose="02020404030301010803" pitchFamily="18" charset="0"/>
                <a:ea typeface="Times New Roman" panose="02020603050405020304" pitchFamily="18" charset="0"/>
              </a:rPr>
              <a:t> </a:t>
            </a:r>
            <a:r>
              <a:rPr lang="es-ES" sz="1800" b="1" kern="0" spc="-10" dirty="0">
                <a:effectLst/>
                <a:latin typeface="Garamond" panose="02020404030301010803" pitchFamily="18" charset="0"/>
                <a:ea typeface="Times New Roman" panose="02020603050405020304" pitchFamily="18" charset="0"/>
              </a:rPr>
              <a:t>PÁRAMO”</a:t>
            </a:r>
            <a:endParaRPr lang="es-CO" sz="1800" b="1" kern="0" spc="-10" dirty="0">
              <a:effectLst/>
              <a:latin typeface="Times New Roman" panose="02020603050405020304" pitchFamily="18" charset="0"/>
              <a:ea typeface="Times New Roman" panose="02020603050405020304" pitchFamily="18" charset="0"/>
            </a:endParaRPr>
          </a:p>
        </p:txBody>
      </p:sp>
      <p:pic>
        <p:nvPicPr>
          <p:cNvPr id="2" name="Imagen 1" descr="logo alcaldia"/>
          <p:cNvPicPr>
            <a:picLocks noChangeAspect="1"/>
          </p:cNvPicPr>
          <p:nvPr/>
        </p:nvPicPr>
        <p:blipFill>
          <a:blip r:embed="rId4"/>
          <a:stretch>
            <a:fillRect/>
          </a:stretch>
        </p:blipFill>
        <p:spPr>
          <a:xfrm>
            <a:off x="11111865" y="6485890"/>
            <a:ext cx="1019810" cy="297815"/>
          </a:xfrm>
          <a:prstGeom prst="rect">
            <a:avLst/>
          </a:prstGeom>
        </p:spPr>
      </p:pic>
      <p:sp>
        <p:nvSpPr>
          <p:cNvPr id="4" name="CuadroTexto 3">
            <a:extLst>
              <a:ext uri="{FF2B5EF4-FFF2-40B4-BE49-F238E27FC236}">
                <a16:creationId xmlns:a16="http://schemas.microsoft.com/office/drawing/2014/main" id="{8F7BE1F8-BCA8-82E1-CDC4-630A6AB29069}"/>
              </a:ext>
            </a:extLst>
          </p:cNvPr>
          <p:cNvSpPr txBox="1"/>
          <p:nvPr/>
        </p:nvSpPr>
        <p:spPr>
          <a:xfrm>
            <a:off x="609168" y="565998"/>
            <a:ext cx="10973663" cy="5420266"/>
          </a:xfrm>
          <a:prstGeom prst="rect">
            <a:avLst/>
          </a:prstGeom>
          <a:noFill/>
        </p:spPr>
        <p:txBody>
          <a:bodyPr wrap="square">
            <a:spAutoFit/>
          </a:bodyPr>
          <a:lstStyle/>
          <a:p>
            <a:pPr marR="292735" algn="just">
              <a:lnSpc>
                <a:spcPct val="97000"/>
              </a:lnSpc>
              <a:spcBef>
                <a:spcPts val="5"/>
              </a:spcBef>
              <a:spcAft>
                <a:spcPts val="0"/>
              </a:spcAft>
            </a:pPr>
            <a:r>
              <a:rPr lang="es-ES" b="1" spc="-5" dirty="0">
                <a:effectLst/>
                <a:latin typeface="Garamond" panose="02020404030301010803" pitchFamily="18" charset="0"/>
                <a:ea typeface="Times New Roman" panose="02020603050405020304" pitchFamily="18" charset="0"/>
              </a:rPr>
              <a:t> </a:t>
            </a:r>
            <a:endParaRPr lang="es-CO" dirty="0">
              <a:effectLst/>
              <a:latin typeface="Times New Roman" panose="02020603050405020304" pitchFamily="18" charset="0"/>
              <a:ea typeface="Times New Roman" panose="02020603050405020304" pitchFamily="18" charset="0"/>
            </a:endParaRPr>
          </a:p>
          <a:p>
            <a:pPr>
              <a:lnSpc>
                <a:spcPct val="107000"/>
              </a:lnSpc>
              <a:spcAft>
                <a:spcPts val="800"/>
              </a:spcAft>
            </a:pPr>
            <a:r>
              <a:rPr lang="es-CO" b="1" kern="100" dirty="0">
                <a:effectLst/>
                <a:latin typeface="Calibri" panose="020F0502020204030204" pitchFamily="34" charset="0"/>
                <a:ea typeface="Calibri" panose="020F0502020204030204" pitchFamily="34" charset="0"/>
                <a:cs typeface="Times New Roman" panose="02020603050405020304" pitchFamily="18" charset="0"/>
              </a:rPr>
              <a:t>INFANTIL Y JUVENIL </a:t>
            </a:r>
            <a:endParaRPr lang="es-CO" kern="100" dirty="0">
              <a:effectLst/>
              <a:latin typeface="Calibri" panose="020F0502020204030204" pitchFamily="34" charset="0"/>
              <a:ea typeface="Calibri" panose="020F0502020204030204" pitchFamily="34" charset="0"/>
              <a:cs typeface="Times New Roman" panose="02020603050405020304" pitchFamily="18" charset="0"/>
            </a:endParaRPr>
          </a:p>
          <a:p>
            <a:pPr marR="292735" algn="just">
              <a:lnSpc>
                <a:spcPct val="97000"/>
              </a:lnSpc>
              <a:spcBef>
                <a:spcPts val="5"/>
              </a:spcBef>
              <a:spcAft>
                <a:spcPts val="0"/>
              </a:spcAft>
            </a:pPr>
            <a:r>
              <a:rPr lang="es-ES" spc="-5" dirty="0">
                <a:effectLst/>
                <a:latin typeface="Garamond" panose="02020404030301010803" pitchFamily="18" charset="0"/>
                <a:ea typeface="Times New Roman" panose="02020603050405020304" pitchFamily="18" charset="0"/>
              </a:rPr>
              <a:t>MACRAMÉ:</a:t>
            </a:r>
            <a:endParaRPr lang="es-CO" dirty="0">
              <a:effectLst/>
              <a:latin typeface="Times New Roman" panose="02020603050405020304" pitchFamily="18" charset="0"/>
              <a:ea typeface="Times New Roman" panose="02020603050405020304" pitchFamily="18" charset="0"/>
            </a:endParaRPr>
          </a:p>
          <a:p>
            <a:pPr marR="292735" algn="just">
              <a:lnSpc>
                <a:spcPct val="97000"/>
              </a:lnSpc>
              <a:spcBef>
                <a:spcPts val="5"/>
              </a:spcBef>
              <a:spcAft>
                <a:spcPts val="0"/>
              </a:spcAft>
            </a:pPr>
            <a:r>
              <a:rPr lang="es-ES" spc="-5" dirty="0">
                <a:effectLst/>
                <a:latin typeface="Garamond" panose="02020404030301010803" pitchFamily="18" charset="0"/>
                <a:ea typeface="Times New Roman" panose="02020603050405020304" pitchFamily="18" charset="0"/>
              </a:rPr>
              <a:t> </a:t>
            </a:r>
            <a:endParaRPr lang="es-CO" dirty="0">
              <a:effectLst/>
              <a:latin typeface="Times New Roman" panose="02020603050405020304" pitchFamily="18" charset="0"/>
              <a:ea typeface="Times New Roman" panose="02020603050405020304" pitchFamily="18" charset="0"/>
            </a:endParaRPr>
          </a:p>
          <a:p>
            <a:pPr marR="292735" algn="just">
              <a:lnSpc>
                <a:spcPct val="97000"/>
              </a:lnSpc>
              <a:spcBef>
                <a:spcPts val="5"/>
              </a:spcBef>
              <a:spcAft>
                <a:spcPts val="0"/>
              </a:spcAft>
            </a:pPr>
            <a:r>
              <a:rPr lang="es-ES" spc="-5" dirty="0">
                <a:effectLst/>
                <a:latin typeface="Garamond" panose="02020404030301010803" pitchFamily="18" charset="0"/>
                <a:ea typeface="Times New Roman" panose="02020603050405020304" pitchFamily="18" charset="0"/>
              </a:rPr>
              <a:t>Se</a:t>
            </a:r>
            <a:r>
              <a:rPr lang="es-ES" spc="-65" dirty="0">
                <a:effectLst/>
                <a:latin typeface="Garamond" panose="02020404030301010803" pitchFamily="18" charset="0"/>
                <a:ea typeface="Times New Roman" panose="02020603050405020304" pitchFamily="18" charset="0"/>
              </a:rPr>
              <a:t> </a:t>
            </a:r>
            <a:r>
              <a:rPr lang="es-ES" spc="-5" dirty="0">
                <a:effectLst/>
                <a:latin typeface="Garamond" panose="02020404030301010803" pitchFamily="18" charset="0"/>
                <a:ea typeface="Times New Roman" panose="02020603050405020304" pitchFamily="18" charset="0"/>
              </a:rPr>
              <a:t>convocará</a:t>
            </a:r>
            <a:r>
              <a:rPr lang="es-ES" spc="-65" dirty="0">
                <a:effectLst/>
                <a:latin typeface="Garamond" panose="02020404030301010803" pitchFamily="18" charset="0"/>
                <a:ea typeface="Times New Roman" panose="02020603050405020304" pitchFamily="18" charset="0"/>
              </a:rPr>
              <a:t> </a:t>
            </a:r>
            <a:r>
              <a:rPr lang="es-ES" spc="-5" dirty="0">
                <a:effectLst/>
                <a:latin typeface="Garamond" panose="02020404030301010803" pitchFamily="18" charset="0"/>
                <a:ea typeface="Times New Roman" panose="02020603050405020304" pitchFamily="18" charset="0"/>
              </a:rPr>
              <a:t>a</a:t>
            </a:r>
            <a:r>
              <a:rPr lang="es-ES" spc="-65" dirty="0">
                <a:effectLst/>
                <a:latin typeface="Garamond" panose="02020404030301010803" pitchFamily="18" charset="0"/>
                <a:ea typeface="Times New Roman" panose="02020603050405020304" pitchFamily="18" charset="0"/>
              </a:rPr>
              <a:t>   </a:t>
            </a:r>
            <a:r>
              <a:rPr lang="es-ES" spc="-5" dirty="0">
                <a:effectLst/>
                <a:latin typeface="Garamond" panose="02020404030301010803" pitchFamily="18" charset="0"/>
                <a:ea typeface="Times New Roman" panose="02020603050405020304" pitchFamily="18" charset="0"/>
              </a:rPr>
              <a:t>concurso</a:t>
            </a:r>
            <a:r>
              <a:rPr lang="es-ES" spc="-60" dirty="0">
                <a:effectLst/>
                <a:latin typeface="Garamond" panose="02020404030301010803" pitchFamily="18" charset="0"/>
                <a:ea typeface="Times New Roman" panose="02020603050405020304" pitchFamily="18" charset="0"/>
              </a:rPr>
              <a:t> </a:t>
            </a:r>
            <a:r>
              <a:rPr lang="es-ES" spc="-5" dirty="0">
                <a:effectLst/>
                <a:latin typeface="Garamond" panose="02020404030301010803" pitchFamily="18" charset="0"/>
                <a:ea typeface="Times New Roman" panose="02020603050405020304" pitchFamily="18" charset="0"/>
              </a:rPr>
              <a:t>a</a:t>
            </a:r>
            <a:r>
              <a:rPr lang="es-ES" spc="-60" dirty="0">
                <a:effectLst/>
                <a:latin typeface="Garamond" panose="02020404030301010803" pitchFamily="18" charset="0"/>
                <a:ea typeface="Times New Roman" panose="02020603050405020304" pitchFamily="18" charset="0"/>
              </a:rPr>
              <a:t> </a:t>
            </a:r>
            <a:r>
              <a:rPr lang="es-ES" spc="-5" dirty="0">
                <a:effectLst/>
                <a:latin typeface="Garamond" panose="02020404030301010803" pitchFamily="18" charset="0"/>
                <a:ea typeface="Times New Roman" panose="02020603050405020304" pitchFamily="18" charset="0"/>
              </a:rPr>
              <a:t>participantes que desarrollen tejidos en macramé y que en su producto demuestran más de un nudo, los participantes deben llevar sus utensilios para realizar la creación durante el evento, para ello tendrán 2 horas y se evaluarán los siguientes criterios:</a:t>
            </a:r>
            <a:endParaRPr lang="es-CO" dirty="0">
              <a:effectLst/>
              <a:latin typeface="Times New Roman" panose="02020603050405020304" pitchFamily="18" charset="0"/>
              <a:ea typeface="Times New Roman" panose="02020603050405020304" pitchFamily="18" charset="0"/>
            </a:endParaRPr>
          </a:p>
          <a:p>
            <a:pPr>
              <a:lnSpc>
                <a:spcPct val="107000"/>
              </a:lnSpc>
              <a:spcAft>
                <a:spcPts val="800"/>
              </a:spcAft>
            </a:pPr>
            <a:r>
              <a:rPr lang="es-CO" kern="100" dirty="0">
                <a:effectLst/>
                <a:latin typeface="Calibri" panose="020F0502020204030204" pitchFamily="34" charset="0"/>
                <a:ea typeface="Calibri" panose="020F0502020204030204" pitchFamily="34" charset="0"/>
                <a:cs typeface="Times New Roman" panose="02020603050405020304" pitchFamily="18" charset="0"/>
              </a:rPr>
              <a:t> </a:t>
            </a:r>
          </a:p>
          <a:p>
            <a:pPr marL="2057400" marR="292735" lvl="4" indent="-228600" algn="just">
              <a:lnSpc>
                <a:spcPct val="97000"/>
              </a:lnSpc>
              <a:spcBef>
                <a:spcPts val="5"/>
              </a:spcBef>
              <a:spcAft>
                <a:spcPts val="0"/>
              </a:spcAft>
              <a:buSzPts val="1100"/>
              <a:buFont typeface="Times New Roman" panose="02020603050405020304" pitchFamily="18" charset="0"/>
              <a:buAutoNum type="arabicPeriod"/>
            </a:pPr>
            <a:r>
              <a:rPr lang="es-ES" b="1" spc="-5" dirty="0">
                <a:effectLst/>
                <a:latin typeface="Garamond" panose="02020404030301010803" pitchFamily="18" charset="0"/>
                <a:ea typeface="Times New Roman" panose="02020603050405020304" pitchFamily="18" charset="0"/>
              </a:rPr>
              <a:t>Incluir 2 tipos de nudos </a:t>
            </a:r>
            <a:endParaRPr lang="es-CO" spc="-10" dirty="0">
              <a:effectLst/>
              <a:latin typeface="Times New Roman" panose="02020603050405020304" pitchFamily="18" charset="0"/>
              <a:ea typeface="Times New Roman" panose="02020603050405020304" pitchFamily="18" charset="0"/>
            </a:endParaRPr>
          </a:p>
          <a:p>
            <a:pPr marL="2057400" marR="292735" lvl="4" indent="-228600" algn="just">
              <a:lnSpc>
                <a:spcPct val="97000"/>
              </a:lnSpc>
              <a:spcBef>
                <a:spcPts val="5"/>
              </a:spcBef>
              <a:spcAft>
                <a:spcPts val="0"/>
              </a:spcAft>
              <a:buSzPts val="1100"/>
              <a:buFont typeface="Times New Roman" panose="02020603050405020304" pitchFamily="18" charset="0"/>
              <a:buAutoNum type="arabicPeriod"/>
            </a:pPr>
            <a:r>
              <a:rPr lang="es-ES" b="1" spc="-5" dirty="0">
                <a:effectLst/>
                <a:latin typeface="Garamond" panose="02020404030301010803" pitchFamily="18" charset="0"/>
                <a:ea typeface="Times New Roman" panose="02020603050405020304" pitchFamily="18" charset="0"/>
              </a:rPr>
              <a:t>creatividad (manejo de colores y figuras)</a:t>
            </a:r>
            <a:endParaRPr lang="es-CO" spc="-10" dirty="0">
              <a:effectLst/>
              <a:latin typeface="Times New Roman" panose="02020603050405020304" pitchFamily="18" charset="0"/>
              <a:ea typeface="Times New Roman" panose="02020603050405020304" pitchFamily="18" charset="0"/>
            </a:endParaRPr>
          </a:p>
          <a:p>
            <a:pPr marL="2057400" marR="292735" lvl="4" indent="-228600" algn="just">
              <a:lnSpc>
                <a:spcPct val="97000"/>
              </a:lnSpc>
              <a:spcBef>
                <a:spcPts val="5"/>
              </a:spcBef>
              <a:spcAft>
                <a:spcPts val="0"/>
              </a:spcAft>
              <a:buSzPts val="1100"/>
              <a:buFont typeface="Times New Roman" panose="02020603050405020304" pitchFamily="18" charset="0"/>
              <a:buAutoNum type="arabicPeriod"/>
            </a:pPr>
            <a:r>
              <a:rPr lang="es-ES" b="1" spc="-5" dirty="0">
                <a:effectLst/>
                <a:latin typeface="Garamond" panose="02020404030301010803" pitchFamily="18" charset="0"/>
                <a:ea typeface="Times New Roman" panose="02020603050405020304" pitchFamily="18" charset="0"/>
              </a:rPr>
              <a:t>Avance en el desarrollo del producto</a:t>
            </a:r>
            <a:endParaRPr lang="es-CO" spc="-10" dirty="0">
              <a:effectLst/>
              <a:latin typeface="Times New Roman" panose="02020603050405020304" pitchFamily="18" charset="0"/>
              <a:ea typeface="Times New Roman" panose="02020603050405020304" pitchFamily="18" charset="0"/>
            </a:endParaRPr>
          </a:p>
          <a:p>
            <a:pPr marL="2057400" marR="292735" lvl="4" indent="-228600" algn="just">
              <a:lnSpc>
                <a:spcPct val="97000"/>
              </a:lnSpc>
              <a:spcBef>
                <a:spcPts val="5"/>
              </a:spcBef>
              <a:spcAft>
                <a:spcPts val="0"/>
              </a:spcAft>
              <a:buSzPts val="1100"/>
              <a:buFont typeface="Times New Roman" panose="02020603050405020304" pitchFamily="18" charset="0"/>
              <a:buAutoNum type="arabicPeriod"/>
            </a:pPr>
            <a:r>
              <a:rPr lang="es-ES" b="1" spc="-5" dirty="0">
                <a:effectLst/>
                <a:latin typeface="Garamond" panose="02020404030301010803" pitchFamily="18" charset="0"/>
                <a:ea typeface="Times New Roman" panose="02020603050405020304" pitchFamily="18" charset="0"/>
              </a:rPr>
              <a:t>Narrativa sobre el producto </a:t>
            </a:r>
            <a:endParaRPr lang="es-CO" spc="-10" dirty="0">
              <a:effectLst/>
              <a:latin typeface="Times New Roman" panose="02020603050405020304" pitchFamily="18" charset="0"/>
              <a:ea typeface="Times New Roman" panose="02020603050405020304" pitchFamily="18" charset="0"/>
            </a:endParaRPr>
          </a:p>
          <a:p>
            <a:pPr marR="292735" algn="just">
              <a:lnSpc>
                <a:spcPct val="97000"/>
              </a:lnSpc>
              <a:spcBef>
                <a:spcPts val="5"/>
              </a:spcBef>
              <a:spcAft>
                <a:spcPts val="0"/>
              </a:spcAft>
            </a:pPr>
            <a:r>
              <a:rPr lang="es-ES" spc="-5" dirty="0">
                <a:effectLst/>
                <a:latin typeface="Garamond" panose="02020404030301010803" pitchFamily="18" charset="0"/>
                <a:ea typeface="Times New Roman" panose="02020603050405020304" pitchFamily="18" charset="0"/>
              </a:rPr>
              <a:t>CROCHET:</a:t>
            </a:r>
            <a:endParaRPr lang="es-CO" dirty="0">
              <a:effectLst/>
              <a:latin typeface="Times New Roman" panose="02020603050405020304" pitchFamily="18" charset="0"/>
              <a:ea typeface="Times New Roman" panose="02020603050405020304" pitchFamily="18" charset="0"/>
            </a:endParaRPr>
          </a:p>
          <a:p>
            <a:pPr marR="292735" algn="just">
              <a:lnSpc>
                <a:spcPct val="97000"/>
              </a:lnSpc>
              <a:spcBef>
                <a:spcPts val="5"/>
              </a:spcBef>
              <a:spcAft>
                <a:spcPts val="0"/>
              </a:spcAft>
            </a:pPr>
            <a:r>
              <a:rPr lang="es-ES" spc="-5" dirty="0">
                <a:effectLst/>
                <a:latin typeface="Garamond" panose="02020404030301010803" pitchFamily="18" charset="0"/>
                <a:ea typeface="Times New Roman" panose="02020603050405020304" pitchFamily="18" charset="0"/>
              </a:rPr>
              <a:t> </a:t>
            </a:r>
            <a:endParaRPr lang="es-CO" dirty="0">
              <a:effectLst/>
              <a:latin typeface="Times New Roman" panose="02020603050405020304" pitchFamily="18" charset="0"/>
              <a:ea typeface="Times New Roman" panose="02020603050405020304" pitchFamily="18" charset="0"/>
            </a:endParaRPr>
          </a:p>
          <a:p>
            <a:pPr marR="292735" algn="just">
              <a:lnSpc>
                <a:spcPct val="97000"/>
              </a:lnSpc>
              <a:spcBef>
                <a:spcPts val="5"/>
              </a:spcBef>
              <a:spcAft>
                <a:spcPts val="0"/>
              </a:spcAft>
            </a:pPr>
            <a:r>
              <a:rPr lang="es-ES" spc="-5" dirty="0">
                <a:effectLst/>
                <a:latin typeface="Garamond" panose="02020404030301010803" pitchFamily="18" charset="0"/>
                <a:ea typeface="Times New Roman" panose="02020603050405020304" pitchFamily="18" charset="0"/>
              </a:rPr>
              <a:t>Se</a:t>
            </a:r>
            <a:r>
              <a:rPr lang="es-ES" spc="-65" dirty="0">
                <a:effectLst/>
                <a:latin typeface="Garamond" panose="02020404030301010803" pitchFamily="18" charset="0"/>
                <a:ea typeface="Times New Roman" panose="02020603050405020304" pitchFamily="18" charset="0"/>
              </a:rPr>
              <a:t> </a:t>
            </a:r>
            <a:r>
              <a:rPr lang="es-ES" spc="-5" dirty="0">
                <a:effectLst/>
                <a:latin typeface="Garamond" panose="02020404030301010803" pitchFamily="18" charset="0"/>
                <a:ea typeface="Times New Roman" panose="02020603050405020304" pitchFamily="18" charset="0"/>
              </a:rPr>
              <a:t>convocará</a:t>
            </a:r>
            <a:r>
              <a:rPr lang="es-ES" spc="-65" dirty="0">
                <a:effectLst/>
                <a:latin typeface="Garamond" panose="02020404030301010803" pitchFamily="18" charset="0"/>
                <a:ea typeface="Times New Roman" panose="02020603050405020304" pitchFamily="18" charset="0"/>
              </a:rPr>
              <a:t> </a:t>
            </a:r>
            <a:r>
              <a:rPr lang="es-ES" spc="-5" dirty="0">
                <a:effectLst/>
                <a:latin typeface="Garamond" panose="02020404030301010803" pitchFamily="18" charset="0"/>
                <a:ea typeface="Times New Roman" panose="02020603050405020304" pitchFamily="18" charset="0"/>
              </a:rPr>
              <a:t>a</a:t>
            </a:r>
            <a:r>
              <a:rPr lang="es-ES" spc="-65" dirty="0">
                <a:effectLst/>
                <a:latin typeface="Garamond" panose="02020404030301010803" pitchFamily="18" charset="0"/>
                <a:ea typeface="Times New Roman" panose="02020603050405020304" pitchFamily="18" charset="0"/>
              </a:rPr>
              <a:t>   </a:t>
            </a:r>
            <a:r>
              <a:rPr lang="es-ES" spc="-5" dirty="0">
                <a:effectLst/>
                <a:latin typeface="Garamond" panose="02020404030301010803" pitchFamily="18" charset="0"/>
                <a:ea typeface="Times New Roman" panose="02020603050405020304" pitchFamily="18" charset="0"/>
              </a:rPr>
              <a:t>concurso</a:t>
            </a:r>
            <a:r>
              <a:rPr lang="es-ES" spc="-60" dirty="0">
                <a:effectLst/>
                <a:latin typeface="Garamond" panose="02020404030301010803" pitchFamily="18" charset="0"/>
                <a:ea typeface="Times New Roman" panose="02020603050405020304" pitchFamily="18" charset="0"/>
              </a:rPr>
              <a:t> </a:t>
            </a:r>
            <a:r>
              <a:rPr lang="es-ES" spc="-5" dirty="0">
                <a:effectLst/>
                <a:latin typeface="Garamond" panose="02020404030301010803" pitchFamily="18" charset="0"/>
                <a:ea typeface="Times New Roman" panose="02020603050405020304" pitchFamily="18" charset="0"/>
              </a:rPr>
              <a:t>a</a:t>
            </a:r>
            <a:r>
              <a:rPr lang="es-ES" spc="-60" dirty="0">
                <a:effectLst/>
                <a:latin typeface="Garamond" panose="02020404030301010803" pitchFamily="18" charset="0"/>
                <a:ea typeface="Times New Roman" panose="02020603050405020304" pitchFamily="18" charset="0"/>
              </a:rPr>
              <a:t> </a:t>
            </a:r>
            <a:r>
              <a:rPr lang="es-ES" spc="-5" dirty="0">
                <a:effectLst/>
                <a:latin typeface="Garamond" panose="02020404030301010803" pitchFamily="18" charset="0"/>
                <a:ea typeface="Times New Roman" panose="02020603050405020304" pitchFamily="18" charset="0"/>
              </a:rPr>
              <a:t>participantes que desarrollen tejidos en crochet y que en su producto demuestran más de una puntada, los participantes deben llevar sus utensilios para realizar la creación durante el evento, para ello tendrán 2 horas y se evaluarán los siguientes criterios:</a:t>
            </a:r>
            <a:endParaRPr lang="es-CO" dirty="0">
              <a:effectLst/>
              <a:latin typeface="Times New Roman" panose="02020603050405020304" pitchFamily="18" charset="0"/>
              <a:ea typeface="Times New Roman" panose="02020603050405020304" pitchFamily="18" charset="0"/>
            </a:endParaRPr>
          </a:p>
          <a:p>
            <a:pPr>
              <a:lnSpc>
                <a:spcPct val="107000"/>
              </a:lnSpc>
              <a:spcAft>
                <a:spcPts val="800"/>
              </a:spcAft>
            </a:pPr>
            <a:r>
              <a:rPr lang="es-CO" kern="100" dirty="0">
                <a:effectLst/>
                <a:latin typeface="Calibri" panose="020F0502020204030204" pitchFamily="34" charset="0"/>
                <a:ea typeface="Calibri" panose="020F0502020204030204" pitchFamily="34" charset="0"/>
                <a:cs typeface="Times New Roman" panose="02020603050405020304" pitchFamily="18" charset="0"/>
              </a:rPr>
              <a:t> </a:t>
            </a:r>
          </a:p>
          <a:p>
            <a:pPr marL="2057400" marR="292735" lvl="4" indent="-228600" algn="just">
              <a:lnSpc>
                <a:spcPct val="97000"/>
              </a:lnSpc>
              <a:spcBef>
                <a:spcPts val="5"/>
              </a:spcBef>
              <a:spcAft>
                <a:spcPts val="0"/>
              </a:spcAft>
              <a:buSzPts val="1100"/>
              <a:buFont typeface="Times New Roman" panose="02020603050405020304" pitchFamily="18" charset="0"/>
              <a:buAutoNum type="arabicPeriod"/>
            </a:pPr>
            <a:r>
              <a:rPr lang="es-ES" b="1" spc="-5" dirty="0">
                <a:effectLst/>
                <a:latin typeface="Garamond" panose="02020404030301010803" pitchFamily="18" charset="0"/>
                <a:ea typeface="Times New Roman" panose="02020603050405020304" pitchFamily="18" charset="0"/>
              </a:rPr>
              <a:t>Incluir 2 tipos de puntadas</a:t>
            </a:r>
            <a:endParaRPr lang="es-CO" spc="-10" dirty="0">
              <a:effectLst/>
              <a:latin typeface="Times New Roman" panose="02020603050405020304" pitchFamily="18" charset="0"/>
              <a:ea typeface="Times New Roman" panose="02020603050405020304" pitchFamily="18" charset="0"/>
            </a:endParaRPr>
          </a:p>
          <a:p>
            <a:pPr marL="2057400" marR="292735" lvl="4" indent="-228600" algn="just">
              <a:lnSpc>
                <a:spcPct val="97000"/>
              </a:lnSpc>
              <a:spcBef>
                <a:spcPts val="5"/>
              </a:spcBef>
              <a:spcAft>
                <a:spcPts val="0"/>
              </a:spcAft>
              <a:buSzPts val="1100"/>
              <a:buFont typeface="Times New Roman" panose="02020603050405020304" pitchFamily="18" charset="0"/>
              <a:buAutoNum type="arabicPeriod"/>
            </a:pPr>
            <a:r>
              <a:rPr lang="es-ES" b="1" spc="-5" dirty="0">
                <a:effectLst/>
                <a:latin typeface="Garamond" panose="02020404030301010803" pitchFamily="18" charset="0"/>
                <a:ea typeface="Times New Roman" panose="02020603050405020304" pitchFamily="18" charset="0"/>
              </a:rPr>
              <a:t>creatividad (manejo de colores y figuras)</a:t>
            </a:r>
            <a:endParaRPr lang="es-CO" spc="-10" dirty="0">
              <a:effectLst/>
              <a:latin typeface="Times New Roman" panose="02020603050405020304" pitchFamily="18" charset="0"/>
              <a:ea typeface="Times New Roman" panose="02020603050405020304" pitchFamily="18" charset="0"/>
            </a:endParaRPr>
          </a:p>
          <a:p>
            <a:pPr marL="2057400" marR="292735" lvl="4" indent="-228600" algn="just">
              <a:lnSpc>
                <a:spcPct val="97000"/>
              </a:lnSpc>
              <a:spcBef>
                <a:spcPts val="5"/>
              </a:spcBef>
              <a:spcAft>
                <a:spcPts val="0"/>
              </a:spcAft>
              <a:buSzPts val="1100"/>
              <a:buFont typeface="Times New Roman" panose="02020603050405020304" pitchFamily="18" charset="0"/>
              <a:buAutoNum type="arabicPeriod"/>
            </a:pPr>
            <a:r>
              <a:rPr lang="es-ES" b="1" spc="-5" dirty="0">
                <a:effectLst/>
                <a:latin typeface="Garamond" panose="02020404030301010803" pitchFamily="18" charset="0"/>
                <a:ea typeface="Times New Roman" panose="02020603050405020304" pitchFamily="18" charset="0"/>
              </a:rPr>
              <a:t>Avance en el desarrollo del producto</a:t>
            </a:r>
            <a:endParaRPr lang="es-CO" spc="-10" dirty="0">
              <a:effectLst/>
              <a:latin typeface="Times New Roman" panose="02020603050405020304" pitchFamily="18" charset="0"/>
              <a:ea typeface="Times New Roman" panose="02020603050405020304" pitchFamily="18" charset="0"/>
            </a:endParaRPr>
          </a:p>
          <a:p>
            <a:pPr marL="2057400" marR="292735" lvl="4" indent="-228600" algn="just">
              <a:lnSpc>
                <a:spcPct val="97000"/>
              </a:lnSpc>
              <a:spcBef>
                <a:spcPts val="5"/>
              </a:spcBef>
              <a:spcAft>
                <a:spcPts val="0"/>
              </a:spcAft>
              <a:buSzPts val="1100"/>
              <a:buFont typeface="Times New Roman" panose="02020603050405020304" pitchFamily="18" charset="0"/>
              <a:buAutoNum type="arabicPeriod"/>
            </a:pPr>
            <a:r>
              <a:rPr lang="es-ES" b="1" spc="-5" dirty="0">
                <a:effectLst/>
                <a:latin typeface="Garamond" panose="02020404030301010803" pitchFamily="18" charset="0"/>
                <a:ea typeface="Times New Roman" panose="02020603050405020304" pitchFamily="18" charset="0"/>
              </a:rPr>
              <a:t>Narrativa sobre el producto </a:t>
            </a:r>
            <a:endParaRPr lang="es-CO" spc="-10" dirty="0">
              <a:effectLst/>
              <a:latin typeface="Times New Roman" panose="02020603050405020304" pitchFamily="18" charset="0"/>
              <a:ea typeface="Times New Roman" panose="02020603050405020304" pitchFamily="18" charset="0"/>
            </a:endParaRPr>
          </a:p>
          <a:p>
            <a:pPr marR="292735" algn="just">
              <a:lnSpc>
                <a:spcPct val="97000"/>
              </a:lnSpc>
              <a:spcBef>
                <a:spcPts val="5"/>
              </a:spcBef>
              <a:spcAft>
                <a:spcPts val="0"/>
              </a:spcAft>
            </a:pPr>
            <a:r>
              <a:rPr lang="es-ES" b="1" spc="-5" dirty="0">
                <a:effectLst/>
                <a:latin typeface="Garamond" panose="02020404030301010803" pitchFamily="18" charset="0"/>
                <a:ea typeface="Times New Roman" panose="02020603050405020304" pitchFamily="18" charset="0"/>
              </a:rPr>
              <a:t> </a:t>
            </a:r>
            <a:endParaRPr lang="es-CO" dirty="0">
              <a:effectLst/>
              <a:latin typeface="Times New Roman" panose="02020603050405020304" pitchFamily="18" charset="0"/>
              <a:ea typeface="Times New Roman" panose="02020603050405020304" pitchFamily="18" charset="0"/>
            </a:endParaRPr>
          </a:p>
          <a:p>
            <a:pPr marR="292735" algn="just">
              <a:lnSpc>
                <a:spcPct val="97000"/>
              </a:lnSpc>
              <a:spcBef>
                <a:spcPts val="5"/>
              </a:spcBef>
              <a:spcAft>
                <a:spcPts val="0"/>
              </a:spcAft>
            </a:pPr>
            <a:r>
              <a:rPr lang="es-ES" b="1" spc="-5" dirty="0">
                <a:effectLst/>
                <a:latin typeface="Garamond" panose="02020404030301010803" pitchFamily="18" charset="0"/>
                <a:ea typeface="Times New Roman" panose="02020603050405020304" pitchFamily="18" charset="0"/>
              </a:rPr>
              <a:t>Se podrán presentar niños y niñas de 12 a 17 años en una categoría única y serán premiados de la siguiente manera:</a:t>
            </a:r>
            <a:endParaRPr lang="es-CO" dirty="0">
              <a:effectLst/>
              <a:latin typeface="Times New Roman" panose="02020603050405020304" pitchFamily="18" charset="0"/>
              <a:ea typeface="Times New Roman" panose="02020603050405020304" pitchFamily="18" charset="0"/>
            </a:endParaRPr>
          </a:p>
          <a:p>
            <a:pPr marR="292735" algn="just">
              <a:lnSpc>
                <a:spcPct val="97000"/>
              </a:lnSpc>
              <a:spcBef>
                <a:spcPts val="5"/>
              </a:spcBef>
              <a:spcAft>
                <a:spcPts val="0"/>
              </a:spcAft>
            </a:pPr>
            <a:r>
              <a:rPr lang="es-ES" b="1" spc="-5" dirty="0">
                <a:effectLst/>
                <a:latin typeface="Garamond" panose="02020404030301010803" pitchFamily="18" charset="0"/>
                <a:ea typeface="Times New Roman" panose="02020603050405020304" pitchFamily="18" charset="0"/>
              </a:rPr>
              <a:t> </a:t>
            </a:r>
            <a:endParaRPr lang="es-CO" dirty="0">
              <a:effectLst/>
              <a:latin typeface="Times New Roman" panose="02020603050405020304" pitchFamily="18" charset="0"/>
              <a:ea typeface="Times New Roman" panose="02020603050405020304" pitchFamily="18" charset="0"/>
            </a:endParaRPr>
          </a:p>
          <a:p>
            <a:pPr marR="292735" algn="just">
              <a:lnSpc>
                <a:spcPct val="97000"/>
              </a:lnSpc>
              <a:spcBef>
                <a:spcPts val="5"/>
              </a:spcBef>
              <a:spcAft>
                <a:spcPts val="0"/>
              </a:spcAft>
            </a:pPr>
            <a:endParaRPr lang="es-CO" sz="1000" spc="-1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705711405"/>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081017f8-6399-4cfa-bdfa-f9a67679f390">
      <Terms xmlns="http://schemas.microsoft.com/office/infopath/2007/PartnerControls"/>
    </lcf76f155ced4ddcb4097134ff3c332f>
    <TaxCatchAll xmlns="cd3006bc-85c8-4bd2-876e-37dfcf48a749"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80A6A21E4B1A9745BC216A41268D3AE7" ma:contentTypeVersion="13" ma:contentTypeDescription="Crear nuevo documento." ma:contentTypeScope="" ma:versionID="93ec2ff9ae2613c99750c4c80f92434b">
  <xsd:schema xmlns:xsd="http://www.w3.org/2001/XMLSchema" xmlns:xs="http://www.w3.org/2001/XMLSchema" xmlns:p="http://schemas.microsoft.com/office/2006/metadata/properties" xmlns:ns2="081017f8-6399-4cfa-bdfa-f9a67679f390" xmlns:ns3="cd3006bc-85c8-4bd2-876e-37dfcf48a749" targetNamespace="http://schemas.microsoft.com/office/2006/metadata/properties" ma:root="true" ma:fieldsID="49c9364ec7844ab26ee6438f41c6f1f8" ns2:_="" ns3:_="">
    <xsd:import namespace="081017f8-6399-4cfa-bdfa-f9a67679f390"/>
    <xsd:import namespace="cd3006bc-85c8-4bd2-876e-37dfcf48a749"/>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Location" minOccurs="0"/>
                <xsd:element ref="ns2:MediaServiceGenerationTime" minOccurs="0"/>
                <xsd:element ref="ns2:MediaServiceEventHashCode" minOccurs="0"/>
                <xsd:element ref="ns2:MediaLengthInSecond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81017f8-6399-4cfa-bdfa-f9a67679f390"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Etiquetas de imagen" ma:readOnly="false" ma:fieldId="{5cf76f15-5ced-4ddc-b409-7134ff3c332f}" ma:taxonomyMulti="true" ma:sspId="1310d8ee-99bf-4ea4-9dbe-e9e068685e8f"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Location" ma:index="16" nillable="true" ma:displayName="Location" ma:indexed="true"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d3006bc-85c8-4bd2-876e-37dfcf48a749"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c84cb442-03eb-4879-9a7f-228408629405}" ma:internalName="TaxCatchAll" ma:showField="CatchAllData" ma:web="cd3006bc-85c8-4bd2-876e-37dfcf48a74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634ABFB-E8BE-4BBE-99EA-027D3A90BA4B}">
  <ds:schemaRefs/>
</ds:datastoreItem>
</file>

<file path=customXml/itemProps2.xml><?xml version="1.0" encoding="utf-8"?>
<ds:datastoreItem xmlns:ds="http://schemas.openxmlformats.org/officeDocument/2006/customXml" ds:itemID="{417547E9-A54E-47D3-B95F-DB1BBD7DC130}">
  <ds:schemaRefs/>
</ds:datastoreItem>
</file>

<file path=customXml/itemProps3.xml><?xml version="1.0" encoding="utf-8"?>
<ds:datastoreItem xmlns:ds="http://schemas.openxmlformats.org/officeDocument/2006/customXml" ds:itemID="{BB8AF47A-6247-4E9F-A2EB-46CB409BFD44}">
  <ds:schemaRefs/>
</ds:datastoreItem>
</file>

<file path=docProps/app.xml><?xml version="1.0" encoding="utf-8"?>
<Properties xmlns="http://schemas.openxmlformats.org/officeDocument/2006/extended-properties" xmlns:vt="http://schemas.openxmlformats.org/officeDocument/2006/docPropsVTypes">
  <TotalTime>553</TotalTime>
  <Words>3619</Words>
  <Application>Microsoft Office PowerPoint</Application>
  <PresentationFormat>Panorámica</PresentationFormat>
  <Paragraphs>582</Paragraphs>
  <Slides>25</Slides>
  <Notes>24</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25</vt:i4>
      </vt:variant>
    </vt:vector>
  </HeadingPairs>
  <TitlesOfParts>
    <vt:vector size="33" baseType="lpstr">
      <vt:lpstr>Arial</vt:lpstr>
      <vt:lpstr>Calibri</vt:lpstr>
      <vt:lpstr>Calibri Light</vt:lpstr>
      <vt:lpstr>Garamond</vt:lpstr>
      <vt:lpstr>Lexend Deca</vt:lpstr>
      <vt:lpstr>Oswald</vt:lpstr>
      <vt:lpstr>Times New Roman</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PC</dc:creator>
  <cp:lastModifiedBy>Laura Viviana Barragan Cruz</cp:lastModifiedBy>
  <cp:revision>19</cp:revision>
  <dcterms:created xsi:type="dcterms:W3CDTF">2025-04-14T20:05:28Z</dcterms:created>
  <dcterms:modified xsi:type="dcterms:W3CDTF">2025-08-15T18:44:46Z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0x01010080A6A21E4B1A9745BC216A41268D3AE7</vt:lpwstr>
  </property>
  <property fmtid="{D5CDD505-2E9C-101B-9397-08002B2CF9AE}" pid="3" name="MediaServiceImageTags">
    <vt:lpwstr/>
  </property>
  <property fmtid="{D5CDD505-2E9C-101B-9397-08002B2CF9AE}" pid="4" name="ICV">
    <vt:lpwstr>A5DC6EEFC36841578A6DE7530B35CAC0_13</vt:lpwstr>
  </property>
  <property fmtid="{D5CDD505-2E9C-101B-9397-08002B2CF9AE}" pid="5" name="KSOProductBuildVer">
    <vt:lpwstr>2058-12.2.0.20795</vt:lpwstr>
  </property>
</Properties>
</file>