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95" r:id="rId6"/>
    <p:sldId id="294" r:id="rId7"/>
    <p:sldId id="293" r:id="rId8"/>
    <p:sldId id="296" r:id="rId9"/>
    <p:sldId id="259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BF04C04B-B0B0-4FAC-A8CB-9D594D688CF0}">
          <p14:sldIdLst>
            <p14:sldId id="256"/>
            <p14:sldId id="295"/>
            <p14:sldId id="294"/>
            <p14:sldId id="293"/>
            <p14:sldId id="296"/>
          </p14:sldIdLst>
        </p14:section>
        <p14:section name="Sección sin título" id="{3DC3DE95-C1E0-4FCD-8D28-3D8D828AA950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12721E-7FD1-4E59-8406-E7900AC24F2D}" v="1" dt="2025-12-18T02:21:37.2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13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ED115E-135A-44DC-AD08-C3FDB6FC414E}" type="doc">
      <dgm:prSet loTypeId="urn:microsoft.com/office/officeart/2005/8/layout/h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1CFB9590-B04C-401D-A5E6-7A2B2BA964A7}">
      <dgm:prSet phldrT="[Texto]"/>
      <dgm:spPr/>
      <dgm:t>
        <a:bodyPr/>
        <a:lstStyle/>
        <a:p>
          <a:r>
            <a:rPr lang="es-CO" noProof="0">
              <a:latin typeface="+mj-lt"/>
              <a:ea typeface="Calibri"/>
              <a:cs typeface="Calibri"/>
            </a:rPr>
            <a:t>Sesiones</a:t>
          </a:r>
          <a:endParaRPr lang="es-CO">
            <a:latin typeface="+mj-lt"/>
          </a:endParaRPr>
        </a:p>
      </dgm:t>
    </dgm:pt>
    <dgm:pt modelId="{E3A4361A-E2B5-4C70-862A-D8B560EB6FA0}" type="parTrans" cxnId="{5C2BF718-9B6F-4053-A2F9-A50DD6F39F7B}">
      <dgm:prSet/>
      <dgm:spPr/>
      <dgm:t>
        <a:bodyPr/>
        <a:lstStyle/>
        <a:p>
          <a:endParaRPr lang="es-CO"/>
        </a:p>
      </dgm:t>
    </dgm:pt>
    <dgm:pt modelId="{B5FAA62A-0A1B-4919-BB4E-6CFFE1A15B94}" type="sibTrans" cxnId="{5C2BF718-9B6F-4053-A2F9-A50DD6F39F7B}">
      <dgm:prSet/>
      <dgm:spPr/>
      <dgm:t>
        <a:bodyPr/>
        <a:lstStyle/>
        <a:p>
          <a:endParaRPr lang="es-CO"/>
        </a:p>
      </dgm:t>
    </dgm:pt>
    <dgm:pt modelId="{B38818DD-AAD0-4EE4-BCF5-275FFE13F438}">
      <dgm:prSet phldrT="[Texto]" custT="1"/>
      <dgm:spPr/>
      <dgm:t>
        <a:bodyPr/>
        <a:lstStyle/>
        <a:p>
          <a:pPr rtl="0"/>
          <a:r>
            <a:rPr lang="es-CO" sz="1400" b="0" i="0" u="none">
              <a:latin typeface="+mn-lt"/>
            </a:rPr>
            <a:t>23/05/2025</a:t>
          </a:r>
          <a:r>
            <a:rPr lang="es-CO" sz="1400" b="0" i="0">
              <a:latin typeface="+mn-lt"/>
            </a:rPr>
            <a:t>, sesión extraordinaria.</a:t>
          </a:r>
          <a:endParaRPr lang="es-CO" sz="1400" b="0" i="0" u="none">
            <a:latin typeface="+mn-lt"/>
            <a:ea typeface="Calibri"/>
            <a:cs typeface="Calibri"/>
          </a:endParaRPr>
        </a:p>
      </dgm:t>
    </dgm:pt>
    <dgm:pt modelId="{919ACF8B-3356-4E14-8B49-9E7D0E21E7F5}" type="parTrans" cxnId="{5F5F1AA3-29D0-497D-BC1F-0DEC9E7D4989}">
      <dgm:prSet/>
      <dgm:spPr/>
      <dgm:t>
        <a:bodyPr/>
        <a:lstStyle/>
        <a:p>
          <a:endParaRPr lang="es-CO"/>
        </a:p>
      </dgm:t>
    </dgm:pt>
    <dgm:pt modelId="{21C475E7-E473-4B4F-8C21-6B53684E84F2}" type="sibTrans" cxnId="{5F5F1AA3-29D0-497D-BC1F-0DEC9E7D4989}">
      <dgm:prSet/>
      <dgm:spPr/>
      <dgm:t>
        <a:bodyPr/>
        <a:lstStyle/>
        <a:p>
          <a:endParaRPr lang="es-CO"/>
        </a:p>
      </dgm:t>
    </dgm:pt>
    <dgm:pt modelId="{50544D6B-CD0B-427B-B268-DF54E4F6CE63}">
      <dgm:prSet phldrT="[Texto]"/>
      <dgm:spPr/>
      <dgm:t>
        <a:bodyPr/>
        <a:lstStyle/>
        <a:p>
          <a:r>
            <a:rPr lang="es-CO" noProof="0">
              <a:latin typeface="+mj-lt"/>
              <a:ea typeface="Calibri"/>
              <a:cs typeface="Calibri"/>
            </a:rPr>
            <a:t>Acciones estratégicas</a:t>
          </a:r>
          <a:endParaRPr lang="es-CO">
            <a:latin typeface="+mj-lt"/>
          </a:endParaRPr>
        </a:p>
      </dgm:t>
    </dgm:pt>
    <dgm:pt modelId="{D763E16C-8232-480C-95E5-6C93E406E0C0}" type="parTrans" cxnId="{AABBCF91-7527-4D9E-84BE-3E0374BF734A}">
      <dgm:prSet/>
      <dgm:spPr/>
      <dgm:t>
        <a:bodyPr/>
        <a:lstStyle/>
        <a:p>
          <a:endParaRPr lang="es-CO"/>
        </a:p>
      </dgm:t>
    </dgm:pt>
    <dgm:pt modelId="{74228123-1FC9-4470-B6DD-C282C5A748E4}" type="sibTrans" cxnId="{AABBCF91-7527-4D9E-84BE-3E0374BF734A}">
      <dgm:prSet/>
      <dgm:spPr/>
      <dgm:t>
        <a:bodyPr/>
        <a:lstStyle/>
        <a:p>
          <a:endParaRPr lang="es-CO"/>
        </a:p>
      </dgm:t>
    </dgm:pt>
    <dgm:pt modelId="{04837DFC-D9C4-412F-8466-F059EF60EBA6}">
      <dgm:prSet phldrT="[Texto]" custT="1"/>
      <dgm:spPr/>
      <dgm:t>
        <a:bodyPr/>
        <a:lstStyle/>
        <a:p>
          <a:r>
            <a:rPr lang="es-CO" sz="1500"/>
            <a:t>Identificación </a:t>
          </a:r>
          <a:r>
            <a:rPr lang="es-MX" sz="1500"/>
            <a:t>de Grupos de valor y partes de Interesadas.</a:t>
          </a:r>
          <a:endParaRPr lang="es-CO" sz="1500"/>
        </a:p>
      </dgm:t>
    </dgm:pt>
    <dgm:pt modelId="{D251E5CB-2ECD-4EC1-A655-8290C3778AB6}" type="parTrans" cxnId="{EB7497F2-ABAA-441C-B3CD-D914A2C9C1FF}">
      <dgm:prSet/>
      <dgm:spPr/>
      <dgm:t>
        <a:bodyPr/>
        <a:lstStyle/>
        <a:p>
          <a:endParaRPr lang="es-CO"/>
        </a:p>
      </dgm:t>
    </dgm:pt>
    <dgm:pt modelId="{EE04AEC2-DA49-4CF1-95C1-95158364BA24}" type="sibTrans" cxnId="{EB7497F2-ABAA-441C-B3CD-D914A2C9C1FF}">
      <dgm:prSet/>
      <dgm:spPr/>
      <dgm:t>
        <a:bodyPr/>
        <a:lstStyle/>
        <a:p>
          <a:endParaRPr lang="es-CO"/>
        </a:p>
      </dgm:t>
    </dgm:pt>
    <dgm:pt modelId="{65A9F875-ACC7-4FEA-82F7-F9FC296710B3}">
      <dgm:prSet phldrT="[Texto]" phldr="0" custT="1"/>
      <dgm:spPr/>
      <dgm:t>
        <a:bodyPr/>
        <a:lstStyle/>
        <a:p>
          <a:r>
            <a:rPr lang="es-CO" sz="1400" b="0" i="0">
              <a:latin typeface="+mn-lt"/>
            </a:rPr>
            <a:t>13/06/2025 Sesión ordinaria.</a:t>
          </a:r>
          <a:endParaRPr lang="es-CO" sz="1400">
            <a:latin typeface="+mn-lt"/>
          </a:endParaRPr>
        </a:p>
      </dgm:t>
    </dgm:pt>
    <dgm:pt modelId="{29AF6D65-1244-4610-9CBC-67708E4AC75B}" type="parTrans" cxnId="{3CD614E2-326D-499F-A530-F77138B72BC2}">
      <dgm:prSet/>
      <dgm:spPr/>
      <dgm:t>
        <a:bodyPr/>
        <a:lstStyle/>
        <a:p>
          <a:endParaRPr lang="es-CO"/>
        </a:p>
      </dgm:t>
    </dgm:pt>
    <dgm:pt modelId="{02B14F7F-5992-4E8E-9A96-DD974D560DD4}" type="sibTrans" cxnId="{3CD614E2-326D-499F-A530-F77138B72BC2}">
      <dgm:prSet/>
      <dgm:spPr/>
      <dgm:t>
        <a:bodyPr/>
        <a:lstStyle/>
        <a:p>
          <a:endParaRPr lang="es-CO"/>
        </a:p>
      </dgm:t>
    </dgm:pt>
    <dgm:pt modelId="{D66EC3F5-091F-4440-B05C-901EBCFCA51A}">
      <dgm:prSet phldrT="[Texto]" phldr="0" custT="1"/>
      <dgm:spPr/>
      <dgm:t>
        <a:bodyPr/>
        <a:lstStyle/>
        <a:p>
          <a:r>
            <a:rPr lang="es-MX" sz="1400" b="0" i="0">
              <a:latin typeface="+mn-lt"/>
            </a:rPr>
            <a:t>30/09/2025 </a:t>
          </a:r>
          <a:r>
            <a:rPr lang="es-CO" sz="1400" b="0" i="0">
              <a:latin typeface="+mn-lt"/>
            </a:rPr>
            <a:t>Sesión ordinaria.</a:t>
          </a:r>
          <a:endParaRPr lang="es-CO" sz="1400">
            <a:latin typeface="+mn-lt"/>
          </a:endParaRPr>
        </a:p>
      </dgm:t>
    </dgm:pt>
    <dgm:pt modelId="{476C9FDF-6C0B-4A77-89E7-00FC9C4E7663}" type="parTrans" cxnId="{9A372104-1664-4357-92D6-4DFDE5FDB5FC}">
      <dgm:prSet/>
      <dgm:spPr/>
      <dgm:t>
        <a:bodyPr/>
        <a:lstStyle/>
        <a:p>
          <a:endParaRPr lang="es-CO"/>
        </a:p>
      </dgm:t>
    </dgm:pt>
    <dgm:pt modelId="{ADF1F956-F48B-4ADF-A6BC-A484026CC356}" type="sibTrans" cxnId="{9A372104-1664-4357-92D6-4DFDE5FDB5FC}">
      <dgm:prSet/>
      <dgm:spPr/>
      <dgm:t>
        <a:bodyPr/>
        <a:lstStyle/>
        <a:p>
          <a:endParaRPr lang="es-CO"/>
        </a:p>
      </dgm:t>
    </dgm:pt>
    <dgm:pt modelId="{D08DA32E-3EF1-4BDD-A265-00B6E817FB8A}">
      <dgm:prSet phldrT="[Texto]" phldr="0" custT="1"/>
      <dgm:spPr/>
      <dgm:t>
        <a:bodyPr/>
        <a:lstStyle/>
        <a:p>
          <a:r>
            <a:rPr lang="es-CO" sz="1400">
              <a:latin typeface="+mn-lt"/>
            </a:rPr>
            <a:t>Agendada 19/12/2025 Sesión ordinaria.</a:t>
          </a:r>
        </a:p>
      </dgm:t>
    </dgm:pt>
    <dgm:pt modelId="{9123F5AB-AE3B-45DC-B02D-9DFEC1A6F71D}" type="parTrans" cxnId="{D55DC28E-0F62-463B-BA59-8F46175245B6}">
      <dgm:prSet/>
      <dgm:spPr/>
      <dgm:t>
        <a:bodyPr/>
        <a:lstStyle/>
        <a:p>
          <a:endParaRPr lang="es-CO"/>
        </a:p>
      </dgm:t>
    </dgm:pt>
    <dgm:pt modelId="{D7444BFE-312C-48E2-8765-ACE0799933A6}" type="sibTrans" cxnId="{D55DC28E-0F62-463B-BA59-8F46175245B6}">
      <dgm:prSet/>
      <dgm:spPr/>
      <dgm:t>
        <a:bodyPr/>
        <a:lstStyle/>
        <a:p>
          <a:endParaRPr lang="es-CO"/>
        </a:p>
      </dgm:t>
    </dgm:pt>
    <dgm:pt modelId="{ED5A16D0-8B1E-40BE-A648-4CF1B4E68BEC}">
      <dgm:prSet custT="1"/>
      <dgm:spPr/>
      <dgm:t>
        <a:bodyPr/>
        <a:lstStyle/>
        <a:p>
          <a:r>
            <a:rPr lang="es-CO" sz="1500" b="0" i="0"/>
            <a:t>Fortalecimiento del conocimiento en temas de relacionamiento con la ciudadanía.</a:t>
          </a:r>
          <a:endParaRPr lang="es-CO" sz="1500"/>
        </a:p>
      </dgm:t>
    </dgm:pt>
    <dgm:pt modelId="{D94B328D-0D5A-4887-9425-D3D779E01F36}" type="parTrans" cxnId="{5B6BD6D2-DA11-4E47-B4CC-55339EB071D2}">
      <dgm:prSet/>
      <dgm:spPr/>
      <dgm:t>
        <a:bodyPr/>
        <a:lstStyle/>
        <a:p>
          <a:endParaRPr lang="es-CO"/>
        </a:p>
      </dgm:t>
    </dgm:pt>
    <dgm:pt modelId="{7B3601E1-DE37-4DAA-ABEB-85C498A78A67}" type="sibTrans" cxnId="{5B6BD6D2-DA11-4E47-B4CC-55339EB071D2}">
      <dgm:prSet/>
      <dgm:spPr/>
      <dgm:t>
        <a:bodyPr/>
        <a:lstStyle/>
        <a:p>
          <a:endParaRPr lang="es-CO"/>
        </a:p>
      </dgm:t>
    </dgm:pt>
    <dgm:pt modelId="{A7A1F66F-10A8-487E-A312-6A0968ABE35F}">
      <dgm:prSet custT="1"/>
      <dgm:spPr/>
      <dgm:t>
        <a:bodyPr/>
        <a:lstStyle/>
        <a:p>
          <a:r>
            <a:rPr lang="es-CO" sz="1500"/>
            <a:t>Actualización de documentos asociados al proceso de Participación y Relacionamiento con la Ciudadanía.</a:t>
          </a:r>
        </a:p>
      </dgm:t>
    </dgm:pt>
    <dgm:pt modelId="{E127EBCC-1A74-4A49-8C67-328D47A419D5}" type="parTrans" cxnId="{9215F4A0-E90C-43DA-876E-2DB869A5773F}">
      <dgm:prSet/>
      <dgm:spPr/>
      <dgm:t>
        <a:bodyPr/>
        <a:lstStyle/>
        <a:p>
          <a:endParaRPr lang="es-CO"/>
        </a:p>
      </dgm:t>
    </dgm:pt>
    <dgm:pt modelId="{68890210-1B60-441B-A9E1-974BBFF69C70}" type="sibTrans" cxnId="{9215F4A0-E90C-43DA-876E-2DB869A5773F}">
      <dgm:prSet/>
      <dgm:spPr/>
      <dgm:t>
        <a:bodyPr/>
        <a:lstStyle/>
        <a:p>
          <a:endParaRPr lang="es-CO"/>
        </a:p>
      </dgm:t>
    </dgm:pt>
    <dgm:pt modelId="{21708DC7-E80B-4096-8AB3-008EA88B6B69}">
      <dgm:prSet custT="1"/>
      <dgm:spPr/>
      <dgm:t>
        <a:bodyPr/>
        <a:lstStyle/>
        <a:p>
          <a:r>
            <a:rPr lang="es-MX" sz="1500" b="0" i="0"/>
            <a:t>Actualización y publicación carta de trato digno.</a:t>
          </a:r>
          <a:endParaRPr lang="es-CO" sz="1500"/>
        </a:p>
      </dgm:t>
    </dgm:pt>
    <dgm:pt modelId="{02978E7D-9A0D-432A-BEBE-7C499390E380}" type="parTrans" cxnId="{B07012C2-E0BE-4B8E-9A46-D63048151AA6}">
      <dgm:prSet/>
      <dgm:spPr/>
      <dgm:t>
        <a:bodyPr/>
        <a:lstStyle/>
        <a:p>
          <a:endParaRPr lang="es-CO"/>
        </a:p>
      </dgm:t>
    </dgm:pt>
    <dgm:pt modelId="{AB351F06-ED32-4F38-8812-72370A1B1C0D}" type="sibTrans" cxnId="{B07012C2-E0BE-4B8E-9A46-D63048151AA6}">
      <dgm:prSet/>
      <dgm:spPr/>
      <dgm:t>
        <a:bodyPr/>
        <a:lstStyle/>
        <a:p>
          <a:endParaRPr lang="es-CO"/>
        </a:p>
      </dgm:t>
    </dgm:pt>
    <dgm:pt modelId="{AD587746-88A6-437B-9776-A49A1985C13E}">
      <dgm:prSet custT="1"/>
      <dgm:spPr/>
      <dgm:t>
        <a:bodyPr/>
        <a:lstStyle/>
        <a:p>
          <a:r>
            <a:rPr lang="es-CO" sz="1500"/>
            <a:t>Elaboración y </a:t>
          </a:r>
          <a:r>
            <a:rPr lang="es-MX" sz="1500" b="0" i="0"/>
            <a:t>publicación del informe de gestión de los derechos de petición.</a:t>
          </a:r>
          <a:endParaRPr lang="es-CO" sz="1500"/>
        </a:p>
      </dgm:t>
    </dgm:pt>
    <dgm:pt modelId="{A9244B49-27E0-4E4B-8E2B-0F7B73957BEE}" type="parTrans" cxnId="{B5E304FA-C1DE-4315-A817-BCD6D7EBD14A}">
      <dgm:prSet/>
      <dgm:spPr/>
      <dgm:t>
        <a:bodyPr/>
        <a:lstStyle/>
        <a:p>
          <a:endParaRPr lang="es-CO"/>
        </a:p>
      </dgm:t>
    </dgm:pt>
    <dgm:pt modelId="{FB0BD9CC-46AA-44EC-A0A5-EFDAC36DFE7F}" type="sibTrans" cxnId="{B5E304FA-C1DE-4315-A817-BCD6D7EBD14A}">
      <dgm:prSet/>
      <dgm:spPr/>
      <dgm:t>
        <a:bodyPr/>
        <a:lstStyle/>
        <a:p>
          <a:endParaRPr lang="es-CO"/>
        </a:p>
      </dgm:t>
    </dgm:pt>
    <dgm:pt modelId="{13ACB791-AB84-48D2-B6D4-2BFA25C69F2F}">
      <dgm:prSet custT="1"/>
      <dgm:spPr/>
      <dgm:t>
        <a:bodyPr/>
        <a:lstStyle/>
        <a:p>
          <a:r>
            <a:rPr lang="es-MX" sz="1500" b="0" i="0"/>
            <a:t>Ejecución de la Campaña #HablemosClaro.</a:t>
          </a:r>
          <a:endParaRPr lang="es-CO" sz="1500"/>
        </a:p>
      </dgm:t>
    </dgm:pt>
    <dgm:pt modelId="{5F8DA510-3F9E-4914-BB9D-8994B1CFD6C1}" type="parTrans" cxnId="{32FE25C9-1376-4D80-AF17-22FB4F3617DA}">
      <dgm:prSet/>
      <dgm:spPr/>
      <dgm:t>
        <a:bodyPr/>
        <a:lstStyle/>
        <a:p>
          <a:endParaRPr lang="es-CO"/>
        </a:p>
      </dgm:t>
    </dgm:pt>
    <dgm:pt modelId="{8B573F6C-599C-45BD-94AD-1B08580DDA5A}" type="sibTrans" cxnId="{32FE25C9-1376-4D80-AF17-22FB4F3617DA}">
      <dgm:prSet/>
      <dgm:spPr/>
      <dgm:t>
        <a:bodyPr/>
        <a:lstStyle/>
        <a:p>
          <a:endParaRPr lang="es-CO"/>
        </a:p>
      </dgm:t>
    </dgm:pt>
    <dgm:pt modelId="{2B890B09-5E07-4DE7-B878-B2AFD12C89DB}">
      <dgm:prSet custT="1"/>
      <dgm:spPr/>
      <dgm:t>
        <a:bodyPr/>
        <a:lstStyle/>
        <a:p>
          <a:r>
            <a:rPr lang="es-CO" sz="1500"/>
            <a:t>Seguimiento Plan Institucional de Participación Ciudadana.</a:t>
          </a:r>
        </a:p>
      </dgm:t>
    </dgm:pt>
    <dgm:pt modelId="{14D5770A-BCA0-44B7-896B-919DB00095F1}" type="parTrans" cxnId="{E070935E-0891-4632-8052-27B7789DC31D}">
      <dgm:prSet/>
      <dgm:spPr/>
      <dgm:t>
        <a:bodyPr/>
        <a:lstStyle/>
        <a:p>
          <a:endParaRPr lang="es-CO"/>
        </a:p>
      </dgm:t>
    </dgm:pt>
    <dgm:pt modelId="{C2BC3622-DCE0-4FDD-94D9-B26DE9DF6CCC}" type="sibTrans" cxnId="{E070935E-0891-4632-8052-27B7789DC31D}">
      <dgm:prSet/>
      <dgm:spPr/>
      <dgm:t>
        <a:bodyPr/>
        <a:lstStyle/>
        <a:p>
          <a:endParaRPr lang="es-CO"/>
        </a:p>
      </dgm:t>
    </dgm:pt>
    <dgm:pt modelId="{E4D85C1D-B3D2-41F0-ADB1-B41EF3413B19}">
      <dgm:prSet custT="1"/>
      <dgm:spPr/>
      <dgm:t>
        <a:bodyPr/>
        <a:lstStyle/>
        <a:p>
          <a:r>
            <a:rPr lang="es-CO" sz="1500"/>
            <a:t>Actualización y mejora Menú Participa.</a:t>
          </a:r>
        </a:p>
      </dgm:t>
    </dgm:pt>
    <dgm:pt modelId="{515B96C0-BECB-466E-B1BA-C2353D120104}" type="parTrans" cxnId="{2A628609-CBB9-4DC2-9A7E-6C8817D01BB6}">
      <dgm:prSet/>
      <dgm:spPr/>
      <dgm:t>
        <a:bodyPr/>
        <a:lstStyle/>
        <a:p>
          <a:endParaRPr lang="es-CO"/>
        </a:p>
      </dgm:t>
    </dgm:pt>
    <dgm:pt modelId="{6F04E73F-7899-4724-A9E4-9193E64F8CC5}" type="sibTrans" cxnId="{2A628609-CBB9-4DC2-9A7E-6C8817D01BB6}">
      <dgm:prSet/>
      <dgm:spPr/>
      <dgm:t>
        <a:bodyPr/>
        <a:lstStyle/>
        <a:p>
          <a:endParaRPr lang="es-CO"/>
        </a:p>
      </dgm:t>
    </dgm:pt>
    <dgm:pt modelId="{693360FB-A982-4069-B202-FBAF2D73A1C2}">
      <dgm:prSet custT="1"/>
      <dgm:spPr/>
      <dgm:t>
        <a:bodyPr/>
        <a:lstStyle/>
        <a:p>
          <a:r>
            <a:rPr lang="es-MX" sz="1500" b="0" i="0"/>
            <a:t>Diseñó y publicación informe de medición de satisfacción ciudadana (productos, servicios y percepción en la atención).</a:t>
          </a:r>
          <a:endParaRPr lang="es-CO" sz="1500"/>
        </a:p>
      </dgm:t>
    </dgm:pt>
    <dgm:pt modelId="{C53DB052-4906-4CD8-B442-C37E2310C0F7}" type="parTrans" cxnId="{D49DA684-A850-4065-ACCB-6D129A897B0B}">
      <dgm:prSet/>
      <dgm:spPr/>
      <dgm:t>
        <a:bodyPr/>
        <a:lstStyle/>
        <a:p>
          <a:endParaRPr lang="es-CO"/>
        </a:p>
      </dgm:t>
    </dgm:pt>
    <dgm:pt modelId="{3EFE6B40-80B2-4317-A31E-907656899F1F}" type="sibTrans" cxnId="{D49DA684-A850-4065-ACCB-6D129A897B0B}">
      <dgm:prSet/>
      <dgm:spPr/>
      <dgm:t>
        <a:bodyPr/>
        <a:lstStyle/>
        <a:p>
          <a:endParaRPr lang="es-CO"/>
        </a:p>
      </dgm:t>
    </dgm:pt>
    <dgm:pt modelId="{9DFC4E26-0159-43AF-AF0C-4C7028D547F8}">
      <dgm:prSet custT="1"/>
      <dgm:spPr/>
      <dgm:t>
        <a:bodyPr/>
        <a:lstStyle/>
        <a:p>
          <a:r>
            <a:rPr lang="es-MX" sz="1500" b="0" i="0"/>
            <a:t>Consolidación y registro datos de operación en el Sistema Único de Información de Trámites –SUIT.</a:t>
          </a:r>
          <a:endParaRPr lang="es-CO" sz="1500"/>
        </a:p>
      </dgm:t>
    </dgm:pt>
    <dgm:pt modelId="{6927587C-F3DA-448D-A7F9-00A8704ABFB7}" type="parTrans" cxnId="{BD65DC6D-12AC-4F7E-8852-685D02B04F15}">
      <dgm:prSet/>
      <dgm:spPr/>
      <dgm:t>
        <a:bodyPr/>
        <a:lstStyle/>
        <a:p>
          <a:endParaRPr lang="es-CO"/>
        </a:p>
      </dgm:t>
    </dgm:pt>
    <dgm:pt modelId="{E36DADA2-0525-421D-BFC8-2A0A1CD45DDF}" type="sibTrans" cxnId="{BD65DC6D-12AC-4F7E-8852-685D02B04F15}">
      <dgm:prSet/>
      <dgm:spPr/>
      <dgm:t>
        <a:bodyPr/>
        <a:lstStyle/>
        <a:p>
          <a:endParaRPr lang="es-CO"/>
        </a:p>
      </dgm:t>
    </dgm:pt>
    <dgm:pt modelId="{E9D60CB5-2CF3-4085-AE39-A800CA9EFBBA}">
      <dgm:prSet custT="1"/>
      <dgm:spPr/>
      <dgm:t>
        <a:bodyPr/>
        <a:lstStyle/>
        <a:p>
          <a:r>
            <a:rPr lang="es-CO" sz="1500"/>
            <a:t>Elaboración de tableros de control con la información de la gestión de derechos de petición y las estrategias de participación ciudadana.</a:t>
          </a:r>
        </a:p>
      </dgm:t>
    </dgm:pt>
    <dgm:pt modelId="{5D420761-7EFC-4D28-BAE8-630529B3E02F}" type="parTrans" cxnId="{1D72F8CF-B7F7-482D-814A-116A973AB235}">
      <dgm:prSet/>
      <dgm:spPr/>
      <dgm:t>
        <a:bodyPr/>
        <a:lstStyle/>
        <a:p>
          <a:endParaRPr lang="es-CO"/>
        </a:p>
      </dgm:t>
    </dgm:pt>
    <dgm:pt modelId="{28D3944D-C095-4FDF-9908-0DFA5E5393B1}" type="sibTrans" cxnId="{1D72F8CF-B7F7-482D-814A-116A973AB235}">
      <dgm:prSet/>
      <dgm:spPr/>
      <dgm:t>
        <a:bodyPr/>
        <a:lstStyle/>
        <a:p>
          <a:endParaRPr lang="es-CO"/>
        </a:p>
      </dgm:t>
    </dgm:pt>
    <dgm:pt modelId="{70FA6654-621E-47A0-8979-61644184CD8E}">
      <dgm:prSet custT="1"/>
      <dgm:spPr/>
      <dgm:t>
        <a:bodyPr/>
        <a:lstStyle/>
        <a:p>
          <a:r>
            <a:rPr lang="es-CO" sz="1500"/>
            <a:t>Implementación acciones Estrategia Rendición de Cuentas.</a:t>
          </a:r>
        </a:p>
      </dgm:t>
    </dgm:pt>
    <dgm:pt modelId="{DF055188-5591-4CEB-8E99-50846AB5BBFD}" type="parTrans" cxnId="{C8DE56DB-ED11-44AA-857B-EC2D959E5486}">
      <dgm:prSet/>
      <dgm:spPr/>
      <dgm:t>
        <a:bodyPr/>
        <a:lstStyle/>
        <a:p>
          <a:endParaRPr lang="es-CO"/>
        </a:p>
      </dgm:t>
    </dgm:pt>
    <dgm:pt modelId="{49CA2CB8-0845-48CD-A185-2D84E7734959}" type="sibTrans" cxnId="{C8DE56DB-ED11-44AA-857B-EC2D959E5486}">
      <dgm:prSet/>
      <dgm:spPr/>
      <dgm:t>
        <a:bodyPr/>
        <a:lstStyle/>
        <a:p>
          <a:endParaRPr lang="es-CO"/>
        </a:p>
      </dgm:t>
    </dgm:pt>
    <dgm:pt modelId="{11C5ACBB-827C-41FF-95EC-F4D4EB19F16B}">
      <dgm:prSet custT="1"/>
      <dgm:spPr/>
      <dgm:t>
        <a:bodyPr/>
        <a:lstStyle/>
        <a:p>
          <a:r>
            <a:rPr lang="es-CO" sz="1500"/>
            <a:t>Socialización contenidos en la sede electrónica Botón de Transparencia y Acceso a la Información Pública y sobre el derecho de acceso a la información pública.</a:t>
          </a:r>
        </a:p>
      </dgm:t>
    </dgm:pt>
    <dgm:pt modelId="{8E90FB67-3BBD-44E5-9DCA-3B6C9617021A}" type="parTrans" cxnId="{0FD4FB61-68E2-4688-A5A4-CE6710E82DD6}">
      <dgm:prSet/>
      <dgm:spPr/>
      <dgm:t>
        <a:bodyPr/>
        <a:lstStyle/>
        <a:p>
          <a:endParaRPr lang="es-CO"/>
        </a:p>
      </dgm:t>
    </dgm:pt>
    <dgm:pt modelId="{6DD66150-EF76-4B5A-AF99-2D43B4488383}" type="sibTrans" cxnId="{0FD4FB61-68E2-4688-A5A4-CE6710E82DD6}">
      <dgm:prSet/>
      <dgm:spPr/>
      <dgm:t>
        <a:bodyPr/>
        <a:lstStyle/>
        <a:p>
          <a:endParaRPr lang="es-CO"/>
        </a:p>
      </dgm:t>
    </dgm:pt>
    <dgm:pt modelId="{AB463D45-CE44-4799-8351-68D88134AE49}">
      <dgm:prSet custT="1"/>
      <dgm:spPr/>
      <dgm:t>
        <a:bodyPr/>
        <a:lstStyle/>
        <a:p>
          <a:r>
            <a:rPr lang="es-CO" sz="1500"/>
            <a:t>Actualización de los protocolos de atención del Manual de Servicio a la Ciudadanía.</a:t>
          </a:r>
        </a:p>
      </dgm:t>
    </dgm:pt>
    <dgm:pt modelId="{BF2F140C-DD9A-4F85-8709-7F4222D6A55F}" type="parTrans" cxnId="{434DB1D4-6339-419B-8255-D0DD375C786C}">
      <dgm:prSet/>
      <dgm:spPr/>
      <dgm:t>
        <a:bodyPr/>
        <a:lstStyle/>
        <a:p>
          <a:endParaRPr lang="es-CO"/>
        </a:p>
      </dgm:t>
    </dgm:pt>
    <dgm:pt modelId="{CB0622F5-A3A9-4DA3-A2FC-747B411B52C6}" type="sibTrans" cxnId="{434DB1D4-6339-419B-8255-D0DD375C786C}">
      <dgm:prSet/>
      <dgm:spPr/>
      <dgm:t>
        <a:bodyPr/>
        <a:lstStyle/>
        <a:p>
          <a:endParaRPr lang="es-CO"/>
        </a:p>
      </dgm:t>
    </dgm:pt>
    <dgm:pt modelId="{7BF6CBB6-B0CA-4A89-94EC-4B3612048394}" type="pres">
      <dgm:prSet presAssocID="{DCED115E-135A-44DC-AD08-C3FDB6FC414E}" presName="Name0" presStyleCnt="0">
        <dgm:presLayoutVars>
          <dgm:dir/>
          <dgm:animLvl val="lvl"/>
          <dgm:resizeHandles val="exact"/>
        </dgm:presLayoutVars>
      </dgm:prSet>
      <dgm:spPr/>
    </dgm:pt>
    <dgm:pt modelId="{2C6383F8-E351-4A1C-B7A3-749D7DA26D62}" type="pres">
      <dgm:prSet presAssocID="{DCED115E-135A-44DC-AD08-C3FDB6FC414E}" presName="tSp" presStyleCnt="0"/>
      <dgm:spPr/>
    </dgm:pt>
    <dgm:pt modelId="{7EA1E29C-8A44-43E1-A42C-5D05570905ED}" type="pres">
      <dgm:prSet presAssocID="{DCED115E-135A-44DC-AD08-C3FDB6FC414E}" presName="bSp" presStyleCnt="0"/>
      <dgm:spPr/>
    </dgm:pt>
    <dgm:pt modelId="{26AD196F-ED6F-4CED-838E-1AACABD81BD4}" type="pres">
      <dgm:prSet presAssocID="{DCED115E-135A-44DC-AD08-C3FDB6FC414E}" presName="process" presStyleCnt="0"/>
      <dgm:spPr/>
    </dgm:pt>
    <dgm:pt modelId="{721D2CE8-6C3B-4568-BE15-79549563CBE4}" type="pres">
      <dgm:prSet presAssocID="{1CFB9590-B04C-401D-A5E6-7A2B2BA964A7}" presName="composite1" presStyleCnt="0"/>
      <dgm:spPr/>
    </dgm:pt>
    <dgm:pt modelId="{6F65357C-3659-4266-A7CC-332BD89539CA}" type="pres">
      <dgm:prSet presAssocID="{1CFB9590-B04C-401D-A5E6-7A2B2BA964A7}" presName="dummyNode1" presStyleLbl="node1" presStyleIdx="0" presStyleCnt="2"/>
      <dgm:spPr/>
    </dgm:pt>
    <dgm:pt modelId="{FF9C763A-D1A8-4EB6-BD98-82351310951E}" type="pres">
      <dgm:prSet presAssocID="{1CFB9590-B04C-401D-A5E6-7A2B2BA964A7}" presName="childNode1" presStyleLbl="bgAcc1" presStyleIdx="0" presStyleCnt="2" custScaleX="157240" custScaleY="96646" custLinFactNeighborX="1412" custLinFactNeighborY="-571">
        <dgm:presLayoutVars>
          <dgm:bulletEnabled val="1"/>
        </dgm:presLayoutVars>
      </dgm:prSet>
      <dgm:spPr/>
    </dgm:pt>
    <dgm:pt modelId="{045FC2A9-99FA-4E61-8B74-A5DF07B90450}" type="pres">
      <dgm:prSet presAssocID="{1CFB9590-B04C-401D-A5E6-7A2B2BA964A7}" presName="childNode1tx" presStyleLbl="bgAcc1" presStyleIdx="0" presStyleCnt="2">
        <dgm:presLayoutVars>
          <dgm:bulletEnabled val="1"/>
        </dgm:presLayoutVars>
      </dgm:prSet>
      <dgm:spPr/>
    </dgm:pt>
    <dgm:pt modelId="{ABE4B6FC-D6DE-4F6D-92E0-4A6FA427347B}" type="pres">
      <dgm:prSet presAssocID="{1CFB9590-B04C-401D-A5E6-7A2B2BA964A7}" presName="parentNode1" presStyleLbl="node1" presStyleIdx="0" presStyleCnt="2" custLinFactNeighborX="16447" custLinFactNeighborY="12227">
        <dgm:presLayoutVars>
          <dgm:chMax val="1"/>
          <dgm:bulletEnabled val="1"/>
        </dgm:presLayoutVars>
      </dgm:prSet>
      <dgm:spPr/>
    </dgm:pt>
    <dgm:pt modelId="{E0D98B7A-4AA8-4FDC-827B-AA91F9185A1C}" type="pres">
      <dgm:prSet presAssocID="{1CFB9590-B04C-401D-A5E6-7A2B2BA964A7}" presName="connSite1" presStyleCnt="0"/>
      <dgm:spPr/>
    </dgm:pt>
    <dgm:pt modelId="{F33A18D9-A32A-421B-9455-3E255D251D57}" type="pres">
      <dgm:prSet presAssocID="{B5FAA62A-0A1B-4919-BB4E-6CFFE1A15B94}" presName="Name9" presStyleLbl="sibTrans2D1" presStyleIdx="0" presStyleCnt="1"/>
      <dgm:spPr/>
    </dgm:pt>
    <dgm:pt modelId="{26FB1C6A-A024-4C0C-AFD2-16091E6662E5}" type="pres">
      <dgm:prSet presAssocID="{50544D6B-CD0B-427B-B268-DF54E4F6CE63}" presName="composite2" presStyleCnt="0"/>
      <dgm:spPr/>
    </dgm:pt>
    <dgm:pt modelId="{5838F675-4FE2-4709-BEE1-BDDACC9EFED6}" type="pres">
      <dgm:prSet presAssocID="{50544D6B-CD0B-427B-B268-DF54E4F6CE63}" presName="dummyNode2" presStyleLbl="node1" presStyleIdx="0" presStyleCnt="2"/>
      <dgm:spPr/>
    </dgm:pt>
    <dgm:pt modelId="{252F94A7-A562-4827-ABA3-BCF8FD896A62}" type="pres">
      <dgm:prSet presAssocID="{50544D6B-CD0B-427B-B268-DF54E4F6CE63}" presName="childNode2" presStyleLbl="bgAcc1" presStyleIdx="1" presStyleCnt="2" custScaleX="444538" custScaleY="321327" custLinFactNeighborX="-1721" custLinFactNeighborY="-5550">
        <dgm:presLayoutVars>
          <dgm:bulletEnabled val="1"/>
        </dgm:presLayoutVars>
      </dgm:prSet>
      <dgm:spPr/>
    </dgm:pt>
    <dgm:pt modelId="{0A32E1D9-5766-474A-BB6D-74B8E29FBE33}" type="pres">
      <dgm:prSet presAssocID="{50544D6B-CD0B-427B-B268-DF54E4F6CE63}" presName="childNode2tx" presStyleLbl="bgAcc1" presStyleIdx="1" presStyleCnt="2">
        <dgm:presLayoutVars>
          <dgm:bulletEnabled val="1"/>
        </dgm:presLayoutVars>
      </dgm:prSet>
      <dgm:spPr/>
    </dgm:pt>
    <dgm:pt modelId="{63F2C939-3E96-46AD-88B3-1F1B1EF29DEA}" type="pres">
      <dgm:prSet presAssocID="{50544D6B-CD0B-427B-B268-DF54E4F6CE63}" presName="parentNode2" presStyleLbl="node1" presStyleIdx="1" presStyleCnt="2" custScaleX="200211" custScaleY="121898" custLinFactX="58973" custLinFactY="-62082" custLinFactNeighborX="100000" custLinFactNeighborY="-100000">
        <dgm:presLayoutVars>
          <dgm:chMax val="0"/>
          <dgm:bulletEnabled val="1"/>
        </dgm:presLayoutVars>
      </dgm:prSet>
      <dgm:spPr/>
    </dgm:pt>
    <dgm:pt modelId="{712F175F-602A-49C0-82AE-F5133F3A238D}" type="pres">
      <dgm:prSet presAssocID="{50544D6B-CD0B-427B-B268-DF54E4F6CE63}" presName="connSite2" presStyleCnt="0"/>
      <dgm:spPr/>
    </dgm:pt>
  </dgm:ptLst>
  <dgm:cxnLst>
    <dgm:cxn modelId="{B0D2FE03-A0C7-4703-A66D-E1260AC8F13D}" type="presOf" srcId="{1CFB9590-B04C-401D-A5E6-7A2B2BA964A7}" destId="{ABE4B6FC-D6DE-4F6D-92E0-4A6FA427347B}" srcOrd="0" destOrd="0" presId="urn:microsoft.com/office/officeart/2005/8/layout/hProcess4"/>
    <dgm:cxn modelId="{9A372104-1664-4357-92D6-4DFDE5FDB5FC}" srcId="{1CFB9590-B04C-401D-A5E6-7A2B2BA964A7}" destId="{D66EC3F5-091F-4440-B05C-901EBCFCA51A}" srcOrd="2" destOrd="0" parTransId="{476C9FDF-6C0B-4A77-89E7-00FC9C4E7663}" sibTransId="{ADF1F956-F48B-4ADF-A6BC-A484026CC356}"/>
    <dgm:cxn modelId="{A100F008-6F59-470E-BAA1-11FA16591172}" type="presOf" srcId="{A7A1F66F-10A8-487E-A312-6A0968ABE35F}" destId="{252F94A7-A562-4827-ABA3-BCF8FD896A62}" srcOrd="0" destOrd="2" presId="urn:microsoft.com/office/officeart/2005/8/layout/hProcess4"/>
    <dgm:cxn modelId="{2A628609-CBB9-4DC2-9A7E-6C8817D01BB6}" srcId="{50544D6B-CD0B-427B-B268-DF54E4F6CE63}" destId="{E4D85C1D-B3D2-41F0-ADB1-B41EF3413B19}" srcOrd="8" destOrd="0" parTransId="{515B96C0-BECB-466E-B1BA-C2353D120104}" sibTransId="{6F04E73F-7899-4724-A9E4-9193E64F8CC5}"/>
    <dgm:cxn modelId="{8EBC890E-B610-420C-B6FB-AFCF9C9A1601}" type="presOf" srcId="{B38818DD-AAD0-4EE4-BCF5-275FFE13F438}" destId="{045FC2A9-99FA-4E61-8B74-A5DF07B90450}" srcOrd="1" destOrd="0" presId="urn:microsoft.com/office/officeart/2005/8/layout/hProcess4"/>
    <dgm:cxn modelId="{934C8912-95DA-4B41-9889-21CDEBD7A696}" type="presOf" srcId="{70FA6654-621E-47A0-8979-61644184CD8E}" destId="{252F94A7-A562-4827-ABA3-BCF8FD896A62}" srcOrd="0" destOrd="12" presId="urn:microsoft.com/office/officeart/2005/8/layout/hProcess4"/>
    <dgm:cxn modelId="{5C2BF718-9B6F-4053-A2F9-A50DD6F39F7B}" srcId="{DCED115E-135A-44DC-AD08-C3FDB6FC414E}" destId="{1CFB9590-B04C-401D-A5E6-7A2B2BA964A7}" srcOrd="0" destOrd="0" parTransId="{E3A4361A-E2B5-4C70-862A-D8B560EB6FA0}" sibTransId="{B5FAA62A-0A1B-4919-BB4E-6CFFE1A15B94}"/>
    <dgm:cxn modelId="{6AA5271D-11EB-4647-B26E-57CC75566D15}" type="presOf" srcId="{B5FAA62A-0A1B-4919-BB4E-6CFFE1A15B94}" destId="{F33A18D9-A32A-421B-9455-3E255D251D57}" srcOrd="0" destOrd="0" presId="urn:microsoft.com/office/officeart/2005/8/layout/hProcess4"/>
    <dgm:cxn modelId="{64361A1E-BE3B-4713-A071-1FDAC9330173}" type="presOf" srcId="{21708DC7-E80B-4096-8AB3-008EA88B6B69}" destId="{0A32E1D9-5766-474A-BB6D-74B8E29FBE33}" srcOrd="1" destOrd="4" presId="urn:microsoft.com/office/officeart/2005/8/layout/hProcess4"/>
    <dgm:cxn modelId="{00FF021F-F8D0-4EE2-B690-782CF1901393}" type="presOf" srcId="{9DFC4E26-0159-43AF-AF0C-4C7028D547F8}" destId="{0A32E1D9-5766-474A-BB6D-74B8E29FBE33}" srcOrd="1" destOrd="10" presId="urn:microsoft.com/office/officeart/2005/8/layout/hProcess4"/>
    <dgm:cxn modelId="{E3595C21-1612-4DFB-97BD-BB46222ED669}" type="presOf" srcId="{E9D60CB5-2CF3-4085-AE39-A800CA9EFBBA}" destId="{0A32E1D9-5766-474A-BB6D-74B8E29FBE33}" srcOrd="1" destOrd="11" presId="urn:microsoft.com/office/officeart/2005/8/layout/hProcess4"/>
    <dgm:cxn modelId="{F81D5221-FE92-4F2A-9950-035C522BDFA2}" type="presOf" srcId="{E4D85C1D-B3D2-41F0-ADB1-B41EF3413B19}" destId="{252F94A7-A562-4827-ABA3-BCF8FD896A62}" srcOrd="0" destOrd="8" presId="urn:microsoft.com/office/officeart/2005/8/layout/hProcess4"/>
    <dgm:cxn modelId="{DF156F3D-1651-4A5E-A6E5-6348CF0A7C9D}" type="presOf" srcId="{13ACB791-AB84-48D2-B6D4-2BFA25C69F2F}" destId="{252F94A7-A562-4827-ABA3-BCF8FD896A62}" srcOrd="0" destOrd="6" presId="urn:microsoft.com/office/officeart/2005/8/layout/hProcess4"/>
    <dgm:cxn modelId="{19EA535B-3D6B-4E7E-B467-AFC832019F1A}" type="presOf" srcId="{21708DC7-E80B-4096-8AB3-008EA88B6B69}" destId="{252F94A7-A562-4827-ABA3-BCF8FD896A62}" srcOrd="0" destOrd="4" presId="urn:microsoft.com/office/officeart/2005/8/layout/hProcess4"/>
    <dgm:cxn modelId="{BB9F7F5B-CE0A-4583-8F86-E2FCB96D90E4}" type="presOf" srcId="{70FA6654-621E-47A0-8979-61644184CD8E}" destId="{0A32E1D9-5766-474A-BB6D-74B8E29FBE33}" srcOrd="1" destOrd="12" presId="urn:microsoft.com/office/officeart/2005/8/layout/hProcess4"/>
    <dgm:cxn modelId="{941C075E-F9A7-46E4-9664-BEEA0FB21EAE}" type="presOf" srcId="{50544D6B-CD0B-427B-B268-DF54E4F6CE63}" destId="{63F2C939-3E96-46AD-88B3-1F1B1EF29DEA}" srcOrd="0" destOrd="0" presId="urn:microsoft.com/office/officeart/2005/8/layout/hProcess4"/>
    <dgm:cxn modelId="{E070935E-0891-4632-8052-27B7789DC31D}" srcId="{50544D6B-CD0B-427B-B268-DF54E4F6CE63}" destId="{2B890B09-5E07-4DE7-B878-B2AFD12C89DB}" srcOrd="7" destOrd="0" parTransId="{14D5770A-BCA0-44B7-896B-919DB00095F1}" sibTransId="{C2BC3622-DCE0-4FDD-94D9-B26DE9DF6CCC}"/>
    <dgm:cxn modelId="{7CF10C5F-4819-46F9-A4E0-0B4D7FEEDBEA}" type="presOf" srcId="{11C5ACBB-827C-41FF-95EC-F4D4EB19F16B}" destId="{252F94A7-A562-4827-ABA3-BCF8FD896A62}" srcOrd="0" destOrd="13" presId="urn:microsoft.com/office/officeart/2005/8/layout/hProcess4"/>
    <dgm:cxn modelId="{0FD4FB61-68E2-4688-A5A4-CE6710E82DD6}" srcId="{50544D6B-CD0B-427B-B268-DF54E4F6CE63}" destId="{11C5ACBB-827C-41FF-95EC-F4D4EB19F16B}" srcOrd="13" destOrd="0" parTransId="{8E90FB67-3BBD-44E5-9DCA-3B6C9617021A}" sibTransId="{6DD66150-EF76-4B5A-AF99-2D43B4488383}"/>
    <dgm:cxn modelId="{114DCA64-3911-49BF-9AA2-6538A54C005F}" type="presOf" srcId="{65A9F875-ACC7-4FEA-82F7-F9FC296710B3}" destId="{FF9C763A-D1A8-4EB6-BD98-82351310951E}" srcOrd="0" destOrd="1" presId="urn:microsoft.com/office/officeart/2005/8/layout/hProcess4"/>
    <dgm:cxn modelId="{0DABF84A-17EB-4A0B-B29A-737FBF93F7B4}" type="presOf" srcId="{2B890B09-5E07-4DE7-B878-B2AFD12C89DB}" destId="{0A32E1D9-5766-474A-BB6D-74B8E29FBE33}" srcOrd="1" destOrd="7" presId="urn:microsoft.com/office/officeart/2005/8/layout/hProcess4"/>
    <dgm:cxn modelId="{17DB2A6B-AD48-45D8-9E37-D4F89B8CC194}" type="presOf" srcId="{AD587746-88A6-437B-9776-A49A1985C13E}" destId="{252F94A7-A562-4827-ABA3-BCF8FD896A62}" srcOrd="0" destOrd="5" presId="urn:microsoft.com/office/officeart/2005/8/layout/hProcess4"/>
    <dgm:cxn modelId="{633F974D-E197-43EC-9A35-7922357A1EB5}" type="presOf" srcId="{D08DA32E-3EF1-4BDD-A265-00B6E817FB8A}" destId="{045FC2A9-99FA-4E61-8B74-A5DF07B90450}" srcOrd="1" destOrd="3" presId="urn:microsoft.com/office/officeart/2005/8/layout/hProcess4"/>
    <dgm:cxn modelId="{BD65DC6D-12AC-4F7E-8852-685D02B04F15}" srcId="{50544D6B-CD0B-427B-B268-DF54E4F6CE63}" destId="{9DFC4E26-0159-43AF-AF0C-4C7028D547F8}" srcOrd="10" destOrd="0" parTransId="{6927587C-F3DA-448D-A7F9-00A8704ABFB7}" sibTransId="{E36DADA2-0525-421D-BFC8-2A0A1CD45DDF}"/>
    <dgm:cxn modelId="{F952D356-0C72-49F8-9E82-AB1423199A24}" type="presOf" srcId="{693360FB-A982-4069-B202-FBAF2D73A1C2}" destId="{0A32E1D9-5766-474A-BB6D-74B8E29FBE33}" srcOrd="1" destOrd="9" presId="urn:microsoft.com/office/officeart/2005/8/layout/hProcess4"/>
    <dgm:cxn modelId="{AF4B8D83-B8D4-4734-B380-9DFED2F893C5}" type="presOf" srcId="{11C5ACBB-827C-41FF-95EC-F4D4EB19F16B}" destId="{0A32E1D9-5766-474A-BB6D-74B8E29FBE33}" srcOrd="1" destOrd="13" presId="urn:microsoft.com/office/officeart/2005/8/layout/hProcess4"/>
    <dgm:cxn modelId="{D49DA684-A850-4065-ACCB-6D129A897B0B}" srcId="{50544D6B-CD0B-427B-B268-DF54E4F6CE63}" destId="{693360FB-A982-4069-B202-FBAF2D73A1C2}" srcOrd="9" destOrd="0" parTransId="{C53DB052-4906-4CD8-B442-C37E2310C0F7}" sibTransId="{3EFE6B40-80B2-4317-A31E-907656899F1F}"/>
    <dgm:cxn modelId="{C6790289-5693-40EF-8EDF-6E4810E8A5C5}" type="presOf" srcId="{D08DA32E-3EF1-4BDD-A265-00B6E817FB8A}" destId="{FF9C763A-D1A8-4EB6-BD98-82351310951E}" srcOrd="0" destOrd="3" presId="urn:microsoft.com/office/officeart/2005/8/layout/hProcess4"/>
    <dgm:cxn modelId="{61BB1489-ACDC-4CD3-8B26-7E2BED196E24}" type="presOf" srcId="{65A9F875-ACC7-4FEA-82F7-F9FC296710B3}" destId="{045FC2A9-99FA-4E61-8B74-A5DF07B90450}" srcOrd="1" destOrd="1" presId="urn:microsoft.com/office/officeart/2005/8/layout/hProcess4"/>
    <dgm:cxn modelId="{D55DC28E-0F62-463B-BA59-8F46175245B6}" srcId="{1CFB9590-B04C-401D-A5E6-7A2B2BA964A7}" destId="{D08DA32E-3EF1-4BDD-A265-00B6E817FB8A}" srcOrd="3" destOrd="0" parTransId="{9123F5AB-AE3B-45DC-B02D-9DFEC1A6F71D}" sibTransId="{D7444BFE-312C-48E2-8765-ACE0799933A6}"/>
    <dgm:cxn modelId="{A541E590-30DE-49EB-97DD-6B1AEFA4FA3F}" type="presOf" srcId="{13ACB791-AB84-48D2-B6D4-2BFA25C69F2F}" destId="{0A32E1D9-5766-474A-BB6D-74B8E29FBE33}" srcOrd="1" destOrd="6" presId="urn:microsoft.com/office/officeart/2005/8/layout/hProcess4"/>
    <dgm:cxn modelId="{AABBCF91-7527-4D9E-84BE-3E0374BF734A}" srcId="{DCED115E-135A-44DC-AD08-C3FDB6FC414E}" destId="{50544D6B-CD0B-427B-B268-DF54E4F6CE63}" srcOrd="1" destOrd="0" parTransId="{D763E16C-8232-480C-95E5-6C93E406E0C0}" sibTransId="{74228123-1FC9-4470-B6DD-C282C5A748E4}"/>
    <dgm:cxn modelId="{971F7E95-E632-4AB0-94A2-AFADA611949F}" type="presOf" srcId="{ED5A16D0-8B1E-40BE-A648-4CF1B4E68BEC}" destId="{252F94A7-A562-4827-ABA3-BCF8FD896A62}" srcOrd="0" destOrd="1" presId="urn:microsoft.com/office/officeart/2005/8/layout/hProcess4"/>
    <dgm:cxn modelId="{C49C0E9A-1793-4AF5-A8D5-643870CFBF48}" type="presOf" srcId="{DCED115E-135A-44DC-AD08-C3FDB6FC414E}" destId="{7BF6CBB6-B0CA-4A89-94EC-4B3612048394}" srcOrd="0" destOrd="0" presId="urn:microsoft.com/office/officeart/2005/8/layout/hProcess4"/>
    <dgm:cxn modelId="{550FCE9B-2ACA-4529-9AD0-CC3B78D9734E}" type="presOf" srcId="{E4D85C1D-B3D2-41F0-ADB1-B41EF3413B19}" destId="{0A32E1D9-5766-474A-BB6D-74B8E29FBE33}" srcOrd="1" destOrd="8" presId="urn:microsoft.com/office/officeart/2005/8/layout/hProcess4"/>
    <dgm:cxn modelId="{1747EF9F-89AE-4905-9410-45B5F33C57BA}" type="presOf" srcId="{D66EC3F5-091F-4440-B05C-901EBCFCA51A}" destId="{045FC2A9-99FA-4E61-8B74-A5DF07B90450}" srcOrd="1" destOrd="2" presId="urn:microsoft.com/office/officeart/2005/8/layout/hProcess4"/>
    <dgm:cxn modelId="{9215F4A0-E90C-43DA-876E-2DB869A5773F}" srcId="{50544D6B-CD0B-427B-B268-DF54E4F6CE63}" destId="{A7A1F66F-10A8-487E-A312-6A0968ABE35F}" srcOrd="2" destOrd="0" parTransId="{E127EBCC-1A74-4A49-8C67-328D47A419D5}" sibTransId="{68890210-1B60-441B-A9E1-974BBFF69C70}"/>
    <dgm:cxn modelId="{5F5F1AA3-29D0-497D-BC1F-0DEC9E7D4989}" srcId="{1CFB9590-B04C-401D-A5E6-7A2B2BA964A7}" destId="{B38818DD-AAD0-4EE4-BCF5-275FFE13F438}" srcOrd="0" destOrd="0" parTransId="{919ACF8B-3356-4E14-8B49-9E7D0E21E7F5}" sibTransId="{21C475E7-E473-4B4F-8C21-6B53684E84F2}"/>
    <dgm:cxn modelId="{CDA052AE-EA62-4325-B9EA-7C66AE8E3D35}" type="presOf" srcId="{9DFC4E26-0159-43AF-AF0C-4C7028D547F8}" destId="{252F94A7-A562-4827-ABA3-BCF8FD896A62}" srcOrd="0" destOrd="10" presId="urn:microsoft.com/office/officeart/2005/8/layout/hProcess4"/>
    <dgm:cxn modelId="{0A8040B6-DDB9-4EC2-8AD8-5C6D3120B430}" type="presOf" srcId="{ED5A16D0-8B1E-40BE-A648-4CF1B4E68BEC}" destId="{0A32E1D9-5766-474A-BB6D-74B8E29FBE33}" srcOrd="1" destOrd="1" presId="urn:microsoft.com/office/officeart/2005/8/layout/hProcess4"/>
    <dgm:cxn modelId="{EF09F2B9-7765-42B4-8711-CC165835309E}" type="presOf" srcId="{04837DFC-D9C4-412F-8466-F059EF60EBA6}" destId="{0A32E1D9-5766-474A-BB6D-74B8E29FBE33}" srcOrd="1" destOrd="0" presId="urn:microsoft.com/office/officeart/2005/8/layout/hProcess4"/>
    <dgm:cxn modelId="{24F86ABD-980A-46FB-89CF-3481BF5A966F}" type="presOf" srcId="{2B890B09-5E07-4DE7-B878-B2AFD12C89DB}" destId="{252F94A7-A562-4827-ABA3-BCF8FD896A62}" srcOrd="0" destOrd="7" presId="urn:microsoft.com/office/officeart/2005/8/layout/hProcess4"/>
    <dgm:cxn modelId="{B07012C2-E0BE-4B8E-9A46-D63048151AA6}" srcId="{50544D6B-CD0B-427B-B268-DF54E4F6CE63}" destId="{21708DC7-E80B-4096-8AB3-008EA88B6B69}" srcOrd="4" destOrd="0" parTransId="{02978E7D-9A0D-432A-BEBE-7C499390E380}" sibTransId="{AB351F06-ED32-4F38-8812-72370A1B1C0D}"/>
    <dgm:cxn modelId="{70A543C2-6A18-436D-A830-29167E4DEC20}" type="presOf" srcId="{AD587746-88A6-437B-9776-A49A1985C13E}" destId="{0A32E1D9-5766-474A-BB6D-74B8E29FBE33}" srcOrd="1" destOrd="5" presId="urn:microsoft.com/office/officeart/2005/8/layout/hProcess4"/>
    <dgm:cxn modelId="{A41F58C3-81F2-448C-AB5D-F8125C461F1C}" type="presOf" srcId="{693360FB-A982-4069-B202-FBAF2D73A1C2}" destId="{252F94A7-A562-4827-ABA3-BCF8FD896A62}" srcOrd="0" destOrd="9" presId="urn:microsoft.com/office/officeart/2005/8/layout/hProcess4"/>
    <dgm:cxn modelId="{32FE25C9-1376-4D80-AF17-22FB4F3617DA}" srcId="{50544D6B-CD0B-427B-B268-DF54E4F6CE63}" destId="{13ACB791-AB84-48D2-B6D4-2BFA25C69F2F}" srcOrd="6" destOrd="0" parTransId="{5F8DA510-3F9E-4914-BB9D-8994B1CFD6C1}" sibTransId="{8B573F6C-599C-45BD-94AD-1B08580DDA5A}"/>
    <dgm:cxn modelId="{8E20DFCB-DAD1-48E6-BEF9-E0639AB19426}" type="presOf" srcId="{E9D60CB5-2CF3-4085-AE39-A800CA9EFBBA}" destId="{252F94A7-A562-4827-ABA3-BCF8FD896A62}" srcOrd="0" destOrd="11" presId="urn:microsoft.com/office/officeart/2005/8/layout/hProcess4"/>
    <dgm:cxn modelId="{1D72F8CF-B7F7-482D-814A-116A973AB235}" srcId="{50544D6B-CD0B-427B-B268-DF54E4F6CE63}" destId="{E9D60CB5-2CF3-4085-AE39-A800CA9EFBBA}" srcOrd="11" destOrd="0" parTransId="{5D420761-7EFC-4D28-BAE8-630529B3E02F}" sibTransId="{28D3944D-C095-4FDF-9908-0DFA5E5393B1}"/>
    <dgm:cxn modelId="{5B6BD6D2-DA11-4E47-B4CC-55339EB071D2}" srcId="{50544D6B-CD0B-427B-B268-DF54E4F6CE63}" destId="{ED5A16D0-8B1E-40BE-A648-4CF1B4E68BEC}" srcOrd="1" destOrd="0" parTransId="{D94B328D-0D5A-4887-9425-D3D779E01F36}" sibTransId="{7B3601E1-DE37-4DAA-ABEB-85C498A78A67}"/>
    <dgm:cxn modelId="{434DB1D4-6339-419B-8255-D0DD375C786C}" srcId="{50544D6B-CD0B-427B-B268-DF54E4F6CE63}" destId="{AB463D45-CE44-4799-8351-68D88134AE49}" srcOrd="3" destOrd="0" parTransId="{BF2F140C-DD9A-4F85-8709-7F4222D6A55F}" sibTransId="{CB0622F5-A3A9-4DA3-A2FC-747B411B52C6}"/>
    <dgm:cxn modelId="{C8DE56DB-ED11-44AA-857B-EC2D959E5486}" srcId="{50544D6B-CD0B-427B-B268-DF54E4F6CE63}" destId="{70FA6654-621E-47A0-8979-61644184CD8E}" srcOrd="12" destOrd="0" parTransId="{DF055188-5591-4CEB-8E99-50846AB5BBFD}" sibTransId="{49CA2CB8-0845-48CD-A185-2D84E7734959}"/>
    <dgm:cxn modelId="{A2FDC5DB-92E1-4FAA-81DC-FA29AC728BEA}" type="presOf" srcId="{04837DFC-D9C4-412F-8466-F059EF60EBA6}" destId="{252F94A7-A562-4827-ABA3-BCF8FD896A62}" srcOrd="0" destOrd="0" presId="urn:microsoft.com/office/officeart/2005/8/layout/hProcess4"/>
    <dgm:cxn modelId="{3CD614E2-326D-499F-A530-F77138B72BC2}" srcId="{1CFB9590-B04C-401D-A5E6-7A2B2BA964A7}" destId="{65A9F875-ACC7-4FEA-82F7-F9FC296710B3}" srcOrd="1" destOrd="0" parTransId="{29AF6D65-1244-4610-9CBC-67708E4AC75B}" sibTransId="{02B14F7F-5992-4E8E-9A96-DD974D560DD4}"/>
    <dgm:cxn modelId="{7963EFE6-C3AD-4F7F-8E70-B76E69C0B36D}" type="presOf" srcId="{B38818DD-AAD0-4EE4-BCF5-275FFE13F438}" destId="{FF9C763A-D1A8-4EB6-BD98-82351310951E}" srcOrd="0" destOrd="0" presId="urn:microsoft.com/office/officeart/2005/8/layout/hProcess4"/>
    <dgm:cxn modelId="{6809D0E8-0DA2-4350-9ACD-989777B114E9}" type="presOf" srcId="{D66EC3F5-091F-4440-B05C-901EBCFCA51A}" destId="{FF9C763A-D1A8-4EB6-BD98-82351310951E}" srcOrd="0" destOrd="2" presId="urn:microsoft.com/office/officeart/2005/8/layout/hProcess4"/>
    <dgm:cxn modelId="{4D7D37F0-AA3D-44A0-846F-11F71473D3BA}" type="presOf" srcId="{A7A1F66F-10A8-487E-A312-6A0968ABE35F}" destId="{0A32E1D9-5766-474A-BB6D-74B8E29FBE33}" srcOrd="1" destOrd="2" presId="urn:microsoft.com/office/officeart/2005/8/layout/hProcess4"/>
    <dgm:cxn modelId="{8642F2F0-9AA9-4B0D-AC2E-7A4B632757EF}" type="presOf" srcId="{AB463D45-CE44-4799-8351-68D88134AE49}" destId="{0A32E1D9-5766-474A-BB6D-74B8E29FBE33}" srcOrd="1" destOrd="3" presId="urn:microsoft.com/office/officeart/2005/8/layout/hProcess4"/>
    <dgm:cxn modelId="{EB7497F2-ABAA-441C-B3CD-D914A2C9C1FF}" srcId="{50544D6B-CD0B-427B-B268-DF54E4F6CE63}" destId="{04837DFC-D9C4-412F-8466-F059EF60EBA6}" srcOrd="0" destOrd="0" parTransId="{D251E5CB-2ECD-4EC1-A655-8290C3778AB6}" sibTransId="{EE04AEC2-DA49-4CF1-95C1-95158364BA24}"/>
    <dgm:cxn modelId="{B5E304FA-C1DE-4315-A817-BCD6D7EBD14A}" srcId="{50544D6B-CD0B-427B-B268-DF54E4F6CE63}" destId="{AD587746-88A6-437B-9776-A49A1985C13E}" srcOrd="5" destOrd="0" parTransId="{A9244B49-27E0-4E4B-8E2B-0F7B73957BEE}" sibTransId="{FB0BD9CC-46AA-44EC-A0A5-EFDAC36DFE7F}"/>
    <dgm:cxn modelId="{1543D5FB-092E-476E-9DC6-268A399F9C39}" type="presOf" srcId="{AB463D45-CE44-4799-8351-68D88134AE49}" destId="{252F94A7-A562-4827-ABA3-BCF8FD896A62}" srcOrd="0" destOrd="3" presId="urn:microsoft.com/office/officeart/2005/8/layout/hProcess4"/>
    <dgm:cxn modelId="{C65E862A-64EA-4108-B222-AD16878C31A2}" type="presParOf" srcId="{7BF6CBB6-B0CA-4A89-94EC-4B3612048394}" destId="{2C6383F8-E351-4A1C-B7A3-749D7DA26D62}" srcOrd="0" destOrd="0" presId="urn:microsoft.com/office/officeart/2005/8/layout/hProcess4"/>
    <dgm:cxn modelId="{3E3BF6CE-02F9-4642-9B13-1A9AA6B84D68}" type="presParOf" srcId="{7BF6CBB6-B0CA-4A89-94EC-4B3612048394}" destId="{7EA1E29C-8A44-43E1-A42C-5D05570905ED}" srcOrd="1" destOrd="0" presId="urn:microsoft.com/office/officeart/2005/8/layout/hProcess4"/>
    <dgm:cxn modelId="{5372CE53-23E6-462D-AFBC-0A1CBBFAF770}" type="presParOf" srcId="{7BF6CBB6-B0CA-4A89-94EC-4B3612048394}" destId="{26AD196F-ED6F-4CED-838E-1AACABD81BD4}" srcOrd="2" destOrd="0" presId="urn:microsoft.com/office/officeart/2005/8/layout/hProcess4"/>
    <dgm:cxn modelId="{781BCF28-150C-4BB6-8A7F-5FCC9D7D29D7}" type="presParOf" srcId="{26AD196F-ED6F-4CED-838E-1AACABD81BD4}" destId="{721D2CE8-6C3B-4568-BE15-79549563CBE4}" srcOrd="0" destOrd="0" presId="urn:microsoft.com/office/officeart/2005/8/layout/hProcess4"/>
    <dgm:cxn modelId="{3FB49B97-6F6D-4857-B93D-89DCD15F862A}" type="presParOf" srcId="{721D2CE8-6C3B-4568-BE15-79549563CBE4}" destId="{6F65357C-3659-4266-A7CC-332BD89539CA}" srcOrd="0" destOrd="0" presId="urn:microsoft.com/office/officeart/2005/8/layout/hProcess4"/>
    <dgm:cxn modelId="{8FA8D612-5AB7-4140-9277-076CF80353B7}" type="presParOf" srcId="{721D2CE8-6C3B-4568-BE15-79549563CBE4}" destId="{FF9C763A-D1A8-4EB6-BD98-82351310951E}" srcOrd="1" destOrd="0" presId="urn:microsoft.com/office/officeart/2005/8/layout/hProcess4"/>
    <dgm:cxn modelId="{67CA395A-6B6D-4AAE-9869-E168B6B49D80}" type="presParOf" srcId="{721D2CE8-6C3B-4568-BE15-79549563CBE4}" destId="{045FC2A9-99FA-4E61-8B74-A5DF07B90450}" srcOrd="2" destOrd="0" presId="urn:microsoft.com/office/officeart/2005/8/layout/hProcess4"/>
    <dgm:cxn modelId="{2E29E5DF-983E-48E0-974D-B079294019F3}" type="presParOf" srcId="{721D2CE8-6C3B-4568-BE15-79549563CBE4}" destId="{ABE4B6FC-D6DE-4F6D-92E0-4A6FA427347B}" srcOrd="3" destOrd="0" presId="urn:microsoft.com/office/officeart/2005/8/layout/hProcess4"/>
    <dgm:cxn modelId="{5A0F7FBB-7258-47ED-858C-9695E677020B}" type="presParOf" srcId="{721D2CE8-6C3B-4568-BE15-79549563CBE4}" destId="{E0D98B7A-4AA8-4FDC-827B-AA91F9185A1C}" srcOrd="4" destOrd="0" presId="urn:microsoft.com/office/officeart/2005/8/layout/hProcess4"/>
    <dgm:cxn modelId="{6B0AB0F0-9510-48D1-942B-629436B0F3E5}" type="presParOf" srcId="{26AD196F-ED6F-4CED-838E-1AACABD81BD4}" destId="{F33A18D9-A32A-421B-9455-3E255D251D57}" srcOrd="1" destOrd="0" presId="urn:microsoft.com/office/officeart/2005/8/layout/hProcess4"/>
    <dgm:cxn modelId="{97480B48-72F4-4CEE-81E9-EE640E5CFD77}" type="presParOf" srcId="{26AD196F-ED6F-4CED-838E-1AACABD81BD4}" destId="{26FB1C6A-A024-4C0C-AFD2-16091E6662E5}" srcOrd="2" destOrd="0" presId="urn:microsoft.com/office/officeart/2005/8/layout/hProcess4"/>
    <dgm:cxn modelId="{967E3B9D-6FB7-422A-B84B-FB17F8144B91}" type="presParOf" srcId="{26FB1C6A-A024-4C0C-AFD2-16091E6662E5}" destId="{5838F675-4FE2-4709-BEE1-BDDACC9EFED6}" srcOrd="0" destOrd="0" presId="urn:microsoft.com/office/officeart/2005/8/layout/hProcess4"/>
    <dgm:cxn modelId="{E59323CC-EB07-4116-918E-10E44496F366}" type="presParOf" srcId="{26FB1C6A-A024-4C0C-AFD2-16091E6662E5}" destId="{252F94A7-A562-4827-ABA3-BCF8FD896A62}" srcOrd="1" destOrd="0" presId="urn:microsoft.com/office/officeart/2005/8/layout/hProcess4"/>
    <dgm:cxn modelId="{F0639D16-1086-4199-AA4F-D60EA21FD0D4}" type="presParOf" srcId="{26FB1C6A-A024-4C0C-AFD2-16091E6662E5}" destId="{0A32E1D9-5766-474A-BB6D-74B8E29FBE33}" srcOrd="2" destOrd="0" presId="urn:microsoft.com/office/officeart/2005/8/layout/hProcess4"/>
    <dgm:cxn modelId="{DA61A8CD-DA0B-43AC-ADDA-F9B286825AE6}" type="presParOf" srcId="{26FB1C6A-A024-4C0C-AFD2-16091E6662E5}" destId="{63F2C939-3E96-46AD-88B3-1F1B1EF29DEA}" srcOrd="3" destOrd="0" presId="urn:microsoft.com/office/officeart/2005/8/layout/hProcess4"/>
    <dgm:cxn modelId="{28F5BCED-92D2-4144-8601-8B2013998886}" type="presParOf" srcId="{26FB1C6A-A024-4C0C-AFD2-16091E6662E5}" destId="{712F175F-602A-49C0-82AE-F5133F3A238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ED115E-135A-44DC-AD08-C3FDB6FC414E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1CFB9590-B04C-401D-A5E6-7A2B2BA964A7}">
      <dgm:prSet phldrT="[Texto]" custT="1"/>
      <dgm:spPr/>
      <dgm:t>
        <a:bodyPr/>
        <a:lstStyle/>
        <a:p>
          <a:r>
            <a:rPr lang="es-CO" sz="2400" noProof="0">
              <a:latin typeface="+mj-lt"/>
              <a:ea typeface="Calibri"/>
              <a:cs typeface="Calibri"/>
            </a:rPr>
            <a:t>Aprobación </a:t>
          </a:r>
          <a:r>
            <a:rPr lang="es-CO" sz="2400" b="0" noProof="0">
              <a:latin typeface="+mj-lt"/>
              <a:ea typeface="Calibri"/>
              <a:cs typeface="Calibri"/>
            </a:rPr>
            <a:t>CIGD</a:t>
          </a:r>
          <a:endParaRPr lang="es-CO" sz="2400">
            <a:latin typeface="+mj-lt"/>
          </a:endParaRPr>
        </a:p>
      </dgm:t>
    </dgm:pt>
    <dgm:pt modelId="{E3A4361A-E2B5-4C70-862A-D8B560EB6FA0}" type="parTrans" cxnId="{5C2BF718-9B6F-4053-A2F9-A50DD6F39F7B}">
      <dgm:prSet/>
      <dgm:spPr/>
      <dgm:t>
        <a:bodyPr/>
        <a:lstStyle/>
        <a:p>
          <a:endParaRPr lang="es-CO"/>
        </a:p>
      </dgm:t>
    </dgm:pt>
    <dgm:pt modelId="{B5FAA62A-0A1B-4919-BB4E-6CFFE1A15B94}" type="sibTrans" cxnId="{5C2BF718-9B6F-4053-A2F9-A50DD6F39F7B}">
      <dgm:prSet/>
      <dgm:spPr/>
      <dgm:t>
        <a:bodyPr/>
        <a:lstStyle/>
        <a:p>
          <a:endParaRPr lang="es-CO"/>
        </a:p>
      </dgm:t>
    </dgm:pt>
    <dgm:pt modelId="{B38818DD-AAD0-4EE4-BCF5-275FFE13F438}">
      <dgm:prSet phldrT="[Texto]" custT="1"/>
      <dgm:spPr/>
      <dgm:t>
        <a:bodyPr/>
        <a:lstStyle/>
        <a:p>
          <a:r>
            <a:rPr lang="es-CO" sz="2400" b="0" noProof="0">
              <a:latin typeface="+mj-lt"/>
              <a:ea typeface="Verdana"/>
              <a:cs typeface="Calibri"/>
            </a:rPr>
            <a:t>25-06-2025</a:t>
          </a:r>
          <a:endParaRPr lang="es-CO" sz="2400">
            <a:latin typeface="+mj-lt"/>
          </a:endParaRPr>
        </a:p>
      </dgm:t>
    </dgm:pt>
    <dgm:pt modelId="{919ACF8B-3356-4E14-8B49-9E7D0E21E7F5}" type="parTrans" cxnId="{5F5F1AA3-29D0-497D-BC1F-0DEC9E7D4989}">
      <dgm:prSet/>
      <dgm:spPr/>
      <dgm:t>
        <a:bodyPr/>
        <a:lstStyle/>
        <a:p>
          <a:endParaRPr lang="es-CO"/>
        </a:p>
      </dgm:t>
    </dgm:pt>
    <dgm:pt modelId="{21C475E7-E473-4B4F-8C21-6B53684E84F2}" type="sibTrans" cxnId="{5F5F1AA3-29D0-497D-BC1F-0DEC9E7D4989}">
      <dgm:prSet/>
      <dgm:spPr/>
      <dgm:t>
        <a:bodyPr/>
        <a:lstStyle/>
        <a:p>
          <a:endParaRPr lang="es-CO"/>
        </a:p>
      </dgm:t>
    </dgm:pt>
    <dgm:pt modelId="{50544D6B-CD0B-427B-B268-DF54E4F6CE63}">
      <dgm:prSet phldrT="[Texto]" custT="1"/>
      <dgm:spPr/>
      <dgm:t>
        <a:bodyPr/>
        <a:lstStyle/>
        <a:p>
          <a:r>
            <a:rPr lang="es-CO" sz="2400" noProof="0">
              <a:latin typeface="+mj-lt"/>
              <a:ea typeface="Calibri"/>
              <a:cs typeface="Calibri"/>
            </a:rPr>
            <a:t>Traducción a Lenguaje Claro Ago-sep 2025</a:t>
          </a:r>
          <a:endParaRPr lang="es-CO" sz="2400">
            <a:latin typeface="+mj-lt"/>
          </a:endParaRPr>
        </a:p>
      </dgm:t>
    </dgm:pt>
    <dgm:pt modelId="{D763E16C-8232-480C-95E5-6C93E406E0C0}" type="parTrans" cxnId="{AABBCF91-7527-4D9E-84BE-3E0374BF734A}">
      <dgm:prSet/>
      <dgm:spPr/>
      <dgm:t>
        <a:bodyPr/>
        <a:lstStyle/>
        <a:p>
          <a:endParaRPr lang="es-CO"/>
        </a:p>
      </dgm:t>
    </dgm:pt>
    <dgm:pt modelId="{74228123-1FC9-4470-B6DD-C282C5A748E4}" type="sibTrans" cxnId="{AABBCF91-7527-4D9E-84BE-3E0374BF734A}">
      <dgm:prSet/>
      <dgm:spPr/>
      <dgm:t>
        <a:bodyPr/>
        <a:lstStyle/>
        <a:p>
          <a:endParaRPr lang="es-CO"/>
        </a:p>
      </dgm:t>
    </dgm:pt>
    <dgm:pt modelId="{04837DFC-D9C4-412F-8466-F059EF60EBA6}">
      <dgm:prSet phldrT="[Texto]" custT="1"/>
      <dgm:spPr/>
      <dgm:t>
        <a:bodyPr/>
        <a:lstStyle/>
        <a:p>
          <a:r>
            <a:rPr lang="es-CO" sz="2400">
              <a:latin typeface="+mj-lt"/>
              <a:ea typeface="Calibri"/>
              <a:cs typeface="Calibri"/>
            </a:rPr>
            <a:t>Sesiones de trabajo con la Veeduría Distrital para la orientación respecto a la traducción de los documentos a Lenguaje Claro.</a:t>
          </a:r>
          <a:endParaRPr lang="es-CO" sz="2400">
            <a:latin typeface="+mj-lt"/>
          </a:endParaRPr>
        </a:p>
      </dgm:t>
    </dgm:pt>
    <dgm:pt modelId="{D251E5CB-2ECD-4EC1-A655-8290C3778AB6}" type="parTrans" cxnId="{EB7497F2-ABAA-441C-B3CD-D914A2C9C1FF}">
      <dgm:prSet/>
      <dgm:spPr/>
      <dgm:t>
        <a:bodyPr/>
        <a:lstStyle/>
        <a:p>
          <a:endParaRPr lang="es-CO"/>
        </a:p>
      </dgm:t>
    </dgm:pt>
    <dgm:pt modelId="{EE04AEC2-DA49-4CF1-95C1-95158364BA24}" type="sibTrans" cxnId="{EB7497F2-ABAA-441C-B3CD-D914A2C9C1FF}">
      <dgm:prSet/>
      <dgm:spPr/>
      <dgm:t>
        <a:bodyPr/>
        <a:lstStyle/>
        <a:p>
          <a:endParaRPr lang="es-CO"/>
        </a:p>
      </dgm:t>
    </dgm:pt>
    <dgm:pt modelId="{F9977A28-38B8-4219-9AA0-360E1D741487}">
      <dgm:prSet phldrT="[Texto]" custT="1"/>
      <dgm:spPr/>
      <dgm:t>
        <a:bodyPr/>
        <a:lstStyle/>
        <a:p>
          <a:r>
            <a:rPr lang="es-CO" sz="2400" noProof="0">
              <a:latin typeface="+mj-lt"/>
              <a:ea typeface="Calibri"/>
              <a:cs typeface="Calibri"/>
            </a:rPr>
            <a:t>Diseño y divulgación        Oct-dic 2025</a:t>
          </a:r>
          <a:endParaRPr lang="es-CO" sz="2400">
            <a:latin typeface="+mj-lt"/>
          </a:endParaRPr>
        </a:p>
      </dgm:t>
    </dgm:pt>
    <dgm:pt modelId="{686B5313-0C4A-4184-BD9D-74DB2FC78ECE}" type="parTrans" cxnId="{FC164D0E-AD0B-4F43-8560-BC0057A9657B}">
      <dgm:prSet/>
      <dgm:spPr/>
      <dgm:t>
        <a:bodyPr/>
        <a:lstStyle/>
        <a:p>
          <a:endParaRPr lang="es-CO"/>
        </a:p>
      </dgm:t>
    </dgm:pt>
    <dgm:pt modelId="{F13F6E8E-E248-4D9D-8C4F-593C7E6276BF}" type="sibTrans" cxnId="{FC164D0E-AD0B-4F43-8560-BC0057A9657B}">
      <dgm:prSet/>
      <dgm:spPr/>
      <dgm:t>
        <a:bodyPr/>
        <a:lstStyle/>
        <a:p>
          <a:endParaRPr lang="es-CO"/>
        </a:p>
      </dgm:t>
    </dgm:pt>
    <dgm:pt modelId="{568F854B-4F0C-44B6-BF7D-190F39CD184A}">
      <dgm:prSet phldrT="[Texto]" custT="1"/>
      <dgm:spPr/>
      <dgm:t>
        <a:bodyPr/>
        <a:lstStyle/>
        <a:p>
          <a:r>
            <a:rPr lang="es-CO" sz="2400" noProof="0">
              <a:latin typeface="+mj-lt"/>
              <a:ea typeface="Calibri"/>
              <a:cs typeface="Calibri"/>
            </a:rPr>
            <a:t>Se gestionó y aprobó con la OAC el diseño y la diagramación de los documentos.</a:t>
          </a:r>
          <a:endParaRPr lang="es-CO" sz="2400">
            <a:latin typeface="+mj-lt"/>
          </a:endParaRPr>
        </a:p>
      </dgm:t>
    </dgm:pt>
    <dgm:pt modelId="{7D5F1AB0-0506-4DC5-AC8F-3AD2A1113A7B}" type="parTrans" cxnId="{D3546FF0-79CF-485C-B50C-81509FFD3213}">
      <dgm:prSet/>
      <dgm:spPr/>
      <dgm:t>
        <a:bodyPr/>
        <a:lstStyle/>
        <a:p>
          <a:endParaRPr lang="es-CO"/>
        </a:p>
      </dgm:t>
    </dgm:pt>
    <dgm:pt modelId="{F1F20A79-74E3-44D6-AF40-63987A159109}" type="sibTrans" cxnId="{D3546FF0-79CF-485C-B50C-81509FFD3213}">
      <dgm:prSet/>
      <dgm:spPr/>
      <dgm:t>
        <a:bodyPr/>
        <a:lstStyle/>
        <a:p>
          <a:endParaRPr lang="es-CO"/>
        </a:p>
      </dgm:t>
    </dgm:pt>
    <dgm:pt modelId="{25B4C188-93B8-4DD0-95C0-F99633BEA40F}">
      <dgm:prSet custT="1"/>
      <dgm:spPr/>
      <dgm:t>
        <a:bodyPr/>
        <a:lstStyle/>
        <a:p>
          <a:pPr rtl="0"/>
          <a:r>
            <a:rPr lang="es-CO" sz="2400" noProof="0">
              <a:latin typeface="+mj-lt"/>
              <a:ea typeface="Calibri"/>
              <a:cs typeface="Calibri"/>
            </a:rPr>
            <a:t>Se elaboró y gestionó la estrategia de divulgación a nivel interno y externo.</a:t>
          </a:r>
        </a:p>
      </dgm:t>
    </dgm:pt>
    <dgm:pt modelId="{4D55A81D-5A52-409B-835B-DA9E9A44F6F3}" type="parTrans" cxnId="{AF87A962-9C5F-46C4-8624-DCBA99625031}">
      <dgm:prSet/>
      <dgm:spPr/>
      <dgm:t>
        <a:bodyPr/>
        <a:lstStyle/>
        <a:p>
          <a:endParaRPr lang="es-CO"/>
        </a:p>
      </dgm:t>
    </dgm:pt>
    <dgm:pt modelId="{6ACF4CEC-5507-4A4E-A25A-E7B5648501E6}" type="sibTrans" cxnId="{AF87A962-9C5F-46C4-8624-DCBA99625031}">
      <dgm:prSet/>
      <dgm:spPr/>
      <dgm:t>
        <a:bodyPr/>
        <a:lstStyle/>
        <a:p>
          <a:endParaRPr lang="es-CO"/>
        </a:p>
      </dgm:t>
    </dgm:pt>
    <dgm:pt modelId="{7BF6CBB6-B0CA-4A89-94EC-4B3612048394}" type="pres">
      <dgm:prSet presAssocID="{DCED115E-135A-44DC-AD08-C3FDB6FC414E}" presName="Name0" presStyleCnt="0">
        <dgm:presLayoutVars>
          <dgm:dir/>
          <dgm:animLvl val="lvl"/>
          <dgm:resizeHandles val="exact"/>
        </dgm:presLayoutVars>
      </dgm:prSet>
      <dgm:spPr/>
    </dgm:pt>
    <dgm:pt modelId="{2C6383F8-E351-4A1C-B7A3-749D7DA26D62}" type="pres">
      <dgm:prSet presAssocID="{DCED115E-135A-44DC-AD08-C3FDB6FC414E}" presName="tSp" presStyleCnt="0"/>
      <dgm:spPr/>
    </dgm:pt>
    <dgm:pt modelId="{7EA1E29C-8A44-43E1-A42C-5D05570905ED}" type="pres">
      <dgm:prSet presAssocID="{DCED115E-135A-44DC-AD08-C3FDB6FC414E}" presName="bSp" presStyleCnt="0"/>
      <dgm:spPr/>
    </dgm:pt>
    <dgm:pt modelId="{26AD196F-ED6F-4CED-838E-1AACABD81BD4}" type="pres">
      <dgm:prSet presAssocID="{DCED115E-135A-44DC-AD08-C3FDB6FC414E}" presName="process" presStyleCnt="0"/>
      <dgm:spPr/>
    </dgm:pt>
    <dgm:pt modelId="{721D2CE8-6C3B-4568-BE15-79549563CBE4}" type="pres">
      <dgm:prSet presAssocID="{1CFB9590-B04C-401D-A5E6-7A2B2BA964A7}" presName="composite1" presStyleCnt="0"/>
      <dgm:spPr/>
    </dgm:pt>
    <dgm:pt modelId="{6F65357C-3659-4266-A7CC-332BD89539CA}" type="pres">
      <dgm:prSet presAssocID="{1CFB9590-B04C-401D-A5E6-7A2B2BA964A7}" presName="dummyNode1" presStyleLbl="node1" presStyleIdx="0" presStyleCnt="3"/>
      <dgm:spPr/>
    </dgm:pt>
    <dgm:pt modelId="{FF9C763A-D1A8-4EB6-BD98-82351310951E}" type="pres">
      <dgm:prSet presAssocID="{1CFB9590-B04C-401D-A5E6-7A2B2BA964A7}" presName="childNode1" presStyleLbl="bgAcc1" presStyleIdx="0" presStyleCnt="3" custScaleX="57830" custScaleY="27033" custLinFactNeighborX="52563" custLinFactNeighborY="14975">
        <dgm:presLayoutVars>
          <dgm:bulletEnabled val="1"/>
        </dgm:presLayoutVars>
      </dgm:prSet>
      <dgm:spPr/>
    </dgm:pt>
    <dgm:pt modelId="{045FC2A9-99FA-4E61-8B74-A5DF07B90450}" type="pres">
      <dgm:prSet presAssocID="{1CFB9590-B04C-401D-A5E6-7A2B2BA964A7}" presName="childNode1tx" presStyleLbl="bgAcc1" presStyleIdx="0" presStyleCnt="3">
        <dgm:presLayoutVars>
          <dgm:bulletEnabled val="1"/>
        </dgm:presLayoutVars>
      </dgm:prSet>
      <dgm:spPr/>
    </dgm:pt>
    <dgm:pt modelId="{ABE4B6FC-D6DE-4F6D-92E0-4A6FA427347B}" type="pres">
      <dgm:prSet presAssocID="{1CFB9590-B04C-401D-A5E6-7A2B2BA964A7}" presName="parentNode1" presStyleLbl="node1" presStyleIdx="0" presStyleCnt="3" custLinFactNeighborX="33261" custLinFactNeighborY="-16463">
        <dgm:presLayoutVars>
          <dgm:chMax val="1"/>
          <dgm:bulletEnabled val="1"/>
        </dgm:presLayoutVars>
      </dgm:prSet>
      <dgm:spPr/>
    </dgm:pt>
    <dgm:pt modelId="{E0D98B7A-4AA8-4FDC-827B-AA91F9185A1C}" type="pres">
      <dgm:prSet presAssocID="{1CFB9590-B04C-401D-A5E6-7A2B2BA964A7}" presName="connSite1" presStyleCnt="0"/>
      <dgm:spPr/>
    </dgm:pt>
    <dgm:pt modelId="{F33A18D9-A32A-421B-9455-3E255D251D57}" type="pres">
      <dgm:prSet presAssocID="{B5FAA62A-0A1B-4919-BB4E-6CFFE1A15B94}" presName="Name9" presStyleLbl="sibTrans2D1" presStyleIdx="0" presStyleCnt="2"/>
      <dgm:spPr/>
    </dgm:pt>
    <dgm:pt modelId="{26FB1C6A-A024-4C0C-AFD2-16091E6662E5}" type="pres">
      <dgm:prSet presAssocID="{50544D6B-CD0B-427B-B268-DF54E4F6CE63}" presName="composite2" presStyleCnt="0"/>
      <dgm:spPr/>
    </dgm:pt>
    <dgm:pt modelId="{5838F675-4FE2-4709-BEE1-BDDACC9EFED6}" type="pres">
      <dgm:prSet presAssocID="{50544D6B-CD0B-427B-B268-DF54E4F6CE63}" presName="dummyNode2" presStyleLbl="node1" presStyleIdx="0" presStyleCnt="3"/>
      <dgm:spPr/>
    </dgm:pt>
    <dgm:pt modelId="{252F94A7-A562-4827-ABA3-BCF8FD896A62}" type="pres">
      <dgm:prSet presAssocID="{50544D6B-CD0B-427B-B268-DF54E4F6CE63}" presName="childNode2" presStyleLbl="bgAcc1" presStyleIdx="1" presStyleCnt="3" custScaleX="127143" custScaleY="67964" custLinFactNeighborX="12202" custLinFactNeighborY="1138">
        <dgm:presLayoutVars>
          <dgm:bulletEnabled val="1"/>
        </dgm:presLayoutVars>
      </dgm:prSet>
      <dgm:spPr/>
    </dgm:pt>
    <dgm:pt modelId="{0A32E1D9-5766-474A-BB6D-74B8E29FBE33}" type="pres">
      <dgm:prSet presAssocID="{50544D6B-CD0B-427B-B268-DF54E4F6CE63}" presName="childNode2tx" presStyleLbl="bgAcc1" presStyleIdx="1" presStyleCnt="3">
        <dgm:presLayoutVars>
          <dgm:bulletEnabled val="1"/>
        </dgm:presLayoutVars>
      </dgm:prSet>
      <dgm:spPr/>
    </dgm:pt>
    <dgm:pt modelId="{63F2C939-3E96-46AD-88B3-1F1B1EF29DEA}" type="pres">
      <dgm:prSet presAssocID="{50544D6B-CD0B-427B-B268-DF54E4F6CE63}" presName="parentNode2" presStyleLbl="node1" presStyleIdx="1" presStyleCnt="3" custLinFactNeighborX="15081" custLinFactNeighborY="25203">
        <dgm:presLayoutVars>
          <dgm:chMax val="0"/>
          <dgm:bulletEnabled val="1"/>
        </dgm:presLayoutVars>
      </dgm:prSet>
      <dgm:spPr/>
    </dgm:pt>
    <dgm:pt modelId="{712F175F-602A-49C0-82AE-F5133F3A238D}" type="pres">
      <dgm:prSet presAssocID="{50544D6B-CD0B-427B-B268-DF54E4F6CE63}" presName="connSite2" presStyleCnt="0"/>
      <dgm:spPr/>
    </dgm:pt>
    <dgm:pt modelId="{1DE7B4E0-D6BF-4894-81A1-8184C2E48CD7}" type="pres">
      <dgm:prSet presAssocID="{74228123-1FC9-4470-B6DD-C282C5A748E4}" presName="Name18" presStyleLbl="sibTrans2D1" presStyleIdx="1" presStyleCnt="2"/>
      <dgm:spPr/>
    </dgm:pt>
    <dgm:pt modelId="{3FAB10F5-6931-4081-8FC2-1699C204D69D}" type="pres">
      <dgm:prSet presAssocID="{F9977A28-38B8-4219-9AA0-360E1D741487}" presName="composite1" presStyleCnt="0"/>
      <dgm:spPr/>
    </dgm:pt>
    <dgm:pt modelId="{5109AC30-66D2-4038-AA9C-57DF4CE40F8C}" type="pres">
      <dgm:prSet presAssocID="{F9977A28-38B8-4219-9AA0-360E1D741487}" presName="dummyNode1" presStyleLbl="node1" presStyleIdx="1" presStyleCnt="3"/>
      <dgm:spPr/>
    </dgm:pt>
    <dgm:pt modelId="{E9ED4728-C073-43CD-BA83-99C770303C36}" type="pres">
      <dgm:prSet presAssocID="{F9977A28-38B8-4219-9AA0-360E1D741487}" presName="childNode1" presStyleLbl="bgAcc1" presStyleIdx="2" presStyleCnt="3" custScaleX="111054" custScaleY="88939">
        <dgm:presLayoutVars>
          <dgm:bulletEnabled val="1"/>
        </dgm:presLayoutVars>
      </dgm:prSet>
      <dgm:spPr/>
    </dgm:pt>
    <dgm:pt modelId="{AABE2719-3D12-4499-95C1-9852ECF08752}" type="pres">
      <dgm:prSet presAssocID="{F9977A28-38B8-4219-9AA0-360E1D741487}" presName="childNode1tx" presStyleLbl="bgAcc1" presStyleIdx="2" presStyleCnt="3">
        <dgm:presLayoutVars>
          <dgm:bulletEnabled val="1"/>
        </dgm:presLayoutVars>
      </dgm:prSet>
      <dgm:spPr/>
    </dgm:pt>
    <dgm:pt modelId="{C1C7BA61-D145-4B9E-88A8-F13F97B417A7}" type="pres">
      <dgm:prSet presAssocID="{F9977A28-38B8-4219-9AA0-360E1D741487}" presName="parentNode1" presStyleLbl="node1" presStyleIdx="2" presStyleCnt="3" custScaleX="89031" custLinFactNeighborX="953" custLinFactNeighborY="35614">
        <dgm:presLayoutVars>
          <dgm:chMax val="1"/>
          <dgm:bulletEnabled val="1"/>
        </dgm:presLayoutVars>
      </dgm:prSet>
      <dgm:spPr/>
    </dgm:pt>
    <dgm:pt modelId="{96E325F4-BFFA-4467-9859-8613D35C32D2}" type="pres">
      <dgm:prSet presAssocID="{F9977A28-38B8-4219-9AA0-360E1D741487}" presName="connSite1" presStyleCnt="0"/>
      <dgm:spPr/>
    </dgm:pt>
  </dgm:ptLst>
  <dgm:cxnLst>
    <dgm:cxn modelId="{B0D2FE03-A0C7-4703-A66D-E1260AC8F13D}" type="presOf" srcId="{1CFB9590-B04C-401D-A5E6-7A2B2BA964A7}" destId="{ABE4B6FC-D6DE-4F6D-92E0-4A6FA427347B}" srcOrd="0" destOrd="0" presId="urn:microsoft.com/office/officeart/2005/8/layout/hProcess4"/>
    <dgm:cxn modelId="{FC164D0E-AD0B-4F43-8560-BC0057A9657B}" srcId="{DCED115E-135A-44DC-AD08-C3FDB6FC414E}" destId="{F9977A28-38B8-4219-9AA0-360E1D741487}" srcOrd="2" destOrd="0" parTransId="{686B5313-0C4A-4184-BD9D-74DB2FC78ECE}" sibTransId="{F13F6E8E-E248-4D9D-8C4F-593C7E6276BF}"/>
    <dgm:cxn modelId="{8EBC890E-B610-420C-B6FB-AFCF9C9A1601}" type="presOf" srcId="{B38818DD-AAD0-4EE4-BCF5-275FFE13F438}" destId="{045FC2A9-99FA-4E61-8B74-A5DF07B90450}" srcOrd="1" destOrd="0" presId="urn:microsoft.com/office/officeart/2005/8/layout/hProcess4"/>
    <dgm:cxn modelId="{5C2BF718-9B6F-4053-A2F9-A50DD6F39F7B}" srcId="{DCED115E-135A-44DC-AD08-C3FDB6FC414E}" destId="{1CFB9590-B04C-401D-A5E6-7A2B2BA964A7}" srcOrd="0" destOrd="0" parTransId="{E3A4361A-E2B5-4C70-862A-D8B560EB6FA0}" sibTransId="{B5FAA62A-0A1B-4919-BB4E-6CFFE1A15B94}"/>
    <dgm:cxn modelId="{6AA5271D-11EB-4647-B26E-57CC75566D15}" type="presOf" srcId="{B5FAA62A-0A1B-4919-BB4E-6CFFE1A15B94}" destId="{F33A18D9-A32A-421B-9455-3E255D251D57}" srcOrd="0" destOrd="0" presId="urn:microsoft.com/office/officeart/2005/8/layout/hProcess4"/>
    <dgm:cxn modelId="{45B46B5B-80B3-49B9-910C-CF578D059EB2}" type="presOf" srcId="{74228123-1FC9-4470-B6DD-C282C5A748E4}" destId="{1DE7B4E0-D6BF-4894-81A1-8184C2E48CD7}" srcOrd="0" destOrd="0" presId="urn:microsoft.com/office/officeart/2005/8/layout/hProcess4"/>
    <dgm:cxn modelId="{941C075E-F9A7-46E4-9664-BEEA0FB21EAE}" type="presOf" srcId="{50544D6B-CD0B-427B-B268-DF54E4F6CE63}" destId="{63F2C939-3E96-46AD-88B3-1F1B1EF29DEA}" srcOrd="0" destOrd="0" presId="urn:microsoft.com/office/officeart/2005/8/layout/hProcess4"/>
    <dgm:cxn modelId="{AF87A962-9C5F-46C4-8624-DCBA99625031}" srcId="{F9977A28-38B8-4219-9AA0-360E1D741487}" destId="{25B4C188-93B8-4DD0-95C0-F99633BEA40F}" srcOrd="1" destOrd="0" parTransId="{4D55A81D-5A52-409B-835B-DA9E9A44F6F3}" sibTransId="{6ACF4CEC-5507-4A4E-A25A-E7B5648501E6}"/>
    <dgm:cxn modelId="{2E45206B-7DEC-4E2D-85E8-F3714ECFEF2B}" type="presOf" srcId="{568F854B-4F0C-44B6-BF7D-190F39CD184A}" destId="{AABE2719-3D12-4499-95C1-9852ECF08752}" srcOrd="1" destOrd="0" presId="urn:microsoft.com/office/officeart/2005/8/layout/hProcess4"/>
    <dgm:cxn modelId="{CDAE124E-285B-4906-831E-B18BC32B1606}" type="presOf" srcId="{25B4C188-93B8-4DD0-95C0-F99633BEA40F}" destId="{E9ED4728-C073-43CD-BA83-99C770303C36}" srcOrd="0" destOrd="1" presId="urn:microsoft.com/office/officeart/2005/8/layout/hProcess4"/>
    <dgm:cxn modelId="{43194982-2A48-4791-ADC7-A38B1734EA91}" type="presOf" srcId="{F9977A28-38B8-4219-9AA0-360E1D741487}" destId="{C1C7BA61-D145-4B9E-88A8-F13F97B417A7}" srcOrd="0" destOrd="0" presId="urn:microsoft.com/office/officeart/2005/8/layout/hProcess4"/>
    <dgm:cxn modelId="{AABBCF91-7527-4D9E-84BE-3E0374BF734A}" srcId="{DCED115E-135A-44DC-AD08-C3FDB6FC414E}" destId="{50544D6B-CD0B-427B-B268-DF54E4F6CE63}" srcOrd="1" destOrd="0" parTransId="{D763E16C-8232-480C-95E5-6C93E406E0C0}" sibTransId="{74228123-1FC9-4470-B6DD-C282C5A748E4}"/>
    <dgm:cxn modelId="{C49C0E9A-1793-4AF5-A8D5-643870CFBF48}" type="presOf" srcId="{DCED115E-135A-44DC-AD08-C3FDB6FC414E}" destId="{7BF6CBB6-B0CA-4A89-94EC-4B3612048394}" srcOrd="0" destOrd="0" presId="urn:microsoft.com/office/officeart/2005/8/layout/hProcess4"/>
    <dgm:cxn modelId="{5F5F1AA3-29D0-497D-BC1F-0DEC9E7D4989}" srcId="{1CFB9590-B04C-401D-A5E6-7A2B2BA964A7}" destId="{B38818DD-AAD0-4EE4-BCF5-275FFE13F438}" srcOrd="0" destOrd="0" parTransId="{919ACF8B-3356-4E14-8B49-9E7D0E21E7F5}" sibTransId="{21C475E7-E473-4B4F-8C21-6B53684E84F2}"/>
    <dgm:cxn modelId="{4283EEB8-AAAA-472F-B007-6DB9ED8FAC30}" type="presOf" srcId="{25B4C188-93B8-4DD0-95C0-F99633BEA40F}" destId="{AABE2719-3D12-4499-95C1-9852ECF08752}" srcOrd="1" destOrd="1" presId="urn:microsoft.com/office/officeart/2005/8/layout/hProcess4"/>
    <dgm:cxn modelId="{EF09F2B9-7765-42B4-8711-CC165835309E}" type="presOf" srcId="{04837DFC-D9C4-412F-8466-F059EF60EBA6}" destId="{0A32E1D9-5766-474A-BB6D-74B8E29FBE33}" srcOrd="1" destOrd="0" presId="urn:microsoft.com/office/officeart/2005/8/layout/hProcess4"/>
    <dgm:cxn modelId="{A2FDC5DB-92E1-4FAA-81DC-FA29AC728BEA}" type="presOf" srcId="{04837DFC-D9C4-412F-8466-F059EF60EBA6}" destId="{252F94A7-A562-4827-ABA3-BCF8FD896A62}" srcOrd="0" destOrd="0" presId="urn:microsoft.com/office/officeart/2005/8/layout/hProcess4"/>
    <dgm:cxn modelId="{7963EFE6-C3AD-4F7F-8E70-B76E69C0B36D}" type="presOf" srcId="{B38818DD-AAD0-4EE4-BCF5-275FFE13F438}" destId="{FF9C763A-D1A8-4EB6-BD98-82351310951E}" srcOrd="0" destOrd="0" presId="urn:microsoft.com/office/officeart/2005/8/layout/hProcess4"/>
    <dgm:cxn modelId="{D3546FF0-79CF-485C-B50C-81509FFD3213}" srcId="{F9977A28-38B8-4219-9AA0-360E1D741487}" destId="{568F854B-4F0C-44B6-BF7D-190F39CD184A}" srcOrd="0" destOrd="0" parTransId="{7D5F1AB0-0506-4DC5-AC8F-3AD2A1113A7B}" sibTransId="{F1F20A79-74E3-44D6-AF40-63987A159109}"/>
    <dgm:cxn modelId="{EB7497F2-ABAA-441C-B3CD-D914A2C9C1FF}" srcId="{50544D6B-CD0B-427B-B268-DF54E4F6CE63}" destId="{04837DFC-D9C4-412F-8466-F059EF60EBA6}" srcOrd="0" destOrd="0" parTransId="{D251E5CB-2ECD-4EC1-A655-8290C3778AB6}" sibTransId="{EE04AEC2-DA49-4CF1-95C1-95158364BA24}"/>
    <dgm:cxn modelId="{4EAAAAF7-AC7F-42DF-B6C2-78B8B76D583A}" type="presOf" srcId="{568F854B-4F0C-44B6-BF7D-190F39CD184A}" destId="{E9ED4728-C073-43CD-BA83-99C770303C36}" srcOrd="0" destOrd="0" presId="urn:microsoft.com/office/officeart/2005/8/layout/hProcess4"/>
    <dgm:cxn modelId="{C65E862A-64EA-4108-B222-AD16878C31A2}" type="presParOf" srcId="{7BF6CBB6-B0CA-4A89-94EC-4B3612048394}" destId="{2C6383F8-E351-4A1C-B7A3-749D7DA26D62}" srcOrd="0" destOrd="0" presId="urn:microsoft.com/office/officeart/2005/8/layout/hProcess4"/>
    <dgm:cxn modelId="{3E3BF6CE-02F9-4642-9B13-1A9AA6B84D68}" type="presParOf" srcId="{7BF6CBB6-B0CA-4A89-94EC-4B3612048394}" destId="{7EA1E29C-8A44-43E1-A42C-5D05570905ED}" srcOrd="1" destOrd="0" presId="urn:microsoft.com/office/officeart/2005/8/layout/hProcess4"/>
    <dgm:cxn modelId="{5372CE53-23E6-462D-AFBC-0A1CBBFAF770}" type="presParOf" srcId="{7BF6CBB6-B0CA-4A89-94EC-4B3612048394}" destId="{26AD196F-ED6F-4CED-838E-1AACABD81BD4}" srcOrd="2" destOrd="0" presId="urn:microsoft.com/office/officeart/2005/8/layout/hProcess4"/>
    <dgm:cxn modelId="{781BCF28-150C-4BB6-8A7F-5FCC9D7D29D7}" type="presParOf" srcId="{26AD196F-ED6F-4CED-838E-1AACABD81BD4}" destId="{721D2CE8-6C3B-4568-BE15-79549563CBE4}" srcOrd="0" destOrd="0" presId="urn:microsoft.com/office/officeart/2005/8/layout/hProcess4"/>
    <dgm:cxn modelId="{3FB49B97-6F6D-4857-B93D-89DCD15F862A}" type="presParOf" srcId="{721D2CE8-6C3B-4568-BE15-79549563CBE4}" destId="{6F65357C-3659-4266-A7CC-332BD89539CA}" srcOrd="0" destOrd="0" presId="urn:microsoft.com/office/officeart/2005/8/layout/hProcess4"/>
    <dgm:cxn modelId="{8FA8D612-5AB7-4140-9277-076CF80353B7}" type="presParOf" srcId="{721D2CE8-6C3B-4568-BE15-79549563CBE4}" destId="{FF9C763A-D1A8-4EB6-BD98-82351310951E}" srcOrd="1" destOrd="0" presId="urn:microsoft.com/office/officeart/2005/8/layout/hProcess4"/>
    <dgm:cxn modelId="{67CA395A-6B6D-4AAE-9869-E168B6B49D80}" type="presParOf" srcId="{721D2CE8-6C3B-4568-BE15-79549563CBE4}" destId="{045FC2A9-99FA-4E61-8B74-A5DF07B90450}" srcOrd="2" destOrd="0" presId="urn:microsoft.com/office/officeart/2005/8/layout/hProcess4"/>
    <dgm:cxn modelId="{2E29E5DF-983E-48E0-974D-B079294019F3}" type="presParOf" srcId="{721D2CE8-6C3B-4568-BE15-79549563CBE4}" destId="{ABE4B6FC-D6DE-4F6D-92E0-4A6FA427347B}" srcOrd="3" destOrd="0" presId="urn:microsoft.com/office/officeart/2005/8/layout/hProcess4"/>
    <dgm:cxn modelId="{5A0F7FBB-7258-47ED-858C-9695E677020B}" type="presParOf" srcId="{721D2CE8-6C3B-4568-BE15-79549563CBE4}" destId="{E0D98B7A-4AA8-4FDC-827B-AA91F9185A1C}" srcOrd="4" destOrd="0" presId="urn:microsoft.com/office/officeart/2005/8/layout/hProcess4"/>
    <dgm:cxn modelId="{6B0AB0F0-9510-48D1-942B-629436B0F3E5}" type="presParOf" srcId="{26AD196F-ED6F-4CED-838E-1AACABD81BD4}" destId="{F33A18D9-A32A-421B-9455-3E255D251D57}" srcOrd="1" destOrd="0" presId="urn:microsoft.com/office/officeart/2005/8/layout/hProcess4"/>
    <dgm:cxn modelId="{97480B48-72F4-4CEE-81E9-EE640E5CFD77}" type="presParOf" srcId="{26AD196F-ED6F-4CED-838E-1AACABD81BD4}" destId="{26FB1C6A-A024-4C0C-AFD2-16091E6662E5}" srcOrd="2" destOrd="0" presId="urn:microsoft.com/office/officeart/2005/8/layout/hProcess4"/>
    <dgm:cxn modelId="{967E3B9D-6FB7-422A-B84B-FB17F8144B91}" type="presParOf" srcId="{26FB1C6A-A024-4C0C-AFD2-16091E6662E5}" destId="{5838F675-4FE2-4709-BEE1-BDDACC9EFED6}" srcOrd="0" destOrd="0" presId="urn:microsoft.com/office/officeart/2005/8/layout/hProcess4"/>
    <dgm:cxn modelId="{E59323CC-EB07-4116-918E-10E44496F366}" type="presParOf" srcId="{26FB1C6A-A024-4C0C-AFD2-16091E6662E5}" destId="{252F94A7-A562-4827-ABA3-BCF8FD896A62}" srcOrd="1" destOrd="0" presId="urn:microsoft.com/office/officeart/2005/8/layout/hProcess4"/>
    <dgm:cxn modelId="{F0639D16-1086-4199-AA4F-D60EA21FD0D4}" type="presParOf" srcId="{26FB1C6A-A024-4C0C-AFD2-16091E6662E5}" destId="{0A32E1D9-5766-474A-BB6D-74B8E29FBE33}" srcOrd="2" destOrd="0" presId="urn:microsoft.com/office/officeart/2005/8/layout/hProcess4"/>
    <dgm:cxn modelId="{DA61A8CD-DA0B-43AC-ADDA-F9B286825AE6}" type="presParOf" srcId="{26FB1C6A-A024-4C0C-AFD2-16091E6662E5}" destId="{63F2C939-3E96-46AD-88B3-1F1B1EF29DEA}" srcOrd="3" destOrd="0" presId="urn:microsoft.com/office/officeart/2005/8/layout/hProcess4"/>
    <dgm:cxn modelId="{28F5BCED-92D2-4144-8601-8B2013998886}" type="presParOf" srcId="{26FB1C6A-A024-4C0C-AFD2-16091E6662E5}" destId="{712F175F-602A-49C0-82AE-F5133F3A238D}" srcOrd="4" destOrd="0" presId="urn:microsoft.com/office/officeart/2005/8/layout/hProcess4"/>
    <dgm:cxn modelId="{626A128E-F93D-4C47-AADC-F66DCD70B341}" type="presParOf" srcId="{26AD196F-ED6F-4CED-838E-1AACABD81BD4}" destId="{1DE7B4E0-D6BF-4894-81A1-8184C2E48CD7}" srcOrd="3" destOrd="0" presId="urn:microsoft.com/office/officeart/2005/8/layout/hProcess4"/>
    <dgm:cxn modelId="{A172F12B-6AF7-4729-A922-A1EAD4025790}" type="presParOf" srcId="{26AD196F-ED6F-4CED-838E-1AACABD81BD4}" destId="{3FAB10F5-6931-4081-8FC2-1699C204D69D}" srcOrd="4" destOrd="0" presId="urn:microsoft.com/office/officeart/2005/8/layout/hProcess4"/>
    <dgm:cxn modelId="{4B69831B-5FF2-4309-BA78-394A6DCBEABF}" type="presParOf" srcId="{3FAB10F5-6931-4081-8FC2-1699C204D69D}" destId="{5109AC30-66D2-4038-AA9C-57DF4CE40F8C}" srcOrd="0" destOrd="0" presId="urn:microsoft.com/office/officeart/2005/8/layout/hProcess4"/>
    <dgm:cxn modelId="{E8CE05F9-7A85-4255-8833-1335659EA580}" type="presParOf" srcId="{3FAB10F5-6931-4081-8FC2-1699C204D69D}" destId="{E9ED4728-C073-43CD-BA83-99C770303C36}" srcOrd="1" destOrd="0" presId="urn:microsoft.com/office/officeart/2005/8/layout/hProcess4"/>
    <dgm:cxn modelId="{DDD8E0CE-526F-42BD-B321-EC13B289E066}" type="presParOf" srcId="{3FAB10F5-6931-4081-8FC2-1699C204D69D}" destId="{AABE2719-3D12-4499-95C1-9852ECF08752}" srcOrd="2" destOrd="0" presId="urn:microsoft.com/office/officeart/2005/8/layout/hProcess4"/>
    <dgm:cxn modelId="{62F9F45E-E494-491A-B897-EB776CC14C59}" type="presParOf" srcId="{3FAB10F5-6931-4081-8FC2-1699C204D69D}" destId="{C1C7BA61-D145-4B9E-88A8-F13F97B417A7}" srcOrd="3" destOrd="0" presId="urn:microsoft.com/office/officeart/2005/8/layout/hProcess4"/>
    <dgm:cxn modelId="{21675B72-953F-42D1-A790-54B1C950CD68}" type="presParOf" srcId="{3FAB10F5-6931-4081-8FC2-1699C204D69D}" destId="{96E325F4-BFFA-4467-9859-8613D35C32D2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C763A-D1A8-4EB6-BD98-82351310951E}">
      <dsp:nvSpPr>
        <dsp:cNvPr id="0" name=""/>
        <dsp:cNvSpPr/>
      </dsp:nvSpPr>
      <dsp:spPr>
        <a:xfrm>
          <a:off x="38393" y="1467061"/>
          <a:ext cx="2896039" cy="1468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i="0" u="none" kern="1200">
              <a:latin typeface="+mn-lt"/>
            </a:rPr>
            <a:t>23/05/2025</a:t>
          </a:r>
          <a:r>
            <a:rPr lang="es-CO" sz="1400" b="0" i="0" kern="1200">
              <a:latin typeface="+mn-lt"/>
            </a:rPr>
            <a:t>, sesión extraordinaria.</a:t>
          </a:r>
          <a:endParaRPr lang="es-CO" sz="1400" b="0" i="0" u="none" kern="1200">
            <a:latin typeface="+mn-lt"/>
            <a:ea typeface="Calibri"/>
            <a:cs typeface="Calibri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0" i="0" kern="1200">
              <a:latin typeface="+mn-lt"/>
            </a:rPr>
            <a:t>13/06/2025 Sesión ordinaria.</a:t>
          </a:r>
          <a:endParaRPr lang="es-CO" sz="1400" kern="120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0" i="0" kern="1200">
              <a:latin typeface="+mn-lt"/>
            </a:rPr>
            <a:t>30/09/2025 </a:t>
          </a:r>
          <a:r>
            <a:rPr lang="es-CO" sz="1400" b="0" i="0" kern="1200">
              <a:latin typeface="+mn-lt"/>
            </a:rPr>
            <a:t>Sesión ordinaria.</a:t>
          </a:r>
          <a:endParaRPr lang="es-CO" sz="1400" kern="120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>
              <a:latin typeface="+mn-lt"/>
            </a:rPr>
            <a:t>Agendada 19/12/2025 Sesión ordinaria.</a:t>
          </a:r>
        </a:p>
      </dsp:txBody>
      <dsp:txXfrm>
        <a:off x="72179" y="1500847"/>
        <a:ext cx="2828467" cy="1085971"/>
      </dsp:txXfrm>
    </dsp:sp>
    <dsp:sp modelId="{F33A18D9-A32A-421B-9455-3E255D251D57}">
      <dsp:nvSpPr>
        <dsp:cNvPr id="0" name=""/>
        <dsp:cNvSpPr/>
      </dsp:nvSpPr>
      <dsp:spPr>
        <a:xfrm>
          <a:off x="1558425" y="-987289"/>
          <a:ext cx="5863397" cy="5863397"/>
        </a:xfrm>
        <a:prstGeom prst="leftCircularArrow">
          <a:avLst>
            <a:gd name="adj1" fmla="val 1446"/>
            <a:gd name="adj2" fmla="val 171088"/>
            <a:gd name="adj3" fmla="val 1907906"/>
            <a:gd name="adj4" fmla="val 8985796"/>
            <a:gd name="adj5" fmla="val 16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E4B6FC-D6DE-4F6D-92E0-4A6FA427347B}">
      <dsp:nvSpPr>
        <dsp:cNvPr id="0" name=""/>
        <dsp:cNvSpPr/>
      </dsp:nvSpPr>
      <dsp:spPr>
        <a:xfrm>
          <a:off x="1218060" y="2723438"/>
          <a:ext cx="1637151" cy="6510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800" kern="1200" noProof="0">
              <a:latin typeface="+mj-lt"/>
              <a:ea typeface="Calibri"/>
              <a:cs typeface="Calibri"/>
            </a:rPr>
            <a:t>Sesiones</a:t>
          </a:r>
          <a:endParaRPr lang="es-CO" sz="3800" kern="1200">
            <a:latin typeface="+mj-lt"/>
          </a:endParaRPr>
        </a:p>
      </dsp:txBody>
      <dsp:txXfrm>
        <a:off x="1237128" y="2742506"/>
        <a:ext cx="1599015" cy="612905"/>
      </dsp:txXfrm>
    </dsp:sp>
    <dsp:sp modelId="{252F94A7-A562-4827-ABA3-BCF8FD896A62}">
      <dsp:nvSpPr>
        <dsp:cNvPr id="0" name=""/>
        <dsp:cNvSpPr/>
      </dsp:nvSpPr>
      <dsp:spPr>
        <a:xfrm>
          <a:off x="3280494" y="-230824"/>
          <a:ext cx="8187482" cy="48812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Identificación </a:t>
          </a:r>
          <a:r>
            <a:rPr lang="es-MX" sz="1500" kern="1200"/>
            <a:t>de Grupos de valor y partes de Interesadas.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b="0" i="0" kern="1200"/>
            <a:t>Fortalecimiento del conocimiento en temas de relacionamiento con la ciudadanía.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Actualización de documentos asociados al proceso de Participación y Relacionamiento con la Ciudadanía.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Actualización de los protocolos de atención del Manual de Servicio a la Ciudadanía.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/>
            <a:t>Actualización y publicación carta de trato digno.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Elaboración y </a:t>
          </a:r>
          <a:r>
            <a:rPr lang="es-MX" sz="1500" b="0" i="0" kern="1200"/>
            <a:t>publicación del informe de gestión de los derechos de petición.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/>
            <a:t>Ejecución de la Campaña #HablemosClaro.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Seguimiento Plan Institucional de Participación Ciudadana.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Actualización y mejora Menú Participa.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/>
            <a:t>Diseñó y publicación informe de medición de satisfacción ciudadana (productos, servicios y percepción en la atención).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/>
            <a:t>Consolidación y registro datos de operación en el Sistema Único de Información de Trámites –SUIT.</a:t>
          </a:r>
          <a:endParaRPr lang="es-CO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Elaboración de tableros de control con la información de la gestión de derechos de petición y las estrategias de participación ciudadana.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Implementación acciones Estrategia Rendición de Cuentas.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500" kern="1200"/>
            <a:t>Socialización contenidos en la sede electrónica Botón de Transparencia y Acceso a la Información Pública y sobre el derecho de acceso a la información pública.</a:t>
          </a:r>
        </a:p>
      </dsp:txBody>
      <dsp:txXfrm>
        <a:off x="3392826" y="927492"/>
        <a:ext cx="7962818" cy="3610617"/>
      </dsp:txXfrm>
    </dsp:sp>
    <dsp:sp modelId="{63F2C939-3E96-46AD-88B3-1F1B1EF29DEA}">
      <dsp:nvSpPr>
        <dsp:cNvPr id="0" name=""/>
        <dsp:cNvSpPr/>
      </dsp:nvSpPr>
      <dsp:spPr>
        <a:xfrm>
          <a:off x="8234303" y="0"/>
          <a:ext cx="3277758" cy="7936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800" kern="1200" noProof="0">
              <a:latin typeface="+mj-lt"/>
              <a:ea typeface="Calibri"/>
              <a:cs typeface="Calibri"/>
            </a:rPr>
            <a:t>Acciones estratégicas</a:t>
          </a:r>
          <a:endParaRPr lang="es-CO" sz="3800" kern="1200">
            <a:latin typeface="+mj-lt"/>
          </a:endParaRPr>
        </a:p>
      </dsp:txBody>
      <dsp:txXfrm>
        <a:off x="8257547" y="23244"/>
        <a:ext cx="3231270" cy="7471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C763A-D1A8-4EB6-BD98-82351310951E}">
      <dsp:nvSpPr>
        <dsp:cNvPr id="0" name=""/>
        <dsp:cNvSpPr/>
      </dsp:nvSpPr>
      <dsp:spPr>
        <a:xfrm>
          <a:off x="2289405" y="2681324"/>
          <a:ext cx="1795450" cy="692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400" b="0" kern="1200" noProof="0">
              <a:latin typeface="+mj-lt"/>
              <a:ea typeface="Verdana"/>
              <a:cs typeface="Calibri"/>
            </a:rPr>
            <a:t>25-06-2025</a:t>
          </a:r>
          <a:endParaRPr lang="es-CO" sz="2400" kern="1200">
            <a:latin typeface="+mj-lt"/>
          </a:endParaRPr>
        </a:p>
      </dsp:txBody>
      <dsp:txXfrm>
        <a:off x="2305335" y="2697254"/>
        <a:ext cx="1763590" cy="512044"/>
      </dsp:txXfrm>
    </dsp:sp>
    <dsp:sp modelId="{F33A18D9-A32A-421B-9455-3E255D251D57}">
      <dsp:nvSpPr>
        <dsp:cNvPr id="0" name=""/>
        <dsp:cNvSpPr/>
      </dsp:nvSpPr>
      <dsp:spPr>
        <a:xfrm>
          <a:off x="2700643" y="1893588"/>
          <a:ext cx="3441975" cy="3441975"/>
        </a:xfrm>
        <a:prstGeom prst="leftCircularArrow">
          <a:avLst>
            <a:gd name="adj1" fmla="val 3688"/>
            <a:gd name="adj2" fmla="val 459664"/>
            <a:gd name="adj3" fmla="val 2490014"/>
            <a:gd name="adj4" fmla="val 9279328"/>
            <a:gd name="adj5" fmla="val 430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E4B6FC-D6DE-4F6D-92E0-4A6FA427347B}">
      <dsp:nvSpPr>
        <dsp:cNvPr id="0" name=""/>
        <dsp:cNvSpPr/>
      </dsp:nvSpPr>
      <dsp:spPr>
        <a:xfrm>
          <a:off x="1610703" y="3194939"/>
          <a:ext cx="2759737" cy="1097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>
              <a:latin typeface="+mj-lt"/>
              <a:ea typeface="Calibri"/>
              <a:cs typeface="Calibri"/>
            </a:rPr>
            <a:t>Aprobación </a:t>
          </a:r>
          <a:r>
            <a:rPr lang="es-CO" sz="2400" b="0" kern="1200" noProof="0">
              <a:latin typeface="+mj-lt"/>
              <a:ea typeface="Calibri"/>
              <a:cs typeface="Calibri"/>
            </a:rPr>
            <a:t>CIGD</a:t>
          </a:r>
          <a:endParaRPr lang="es-CO" sz="2400" kern="1200">
            <a:latin typeface="+mj-lt"/>
          </a:endParaRPr>
        </a:p>
      </dsp:txBody>
      <dsp:txXfrm>
        <a:off x="1642846" y="3227082"/>
        <a:ext cx="2695451" cy="1033170"/>
      </dsp:txXfrm>
    </dsp:sp>
    <dsp:sp modelId="{252F94A7-A562-4827-ABA3-BCF8FD896A62}">
      <dsp:nvSpPr>
        <dsp:cNvPr id="0" name=""/>
        <dsp:cNvSpPr/>
      </dsp:nvSpPr>
      <dsp:spPr>
        <a:xfrm>
          <a:off x="4435844" y="1802929"/>
          <a:ext cx="3947414" cy="1740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400" kern="1200">
              <a:latin typeface="+mj-lt"/>
              <a:ea typeface="Calibri"/>
              <a:cs typeface="Calibri"/>
            </a:rPr>
            <a:t>Sesiones de trabajo con la Veeduría Distrital para la orientación respecto a la traducción de los documentos a Lenguaje Claro.</a:t>
          </a:r>
          <a:endParaRPr lang="es-CO" sz="2400" kern="1200">
            <a:latin typeface="+mj-lt"/>
          </a:endParaRPr>
        </a:p>
      </dsp:txBody>
      <dsp:txXfrm>
        <a:off x="4475895" y="2215917"/>
        <a:ext cx="3867312" cy="1287336"/>
      </dsp:txXfrm>
    </dsp:sp>
    <dsp:sp modelId="{1DE7B4E0-D6BF-4894-81A1-8184C2E48CD7}">
      <dsp:nvSpPr>
        <dsp:cNvPr id="0" name=""/>
        <dsp:cNvSpPr/>
      </dsp:nvSpPr>
      <dsp:spPr>
        <a:xfrm>
          <a:off x="6669633" y="-75475"/>
          <a:ext cx="3786157" cy="3786157"/>
        </a:xfrm>
        <a:prstGeom prst="circularArrow">
          <a:avLst>
            <a:gd name="adj1" fmla="val 3353"/>
            <a:gd name="adj2" fmla="val 414547"/>
            <a:gd name="adj3" fmla="val 19100368"/>
            <a:gd name="adj4" fmla="val 12265937"/>
            <a:gd name="adj5" fmla="val 391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2C939-3E96-46AD-88B3-1F1B1EF29DEA}">
      <dsp:nvSpPr>
        <dsp:cNvPr id="0" name=""/>
        <dsp:cNvSpPr/>
      </dsp:nvSpPr>
      <dsp:spPr>
        <a:xfrm>
          <a:off x="5584493" y="1091473"/>
          <a:ext cx="2759737" cy="1097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>
              <a:latin typeface="+mj-lt"/>
              <a:ea typeface="Calibri"/>
              <a:cs typeface="Calibri"/>
            </a:rPr>
            <a:t>Traducción a Lenguaje Claro Ago-sep 2025</a:t>
          </a:r>
          <a:endParaRPr lang="es-CO" sz="2400" kern="1200">
            <a:latin typeface="+mj-lt"/>
          </a:endParaRPr>
        </a:p>
      </dsp:txBody>
      <dsp:txXfrm>
        <a:off x="5616636" y="1123616"/>
        <a:ext cx="2695451" cy="1033170"/>
      </dsp:txXfrm>
    </dsp:sp>
    <dsp:sp modelId="{E9ED4728-C073-43CD-BA83-99C770303C36}">
      <dsp:nvSpPr>
        <dsp:cNvPr id="0" name=""/>
        <dsp:cNvSpPr/>
      </dsp:nvSpPr>
      <dsp:spPr>
        <a:xfrm>
          <a:off x="8608906" y="1505231"/>
          <a:ext cx="3447898" cy="2277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400" kern="1200" noProof="0">
              <a:latin typeface="+mj-lt"/>
              <a:ea typeface="Calibri"/>
              <a:cs typeface="Calibri"/>
            </a:rPr>
            <a:t>Se gestionó y aprobó con la OAC el diseño y la diagramación de los documentos.</a:t>
          </a:r>
          <a:endParaRPr lang="es-CO" sz="2400" kern="1200">
            <a:latin typeface="+mj-lt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400" kern="1200" noProof="0">
              <a:latin typeface="+mj-lt"/>
              <a:ea typeface="Calibri"/>
              <a:cs typeface="Calibri"/>
            </a:rPr>
            <a:t>Se elaboró y gestionó la estrategia de divulgación a nivel interno y externo.</a:t>
          </a:r>
        </a:p>
      </dsp:txBody>
      <dsp:txXfrm>
        <a:off x="8661317" y="1557642"/>
        <a:ext cx="3343076" cy="1684634"/>
      </dsp:txXfrm>
    </dsp:sp>
    <dsp:sp modelId="{C1C7BA61-D145-4B9E-88A8-F13F97B417A7}">
      <dsp:nvSpPr>
        <dsp:cNvPr id="0" name=""/>
        <dsp:cNvSpPr/>
      </dsp:nvSpPr>
      <dsp:spPr>
        <a:xfrm>
          <a:off x="9648095" y="3766461"/>
          <a:ext cx="2457021" cy="1097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noProof="0">
              <a:latin typeface="+mj-lt"/>
              <a:ea typeface="Calibri"/>
              <a:cs typeface="Calibri"/>
            </a:rPr>
            <a:t>Diseño y divulgación        Oct-dic 2025</a:t>
          </a:r>
          <a:endParaRPr lang="es-CO" sz="2400" kern="1200">
            <a:latin typeface="+mj-lt"/>
          </a:endParaRPr>
        </a:p>
      </dsp:txBody>
      <dsp:txXfrm>
        <a:off x="9680238" y="3798604"/>
        <a:ext cx="2392735" cy="1033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32F5F-1A03-4F6F-93E8-FD341AAE9326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95EB5-32AA-4F63-A4D0-AE7CD207532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229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446C55-4AE8-CF5F-BF0C-42864FB603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92782" y="1794309"/>
            <a:ext cx="7148945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41321B-4212-3F68-DB4C-89A9ECDAF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2782" y="4273984"/>
            <a:ext cx="7148944" cy="4919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342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915BB-9E03-0CD5-BF41-1E8B14A6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C60BD-A3F5-0FD3-46BF-80C30152C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0803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208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C6553FFB-D099-FD91-3CFE-054442E3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9453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6F26DE2-1315-DD7B-394A-5F3155D26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58491"/>
            <a:ext cx="10515600" cy="21751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074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nes amplia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6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340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FF81230-C252-2FD8-396B-56A724DC1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CFBB36-2FB0-D94F-A6EF-2D247C914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AEA6AE-0CC1-B855-4B5D-05D5BCD525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DAAC1-C560-40E9-B64B-DCA0BE4F7865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99893D-3418-EC26-75A9-6204E77C3A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8AC1CB-2926-3F95-3CBB-A07C921BB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AE5D-A3A0-4552-B685-B756B85087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9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343861-D005-C635-0DB8-2C8D3CE723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b="0" spc="-335" dirty="0">
                <a:solidFill>
                  <a:srgbClr val="FFFFFF"/>
                </a:solidFill>
              </a:rPr>
              <a:t>1. </a:t>
            </a:r>
            <a:r>
              <a:rPr lang="es-ES" b="0" spc="-335" dirty="0">
                <a:solidFill>
                  <a:srgbClr val="FFFFFF"/>
                </a:solidFill>
              </a:rPr>
              <a:t>Avances de la Mesa Técnica de Re</a:t>
            </a:r>
            <a:r>
              <a:rPr lang="es-CO" b="0" spc="-335" dirty="0" err="1">
                <a:solidFill>
                  <a:srgbClr val="FFFFFF"/>
                </a:solidFill>
              </a:rPr>
              <a:t>lacionamiento</a:t>
            </a:r>
            <a:r>
              <a:rPr lang="es-CO" b="0" spc="-335" dirty="0">
                <a:solidFill>
                  <a:srgbClr val="FFFFFF"/>
                </a:solidFill>
              </a:rPr>
              <a:t> con la Ciudadanía</a:t>
            </a:r>
            <a:endParaRPr lang="es-CO" b="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38635ED-9E1E-21FF-94B4-909A2F9325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2782" y="4181909"/>
            <a:ext cx="7148944" cy="4919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CO" dirty="0"/>
              <a:t>Abril – Noviembre 2025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6C2E15-18B7-8543-31BA-BC4917EDC10E}"/>
              </a:ext>
            </a:extLst>
          </p:cNvPr>
          <p:cNvSpPr txBox="1"/>
          <p:nvPr/>
        </p:nvSpPr>
        <p:spPr>
          <a:xfrm>
            <a:off x="44144" y="6673334"/>
            <a:ext cx="7040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PG02-PL04 V1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50DFA36A-87AC-A43C-08DF-A30F88594F18}"/>
              </a:ext>
            </a:extLst>
          </p:cNvPr>
          <p:cNvSpPr txBox="1">
            <a:spLocks/>
          </p:cNvSpPr>
          <p:nvPr/>
        </p:nvSpPr>
        <p:spPr>
          <a:xfrm>
            <a:off x="4592782" y="5209673"/>
            <a:ext cx="4644189" cy="3102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Oficina de Participación y Relacionamiento con la Ciudadanía</a:t>
            </a:r>
          </a:p>
        </p:txBody>
      </p:sp>
    </p:spTree>
    <p:extLst>
      <p:ext uri="{BB962C8B-B14F-4D97-AF65-F5344CB8AC3E}">
        <p14:creationId xmlns:p14="http://schemas.microsoft.com/office/powerpoint/2010/main" val="79213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2BB2E-B18B-3447-4912-4575C8DB9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F0305F-C4A4-67C7-64E1-A880C7A8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186725"/>
            <a:ext cx="10143744" cy="1325563"/>
          </a:xfrm>
        </p:spPr>
        <p:txBody>
          <a:bodyPr>
            <a:noAutofit/>
          </a:bodyPr>
          <a:lstStyle/>
          <a:p>
            <a:pPr algn="ctr">
              <a:spcAft>
                <a:spcPts val="1000"/>
              </a:spcAft>
              <a:defRPr/>
            </a:pPr>
            <a:r>
              <a:rPr lang="es-ES" b="0"/>
              <a:t>Mesa Técnica de Re</a:t>
            </a:r>
            <a:r>
              <a:rPr lang="es-CO" b="0" err="1"/>
              <a:t>lacionamiento</a:t>
            </a:r>
            <a:r>
              <a:rPr lang="es-CO" b="0"/>
              <a:t> con la Ciudadanía 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A6B2DCA9-F6C8-DC97-2AFA-CE3CACDBA8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5111214"/>
              </p:ext>
            </p:extLst>
          </p:nvPr>
        </p:nvGraphicFramePr>
        <p:xfrm>
          <a:off x="440178" y="1377863"/>
          <a:ext cx="11512062" cy="4419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0465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8BAAE9-EFCB-63E5-CFBD-0804447F9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b="0"/>
              <a:t>Plan de acciones estratégicas</a:t>
            </a:r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DD1135B-2E8C-3F99-BC73-E379E768DB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465467"/>
              </p:ext>
            </p:extLst>
          </p:nvPr>
        </p:nvGraphicFramePr>
        <p:xfrm>
          <a:off x="538163" y="2286418"/>
          <a:ext cx="6194425" cy="405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5057927" imgH="3314542" progId="Excel.Sheet.12">
                  <p:embed/>
                </p:oleObj>
              </mc:Choice>
              <mc:Fallback>
                <p:oleObj name="Worksheet" r:id="rId2" imgW="5057927" imgH="3314542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EDD1135B-2E8C-3F99-BC73-E379E768DB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8163" y="2286418"/>
                        <a:ext cx="6194425" cy="405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id="{4623496D-3538-9DAB-E2E2-2D844068C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87" y="2741613"/>
            <a:ext cx="4591050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C250421-709B-B16E-EF67-A59348F8C9F1}"/>
              </a:ext>
            </a:extLst>
          </p:cNvPr>
          <p:cNvSpPr txBox="1"/>
          <p:nvPr/>
        </p:nvSpPr>
        <p:spPr>
          <a:xfrm>
            <a:off x="5178914" y="1506022"/>
            <a:ext cx="2242159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rgbClr val="000000"/>
                </a:solidFill>
              </a:rPr>
              <a:t>39 actividades</a:t>
            </a:r>
          </a:p>
        </p:txBody>
      </p:sp>
    </p:spTree>
    <p:extLst>
      <p:ext uri="{BB962C8B-B14F-4D97-AF65-F5344CB8AC3E}">
        <p14:creationId xmlns:p14="http://schemas.microsoft.com/office/powerpoint/2010/main" val="247885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EEFA0C-61FE-235D-AA97-83D4DFC07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186725"/>
            <a:ext cx="10329671" cy="132556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es-CO" b="0">
                <a:ea typeface="MS Mincho"/>
                <a:cs typeface="Arial"/>
              </a:rPr>
              <a:t>Modelo Institucional de Relacionamiento con la Ciudadanía y </a:t>
            </a:r>
            <a:br>
              <a:rPr lang="es-CO" b="0">
                <a:ea typeface="MS Mincho"/>
                <a:cs typeface="Arial"/>
              </a:rPr>
            </a:br>
            <a:r>
              <a:rPr lang="es-CO" b="0">
                <a:ea typeface="MS Mincho"/>
                <a:cs typeface="Arial"/>
              </a:rPr>
              <a:t>Estrategia de Relacionamiento con la Ciudadanía 2025-2027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899400BF-75B2-E2FE-81F1-AD59501B27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7996508"/>
              </p:ext>
            </p:extLst>
          </p:nvPr>
        </p:nvGraphicFramePr>
        <p:xfrm>
          <a:off x="-724618" y="1512719"/>
          <a:ext cx="12233028" cy="5287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77846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C02369B-5893-D47F-9893-E47BEFB6E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760" y="640965"/>
            <a:ext cx="4368015" cy="5461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F5444DF-923A-1547-2FCB-CBEA3354D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225" y="640965"/>
            <a:ext cx="4368015" cy="5461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1469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313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HabitatBogotá">
      <a:dk1>
        <a:srgbClr val="009680"/>
      </a:dk1>
      <a:lt1>
        <a:srgbClr val="FFFFFF"/>
      </a:lt1>
      <a:dk2>
        <a:srgbClr val="095A4A"/>
      </a:dk2>
      <a:lt2>
        <a:srgbClr val="8ECDC4"/>
      </a:lt2>
      <a:accent1>
        <a:srgbClr val="51338A"/>
      </a:accent1>
      <a:accent2>
        <a:srgbClr val="FFB71B"/>
      </a:accent2>
      <a:accent3>
        <a:srgbClr val="EA7531"/>
      </a:accent3>
      <a:accent4>
        <a:srgbClr val="EA0029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Personalizado 1">
      <a:majorFont>
        <a:latin typeface="Tw Cen MT Condensed"/>
        <a:ea typeface=""/>
        <a:cs typeface=""/>
      </a:majorFont>
      <a:minorFont>
        <a:latin typeface="Tw Cen MT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 SDHT 2024.pptx" id="{0F49FCF1-58AD-402C-AC4F-180A2391AF7C}" vid="{7C53945F-AD9D-492A-8D55-A64998A7B64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ABE11826C7F3543A9FFED3C7C1C7377" ma:contentTypeVersion="24" ma:contentTypeDescription="Crear nuevo documento." ma:contentTypeScope="" ma:versionID="88a431f86ef8b3b32fedb46871406e4d">
  <xsd:schema xmlns:xsd="http://www.w3.org/2001/XMLSchema" xmlns:xs="http://www.w3.org/2001/XMLSchema" xmlns:p="http://schemas.microsoft.com/office/2006/metadata/properties" xmlns:ns2="1ef66876-3f91-4084-9e5a-a1f67eb14466" xmlns:ns3="d6b54f75-b4a1-4f2a-b98a-687dc6914a5f" targetNamespace="http://schemas.microsoft.com/office/2006/metadata/properties" ma:root="true" ma:fieldsID="ff2dd7b518573c34f391078a1473229d" ns2:_="" ns3:_="">
    <xsd:import namespace="1ef66876-3f91-4084-9e5a-a1f67eb14466"/>
    <xsd:import namespace="d6b54f75-b4a1-4f2a-b98a-687dc6914a5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ObjectDetectorVersions" minOccurs="0"/>
                <xsd:element ref="ns3:MediaServiceBillingMetadata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6876-3f91-4084-9e5a-a1f67eb1446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00b378c-4b83-4401-bb34-1001742772ef}" ma:internalName="TaxCatchAll" ma:showField="CatchAllData" ma:web="1ef66876-3f91-4084-9e5a-a1f67eb144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b54f75-b4a1-4f2a-b98a-687dc6914a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Etiquetas de imagen" ma:readOnly="false" ma:fieldId="{5cf76f15-5ced-4ddc-b409-7134ff3c332f}" ma:taxonomyMulti="true" ma:sspId="9a4e7c8d-c71a-4b82-8d30-07c9135168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6b54f75-b4a1-4f2a-b98a-687dc6914a5f">
      <Terms xmlns="http://schemas.microsoft.com/office/infopath/2007/PartnerControls"/>
    </lcf76f155ced4ddcb4097134ff3c332f>
    <TaxCatchAll xmlns="1ef66876-3f91-4084-9e5a-a1f67eb1446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3B4BA5-DF93-41FA-A92F-5D95E192D205}">
  <ds:schemaRefs>
    <ds:schemaRef ds:uri="1ef66876-3f91-4084-9e5a-a1f67eb14466"/>
    <ds:schemaRef ds:uri="d6b54f75-b4a1-4f2a-b98a-687dc6914a5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96DEC99-3D85-42E4-8D40-B83A101508D3}">
  <ds:schemaRefs>
    <ds:schemaRef ds:uri="1ef66876-3f91-4084-9e5a-a1f67eb14466"/>
    <ds:schemaRef ds:uri="d6b54f75-b4a1-4f2a-b98a-687dc6914a5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F73A9B3-97B8-43B2-8B7A-ED5030E206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SDHT 2024</Template>
  <TotalTime>1</TotalTime>
  <Words>324</Words>
  <Application>Microsoft Office PowerPoint</Application>
  <PresentationFormat>Panorámica</PresentationFormat>
  <Paragraphs>35</Paragraphs>
  <Slides>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MS Mincho</vt:lpstr>
      <vt:lpstr>Aptos</vt:lpstr>
      <vt:lpstr>Arial</vt:lpstr>
      <vt:lpstr>Tw Cen MT Condensed</vt:lpstr>
      <vt:lpstr>Tema de Office</vt:lpstr>
      <vt:lpstr>Worksheet</vt:lpstr>
      <vt:lpstr>1. Avances de la Mesa Técnica de Relacionamiento con la Ciudadanía</vt:lpstr>
      <vt:lpstr>Mesa Técnica de Relacionamiento con la Ciudadanía </vt:lpstr>
      <vt:lpstr>Plan de acciones estratégicas</vt:lpstr>
      <vt:lpstr>Modelo Institucional de Relacionamiento con la Ciudadanía y  Estrategia de Relacionamiento con la Ciudadanía 2025-2027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Kelin Julieth Galindo Briceño</dc:creator>
  <cp:lastModifiedBy>Claudia Alejandra Reyes Garcia</cp:lastModifiedBy>
  <cp:revision>4</cp:revision>
  <dcterms:created xsi:type="dcterms:W3CDTF">2024-01-03T21:23:00Z</dcterms:created>
  <dcterms:modified xsi:type="dcterms:W3CDTF">2025-12-18T02:21:37Z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0x010100CABE11826C7F3543A9FFED3C7C1C7377</vt:lpwstr>
  </property>
  <property fmtid="{D5CDD505-2E9C-101B-9397-08002B2CF9AE}" pid="3" name="MediaServiceImageTags">
    <vt:lpwstr/>
  </property>
</Properties>
</file>