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65" r:id="rId5"/>
    <p:sldId id="267" r:id="rId6"/>
    <p:sldId id="280" r:id="rId7"/>
    <p:sldId id="275" r:id="rId8"/>
    <p:sldId id="272" r:id="rId9"/>
    <p:sldId id="281" r:id="rId10"/>
    <p:sldId id="282" r:id="rId11"/>
    <p:sldId id="274" r:id="rId12"/>
    <p:sldId id="276" r:id="rId13"/>
    <p:sldId id="279" r:id="rId14"/>
    <p:sldId id="278" r:id="rId15"/>
    <p:sldId id="263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A536E3-D252-04DA-7821-FEEFE4E57923}" v="1" dt="2024-12-21T09:42:26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53"/>
    <p:restoredTop sz="94720"/>
  </p:normalViewPr>
  <p:slideViewPr>
    <p:cSldViewPr snapToGrid="0">
      <p:cViewPr varScale="1">
        <p:scale>
          <a:sx n="78" d="100"/>
          <a:sy n="78" d="100"/>
        </p:scale>
        <p:origin x="111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Bermudez" userId="815b95394fe4016e" providerId="LiveId" clId="{FADAD12C-1E98-450A-932C-A33543247283}"/>
    <pc:docChg chg="custSel modSld">
      <pc:chgData name="Claudia Bermudez" userId="815b95394fe4016e" providerId="LiveId" clId="{FADAD12C-1E98-450A-932C-A33543247283}" dt="2024-12-18T15:46:17.435" v="297" actId="20577"/>
      <pc:docMkLst>
        <pc:docMk/>
      </pc:docMkLst>
      <pc:sldChg chg="modSp mod">
        <pc:chgData name="Claudia Bermudez" userId="815b95394fe4016e" providerId="LiveId" clId="{FADAD12C-1E98-450A-932C-A33543247283}" dt="2024-12-18T07:47:35.892" v="61" actId="6549"/>
        <pc:sldMkLst>
          <pc:docMk/>
          <pc:sldMk cId="0" sldId="256"/>
        </pc:sldMkLst>
        <pc:spChg chg="mod">
          <ac:chgData name="Claudia Bermudez" userId="815b95394fe4016e" providerId="LiveId" clId="{FADAD12C-1E98-450A-932C-A33543247283}" dt="2024-12-18T07:47:27.674" v="51" actId="20577"/>
          <ac:spMkLst>
            <pc:docMk/>
            <pc:sldMk cId="0" sldId="256"/>
            <ac:spMk id="88" creationId="{00000000-0000-0000-0000-000000000000}"/>
          </ac:spMkLst>
        </pc:spChg>
        <pc:spChg chg="mod">
          <ac:chgData name="Claudia Bermudez" userId="815b95394fe4016e" providerId="LiveId" clId="{FADAD12C-1E98-450A-932C-A33543247283}" dt="2024-12-18T07:47:35.892" v="61" actId="6549"/>
          <ac:spMkLst>
            <pc:docMk/>
            <pc:sldMk cId="0" sldId="256"/>
            <ac:spMk id="90" creationId="{00000000-0000-0000-0000-000000000000}"/>
          </ac:spMkLst>
        </pc:spChg>
      </pc:sldChg>
      <pc:sldChg chg="modSp mod">
        <pc:chgData name="Claudia Bermudez" userId="815b95394fe4016e" providerId="LiveId" clId="{FADAD12C-1E98-450A-932C-A33543247283}" dt="2024-12-18T07:48:18.957" v="67" actId="2165"/>
        <pc:sldMkLst>
          <pc:docMk/>
          <pc:sldMk cId="0" sldId="258"/>
        </pc:sldMkLst>
        <pc:graphicFrameChg chg="modGraphic">
          <ac:chgData name="Claudia Bermudez" userId="815b95394fe4016e" providerId="LiveId" clId="{FADAD12C-1E98-450A-932C-A33543247283}" dt="2024-12-18T07:48:18.957" v="67" actId="2165"/>
          <ac:graphicFrameMkLst>
            <pc:docMk/>
            <pc:sldMk cId="0" sldId="258"/>
            <ac:graphicFrameMk id="3" creationId="{767B45CD-302A-7E42-39B5-13F43C43A569}"/>
          </ac:graphicFrameMkLst>
        </pc:graphicFrameChg>
      </pc:sldChg>
      <pc:sldChg chg="modSp mod">
        <pc:chgData name="Claudia Bermudez" userId="815b95394fe4016e" providerId="LiveId" clId="{FADAD12C-1E98-450A-932C-A33543247283}" dt="2024-12-18T07:40:50.133" v="0"/>
        <pc:sldMkLst>
          <pc:docMk/>
          <pc:sldMk cId="1470025842" sldId="271"/>
        </pc:sldMkLst>
        <pc:spChg chg="mod">
          <ac:chgData name="Claudia Bermudez" userId="815b95394fe4016e" providerId="LiveId" clId="{FADAD12C-1E98-450A-932C-A33543247283}" dt="2024-12-18T07:40:50.133" v="0"/>
          <ac:spMkLst>
            <pc:docMk/>
            <pc:sldMk cId="1470025842" sldId="271"/>
            <ac:spMk id="90" creationId="{B2BED4DC-909F-19FD-9F93-215840439497}"/>
          </ac:spMkLst>
        </pc:spChg>
      </pc:sldChg>
      <pc:sldChg chg="modSp mod">
        <pc:chgData name="Claudia Bermudez" userId="815b95394fe4016e" providerId="LiveId" clId="{FADAD12C-1E98-450A-932C-A33543247283}" dt="2024-12-18T15:46:17.435" v="297" actId="20577"/>
        <pc:sldMkLst>
          <pc:docMk/>
          <pc:sldMk cId="615799525" sldId="278"/>
        </pc:sldMkLst>
        <pc:spChg chg="mod">
          <ac:chgData name="Claudia Bermudez" userId="815b95394fe4016e" providerId="LiveId" clId="{FADAD12C-1E98-450A-932C-A33543247283}" dt="2024-12-18T15:46:17.435" v="297" actId="20577"/>
          <ac:spMkLst>
            <pc:docMk/>
            <pc:sldMk cId="615799525" sldId="278"/>
            <ac:spMk id="5" creationId="{9DBAE987-75F5-A920-62B1-9AFB4101E2B0}"/>
          </ac:spMkLst>
        </pc:spChg>
      </pc:sldChg>
      <pc:sldChg chg="modSp mod">
        <pc:chgData name="Claudia Bermudez" userId="815b95394fe4016e" providerId="LiveId" clId="{FADAD12C-1E98-450A-932C-A33543247283}" dt="2024-12-18T07:49:09.910" v="86" actId="2165"/>
        <pc:sldMkLst>
          <pc:docMk/>
          <pc:sldMk cId="1259480546" sldId="279"/>
        </pc:sldMkLst>
        <pc:graphicFrameChg chg="modGraphic">
          <ac:chgData name="Claudia Bermudez" userId="815b95394fe4016e" providerId="LiveId" clId="{FADAD12C-1E98-450A-932C-A33543247283}" dt="2024-12-18T07:49:09.910" v="86" actId="2165"/>
          <ac:graphicFrameMkLst>
            <pc:docMk/>
            <pc:sldMk cId="1259480546" sldId="279"/>
            <ac:graphicFrameMk id="3" creationId="{0193CCEB-5FF7-7290-B7BE-8EEAE2DFCDBA}"/>
          </ac:graphicFrameMkLst>
        </pc:graphicFrameChg>
      </pc:sldChg>
      <pc:sldChg chg="modSp mod">
        <pc:chgData name="Claudia Bermudez" userId="815b95394fe4016e" providerId="LiveId" clId="{FADAD12C-1E98-450A-932C-A33543247283}" dt="2024-12-18T07:48:38.231" v="73" actId="20577"/>
        <pc:sldMkLst>
          <pc:docMk/>
          <pc:sldMk cId="1450450515" sldId="280"/>
        </pc:sldMkLst>
        <pc:graphicFrameChg chg="mod modGraphic">
          <ac:chgData name="Claudia Bermudez" userId="815b95394fe4016e" providerId="LiveId" clId="{FADAD12C-1E98-450A-932C-A33543247283}" dt="2024-12-18T07:48:38.231" v="73" actId="20577"/>
          <ac:graphicFrameMkLst>
            <pc:docMk/>
            <pc:sldMk cId="1450450515" sldId="280"/>
            <ac:graphicFrameMk id="3" creationId="{E7D524CF-4AAA-9B6D-CB26-2A34BCD8D156}"/>
          </ac:graphicFrameMkLst>
        </pc:graphicFrameChg>
      </pc:sldChg>
      <pc:sldChg chg="modSp mod">
        <pc:chgData name="Claudia Bermudez" userId="815b95394fe4016e" providerId="LiveId" clId="{FADAD12C-1E98-450A-932C-A33543247283}" dt="2024-12-18T07:48:50.037" v="78" actId="20577"/>
        <pc:sldMkLst>
          <pc:docMk/>
          <pc:sldMk cId="2112734571" sldId="281"/>
        </pc:sldMkLst>
        <pc:graphicFrameChg chg="mod modGraphic">
          <ac:chgData name="Claudia Bermudez" userId="815b95394fe4016e" providerId="LiveId" clId="{FADAD12C-1E98-450A-932C-A33543247283}" dt="2024-12-18T07:48:50.037" v="78" actId="20577"/>
          <ac:graphicFrameMkLst>
            <pc:docMk/>
            <pc:sldMk cId="2112734571" sldId="281"/>
            <ac:graphicFrameMk id="3" creationId="{75C65113-43B2-0906-5F6C-812B11E962B3}"/>
          </ac:graphicFrameMkLst>
        </pc:graphicFrameChg>
      </pc:sldChg>
      <pc:sldChg chg="modSp mod">
        <pc:chgData name="Claudia Bermudez" userId="815b95394fe4016e" providerId="LiveId" clId="{FADAD12C-1E98-450A-932C-A33543247283}" dt="2024-12-18T07:48:54.636" v="80" actId="6549"/>
        <pc:sldMkLst>
          <pc:docMk/>
          <pc:sldMk cId="799677554" sldId="282"/>
        </pc:sldMkLst>
        <pc:graphicFrameChg chg="mod modGraphic">
          <ac:chgData name="Claudia Bermudez" userId="815b95394fe4016e" providerId="LiveId" clId="{FADAD12C-1E98-450A-932C-A33543247283}" dt="2024-12-18T07:48:54.636" v="80" actId="6549"/>
          <ac:graphicFrameMkLst>
            <pc:docMk/>
            <pc:sldMk cId="799677554" sldId="282"/>
            <ac:graphicFrameMk id="3" creationId="{E8B9CF12-4828-8DDA-5881-B9EC8FAFC77C}"/>
          </ac:graphicFrameMkLst>
        </pc:graphicFrameChg>
      </pc:sldChg>
    </pc:docChg>
  </pc:docChgLst>
  <pc:docChgLst>
    <pc:chgData name="Claudia Bermudez" userId="815b95394fe4016e" providerId="LiveId" clId="{AE20A90E-5FB7-4CDB-B0E4-CFF38A8C778A}"/>
    <pc:docChg chg="custSel addSld delSld modSld">
      <pc:chgData name="Claudia Bermudez" userId="815b95394fe4016e" providerId="LiveId" clId="{AE20A90E-5FB7-4CDB-B0E4-CFF38A8C778A}" dt="2024-11-16T23:45:23.574" v="519" actId="20577"/>
      <pc:docMkLst>
        <pc:docMk/>
      </pc:docMkLst>
      <pc:sldChg chg="modSp mod">
        <pc:chgData name="Claudia Bermudez" userId="815b95394fe4016e" providerId="LiveId" clId="{AE20A90E-5FB7-4CDB-B0E4-CFF38A8C778A}" dt="2024-11-16T23:28:19.373" v="16"/>
        <pc:sldMkLst>
          <pc:docMk/>
          <pc:sldMk cId="0" sldId="258"/>
        </pc:sldMkLst>
        <pc:graphicFrameChg chg="mod modGraphic">
          <ac:chgData name="Claudia Bermudez" userId="815b95394fe4016e" providerId="LiveId" clId="{AE20A90E-5FB7-4CDB-B0E4-CFF38A8C778A}" dt="2024-11-16T23:28:19.373" v="16"/>
          <ac:graphicFrameMkLst>
            <pc:docMk/>
            <pc:sldMk cId="0" sldId="258"/>
            <ac:graphicFrameMk id="3" creationId="{767B45CD-302A-7E42-39B5-13F43C43A569}"/>
          </ac:graphicFrameMkLst>
        </pc:graphicFrameChg>
      </pc:sldChg>
      <pc:sldChg chg="del">
        <pc:chgData name="Claudia Bermudez" userId="815b95394fe4016e" providerId="LiveId" clId="{AE20A90E-5FB7-4CDB-B0E4-CFF38A8C778A}" dt="2024-11-16T23:29:01.843" v="20" actId="47"/>
        <pc:sldMkLst>
          <pc:docMk/>
          <pc:sldMk cId="948740243" sldId="268"/>
        </pc:sldMkLst>
      </pc:sldChg>
      <pc:sldChg chg="del">
        <pc:chgData name="Claudia Bermudez" userId="815b95394fe4016e" providerId="LiveId" clId="{AE20A90E-5FB7-4CDB-B0E4-CFF38A8C778A}" dt="2024-11-16T23:36:17.295" v="319" actId="47"/>
        <pc:sldMkLst>
          <pc:docMk/>
          <pc:sldMk cId="780673938" sldId="273"/>
        </pc:sldMkLst>
      </pc:sldChg>
      <pc:sldChg chg="modSp mod">
        <pc:chgData name="Claudia Bermudez" userId="815b95394fe4016e" providerId="LiveId" clId="{AE20A90E-5FB7-4CDB-B0E4-CFF38A8C778A}" dt="2024-11-16T23:32:42.422" v="317" actId="6549"/>
        <pc:sldMkLst>
          <pc:docMk/>
          <pc:sldMk cId="615799525" sldId="278"/>
        </pc:sldMkLst>
        <pc:spChg chg="mod">
          <ac:chgData name="Claudia Bermudez" userId="815b95394fe4016e" providerId="LiveId" clId="{AE20A90E-5FB7-4CDB-B0E4-CFF38A8C778A}" dt="2024-11-16T23:32:42.422" v="317" actId="6549"/>
          <ac:spMkLst>
            <pc:docMk/>
            <pc:sldMk cId="615799525" sldId="278"/>
            <ac:spMk id="5" creationId="{9DBAE987-75F5-A920-62B1-9AFB4101E2B0}"/>
          </ac:spMkLst>
        </pc:spChg>
      </pc:sldChg>
      <pc:sldChg chg="del">
        <pc:chgData name="Claudia Bermudez" userId="815b95394fe4016e" providerId="LiveId" clId="{AE20A90E-5FB7-4CDB-B0E4-CFF38A8C778A}" dt="2024-11-16T23:28:45.748" v="18" actId="47"/>
        <pc:sldMkLst>
          <pc:docMk/>
          <pc:sldMk cId="250342417" sldId="279"/>
        </pc:sldMkLst>
      </pc:sldChg>
      <pc:sldChg chg="add">
        <pc:chgData name="Claudia Bermudez" userId="815b95394fe4016e" providerId="LiveId" clId="{AE20A90E-5FB7-4CDB-B0E4-CFF38A8C778A}" dt="2024-11-16T23:28:54.885" v="19"/>
        <pc:sldMkLst>
          <pc:docMk/>
          <pc:sldMk cId="1259480546" sldId="279"/>
        </pc:sldMkLst>
      </pc:sldChg>
      <pc:sldChg chg="add">
        <pc:chgData name="Claudia Bermudez" userId="815b95394fe4016e" providerId="LiveId" clId="{AE20A90E-5FB7-4CDB-B0E4-CFF38A8C778A}" dt="2024-11-16T23:29:04.231" v="21"/>
        <pc:sldMkLst>
          <pc:docMk/>
          <pc:sldMk cId="1450450515" sldId="280"/>
        </pc:sldMkLst>
      </pc:sldChg>
      <pc:sldChg chg="del">
        <pc:chgData name="Claudia Bermudez" userId="815b95394fe4016e" providerId="LiveId" clId="{AE20A90E-5FB7-4CDB-B0E4-CFF38A8C778A}" dt="2024-11-16T23:28:43.359" v="17" actId="47"/>
        <pc:sldMkLst>
          <pc:docMk/>
          <pc:sldMk cId="3467329997" sldId="280"/>
        </pc:sldMkLst>
      </pc:sldChg>
      <pc:sldChg chg="modSp add mod">
        <pc:chgData name="Claudia Bermudez" userId="815b95394fe4016e" providerId="LiveId" clId="{AE20A90E-5FB7-4CDB-B0E4-CFF38A8C778A}" dt="2024-11-16T23:44:45.164" v="508" actId="1076"/>
        <pc:sldMkLst>
          <pc:docMk/>
          <pc:sldMk cId="2112734571" sldId="281"/>
        </pc:sldMkLst>
        <pc:graphicFrameChg chg="mod modGraphic">
          <ac:chgData name="Claudia Bermudez" userId="815b95394fe4016e" providerId="LiveId" clId="{AE20A90E-5FB7-4CDB-B0E4-CFF38A8C778A}" dt="2024-11-16T23:44:45.164" v="508" actId="1076"/>
          <ac:graphicFrameMkLst>
            <pc:docMk/>
            <pc:sldMk cId="2112734571" sldId="281"/>
            <ac:graphicFrameMk id="3" creationId="{75C65113-43B2-0906-5F6C-812B11E962B3}"/>
          </ac:graphicFrameMkLst>
        </pc:graphicFrameChg>
      </pc:sldChg>
      <pc:sldChg chg="modSp add mod">
        <pc:chgData name="Claudia Bermudez" userId="815b95394fe4016e" providerId="LiveId" clId="{AE20A90E-5FB7-4CDB-B0E4-CFF38A8C778A}" dt="2024-11-16T23:45:23.574" v="519" actId="20577"/>
        <pc:sldMkLst>
          <pc:docMk/>
          <pc:sldMk cId="799677554" sldId="282"/>
        </pc:sldMkLst>
        <pc:graphicFrameChg chg="modGraphic">
          <ac:chgData name="Claudia Bermudez" userId="815b95394fe4016e" providerId="LiveId" clId="{AE20A90E-5FB7-4CDB-B0E4-CFF38A8C778A}" dt="2024-11-16T23:45:23.574" v="519" actId="20577"/>
          <ac:graphicFrameMkLst>
            <pc:docMk/>
            <pc:sldMk cId="799677554" sldId="282"/>
            <ac:graphicFrameMk id="3" creationId="{E8B9CF12-4828-8DDA-5881-B9EC8FAFC77C}"/>
          </ac:graphicFrameMkLst>
        </pc:graphicFrameChg>
      </pc:sldChg>
    </pc:docChg>
  </pc:docChgLst>
  <pc:docChgLst>
    <pc:chgData name="Claudia Bermudez" userId="815b95394fe4016e" providerId="LiveId" clId="{6F415254-7A56-42E8-B857-6A15F39E9B25}"/>
    <pc:docChg chg="undo custSel addSld delSld modSld sldOrd">
      <pc:chgData name="Claudia Bermudez" userId="815b95394fe4016e" providerId="LiveId" clId="{6F415254-7A56-42E8-B857-6A15F39E9B25}" dt="2024-11-16T23:17:44.257" v="506" actId="108"/>
      <pc:docMkLst>
        <pc:docMk/>
      </pc:docMkLst>
      <pc:sldChg chg="modSp mod">
        <pc:chgData name="Claudia Bermudez" userId="815b95394fe4016e" providerId="LiveId" clId="{6F415254-7A56-42E8-B857-6A15F39E9B25}" dt="2024-11-16T22:37:14.292" v="31" actId="20577"/>
        <pc:sldMkLst>
          <pc:docMk/>
          <pc:sldMk cId="0" sldId="256"/>
        </pc:sldMkLst>
        <pc:spChg chg="mod">
          <ac:chgData name="Claudia Bermudez" userId="815b95394fe4016e" providerId="LiveId" clId="{6F415254-7A56-42E8-B857-6A15F39E9B25}" dt="2024-11-16T22:37:14.292" v="31" actId="20577"/>
          <ac:spMkLst>
            <pc:docMk/>
            <pc:sldMk cId="0" sldId="256"/>
            <ac:spMk id="88" creationId="{00000000-0000-0000-0000-000000000000}"/>
          </ac:spMkLst>
        </pc:spChg>
      </pc:sldChg>
      <pc:sldChg chg="modSp mod">
        <pc:chgData name="Claudia Bermudez" userId="815b95394fe4016e" providerId="LiveId" clId="{6F415254-7A56-42E8-B857-6A15F39E9B25}" dt="2024-11-16T23:04:00.493" v="288"/>
        <pc:sldMkLst>
          <pc:docMk/>
          <pc:sldMk cId="0" sldId="258"/>
        </pc:sldMkLst>
        <pc:graphicFrameChg chg="mod modGraphic">
          <ac:chgData name="Claudia Bermudez" userId="815b95394fe4016e" providerId="LiveId" clId="{6F415254-7A56-42E8-B857-6A15F39E9B25}" dt="2024-11-16T23:04:00.493" v="288"/>
          <ac:graphicFrameMkLst>
            <pc:docMk/>
            <pc:sldMk cId="0" sldId="258"/>
            <ac:graphicFrameMk id="3" creationId="{767B45CD-302A-7E42-39B5-13F43C43A569}"/>
          </ac:graphicFrameMkLst>
        </pc:graphicFrameChg>
      </pc:sldChg>
      <pc:sldChg chg="del ord">
        <pc:chgData name="Claudia Bermudez" userId="815b95394fe4016e" providerId="LiveId" clId="{6F415254-7A56-42E8-B857-6A15F39E9B25}" dt="2024-11-16T22:44:46.758" v="140" actId="47"/>
        <pc:sldMkLst>
          <pc:docMk/>
          <pc:sldMk cId="2114670819" sldId="266"/>
        </pc:sldMkLst>
      </pc:sldChg>
      <pc:sldChg chg="modSp mod">
        <pc:chgData name="Claudia Bermudez" userId="815b95394fe4016e" providerId="LiveId" clId="{6F415254-7A56-42E8-B857-6A15F39E9B25}" dt="2024-11-16T23:04:10.139" v="291" actId="108"/>
        <pc:sldMkLst>
          <pc:docMk/>
          <pc:sldMk cId="948740243" sldId="268"/>
        </pc:sldMkLst>
      </pc:sldChg>
      <pc:sldChg chg="del">
        <pc:chgData name="Claudia Bermudez" userId="815b95394fe4016e" providerId="LiveId" clId="{6F415254-7A56-42E8-B857-6A15F39E9B25}" dt="2024-11-16T22:45:29.540" v="163" actId="47"/>
        <pc:sldMkLst>
          <pc:docMk/>
          <pc:sldMk cId="1728355819" sldId="269"/>
        </pc:sldMkLst>
      </pc:sldChg>
      <pc:sldChg chg="del">
        <pc:chgData name="Claudia Bermudez" userId="815b95394fe4016e" providerId="LiveId" clId="{6F415254-7A56-42E8-B857-6A15F39E9B25}" dt="2024-11-16T22:45:31.311" v="164" actId="47"/>
        <pc:sldMkLst>
          <pc:docMk/>
          <pc:sldMk cId="4192609351" sldId="270"/>
        </pc:sldMkLst>
      </pc:sldChg>
      <pc:sldChg chg="modSp add mod ord">
        <pc:chgData name="Claudia Bermudez" userId="815b95394fe4016e" providerId="LiveId" clId="{6F415254-7A56-42E8-B857-6A15F39E9B25}" dt="2024-11-16T22:45:19.373" v="161"/>
        <pc:sldMkLst>
          <pc:docMk/>
          <pc:sldMk cId="3089047526" sldId="272"/>
        </pc:sldMkLst>
        <pc:spChg chg="mod">
          <ac:chgData name="Claudia Bermudez" userId="815b95394fe4016e" providerId="LiveId" clId="{6F415254-7A56-42E8-B857-6A15F39E9B25}" dt="2024-11-16T22:45:13.302" v="159" actId="20577"/>
          <ac:spMkLst>
            <pc:docMk/>
            <pc:sldMk cId="3089047526" sldId="272"/>
            <ac:spMk id="98" creationId="{608E8ABB-1261-A80C-0360-9ABB5F71AE44}"/>
          </ac:spMkLst>
        </pc:spChg>
      </pc:sldChg>
      <pc:sldChg chg="modSp add del mod">
        <pc:chgData name="Claudia Bermudez" userId="815b95394fe4016e" providerId="LiveId" clId="{6F415254-7A56-42E8-B857-6A15F39E9B25}" dt="2024-11-16T23:04:22.215" v="292"/>
        <pc:sldMkLst>
          <pc:docMk/>
          <pc:sldMk cId="780673938" sldId="273"/>
        </pc:sldMkLst>
      </pc:sldChg>
      <pc:sldChg chg="add">
        <pc:chgData name="Claudia Bermudez" userId="815b95394fe4016e" providerId="LiveId" clId="{6F415254-7A56-42E8-B857-6A15F39E9B25}" dt="2024-11-16T22:39:18.791" v="34"/>
        <pc:sldMkLst>
          <pc:docMk/>
          <pc:sldMk cId="1347771351" sldId="274"/>
        </pc:sldMkLst>
      </pc:sldChg>
      <pc:sldChg chg="add">
        <pc:chgData name="Claudia Bermudez" userId="815b95394fe4016e" providerId="LiveId" clId="{6F415254-7A56-42E8-B857-6A15F39E9B25}" dt="2024-11-16T22:44:43.503" v="139"/>
        <pc:sldMkLst>
          <pc:docMk/>
          <pc:sldMk cId="1773073773" sldId="275"/>
        </pc:sldMkLst>
      </pc:sldChg>
      <pc:sldChg chg="modSp add mod">
        <pc:chgData name="Claudia Bermudez" userId="815b95394fe4016e" providerId="LiveId" clId="{6F415254-7A56-42E8-B857-6A15F39E9B25}" dt="2024-11-16T22:51:31.169" v="185" actId="20577"/>
        <pc:sldMkLst>
          <pc:docMk/>
          <pc:sldMk cId="3815723094" sldId="276"/>
        </pc:sldMkLst>
        <pc:spChg chg="mod">
          <ac:chgData name="Claudia Bermudez" userId="815b95394fe4016e" providerId="LiveId" clId="{6F415254-7A56-42E8-B857-6A15F39E9B25}" dt="2024-11-16T22:51:31.169" v="185" actId="20577"/>
          <ac:spMkLst>
            <pc:docMk/>
            <pc:sldMk cId="3815723094" sldId="276"/>
            <ac:spMk id="98" creationId="{8232EA99-A05E-E809-DDD7-628EDB0DA9F7}"/>
          </ac:spMkLst>
        </pc:spChg>
      </pc:sldChg>
      <pc:sldChg chg="add del">
        <pc:chgData name="Claudia Bermudez" userId="815b95394fe4016e" providerId="LiveId" clId="{6F415254-7A56-42E8-B857-6A15F39E9B25}" dt="2024-11-16T22:51:26.241" v="180" actId="47"/>
        <pc:sldMkLst>
          <pc:docMk/>
          <pc:sldMk cId="2091216217" sldId="277"/>
        </pc:sldMkLst>
      </pc:sldChg>
      <pc:sldChg chg="add">
        <pc:chgData name="Claudia Bermudez" userId="815b95394fe4016e" providerId="LiveId" clId="{6F415254-7A56-42E8-B857-6A15F39E9B25}" dt="2024-11-16T22:45:24.996" v="162"/>
        <pc:sldMkLst>
          <pc:docMk/>
          <pc:sldMk cId="615799525" sldId="278"/>
        </pc:sldMkLst>
      </pc:sldChg>
      <pc:sldChg chg="modSp add mod">
        <pc:chgData name="Claudia Bermudez" userId="815b95394fe4016e" providerId="LiveId" clId="{6F415254-7A56-42E8-B857-6A15F39E9B25}" dt="2024-11-16T23:17:44.257" v="506" actId="108"/>
        <pc:sldMkLst>
          <pc:docMk/>
          <pc:sldMk cId="250342417" sldId="279"/>
        </pc:sldMkLst>
      </pc:sldChg>
      <pc:sldChg chg="modSp add del mod">
        <pc:chgData name="Claudia Bermudez" userId="815b95394fe4016e" providerId="LiveId" clId="{6F415254-7A56-42E8-B857-6A15F39E9B25}" dt="2024-11-16T22:51:01.923" v="177"/>
        <pc:sldMkLst>
          <pc:docMk/>
          <pc:sldMk cId="2394659559" sldId="279"/>
        </pc:sldMkLst>
      </pc:sldChg>
      <pc:sldChg chg="modSp add mod">
        <pc:chgData name="Claudia Bermudez" userId="815b95394fe4016e" providerId="LiveId" clId="{6F415254-7A56-42E8-B857-6A15F39E9B25}" dt="2024-11-16T23:11:54.186" v="436" actId="14734"/>
        <pc:sldMkLst>
          <pc:docMk/>
          <pc:sldMk cId="3467329997" sldId="280"/>
        </pc:sldMkLst>
      </pc:sldChg>
    </pc:docChg>
  </pc:docChgLst>
  <pc:docChgLst>
    <pc:chgData name="Claudia Bermudez" userId="815b95394fe4016e" providerId="LiveId" clId="{36A4B203-7F13-4EBF-A8DF-FE62920C3418}"/>
    <pc:docChg chg="undo custSel addSld delSld modSld">
      <pc:chgData name="Claudia Bermudez" userId="815b95394fe4016e" providerId="LiveId" clId="{36A4B203-7F13-4EBF-A8DF-FE62920C3418}" dt="2024-11-14T16:25:50.257" v="344" actId="20577"/>
      <pc:docMkLst>
        <pc:docMk/>
      </pc:docMkLst>
      <pc:sldChg chg="modSp mod">
        <pc:chgData name="Claudia Bermudez" userId="815b95394fe4016e" providerId="LiveId" clId="{36A4B203-7F13-4EBF-A8DF-FE62920C3418}" dt="2024-11-14T15:58:02.357" v="41" actId="404"/>
        <pc:sldMkLst>
          <pc:docMk/>
          <pc:sldMk cId="0" sldId="256"/>
        </pc:sldMkLst>
        <pc:spChg chg="mod">
          <ac:chgData name="Claudia Bermudez" userId="815b95394fe4016e" providerId="LiveId" clId="{36A4B203-7F13-4EBF-A8DF-FE62920C3418}" dt="2024-11-14T15:57:18.017" v="9" actId="1076"/>
          <ac:spMkLst>
            <pc:docMk/>
            <pc:sldMk cId="0" sldId="256"/>
            <ac:spMk id="84" creationId="{00000000-0000-0000-0000-000000000000}"/>
          </ac:spMkLst>
        </pc:spChg>
        <pc:spChg chg="mod">
          <ac:chgData name="Claudia Bermudez" userId="815b95394fe4016e" providerId="LiveId" clId="{36A4B203-7F13-4EBF-A8DF-FE62920C3418}" dt="2024-11-14T15:58:02.357" v="41" actId="404"/>
          <ac:spMkLst>
            <pc:docMk/>
            <pc:sldMk cId="0" sldId="256"/>
            <ac:spMk id="88" creationId="{00000000-0000-0000-0000-000000000000}"/>
          </ac:spMkLst>
        </pc:spChg>
        <pc:spChg chg="mod">
          <ac:chgData name="Claudia Bermudez" userId="815b95394fe4016e" providerId="LiveId" clId="{36A4B203-7F13-4EBF-A8DF-FE62920C3418}" dt="2024-11-14T15:57:37.928" v="35" actId="1076"/>
          <ac:spMkLst>
            <pc:docMk/>
            <pc:sldMk cId="0" sldId="256"/>
            <ac:spMk id="90" creationId="{00000000-0000-0000-0000-000000000000}"/>
          </ac:spMkLst>
        </pc:spChg>
      </pc:sldChg>
      <pc:sldChg chg="modSp mod">
        <pc:chgData name="Claudia Bermudez" userId="815b95394fe4016e" providerId="LiveId" clId="{36A4B203-7F13-4EBF-A8DF-FE62920C3418}" dt="2024-11-14T15:58:50.173" v="55" actId="404"/>
        <pc:sldMkLst>
          <pc:docMk/>
          <pc:sldMk cId="0" sldId="257"/>
        </pc:sldMkLst>
        <pc:spChg chg="mod">
          <ac:chgData name="Claudia Bermudez" userId="815b95394fe4016e" providerId="LiveId" clId="{36A4B203-7F13-4EBF-A8DF-FE62920C3418}" dt="2024-11-14T15:58:50.173" v="55" actId="404"/>
          <ac:spMkLst>
            <pc:docMk/>
            <pc:sldMk cId="0" sldId="257"/>
            <ac:spMk id="98" creationId="{00000000-0000-0000-0000-000000000000}"/>
          </ac:spMkLst>
        </pc:spChg>
      </pc:sldChg>
      <pc:sldChg chg="addSp delSp modSp mod">
        <pc:chgData name="Claudia Bermudez" userId="815b95394fe4016e" providerId="LiveId" clId="{36A4B203-7F13-4EBF-A8DF-FE62920C3418}" dt="2024-11-14T16:06:12.964" v="100" actId="20577"/>
        <pc:sldMkLst>
          <pc:docMk/>
          <pc:sldMk cId="0" sldId="258"/>
        </pc:sldMkLst>
        <pc:spChg chg="mod">
          <ac:chgData name="Claudia Bermudez" userId="815b95394fe4016e" providerId="LiveId" clId="{36A4B203-7F13-4EBF-A8DF-FE62920C3418}" dt="2024-11-14T16:06:12.964" v="100" actId="20577"/>
          <ac:spMkLst>
            <pc:docMk/>
            <pc:sldMk cId="0" sldId="258"/>
            <ac:spMk id="110" creationId="{00000000-0000-0000-0000-000000000000}"/>
          </ac:spMkLst>
        </pc:spChg>
        <pc:graphicFrameChg chg="add mod modGraphic">
          <ac:chgData name="Claudia Bermudez" userId="815b95394fe4016e" providerId="LiveId" clId="{36A4B203-7F13-4EBF-A8DF-FE62920C3418}" dt="2024-11-14T16:06:06.450" v="99" actId="1076"/>
          <ac:graphicFrameMkLst>
            <pc:docMk/>
            <pc:sldMk cId="0" sldId="258"/>
            <ac:graphicFrameMk id="3" creationId="{767B45CD-302A-7E42-39B5-13F43C43A569}"/>
          </ac:graphicFrameMkLst>
        </pc:graphicFrameChg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59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0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1"/>
        </pc:sldMkLst>
      </pc:sldChg>
      <pc:sldChg chg="del">
        <pc:chgData name="Claudia Bermudez" userId="815b95394fe4016e" providerId="LiveId" clId="{36A4B203-7F13-4EBF-A8DF-FE62920C3418}" dt="2024-11-14T16:09:32.580" v="211" actId="47"/>
        <pc:sldMkLst>
          <pc:docMk/>
          <pc:sldMk cId="0" sldId="262"/>
        </pc:sldMkLst>
      </pc:sldChg>
      <pc:sldChg chg="new del">
        <pc:chgData name="Claudia Bermudez" userId="815b95394fe4016e" providerId="LiveId" clId="{36A4B203-7F13-4EBF-A8DF-FE62920C3418}" dt="2024-11-14T16:00:19.440" v="58" actId="47"/>
        <pc:sldMkLst>
          <pc:docMk/>
          <pc:sldMk cId="1229179365" sldId="264"/>
        </pc:sldMkLst>
      </pc:sldChg>
      <pc:sldChg chg="addSp delSp modSp add mod">
        <pc:chgData name="Claudia Bermudez" userId="815b95394fe4016e" providerId="LiveId" clId="{36A4B203-7F13-4EBF-A8DF-FE62920C3418}" dt="2024-11-14T16:09:06.450" v="209" actId="1076"/>
        <pc:sldMkLst>
          <pc:docMk/>
          <pc:sldMk cId="1127178722" sldId="265"/>
        </pc:sldMkLst>
        <pc:spChg chg="add mod">
          <ac:chgData name="Claudia Bermudez" userId="815b95394fe4016e" providerId="LiveId" clId="{36A4B203-7F13-4EBF-A8DF-FE62920C3418}" dt="2024-11-14T16:06:22.053" v="102"/>
          <ac:spMkLst>
            <pc:docMk/>
            <pc:sldMk cId="1127178722" sldId="265"/>
            <ac:spMk id="3" creationId="{FD62B3E9-5B8B-B467-30B6-C68BC804E70B}"/>
          </ac:spMkLst>
        </pc:spChg>
        <pc:spChg chg="add mod">
          <ac:chgData name="Claudia Bermudez" userId="815b95394fe4016e" providerId="LiveId" clId="{36A4B203-7F13-4EBF-A8DF-FE62920C3418}" dt="2024-11-14T16:09:06.450" v="209" actId="1076"/>
          <ac:spMkLst>
            <pc:docMk/>
            <pc:sldMk cId="1127178722" sldId="265"/>
            <ac:spMk id="5" creationId="{5D10F14F-E403-E287-4640-30CF5854D934}"/>
          </ac:spMkLst>
        </pc:spChg>
        <pc:picChg chg="mod">
          <ac:chgData name="Claudia Bermudez" userId="815b95394fe4016e" providerId="LiveId" clId="{36A4B203-7F13-4EBF-A8DF-FE62920C3418}" dt="2024-11-14T16:09:03.680" v="208" actId="1076"/>
          <ac:picMkLst>
            <pc:docMk/>
            <pc:sldMk cId="1127178722" sldId="265"/>
            <ac:picMk id="105" creationId="{F5F61A86-6839-F7A8-2DEF-E217AFC4A4D5}"/>
          </ac:picMkLst>
        </pc:picChg>
      </pc:sldChg>
      <pc:sldChg chg="modSp add mod">
        <pc:chgData name="Claudia Bermudez" userId="815b95394fe4016e" providerId="LiveId" clId="{36A4B203-7F13-4EBF-A8DF-FE62920C3418}" dt="2024-11-14T16:08:40.281" v="200" actId="108"/>
        <pc:sldMkLst>
          <pc:docMk/>
          <pc:sldMk cId="2114670819" sldId="266"/>
        </pc:sldMkLst>
      </pc:sldChg>
      <pc:sldChg chg="modSp add mod">
        <pc:chgData name="Claudia Bermudez" userId="815b95394fe4016e" providerId="LiveId" clId="{36A4B203-7F13-4EBF-A8DF-FE62920C3418}" dt="2024-11-14T16:09:43.535" v="220" actId="20577"/>
        <pc:sldMkLst>
          <pc:docMk/>
          <pc:sldMk cId="2125256085" sldId="267"/>
        </pc:sldMkLst>
        <pc:spChg chg="mod">
          <ac:chgData name="Claudia Bermudez" userId="815b95394fe4016e" providerId="LiveId" clId="{36A4B203-7F13-4EBF-A8DF-FE62920C3418}" dt="2024-11-14T16:09:43.535" v="220" actId="20577"/>
          <ac:spMkLst>
            <pc:docMk/>
            <pc:sldMk cId="2125256085" sldId="267"/>
            <ac:spMk id="98" creationId="{E9C0ED99-C605-8B63-6A42-48F1718AB4B6}"/>
          </ac:spMkLst>
        </pc:spChg>
      </pc:sldChg>
      <pc:sldChg chg="modSp add mod">
        <pc:chgData name="Claudia Bermudez" userId="815b95394fe4016e" providerId="LiveId" clId="{36A4B203-7F13-4EBF-A8DF-FE62920C3418}" dt="2024-11-14T16:25:50.257" v="344" actId="20577"/>
        <pc:sldMkLst>
          <pc:docMk/>
          <pc:sldMk cId="948740243" sldId="268"/>
        </pc:sldMkLst>
      </pc:sldChg>
      <pc:sldChg chg="add">
        <pc:chgData name="Claudia Bermudez" userId="815b95394fe4016e" providerId="LiveId" clId="{36A4B203-7F13-4EBF-A8DF-FE62920C3418}" dt="2024-11-14T16:09:19.898" v="210"/>
        <pc:sldMkLst>
          <pc:docMk/>
          <pc:sldMk cId="1728355819" sldId="269"/>
        </pc:sldMkLst>
      </pc:sldChg>
      <pc:sldChg chg="add">
        <pc:chgData name="Claudia Bermudez" userId="815b95394fe4016e" providerId="LiveId" clId="{36A4B203-7F13-4EBF-A8DF-FE62920C3418}" dt="2024-11-14T16:09:19.898" v="210"/>
        <pc:sldMkLst>
          <pc:docMk/>
          <pc:sldMk cId="4192609351" sldId="270"/>
        </pc:sldMkLst>
      </pc:sldChg>
      <pc:sldMasterChg chg="delSldLayout">
        <pc:chgData name="Claudia Bermudez" userId="815b95394fe4016e" providerId="LiveId" clId="{36A4B203-7F13-4EBF-A8DF-FE62920C3418}" dt="2024-11-14T16:00:19.440" v="58" actId="47"/>
        <pc:sldMasterMkLst>
          <pc:docMk/>
          <pc:sldMasterMk cId="0" sldId="2147483659"/>
        </pc:sldMasterMkLst>
        <pc:sldLayoutChg chg="del">
          <pc:chgData name="Claudia Bermudez" userId="815b95394fe4016e" providerId="LiveId" clId="{36A4B203-7F13-4EBF-A8DF-FE62920C3418}" dt="2024-11-14T16:00:19.440" v="58" actId="47"/>
          <pc:sldLayoutMkLst>
            <pc:docMk/>
            <pc:sldMasterMk cId="0" sldId="2147483659"/>
            <pc:sldLayoutMk cId="0" sldId="2147483654"/>
          </pc:sldLayoutMkLst>
        </pc:sldLayoutChg>
      </pc:sldMasterChg>
    </pc:docChg>
  </pc:docChgLst>
  <pc:docChgLst>
    <pc:chgData clId="Web-{06A536E3-D252-04DA-7821-FEEFE4E57923}"/>
    <pc:docChg chg="delSld">
      <pc:chgData name="" userId="" providerId="" clId="Web-{06A536E3-D252-04DA-7821-FEEFE4E57923}" dt="2024-12-21T09:42:26.085" v="0"/>
      <pc:docMkLst>
        <pc:docMk/>
      </pc:docMkLst>
      <pc:sldChg chg="del">
        <pc:chgData name="" userId="" providerId="" clId="Web-{06A536E3-D252-04DA-7821-FEEFE4E57923}" dt="2024-12-21T09:42:26.085" v="0"/>
        <pc:sldMkLst>
          <pc:docMk/>
          <pc:sldMk cId="1470025842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573C89C9-0DD2-70BF-BC9F-F102272BF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B9D42604-A3CF-4403-C6E5-E7695A0D5C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6CEEF50-2102-9F80-224C-696FD0C8C5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0599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660942CB-DEEE-5356-F8A8-83F988818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01C12B65-0522-3377-2470-CDD6EB02A2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1A53FB61-D294-17E1-CCBF-0059765C50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4077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D75BA802-22F6-461B-7B19-18587E33C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66D9B54C-9145-7F66-5134-2AD9962A11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B949ADAB-858C-DB1E-662E-FE66D06D6E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271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5CED94F9-ED7E-5806-A12F-3AD0D6279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AC87D91-555F-51FD-03B6-F441BF180A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2B23CE2-F1BF-41E5-4B16-6E11100960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5124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ACF47DD-B2E9-1B38-CF47-2F0111D2A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DCAAC686-7C42-A343-53D4-28568FA95E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CA07BBE0-5663-3B90-DE10-A02478378B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940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9CF8C273-345F-7217-0BC9-1944CF226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6C1164A2-4C29-DB48-9E57-2107282395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D2F2E68B-E111-DE6A-BB00-460D18C66F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9683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54352AF1-E782-F941-1F88-11C5A1BCF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734A7621-15EA-33BE-16F9-39779C9719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D23FFB2B-35DA-7771-A823-1C741B7E4D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3058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F1516CD9-859F-8F65-3229-F29E538B3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29088859-98D4-BF82-EFD5-27591C3A25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5E986D67-2244-9154-8909-AD557724AB4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2931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EEF570E4-465C-B946-F011-4C902178D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4A325D2-08C1-C5A7-B41B-5F30674FED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B5487CB3-8B83-AD23-195A-BD0F1F6924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8799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755BF313-A8B1-2915-4095-87187BAD7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0B35E0EE-A950-C33C-9C5B-8D1ADBDEB0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A5579A3A-46AF-B2EA-66DA-1CEF60795E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9843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B9E6487E-7436-1FE0-20EF-020AFB4DB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830B8BBF-5A7D-0D86-2662-4C4A172BA9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C594664A-0143-0397-B3AD-E85FA4F072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9257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-5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0" y="749133"/>
            <a:ext cx="11985522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000" b="1" dirty="0">
                <a:solidFill>
                  <a:schemeClr val="lt1"/>
                </a:solidFill>
                <a:latin typeface="Oswald"/>
              </a:rPr>
            </a:br>
            <a:endParaRPr lang="es-ES" sz="40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VIGILANICA EN SALUD PÚBLICA</a:t>
            </a:r>
          </a:p>
          <a:p>
            <a:pPr algn="ctr"/>
            <a:r>
              <a:rPr lang="es-ES" sz="4000" b="1" dirty="0">
                <a:solidFill>
                  <a:schemeClr val="lt1"/>
                </a:solidFill>
                <a:latin typeface="Oswald"/>
              </a:rPr>
              <a:t>1 AGOSTO AL 15 OCTUBRE 2024</a:t>
            </a:r>
          </a:p>
          <a:p>
            <a:pPr algn="ctr"/>
            <a:endParaRPr lang="es-ES" sz="40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89" name="Google Shape;89;p13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013564" y="4734020"/>
            <a:ext cx="4179571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300" dirty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diciembre de 2024</a:t>
            </a:r>
            <a:endParaRPr sz="23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76BC917-6F63-E6F4-8426-12483BD2A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36102A9-FBF0-8048-CDF7-3367BB469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223" y="-647910"/>
            <a:ext cx="2306992" cy="5767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21980148-8FE5-2D3A-629E-1A1802219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91CFEEF0-DDDD-2550-F347-28D65D2C5E4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5D6A4BC8-7CFE-391B-28D3-D81F3D7A050A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F4FECDF6-5979-6A81-7D8A-85F38C7006DC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>
            <a:extLst>
              <a:ext uri="{FF2B5EF4-FFF2-40B4-BE49-F238E27FC236}">
                <a16:creationId xmlns:a16="http://schemas.microsoft.com/office/drawing/2014/main" id="{C71EA69B-A51A-461B-4347-ED9FC1A68588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B9E03E-A9F2-0165-6F54-BD70C5E4A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8B9CF12-4828-8DDA-5881-B9EC8FAFC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768"/>
              </p:ext>
            </p:extLst>
          </p:nvPr>
        </p:nvGraphicFramePr>
        <p:xfrm>
          <a:off x="383302" y="1073770"/>
          <a:ext cx="11061447" cy="551949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219356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884903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983226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7973962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3912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Intervención y/o Producto</a:t>
                      </a:r>
                      <a:endParaRPr lang="es-CO" sz="12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Hallazgos </a:t>
                      </a:r>
                      <a:endParaRPr lang="es-CO" sz="12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Localidad </a:t>
                      </a:r>
                      <a:endParaRPr lang="es-CO" sz="12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Glosa y/o Plan de mejora </a:t>
                      </a:r>
                      <a:endParaRPr lang="es-MX" sz="12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119794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164 - Mantenimiento, seguimiento y  fortalecimiento de  la estrategia Vigilancia Epidemiológica  Portuaria- Subred  Suroccidente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exend Deca Medium"/>
                          <a:ea typeface="+mn-ea"/>
                          <a:cs typeface="+mn-cs"/>
                          <a:sym typeface="Arial"/>
                        </a:rPr>
                        <a:t>SI</a:t>
                      </a:r>
                      <a:endParaRPr kumimoji="0" lang="es-CO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exend Deca Medium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exend Deca Medium"/>
                          <a:ea typeface="+mn-ea"/>
                          <a:cs typeface="+mn-cs"/>
                          <a:sym typeface="Arial"/>
                        </a:rPr>
                        <a:t>DISTRITO</a:t>
                      </a:r>
                      <a:endParaRPr kumimoji="0" lang="es-CO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exend Deca Medium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AGOSTO</a:t>
                      </a:r>
                    </a:p>
                    <a:p>
                      <a:pPr algn="l" fontAlgn="b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G-1 </a:t>
                      </a: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falta pago de honorarios 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 4631 horas reportadas en base de talento humano, discriminadas por perfil: </a:t>
                      </a:r>
                    </a:p>
                    <a:p>
                      <a:pPr algn="l" fontAlgn="b"/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profesional especializado 4 por 552 horas (3 profesionales), profesional universitario 2 por 552 horas (3 profesionales), perfil técnico 1 por 3527 horas (18 auxiliares)</a:t>
                      </a:r>
                    </a:p>
                    <a:p>
                      <a:pPr algn="l" fontAlgn="b"/>
                      <a:endParaRPr lang="es-CO" sz="12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SEPTIEMBRE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G-3 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verifica en formato </a:t>
                      </a:r>
                      <a:r>
                        <a:rPr lang="es-CO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Forms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archivo con historial de versiones con variable de </a:t>
                      </a:r>
                      <a:r>
                        <a:rPr lang="es-CO" sz="1200" b="0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adherencia al cronograma de posiciones y descansos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refiriendo que CUMPLE en todos los casos; sin embargo, se verifica la fecha de entrega de los carnets de OPAIN, que lo habilita para estar en las posiciones: perfil técnico 1: JESYCA LEANDRA BARRERA ZAMORA ingreso 02/09/024 carnet de OPAIN 9/09/2024, LILIANA ANDREA PORRAS ORTIZ ingreso 2/09/2024 carnet de OPAIN 5/09/2024, NARDA GRACIELA NIETO ESQUIVEL ingreso 1/10/2024 carnet de OPAIN 9/10/2024; YURY ALEJANDRA ZULUAGA CARDONA ingreso 2/09/2024 carnet de OPAIN 9/09/2024; Profesional especializado 4: MARIA FERNANDA MISNAZA BUITRAGO ingreso 3/09/2024 carnet de OPAIN 6/10/2024; ARLYN CAROLINA CASTIBLANCO ingreso 1/09/2024 carnet de OPAIN 8/09/2024.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Atención de brote de VARICELA en AEROPUERTO EL DORADO, la subred no soportó la notificación inmediata a referente distrital, no la información vis </a:t>
                      </a:r>
                      <a:r>
                        <a:rPr lang="es-CO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whatsapp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encapsulada a referente distrital, adicionalmente, se evidencia seguimiento del caso por 21 días, pero no se refiere cuando salió del país el usuario, aun referenciando que se encuentra en hotel </a:t>
                      </a:r>
                      <a:r>
                        <a:rPr lang="es-CO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Habitel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por parte de la aerolínea con certificado médico de NO APTO PARA VOLAR.</a:t>
                      </a:r>
                    </a:p>
                    <a:p>
                      <a:pPr algn="l" fontAlgn="b"/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OCTUBRE 1 AL 15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G-1</a:t>
                      </a: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falta pago de honorarios 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 184 horas reportadas en base de talento humano, al perfil técnico 1 (2 auxiliares)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G-3 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verifica en formato </a:t>
                      </a:r>
                      <a:r>
                        <a:rPr lang="es-CO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Forms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archivo con historial de versiones con variable de </a:t>
                      </a:r>
                      <a:r>
                        <a:rPr lang="es-CO" sz="1200" b="0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adherencia al cronograma de posiciones y descansos</a:t>
                      </a: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refiriendo que CUMPLE en todos los casos; sin embargo, se verifica la fecha de entrega de los carnets de OPAIN, que lo habilita para estar en las posiciones: perfil técnico 1: LUDIS MARIA VILLALBA RIVERA ingreso 21/09/2024 carnet de OPAIN 15/10/2024; Profesional especializado 4: MARIA FERNANDA MISNAZA BUITRAGO ingreso 3/09/2024 carnet de OPAIN 6/10/2024.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444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677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1D459607-0215-3D54-75CC-F851ACA0B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F3130BE0-BD9E-FD2E-EF96-D2F7521E4E6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-147484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15F2FDA1-3DAB-058D-976B-CB45F947995B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F191D014-5543-CE97-05A9-4EF3631081E2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86DD396-B06B-93E4-ADB5-0EB2E20AB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03EE4A7A-D054-02F0-075E-A6A7DD8BBF4A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sp>
        <p:nvSpPr>
          <p:cNvPr id="5" name="Google Shape;144;p18">
            <a:extLst>
              <a:ext uri="{FF2B5EF4-FFF2-40B4-BE49-F238E27FC236}">
                <a16:creationId xmlns:a16="http://schemas.microsoft.com/office/drawing/2014/main" id="{A1775FE7-C061-809D-1DAD-40E7E4DADC4A}"/>
              </a:ext>
            </a:extLst>
          </p:cNvPr>
          <p:cNvSpPr txBox="1"/>
          <p:nvPr/>
        </p:nvSpPr>
        <p:spPr>
          <a:xfrm>
            <a:off x="1986433" y="2314953"/>
            <a:ext cx="8213100" cy="185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generan Planes de mejora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realizan seguimientos en campo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347771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4A3A9878-6A69-4D8F-CCBB-58144565C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C7FADE44-ADE7-CBEF-6B74-B0E4B7D335E4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DE8C6B18-5FC6-6DA8-30DB-C2228D1233AA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9E947AC7-6E46-4B91-9E38-778F279BE883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8232EA99-A05E-E809-DDD7-628EDB0DA9F7}"/>
              </a:ext>
            </a:extLst>
          </p:cNvPr>
          <p:cNvSpPr txBox="1"/>
          <p:nvPr/>
        </p:nvSpPr>
        <p:spPr>
          <a:xfrm>
            <a:off x="963563" y="849929"/>
            <a:ext cx="9694605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800" b="1" dirty="0">
                <a:solidFill>
                  <a:schemeClr val="lt1"/>
                </a:solidFill>
                <a:latin typeface="Oswald"/>
              </a:rPr>
            </a:br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SUBRED NORTE</a:t>
            </a:r>
            <a:endParaRPr lang="es-CO" sz="48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B4F0E3AB-EB48-1B1A-0450-1C58BA33AA7D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692ECF-5762-8A2A-6044-AEF3C30C3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23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76F3C77B-8E8A-0DC2-CA61-98959AD60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8BDE0E7B-A280-A10F-2A05-7939568F0A6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5382E782-1ED2-7B78-DAFE-1DC5D9943F71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E89C5CB7-F69C-7658-7E1E-AFC324820D3A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>
            <a:extLst>
              <a:ext uri="{FF2B5EF4-FFF2-40B4-BE49-F238E27FC236}">
                <a16:creationId xmlns:a16="http://schemas.microsoft.com/office/drawing/2014/main" id="{B3CCA4B9-C652-CDD7-B640-2027B7962FF1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1FA0256-5861-1D8C-D74E-407E9D8058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193CCEB-5FF7-7290-B7BE-8EEAE2DFC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26043"/>
              </p:ext>
            </p:extLst>
          </p:nvPr>
        </p:nvGraphicFramePr>
        <p:xfrm>
          <a:off x="747710" y="1722699"/>
          <a:ext cx="10401612" cy="313623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5028810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2784684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4988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Intervención y/o Producto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Hallazgos 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Localidad 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Glosa y/o Plan de mejora </a:t>
                      </a:r>
                      <a:endParaRPr lang="es-MX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158 - Gestión de la información  del  componente de Urgencias y Emergencias  - Subred Norte, Centro Oriente, Sur Occidente y Sur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SUBRED 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No se generaron hallazgos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633347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159 - Atención de urgencias y emergencias en Salud Pública por parte del equipo de respuesta inmediata – ERI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SUBRED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  <a:sym typeface="Arial"/>
                        </a:rPr>
                        <a:t>No se generaron hallazgos</a:t>
                      </a:r>
                      <a:endParaRPr kumimoji="0" lang="es-CO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exend Deca Medium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794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480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98A3E97-BC12-5FE4-A211-E16B8C9EB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5752E3F8-055B-736F-D09C-CAFB850B89F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-147484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EF156D82-F31F-AAAA-A65C-A0143C901280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919AC3B3-4F13-654F-9830-592150FC1A46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220F454-A8C8-6FF1-B647-62E11DCCC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CE4A30ED-0D7B-42A6-400F-EF6F21A2C98F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sp>
        <p:nvSpPr>
          <p:cNvPr id="5" name="Google Shape;144;p18">
            <a:extLst>
              <a:ext uri="{FF2B5EF4-FFF2-40B4-BE49-F238E27FC236}">
                <a16:creationId xmlns:a16="http://schemas.microsoft.com/office/drawing/2014/main" id="{9DBAE987-75F5-A920-62B1-9AFB4101E2B0}"/>
              </a:ext>
            </a:extLst>
          </p:cNvPr>
          <p:cNvSpPr txBox="1"/>
          <p:nvPr/>
        </p:nvSpPr>
        <p:spPr>
          <a:xfrm>
            <a:off x="1150691" y="1575077"/>
            <a:ext cx="8213100" cy="185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generan Planes de mejora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realizan seguimientos en campo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En el </a:t>
            </a:r>
            <a:r>
              <a:rPr lang="es-MX" sz="3200" dirty="0" err="1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item</a:t>
            </a: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de revisión del 100% de los brotes de población cautiva… al tener el mismo tiempo de seguimiento las institucionales, debe ser verificada por el líder </a:t>
            </a:r>
            <a:r>
              <a:rPr lang="es-MX" sz="320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del proceso?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615799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600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051E8C7-95AC-8233-9468-C37037743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085" y="4729900"/>
            <a:ext cx="2123830" cy="4893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963563" y="849929"/>
            <a:ext cx="9694605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800" b="1" dirty="0">
                <a:solidFill>
                  <a:schemeClr val="lt1"/>
                </a:solidFill>
                <a:latin typeface="Oswald"/>
              </a:rPr>
            </a:br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SUBRED CENTRO ORIENTE</a:t>
            </a:r>
            <a:endParaRPr lang="es-CO" sz="48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99" name="Google Shape;99;p14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2456E9A-2DC3-D19F-3A10-7681051A6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67B45CD-302A-7E42-39B5-13F43C43A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88017"/>
              </p:ext>
            </p:extLst>
          </p:nvPr>
        </p:nvGraphicFramePr>
        <p:xfrm>
          <a:off x="747710" y="1722699"/>
          <a:ext cx="10401612" cy="313623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5028810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2784684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4988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Intervención y/o Producto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Hallazgos 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Localidad 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Glosa y/o Plan de mejora </a:t>
                      </a:r>
                      <a:endParaRPr lang="es-MX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158 - Gestión de la información  del  componente de Urgencias y Emergencias  - Subred Norte, Centro Oriente, Sur Occidente y Sur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SUBRED 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No se generaron hallazgos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633347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159 - Atención de urgencias y emergencias en Salud Pública por parte del equipo de respuesta inmediata – ERI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SUBRED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  <a:sym typeface="Arial"/>
                        </a:rPr>
                        <a:t>No se generaron hallazgos</a:t>
                      </a:r>
                      <a:endParaRPr kumimoji="0" lang="es-CO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exend Deca Medium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7942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926033FC-89E7-580F-B166-070BFAD8D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F5F61A86-6839-F7A8-2DEF-E217AFC4A4D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-147484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6D3ABA6F-EECB-2698-7AE5-3209D60D8B0B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8EBDB09C-6ACB-14ED-7425-33D3ED322DF3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1212D3-75BB-BE54-048F-710918235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FD62B3E9-5B8B-B467-30B6-C68BC804E70B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sp>
        <p:nvSpPr>
          <p:cNvPr id="5" name="Google Shape;144;p18">
            <a:extLst>
              <a:ext uri="{FF2B5EF4-FFF2-40B4-BE49-F238E27FC236}">
                <a16:creationId xmlns:a16="http://schemas.microsoft.com/office/drawing/2014/main" id="{5D10F14F-E403-E287-4640-30CF5854D934}"/>
              </a:ext>
            </a:extLst>
          </p:cNvPr>
          <p:cNvSpPr txBox="1"/>
          <p:nvPr/>
        </p:nvSpPr>
        <p:spPr>
          <a:xfrm>
            <a:off x="1986433" y="2314953"/>
            <a:ext cx="8213100" cy="185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generan Planes de mejora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realizan seguimientos en campo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12717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081182CB-E381-92F6-3295-D9FA7A6B9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24090734-2977-C877-010E-B5822553EE78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AB344C4E-023E-F04B-4079-A8EDD5011AA5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D2013A2E-B5E5-A5BD-9DBD-B3C7FC8B4AA1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E9C0ED99-C605-8B63-6A42-48F1718AB4B6}"/>
              </a:ext>
            </a:extLst>
          </p:cNvPr>
          <p:cNvSpPr txBox="1"/>
          <p:nvPr/>
        </p:nvSpPr>
        <p:spPr>
          <a:xfrm>
            <a:off x="963563" y="849929"/>
            <a:ext cx="9694605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800" b="1" dirty="0">
                <a:solidFill>
                  <a:schemeClr val="lt1"/>
                </a:solidFill>
                <a:latin typeface="Oswald"/>
              </a:rPr>
            </a:br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SUBRED SUR</a:t>
            </a:r>
            <a:endParaRPr lang="es-CO" sz="48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A5452156-878C-CF09-F65B-32BA33ABA093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1186C9C-8003-BC16-73BF-3FED6DC1B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56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11702A7E-AC93-27EB-00D5-B3F6DE13F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944AE0A2-814A-610C-F0AD-6E96E7F0581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91BDE907-0E99-3B30-95F1-2748B5E2AFC4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416925E3-7442-F3F5-BE74-CF150D354503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>
            <a:extLst>
              <a:ext uri="{FF2B5EF4-FFF2-40B4-BE49-F238E27FC236}">
                <a16:creationId xmlns:a16="http://schemas.microsoft.com/office/drawing/2014/main" id="{465ED7C3-FA27-CCAF-AC9F-7454AD6D79FE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7EFA004-9BD4-10CA-D6FE-7048048EB8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7D524CF-4AAA-9B6D-CB26-2A34BCD8D1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6885"/>
              </p:ext>
            </p:extLst>
          </p:nvPr>
        </p:nvGraphicFramePr>
        <p:xfrm>
          <a:off x="747710" y="1722699"/>
          <a:ext cx="10401612" cy="3532021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5028810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1294059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2784684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4988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Intervención y/o Producto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Hallazgos 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Localidad 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Glosa y/o Plan de mejora </a:t>
                      </a:r>
                      <a:endParaRPr lang="es-MX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158 - Gestión de la información  del  componente de Urgencias y Emergencias  - Subred Norte, Centro Oriente, Sur Occidente y Sur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SUBRED 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No se generaron hallazgos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633347"/>
                  </a:ext>
                </a:extLst>
              </a:tr>
              <a:tr h="131871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159 - Atención de urgencias y emergencias en Salud Pública por parte del equipo de respuesta inmediata – ERI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SUBRED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SEPTIEMBRE</a:t>
                      </a:r>
                    </a:p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G-3 incumplimiento en 2 acompañamientos de plan de emergencias, donde las direcciones descritas, corresponden a la localidad de Barrios Unidos.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794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450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4AF85730-5883-4600-3097-AD3DCBACB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BBAAE00D-D4FB-7C71-70FF-81BE6748736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-147484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D83FC4F7-0E2E-52A1-D4A9-DB8F58F87EA1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004B05EA-F25B-E222-B807-3A74780CA3C7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E29FCFC-F9A0-A264-12C0-E73339210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4888428E-5FD5-DCC1-BDEA-DCB677C32808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sp>
        <p:nvSpPr>
          <p:cNvPr id="5" name="Google Shape;144;p18">
            <a:extLst>
              <a:ext uri="{FF2B5EF4-FFF2-40B4-BE49-F238E27FC236}">
                <a16:creationId xmlns:a16="http://schemas.microsoft.com/office/drawing/2014/main" id="{FA649E93-D450-1038-B06E-D9FD572E03AD}"/>
              </a:ext>
            </a:extLst>
          </p:cNvPr>
          <p:cNvSpPr txBox="1"/>
          <p:nvPr/>
        </p:nvSpPr>
        <p:spPr>
          <a:xfrm>
            <a:off x="1986433" y="2314953"/>
            <a:ext cx="8213100" cy="185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generan Planes de mejora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 se realizan seguimientos en campo</a:t>
            </a: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MX"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32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73073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72A6DC4F-2DFF-77F8-AF3E-D404EF26A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5BFAF051-34BE-75BB-41BF-DACA8D2CDC7F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CBB036B0-F54A-E058-F0F4-777C8282F1E4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A2BC63BB-6490-A6AB-F5BD-076AFCEE1D27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608E8ABB-1261-A80C-0360-9ABB5F71AE44}"/>
              </a:ext>
            </a:extLst>
          </p:cNvPr>
          <p:cNvSpPr txBox="1"/>
          <p:nvPr/>
        </p:nvSpPr>
        <p:spPr>
          <a:xfrm>
            <a:off x="963563" y="849929"/>
            <a:ext cx="9694605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SOCIALIZACIÓN HALLAZGOS EQUIPO APOYO A LA SUPERVISION</a:t>
            </a:r>
            <a:br>
              <a:rPr lang="es-ES" sz="4800" b="1" dirty="0">
                <a:solidFill>
                  <a:schemeClr val="lt1"/>
                </a:solidFill>
                <a:latin typeface="Oswald"/>
              </a:rPr>
            </a:br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endParaRPr lang="es-ES" sz="4800" b="1" dirty="0">
              <a:solidFill>
                <a:schemeClr val="lt1"/>
              </a:solidFill>
              <a:latin typeface="Oswald"/>
            </a:endParaRPr>
          </a:p>
          <a:p>
            <a:pPr algn="ctr"/>
            <a:r>
              <a:rPr lang="es-ES" sz="4800" b="1" dirty="0">
                <a:solidFill>
                  <a:schemeClr val="lt1"/>
                </a:solidFill>
                <a:latin typeface="Oswald"/>
              </a:rPr>
              <a:t>SUBRED SUR OCCIDENTE</a:t>
            </a:r>
            <a:endParaRPr lang="es-CO" sz="4800" b="1" dirty="0">
              <a:solidFill>
                <a:schemeClr val="lt1"/>
              </a:solidFill>
              <a:latin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232FED77-BB1E-BE1E-DB2A-0E10611A2271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2B3821-E553-84F3-0F4F-AF93DE4BD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47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2028FD3F-3B1B-EDC7-4EF3-955284D77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600E3A5F-FB2F-4BCA-CB55-D97B5E38471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00E63900-49CB-F0FE-EA3C-1001683EAFD2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FD0206CB-665F-E441-947A-4949AA8EF715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>
            <a:extLst>
              <a:ext uri="{FF2B5EF4-FFF2-40B4-BE49-F238E27FC236}">
                <a16:creationId xmlns:a16="http://schemas.microsoft.com/office/drawing/2014/main" id="{B00A0535-45FD-CEC8-881A-4CD5DA7D276E}"/>
              </a:ext>
            </a:extLst>
          </p:cNvPr>
          <p:cNvSpPr txBox="1"/>
          <p:nvPr/>
        </p:nvSpPr>
        <p:spPr>
          <a:xfrm>
            <a:off x="322874" y="214650"/>
            <a:ext cx="1171180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600" b="1" dirty="0">
                <a:solidFill>
                  <a:srgbClr val="285B6A"/>
                </a:solidFill>
                <a:latin typeface="Oswald"/>
              </a:rPr>
              <a:t>SOCIALIZACION HALLAZGOS SEGUIMIENTO RETROSPECTIVO</a:t>
            </a:r>
            <a:endParaRPr lang="es-CO" sz="3600" b="1" dirty="0">
              <a:solidFill>
                <a:srgbClr val="285B6A"/>
              </a:solidFill>
              <a:latin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0FDFB1A-874D-3EFD-C9FF-F96155D40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5C65113-43B2-0906-5F6C-812B11E96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241354"/>
              </p:ext>
            </p:extLst>
          </p:nvPr>
        </p:nvGraphicFramePr>
        <p:xfrm>
          <a:off x="565276" y="2166582"/>
          <a:ext cx="11061447" cy="3704462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3293963">
                  <a:extLst>
                    <a:ext uri="{9D8B030D-6E8A-4147-A177-3AD203B41FA5}">
                      <a16:colId xmlns:a16="http://schemas.microsoft.com/office/drawing/2014/main" val="1820369712"/>
                    </a:ext>
                  </a:extLst>
                </a:gridCol>
                <a:gridCol w="973393">
                  <a:extLst>
                    <a:ext uri="{9D8B030D-6E8A-4147-A177-3AD203B41FA5}">
                      <a16:colId xmlns:a16="http://schemas.microsoft.com/office/drawing/2014/main" val="3868954574"/>
                    </a:ext>
                  </a:extLst>
                </a:gridCol>
                <a:gridCol w="1120877">
                  <a:extLst>
                    <a:ext uri="{9D8B030D-6E8A-4147-A177-3AD203B41FA5}">
                      <a16:colId xmlns:a16="http://schemas.microsoft.com/office/drawing/2014/main" val="872468562"/>
                    </a:ext>
                  </a:extLst>
                </a:gridCol>
                <a:gridCol w="5673214">
                  <a:extLst>
                    <a:ext uri="{9D8B030D-6E8A-4147-A177-3AD203B41FA5}">
                      <a16:colId xmlns:a16="http://schemas.microsoft.com/office/drawing/2014/main" val="3409415570"/>
                    </a:ext>
                  </a:extLst>
                </a:gridCol>
              </a:tblGrid>
              <a:tr h="3912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Intervención y/o Producto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Hallazgos 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Localidad 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Glosa y/o Plan de mejora </a:t>
                      </a:r>
                      <a:endParaRPr lang="es-MX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75744"/>
                  </a:ext>
                </a:extLst>
              </a:tr>
              <a:tr h="1111046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158 - Gestión de la información  del  componente de Urgencias y Emergencias  - Subred Norte, Centro Oriente, Sur Occidente y Sur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SUBRED 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No se generaron hallazgos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633347"/>
                  </a:ext>
                </a:extLst>
              </a:tr>
              <a:tr h="102255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159 - Atención de urgencias y emergencias en Salud Pública por parte del equipo de respuesta inmediata – ERI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>
                          <a:solidFill>
                            <a:schemeClr val="dk1"/>
                          </a:solidFill>
                          <a:sym typeface="Arial"/>
                        </a:rPr>
                        <a:t> NO</a:t>
                      </a:r>
                      <a:endParaRPr lang="es-CO" sz="1600" b="0" i="0" u="none" strike="noStrike" cap="none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 SUBRED</a:t>
                      </a:r>
                      <a:endParaRPr lang="es-CO" sz="1600" b="0" i="0" u="none" strike="noStrike" cap="none" dirty="0">
                        <a:solidFill>
                          <a:schemeClr val="dk1"/>
                        </a:solidFill>
                        <a:latin typeface="Lexend Deca Medium"/>
                        <a:sym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AL 15 DE OCTUBRE    </a:t>
                      </a:r>
                    </a:p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G-3 incumplimiento a 2 brotes</a:t>
                      </a:r>
                    </a:p>
                    <a:p>
                      <a:pPr marL="342900" indent="-342900" algn="ctr" fontAlgn="ctr">
                        <a:buAutoNum type="arabicPeriod"/>
                      </a:pPr>
                      <a:r>
                        <a:rPr lang="es-MX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Inconcordancia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las fechas de notificación de brote, intervención entre los soportes de acta de intervención y SITREP; acta de intervención con cierre el 7 de octubre, se realiza seguimiento y cierre en SITREP hasta el 8 de octubre.</a:t>
                      </a:r>
                    </a:p>
                    <a:p>
                      <a:pPr marL="342900" indent="-342900" algn="ctr" fontAlgn="ctr">
                        <a:buAutoNum type="arabicPeriod"/>
                      </a:pPr>
                      <a:r>
                        <a:rPr lang="es-CO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realiza cierre del brote 8 días posterior a la recepción de resultados negativo y envío de informe final SITREP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794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734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1023</Words>
  <Application>Microsoft Office PowerPoint</Application>
  <PresentationFormat>Panorámica</PresentationFormat>
  <Paragraphs>140</Paragraphs>
  <Slides>15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Claudia Bermudez</cp:lastModifiedBy>
  <cp:revision>10</cp:revision>
  <dcterms:modified xsi:type="dcterms:W3CDTF">2024-12-21T09:42:26Z</dcterms:modified>
</cp:coreProperties>
</file>