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468" r:id="rId2"/>
    <p:sldId id="498" r:id="rId3"/>
    <p:sldId id="605" r:id="rId4"/>
    <p:sldId id="503" r:id="rId5"/>
    <p:sldId id="507" r:id="rId6"/>
    <p:sldId id="517" r:id="rId7"/>
    <p:sldId id="520" r:id="rId8"/>
    <p:sldId id="521" r:id="rId9"/>
    <p:sldId id="527" r:id="rId10"/>
    <p:sldId id="532" r:id="rId11"/>
    <p:sldId id="534" r:id="rId12"/>
    <p:sldId id="536" r:id="rId13"/>
    <p:sldId id="537" r:id="rId14"/>
    <p:sldId id="539" r:id="rId15"/>
    <p:sldId id="540" r:id="rId16"/>
    <p:sldId id="562" r:id="rId17"/>
    <p:sldId id="563" r:id="rId18"/>
    <p:sldId id="565" r:id="rId19"/>
    <p:sldId id="567" r:id="rId20"/>
    <p:sldId id="568" r:id="rId21"/>
    <p:sldId id="569" r:id="rId22"/>
    <p:sldId id="570" r:id="rId23"/>
    <p:sldId id="571" r:id="rId24"/>
    <p:sldId id="572" r:id="rId25"/>
    <p:sldId id="573" r:id="rId26"/>
    <p:sldId id="575" r:id="rId27"/>
    <p:sldId id="576" r:id="rId28"/>
    <p:sldId id="577" r:id="rId29"/>
    <p:sldId id="611" r:id="rId30"/>
    <p:sldId id="578" r:id="rId31"/>
    <p:sldId id="579" r:id="rId32"/>
    <p:sldId id="580" r:id="rId33"/>
    <p:sldId id="584" r:id="rId34"/>
    <p:sldId id="585" r:id="rId35"/>
    <p:sldId id="586" r:id="rId36"/>
    <p:sldId id="587" r:id="rId37"/>
    <p:sldId id="588" r:id="rId38"/>
    <p:sldId id="590" r:id="rId39"/>
    <p:sldId id="591" r:id="rId40"/>
    <p:sldId id="592" r:id="rId41"/>
    <p:sldId id="593" r:id="rId42"/>
    <p:sldId id="594" r:id="rId43"/>
    <p:sldId id="595" r:id="rId44"/>
    <p:sldId id="596" r:id="rId45"/>
    <p:sldId id="598" r:id="rId46"/>
    <p:sldId id="599" r:id="rId47"/>
    <p:sldId id="600" r:id="rId48"/>
    <p:sldId id="601" r:id="rId49"/>
    <p:sldId id="602" r:id="rId50"/>
    <p:sldId id="603" r:id="rId51"/>
    <p:sldId id="541" r:id="rId52"/>
    <p:sldId id="543" r:id="rId53"/>
    <p:sldId id="544" r:id="rId54"/>
    <p:sldId id="545" r:id="rId55"/>
    <p:sldId id="546" r:id="rId56"/>
    <p:sldId id="547" r:id="rId57"/>
    <p:sldId id="548" r:id="rId58"/>
    <p:sldId id="549" r:id="rId59"/>
    <p:sldId id="550" r:id="rId60"/>
    <p:sldId id="551" r:id="rId61"/>
    <p:sldId id="552" r:id="rId62"/>
    <p:sldId id="553" r:id="rId63"/>
    <p:sldId id="554" r:id="rId64"/>
    <p:sldId id="555" r:id="rId65"/>
    <p:sldId id="556" r:id="rId66"/>
    <p:sldId id="557" r:id="rId67"/>
    <p:sldId id="558" r:id="rId68"/>
    <p:sldId id="559" r:id="rId69"/>
    <p:sldId id="560" r:id="rId70"/>
    <p:sldId id="561" r:id="rId71"/>
    <p:sldId id="264" r:id="rId7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AA00"/>
    <a:srgbClr val="766363"/>
    <a:srgbClr val="FFF5EA"/>
    <a:srgbClr val="00324D"/>
    <a:srgbClr val="FF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4"/>
    <p:restoredTop sz="86369"/>
  </p:normalViewPr>
  <p:slideViewPr>
    <p:cSldViewPr snapToGrid="0">
      <p:cViewPr varScale="1">
        <p:scale>
          <a:sx n="71" d="100"/>
          <a:sy n="71" d="100"/>
        </p:scale>
        <p:origin x="1032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89272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8777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9428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00499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6010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3563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3827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982365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01426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95985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1192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85203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9936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2239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494082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2129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30427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47094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9150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94851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13807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F32F9-4618-CF34-3EAC-2277A1A90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3F2535C-078F-AD25-6DC9-A4470A35A6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F253ADA-91F9-D779-0114-A9BD0F52A5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DB69E99-9A56-F08F-CC5F-DC7D5434CF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3145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01240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09039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02173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75472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77845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80213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30035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20139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73684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1480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218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05892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95162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782800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99214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30530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5932348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541465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663721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78314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45016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5137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6922025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7718749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077736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15393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0099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95553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697249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212671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542334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691068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3003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051371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489491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07309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1587772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707675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845568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149244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434105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57355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950060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5768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180618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70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7249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98359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5772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60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7DFF890D-F3AC-9928-32A3-F179DB21A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946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4/03/2026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75" r:id="rId13"/>
    <p:sldLayoutId id="214748367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633239B-7520-405F-EEBD-C767EE168486}"/>
              </a:ext>
            </a:extLst>
          </p:cNvPr>
          <p:cNvSpPr txBox="1"/>
          <p:nvPr/>
        </p:nvSpPr>
        <p:spPr>
          <a:xfrm>
            <a:off x="1197744" y="2274212"/>
            <a:ext cx="97965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MX" sz="40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PRIMEROS AUXILIOS PSICOLÓGICOS.</a:t>
            </a:r>
            <a:endParaRPr lang="es-ES" sz="4000" b="1" dirty="0">
              <a:solidFill>
                <a:prstClr val="black">
                  <a:lumMod val="75000"/>
                  <a:lumOff val="25000"/>
                </a:prstClr>
              </a:solidFill>
              <a:latin typeface="Work Sans Bold Roman" pitchFamily="2" charset="77"/>
            </a:endParaRP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48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 horas</a:t>
            </a:r>
          </a:p>
        </p:txBody>
      </p:sp>
    </p:spTree>
    <p:extLst>
      <p:ext uri="{BB962C8B-B14F-4D97-AF65-F5344CB8AC3E}">
        <p14:creationId xmlns:p14="http://schemas.microsoft.com/office/powerpoint/2010/main" val="3079616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59CE56FE-0D5A-F0C6-18FF-8CB53233F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0677" y="2091414"/>
            <a:ext cx="4230645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CO" altLang="es-CO" sz="8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Work Sans" pitchFamily="2" charset="0"/>
              </a:rPr>
              <a:t>LLANTO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194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952097" y="1998495"/>
            <a:ext cx="22878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MAR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815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2196534" y="1998495"/>
            <a:ext cx="77989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DIOMEDES DIAZ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3351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1429507" y="1998495"/>
            <a:ext cx="93330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DOLOR DE CABEZA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>
            <a:extLst>
              <a:ext uri="{FF2B5EF4-FFF2-40B4-BE49-F238E27FC236}">
                <a16:creationId xmlns:a16="http://schemas.microsoft.com/office/drawing/2014/main" id="{7E89EB2A-6B29-4E2B-7E71-457E30AEF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-170765"/>
            <a:ext cx="2648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529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1483213" y="1998495"/>
            <a:ext cx="92256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RÁPIDO Y FURIOSO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3380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815054" y="1998495"/>
            <a:ext cx="45618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dirty="0"/>
              <a:t>ANGUSTIA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67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020753" y="1998495"/>
            <a:ext cx="41504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CORRER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633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934993" y="1998495"/>
            <a:ext cx="43220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EMPATIA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8875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090488" y="1998495"/>
            <a:ext cx="40110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DORMIR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267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161551" y="1998495"/>
            <a:ext cx="58689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CELIA CRUZ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824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529707" y="1998495"/>
            <a:ext cx="31325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dirty="0"/>
              <a:t>MIEDO</a:t>
            </a:r>
            <a:endParaRPr lang="es-CO" sz="8000" b="1" dirty="0">
              <a:latin typeface="Work Sans Light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9732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750842" y="1998495"/>
            <a:ext cx="46903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dirty="0"/>
              <a:t>ESCUCHAR</a:t>
            </a:r>
            <a:endParaRPr lang="es-CO" sz="8000" b="1" dirty="0">
              <a:latin typeface="Work Sans Light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9837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774966" y="1998495"/>
            <a:ext cx="264207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LEER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7007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262004" y="1998495"/>
            <a:ext cx="36679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dirty="0"/>
              <a:t>LLAMAR</a:t>
            </a:r>
            <a:endParaRPr lang="es-CO" sz="8000" b="1" dirty="0">
              <a:latin typeface="Work Sans Light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1085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007929" y="1998495"/>
            <a:ext cx="41761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HELADO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526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920920" y="1998495"/>
            <a:ext cx="43501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dirty="0"/>
              <a:t>SENTARSE</a:t>
            </a:r>
            <a:endParaRPr lang="es-CO" sz="8000" b="1" dirty="0">
              <a:latin typeface="Work Sans Light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01717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675583" y="1998495"/>
            <a:ext cx="28408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8000" b="1" dirty="0">
                <a:latin typeface="Work Sans Light" pitchFamily="2" charset="77"/>
              </a:rPr>
              <a:t>GATO</a:t>
            </a:r>
            <a:endParaRPr lang="es-CO" sz="8000" b="1" dirty="0">
              <a:latin typeface="Work Sans Light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2204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390246" y="1998495"/>
            <a:ext cx="34115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ÁRBOL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0668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>
            <a:extLst>
              <a:ext uri="{FF2B5EF4-FFF2-40B4-BE49-F238E27FC236}">
                <a16:creationId xmlns:a16="http://schemas.microsoft.com/office/drawing/2014/main" id="{107B2AE3-B43A-2BFF-549F-B0703D817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079" y="2104351"/>
            <a:ext cx="5791842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CO" altLang="es-CO" sz="8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OBSERVAR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694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157536" y="1998495"/>
            <a:ext cx="58769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GARRAPATA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34760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3384D-443A-C08C-4BCF-5E927E8C5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78643E8-EBCE-811E-0F99-C02D3A66DD89}"/>
              </a:ext>
            </a:extLst>
          </p:cNvPr>
          <p:cNvSpPr txBox="1"/>
          <p:nvPr/>
        </p:nvSpPr>
        <p:spPr>
          <a:xfrm>
            <a:off x="4337349" y="1998495"/>
            <a:ext cx="35173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CARRO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0E130FA3-2034-A9DD-70B5-73B0FDD76109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633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811564" y="1998495"/>
            <a:ext cx="45688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CAMINAR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9765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994496" y="1998495"/>
            <a:ext cx="42030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dirty="0"/>
              <a:t>RESPIRAR</a:t>
            </a:r>
            <a:endParaRPr lang="es-CO" sz="8000" b="1" dirty="0">
              <a:latin typeface="Work Sans Light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7867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341085" y="1998495"/>
            <a:ext cx="55098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ALMUERZO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43542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123345" y="1998495"/>
            <a:ext cx="39453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PAYASO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5446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825988" y="1998495"/>
            <a:ext cx="45400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AJEDRÉZ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8928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403871" y="1998495"/>
            <a:ext cx="33842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PASEO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0019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722068" y="1998495"/>
            <a:ext cx="27478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dirty="0"/>
              <a:t>CRISIS</a:t>
            </a:r>
            <a:endParaRPr lang="es-CO" sz="8000" b="1" dirty="0">
              <a:latin typeface="Work Sans Light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0219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149795" y="1998495"/>
            <a:ext cx="38924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MÚSICA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78721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833204" y="1998495"/>
            <a:ext cx="45255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COCINAR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8415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2955558" y="1998495"/>
            <a:ext cx="62808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VENTILADOR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181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274035" y="1998495"/>
            <a:ext cx="36439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CAMPO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1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530242" y="1998495"/>
            <a:ext cx="51315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MARIPOSA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9540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328529" y="1998495"/>
            <a:ext cx="35349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ENOJO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477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756258" y="1998495"/>
            <a:ext cx="46794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BAÑARSE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6941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253189" y="1998495"/>
            <a:ext cx="36856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COMER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71852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319713" y="1998495"/>
            <a:ext cx="35525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GORRA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7041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915763" y="1998495"/>
            <a:ext cx="43604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SUSPIRO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2654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323447" y="1998495"/>
            <a:ext cx="55451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AMANECER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4662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269218" y="1998495"/>
            <a:ext cx="36535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NOCHE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3256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5034652" y="1998495"/>
            <a:ext cx="21226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SOL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48752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918434" y="1998495"/>
            <a:ext cx="23551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REIR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83259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325323" y="1998495"/>
            <a:ext cx="35413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SOÑAR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734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1370197" y="1998495"/>
            <a:ext cx="94516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EL HOMBRE ARAÑA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0361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833203" y="1998495"/>
            <a:ext cx="45255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COCINAR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1986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548671" y="1998495"/>
            <a:ext cx="50946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BICICLETA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70032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153803" y="1998495"/>
            <a:ext cx="38843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PEREZA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00268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423908" y="1998495"/>
            <a:ext cx="33441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CARTA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9426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562567" y="1998495"/>
            <a:ext cx="30668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HIJOS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1702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712448" y="1998495"/>
            <a:ext cx="27671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SOPA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507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667292" y="1998495"/>
            <a:ext cx="48574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BUÑUELO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201626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669168" y="1998495"/>
            <a:ext cx="28536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SILLA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8002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701227" y="1998495"/>
            <a:ext cx="27895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ROPA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196062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2727131" y="1998495"/>
            <a:ext cx="67377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SORPRENDER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8480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940603" y="1998495"/>
            <a:ext cx="43107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SHAKIRA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7045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694014" y="1998495"/>
            <a:ext cx="28039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LUNA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978239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365125" y="1998495"/>
            <a:ext cx="54617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DESAYUNO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69310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477609" y="1998495"/>
            <a:ext cx="32367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ABEJA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4928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808356" y="1998495"/>
            <a:ext cx="45752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ZAPATOS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58732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623482" y="1998495"/>
            <a:ext cx="294503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CAMA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218352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779502" y="1998495"/>
            <a:ext cx="46330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CABELLO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1778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986289" y="1998495"/>
            <a:ext cx="42194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CEPILLO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01262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4790194" y="1998495"/>
            <a:ext cx="26116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NIDO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61017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805150" y="1998495"/>
            <a:ext cx="45817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PAJAROS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212824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823585" y="1998495"/>
            <a:ext cx="45448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DIALOGO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9639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171969" y="1998495"/>
            <a:ext cx="58480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SÚPER MAN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91265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020480" y="1998495"/>
            <a:ext cx="61510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>
                <a:latin typeface="Work Sans Light" pitchFamily="2" charset="77"/>
              </a:rPr>
              <a:t>CONCIENCIA</a:t>
            </a:r>
            <a:endParaRPr lang="es-CO" sz="8000" b="1" dirty="0">
              <a:latin typeface="Work Sans Light" pitchFamily="2" charset="77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789704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A01EB75E-8874-42DD-11A3-2D5CA1D238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220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735420" y="1998495"/>
            <a:ext cx="47211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TRISTEZA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9056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3498978" y="1998495"/>
            <a:ext cx="51940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8000" b="1" dirty="0">
                <a:latin typeface="Work Sans Light" pitchFamily="2" charset="77"/>
              </a:rPr>
              <a:t>FELICIDAD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9517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4323</TotalTime>
  <Words>154</Words>
  <Application>Microsoft Office PowerPoint</Application>
  <PresentationFormat>Panorámica</PresentationFormat>
  <Paragraphs>142</Paragraphs>
  <Slides>71</Slides>
  <Notes>70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71</vt:i4>
      </vt:variant>
    </vt:vector>
  </HeadingPairs>
  <TitlesOfParts>
    <vt:vector size="78" baseType="lpstr">
      <vt:lpstr>Arial</vt:lpstr>
      <vt:lpstr>Calibri</vt:lpstr>
      <vt:lpstr>Calibri Light</vt:lpstr>
      <vt:lpstr>Work Sans</vt:lpstr>
      <vt:lpstr>Work Sans Bold Roman</vt:lpstr>
      <vt:lpstr>Work Sans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Beatriz Elena Montealegre Largo</cp:lastModifiedBy>
  <cp:revision>62</cp:revision>
  <dcterms:created xsi:type="dcterms:W3CDTF">2020-10-01T23:51:28Z</dcterms:created>
  <dcterms:modified xsi:type="dcterms:W3CDTF">2026-03-04T23:34:41Z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2025-02-10T13:20:49Z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264126c1-eab0-4d48-aaf2-6195dab84032</vt:lpwstr>
  </property>
  <property fmtid="{D5CDD505-2E9C-101B-9397-08002B2CF9AE}" pid="8" name="MSIP_Label_fc111285-cafa-4fc9-8a9a-bd902089b24f_ContentBits">
    <vt:lpwstr>0</vt:lpwstr>
  </property>
</Properties>
</file>