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88" r:id="rId4"/>
    <p:sldId id="290" r:id="rId5"/>
    <p:sldId id="291" r:id="rId6"/>
    <p:sldId id="292" r:id="rId7"/>
    <p:sldId id="293" r:id="rId8"/>
    <p:sldId id="297" r:id="rId9"/>
    <p:sldId id="298" r:id="rId10"/>
    <p:sldId id="299" r:id="rId11"/>
    <p:sldId id="300" r:id="rId12"/>
    <p:sldId id="267" r:id="rId13"/>
    <p:sldId id="294" r:id="rId14"/>
    <p:sldId id="295" r:id="rId15"/>
    <p:sldId id="296" r:id="rId16"/>
    <p:sldId id="301" r:id="rId17"/>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A25182-F6E8-41C2-B77F-B2DA38F69342}" v="27" dt="2025-11-13T15:06:21.3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0" d="100"/>
          <a:sy n="70" d="100"/>
        </p:scale>
        <p:origin x="1195" y="2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Ochoa" userId="ecde9e5cf938e811" providerId="LiveId" clId="{E3B7B008-B8B0-4157-A91A-FC00DCE74827}"/>
    <pc:docChg chg="undo custSel addSld delSld modSld sldOrd">
      <pc:chgData name="daniel Ochoa" userId="ecde9e5cf938e811" providerId="LiveId" clId="{E3B7B008-B8B0-4157-A91A-FC00DCE74827}" dt="2025-11-13T15:15:14.047" v="518"/>
      <pc:docMkLst>
        <pc:docMk/>
      </pc:docMkLst>
      <pc:sldChg chg="addSp delSp modSp mod">
        <pc:chgData name="daniel Ochoa" userId="ecde9e5cf938e811" providerId="LiveId" clId="{E3B7B008-B8B0-4157-A91A-FC00DCE74827}" dt="2025-11-12T21:26:03.557" v="154" actId="1076"/>
        <pc:sldMkLst>
          <pc:docMk/>
          <pc:sldMk cId="63543377" sldId="264"/>
        </pc:sldMkLst>
        <pc:spChg chg="mod">
          <ac:chgData name="daniel Ochoa" userId="ecde9e5cf938e811" providerId="LiveId" clId="{E3B7B008-B8B0-4157-A91A-FC00DCE74827}" dt="2025-11-12T21:11:04.357" v="10" actId="122"/>
          <ac:spMkLst>
            <pc:docMk/>
            <pc:sldMk cId="63543377" sldId="264"/>
            <ac:spMk id="3" creationId="{7F3F7F5E-214B-5871-CF44-4579DFE92320}"/>
          </ac:spMkLst>
        </pc:spChg>
        <pc:spChg chg="add mod">
          <ac:chgData name="daniel Ochoa" userId="ecde9e5cf938e811" providerId="LiveId" clId="{E3B7B008-B8B0-4157-A91A-FC00DCE74827}" dt="2025-11-12T21:26:03.557" v="154" actId="1076"/>
          <ac:spMkLst>
            <pc:docMk/>
            <pc:sldMk cId="63543377" sldId="264"/>
            <ac:spMk id="4" creationId="{B96DEE72-65D4-C0FE-73F5-9610C0160293}"/>
          </ac:spMkLst>
        </pc:spChg>
        <pc:spChg chg="mod">
          <ac:chgData name="daniel Ochoa" userId="ecde9e5cf938e811" providerId="LiveId" clId="{E3B7B008-B8B0-4157-A91A-FC00DCE74827}" dt="2025-11-12T21:25:29.299" v="138" actId="1076"/>
          <ac:spMkLst>
            <pc:docMk/>
            <pc:sldMk cId="63543377" sldId="264"/>
            <ac:spMk id="13" creationId="{B81A37BF-7B3A-6DB9-C220-2C8AAF80CC27}"/>
          </ac:spMkLst>
        </pc:spChg>
        <pc:spChg chg="mod">
          <ac:chgData name="daniel Ochoa" userId="ecde9e5cf938e811" providerId="LiveId" clId="{E3B7B008-B8B0-4157-A91A-FC00DCE74827}" dt="2025-11-12T21:25:26.297" v="136" actId="1076"/>
          <ac:spMkLst>
            <pc:docMk/>
            <pc:sldMk cId="63543377" sldId="264"/>
            <ac:spMk id="14" creationId="{B074439C-CD7D-EF17-8E3C-00EE4F7BB821}"/>
          </ac:spMkLst>
        </pc:spChg>
        <pc:spChg chg="mod">
          <ac:chgData name="daniel Ochoa" userId="ecde9e5cf938e811" providerId="LiveId" clId="{E3B7B008-B8B0-4157-A91A-FC00DCE74827}" dt="2025-11-12T21:25:45.809" v="144"/>
          <ac:spMkLst>
            <pc:docMk/>
            <pc:sldMk cId="63543377" sldId="264"/>
            <ac:spMk id="15" creationId="{D8CFCA31-1984-6BF6-C6E7-BF782ACFE8AE}"/>
          </ac:spMkLst>
        </pc:spChg>
        <pc:spChg chg="mod">
          <ac:chgData name="daniel Ochoa" userId="ecde9e5cf938e811" providerId="LiveId" clId="{E3B7B008-B8B0-4157-A91A-FC00DCE74827}" dt="2025-11-12T21:25:27.746" v="137" actId="1076"/>
          <ac:spMkLst>
            <pc:docMk/>
            <pc:sldMk cId="63543377" sldId="264"/>
            <ac:spMk id="23" creationId="{A89E4DD7-81BA-D86C-2D87-F87E0A6B27AC}"/>
          </ac:spMkLst>
        </pc:spChg>
        <pc:spChg chg="mod">
          <ac:chgData name="daniel Ochoa" userId="ecde9e5cf938e811" providerId="LiveId" clId="{E3B7B008-B8B0-4157-A91A-FC00DCE74827}" dt="2025-11-12T21:25:22.982" v="135" actId="1076"/>
          <ac:spMkLst>
            <pc:docMk/>
            <pc:sldMk cId="63543377" sldId="264"/>
            <ac:spMk id="24" creationId="{118DDBB8-247E-5B9F-397E-438EBAEF6D2D}"/>
          </ac:spMkLst>
        </pc:spChg>
        <pc:spChg chg="mod">
          <ac:chgData name="daniel Ochoa" userId="ecde9e5cf938e811" providerId="LiveId" clId="{E3B7B008-B8B0-4157-A91A-FC00DCE74827}" dt="2025-11-12T21:25:35.250" v="140" actId="1076"/>
          <ac:spMkLst>
            <pc:docMk/>
            <pc:sldMk cId="63543377" sldId="264"/>
            <ac:spMk id="25" creationId="{3724C166-19ED-3F0C-8D45-0CC916D0FB9E}"/>
          </ac:spMkLst>
        </pc:spChg>
        <pc:picChg chg="del">
          <ac:chgData name="daniel Ochoa" userId="ecde9e5cf938e811" providerId="LiveId" clId="{E3B7B008-B8B0-4157-A91A-FC00DCE74827}" dt="2025-11-12T21:24:17.766" v="111" actId="478"/>
          <ac:picMkLst>
            <pc:docMk/>
            <pc:sldMk cId="63543377" sldId="264"/>
            <ac:picMk id="20" creationId="{74AA3D3E-1FCF-5A67-80E0-A0FEC6EEC855}"/>
          </ac:picMkLst>
        </pc:picChg>
        <pc:picChg chg="mod">
          <ac:chgData name="daniel Ochoa" userId="ecde9e5cf938e811" providerId="LiveId" clId="{E3B7B008-B8B0-4157-A91A-FC00DCE74827}" dt="2025-11-12T21:25:31.894" v="139" actId="1076"/>
          <ac:picMkLst>
            <pc:docMk/>
            <pc:sldMk cId="63543377" sldId="264"/>
            <ac:picMk id="22" creationId="{F9712AEE-6384-8327-DA1A-60851F50C7BC}"/>
          </ac:picMkLst>
        </pc:picChg>
        <pc:cxnChg chg="del">
          <ac:chgData name="daniel Ochoa" userId="ecde9e5cf938e811" providerId="LiveId" clId="{E3B7B008-B8B0-4157-A91A-FC00DCE74827}" dt="2025-11-12T21:24:23.228" v="113" actId="478"/>
          <ac:cxnSpMkLst>
            <pc:docMk/>
            <pc:sldMk cId="63543377" sldId="264"/>
            <ac:cxnSpMk id="10" creationId="{D68649A5-A9F7-4928-045A-E0DD380924EE}"/>
          </ac:cxnSpMkLst>
        </pc:cxnChg>
        <pc:cxnChg chg="del">
          <ac:chgData name="daniel Ochoa" userId="ecde9e5cf938e811" providerId="LiveId" clId="{E3B7B008-B8B0-4157-A91A-FC00DCE74827}" dt="2025-11-12T21:24:07.916" v="108" actId="478"/>
          <ac:cxnSpMkLst>
            <pc:docMk/>
            <pc:sldMk cId="63543377" sldId="264"/>
            <ac:cxnSpMk id="17" creationId="{B413EF76-048A-D976-7FDA-11A1249B4DE8}"/>
          </ac:cxnSpMkLst>
        </pc:cxnChg>
        <pc:cxnChg chg="mod">
          <ac:chgData name="daniel Ochoa" userId="ecde9e5cf938e811" providerId="LiveId" clId="{E3B7B008-B8B0-4157-A91A-FC00DCE74827}" dt="2025-11-12T21:25:36.881" v="141" actId="1076"/>
          <ac:cxnSpMkLst>
            <pc:docMk/>
            <pc:sldMk cId="63543377" sldId="264"/>
            <ac:cxnSpMk id="27" creationId="{F2985ED1-E2A9-B7D1-CDA6-0203006DF194}"/>
          </ac:cxnSpMkLst>
        </pc:cxnChg>
      </pc:sldChg>
      <pc:sldChg chg="modSp mod ord">
        <pc:chgData name="daniel Ochoa" userId="ecde9e5cf938e811" providerId="LiveId" clId="{E3B7B008-B8B0-4157-A91A-FC00DCE74827}" dt="2025-11-13T14:47:48.761" v="457"/>
        <pc:sldMkLst>
          <pc:docMk/>
          <pc:sldMk cId="34035560" sldId="267"/>
        </pc:sldMkLst>
        <pc:spChg chg="mod">
          <ac:chgData name="daniel Ochoa" userId="ecde9e5cf938e811" providerId="LiveId" clId="{E3B7B008-B8B0-4157-A91A-FC00DCE74827}" dt="2025-11-13T14:47:45.177" v="453" actId="403"/>
          <ac:spMkLst>
            <pc:docMk/>
            <pc:sldMk cId="34035560" sldId="267"/>
            <ac:spMk id="7" creationId="{8C26F986-8626-A8A3-518B-91BEDFF1293A}"/>
          </ac:spMkLst>
        </pc:spChg>
      </pc:sldChg>
      <pc:sldChg chg="addSp modSp mod">
        <pc:chgData name="daniel Ochoa" userId="ecde9e5cf938e811" providerId="LiveId" clId="{E3B7B008-B8B0-4157-A91A-FC00DCE74827}" dt="2025-11-12T21:12:46.907" v="32" actId="14100"/>
        <pc:sldMkLst>
          <pc:docMk/>
          <pc:sldMk cId="445087263" sldId="288"/>
        </pc:sldMkLst>
        <pc:spChg chg="mod">
          <ac:chgData name="daniel Ochoa" userId="ecde9e5cf938e811" providerId="LiveId" clId="{E3B7B008-B8B0-4157-A91A-FC00DCE74827}" dt="2025-11-12T21:11:17.825" v="12" actId="122"/>
          <ac:spMkLst>
            <pc:docMk/>
            <pc:sldMk cId="445087263" sldId="288"/>
            <ac:spMk id="3" creationId="{7F3F7F5E-214B-5871-CF44-4579DFE92320}"/>
          </ac:spMkLst>
        </pc:spChg>
        <pc:spChg chg="mod">
          <ac:chgData name="daniel Ochoa" userId="ecde9e5cf938e811" providerId="LiveId" clId="{E3B7B008-B8B0-4157-A91A-FC00DCE74827}" dt="2025-11-12T21:12:27.718" v="26" actId="14100"/>
          <ac:spMkLst>
            <pc:docMk/>
            <pc:sldMk cId="445087263" sldId="288"/>
            <ac:spMk id="4" creationId="{D327A8A3-3A17-1984-F2F6-25709311DECD}"/>
          </ac:spMkLst>
        </pc:spChg>
        <pc:spChg chg="add mod">
          <ac:chgData name="daniel Ochoa" userId="ecde9e5cf938e811" providerId="LiveId" clId="{E3B7B008-B8B0-4157-A91A-FC00DCE74827}" dt="2025-11-12T21:12:46.907" v="32" actId="14100"/>
          <ac:spMkLst>
            <pc:docMk/>
            <pc:sldMk cId="445087263" sldId="288"/>
            <ac:spMk id="5" creationId="{6F9CF449-2661-D81E-3040-C589F92BE8D5}"/>
          </ac:spMkLst>
        </pc:spChg>
      </pc:sldChg>
      <pc:sldChg chg="modSp del mod">
        <pc:chgData name="daniel Ochoa" userId="ecde9e5cf938e811" providerId="LiveId" clId="{E3B7B008-B8B0-4157-A91A-FC00DCE74827}" dt="2025-11-12T21:12:50.297" v="33" actId="2696"/>
        <pc:sldMkLst>
          <pc:docMk/>
          <pc:sldMk cId="271329724" sldId="289"/>
        </pc:sldMkLst>
        <pc:spChg chg="mod">
          <ac:chgData name="daniel Ochoa" userId="ecde9e5cf938e811" providerId="LiveId" clId="{E3B7B008-B8B0-4157-A91A-FC00DCE74827}" dt="2025-11-12T21:11:31.410" v="15" actId="122"/>
          <ac:spMkLst>
            <pc:docMk/>
            <pc:sldMk cId="271329724" sldId="289"/>
            <ac:spMk id="3" creationId="{7F3F7F5E-214B-5871-CF44-4579DFE92320}"/>
          </ac:spMkLst>
        </pc:spChg>
        <pc:spChg chg="mod">
          <ac:chgData name="daniel Ochoa" userId="ecde9e5cf938e811" providerId="LiveId" clId="{E3B7B008-B8B0-4157-A91A-FC00DCE74827}" dt="2025-11-12T21:11:29.204" v="14" actId="122"/>
          <ac:spMkLst>
            <pc:docMk/>
            <pc:sldMk cId="271329724" sldId="289"/>
            <ac:spMk id="30" creationId="{8FA3EDFA-67CC-9854-F678-40CBDAB6EF01}"/>
          </ac:spMkLst>
        </pc:spChg>
      </pc:sldChg>
      <pc:sldChg chg="addSp modSp mod">
        <pc:chgData name="daniel Ochoa" userId="ecde9e5cf938e811" providerId="LiveId" clId="{E3B7B008-B8B0-4157-A91A-FC00DCE74827}" dt="2025-11-13T15:15:14.047" v="518"/>
        <pc:sldMkLst>
          <pc:docMk/>
          <pc:sldMk cId="1298475174" sldId="290"/>
        </pc:sldMkLst>
        <pc:spChg chg="mod">
          <ac:chgData name="daniel Ochoa" userId="ecde9e5cf938e811" providerId="LiveId" clId="{E3B7B008-B8B0-4157-A91A-FC00DCE74827}" dt="2025-11-12T21:11:39.018" v="17" actId="6549"/>
          <ac:spMkLst>
            <pc:docMk/>
            <pc:sldMk cId="1298475174" sldId="290"/>
            <ac:spMk id="3" creationId="{7F3F7F5E-214B-5871-CF44-4579DFE92320}"/>
          </ac:spMkLst>
        </pc:spChg>
        <pc:spChg chg="mod">
          <ac:chgData name="daniel Ochoa" userId="ecde9e5cf938e811" providerId="LiveId" clId="{E3B7B008-B8B0-4157-A91A-FC00DCE74827}" dt="2025-11-12T21:14:34.460" v="35" actId="164"/>
          <ac:spMkLst>
            <pc:docMk/>
            <pc:sldMk cId="1298475174" sldId="290"/>
            <ac:spMk id="9" creationId="{207B1363-2E45-9E71-4374-7BB3EF19B8DC}"/>
          </ac:spMkLst>
        </pc:spChg>
        <pc:spChg chg="mod">
          <ac:chgData name="daniel Ochoa" userId="ecde9e5cf938e811" providerId="LiveId" clId="{E3B7B008-B8B0-4157-A91A-FC00DCE74827}" dt="2025-11-12T21:14:34.460" v="35" actId="164"/>
          <ac:spMkLst>
            <pc:docMk/>
            <pc:sldMk cId="1298475174" sldId="290"/>
            <ac:spMk id="10" creationId="{C3D9EDDB-7DD7-03FE-CDB8-90B3184B1EBB}"/>
          </ac:spMkLst>
        </pc:spChg>
        <pc:spChg chg="mod">
          <ac:chgData name="daniel Ochoa" userId="ecde9e5cf938e811" providerId="LiveId" clId="{E3B7B008-B8B0-4157-A91A-FC00DCE74827}" dt="2025-11-13T15:08:22.201" v="488"/>
          <ac:spMkLst>
            <pc:docMk/>
            <pc:sldMk cId="1298475174" sldId="290"/>
            <ac:spMk id="11" creationId="{0F3BA99C-1C0E-9D70-CEEF-5D1CA8FA15AB}"/>
          </ac:spMkLst>
        </pc:spChg>
        <pc:spChg chg="mod">
          <ac:chgData name="daniel Ochoa" userId="ecde9e5cf938e811" providerId="LiveId" clId="{E3B7B008-B8B0-4157-A91A-FC00DCE74827}" dt="2025-11-13T15:15:14.047" v="518"/>
          <ac:spMkLst>
            <pc:docMk/>
            <pc:sldMk cId="1298475174" sldId="290"/>
            <ac:spMk id="12" creationId="{F3D39A1F-5BEE-E6F5-DB8F-1BF50A82CC6B}"/>
          </ac:spMkLst>
        </pc:spChg>
        <pc:spChg chg="add mod">
          <ac:chgData name="daniel Ochoa" userId="ecde9e5cf938e811" providerId="LiveId" clId="{E3B7B008-B8B0-4157-A91A-FC00DCE74827}" dt="2025-11-13T15:06:21.397" v="481"/>
          <ac:spMkLst>
            <pc:docMk/>
            <pc:sldMk cId="1298475174" sldId="290"/>
            <ac:spMk id="13" creationId="{587596CD-C68E-ECB3-D83C-E43AA594093E}"/>
          </ac:spMkLst>
        </pc:spChg>
        <pc:grpChg chg="add mod">
          <ac:chgData name="daniel Ochoa" userId="ecde9e5cf938e811" providerId="LiveId" clId="{E3B7B008-B8B0-4157-A91A-FC00DCE74827}" dt="2025-11-12T21:16:15.601" v="77" actId="1076"/>
          <ac:grpSpMkLst>
            <pc:docMk/>
            <pc:sldMk cId="1298475174" sldId="290"/>
            <ac:grpSpMk id="4" creationId="{324A7216-1F1E-9CF5-7026-E3CCE9B653D4}"/>
          </ac:grpSpMkLst>
        </pc:grpChg>
        <pc:picChg chg="add mod">
          <ac:chgData name="daniel Ochoa" userId="ecde9e5cf938e811" providerId="LiveId" clId="{E3B7B008-B8B0-4157-A91A-FC00DCE74827}" dt="2025-11-12T21:15:27.942" v="57" actId="1076"/>
          <ac:picMkLst>
            <pc:docMk/>
            <pc:sldMk cId="1298475174" sldId="290"/>
            <ac:picMk id="5" creationId="{D7749EE6-EA37-7055-92A5-4620835EBCBF}"/>
          </ac:picMkLst>
        </pc:picChg>
        <pc:picChg chg="mod">
          <ac:chgData name="daniel Ochoa" userId="ecde9e5cf938e811" providerId="LiveId" clId="{E3B7B008-B8B0-4157-A91A-FC00DCE74827}" dt="2025-11-12T21:19:13.384" v="102" actId="1076"/>
          <ac:picMkLst>
            <pc:docMk/>
            <pc:sldMk cId="1298475174" sldId="290"/>
            <ac:picMk id="6" creationId="{73E7E5DF-E1AF-E6D0-1784-62C3C7BD9843}"/>
          </ac:picMkLst>
        </pc:picChg>
        <pc:picChg chg="mod">
          <ac:chgData name="daniel Ochoa" userId="ecde9e5cf938e811" providerId="LiveId" clId="{E3B7B008-B8B0-4157-A91A-FC00DCE74827}" dt="2025-11-12T21:19:16.759" v="104" actId="1076"/>
          <ac:picMkLst>
            <pc:docMk/>
            <pc:sldMk cId="1298475174" sldId="290"/>
            <ac:picMk id="8" creationId="{CE687599-C7A8-65E8-EF3C-BEC61F8F544D}"/>
          </ac:picMkLst>
        </pc:picChg>
        <pc:cxnChg chg="add mod">
          <ac:chgData name="daniel Ochoa" userId="ecde9e5cf938e811" providerId="LiveId" clId="{E3B7B008-B8B0-4157-A91A-FC00DCE74827}" dt="2025-11-12T21:15:32.500" v="59" actId="1076"/>
          <ac:cxnSpMkLst>
            <pc:docMk/>
            <pc:sldMk cId="1298475174" sldId="290"/>
            <ac:cxnSpMk id="7" creationId="{3330EDFD-15EF-5C1C-15D1-C4A2FAAA977F}"/>
          </ac:cxnSpMkLst>
        </pc:cxnChg>
        <pc:cxnChg chg="mod">
          <ac:chgData name="daniel Ochoa" userId="ecde9e5cf938e811" providerId="LiveId" clId="{E3B7B008-B8B0-4157-A91A-FC00DCE74827}" dt="2025-11-12T21:19:14.693" v="103" actId="1076"/>
          <ac:cxnSpMkLst>
            <pc:docMk/>
            <pc:sldMk cId="1298475174" sldId="290"/>
            <ac:cxnSpMk id="15" creationId="{04D4597B-7235-40BE-4CA8-31386C80E8B8}"/>
          </ac:cxnSpMkLst>
        </pc:cxnChg>
        <pc:cxnChg chg="mod">
          <ac:chgData name="daniel Ochoa" userId="ecde9e5cf938e811" providerId="LiveId" clId="{E3B7B008-B8B0-4157-A91A-FC00DCE74827}" dt="2025-11-12T21:19:23.202" v="105" actId="1076"/>
          <ac:cxnSpMkLst>
            <pc:docMk/>
            <pc:sldMk cId="1298475174" sldId="290"/>
            <ac:cxnSpMk id="17" creationId="{CF6DD237-DD13-06FE-4BFF-BEAAF71FDFDB}"/>
          </ac:cxnSpMkLst>
        </pc:cxnChg>
      </pc:sldChg>
      <pc:sldChg chg="addSp modSp mod">
        <pc:chgData name="daniel Ochoa" userId="ecde9e5cf938e811" providerId="LiveId" clId="{E3B7B008-B8B0-4157-A91A-FC00DCE74827}" dt="2025-11-13T14:19:37.655" v="168" actId="1076"/>
        <pc:sldMkLst>
          <pc:docMk/>
          <pc:sldMk cId="2896590261" sldId="292"/>
        </pc:sldMkLst>
        <pc:spChg chg="mod">
          <ac:chgData name="daniel Ochoa" userId="ecde9e5cf938e811" providerId="LiveId" clId="{E3B7B008-B8B0-4157-A91A-FC00DCE74827}" dt="2025-11-13T14:19:12.615" v="156" actId="207"/>
          <ac:spMkLst>
            <pc:docMk/>
            <pc:sldMk cId="2896590261" sldId="292"/>
            <ac:spMk id="3" creationId="{94FD27C2-404F-639F-952A-557C8F30A7E9}"/>
          </ac:spMkLst>
        </pc:spChg>
        <pc:spChg chg="mod">
          <ac:chgData name="daniel Ochoa" userId="ecde9e5cf938e811" providerId="LiveId" clId="{E3B7B008-B8B0-4157-A91A-FC00DCE74827}" dt="2025-11-13T14:19:12.615" v="156" actId="207"/>
          <ac:spMkLst>
            <pc:docMk/>
            <pc:sldMk cId="2896590261" sldId="292"/>
            <ac:spMk id="4" creationId="{4A7B139B-0474-50A5-D7F9-6223A0757B4D}"/>
          </ac:spMkLst>
        </pc:spChg>
        <pc:spChg chg="mod">
          <ac:chgData name="daniel Ochoa" userId="ecde9e5cf938e811" providerId="LiveId" clId="{E3B7B008-B8B0-4157-A91A-FC00DCE74827}" dt="2025-11-13T14:19:12.615" v="156" actId="207"/>
          <ac:spMkLst>
            <pc:docMk/>
            <pc:sldMk cId="2896590261" sldId="292"/>
            <ac:spMk id="5" creationId="{F63F43B2-EAE4-1EF9-1DFE-46A6AD6E4268}"/>
          </ac:spMkLst>
        </pc:spChg>
        <pc:spChg chg="mod">
          <ac:chgData name="daniel Ochoa" userId="ecde9e5cf938e811" providerId="LiveId" clId="{E3B7B008-B8B0-4157-A91A-FC00DCE74827}" dt="2025-11-13T14:19:12.615" v="156" actId="207"/>
          <ac:spMkLst>
            <pc:docMk/>
            <pc:sldMk cId="2896590261" sldId="292"/>
            <ac:spMk id="6" creationId="{AC9CF2D3-ABDA-4615-44B0-7E0B96088A3E}"/>
          </ac:spMkLst>
        </pc:spChg>
        <pc:spChg chg="mod">
          <ac:chgData name="daniel Ochoa" userId="ecde9e5cf938e811" providerId="LiveId" clId="{E3B7B008-B8B0-4157-A91A-FC00DCE74827}" dt="2025-11-13T14:19:12.615" v="156" actId="207"/>
          <ac:spMkLst>
            <pc:docMk/>
            <pc:sldMk cId="2896590261" sldId="292"/>
            <ac:spMk id="10" creationId="{A67D27C2-4C9E-A503-097C-1BD1307F69E5}"/>
          </ac:spMkLst>
        </pc:spChg>
        <pc:spChg chg="mod">
          <ac:chgData name="daniel Ochoa" userId="ecde9e5cf938e811" providerId="LiveId" clId="{E3B7B008-B8B0-4157-A91A-FC00DCE74827}" dt="2025-11-13T14:19:12.615" v="156" actId="207"/>
          <ac:spMkLst>
            <pc:docMk/>
            <pc:sldMk cId="2896590261" sldId="292"/>
            <ac:spMk id="13" creationId="{707CBE57-7495-C1FA-7DD8-807D49D31C3A}"/>
          </ac:spMkLst>
        </pc:spChg>
        <pc:spChg chg="mod">
          <ac:chgData name="daniel Ochoa" userId="ecde9e5cf938e811" providerId="LiveId" clId="{E3B7B008-B8B0-4157-A91A-FC00DCE74827}" dt="2025-11-13T14:19:12.615" v="156" actId="207"/>
          <ac:spMkLst>
            <pc:docMk/>
            <pc:sldMk cId="2896590261" sldId="292"/>
            <ac:spMk id="15" creationId="{F44F0B8B-89A6-9E1E-F270-985F977969C1}"/>
          </ac:spMkLst>
        </pc:spChg>
        <pc:spChg chg="mod">
          <ac:chgData name="daniel Ochoa" userId="ecde9e5cf938e811" providerId="LiveId" clId="{E3B7B008-B8B0-4157-A91A-FC00DCE74827}" dt="2025-11-13T14:19:12.615" v="156" actId="207"/>
          <ac:spMkLst>
            <pc:docMk/>
            <pc:sldMk cId="2896590261" sldId="292"/>
            <ac:spMk id="16" creationId="{F9E305A4-4E09-3E50-79E8-BC062499B82F}"/>
          </ac:spMkLst>
        </pc:spChg>
        <pc:spChg chg="mod">
          <ac:chgData name="daniel Ochoa" userId="ecde9e5cf938e811" providerId="LiveId" clId="{E3B7B008-B8B0-4157-A91A-FC00DCE74827}" dt="2025-11-13T14:19:23.045" v="161"/>
          <ac:spMkLst>
            <pc:docMk/>
            <pc:sldMk cId="2896590261" sldId="292"/>
            <ac:spMk id="18" creationId="{C8A39D58-6EA1-0573-FB2C-2323F30E606E}"/>
          </ac:spMkLst>
        </pc:spChg>
        <pc:spChg chg="mod">
          <ac:chgData name="daniel Ochoa" userId="ecde9e5cf938e811" providerId="LiveId" clId="{E3B7B008-B8B0-4157-A91A-FC00DCE74827}" dt="2025-11-13T14:19:23.045" v="161"/>
          <ac:spMkLst>
            <pc:docMk/>
            <pc:sldMk cId="2896590261" sldId="292"/>
            <ac:spMk id="19" creationId="{25ABCF5D-32E7-D4A5-0210-430AED74B33E}"/>
          </ac:spMkLst>
        </pc:spChg>
        <pc:spChg chg="mod">
          <ac:chgData name="daniel Ochoa" userId="ecde9e5cf938e811" providerId="LiveId" clId="{E3B7B008-B8B0-4157-A91A-FC00DCE74827}" dt="2025-11-13T14:19:23.045" v="161"/>
          <ac:spMkLst>
            <pc:docMk/>
            <pc:sldMk cId="2896590261" sldId="292"/>
            <ac:spMk id="20" creationId="{05C95CD8-981B-3329-F793-5A8D2E2FCE19}"/>
          </ac:spMkLst>
        </pc:spChg>
        <pc:spChg chg="mod">
          <ac:chgData name="daniel Ochoa" userId="ecde9e5cf938e811" providerId="LiveId" clId="{E3B7B008-B8B0-4157-A91A-FC00DCE74827}" dt="2025-11-13T14:19:23.045" v="161"/>
          <ac:spMkLst>
            <pc:docMk/>
            <pc:sldMk cId="2896590261" sldId="292"/>
            <ac:spMk id="21" creationId="{047B84A5-4D26-19FA-A6E7-7916AA3EA707}"/>
          </ac:spMkLst>
        </pc:spChg>
        <pc:spChg chg="mod">
          <ac:chgData name="daniel Ochoa" userId="ecde9e5cf938e811" providerId="LiveId" clId="{E3B7B008-B8B0-4157-A91A-FC00DCE74827}" dt="2025-11-13T14:19:23.045" v="161"/>
          <ac:spMkLst>
            <pc:docMk/>
            <pc:sldMk cId="2896590261" sldId="292"/>
            <ac:spMk id="22" creationId="{FC824106-D84E-428A-6305-BCA1D1E6CBBB}"/>
          </ac:spMkLst>
        </pc:spChg>
        <pc:spChg chg="mod">
          <ac:chgData name="daniel Ochoa" userId="ecde9e5cf938e811" providerId="LiveId" clId="{E3B7B008-B8B0-4157-A91A-FC00DCE74827}" dt="2025-11-13T14:19:23.045" v="161"/>
          <ac:spMkLst>
            <pc:docMk/>
            <pc:sldMk cId="2896590261" sldId="292"/>
            <ac:spMk id="23" creationId="{DA8B0296-1282-9773-8277-BC9539DFBDA1}"/>
          </ac:spMkLst>
        </pc:spChg>
        <pc:spChg chg="mod">
          <ac:chgData name="daniel Ochoa" userId="ecde9e5cf938e811" providerId="LiveId" clId="{E3B7B008-B8B0-4157-A91A-FC00DCE74827}" dt="2025-11-13T14:19:23.045" v="161"/>
          <ac:spMkLst>
            <pc:docMk/>
            <pc:sldMk cId="2896590261" sldId="292"/>
            <ac:spMk id="24" creationId="{2B89743A-6489-6BB8-6ACB-24C7E34102F2}"/>
          </ac:spMkLst>
        </pc:spChg>
        <pc:spChg chg="mod">
          <ac:chgData name="daniel Ochoa" userId="ecde9e5cf938e811" providerId="LiveId" clId="{E3B7B008-B8B0-4157-A91A-FC00DCE74827}" dt="2025-11-13T14:19:23.045" v="161"/>
          <ac:spMkLst>
            <pc:docMk/>
            <pc:sldMk cId="2896590261" sldId="292"/>
            <ac:spMk id="25" creationId="{D7EB99DA-27B9-FF56-1E3F-A9CD470C09CA}"/>
          </ac:spMkLst>
        </pc:spChg>
        <pc:grpChg chg="add mod">
          <ac:chgData name="daniel Ochoa" userId="ecde9e5cf938e811" providerId="LiveId" clId="{E3B7B008-B8B0-4157-A91A-FC00DCE74827}" dt="2025-11-13T14:19:21.865" v="160" actId="1076"/>
          <ac:grpSpMkLst>
            <pc:docMk/>
            <pc:sldMk cId="2896590261" sldId="292"/>
            <ac:grpSpMk id="2" creationId="{21925966-8774-C4CA-1F7E-70024F9297AF}"/>
          </ac:grpSpMkLst>
        </pc:grpChg>
        <pc:grpChg chg="add mod">
          <ac:chgData name="daniel Ochoa" userId="ecde9e5cf938e811" providerId="LiveId" clId="{E3B7B008-B8B0-4157-A91A-FC00DCE74827}" dt="2025-11-13T14:19:37.655" v="168" actId="1076"/>
          <ac:grpSpMkLst>
            <pc:docMk/>
            <pc:sldMk cId="2896590261" sldId="292"/>
            <ac:grpSpMk id="17" creationId="{D0DCEE54-E42A-8681-681B-3BA448CEE6DC}"/>
          </ac:grpSpMkLst>
        </pc:grpChg>
      </pc:sldChg>
      <pc:sldChg chg="ord">
        <pc:chgData name="daniel Ochoa" userId="ecde9e5cf938e811" providerId="LiveId" clId="{E3B7B008-B8B0-4157-A91A-FC00DCE74827}" dt="2025-11-13T14:47:51.785" v="461"/>
        <pc:sldMkLst>
          <pc:docMk/>
          <pc:sldMk cId="449505927" sldId="295"/>
        </pc:sldMkLst>
      </pc:sldChg>
      <pc:sldChg chg="ord">
        <pc:chgData name="daniel Ochoa" userId="ecde9e5cf938e811" providerId="LiveId" clId="{E3B7B008-B8B0-4157-A91A-FC00DCE74827}" dt="2025-11-13T14:47:56.281" v="463"/>
        <pc:sldMkLst>
          <pc:docMk/>
          <pc:sldMk cId="612486400" sldId="296"/>
        </pc:sldMkLst>
      </pc:sldChg>
      <pc:sldChg chg="addSp delSp modSp add mod ord">
        <pc:chgData name="daniel Ochoa" userId="ecde9e5cf938e811" providerId="LiveId" clId="{E3B7B008-B8B0-4157-A91A-FC00DCE74827}" dt="2025-11-13T14:28:58.039" v="318"/>
        <pc:sldMkLst>
          <pc:docMk/>
          <pc:sldMk cId="1001639870" sldId="297"/>
        </pc:sldMkLst>
        <pc:spChg chg="del">
          <ac:chgData name="daniel Ochoa" userId="ecde9e5cf938e811" providerId="LiveId" clId="{E3B7B008-B8B0-4157-A91A-FC00DCE74827}" dt="2025-11-13T14:20:37.922" v="175" actId="478"/>
          <ac:spMkLst>
            <pc:docMk/>
            <pc:sldMk cId="1001639870" sldId="297"/>
            <ac:spMk id="7" creationId="{6214BDCD-FA35-2F35-4632-59F6715980F3}"/>
          </ac:spMkLst>
        </pc:spChg>
        <pc:spChg chg="del">
          <ac:chgData name="daniel Ochoa" userId="ecde9e5cf938e811" providerId="LiveId" clId="{E3B7B008-B8B0-4157-A91A-FC00DCE74827}" dt="2025-11-13T14:20:33.986" v="174" actId="478"/>
          <ac:spMkLst>
            <pc:docMk/>
            <pc:sldMk cId="1001639870" sldId="297"/>
            <ac:spMk id="8" creationId="{A2ABCF49-E1D0-C052-CA65-05D6262C52C3}"/>
          </ac:spMkLst>
        </pc:spChg>
        <pc:spChg chg="del">
          <ac:chgData name="daniel Ochoa" userId="ecde9e5cf938e811" providerId="LiveId" clId="{E3B7B008-B8B0-4157-A91A-FC00DCE74827}" dt="2025-11-13T14:20:33.986" v="174" actId="478"/>
          <ac:spMkLst>
            <pc:docMk/>
            <pc:sldMk cId="1001639870" sldId="297"/>
            <ac:spMk id="9" creationId="{17DF599F-47FE-851D-B0B0-D3FE9FE4B5B3}"/>
          </ac:spMkLst>
        </pc:spChg>
        <pc:spChg chg="mod">
          <ac:chgData name="daniel Ochoa" userId="ecde9e5cf938e811" providerId="LiveId" clId="{E3B7B008-B8B0-4157-A91A-FC00DCE74827}" dt="2025-11-13T14:22:47.320" v="179" actId="207"/>
          <ac:spMkLst>
            <pc:docMk/>
            <pc:sldMk cId="1001639870" sldId="297"/>
            <ac:spMk id="10" creationId="{89F31BD8-54A4-6FD8-5587-0D17D6C7E578}"/>
          </ac:spMkLst>
        </pc:spChg>
        <pc:spChg chg="del">
          <ac:chgData name="daniel Ochoa" userId="ecde9e5cf938e811" providerId="LiveId" clId="{E3B7B008-B8B0-4157-A91A-FC00DCE74827}" dt="2025-11-13T14:20:33.986" v="174" actId="478"/>
          <ac:spMkLst>
            <pc:docMk/>
            <pc:sldMk cId="1001639870" sldId="297"/>
            <ac:spMk id="11" creationId="{20BBCAE4-FD38-5235-80CF-6F94616F66DA}"/>
          </ac:spMkLst>
        </pc:spChg>
        <pc:spChg chg="mod">
          <ac:chgData name="daniel Ochoa" userId="ecde9e5cf938e811" providerId="LiveId" clId="{E3B7B008-B8B0-4157-A91A-FC00DCE74827}" dt="2025-11-13T14:22:47.320" v="179" actId="207"/>
          <ac:spMkLst>
            <pc:docMk/>
            <pc:sldMk cId="1001639870" sldId="297"/>
            <ac:spMk id="12" creationId="{832A5061-2FD1-1A98-C02E-57552C48FC5E}"/>
          </ac:spMkLst>
        </pc:spChg>
        <pc:spChg chg="mod">
          <ac:chgData name="daniel Ochoa" userId="ecde9e5cf938e811" providerId="LiveId" clId="{E3B7B008-B8B0-4157-A91A-FC00DCE74827}" dt="2025-11-13T14:22:47.320" v="179" actId="207"/>
          <ac:spMkLst>
            <pc:docMk/>
            <pc:sldMk cId="1001639870" sldId="297"/>
            <ac:spMk id="13" creationId="{F6B29A9F-0A6B-8894-9777-ACB23ACBADC5}"/>
          </ac:spMkLst>
        </pc:spChg>
        <pc:spChg chg="mod">
          <ac:chgData name="daniel Ochoa" userId="ecde9e5cf938e811" providerId="LiveId" clId="{E3B7B008-B8B0-4157-A91A-FC00DCE74827}" dt="2025-11-13T14:22:47.320" v="179" actId="207"/>
          <ac:spMkLst>
            <pc:docMk/>
            <pc:sldMk cId="1001639870" sldId="297"/>
            <ac:spMk id="15" creationId="{3DB8F501-87C0-3EF8-9FD6-5B5F83F3FD9E}"/>
          </ac:spMkLst>
        </pc:spChg>
        <pc:spChg chg="mod">
          <ac:chgData name="daniel Ochoa" userId="ecde9e5cf938e811" providerId="LiveId" clId="{E3B7B008-B8B0-4157-A91A-FC00DCE74827}" dt="2025-11-13T14:22:47.320" v="179" actId="207"/>
          <ac:spMkLst>
            <pc:docMk/>
            <pc:sldMk cId="1001639870" sldId="297"/>
            <ac:spMk id="16" creationId="{032AFE8D-7A98-286E-7B1F-34EFDB5E0D21}"/>
          </ac:spMkLst>
        </pc:spChg>
        <pc:spChg chg="mod">
          <ac:chgData name="daniel Ochoa" userId="ecde9e5cf938e811" providerId="LiveId" clId="{E3B7B008-B8B0-4157-A91A-FC00DCE74827}" dt="2025-11-13T14:22:47.320" v="179" actId="207"/>
          <ac:spMkLst>
            <pc:docMk/>
            <pc:sldMk cId="1001639870" sldId="297"/>
            <ac:spMk id="17" creationId="{DB029C33-69FC-AB54-F409-51565C6A1605}"/>
          </ac:spMkLst>
        </pc:spChg>
        <pc:spChg chg="mod">
          <ac:chgData name="daniel Ochoa" userId="ecde9e5cf938e811" providerId="LiveId" clId="{E3B7B008-B8B0-4157-A91A-FC00DCE74827}" dt="2025-11-13T14:22:47.320" v="179" actId="207"/>
          <ac:spMkLst>
            <pc:docMk/>
            <pc:sldMk cId="1001639870" sldId="297"/>
            <ac:spMk id="18" creationId="{A3C0DA28-7876-6F86-0834-3DD59FB59E4B}"/>
          </ac:spMkLst>
        </pc:spChg>
        <pc:spChg chg="add mod">
          <ac:chgData name="daniel Ochoa" userId="ecde9e5cf938e811" providerId="LiveId" clId="{E3B7B008-B8B0-4157-A91A-FC00DCE74827}" dt="2025-11-13T14:23:08.254" v="207" actId="1076"/>
          <ac:spMkLst>
            <pc:docMk/>
            <pc:sldMk cId="1001639870" sldId="297"/>
            <ac:spMk id="19" creationId="{89FAA547-D204-1E7F-F414-C70AB3A78160}"/>
          </ac:spMkLst>
        </pc:spChg>
        <pc:spChg chg="add mod">
          <ac:chgData name="daniel Ochoa" userId="ecde9e5cf938e811" providerId="LiveId" clId="{E3B7B008-B8B0-4157-A91A-FC00DCE74827}" dt="2025-11-13T14:23:44.591" v="243" actId="207"/>
          <ac:spMkLst>
            <pc:docMk/>
            <pc:sldMk cId="1001639870" sldId="297"/>
            <ac:spMk id="20" creationId="{45A70DAC-CD3C-0EB1-2707-83543DA92E40}"/>
          </ac:spMkLst>
        </pc:spChg>
        <pc:spChg chg="del mod">
          <ac:chgData name="daniel Ochoa" userId="ecde9e5cf938e811" providerId="LiveId" clId="{E3B7B008-B8B0-4157-A91A-FC00DCE74827}" dt="2025-11-13T14:26:20.152" v="253" actId="478"/>
          <ac:spMkLst>
            <pc:docMk/>
            <pc:sldMk cId="1001639870" sldId="297"/>
            <ac:spMk id="21" creationId="{2F6422BC-AEBD-AA86-178C-26B9F822A149}"/>
          </ac:spMkLst>
        </pc:spChg>
        <pc:spChg chg="mod">
          <ac:chgData name="daniel Ochoa" userId="ecde9e5cf938e811" providerId="LiveId" clId="{E3B7B008-B8B0-4157-A91A-FC00DCE74827}" dt="2025-11-13T14:26:55.143" v="266" actId="1076"/>
          <ac:spMkLst>
            <pc:docMk/>
            <pc:sldMk cId="1001639870" sldId="297"/>
            <ac:spMk id="23" creationId="{611F6573-66A3-7462-24DD-D2469404E487}"/>
          </ac:spMkLst>
        </pc:spChg>
        <pc:spChg chg="add mod">
          <ac:chgData name="daniel Ochoa" userId="ecde9e5cf938e811" providerId="LiveId" clId="{E3B7B008-B8B0-4157-A91A-FC00DCE74827}" dt="2025-11-13T14:26:31.736" v="258" actId="1076"/>
          <ac:spMkLst>
            <pc:docMk/>
            <pc:sldMk cId="1001639870" sldId="297"/>
            <ac:spMk id="24" creationId="{9B4281FC-F2A8-D55B-6E13-ED51D2085A3F}"/>
          </ac:spMkLst>
        </pc:spChg>
        <pc:spChg chg="add mod">
          <ac:chgData name="daniel Ochoa" userId="ecde9e5cf938e811" providerId="LiveId" clId="{E3B7B008-B8B0-4157-A91A-FC00DCE74827}" dt="2025-11-13T14:28:52.617" v="316" actId="1076"/>
          <ac:spMkLst>
            <pc:docMk/>
            <pc:sldMk cId="1001639870" sldId="297"/>
            <ac:spMk id="25" creationId="{59F0A815-D9E6-C264-2CD5-27C6317EC85B}"/>
          </ac:spMkLst>
        </pc:spChg>
        <pc:spChg chg="mod">
          <ac:chgData name="daniel Ochoa" userId="ecde9e5cf938e811" providerId="LiveId" clId="{E3B7B008-B8B0-4157-A91A-FC00DCE74827}" dt="2025-11-13T14:28:52.617" v="316" actId="1076"/>
          <ac:spMkLst>
            <pc:docMk/>
            <pc:sldMk cId="1001639870" sldId="297"/>
            <ac:spMk id="27" creationId="{1D580446-2983-D7B1-1399-3B91C056217C}"/>
          </ac:spMkLst>
        </pc:spChg>
        <pc:spChg chg="del">
          <ac:chgData name="daniel Ochoa" userId="ecde9e5cf938e811" providerId="LiveId" clId="{E3B7B008-B8B0-4157-A91A-FC00DCE74827}" dt="2025-11-13T14:20:33.986" v="174" actId="478"/>
          <ac:spMkLst>
            <pc:docMk/>
            <pc:sldMk cId="1001639870" sldId="297"/>
            <ac:spMk id="28" creationId="{1C8DB11C-25F6-1544-0DB3-AEEEA65305B7}"/>
          </ac:spMkLst>
        </pc:spChg>
        <pc:spChg chg="add mod">
          <ac:chgData name="daniel Ochoa" userId="ecde9e5cf938e811" providerId="LiveId" clId="{E3B7B008-B8B0-4157-A91A-FC00DCE74827}" dt="2025-11-13T14:28:58.039" v="318"/>
          <ac:spMkLst>
            <pc:docMk/>
            <pc:sldMk cId="1001639870" sldId="297"/>
            <ac:spMk id="29" creationId="{3C9970DF-81CA-3527-47D7-6B14ECFF2E45}"/>
          </ac:spMkLst>
        </pc:spChg>
        <pc:spChg chg="mod">
          <ac:chgData name="daniel Ochoa" userId="ecde9e5cf938e811" providerId="LiveId" clId="{E3B7B008-B8B0-4157-A91A-FC00DCE74827}" dt="2025-11-13T14:24:28.077" v="248" actId="404"/>
          <ac:spMkLst>
            <pc:docMk/>
            <pc:sldMk cId="1001639870" sldId="297"/>
            <ac:spMk id="31" creationId="{38CD86AD-909F-622B-95F9-BBE5E9692291}"/>
          </ac:spMkLst>
        </pc:spChg>
        <pc:spChg chg="mod">
          <ac:chgData name="daniel Ochoa" userId="ecde9e5cf938e811" providerId="LiveId" clId="{E3B7B008-B8B0-4157-A91A-FC00DCE74827}" dt="2025-11-13T14:24:28.077" v="248" actId="404"/>
          <ac:spMkLst>
            <pc:docMk/>
            <pc:sldMk cId="1001639870" sldId="297"/>
            <ac:spMk id="32" creationId="{3ED0843C-9064-333D-37A7-72A0CD90D00D}"/>
          </ac:spMkLst>
        </pc:spChg>
        <pc:spChg chg="mod">
          <ac:chgData name="daniel Ochoa" userId="ecde9e5cf938e811" providerId="LiveId" clId="{E3B7B008-B8B0-4157-A91A-FC00DCE74827}" dt="2025-11-13T14:24:28.077" v="248" actId="404"/>
          <ac:spMkLst>
            <pc:docMk/>
            <pc:sldMk cId="1001639870" sldId="297"/>
            <ac:spMk id="33" creationId="{DCE17141-8CFB-6E5B-7785-A13062E0C340}"/>
          </ac:spMkLst>
        </pc:spChg>
        <pc:spChg chg="mod">
          <ac:chgData name="daniel Ochoa" userId="ecde9e5cf938e811" providerId="LiveId" clId="{E3B7B008-B8B0-4157-A91A-FC00DCE74827}" dt="2025-11-13T14:24:28.077" v="248" actId="404"/>
          <ac:spMkLst>
            <pc:docMk/>
            <pc:sldMk cId="1001639870" sldId="297"/>
            <ac:spMk id="35" creationId="{00686591-7DEC-EBF1-2523-670A4716808B}"/>
          </ac:spMkLst>
        </pc:spChg>
        <pc:spChg chg="mod">
          <ac:chgData name="daniel Ochoa" userId="ecde9e5cf938e811" providerId="LiveId" clId="{E3B7B008-B8B0-4157-A91A-FC00DCE74827}" dt="2025-11-13T14:24:28.077" v="248" actId="404"/>
          <ac:spMkLst>
            <pc:docMk/>
            <pc:sldMk cId="1001639870" sldId="297"/>
            <ac:spMk id="36" creationId="{105C05DA-4289-6D53-06FA-7BF40979C0D1}"/>
          </ac:spMkLst>
        </pc:spChg>
        <pc:spChg chg="add mod">
          <ac:chgData name="daniel Ochoa" userId="ecde9e5cf938e811" providerId="LiveId" clId="{E3B7B008-B8B0-4157-A91A-FC00DCE74827}" dt="2025-11-13T14:28:47.603" v="315" actId="1076"/>
          <ac:spMkLst>
            <pc:docMk/>
            <pc:sldMk cId="1001639870" sldId="297"/>
            <ac:spMk id="38" creationId="{F18AE7E7-F8CF-D5AF-D673-D954B057780A}"/>
          </ac:spMkLst>
        </pc:spChg>
        <pc:spChg chg="add mod">
          <ac:chgData name="daniel Ochoa" userId="ecde9e5cf938e811" providerId="LiveId" clId="{E3B7B008-B8B0-4157-A91A-FC00DCE74827}" dt="2025-11-13T14:26:49.418" v="265" actId="14100"/>
          <ac:spMkLst>
            <pc:docMk/>
            <pc:sldMk cId="1001639870" sldId="297"/>
            <ac:spMk id="39" creationId="{88E81D32-3ADB-9E3D-30FC-103EAF9EB3C6}"/>
          </ac:spMkLst>
        </pc:spChg>
        <pc:spChg chg="mod">
          <ac:chgData name="daniel Ochoa" userId="ecde9e5cf938e811" providerId="LiveId" clId="{E3B7B008-B8B0-4157-A91A-FC00DCE74827}" dt="2025-11-13T14:28:36.702" v="313" actId="1076"/>
          <ac:spMkLst>
            <pc:docMk/>
            <pc:sldMk cId="1001639870" sldId="297"/>
            <ac:spMk id="40" creationId="{4770CAD4-AADB-0914-28F6-A4B0EDAA6B65}"/>
          </ac:spMkLst>
        </pc:spChg>
        <pc:spChg chg="add mod">
          <ac:chgData name="daniel Ochoa" userId="ecde9e5cf938e811" providerId="LiveId" clId="{E3B7B008-B8B0-4157-A91A-FC00DCE74827}" dt="2025-11-13T14:28:52.617" v="316" actId="1076"/>
          <ac:spMkLst>
            <pc:docMk/>
            <pc:sldMk cId="1001639870" sldId="297"/>
            <ac:spMk id="42" creationId="{F4BE7464-A180-20CA-9D82-8916E2A3781C}"/>
          </ac:spMkLst>
        </pc:spChg>
        <pc:spChg chg="add mod">
          <ac:chgData name="daniel Ochoa" userId="ecde9e5cf938e811" providerId="LiveId" clId="{E3B7B008-B8B0-4157-A91A-FC00DCE74827}" dt="2025-11-13T14:28:52.617" v="316" actId="1076"/>
          <ac:spMkLst>
            <pc:docMk/>
            <pc:sldMk cId="1001639870" sldId="297"/>
            <ac:spMk id="43" creationId="{96DAEB37-23B5-3064-CBD8-2604B9C0939C}"/>
          </ac:spMkLst>
        </pc:spChg>
        <pc:grpChg chg="add mod">
          <ac:chgData name="daniel Ochoa" userId="ecde9e5cf938e811" providerId="LiveId" clId="{E3B7B008-B8B0-4157-A91A-FC00DCE74827}" dt="2025-11-13T14:23:11.527" v="208" actId="1076"/>
          <ac:grpSpMkLst>
            <pc:docMk/>
            <pc:sldMk cId="1001639870" sldId="297"/>
            <ac:grpSpMk id="6" creationId="{D5CED45E-2473-556E-E2F5-BD5A2A5DC0E9}"/>
          </ac:grpSpMkLst>
        </pc:grpChg>
        <pc:grpChg chg="mod">
          <ac:chgData name="daniel Ochoa" userId="ecde9e5cf938e811" providerId="LiveId" clId="{E3B7B008-B8B0-4157-A91A-FC00DCE74827}" dt="2025-11-13T14:28:52.617" v="316" actId="1076"/>
          <ac:grpSpMkLst>
            <pc:docMk/>
            <pc:sldMk cId="1001639870" sldId="297"/>
            <ac:grpSpMk id="30" creationId="{DDB6B08A-F7D2-9D7D-5D47-E200DEF76C13}"/>
          </ac:grpSpMkLst>
        </pc:grpChg>
        <pc:grpChg chg="mod">
          <ac:chgData name="daniel Ochoa" userId="ecde9e5cf938e811" providerId="LiveId" clId="{E3B7B008-B8B0-4157-A91A-FC00DCE74827}" dt="2025-11-13T14:28:52.617" v="316" actId="1076"/>
          <ac:grpSpMkLst>
            <pc:docMk/>
            <pc:sldMk cId="1001639870" sldId="297"/>
            <ac:grpSpMk id="34" creationId="{C081B289-4305-B30D-C7D9-BE20BA57AE71}"/>
          </ac:grpSpMkLst>
        </pc:grpChg>
        <pc:picChg chg="del">
          <ac:chgData name="daniel Ochoa" userId="ecde9e5cf938e811" providerId="LiveId" clId="{E3B7B008-B8B0-4157-A91A-FC00DCE74827}" dt="2025-11-13T14:20:33.986" v="174" actId="478"/>
          <ac:picMkLst>
            <pc:docMk/>
            <pc:sldMk cId="1001639870" sldId="297"/>
            <ac:picMk id="14" creationId="{12CDFE9E-11D5-4856-4701-31266450FC73}"/>
          </ac:picMkLst>
        </pc:picChg>
        <pc:picChg chg="del">
          <ac:chgData name="daniel Ochoa" userId="ecde9e5cf938e811" providerId="LiveId" clId="{E3B7B008-B8B0-4157-A91A-FC00DCE74827}" dt="2025-11-13T14:20:33.986" v="174" actId="478"/>
          <ac:picMkLst>
            <pc:docMk/>
            <pc:sldMk cId="1001639870" sldId="297"/>
            <ac:picMk id="22" creationId="{6C0EA9CA-1223-A77D-A638-DB00F6DE4A5B}"/>
          </ac:picMkLst>
        </pc:picChg>
        <pc:picChg chg="del">
          <ac:chgData name="daniel Ochoa" userId="ecde9e5cf938e811" providerId="LiveId" clId="{E3B7B008-B8B0-4157-A91A-FC00DCE74827}" dt="2025-11-13T14:20:33.986" v="174" actId="478"/>
          <ac:picMkLst>
            <pc:docMk/>
            <pc:sldMk cId="1001639870" sldId="297"/>
            <ac:picMk id="26" creationId="{76AED795-688F-0E3E-EDF6-D07F83151E4C}"/>
          </ac:picMkLst>
        </pc:picChg>
        <pc:picChg chg="mod">
          <ac:chgData name="daniel Ochoa" userId="ecde9e5cf938e811" providerId="LiveId" clId="{E3B7B008-B8B0-4157-A91A-FC00DCE74827}" dt="2025-11-13T14:28:34.577" v="312" actId="1076"/>
          <ac:picMkLst>
            <pc:docMk/>
            <pc:sldMk cId="1001639870" sldId="297"/>
            <ac:picMk id="41" creationId="{1EE3858E-BC93-98A0-422F-41FDD7F3EB78}"/>
          </ac:picMkLst>
        </pc:picChg>
      </pc:sldChg>
      <pc:sldChg chg="addSp delSp modSp add mod">
        <pc:chgData name="daniel Ochoa" userId="ecde9e5cf938e811" providerId="LiveId" clId="{E3B7B008-B8B0-4157-A91A-FC00DCE74827}" dt="2025-11-13T14:31:07.697" v="328" actId="1076"/>
        <pc:sldMkLst>
          <pc:docMk/>
          <pc:sldMk cId="2362889774" sldId="298"/>
        </pc:sldMkLst>
        <pc:spChg chg="add mod">
          <ac:chgData name="daniel Ochoa" userId="ecde9e5cf938e811" providerId="LiveId" clId="{E3B7B008-B8B0-4157-A91A-FC00DCE74827}" dt="2025-11-13T14:31:07.697" v="328" actId="1076"/>
          <ac:spMkLst>
            <pc:docMk/>
            <pc:sldMk cId="2362889774" sldId="298"/>
            <ac:spMk id="7" creationId="{ACA25141-0E0E-DF27-A386-85A1CC76555E}"/>
          </ac:spMkLst>
        </pc:spChg>
        <pc:spChg chg="add mod">
          <ac:chgData name="daniel Ochoa" userId="ecde9e5cf938e811" providerId="LiveId" clId="{E3B7B008-B8B0-4157-A91A-FC00DCE74827}" dt="2025-11-13T14:31:03.846" v="327" actId="1076"/>
          <ac:spMkLst>
            <pc:docMk/>
            <pc:sldMk cId="2362889774" sldId="298"/>
            <ac:spMk id="8" creationId="{6D3863C0-8257-838A-A323-93C29BD8A400}"/>
          </ac:spMkLst>
        </pc:spChg>
        <pc:spChg chg="add mod">
          <ac:chgData name="daniel Ochoa" userId="ecde9e5cf938e811" providerId="LiveId" clId="{E3B7B008-B8B0-4157-A91A-FC00DCE74827}" dt="2025-11-13T14:31:00.772" v="326" actId="1076"/>
          <ac:spMkLst>
            <pc:docMk/>
            <pc:sldMk cId="2362889774" sldId="298"/>
            <ac:spMk id="9" creationId="{E2F36D4A-1452-C527-5D61-9F1277E632DC}"/>
          </ac:spMkLst>
        </pc:spChg>
        <pc:spChg chg="add mod">
          <ac:chgData name="daniel Ochoa" userId="ecde9e5cf938e811" providerId="LiveId" clId="{E3B7B008-B8B0-4157-A91A-FC00DCE74827}" dt="2025-11-13T14:31:00.772" v="326" actId="1076"/>
          <ac:spMkLst>
            <pc:docMk/>
            <pc:sldMk cId="2362889774" sldId="298"/>
            <ac:spMk id="11" creationId="{37C18290-2306-7F81-570A-87A7DCF6BF09}"/>
          </ac:spMkLst>
        </pc:spChg>
        <pc:spChg chg="add mod">
          <ac:chgData name="daniel Ochoa" userId="ecde9e5cf938e811" providerId="LiveId" clId="{E3B7B008-B8B0-4157-A91A-FC00DCE74827}" dt="2025-11-13T14:31:00.772" v="326" actId="1076"/>
          <ac:spMkLst>
            <pc:docMk/>
            <pc:sldMk cId="2362889774" sldId="298"/>
            <ac:spMk id="14" creationId="{CBC93F32-46E4-2589-0634-3C268B8DA430}"/>
          </ac:spMkLst>
        </pc:spChg>
        <pc:spChg chg="del">
          <ac:chgData name="daniel Ochoa" userId="ecde9e5cf938e811" providerId="LiveId" clId="{E3B7B008-B8B0-4157-A91A-FC00DCE74827}" dt="2025-11-13T14:29:27.297" v="320" actId="478"/>
          <ac:spMkLst>
            <pc:docMk/>
            <pc:sldMk cId="2362889774" sldId="298"/>
            <ac:spMk id="19" creationId="{B85F49DE-D69E-80E9-4AAD-B6FF528B5ED5}"/>
          </ac:spMkLst>
        </pc:spChg>
        <pc:spChg chg="add mod">
          <ac:chgData name="daniel Ochoa" userId="ecde9e5cf938e811" providerId="LiveId" clId="{E3B7B008-B8B0-4157-A91A-FC00DCE74827}" dt="2025-11-13T14:31:00.772" v="326" actId="1076"/>
          <ac:spMkLst>
            <pc:docMk/>
            <pc:sldMk cId="2362889774" sldId="298"/>
            <ac:spMk id="21" creationId="{7875E038-CE80-3304-BA73-BA11D0B2154E}"/>
          </ac:spMkLst>
        </pc:spChg>
        <pc:spChg chg="add mod">
          <ac:chgData name="daniel Ochoa" userId="ecde9e5cf938e811" providerId="LiveId" clId="{E3B7B008-B8B0-4157-A91A-FC00DCE74827}" dt="2025-11-13T14:30:52.913" v="324" actId="1076"/>
          <ac:spMkLst>
            <pc:docMk/>
            <pc:sldMk cId="2362889774" sldId="298"/>
            <ac:spMk id="22" creationId="{B0DBD618-3001-52FA-66D4-D06AD30A02C3}"/>
          </ac:spMkLst>
        </pc:spChg>
        <pc:spChg chg="del">
          <ac:chgData name="daniel Ochoa" userId="ecde9e5cf938e811" providerId="LiveId" clId="{E3B7B008-B8B0-4157-A91A-FC00DCE74827}" dt="2025-11-13T14:29:27.297" v="320" actId="478"/>
          <ac:spMkLst>
            <pc:docMk/>
            <pc:sldMk cId="2362889774" sldId="298"/>
            <ac:spMk id="23" creationId="{171EE4CB-AEA3-E452-C1D9-D39AFEC0099A}"/>
          </ac:spMkLst>
        </pc:spChg>
        <pc:spChg chg="del">
          <ac:chgData name="daniel Ochoa" userId="ecde9e5cf938e811" providerId="LiveId" clId="{E3B7B008-B8B0-4157-A91A-FC00DCE74827}" dt="2025-11-13T14:29:29.739" v="322" actId="478"/>
          <ac:spMkLst>
            <pc:docMk/>
            <pc:sldMk cId="2362889774" sldId="298"/>
            <ac:spMk id="24" creationId="{A0E62EFA-4634-ABF0-6F3C-F53B43EADA02}"/>
          </ac:spMkLst>
        </pc:spChg>
        <pc:spChg chg="del">
          <ac:chgData name="daniel Ochoa" userId="ecde9e5cf938e811" providerId="LiveId" clId="{E3B7B008-B8B0-4157-A91A-FC00DCE74827}" dt="2025-11-13T14:29:27.297" v="320" actId="478"/>
          <ac:spMkLst>
            <pc:docMk/>
            <pc:sldMk cId="2362889774" sldId="298"/>
            <ac:spMk id="25" creationId="{F7784831-2401-CD6D-C0C4-3DEAB06FEC55}"/>
          </ac:spMkLst>
        </pc:spChg>
        <pc:spChg chg="del">
          <ac:chgData name="daniel Ochoa" userId="ecde9e5cf938e811" providerId="LiveId" clId="{E3B7B008-B8B0-4157-A91A-FC00DCE74827}" dt="2025-11-13T14:29:27.297" v="320" actId="478"/>
          <ac:spMkLst>
            <pc:docMk/>
            <pc:sldMk cId="2362889774" sldId="298"/>
            <ac:spMk id="27" creationId="{2D498796-BD1C-C7CD-6C01-2678B9812D83}"/>
          </ac:spMkLst>
        </pc:spChg>
        <pc:spChg chg="del">
          <ac:chgData name="daniel Ochoa" userId="ecde9e5cf938e811" providerId="LiveId" clId="{E3B7B008-B8B0-4157-A91A-FC00DCE74827}" dt="2025-11-13T14:29:27.297" v="320" actId="478"/>
          <ac:spMkLst>
            <pc:docMk/>
            <pc:sldMk cId="2362889774" sldId="298"/>
            <ac:spMk id="29" creationId="{DBC8F6EB-92E9-DC3B-2F59-AB0528E119C5}"/>
          </ac:spMkLst>
        </pc:spChg>
        <pc:spChg chg="del">
          <ac:chgData name="daniel Ochoa" userId="ecde9e5cf938e811" providerId="LiveId" clId="{E3B7B008-B8B0-4157-A91A-FC00DCE74827}" dt="2025-11-13T14:29:27.297" v="320" actId="478"/>
          <ac:spMkLst>
            <pc:docMk/>
            <pc:sldMk cId="2362889774" sldId="298"/>
            <ac:spMk id="38" creationId="{9DE9FDEE-69C2-C1D8-A89E-5B6E4467A08E}"/>
          </ac:spMkLst>
        </pc:spChg>
        <pc:spChg chg="del">
          <ac:chgData name="daniel Ochoa" userId="ecde9e5cf938e811" providerId="LiveId" clId="{E3B7B008-B8B0-4157-A91A-FC00DCE74827}" dt="2025-11-13T14:29:27.297" v="320" actId="478"/>
          <ac:spMkLst>
            <pc:docMk/>
            <pc:sldMk cId="2362889774" sldId="298"/>
            <ac:spMk id="39" creationId="{B978FB11-302D-F65E-7572-0E8B681996BE}"/>
          </ac:spMkLst>
        </pc:spChg>
        <pc:spChg chg="del">
          <ac:chgData name="daniel Ochoa" userId="ecde9e5cf938e811" providerId="LiveId" clId="{E3B7B008-B8B0-4157-A91A-FC00DCE74827}" dt="2025-11-13T14:29:27.297" v="320" actId="478"/>
          <ac:spMkLst>
            <pc:docMk/>
            <pc:sldMk cId="2362889774" sldId="298"/>
            <ac:spMk id="40" creationId="{D75791B5-0E0C-9029-5260-B1BBC4B62810}"/>
          </ac:spMkLst>
        </pc:spChg>
        <pc:spChg chg="del">
          <ac:chgData name="daniel Ochoa" userId="ecde9e5cf938e811" providerId="LiveId" clId="{E3B7B008-B8B0-4157-A91A-FC00DCE74827}" dt="2025-11-13T14:29:27.297" v="320" actId="478"/>
          <ac:spMkLst>
            <pc:docMk/>
            <pc:sldMk cId="2362889774" sldId="298"/>
            <ac:spMk id="42" creationId="{E2CD4634-674A-AAAF-82E9-39D6DAAC19D0}"/>
          </ac:spMkLst>
        </pc:spChg>
        <pc:spChg chg="del">
          <ac:chgData name="daniel Ochoa" userId="ecde9e5cf938e811" providerId="LiveId" clId="{E3B7B008-B8B0-4157-A91A-FC00DCE74827}" dt="2025-11-13T14:29:27.297" v="320" actId="478"/>
          <ac:spMkLst>
            <pc:docMk/>
            <pc:sldMk cId="2362889774" sldId="298"/>
            <ac:spMk id="43" creationId="{AA0EE80E-9512-E939-5201-4A751A0C089D}"/>
          </ac:spMkLst>
        </pc:spChg>
        <pc:picChg chg="add mod">
          <ac:chgData name="daniel Ochoa" userId="ecde9e5cf938e811" providerId="LiveId" clId="{E3B7B008-B8B0-4157-A91A-FC00DCE74827}" dt="2025-11-13T14:30:55.119" v="325" actId="1076"/>
          <ac:picMkLst>
            <pc:docMk/>
            <pc:sldMk cId="2362889774" sldId="298"/>
            <ac:picMk id="26" creationId="{DFDC3DD2-9B9E-167F-69B9-07178A72AF83}"/>
          </ac:picMkLst>
        </pc:picChg>
        <pc:picChg chg="del">
          <ac:chgData name="daniel Ochoa" userId="ecde9e5cf938e811" providerId="LiveId" clId="{E3B7B008-B8B0-4157-A91A-FC00DCE74827}" dt="2025-11-13T14:29:28.167" v="321" actId="478"/>
          <ac:picMkLst>
            <pc:docMk/>
            <pc:sldMk cId="2362889774" sldId="298"/>
            <ac:picMk id="41" creationId="{714D6A67-27EC-4469-A590-00E99C468F62}"/>
          </ac:picMkLst>
        </pc:picChg>
      </pc:sldChg>
      <pc:sldChg chg="addSp delSp modSp add">
        <pc:chgData name="daniel Ochoa" userId="ecde9e5cf938e811" providerId="LiveId" clId="{E3B7B008-B8B0-4157-A91A-FC00DCE74827}" dt="2025-11-13T14:31:48.876" v="333"/>
        <pc:sldMkLst>
          <pc:docMk/>
          <pc:sldMk cId="898851288" sldId="299"/>
        </pc:sldMkLst>
        <pc:spChg chg="del">
          <ac:chgData name="daniel Ochoa" userId="ecde9e5cf938e811" providerId="LiveId" clId="{E3B7B008-B8B0-4157-A91A-FC00DCE74827}" dt="2025-11-13T14:31:30.698" v="332" actId="478"/>
          <ac:spMkLst>
            <pc:docMk/>
            <pc:sldMk cId="898851288" sldId="299"/>
            <ac:spMk id="2" creationId="{5D5B9F85-A63E-A692-60E7-7F98CB8D3500}"/>
          </ac:spMkLst>
        </pc:spChg>
        <pc:spChg chg="del">
          <ac:chgData name="daniel Ochoa" userId="ecde9e5cf938e811" providerId="LiveId" clId="{E3B7B008-B8B0-4157-A91A-FC00DCE74827}" dt="2025-11-13T14:31:30.698" v="332" actId="478"/>
          <ac:spMkLst>
            <pc:docMk/>
            <pc:sldMk cId="898851288" sldId="299"/>
            <ac:spMk id="3" creationId="{35EC2FE3-8CD3-8CCB-5D76-6ED68C35C3A1}"/>
          </ac:spMkLst>
        </pc:spChg>
        <pc:spChg chg="del">
          <ac:chgData name="daniel Ochoa" userId="ecde9e5cf938e811" providerId="LiveId" clId="{E3B7B008-B8B0-4157-A91A-FC00DCE74827}" dt="2025-11-13T14:31:30.698" v="332" actId="478"/>
          <ac:spMkLst>
            <pc:docMk/>
            <pc:sldMk cId="898851288" sldId="299"/>
            <ac:spMk id="4" creationId="{54F2A378-7DE8-3C9A-7208-D5AE62571AD3}"/>
          </ac:spMkLst>
        </pc:spChg>
        <pc:spChg chg="add mod">
          <ac:chgData name="daniel Ochoa" userId="ecde9e5cf938e811" providerId="LiveId" clId="{E3B7B008-B8B0-4157-A91A-FC00DCE74827}" dt="2025-11-13T14:31:48.876" v="333"/>
          <ac:spMkLst>
            <pc:docMk/>
            <pc:sldMk cId="898851288" sldId="299"/>
            <ac:spMk id="6" creationId="{22171911-6F68-8AD0-C977-84781E85060C}"/>
          </ac:spMkLst>
        </pc:spChg>
        <pc:spChg chg="del">
          <ac:chgData name="daniel Ochoa" userId="ecde9e5cf938e811" providerId="LiveId" clId="{E3B7B008-B8B0-4157-A91A-FC00DCE74827}" dt="2025-11-13T14:31:30.698" v="332" actId="478"/>
          <ac:spMkLst>
            <pc:docMk/>
            <pc:sldMk cId="898851288" sldId="299"/>
            <ac:spMk id="7" creationId="{68D7F4AF-B81E-D77F-36C7-57E1B1C0D8B2}"/>
          </ac:spMkLst>
        </pc:spChg>
        <pc:spChg chg="del">
          <ac:chgData name="daniel Ochoa" userId="ecde9e5cf938e811" providerId="LiveId" clId="{E3B7B008-B8B0-4157-A91A-FC00DCE74827}" dt="2025-11-13T14:31:30.698" v="332" actId="478"/>
          <ac:spMkLst>
            <pc:docMk/>
            <pc:sldMk cId="898851288" sldId="299"/>
            <ac:spMk id="8" creationId="{0F24E946-8851-43F0-006F-F85386C63303}"/>
          </ac:spMkLst>
        </pc:spChg>
        <pc:spChg chg="del">
          <ac:chgData name="daniel Ochoa" userId="ecde9e5cf938e811" providerId="LiveId" clId="{E3B7B008-B8B0-4157-A91A-FC00DCE74827}" dt="2025-11-13T14:31:30.698" v="332" actId="478"/>
          <ac:spMkLst>
            <pc:docMk/>
            <pc:sldMk cId="898851288" sldId="299"/>
            <ac:spMk id="9" creationId="{96089874-85CE-3A81-F593-62B7648923E3}"/>
          </ac:spMkLst>
        </pc:spChg>
        <pc:spChg chg="add mod">
          <ac:chgData name="daniel Ochoa" userId="ecde9e5cf938e811" providerId="LiveId" clId="{E3B7B008-B8B0-4157-A91A-FC00DCE74827}" dt="2025-11-13T14:31:48.876" v="333"/>
          <ac:spMkLst>
            <pc:docMk/>
            <pc:sldMk cId="898851288" sldId="299"/>
            <ac:spMk id="10" creationId="{8A4E79E6-08C9-1FB4-8313-F3291FDE6DCB}"/>
          </ac:spMkLst>
        </pc:spChg>
        <pc:spChg chg="add mod">
          <ac:chgData name="daniel Ochoa" userId="ecde9e5cf938e811" providerId="LiveId" clId="{E3B7B008-B8B0-4157-A91A-FC00DCE74827}" dt="2025-11-13T14:31:48.876" v="333"/>
          <ac:spMkLst>
            <pc:docMk/>
            <pc:sldMk cId="898851288" sldId="299"/>
            <ac:spMk id="12" creationId="{A24618F7-15DC-B116-0C9A-DD491DF461CD}"/>
          </ac:spMkLst>
        </pc:spChg>
        <pc:spChg chg="add mod">
          <ac:chgData name="daniel Ochoa" userId="ecde9e5cf938e811" providerId="LiveId" clId="{E3B7B008-B8B0-4157-A91A-FC00DCE74827}" dt="2025-11-13T14:31:48.876" v="333"/>
          <ac:spMkLst>
            <pc:docMk/>
            <pc:sldMk cId="898851288" sldId="299"/>
            <ac:spMk id="13" creationId="{08A863AE-E567-5A22-A603-1D704C24AE18}"/>
          </ac:spMkLst>
        </pc:spChg>
        <pc:spChg chg="del">
          <ac:chgData name="daniel Ochoa" userId="ecde9e5cf938e811" providerId="LiveId" clId="{E3B7B008-B8B0-4157-A91A-FC00DCE74827}" dt="2025-11-13T14:31:30.698" v="332" actId="478"/>
          <ac:spMkLst>
            <pc:docMk/>
            <pc:sldMk cId="898851288" sldId="299"/>
            <ac:spMk id="14" creationId="{AD53287F-A09F-EFD8-71F1-457137823B83}"/>
          </ac:spMkLst>
        </pc:spChg>
        <pc:spChg chg="add mod">
          <ac:chgData name="daniel Ochoa" userId="ecde9e5cf938e811" providerId="LiveId" clId="{E3B7B008-B8B0-4157-A91A-FC00DCE74827}" dt="2025-11-13T14:31:48.876" v="333"/>
          <ac:spMkLst>
            <pc:docMk/>
            <pc:sldMk cId="898851288" sldId="299"/>
            <ac:spMk id="15" creationId="{6EEBCF6C-C18C-25FA-7073-014A97AD6A41}"/>
          </ac:spMkLst>
        </pc:spChg>
        <pc:spChg chg="add mod">
          <ac:chgData name="daniel Ochoa" userId="ecde9e5cf938e811" providerId="LiveId" clId="{E3B7B008-B8B0-4157-A91A-FC00DCE74827}" dt="2025-11-13T14:31:48.876" v="333"/>
          <ac:spMkLst>
            <pc:docMk/>
            <pc:sldMk cId="898851288" sldId="299"/>
            <ac:spMk id="16" creationId="{0BB90481-6C98-1338-3F59-03A1581E4F7A}"/>
          </ac:spMkLst>
        </pc:spChg>
        <pc:spChg chg="add mod">
          <ac:chgData name="daniel Ochoa" userId="ecde9e5cf938e811" providerId="LiveId" clId="{E3B7B008-B8B0-4157-A91A-FC00DCE74827}" dt="2025-11-13T14:31:48.876" v="333"/>
          <ac:spMkLst>
            <pc:docMk/>
            <pc:sldMk cId="898851288" sldId="299"/>
            <ac:spMk id="17" creationId="{99BB3833-9D3D-BB86-B21A-87B088326CC5}"/>
          </ac:spMkLst>
        </pc:spChg>
        <pc:spChg chg="del">
          <ac:chgData name="daniel Ochoa" userId="ecde9e5cf938e811" providerId="LiveId" clId="{E3B7B008-B8B0-4157-A91A-FC00DCE74827}" dt="2025-11-13T14:31:30.698" v="332" actId="478"/>
          <ac:spMkLst>
            <pc:docMk/>
            <pc:sldMk cId="898851288" sldId="299"/>
            <ac:spMk id="20" creationId="{BCA25F5E-0D26-0B08-4B40-C1178407EC50}"/>
          </ac:spMkLst>
        </pc:spChg>
        <pc:spChg chg="del">
          <ac:chgData name="daniel Ochoa" userId="ecde9e5cf938e811" providerId="LiveId" clId="{E3B7B008-B8B0-4157-A91A-FC00DCE74827}" dt="2025-11-13T14:31:30.698" v="332" actId="478"/>
          <ac:spMkLst>
            <pc:docMk/>
            <pc:sldMk cId="898851288" sldId="299"/>
            <ac:spMk id="21" creationId="{EF0C8DBD-B7E1-A496-9900-318DFFDA92F4}"/>
          </ac:spMkLst>
        </pc:spChg>
        <pc:spChg chg="del">
          <ac:chgData name="daniel Ochoa" userId="ecde9e5cf938e811" providerId="LiveId" clId="{E3B7B008-B8B0-4157-A91A-FC00DCE74827}" dt="2025-11-13T14:31:30.698" v="332" actId="478"/>
          <ac:spMkLst>
            <pc:docMk/>
            <pc:sldMk cId="898851288" sldId="299"/>
            <ac:spMk id="22" creationId="{41C01AE1-B510-4317-2326-A1AD322D3551}"/>
          </ac:spMkLst>
        </pc:spChg>
        <pc:picChg chg="add mod">
          <ac:chgData name="daniel Ochoa" userId="ecde9e5cf938e811" providerId="LiveId" clId="{E3B7B008-B8B0-4157-A91A-FC00DCE74827}" dt="2025-11-13T14:31:48.876" v="333"/>
          <ac:picMkLst>
            <pc:docMk/>
            <pc:sldMk cId="898851288" sldId="299"/>
            <ac:picMk id="18" creationId="{10762712-4325-F711-1253-C9E4BC0547E1}"/>
          </ac:picMkLst>
        </pc:picChg>
      </pc:sldChg>
      <pc:sldChg chg="new del">
        <pc:chgData name="daniel Ochoa" userId="ecde9e5cf938e811" providerId="LiveId" clId="{E3B7B008-B8B0-4157-A91A-FC00DCE74827}" dt="2025-11-13T14:31:24.394" v="330" actId="680"/>
        <pc:sldMkLst>
          <pc:docMk/>
          <pc:sldMk cId="3675605930" sldId="299"/>
        </pc:sldMkLst>
      </pc:sldChg>
      <pc:sldChg chg="addSp delSp modSp add mod">
        <pc:chgData name="daniel Ochoa" userId="ecde9e5cf938e811" providerId="LiveId" clId="{E3B7B008-B8B0-4157-A91A-FC00DCE74827}" dt="2025-11-13T14:33:04.565" v="341" actId="1076"/>
        <pc:sldMkLst>
          <pc:docMk/>
          <pc:sldMk cId="4126553631" sldId="300"/>
        </pc:sldMkLst>
        <pc:spChg chg="add mod">
          <ac:chgData name="daniel Ochoa" userId="ecde9e5cf938e811" providerId="LiveId" clId="{E3B7B008-B8B0-4157-A91A-FC00DCE74827}" dt="2025-11-13T14:32:41.195" v="337"/>
          <ac:spMkLst>
            <pc:docMk/>
            <pc:sldMk cId="4126553631" sldId="300"/>
            <ac:spMk id="2" creationId="{103030E8-57D8-FE84-69AC-5231BAC0CC25}"/>
          </ac:spMkLst>
        </pc:spChg>
        <pc:spChg chg="add mod">
          <ac:chgData name="daniel Ochoa" userId="ecde9e5cf938e811" providerId="LiveId" clId="{E3B7B008-B8B0-4157-A91A-FC00DCE74827}" dt="2025-11-13T14:32:41.195" v="337"/>
          <ac:spMkLst>
            <pc:docMk/>
            <pc:sldMk cId="4126553631" sldId="300"/>
            <ac:spMk id="3" creationId="{4ED37AFD-A75F-C02B-829C-309D70AF4401}"/>
          </ac:spMkLst>
        </pc:spChg>
        <pc:spChg chg="add mod">
          <ac:chgData name="daniel Ochoa" userId="ecde9e5cf938e811" providerId="LiveId" clId="{E3B7B008-B8B0-4157-A91A-FC00DCE74827}" dt="2025-11-13T14:32:41.195" v="337"/>
          <ac:spMkLst>
            <pc:docMk/>
            <pc:sldMk cId="4126553631" sldId="300"/>
            <ac:spMk id="4" creationId="{D1772020-FE9A-815E-E4F3-CEE14DFA0BA5}"/>
          </ac:spMkLst>
        </pc:spChg>
        <pc:spChg chg="mod">
          <ac:chgData name="daniel Ochoa" userId="ecde9e5cf938e811" providerId="LiveId" clId="{E3B7B008-B8B0-4157-A91A-FC00DCE74827}" dt="2025-11-13T14:32:33.168" v="335" actId="1076"/>
          <ac:spMkLst>
            <pc:docMk/>
            <pc:sldMk cId="4126553631" sldId="300"/>
            <ac:spMk id="5" creationId="{1A6A4A39-D247-177D-EBC1-06C5B1C629DB}"/>
          </ac:spMkLst>
        </pc:spChg>
        <pc:spChg chg="del">
          <ac:chgData name="daniel Ochoa" userId="ecde9e5cf938e811" providerId="LiveId" clId="{E3B7B008-B8B0-4157-A91A-FC00DCE74827}" dt="2025-11-13T14:32:35.887" v="336" actId="478"/>
          <ac:spMkLst>
            <pc:docMk/>
            <pc:sldMk cId="4126553631" sldId="300"/>
            <ac:spMk id="6" creationId="{448EDBD8-37C8-3D07-8B1A-70853293D3C9}"/>
          </ac:spMkLst>
        </pc:spChg>
        <pc:spChg chg="add mod">
          <ac:chgData name="daniel Ochoa" userId="ecde9e5cf938e811" providerId="LiveId" clId="{E3B7B008-B8B0-4157-A91A-FC00DCE74827}" dt="2025-11-13T14:33:04.565" v="341" actId="1076"/>
          <ac:spMkLst>
            <pc:docMk/>
            <pc:sldMk cId="4126553631" sldId="300"/>
            <ac:spMk id="7" creationId="{6C23C748-C89E-9005-D4E0-A7CBFD4AE56E}"/>
          </ac:spMkLst>
        </pc:spChg>
        <pc:spChg chg="add mod">
          <ac:chgData name="daniel Ochoa" userId="ecde9e5cf938e811" providerId="LiveId" clId="{E3B7B008-B8B0-4157-A91A-FC00DCE74827}" dt="2025-11-13T14:33:01.584" v="340" actId="1076"/>
          <ac:spMkLst>
            <pc:docMk/>
            <pc:sldMk cId="4126553631" sldId="300"/>
            <ac:spMk id="8" creationId="{34F55BE2-91B5-375D-C966-F7E0A03587DF}"/>
          </ac:spMkLst>
        </pc:spChg>
        <pc:spChg chg="add mod">
          <ac:chgData name="daniel Ochoa" userId="ecde9e5cf938e811" providerId="LiveId" clId="{E3B7B008-B8B0-4157-A91A-FC00DCE74827}" dt="2025-11-13T14:32:57.030" v="339" actId="1076"/>
          <ac:spMkLst>
            <pc:docMk/>
            <pc:sldMk cId="4126553631" sldId="300"/>
            <ac:spMk id="9" creationId="{3899308F-2745-50C3-EC52-03DBAB611398}"/>
          </ac:spMkLst>
        </pc:spChg>
        <pc:spChg chg="del">
          <ac:chgData name="daniel Ochoa" userId="ecde9e5cf938e811" providerId="LiveId" clId="{E3B7B008-B8B0-4157-A91A-FC00DCE74827}" dt="2025-11-13T14:32:35.887" v="336" actId="478"/>
          <ac:spMkLst>
            <pc:docMk/>
            <pc:sldMk cId="4126553631" sldId="300"/>
            <ac:spMk id="10" creationId="{97E10843-4DDE-5347-1F73-C6659C3B6A9D}"/>
          </ac:spMkLst>
        </pc:spChg>
        <pc:spChg chg="add mod">
          <ac:chgData name="daniel Ochoa" userId="ecde9e5cf938e811" providerId="LiveId" clId="{E3B7B008-B8B0-4157-A91A-FC00DCE74827}" dt="2025-11-13T14:32:57.030" v="339" actId="1076"/>
          <ac:spMkLst>
            <pc:docMk/>
            <pc:sldMk cId="4126553631" sldId="300"/>
            <ac:spMk id="11" creationId="{EDCA0155-8525-14D4-98D8-A3776813927B}"/>
          </ac:spMkLst>
        </pc:spChg>
        <pc:spChg chg="del">
          <ac:chgData name="daniel Ochoa" userId="ecde9e5cf938e811" providerId="LiveId" clId="{E3B7B008-B8B0-4157-A91A-FC00DCE74827}" dt="2025-11-13T14:32:35.887" v="336" actId="478"/>
          <ac:spMkLst>
            <pc:docMk/>
            <pc:sldMk cId="4126553631" sldId="300"/>
            <ac:spMk id="12" creationId="{96D87C9B-5972-D7C6-F64B-3C5F54AC2A5C}"/>
          </ac:spMkLst>
        </pc:spChg>
        <pc:spChg chg="del">
          <ac:chgData name="daniel Ochoa" userId="ecde9e5cf938e811" providerId="LiveId" clId="{E3B7B008-B8B0-4157-A91A-FC00DCE74827}" dt="2025-11-13T14:32:35.887" v="336" actId="478"/>
          <ac:spMkLst>
            <pc:docMk/>
            <pc:sldMk cId="4126553631" sldId="300"/>
            <ac:spMk id="13" creationId="{C56434C2-85C5-ACCE-7B7B-C4437E5691BB}"/>
          </ac:spMkLst>
        </pc:spChg>
        <pc:spChg chg="add mod">
          <ac:chgData name="daniel Ochoa" userId="ecde9e5cf938e811" providerId="LiveId" clId="{E3B7B008-B8B0-4157-A91A-FC00DCE74827}" dt="2025-11-13T14:32:57.030" v="339" actId="1076"/>
          <ac:spMkLst>
            <pc:docMk/>
            <pc:sldMk cId="4126553631" sldId="300"/>
            <ac:spMk id="14" creationId="{27E33CE7-C1EF-1EE2-6AE8-6726BFB9EB98}"/>
          </ac:spMkLst>
        </pc:spChg>
        <pc:spChg chg="del">
          <ac:chgData name="daniel Ochoa" userId="ecde9e5cf938e811" providerId="LiveId" clId="{E3B7B008-B8B0-4157-A91A-FC00DCE74827}" dt="2025-11-13T14:32:35.887" v="336" actId="478"/>
          <ac:spMkLst>
            <pc:docMk/>
            <pc:sldMk cId="4126553631" sldId="300"/>
            <ac:spMk id="15" creationId="{97472254-3CC7-DB74-F17E-3DE4BA7A535A}"/>
          </ac:spMkLst>
        </pc:spChg>
        <pc:spChg chg="del">
          <ac:chgData name="daniel Ochoa" userId="ecde9e5cf938e811" providerId="LiveId" clId="{E3B7B008-B8B0-4157-A91A-FC00DCE74827}" dt="2025-11-13T14:32:35.887" v="336" actId="478"/>
          <ac:spMkLst>
            <pc:docMk/>
            <pc:sldMk cId="4126553631" sldId="300"/>
            <ac:spMk id="16" creationId="{EE48B925-9274-99A2-B3CA-779A2A52EABF}"/>
          </ac:spMkLst>
        </pc:spChg>
        <pc:spChg chg="del">
          <ac:chgData name="daniel Ochoa" userId="ecde9e5cf938e811" providerId="LiveId" clId="{E3B7B008-B8B0-4157-A91A-FC00DCE74827}" dt="2025-11-13T14:32:35.887" v="336" actId="478"/>
          <ac:spMkLst>
            <pc:docMk/>
            <pc:sldMk cId="4126553631" sldId="300"/>
            <ac:spMk id="17" creationId="{3D1C4C93-AC91-3A42-875F-AC3AA723C836}"/>
          </ac:spMkLst>
        </pc:spChg>
        <pc:spChg chg="add mod">
          <ac:chgData name="daniel Ochoa" userId="ecde9e5cf938e811" providerId="LiveId" clId="{E3B7B008-B8B0-4157-A91A-FC00DCE74827}" dt="2025-11-13T14:32:57.030" v="339" actId="1076"/>
          <ac:spMkLst>
            <pc:docMk/>
            <pc:sldMk cId="4126553631" sldId="300"/>
            <ac:spMk id="19" creationId="{940FE4A8-6BD7-5E9B-6750-4F877D11A93B}"/>
          </ac:spMkLst>
        </pc:spChg>
        <pc:spChg chg="add mod">
          <ac:chgData name="daniel Ochoa" userId="ecde9e5cf938e811" providerId="LiveId" clId="{E3B7B008-B8B0-4157-A91A-FC00DCE74827}" dt="2025-11-13T14:32:57.030" v="339" actId="1076"/>
          <ac:spMkLst>
            <pc:docMk/>
            <pc:sldMk cId="4126553631" sldId="300"/>
            <ac:spMk id="20" creationId="{4B65124C-6D77-B813-173D-648A3E0375D9}"/>
          </ac:spMkLst>
        </pc:spChg>
        <pc:spChg chg="add mod">
          <ac:chgData name="daniel Ochoa" userId="ecde9e5cf938e811" providerId="LiveId" clId="{E3B7B008-B8B0-4157-A91A-FC00DCE74827}" dt="2025-11-13T14:32:57.030" v="339" actId="1076"/>
          <ac:spMkLst>
            <pc:docMk/>
            <pc:sldMk cId="4126553631" sldId="300"/>
            <ac:spMk id="21" creationId="{647AB539-3D1F-A9A9-51CA-19B3AF11824E}"/>
          </ac:spMkLst>
        </pc:spChg>
        <pc:spChg chg="add mod">
          <ac:chgData name="daniel Ochoa" userId="ecde9e5cf938e811" providerId="LiveId" clId="{E3B7B008-B8B0-4157-A91A-FC00DCE74827}" dt="2025-11-13T14:32:57.030" v="339" actId="1076"/>
          <ac:spMkLst>
            <pc:docMk/>
            <pc:sldMk cId="4126553631" sldId="300"/>
            <ac:spMk id="22" creationId="{1F7314FA-84D6-9284-172A-C26B384666D9}"/>
          </ac:spMkLst>
        </pc:spChg>
        <pc:spChg chg="add mod">
          <ac:chgData name="daniel Ochoa" userId="ecde9e5cf938e811" providerId="LiveId" clId="{E3B7B008-B8B0-4157-A91A-FC00DCE74827}" dt="2025-11-13T14:32:57.030" v="339" actId="1076"/>
          <ac:spMkLst>
            <pc:docMk/>
            <pc:sldMk cId="4126553631" sldId="300"/>
            <ac:spMk id="23" creationId="{114B3D64-8D2A-17FE-DE69-40EFC596A58F}"/>
          </ac:spMkLst>
        </pc:spChg>
        <pc:picChg chg="del">
          <ac:chgData name="daniel Ochoa" userId="ecde9e5cf938e811" providerId="LiveId" clId="{E3B7B008-B8B0-4157-A91A-FC00DCE74827}" dt="2025-11-13T14:32:35.887" v="336" actId="478"/>
          <ac:picMkLst>
            <pc:docMk/>
            <pc:sldMk cId="4126553631" sldId="300"/>
            <ac:picMk id="18" creationId="{DD4C5877-2AD8-F1C4-2766-C7870CA51DBF}"/>
          </ac:picMkLst>
        </pc:picChg>
      </pc:sldChg>
      <pc:sldChg chg="delSp modSp add mod ord">
        <pc:chgData name="daniel Ochoa" userId="ecde9e5cf938e811" providerId="LiveId" clId="{E3B7B008-B8B0-4157-A91A-FC00DCE74827}" dt="2025-11-13T14:47:50.436" v="459"/>
        <pc:sldMkLst>
          <pc:docMk/>
          <pc:sldMk cId="3353390952" sldId="301"/>
        </pc:sldMkLst>
        <pc:spChg chg="mod">
          <ac:chgData name="daniel Ochoa" userId="ecde9e5cf938e811" providerId="LiveId" clId="{E3B7B008-B8B0-4157-A91A-FC00DCE74827}" dt="2025-11-13T14:43:47.324" v="436" actId="20577"/>
          <ac:spMkLst>
            <pc:docMk/>
            <pc:sldMk cId="3353390952" sldId="301"/>
            <ac:spMk id="2" creationId="{F8125257-E5A3-BD23-777B-934D9393CCDC}"/>
          </ac:spMkLst>
        </pc:spChg>
        <pc:spChg chg="del">
          <ac:chgData name="daniel Ochoa" userId="ecde9e5cf938e811" providerId="LiveId" clId="{E3B7B008-B8B0-4157-A91A-FC00DCE74827}" dt="2025-11-13T14:45:24.321" v="438" actId="478"/>
          <ac:spMkLst>
            <pc:docMk/>
            <pc:sldMk cId="3353390952" sldId="301"/>
            <ac:spMk id="7" creationId="{C5F0213F-FE74-23B9-5867-5AC226738E8D}"/>
          </ac:spMkLst>
        </pc:spChg>
        <pc:spChg chg="del">
          <ac:chgData name="daniel Ochoa" userId="ecde9e5cf938e811" providerId="LiveId" clId="{E3B7B008-B8B0-4157-A91A-FC00DCE74827}" dt="2025-11-13T14:41:24.482" v="345" actId="478"/>
          <ac:spMkLst>
            <pc:docMk/>
            <pc:sldMk cId="3353390952" sldId="301"/>
            <ac:spMk id="8" creationId="{48B24433-1F8A-5F72-B574-2FC285CFB6DA}"/>
          </ac:spMkLst>
        </pc:spChg>
        <pc:spChg chg="mod">
          <ac:chgData name="daniel Ochoa" userId="ecde9e5cf938e811" providerId="LiveId" clId="{E3B7B008-B8B0-4157-A91A-FC00DCE74827}" dt="2025-11-13T14:47:25.829" v="448" actId="1076"/>
          <ac:spMkLst>
            <pc:docMk/>
            <pc:sldMk cId="3353390952" sldId="301"/>
            <ac:spMk id="9" creationId="{AB72CB30-E462-7E6B-7B44-647FF81A7F8F}"/>
          </ac:spMkLst>
        </pc:spChg>
        <pc:spChg chg="mod">
          <ac:chgData name="daniel Ochoa" userId="ecde9e5cf938e811" providerId="LiveId" clId="{E3B7B008-B8B0-4157-A91A-FC00DCE74827}" dt="2025-11-13T14:47:25.829" v="448" actId="1076"/>
          <ac:spMkLst>
            <pc:docMk/>
            <pc:sldMk cId="3353390952" sldId="301"/>
            <ac:spMk id="11" creationId="{3F484DDB-B8A7-4CB2-AE61-B6F84B7C4B06}"/>
          </ac:spMkLst>
        </pc:spChg>
        <pc:spChg chg="del">
          <ac:chgData name="daniel Ochoa" userId="ecde9e5cf938e811" providerId="LiveId" clId="{E3B7B008-B8B0-4157-A91A-FC00DCE74827}" dt="2025-11-13T14:41:20.057" v="343" actId="478"/>
          <ac:spMkLst>
            <pc:docMk/>
            <pc:sldMk cId="3353390952" sldId="301"/>
            <ac:spMk id="14" creationId="{F6077B3A-DBC3-ACC0-C418-EAFB64FEEEBA}"/>
          </ac:spMkLst>
        </pc:spChg>
        <pc:spChg chg="del">
          <ac:chgData name="daniel Ochoa" userId="ecde9e5cf938e811" providerId="LiveId" clId="{E3B7B008-B8B0-4157-A91A-FC00DCE74827}" dt="2025-11-13T14:41:20.057" v="343" actId="478"/>
          <ac:spMkLst>
            <pc:docMk/>
            <pc:sldMk cId="3353390952" sldId="301"/>
            <ac:spMk id="19" creationId="{F41E96BE-A643-3C2F-9B62-068CDCE25CB0}"/>
          </ac:spMkLst>
        </pc:spChg>
        <pc:spChg chg="del">
          <ac:chgData name="daniel Ochoa" userId="ecde9e5cf938e811" providerId="LiveId" clId="{E3B7B008-B8B0-4157-A91A-FC00DCE74827}" dt="2025-11-13T14:41:20.057" v="343" actId="478"/>
          <ac:spMkLst>
            <pc:docMk/>
            <pc:sldMk cId="3353390952" sldId="301"/>
            <ac:spMk id="20" creationId="{16DFE4AA-BFB6-3A60-C6B5-81E1B7EDD352}"/>
          </ac:spMkLst>
        </pc:spChg>
        <pc:spChg chg="del">
          <ac:chgData name="daniel Ochoa" userId="ecde9e5cf938e811" providerId="LiveId" clId="{E3B7B008-B8B0-4157-A91A-FC00DCE74827}" dt="2025-11-13T14:41:23.185" v="344" actId="478"/>
          <ac:spMkLst>
            <pc:docMk/>
            <pc:sldMk cId="3353390952" sldId="301"/>
            <ac:spMk id="21" creationId="{59B04FA8-B9A8-8598-0186-CB8EB5905650}"/>
          </ac:spMkLst>
        </pc:spChg>
        <pc:spChg chg="del">
          <ac:chgData name="daniel Ochoa" userId="ecde9e5cf938e811" providerId="LiveId" clId="{E3B7B008-B8B0-4157-A91A-FC00DCE74827}" dt="2025-11-13T14:41:20.057" v="343" actId="478"/>
          <ac:spMkLst>
            <pc:docMk/>
            <pc:sldMk cId="3353390952" sldId="301"/>
            <ac:spMk id="22" creationId="{797E567B-67C8-745D-0C59-82CD0126B3A0}"/>
          </ac:spMkLst>
        </pc:spChg>
        <pc:spChg chg="del">
          <ac:chgData name="daniel Ochoa" userId="ecde9e5cf938e811" providerId="LiveId" clId="{E3B7B008-B8B0-4157-A91A-FC00DCE74827}" dt="2025-11-13T14:41:20.057" v="343" actId="478"/>
          <ac:spMkLst>
            <pc:docMk/>
            <pc:sldMk cId="3353390952" sldId="301"/>
            <ac:spMk id="23" creationId="{1C25CDDB-A685-CF19-CCA2-6FC1D823DBF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493C299-D337-BF0A-E206-45FEEC530E49}"/>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O"/>
          </a:p>
        </p:txBody>
      </p:sp>
      <p:sp>
        <p:nvSpPr>
          <p:cNvPr id="3" name="Subtítulo 2">
            <a:extLst>
              <a:ext uri="{FF2B5EF4-FFF2-40B4-BE49-F238E27FC236}">
                <a16:creationId xmlns:a16="http://schemas.microsoft.com/office/drawing/2014/main" id="{8077B005-6FA4-EBE5-20EF-3C2ACEF553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O"/>
          </a:p>
        </p:txBody>
      </p:sp>
      <p:sp>
        <p:nvSpPr>
          <p:cNvPr id="4" name="Marcador de fecha 3">
            <a:extLst>
              <a:ext uri="{FF2B5EF4-FFF2-40B4-BE49-F238E27FC236}">
                <a16:creationId xmlns:a16="http://schemas.microsoft.com/office/drawing/2014/main" id="{1AE6CC4E-9B14-5294-5B43-AE1CA2A55056}"/>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5" name="Marcador de pie de página 4">
            <a:extLst>
              <a:ext uri="{FF2B5EF4-FFF2-40B4-BE49-F238E27FC236}">
                <a16:creationId xmlns:a16="http://schemas.microsoft.com/office/drawing/2014/main" id="{28A3E042-C691-34AC-0CAF-35305776B80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84510B68-60C1-A21D-0373-D6533DE7FF0A}"/>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2046888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A2DAB2-DEEC-87CD-A94D-6A69151BBAB6}"/>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D901F792-25A2-2725-DCF4-B51EC2FE5E86}"/>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AAE1FC2E-A7F6-C9D4-9DFE-9C6B742D1175}"/>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5" name="Marcador de pie de página 4">
            <a:extLst>
              <a:ext uri="{FF2B5EF4-FFF2-40B4-BE49-F238E27FC236}">
                <a16:creationId xmlns:a16="http://schemas.microsoft.com/office/drawing/2014/main" id="{CAAEDF7C-BDB6-7F7A-E333-4D6FB05E3CC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CC1F83A-D435-10D7-C17B-9E94A6056FCF}"/>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304256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B094D90-5EA3-19E9-98FB-8CB3B41FF27A}"/>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17C6AC06-B997-78C9-F991-32EEE709E928}"/>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88234B03-46B1-AB7B-752E-BE72B08A71E5}"/>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5" name="Marcador de pie de página 4">
            <a:extLst>
              <a:ext uri="{FF2B5EF4-FFF2-40B4-BE49-F238E27FC236}">
                <a16:creationId xmlns:a16="http://schemas.microsoft.com/office/drawing/2014/main" id="{A65C6B42-85A6-F4E5-0A9E-793B00F874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CCC3F07-F7FB-3727-65E9-B1C4D434EDAB}"/>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4077140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F56AE9-A211-D0FB-542B-2F24AD037280}"/>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1F9D6042-015E-CB8F-B67B-AD98F68B1624}"/>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C0715BBA-0DA0-6E5E-93C1-ABE4279F9007}"/>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5" name="Marcador de pie de página 4">
            <a:extLst>
              <a:ext uri="{FF2B5EF4-FFF2-40B4-BE49-F238E27FC236}">
                <a16:creationId xmlns:a16="http://schemas.microsoft.com/office/drawing/2014/main" id="{4AB5AC8E-F0F8-5DFB-4192-E70C6508476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EE3ABD99-F8C3-A147-9B53-855C1AD892FB}"/>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298112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7092AF-DBBA-65D6-C36B-536DE1B397DC}"/>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CABD8E15-381B-61D0-50D5-C8E4C69D369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D4BEBDDC-5FE9-ADE0-4B8D-8EF64B75A852}"/>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5" name="Marcador de pie de página 4">
            <a:extLst>
              <a:ext uri="{FF2B5EF4-FFF2-40B4-BE49-F238E27FC236}">
                <a16:creationId xmlns:a16="http://schemas.microsoft.com/office/drawing/2014/main" id="{693A5AD5-60FA-D305-B6F2-EC08C982CE1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ECBA718-1D4C-81B2-775E-0A4AC8772408}"/>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1850155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A6ABAE-ABF7-FBCC-BA88-58E1DBE8233D}"/>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DEF57997-4891-BD34-4F16-C5DC08711B90}"/>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C6B6D539-4815-933E-D96D-2F95C55A1519}"/>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B3F0D7EC-583D-0D3F-B518-B1257C948610}"/>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6" name="Marcador de pie de página 5">
            <a:extLst>
              <a:ext uri="{FF2B5EF4-FFF2-40B4-BE49-F238E27FC236}">
                <a16:creationId xmlns:a16="http://schemas.microsoft.com/office/drawing/2014/main" id="{C1A74646-C5DF-1E72-75AA-7BCD47C82B6B}"/>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B0C5E25-EC10-4598-61A9-196D44A32496}"/>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3825746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4D19F9-6F2F-DE1C-C833-CED09D65C493}"/>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E24FD795-FE8C-5BBA-2B32-FE018B7FF8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1F306034-D042-24A3-1835-F621807C5740}"/>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9687EB16-86F2-3F90-F207-3AD3C5D0FB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62E1E667-3970-9D6D-AF04-EE1992AF38F5}"/>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ACD912CA-0AE0-2B9D-1F02-40FB6BDC1CC6}"/>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8" name="Marcador de pie de página 7">
            <a:extLst>
              <a:ext uri="{FF2B5EF4-FFF2-40B4-BE49-F238E27FC236}">
                <a16:creationId xmlns:a16="http://schemas.microsoft.com/office/drawing/2014/main" id="{781E6166-FF75-4899-9C47-CC8B0DB7DAA1}"/>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EB3C4736-FDF9-E4C2-B4E5-3D71A51E94B7}"/>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3484523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E34D97-831F-F3AE-9FA0-1EC61C9094CA}"/>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C8D06414-97A8-9FDC-E0C2-02C036DD9A61}"/>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4" name="Marcador de pie de página 3">
            <a:extLst>
              <a:ext uri="{FF2B5EF4-FFF2-40B4-BE49-F238E27FC236}">
                <a16:creationId xmlns:a16="http://schemas.microsoft.com/office/drawing/2014/main" id="{BF79C0B4-4A0E-A4C9-D165-A52A7BE1A11B}"/>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92C7A82A-5B11-92B6-0BB8-405B1352E761}"/>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2225929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7DCA4B7-8C9F-BCE8-9390-82C00002390B}"/>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3" name="Marcador de pie de página 2">
            <a:extLst>
              <a:ext uri="{FF2B5EF4-FFF2-40B4-BE49-F238E27FC236}">
                <a16:creationId xmlns:a16="http://schemas.microsoft.com/office/drawing/2014/main" id="{E0CC764F-EABA-CDD8-2C41-C9CD02759B91}"/>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F1883B52-6480-777B-7F4D-D83602761AC2}"/>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3341165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63309D-6750-0FAB-AD03-A6E4B10A0D1E}"/>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30C4F3D8-873A-CFB8-DD5A-356769785A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24D0E37B-2E85-C3D2-5374-0D51509646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DEA11728-93AE-45D3-BCF9-82A988BDD77B}"/>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6" name="Marcador de pie de página 5">
            <a:extLst>
              <a:ext uri="{FF2B5EF4-FFF2-40B4-BE49-F238E27FC236}">
                <a16:creationId xmlns:a16="http://schemas.microsoft.com/office/drawing/2014/main" id="{654B8798-E7D9-D853-40D2-CE23F2BBFD5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FD72124-647E-BAE3-E911-EA1745EEFE19}"/>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2854566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FB6C24-F0F9-7A36-7F03-5A52572A5EED}"/>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513700C2-5A99-A843-8BBA-EDE1D0D142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7EBAC15B-70E8-6B6A-216D-FC3E386314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35B7BEEF-56CF-5707-1313-69C2FF40A9FF}"/>
              </a:ext>
            </a:extLst>
          </p:cNvPr>
          <p:cNvSpPr>
            <a:spLocks noGrp="1"/>
          </p:cNvSpPr>
          <p:nvPr>
            <p:ph type="dt" sz="half" idx="10"/>
          </p:nvPr>
        </p:nvSpPr>
        <p:spPr/>
        <p:txBody>
          <a:bodyPr/>
          <a:lstStyle/>
          <a:p>
            <a:fld id="{7C658D97-E166-43EC-A815-0C936C3CE0A1}" type="datetimeFigureOut">
              <a:rPr lang="es-CO" smtClean="0"/>
              <a:t>13/11/2025</a:t>
            </a:fld>
            <a:endParaRPr lang="es-CO"/>
          </a:p>
        </p:txBody>
      </p:sp>
      <p:sp>
        <p:nvSpPr>
          <p:cNvPr id="6" name="Marcador de pie de página 5">
            <a:extLst>
              <a:ext uri="{FF2B5EF4-FFF2-40B4-BE49-F238E27FC236}">
                <a16:creationId xmlns:a16="http://schemas.microsoft.com/office/drawing/2014/main" id="{8DFAB43B-1700-7014-3398-5E43FCF6F58C}"/>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1F6A35A-559B-F15A-D1FC-1FE8A72CDE1C}"/>
              </a:ext>
            </a:extLst>
          </p:cNvPr>
          <p:cNvSpPr>
            <a:spLocks noGrp="1"/>
          </p:cNvSpPr>
          <p:nvPr>
            <p:ph type="sldNum" sz="quarter" idx="12"/>
          </p:nvPr>
        </p:nvSpPr>
        <p:spPr/>
        <p:txBody>
          <a:bodyPr/>
          <a:lstStyle/>
          <a:p>
            <a:fld id="{6EA65E03-9619-4AC8-BA16-24A8D9F19D8E}" type="slidenum">
              <a:rPr lang="es-CO" smtClean="0"/>
              <a:t>‹Nº›</a:t>
            </a:fld>
            <a:endParaRPr lang="es-CO"/>
          </a:p>
        </p:txBody>
      </p:sp>
    </p:spTree>
    <p:extLst>
      <p:ext uri="{BB962C8B-B14F-4D97-AF65-F5344CB8AC3E}">
        <p14:creationId xmlns:p14="http://schemas.microsoft.com/office/powerpoint/2010/main" val="194880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35A076E7-AE3D-B84F-1A26-0AB82E92A5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C4EABBBB-C856-7381-AD71-D1296918D2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2CD9DECF-1F9C-B43E-15AB-B69775BBE6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C658D97-E166-43EC-A815-0C936C3CE0A1}" type="datetimeFigureOut">
              <a:rPr lang="es-CO" smtClean="0"/>
              <a:t>13/11/2025</a:t>
            </a:fld>
            <a:endParaRPr lang="es-CO"/>
          </a:p>
        </p:txBody>
      </p:sp>
      <p:sp>
        <p:nvSpPr>
          <p:cNvPr id="5" name="Marcador de pie de página 4">
            <a:extLst>
              <a:ext uri="{FF2B5EF4-FFF2-40B4-BE49-F238E27FC236}">
                <a16:creationId xmlns:a16="http://schemas.microsoft.com/office/drawing/2014/main" id="{16A8D101-1276-2697-995A-B704F6BF92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77F64566-58A8-0689-B4AB-98B5E91CDF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EA65E03-9619-4AC8-BA16-24A8D9F19D8E}" type="slidenum">
              <a:rPr lang="es-CO" smtClean="0"/>
              <a:t>‹Nº›</a:t>
            </a:fld>
            <a:endParaRPr lang="es-CO"/>
          </a:p>
        </p:txBody>
      </p:sp>
    </p:spTree>
    <p:extLst>
      <p:ext uri="{BB962C8B-B14F-4D97-AF65-F5344CB8AC3E}">
        <p14:creationId xmlns:p14="http://schemas.microsoft.com/office/powerpoint/2010/main" val="39785435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BCA00741-8A2B-C283-BD19-14D6DE0A0290}"/>
              </a:ext>
            </a:extLst>
          </p:cNvPr>
          <p:cNvSpPr txBox="1"/>
          <p:nvPr/>
        </p:nvSpPr>
        <p:spPr>
          <a:xfrm>
            <a:off x="2442998" y="926014"/>
            <a:ext cx="7037614" cy="1569660"/>
          </a:xfrm>
          <a:prstGeom prst="rect">
            <a:avLst/>
          </a:prstGeom>
          <a:noFill/>
        </p:spPr>
        <p:txBody>
          <a:bodyPr wrap="square">
            <a:spAutoFit/>
          </a:bodyPr>
          <a:lstStyle/>
          <a:p>
            <a:pPr algn="ctr" eaLnBrk="1" hangingPunct="1"/>
            <a:r>
              <a:rPr lang="es-MX" altLang="es-CO" sz="4800" b="1" dirty="0">
                <a:solidFill>
                  <a:srgbClr val="FFFFFF"/>
                </a:solidFill>
                <a:latin typeface="Oswald" panose="00000500000000000000" pitchFamily="2" charset="0"/>
                <a:sym typeface="Oswald" panose="00000500000000000000" pitchFamily="2" charset="0"/>
              </a:rPr>
              <a:t>JUNTA</a:t>
            </a:r>
          </a:p>
          <a:p>
            <a:pPr algn="ctr" eaLnBrk="1" hangingPunct="1"/>
            <a:r>
              <a:rPr lang="es-MX" altLang="es-CO" sz="4800" b="1" dirty="0">
                <a:solidFill>
                  <a:srgbClr val="FFFFFF"/>
                </a:solidFill>
                <a:latin typeface="Oswald" panose="00000500000000000000" pitchFamily="2" charset="0"/>
                <a:sym typeface="Oswald" panose="00000500000000000000" pitchFamily="2" charset="0"/>
              </a:rPr>
              <a:t>DIRECTIVA</a:t>
            </a:r>
            <a:endParaRPr lang="es-ES" altLang="es-CO" sz="4800" b="1" dirty="0">
              <a:solidFill>
                <a:srgbClr val="FFFFFF"/>
              </a:solidFill>
              <a:latin typeface="Oswald" panose="00000500000000000000" pitchFamily="2" charset="0"/>
              <a:sym typeface="Oswald" panose="00000500000000000000" pitchFamily="2" charset="0"/>
            </a:endParaRPr>
          </a:p>
        </p:txBody>
      </p:sp>
      <p:sp>
        <p:nvSpPr>
          <p:cNvPr id="5" name="CuadroTexto 4">
            <a:extLst>
              <a:ext uri="{FF2B5EF4-FFF2-40B4-BE49-F238E27FC236}">
                <a16:creationId xmlns:a16="http://schemas.microsoft.com/office/drawing/2014/main" id="{E833FC23-0826-6658-9F94-E7BFA25E333E}"/>
              </a:ext>
            </a:extLst>
          </p:cNvPr>
          <p:cNvSpPr txBox="1"/>
          <p:nvPr/>
        </p:nvSpPr>
        <p:spPr>
          <a:xfrm>
            <a:off x="2577193" y="3429000"/>
            <a:ext cx="7037614" cy="830997"/>
          </a:xfrm>
          <a:prstGeom prst="rect">
            <a:avLst/>
          </a:prstGeom>
          <a:noFill/>
        </p:spPr>
        <p:txBody>
          <a:bodyPr wrap="square">
            <a:spAutoFit/>
          </a:bodyPr>
          <a:lstStyle/>
          <a:p>
            <a:pPr algn="ctr" eaLnBrk="1" hangingPunct="1"/>
            <a:r>
              <a:rPr lang="es-MX" altLang="es-CO" sz="4800" b="1" dirty="0">
                <a:solidFill>
                  <a:srgbClr val="FFFFFF"/>
                </a:solidFill>
                <a:latin typeface="Oswald" panose="00000500000000000000" pitchFamily="2" charset="0"/>
                <a:sym typeface="Oswald" panose="00000500000000000000" pitchFamily="2" charset="0"/>
              </a:rPr>
              <a:t>22 de noviembre 2025</a:t>
            </a:r>
            <a:endParaRPr lang="es-ES" altLang="es-CO" sz="4800" b="1" dirty="0">
              <a:solidFill>
                <a:srgbClr val="FFFFFF"/>
              </a:solidFill>
              <a:latin typeface="Oswald" panose="00000500000000000000" pitchFamily="2" charset="0"/>
              <a:sym typeface="Oswald" panose="00000500000000000000" pitchFamily="2" charset="0"/>
            </a:endParaRPr>
          </a:p>
        </p:txBody>
      </p:sp>
    </p:spTree>
    <p:extLst>
      <p:ext uri="{BB962C8B-B14F-4D97-AF65-F5344CB8AC3E}">
        <p14:creationId xmlns:p14="http://schemas.microsoft.com/office/powerpoint/2010/main" val="3644601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B9E3343-5F0D-EC4A-5C80-D51C419215AE}"/>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F35A40FE-FE56-3E99-7F13-9B4968C60AFD}"/>
              </a:ext>
            </a:extLst>
          </p:cNvPr>
          <p:cNvSpPr txBox="1"/>
          <p:nvPr/>
        </p:nvSpPr>
        <p:spPr>
          <a:xfrm>
            <a:off x="-2616856" y="77502"/>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2</a:t>
            </a:r>
          </a:p>
        </p:txBody>
      </p:sp>
      <p:sp>
        <p:nvSpPr>
          <p:cNvPr id="6" name="Google Shape;143;p18">
            <a:extLst>
              <a:ext uri="{FF2B5EF4-FFF2-40B4-BE49-F238E27FC236}">
                <a16:creationId xmlns:a16="http://schemas.microsoft.com/office/drawing/2014/main" id="{22171911-6F68-8AD0-C977-84781E85060C}"/>
              </a:ext>
            </a:extLst>
          </p:cNvPr>
          <p:cNvSpPr txBox="1"/>
          <p:nvPr/>
        </p:nvSpPr>
        <p:spPr>
          <a:xfrm>
            <a:off x="264278" y="150036"/>
            <a:ext cx="11189168" cy="800189"/>
          </a:xfrm>
          <a:prstGeom prst="rect">
            <a:avLst/>
          </a:prstGeom>
          <a:noFill/>
          <a:ln>
            <a:noFill/>
          </a:ln>
        </p:spPr>
        <p:txBody>
          <a:bodyPr spcFirstLastPara="1" wrap="square" lIns="91425" tIns="91425" rIns="91425" bIns="91425" anchor="t" anchorCtr="0">
            <a:spAutoFit/>
          </a:bodyPr>
          <a:lstStyle/>
          <a:p>
            <a:pPr lvl="0"/>
            <a:r>
              <a:rPr lang="es-CO" sz="4000" b="1" dirty="0">
                <a:solidFill>
                  <a:srgbClr val="CC0000"/>
                </a:solidFill>
                <a:latin typeface="Arial" panose="020B0604020202020204" pitchFamily="34" charset="0"/>
                <a:ea typeface="Oswald"/>
                <a:cs typeface="Arial" panose="020B0604020202020204" pitchFamily="34" charset="0"/>
                <a:sym typeface="Oswald"/>
              </a:rPr>
              <a:t>Costos asociados a la organización</a:t>
            </a:r>
          </a:p>
        </p:txBody>
      </p:sp>
      <p:sp>
        <p:nvSpPr>
          <p:cNvPr id="10" name="Google Shape;815;p33">
            <a:extLst>
              <a:ext uri="{FF2B5EF4-FFF2-40B4-BE49-F238E27FC236}">
                <a16:creationId xmlns:a16="http://schemas.microsoft.com/office/drawing/2014/main" id="{8A4E79E6-08C9-1FB4-8313-F3291FDE6DCB}"/>
              </a:ext>
            </a:extLst>
          </p:cNvPr>
          <p:cNvSpPr txBox="1"/>
          <p:nvPr/>
        </p:nvSpPr>
        <p:spPr>
          <a:xfrm>
            <a:off x="399126" y="1293969"/>
            <a:ext cx="4360443" cy="378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r>
              <a:rPr lang="es-CO" sz="1600" b="1" dirty="0">
                <a:solidFill>
                  <a:schemeClr val="tx1"/>
                </a:solidFill>
                <a:latin typeface="Arial" panose="020B0604020202020204" pitchFamily="34" charset="0"/>
                <a:ea typeface="Fira Sans Extra Condensed"/>
                <a:cs typeface="Arial" panose="020B0604020202020204" pitchFamily="34" charset="0"/>
                <a:sym typeface="Fira Sans Extra Condensed"/>
              </a:rPr>
              <a:t>Formatos análogos (Documentos físicos)</a:t>
            </a:r>
          </a:p>
          <a:p>
            <a:pPr marL="0" lvl="0" indent="0" algn="l" rtl="0">
              <a:spcBef>
                <a:spcPts val="0"/>
              </a:spcBef>
              <a:spcAft>
                <a:spcPts val="0"/>
              </a:spcAft>
              <a:buNone/>
            </a:pPr>
            <a:endParaRPr sz="1600" b="1" dirty="0">
              <a:solidFill>
                <a:schemeClr val="tx1"/>
              </a:solidFill>
              <a:latin typeface="Arial" panose="020B0604020202020204" pitchFamily="34" charset="0"/>
              <a:ea typeface="Fira Sans Extra Condensed"/>
              <a:cs typeface="Arial" panose="020B0604020202020204" pitchFamily="34" charset="0"/>
              <a:sym typeface="Fira Sans Extra Condensed"/>
            </a:endParaRPr>
          </a:p>
        </p:txBody>
      </p:sp>
      <p:sp>
        <p:nvSpPr>
          <p:cNvPr id="12" name="Google Shape;722;p31">
            <a:extLst>
              <a:ext uri="{FF2B5EF4-FFF2-40B4-BE49-F238E27FC236}">
                <a16:creationId xmlns:a16="http://schemas.microsoft.com/office/drawing/2014/main" id="{A24618F7-15DC-B116-0C9A-DD491DF461CD}"/>
              </a:ext>
            </a:extLst>
          </p:cNvPr>
          <p:cNvSpPr txBox="1"/>
          <p:nvPr/>
        </p:nvSpPr>
        <p:spPr>
          <a:xfrm>
            <a:off x="645309" y="3016429"/>
            <a:ext cx="2857108"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3600" b="1" dirty="0">
                <a:solidFill>
                  <a:srgbClr val="FFC000"/>
                </a:solidFill>
                <a:latin typeface="Arial" panose="020B0604020202020204" pitchFamily="34" charset="0"/>
                <a:ea typeface="Fira Sans Extra Condensed"/>
                <a:cs typeface="Arial" panose="020B0604020202020204" pitchFamily="34" charset="0"/>
                <a:sym typeface="Fira Sans Extra Condensed"/>
              </a:rPr>
              <a:t>$4.544.465</a:t>
            </a:r>
            <a:endParaRPr sz="3600"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sp>
        <p:nvSpPr>
          <p:cNvPr id="13" name="Google Shape;154;p19">
            <a:extLst>
              <a:ext uri="{FF2B5EF4-FFF2-40B4-BE49-F238E27FC236}">
                <a16:creationId xmlns:a16="http://schemas.microsoft.com/office/drawing/2014/main" id="{08A863AE-E567-5A22-A603-1D704C24AE18}"/>
              </a:ext>
            </a:extLst>
          </p:cNvPr>
          <p:cNvSpPr txBox="1"/>
          <p:nvPr/>
        </p:nvSpPr>
        <p:spPr>
          <a:xfrm>
            <a:off x="374201" y="2316738"/>
            <a:ext cx="3377979" cy="768724"/>
          </a:xfrm>
          <a:prstGeom prst="rect">
            <a:avLst/>
          </a:prstGeom>
          <a:noFill/>
          <a:ln>
            <a:noFill/>
          </a:ln>
        </p:spPr>
        <p:txBody>
          <a:bodyPr spcFirstLastPara="1" wrap="square" lIns="91425" tIns="91425" rIns="91425" bIns="91425" anchor="t" anchorCtr="0">
            <a:noAutofit/>
          </a:bodyPr>
          <a:lstStyle/>
          <a:p>
            <a:pPr lvl="0" algn="ctr"/>
            <a:r>
              <a:rPr lang="es-CO" sz="1600" dirty="0">
                <a:solidFill>
                  <a:schemeClr val="dk1"/>
                </a:solidFill>
                <a:latin typeface="Arial" panose="020B0604020202020204" pitchFamily="34" charset="0"/>
                <a:ea typeface="Lexend Deca"/>
                <a:cs typeface="Arial" panose="020B0604020202020204" pitchFamily="34" charset="0"/>
                <a:sym typeface="Lexend Deca"/>
              </a:rPr>
              <a:t>A costos del año 2025, el valor promedio por metro lineal es de:</a:t>
            </a:r>
          </a:p>
          <a:p>
            <a:pPr lvl="0" algn="ctr"/>
            <a:r>
              <a:rPr lang="es-CO" sz="1600" dirty="0">
                <a:solidFill>
                  <a:schemeClr val="dk1"/>
                </a:solidFill>
                <a:latin typeface="Arial" panose="020B0604020202020204" pitchFamily="34" charset="0"/>
                <a:ea typeface="Lexend Deca"/>
                <a:cs typeface="Arial" panose="020B0604020202020204" pitchFamily="34" charset="0"/>
                <a:sym typeface="Lexend Deca"/>
              </a:rPr>
              <a:t>:</a:t>
            </a:r>
            <a:endParaRPr lang="es-ES" sz="1600" dirty="0">
              <a:solidFill>
                <a:schemeClr val="dk1"/>
              </a:solidFill>
              <a:latin typeface="Arial" panose="020B0604020202020204" pitchFamily="34" charset="0"/>
              <a:ea typeface="Lexend Deca"/>
              <a:cs typeface="Arial" panose="020B0604020202020204" pitchFamily="34" charset="0"/>
            </a:endParaRPr>
          </a:p>
        </p:txBody>
      </p:sp>
      <p:sp>
        <p:nvSpPr>
          <p:cNvPr id="15" name="Google Shape;154;p19">
            <a:extLst>
              <a:ext uri="{FF2B5EF4-FFF2-40B4-BE49-F238E27FC236}">
                <a16:creationId xmlns:a16="http://schemas.microsoft.com/office/drawing/2014/main" id="{6EEBCF6C-C18C-25FA-7073-014A97AD6A41}"/>
              </a:ext>
            </a:extLst>
          </p:cNvPr>
          <p:cNvSpPr txBox="1"/>
          <p:nvPr/>
        </p:nvSpPr>
        <p:spPr>
          <a:xfrm>
            <a:off x="1143795" y="4625259"/>
            <a:ext cx="5216769" cy="768724"/>
          </a:xfrm>
          <a:prstGeom prst="rect">
            <a:avLst/>
          </a:prstGeom>
          <a:noFill/>
          <a:ln>
            <a:noFill/>
          </a:ln>
        </p:spPr>
        <p:txBody>
          <a:bodyPr spcFirstLastPara="1" wrap="square" lIns="91425" tIns="91425" rIns="91425" bIns="91425" anchor="t" anchorCtr="0">
            <a:noAutofit/>
          </a:bodyPr>
          <a:lstStyle/>
          <a:p>
            <a:pPr lvl="0" algn="just"/>
            <a:r>
              <a:rPr lang="es-CO" sz="1600" dirty="0">
                <a:solidFill>
                  <a:schemeClr val="dk1"/>
                </a:solidFill>
                <a:latin typeface="Arial" panose="020B0604020202020204" pitchFamily="34" charset="0"/>
                <a:ea typeface="Lexend Deca"/>
                <a:cs typeface="Arial" panose="020B0604020202020204" pitchFamily="34" charset="0"/>
                <a:sym typeface="Lexend Deca"/>
              </a:rPr>
              <a:t>Adicionalmente, la entidad debe considerar los costos asociados al apoyo de profesionales en Archivística, así como los relacionados con la supervisión y el aseguramiento de la calidad de los procesos</a:t>
            </a:r>
            <a:endParaRPr lang="es-ES" sz="1600" dirty="0">
              <a:solidFill>
                <a:schemeClr val="dk1"/>
              </a:solidFill>
              <a:latin typeface="Arial" panose="020B0604020202020204" pitchFamily="34" charset="0"/>
              <a:ea typeface="Lexend Deca"/>
              <a:cs typeface="Arial" panose="020B0604020202020204" pitchFamily="34" charset="0"/>
            </a:endParaRPr>
          </a:p>
        </p:txBody>
      </p:sp>
      <p:sp>
        <p:nvSpPr>
          <p:cNvPr id="16" name="Google Shape;154;p19">
            <a:extLst>
              <a:ext uri="{FF2B5EF4-FFF2-40B4-BE49-F238E27FC236}">
                <a16:creationId xmlns:a16="http://schemas.microsoft.com/office/drawing/2014/main" id="{0BB90481-6C98-1338-3F59-03A1581E4F7A}"/>
              </a:ext>
            </a:extLst>
          </p:cNvPr>
          <p:cNvSpPr txBox="1"/>
          <p:nvPr/>
        </p:nvSpPr>
        <p:spPr>
          <a:xfrm>
            <a:off x="4917805" y="2357600"/>
            <a:ext cx="4366872" cy="768724"/>
          </a:xfrm>
          <a:prstGeom prst="rect">
            <a:avLst/>
          </a:prstGeom>
          <a:noFill/>
          <a:ln>
            <a:noFill/>
          </a:ln>
        </p:spPr>
        <p:txBody>
          <a:bodyPr spcFirstLastPara="1" wrap="square" lIns="91425" tIns="91425" rIns="91425" bIns="91425" anchor="t" anchorCtr="0">
            <a:noAutofit/>
          </a:bodyPr>
          <a:lstStyle/>
          <a:p>
            <a:pPr lvl="0" algn="ctr"/>
            <a:r>
              <a:rPr lang="es-CO" sz="1600" dirty="0">
                <a:solidFill>
                  <a:schemeClr val="dk1"/>
                </a:solidFill>
                <a:latin typeface="Arial" panose="020B0604020202020204" pitchFamily="34" charset="0"/>
                <a:ea typeface="Lexend Deca"/>
                <a:cs typeface="Arial" panose="020B0604020202020204" pitchFamily="34" charset="0"/>
                <a:sym typeface="Lexend Deca"/>
              </a:rPr>
              <a:t>El proceso de organización e intervención documental requeriría para atender los 3.927 metros lineales pendientes aproximadamente:</a:t>
            </a:r>
            <a:endParaRPr lang="es-ES" sz="1600" dirty="0">
              <a:solidFill>
                <a:schemeClr val="dk1"/>
              </a:solidFill>
              <a:latin typeface="Arial" panose="020B0604020202020204" pitchFamily="34" charset="0"/>
              <a:ea typeface="Lexend Deca"/>
              <a:cs typeface="Arial" panose="020B0604020202020204" pitchFamily="34" charset="0"/>
            </a:endParaRPr>
          </a:p>
        </p:txBody>
      </p:sp>
      <p:sp>
        <p:nvSpPr>
          <p:cNvPr id="17" name="Google Shape;722;p31">
            <a:extLst>
              <a:ext uri="{FF2B5EF4-FFF2-40B4-BE49-F238E27FC236}">
                <a16:creationId xmlns:a16="http://schemas.microsoft.com/office/drawing/2014/main" id="{99BB3833-9D3D-BB86-B21A-87B088326CC5}"/>
              </a:ext>
            </a:extLst>
          </p:cNvPr>
          <p:cNvSpPr txBox="1"/>
          <p:nvPr/>
        </p:nvSpPr>
        <p:spPr>
          <a:xfrm>
            <a:off x="5250660" y="3289706"/>
            <a:ext cx="3701162"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3600" b="1" dirty="0">
                <a:solidFill>
                  <a:srgbClr val="FFC000"/>
                </a:solidFill>
                <a:latin typeface="Arial" panose="020B0604020202020204" pitchFamily="34" charset="0"/>
                <a:ea typeface="Fira Sans Extra Condensed"/>
                <a:cs typeface="Arial" panose="020B0604020202020204" pitchFamily="34" charset="0"/>
                <a:sym typeface="Fira Sans Extra Condensed"/>
              </a:rPr>
              <a:t>$17.846.114.055</a:t>
            </a:r>
            <a:endParaRPr sz="3600"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pic>
        <p:nvPicPr>
          <p:cNvPr id="18" name="Picture 2" descr="Archivo Electrónico - Gestión Electrónica de Archivos">
            <a:extLst>
              <a:ext uri="{FF2B5EF4-FFF2-40B4-BE49-F238E27FC236}">
                <a16:creationId xmlns:a16="http://schemas.microsoft.com/office/drawing/2014/main" id="{10762712-4325-F711-1253-C9E4BC0547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9549" y="4284954"/>
            <a:ext cx="3912333" cy="2714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8851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60BEAD9-F43D-7F86-001A-50EDE7FACB11}"/>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A6A4A39-D247-177D-EBC1-06C5B1C629DB}"/>
              </a:ext>
            </a:extLst>
          </p:cNvPr>
          <p:cNvSpPr txBox="1"/>
          <p:nvPr/>
        </p:nvSpPr>
        <p:spPr>
          <a:xfrm>
            <a:off x="9694887" y="7155817"/>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2</a:t>
            </a:r>
          </a:p>
        </p:txBody>
      </p:sp>
      <p:sp>
        <p:nvSpPr>
          <p:cNvPr id="2" name="Google Shape;2271;p42">
            <a:extLst>
              <a:ext uri="{FF2B5EF4-FFF2-40B4-BE49-F238E27FC236}">
                <a16:creationId xmlns:a16="http://schemas.microsoft.com/office/drawing/2014/main" id="{103030E8-57D8-FE84-69AC-5231BAC0CC25}"/>
              </a:ext>
            </a:extLst>
          </p:cNvPr>
          <p:cNvSpPr txBox="1">
            <a:spLocks/>
          </p:cNvSpPr>
          <p:nvPr/>
        </p:nvSpPr>
        <p:spPr>
          <a:xfrm>
            <a:off x="675357" y="459511"/>
            <a:ext cx="9753292" cy="648927"/>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nSpc>
                <a:spcPct val="107000"/>
              </a:lnSpc>
              <a:spcAft>
                <a:spcPts val="800"/>
              </a:spcAft>
            </a:pPr>
            <a:r>
              <a:rPr lang="es-CO" sz="2400" kern="100" dirty="0">
                <a:effectLst/>
                <a:latin typeface="Aptos" panose="020B0004020202020204" pitchFamily="34" charset="0"/>
                <a:ea typeface="Aptos" panose="020B0004020202020204" pitchFamily="34" charset="0"/>
                <a:cs typeface="Times New Roman" panose="02020603050405020304" pitchFamily="18" charset="0"/>
              </a:rPr>
              <a:t>Es necesario llegar a un óptimo de operación del FONCEP antes de tercerizar su administración </a:t>
            </a:r>
          </a:p>
          <a:p>
            <a:pPr>
              <a:lnSpc>
                <a:spcPct val="107000"/>
              </a:lnSpc>
              <a:spcAft>
                <a:spcPts val="800"/>
              </a:spcAft>
            </a:pPr>
            <a:endParaRPr lang="es-CO"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4ED37AFD-A75F-C02B-829C-309D70AF4401}"/>
              </a:ext>
            </a:extLst>
          </p:cNvPr>
          <p:cNvSpPr/>
          <p:nvPr/>
        </p:nvSpPr>
        <p:spPr>
          <a:xfrm>
            <a:off x="0" y="942687"/>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4" name="Rectángulo: esquinas superiores redondeadas 3">
            <a:extLst>
              <a:ext uri="{FF2B5EF4-FFF2-40B4-BE49-F238E27FC236}">
                <a16:creationId xmlns:a16="http://schemas.microsoft.com/office/drawing/2014/main" id="{D1772020-FE9A-815E-E4F3-CEE14DFA0BA5}"/>
              </a:ext>
            </a:extLst>
          </p:cNvPr>
          <p:cNvSpPr/>
          <p:nvPr/>
        </p:nvSpPr>
        <p:spPr>
          <a:xfrm rot="10800000">
            <a:off x="186930" y="16276"/>
            <a:ext cx="488427" cy="707225"/>
          </a:xfrm>
          <a:prstGeom prst="round2SameRect">
            <a:avLst/>
          </a:prstGeom>
          <a:solidFill>
            <a:srgbClr val="D91A2D"/>
          </a:solidFill>
          <a:ln>
            <a:solidFill>
              <a:srgbClr val="D91A2D"/>
            </a:solidFill>
          </a:ln>
          <a:effectLst>
            <a:outerShdw blurRad="63500" dist="38100" dir="33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121920" tIns="60960" rIns="121920" bIns="60960" rtlCol="0" anchor="ctr"/>
          <a:lstStyle>
            <a:defPPr>
              <a:defRPr lang="es-E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2400">
              <a:cs typeface="Arial"/>
            </a:endParaRPr>
          </a:p>
        </p:txBody>
      </p:sp>
      <p:sp>
        <p:nvSpPr>
          <p:cNvPr id="7" name="Google Shape;143;p18">
            <a:extLst>
              <a:ext uri="{FF2B5EF4-FFF2-40B4-BE49-F238E27FC236}">
                <a16:creationId xmlns:a16="http://schemas.microsoft.com/office/drawing/2014/main" id="{6C23C748-C89E-9005-D4E0-A7CBFD4AE56E}"/>
              </a:ext>
            </a:extLst>
          </p:cNvPr>
          <p:cNvSpPr txBox="1"/>
          <p:nvPr/>
        </p:nvSpPr>
        <p:spPr>
          <a:xfrm>
            <a:off x="501416" y="1133268"/>
            <a:ext cx="11189168" cy="800189"/>
          </a:xfrm>
          <a:prstGeom prst="rect">
            <a:avLst/>
          </a:prstGeom>
          <a:noFill/>
          <a:ln>
            <a:noFill/>
          </a:ln>
        </p:spPr>
        <p:txBody>
          <a:bodyPr spcFirstLastPara="1" wrap="square" lIns="91425" tIns="91425" rIns="91425" bIns="91425" anchor="t" anchorCtr="0">
            <a:spAutoFit/>
          </a:bodyPr>
          <a:lstStyle/>
          <a:p>
            <a:pPr lvl="0"/>
            <a:r>
              <a:rPr lang="es-CO" sz="4000" b="1" dirty="0">
                <a:solidFill>
                  <a:srgbClr val="CC0000"/>
                </a:solidFill>
                <a:latin typeface="Arial" panose="020B0604020202020204" pitchFamily="34" charset="0"/>
                <a:ea typeface="Oswald"/>
                <a:cs typeface="Arial" panose="020B0604020202020204" pitchFamily="34" charset="0"/>
                <a:sym typeface="Oswald"/>
              </a:rPr>
              <a:t>Costos asociados a la organización</a:t>
            </a:r>
          </a:p>
        </p:txBody>
      </p:sp>
      <p:sp>
        <p:nvSpPr>
          <p:cNvPr id="8" name="Google Shape;815;p33">
            <a:extLst>
              <a:ext uri="{FF2B5EF4-FFF2-40B4-BE49-F238E27FC236}">
                <a16:creationId xmlns:a16="http://schemas.microsoft.com/office/drawing/2014/main" id="{34F55BE2-91B5-375D-C966-F7E0A03587DF}"/>
              </a:ext>
            </a:extLst>
          </p:cNvPr>
          <p:cNvSpPr txBox="1"/>
          <p:nvPr/>
        </p:nvSpPr>
        <p:spPr>
          <a:xfrm>
            <a:off x="675357" y="2217179"/>
            <a:ext cx="4360443" cy="378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r>
              <a:rPr lang="es-CO" sz="1600" b="1" dirty="0">
                <a:solidFill>
                  <a:schemeClr val="tx1"/>
                </a:solidFill>
                <a:latin typeface="Arial" panose="020B0604020202020204" pitchFamily="34" charset="0"/>
                <a:ea typeface="Fira Sans Extra Condensed"/>
                <a:cs typeface="Arial" panose="020B0604020202020204" pitchFamily="34" charset="0"/>
                <a:sym typeface="Fira Sans Extra Condensed"/>
              </a:rPr>
              <a:t>Formatos electrónicos</a:t>
            </a:r>
          </a:p>
          <a:p>
            <a:pPr marL="0" lvl="0" indent="0" algn="l" rtl="0">
              <a:spcBef>
                <a:spcPts val="0"/>
              </a:spcBef>
              <a:spcAft>
                <a:spcPts val="0"/>
              </a:spcAft>
              <a:buNone/>
            </a:pPr>
            <a:endParaRPr sz="1600" b="1" dirty="0">
              <a:solidFill>
                <a:schemeClr val="tx1"/>
              </a:solidFill>
              <a:latin typeface="Arial" panose="020B0604020202020204" pitchFamily="34" charset="0"/>
              <a:ea typeface="Fira Sans Extra Condensed"/>
              <a:cs typeface="Arial" panose="020B0604020202020204" pitchFamily="34" charset="0"/>
              <a:sym typeface="Fira Sans Extra Condensed"/>
            </a:endParaRPr>
          </a:p>
        </p:txBody>
      </p:sp>
      <p:sp>
        <p:nvSpPr>
          <p:cNvPr id="9" name="Google Shape;722;p31">
            <a:extLst>
              <a:ext uri="{FF2B5EF4-FFF2-40B4-BE49-F238E27FC236}">
                <a16:creationId xmlns:a16="http://schemas.microsoft.com/office/drawing/2014/main" id="{3899308F-2745-50C3-EC52-03DBAB611398}"/>
              </a:ext>
            </a:extLst>
          </p:cNvPr>
          <p:cNvSpPr txBox="1"/>
          <p:nvPr/>
        </p:nvSpPr>
        <p:spPr>
          <a:xfrm>
            <a:off x="482610" y="3223881"/>
            <a:ext cx="3662953"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3600" b="1" dirty="0">
                <a:solidFill>
                  <a:srgbClr val="FFC000"/>
                </a:solidFill>
                <a:latin typeface="Arial" panose="020B0604020202020204" pitchFamily="34" charset="0"/>
                <a:ea typeface="Fira Sans Extra Condensed"/>
                <a:cs typeface="Arial" panose="020B0604020202020204" pitchFamily="34" charset="0"/>
                <a:sym typeface="Fira Sans Extra Condensed"/>
              </a:rPr>
              <a:t>414.169 </a:t>
            </a:r>
            <a:r>
              <a:rPr lang="es-CO" sz="1800" b="1" dirty="0">
                <a:solidFill>
                  <a:srgbClr val="FFC000"/>
                </a:solidFill>
                <a:latin typeface="Arial" panose="020B0604020202020204" pitchFamily="34" charset="0"/>
                <a:ea typeface="Fira Sans Extra Condensed"/>
                <a:cs typeface="Arial" panose="020B0604020202020204" pitchFamily="34" charset="0"/>
                <a:sym typeface="Fira Sans Extra Condensed"/>
              </a:rPr>
              <a:t>radicados</a:t>
            </a:r>
            <a:endParaRPr sz="1800"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sp>
        <p:nvSpPr>
          <p:cNvPr id="11" name="Google Shape;154;p19">
            <a:extLst>
              <a:ext uri="{FF2B5EF4-FFF2-40B4-BE49-F238E27FC236}">
                <a16:creationId xmlns:a16="http://schemas.microsoft.com/office/drawing/2014/main" id="{EDCA0155-8525-14D4-98D8-A3776813927B}"/>
              </a:ext>
            </a:extLst>
          </p:cNvPr>
          <p:cNvSpPr txBox="1"/>
          <p:nvPr/>
        </p:nvSpPr>
        <p:spPr>
          <a:xfrm>
            <a:off x="625098" y="2845906"/>
            <a:ext cx="3377979" cy="377975"/>
          </a:xfrm>
          <a:prstGeom prst="rect">
            <a:avLst/>
          </a:prstGeom>
          <a:noFill/>
          <a:ln>
            <a:noFill/>
          </a:ln>
        </p:spPr>
        <p:txBody>
          <a:bodyPr spcFirstLastPara="1" wrap="square" lIns="91425" tIns="91425" rIns="91425" bIns="91425" anchor="t" anchorCtr="0">
            <a:noAutofit/>
          </a:bodyPr>
          <a:lstStyle/>
          <a:p>
            <a:pPr lvl="0" algn="ctr"/>
            <a:r>
              <a:rPr lang="es-CO" sz="1600" dirty="0">
                <a:solidFill>
                  <a:schemeClr val="dk1"/>
                </a:solidFill>
                <a:latin typeface="Arial" panose="020B0604020202020204" pitchFamily="34" charset="0"/>
                <a:ea typeface="Lexend Deca"/>
                <a:cs typeface="Arial" panose="020B0604020202020204" pitchFamily="34" charset="0"/>
                <a:sym typeface="Lexend Deca"/>
              </a:rPr>
              <a:t>La volumetría estimada contiene:</a:t>
            </a:r>
            <a:endParaRPr lang="es-ES" sz="1600" dirty="0">
              <a:solidFill>
                <a:schemeClr val="dk1"/>
              </a:solidFill>
              <a:latin typeface="Arial" panose="020B0604020202020204" pitchFamily="34" charset="0"/>
              <a:ea typeface="Lexend Deca"/>
              <a:cs typeface="Arial" panose="020B0604020202020204" pitchFamily="34" charset="0"/>
            </a:endParaRPr>
          </a:p>
        </p:txBody>
      </p:sp>
      <p:sp>
        <p:nvSpPr>
          <p:cNvPr id="14" name="Google Shape;154;p19">
            <a:extLst>
              <a:ext uri="{FF2B5EF4-FFF2-40B4-BE49-F238E27FC236}">
                <a16:creationId xmlns:a16="http://schemas.microsoft.com/office/drawing/2014/main" id="{27E33CE7-C1EF-1EE2-6AE8-6726BFB9EB98}"/>
              </a:ext>
            </a:extLst>
          </p:cNvPr>
          <p:cNvSpPr txBox="1"/>
          <p:nvPr/>
        </p:nvSpPr>
        <p:spPr>
          <a:xfrm>
            <a:off x="321777" y="5938349"/>
            <a:ext cx="4366872" cy="768724"/>
          </a:xfrm>
          <a:prstGeom prst="rect">
            <a:avLst/>
          </a:prstGeom>
          <a:noFill/>
          <a:ln>
            <a:noFill/>
          </a:ln>
        </p:spPr>
        <p:txBody>
          <a:bodyPr spcFirstLastPara="1" wrap="square" lIns="91425" tIns="91425" rIns="91425" bIns="91425" anchor="t" anchorCtr="0">
            <a:noAutofit/>
          </a:bodyPr>
          <a:lstStyle/>
          <a:p>
            <a:pPr lvl="0" algn="ctr"/>
            <a:r>
              <a:rPr lang="es-CO" sz="1600" dirty="0">
                <a:solidFill>
                  <a:schemeClr val="dk1"/>
                </a:solidFill>
                <a:latin typeface="Arial" panose="020B0604020202020204" pitchFamily="34" charset="0"/>
                <a:ea typeface="Lexend Deca"/>
                <a:cs typeface="Arial" panose="020B0604020202020204" pitchFamily="34" charset="0"/>
                <a:sym typeface="Lexend Deca"/>
              </a:rPr>
              <a:t>Esta estimación no incluye la documentación almacenada en otros repositorios distintos a SIDEAF y SIGEF.</a:t>
            </a:r>
            <a:endParaRPr lang="es-ES" sz="1600" dirty="0">
              <a:solidFill>
                <a:schemeClr val="dk1"/>
              </a:solidFill>
              <a:latin typeface="Arial" panose="020B0604020202020204" pitchFamily="34" charset="0"/>
              <a:ea typeface="Lexend Deca"/>
              <a:cs typeface="Arial" panose="020B0604020202020204" pitchFamily="34" charset="0"/>
            </a:endParaRPr>
          </a:p>
        </p:txBody>
      </p:sp>
      <p:sp>
        <p:nvSpPr>
          <p:cNvPr id="19" name="Google Shape;154;p19">
            <a:extLst>
              <a:ext uri="{FF2B5EF4-FFF2-40B4-BE49-F238E27FC236}">
                <a16:creationId xmlns:a16="http://schemas.microsoft.com/office/drawing/2014/main" id="{940FE4A8-6BD7-5E9B-6750-4F877D11A93B}"/>
              </a:ext>
            </a:extLst>
          </p:cNvPr>
          <p:cNvSpPr txBox="1"/>
          <p:nvPr/>
        </p:nvSpPr>
        <p:spPr>
          <a:xfrm>
            <a:off x="625096" y="3945625"/>
            <a:ext cx="3377979" cy="377975"/>
          </a:xfrm>
          <a:prstGeom prst="rect">
            <a:avLst/>
          </a:prstGeom>
          <a:noFill/>
          <a:ln>
            <a:noFill/>
          </a:ln>
        </p:spPr>
        <p:txBody>
          <a:bodyPr spcFirstLastPara="1" wrap="square" lIns="91425" tIns="91425" rIns="91425" bIns="91425" anchor="t" anchorCtr="0">
            <a:noAutofit/>
          </a:bodyPr>
          <a:lstStyle/>
          <a:p>
            <a:pPr lvl="0" algn="ctr"/>
            <a:r>
              <a:rPr lang="es-CO" sz="1600" dirty="0">
                <a:solidFill>
                  <a:schemeClr val="dk1"/>
                </a:solidFill>
                <a:latin typeface="Arial" panose="020B0604020202020204" pitchFamily="34" charset="0"/>
                <a:ea typeface="Lexend Deca"/>
                <a:cs typeface="Arial" panose="020B0604020202020204" pitchFamily="34" charset="0"/>
                <a:sym typeface="Lexend Deca"/>
              </a:rPr>
              <a:t>con un promedio de 3 documentos por cada radicado, se tiene un aproximado de:</a:t>
            </a:r>
            <a:endParaRPr lang="es-ES" sz="1600" dirty="0">
              <a:solidFill>
                <a:schemeClr val="dk1"/>
              </a:solidFill>
              <a:latin typeface="Arial" panose="020B0604020202020204" pitchFamily="34" charset="0"/>
              <a:ea typeface="Lexend Deca"/>
              <a:cs typeface="Arial" panose="020B0604020202020204" pitchFamily="34" charset="0"/>
            </a:endParaRPr>
          </a:p>
        </p:txBody>
      </p:sp>
      <p:sp>
        <p:nvSpPr>
          <p:cNvPr id="20" name="Google Shape;722;p31">
            <a:extLst>
              <a:ext uri="{FF2B5EF4-FFF2-40B4-BE49-F238E27FC236}">
                <a16:creationId xmlns:a16="http://schemas.microsoft.com/office/drawing/2014/main" id="{4B65124C-6D77-B813-173D-648A3E0375D9}"/>
              </a:ext>
            </a:extLst>
          </p:cNvPr>
          <p:cNvSpPr txBox="1"/>
          <p:nvPr/>
        </p:nvSpPr>
        <p:spPr>
          <a:xfrm>
            <a:off x="482608" y="4943328"/>
            <a:ext cx="3662953"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3600" b="1" dirty="0">
                <a:solidFill>
                  <a:srgbClr val="FFC000"/>
                </a:solidFill>
                <a:latin typeface="Arial" panose="020B0604020202020204" pitchFamily="34" charset="0"/>
                <a:ea typeface="Fira Sans Extra Condensed"/>
                <a:cs typeface="Arial" panose="020B0604020202020204" pitchFamily="34" charset="0"/>
                <a:sym typeface="Fira Sans Extra Condensed"/>
              </a:rPr>
              <a:t>1.242.507</a:t>
            </a:r>
            <a:r>
              <a:rPr lang="es-CO" sz="1800" b="1" dirty="0">
                <a:solidFill>
                  <a:srgbClr val="FFC000"/>
                </a:solidFill>
                <a:latin typeface="Arial" panose="020B0604020202020204" pitchFamily="34" charset="0"/>
                <a:ea typeface="Fira Sans Extra Condensed"/>
                <a:cs typeface="Arial" panose="020B0604020202020204" pitchFamily="34" charset="0"/>
                <a:sym typeface="Fira Sans Extra Condensed"/>
              </a:rPr>
              <a:t> documentos</a:t>
            </a:r>
            <a:endParaRPr sz="1800"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sp>
        <p:nvSpPr>
          <p:cNvPr id="21" name="Rectángulo 20">
            <a:extLst>
              <a:ext uri="{FF2B5EF4-FFF2-40B4-BE49-F238E27FC236}">
                <a16:creationId xmlns:a16="http://schemas.microsoft.com/office/drawing/2014/main" id="{647AB539-3D1F-A9A9-51CA-19B3AF11824E}"/>
              </a:ext>
            </a:extLst>
          </p:cNvPr>
          <p:cNvSpPr/>
          <p:nvPr/>
        </p:nvSpPr>
        <p:spPr>
          <a:xfrm>
            <a:off x="4876219" y="3619889"/>
            <a:ext cx="6096000" cy="1815882"/>
          </a:xfrm>
          <a:prstGeom prst="rect">
            <a:avLst/>
          </a:prstGeom>
        </p:spPr>
        <p:txBody>
          <a:bodyPr>
            <a:spAutoFit/>
          </a:bodyPr>
          <a:lstStyle/>
          <a:p>
            <a:pPr algn="ctr"/>
            <a:r>
              <a:rPr lang="es-CO" sz="1600" dirty="0">
                <a:latin typeface="Arial" panose="020B0604020202020204" pitchFamily="34" charset="0"/>
                <a:cs typeface="Arial" panose="020B0604020202020204" pitchFamily="34" charset="0"/>
              </a:rPr>
              <a:t>Para la vigencia 2025 se intervendrán 183.000 documentos, con un costo estimado de:</a:t>
            </a:r>
          </a:p>
          <a:p>
            <a:pPr algn="ctr"/>
            <a:endParaRPr lang="es-CO" sz="1600" dirty="0">
              <a:latin typeface="Arial" panose="020B0604020202020204" pitchFamily="34" charset="0"/>
              <a:cs typeface="Arial" panose="020B0604020202020204" pitchFamily="34" charset="0"/>
            </a:endParaRPr>
          </a:p>
          <a:p>
            <a:pPr algn="ctr"/>
            <a:endParaRPr lang="es-CO" sz="1600" dirty="0">
              <a:latin typeface="Arial" panose="020B0604020202020204" pitchFamily="34" charset="0"/>
              <a:cs typeface="Arial" panose="020B0604020202020204" pitchFamily="34" charset="0"/>
            </a:endParaRPr>
          </a:p>
          <a:p>
            <a:pPr algn="ctr"/>
            <a:endParaRPr lang="es-CO" sz="1600" dirty="0">
              <a:latin typeface="Arial" panose="020B0604020202020204" pitchFamily="34" charset="0"/>
              <a:cs typeface="Arial" panose="020B0604020202020204" pitchFamily="34" charset="0"/>
            </a:endParaRPr>
          </a:p>
          <a:p>
            <a:pPr algn="ctr"/>
            <a:r>
              <a:rPr lang="es-CO" sz="1600" dirty="0">
                <a:latin typeface="Arial" panose="020B0604020202020204" pitchFamily="34" charset="0"/>
                <a:cs typeface="Arial" panose="020B0604020202020204" pitchFamily="34" charset="0"/>
              </a:rPr>
              <a:t>Permanecen por intervenir 1.059.507 documentos, cuyo costo aproximado </a:t>
            </a:r>
            <a:r>
              <a:rPr lang="es-CO" sz="1600">
                <a:latin typeface="Arial" panose="020B0604020202020204" pitchFamily="34" charset="0"/>
                <a:cs typeface="Arial" panose="020B0604020202020204" pitchFamily="34" charset="0"/>
              </a:rPr>
              <a:t>asciende a:</a:t>
            </a:r>
            <a:endParaRPr lang="es-CO" sz="1600" dirty="0">
              <a:latin typeface="Arial" panose="020B0604020202020204" pitchFamily="34" charset="0"/>
              <a:cs typeface="Arial" panose="020B0604020202020204" pitchFamily="34" charset="0"/>
            </a:endParaRPr>
          </a:p>
        </p:txBody>
      </p:sp>
      <p:sp>
        <p:nvSpPr>
          <p:cNvPr id="22" name="Google Shape;722;p31">
            <a:extLst>
              <a:ext uri="{FF2B5EF4-FFF2-40B4-BE49-F238E27FC236}">
                <a16:creationId xmlns:a16="http://schemas.microsoft.com/office/drawing/2014/main" id="{1F7314FA-84D6-9284-172A-C26B384666D9}"/>
              </a:ext>
            </a:extLst>
          </p:cNvPr>
          <p:cNvSpPr txBox="1"/>
          <p:nvPr/>
        </p:nvSpPr>
        <p:spPr>
          <a:xfrm>
            <a:off x="5982203" y="4074746"/>
            <a:ext cx="3701162"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3600" b="1" dirty="0">
                <a:solidFill>
                  <a:srgbClr val="FFC000"/>
                </a:solidFill>
                <a:latin typeface="Arial" panose="020B0604020202020204" pitchFamily="34" charset="0"/>
                <a:ea typeface="Fira Sans Extra Condensed"/>
                <a:cs typeface="Arial" panose="020B0604020202020204" pitchFamily="34" charset="0"/>
                <a:sym typeface="Fira Sans Extra Condensed"/>
              </a:rPr>
              <a:t>$1.200.000.000</a:t>
            </a:r>
            <a:endParaRPr sz="3600"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sp>
        <p:nvSpPr>
          <p:cNvPr id="23" name="Google Shape;722;p31">
            <a:extLst>
              <a:ext uri="{FF2B5EF4-FFF2-40B4-BE49-F238E27FC236}">
                <a16:creationId xmlns:a16="http://schemas.microsoft.com/office/drawing/2014/main" id="{114B3D64-8D2A-17FE-DE69-40EFC596A58F}"/>
              </a:ext>
            </a:extLst>
          </p:cNvPr>
          <p:cNvSpPr txBox="1"/>
          <p:nvPr/>
        </p:nvSpPr>
        <p:spPr>
          <a:xfrm>
            <a:off x="6073638" y="5489882"/>
            <a:ext cx="3701162"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3600" b="1" dirty="0">
                <a:solidFill>
                  <a:srgbClr val="FFC000"/>
                </a:solidFill>
                <a:latin typeface="Arial" panose="020B0604020202020204" pitchFamily="34" charset="0"/>
                <a:ea typeface="Fira Sans Extra Condensed"/>
                <a:cs typeface="Arial" panose="020B0604020202020204" pitchFamily="34" charset="0"/>
                <a:sym typeface="Fira Sans Extra Condensed"/>
              </a:rPr>
              <a:t>$6.947.586.885</a:t>
            </a:r>
            <a:endParaRPr sz="3600"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spTree>
    <p:extLst>
      <p:ext uri="{BB962C8B-B14F-4D97-AF65-F5344CB8AC3E}">
        <p14:creationId xmlns:p14="http://schemas.microsoft.com/office/powerpoint/2010/main" val="41265536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F9124-7499-90BB-F80B-56AA55CCCCA4}"/>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B49524FC-E286-4C30-AB83-3C856EF33A02}"/>
              </a:ext>
            </a:extLst>
          </p:cNvPr>
          <p:cNvSpPr txBox="1"/>
          <p:nvPr/>
        </p:nvSpPr>
        <p:spPr>
          <a:xfrm>
            <a:off x="-87086" y="76200"/>
            <a:ext cx="10951029" cy="707886"/>
          </a:xfrm>
          <a:prstGeom prst="rect">
            <a:avLst/>
          </a:prstGeom>
          <a:noFill/>
        </p:spPr>
        <p:txBody>
          <a:bodyPr wrap="square" rtlCol="0">
            <a:spAutoFit/>
          </a:bodyPr>
          <a:lstStyle/>
          <a:p>
            <a:pPr algn="ctr"/>
            <a:r>
              <a:rPr lang="es-CO" sz="2000" dirty="0">
                <a:solidFill>
                  <a:schemeClr val="accent4">
                    <a:lumMod val="75000"/>
                  </a:schemeClr>
                </a:solidFill>
                <a:effectLst>
                  <a:outerShdw blurRad="38100" dist="38100" dir="2700000" algn="tl">
                    <a:srgbClr val="000000">
                      <a:alpha val="43137"/>
                    </a:srgbClr>
                  </a:outerShdw>
                </a:effectLst>
              </a:rPr>
              <a:t>ES NECESARIO LLEGAR A UN ÓPTIMO DE OPERACIÓN DE FONCEP ANTES DE TERCERIZAR SU </a:t>
            </a:r>
          </a:p>
          <a:p>
            <a:pPr algn="ctr"/>
            <a:r>
              <a:rPr lang="es-CO" sz="2000" dirty="0">
                <a:solidFill>
                  <a:schemeClr val="accent4">
                    <a:lumMod val="75000"/>
                  </a:schemeClr>
                </a:solidFill>
                <a:effectLst>
                  <a:outerShdw blurRad="38100" dist="38100" dir="2700000" algn="tl">
                    <a:srgbClr val="000000">
                      <a:alpha val="43137"/>
                    </a:srgbClr>
                  </a:outerShdw>
                </a:effectLst>
              </a:rPr>
              <a:t>ADMINISTRACIÓN </a:t>
            </a:r>
          </a:p>
        </p:txBody>
      </p:sp>
      <p:sp>
        <p:nvSpPr>
          <p:cNvPr id="5" name="Rectángulo 4">
            <a:extLst>
              <a:ext uri="{FF2B5EF4-FFF2-40B4-BE49-F238E27FC236}">
                <a16:creationId xmlns:a16="http://schemas.microsoft.com/office/drawing/2014/main" id="{A26B4B05-BB23-8875-4166-7260CF81CEB7}"/>
              </a:ext>
            </a:extLst>
          </p:cNvPr>
          <p:cNvSpPr/>
          <p:nvPr/>
        </p:nvSpPr>
        <p:spPr>
          <a:xfrm>
            <a:off x="318404" y="2477478"/>
            <a:ext cx="3045281" cy="2554545"/>
          </a:xfrm>
          <a:prstGeom prst="rect">
            <a:avLst/>
          </a:prstGeom>
          <a:noFill/>
        </p:spPr>
        <p:txBody>
          <a:bodyPr wrap="square" lIns="91440" tIns="45720" rIns="91440" bIns="45720">
            <a:spAutoFit/>
          </a:bodyPr>
          <a:lstStyle/>
          <a:p>
            <a:pPr algn="ctr"/>
            <a:r>
              <a:rPr lang="es-ES" sz="40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DESAFÍOS DE OPERACIÓN </a:t>
            </a:r>
          </a:p>
          <a:p>
            <a:pPr algn="ctr"/>
            <a:r>
              <a:rPr lang="es-E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Y GESTIÓN </a:t>
            </a:r>
            <a:endParaRPr lang="es-ES" sz="40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7" name="CuadroTexto 6">
            <a:extLst>
              <a:ext uri="{FF2B5EF4-FFF2-40B4-BE49-F238E27FC236}">
                <a16:creationId xmlns:a16="http://schemas.microsoft.com/office/drawing/2014/main" id="{8C26F986-8626-A8A3-518B-91BEDFF1293A}"/>
              </a:ext>
            </a:extLst>
          </p:cNvPr>
          <p:cNvSpPr txBox="1"/>
          <p:nvPr/>
        </p:nvSpPr>
        <p:spPr>
          <a:xfrm>
            <a:off x="3820885" y="2828835"/>
            <a:ext cx="7151915" cy="1384995"/>
          </a:xfrm>
          <a:prstGeom prst="rect">
            <a:avLst/>
          </a:prstGeom>
          <a:noFill/>
        </p:spPr>
        <p:txBody>
          <a:bodyPr wrap="square">
            <a:spAutoFit/>
          </a:bodyPr>
          <a:lstStyle/>
          <a:p>
            <a:pPr marL="342900" indent="-342900">
              <a:buAutoNum type="arabicPeriod"/>
            </a:pPr>
            <a:r>
              <a:rPr lang="es-CO" sz="2800" dirty="0"/>
              <a:t>Reto tecnológico / tiempo / costos </a:t>
            </a:r>
            <a:r>
              <a:rPr lang="es-CO" sz="2800" dirty="0">
                <a:solidFill>
                  <a:srgbClr val="FF0000"/>
                </a:solidFill>
              </a:rPr>
              <a:t>PENDIENTE INGENIERA TANIA</a:t>
            </a:r>
          </a:p>
          <a:p>
            <a:pPr marL="342900" indent="-342900">
              <a:buAutoNum type="arabicPeriod"/>
            </a:pPr>
            <a:endParaRPr lang="es-CO" sz="2800" dirty="0"/>
          </a:p>
        </p:txBody>
      </p:sp>
    </p:spTree>
    <p:extLst>
      <p:ext uri="{BB962C8B-B14F-4D97-AF65-F5344CB8AC3E}">
        <p14:creationId xmlns:p14="http://schemas.microsoft.com/office/powerpoint/2010/main" val="34035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Google Shape;2271;p42">
            <a:extLst>
              <a:ext uri="{FF2B5EF4-FFF2-40B4-BE49-F238E27FC236}">
                <a16:creationId xmlns:a16="http://schemas.microsoft.com/office/drawing/2014/main" id="{34766A50-1BA0-BE4F-B91C-A38BC7215851}"/>
              </a:ext>
            </a:extLst>
          </p:cNvPr>
          <p:cNvSpPr txBox="1">
            <a:spLocks/>
          </p:cNvSpPr>
          <p:nvPr/>
        </p:nvSpPr>
        <p:spPr>
          <a:xfrm>
            <a:off x="675357" y="459511"/>
            <a:ext cx="9753292" cy="648927"/>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nSpc>
                <a:spcPct val="107000"/>
              </a:lnSpc>
              <a:spcAft>
                <a:spcPts val="800"/>
              </a:spcAft>
            </a:pPr>
            <a:r>
              <a:rPr lang="es-CO" sz="2400" kern="100" dirty="0">
                <a:effectLst/>
                <a:latin typeface="Aptos" panose="020B0004020202020204" pitchFamily="34" charset="0"/>
                <a:ea typeface="Aptos" panose="020B0004020202020204" pitchFamily="34" charset="0"/>
                <a:cs typeface="Times New Roman" panose="02020603050405020304" pitchFamily="18" charset="0"/>
              </a:rPr>
              <a:t>Es necesario llegar a un óptimo de operación del FONCEP antes de tercerizar su administración </a:t>
            </a:r>
          </a:p>
          <a:p>
            <a:pPr>
              <a:lnSpc>
                <a:spcPct val="107000"/>
              </a:lnSpc>
              <a:spcAft>
                <a:spcPts val="800"/>
              </a:spcAft>
            </a:pPr>
            <a:endParaRPr lang="es-CO"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D164B8E8-A894-2358-000D-808279F2FCDD}"/>
              </a:ext>
            </a:extLst>
          </p:cNvPr>
          <p:cNvSpPr/>
          <p:nvPr/>
        </p:nvSpPr>
        <p:spPr>
          <a:xfrm>
            <a:off x="0" y="942687"/>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4" name="Rectángulo: esquinas superiores redondeadas 3">
            <a:extLst>
              <a:ext uri="{FF2B5EF4-FFF2-40B4-BE49-F238E27FC236}">
                <a16:creationId xmlns:a16="http://schemas.microsoft.com/office/drawing/2014/main" id="{0AD6AC93-6821-849C-A593-ED361BB74CB3}"/>
              </a:ext>
            </a:extLst>
          </p:cNvPr>
          <p:cNvSpPr/>
          <p:nvPr/>
        </p:nvSpPr>
        <p:spPr>
          <a:xfrm rot="10800000">
            <a:off x="186930" y="16276"/>
            <a:ext cx="488427" cy="707225"/>
          </a:xfrm>
          <a:prstGeom prst="round2SameRect">
            <a:avLst/>
          </a:prstGeom>
          <a:solidFill>
            <a:srgbClr val="D91A2D"/>
          </a:solidFill>
          <a:ln>
            <a:solidFill>
              <a:srgbClr val="D91A2D"/>
            </a:solidFill>
          </a:ln>
          <a:effectLst>
            <a:outerShdw blurRad="63500" dist="38100" dir="33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121920" tIns="60960" rIns="121920" bIns="60960" rtlCol="0" anchor="ctr"/>
          <a:lstStyle>
            <a:defPPr>
              <a:defRPr lang="es-E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2400">
              <a:cs typeface="Arial"/>
            </a:endParaRPr>
          </a:p>
        </p:txBody>
      </p:sp>
      <p:sp>
        <p:nvSpPr>
          <p:cNvPr id="5" name="CuadroTexto 4">
            <a:extLst>
              <a:ext uri="{FF2B5EF4-FFF2-40B4-BE49-F238E27FC236}">
                <a16:creationId xmlns:a16="http://schemas.microsoft.com/office/drawing/2014/main" id="{8EBAEC05-DCFD-327A-5DD3-A155700E87B1}"/>
              </a:ext>
            </a:extLst>
          </p:cNvPr>
          <p:cNvSpPr txBox="1"/>
          <p:nvPr/>
        </p:nvSpPr>
        <p:spPr>
          <a:xfrm>
            <a:off x="-2616856" y="77502"/>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2</a:t>
            </a:r>
          </a:p>
        </p:txBody>
      </p:sp>
      <p:sp>
        <p:nvSpPr>
          <p:cNvPr id="7" name="CuadroTexto 6">
            <a:extLst>
              <a:ext uri="{FF2B5EF4-FFF2-40B4-BE49-F238E27FC236}">
                <a16:creationId xmlns:a16="http://schemas.microsoft.com/office/drawing/2014/main" id="{4815953A-7E8F-62FD-B8B2-E1D4EBA18602}"/>
              </a:ext>
            </a:extLst>
          </p:cNvPr>
          <p:cNvSpPr txBox="1"/>
          <p:nvPr/>
        </p:nvSpPr>
        <p:spPr>
          <a:xfrm>
            <a:off x="2786743" y="1490447"/>
            <a:ext cx="5225143" cy="830997"/>
          </a:xfrm>
          <a:prstGeom prst="rect">
            <a:avLst/>
          </a:prstGeom>
          <a:noFill/>
        </p:spPr>
        <p:txBody>
          <a:bodyPr wrap="square" rtlCol="0">
            <a:spAutoFit/>
          </a:bodyPr>
          <a:lstStyle/>
          <a:p>
            <a:pPr algn="ctr"/>
            <a:r>
              <a:rPr lang="es-MX" sz="2400" b="1" dirty="0">
                <a:latin typeface="Arial" panose="020B0604020202020204" pitchFamily="34" charset="0"/>
                <a:cs typeface="Arial" panose="020B0604020202020204" pitchFamily="34" charset="0"/>
              </a:rPr>
              <a:t>El FONCEP opera con los siguientes recursos:</a:t>
            </a:r>
            <a:endParaRPr lang="es-CO" sz="2400" b="1" dirty="0">
              <a:latin typeface="Arial" panose="020B0604020202020204" pitchFamily="34" charset="0"/>
              <a:cs typeface="Arial" panose="020B0604020202020204" pitchFamily="34" charset="0"/>
            </a:endParaRPr>
          </a:p>
        </p:txBody>
      </p:sp>
      <p:sp>
        <p:nvSpPr>
          <p:cNvPr id="8" name="CuadroTexto 7">
            <a:extLst>
              <a:ext uri="{FF2B5EF4-FFF2-40B4-BE49-F238E27FC236}">
                <a16:creationId xmlns:a16="http://schemas.microsoft.com/office/drawing/2014/main" id="{0C70A07A-AA82-81BC-FA22-B029D427BD09}"/>
              </a:ext>
            </a:extLst>
          </p:cNvPr>
          <p:cNvSpPr txBox="1"/>
          <p:nvPr/>
        </p:nvSpPr>
        <p:spPr>
          <a:xfrm>
            <a:off x="431143" y="2884964"/>
            <a:ext cx="2780143" cy="923330"/>
          </a:xfrm>
          <a:prstGeom prst="rect">
            <a:avLst/>
          </a:prstGeom>
          <a:noFill/>
        </p:spPr>
        <p:txBody>
          <a:bodyPr wrap="square" rtlCol="0">
            <a:spAutoFit/>
          </a:bodyPr>
          <a:lstStyle/>
          <a:p>
            <a:pPr algn="ctr"/>
            <a:r>
              <a:rPr lang="es-CO" b="1" dirty="0">
                <a:solidFill>
                  <a:srgbClr val="00B050"/>
                </a:solidFill>
                <a:latin typeface="Arial" panose="020B0604020202020204" pitchFamily="34" charset="0"/>
                <a:cs typeface="Arial" panose="020B0604020202020204" pitchFamily="34" charset="0"/>
              </a:rPr>
              <a:t>$ 63.710.908.000</a:t>
            </a:r>
          </a:p>
          <a:p>
            <a:pPr algn="ctr"/>
            <a:r>
              <a:rPr lang="es-CO" dirty="0">
                <a:latin typeface="Arial" panose="020B0604020202020204" pitchFamily="34" charset="0"/>
                <a:cs typeface="Arial" panose="020B0604020202020204" pitchFamily="34" charset="0"/>
              </a:rPr>
              <a:t>GASTOS DE FUNCIONAMIENTO </a:t>
            </a:r>
          </a:p>
        </p:txBody>
      </p:sp>
      <p:sp>
        <p:nvSpPr>
          <p:cNvPr id="9" name="CuadroTexto 8">
            <a:extLst>
              <a:ext uri="{FF2B5EF4-FFF2-40B4-BE49-F238E27FC236}">
                <a16:creationId xmlns:a16="http://schemas.microsoft.com/office/drawing/2014/main" id="{A085B61B-3B06-1F37-CEFC-F4C6036A76F5}"/>
              </a:ext>
            </a:extLst>
          </p:cNvPr>
          <p:cNvSpPr txBox="1"/>
          <p:nvPr/>
        </p:nvSpPr>
        <p:spPr>
          <a:xfrm>
            <a:off x="4039824" y="2906259"/>
            <a:ext cx="2780143" cy="923330"/>
          </a:xfrm>
          <a:prstGeom prst="rect">
            <a:avLst/>
          </a:prstGeom>
          <a:noFill/>
        </p:spPr>
        <p:txBody>
          <a:bodyPr wrap="square" rtlCol="0">
            <a:spAutoFit/>
          </a:bodyPr>
          <a:lstStyle/>
          <a:p>
            <a:pPr algn="ctr"/>
            <a:r>
              <a:rPr lang="es-CO" b="1" dirty="0">
                <a:solidFill>
                  <a:srgbClr val="00B050"/>
                </a:solidFill>
                <a:latin typeface="Arial" panose="020B0604020202020204" pitchFamily="34" charset="0"/>
                <a:cs typeface="Arial" panose="020B0604020202020204" pitchFamily="34" charset="0"/>
              </a:rPr>
              <a:t>$ 5.867.593.000</a:t>
            </a:r>
          </a:p>
          <a:p>
            <a:pPr algn="ctr"/>
            <a:r>
              <a:rPr lang="es-CO" dirty="0">
                <a:latin typeface="Arial" panose="020B0604020202020204" pitchFamily="34" charset="0"/>
                <a:cs typeface="Arial" panose="020B0604020202020204" pitchFamily="34" charset="0"/>
              </a:rPr>
              <a:t>INVERSIÓN </a:t>
            </a:r>
          </a:p>
          <a:p>
            <a:pPr algn="ctr"/>
            <a:endParaRPr lang="es-CO" dirty="0">
              <a:latin typeface="Arial" panose="020B0604020202020204" pitchFamily="34" charset="0"/>
              <a:cs typeface="Arial" panose="020B0604020202020204" pitchFamily="34" charset="0"/>
            </a:endParaRPr>
          </a:p>
        </p:txBody>
      </p:sp>
      <p:sp>
        <p:nvSpPr>
          <p:cNvPr id="11" name="CuadroTexto 10">
            <a:extLst>
              <a:ext uri="{FF2B5EF4-FFF2-40B4-BE49-F238E27FC236}">
                <a16:creationId xmlns:a16="http://schemas.microsoft.com/office/drawing/2014/main" id="{A9FDDA90-AAA5-2097-C32B-0CA6F715B570}"/>
              </a:ext>
            </a:extLst>
          </p:cNvPr>
          <p:cNvSpPr txBox="1"/>
          <p:nvPr/>
        </p:nvSpPr>
        <p:spPr>
          <a:xfrm>
            <a:off x="7648506" y="2878322"/>
            <a:ext cx="2780143" cy="646331"/>
          </a:xfrm>
          <a:prstGeom prst="rect">
            <a:avLst/>
          </a:prstGeom>
          <a:noFill/>
        </p:spPr>
        <p:txBody>
          <a:bodyPr wrap="square" rtlCol="0">
            <a:spAutoFit/>
          </a:bodyPr>
          <a:lstStyle/>
          <a:p>
            <a:pPr algn="ctr"/>
            <a:r>
              <a:rPr lang="es-CO" b="1" dirty="0">
                <a:solidFill>
                  <a:srgbClr val="00B050"/>
                </a:solidFill>
                <a:latin typeface="Arial" panose="020B0604020202020204" pitchFamily="34" charset="0"/>
                <a:cs typeface="Arial" panose="020B0604020202020204" pitchFamily="34" charset="0"/>
              </a:rPr>
              <a:t>$ 179.939.404.000</a:t>
            </a:r>
          </a:p>
          <a:p>
            <a:pPr algn="ctr"/>
            <a:r>
              <a:rPr lang="es-CO" dirty="0">
                <a:latin typeface="Arial" panose="020B0604020202020204" pitchFamily="34" charset="0"/>
                <a:cs typeface="Arial" panose="020B0604020202020204" pitchFamily="34" charset="0"/>
              </a:rPr>
              <a:t>DEUDA</a:t>
            </a:r>
          </a:p>
        </p:txBody>
      </p:sp>
      <p:pic>
        <p:nvPicPr>
          <p:cNvPr id="14" name="Imagen 13">
            <a:extLst>
              <a:ext uri="{FF2B5EF4-FFF2-40B4-BE49-F238E27FC236}">
                <a16:creationId xmlns:a16="http://schemas.microsoft.com/office/drawing/2014/main" id="{9DEC0DF3-22DC-3F8B-49DB-1509159E4A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8598" y="3656512"/>
            <a:ext cx="1021215" cy="1021215"/>
          </a:xfrm>
          <a:prstGeom prst="rect">
            <a:avLst/>
          </a:prstGeom>
        </p:spPr>
      </p:pic>
      <p:pic>
        <p:nvPicPr>
          <p:cNvPr id="22" name="Imagen 21">
            <a:extLst>
              <a:ext uri="{FF2B5EF4-FFF2-40B4-BE49-F238E27FC236}">
                <a16:creationId xmlns:a16="http://schemas.microsoft.com/office/drawing/2014/main" id="{179CA829-ECB8-A9F8-AAD0-83EE2057B4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9502" y="3697988"/>
            <a:ext cx="1120787" cy="1120787"/>
          </a:xfrm>
          <a:prstGeom prst="rect">
            <a:avLst/>
          </a:prstGeom>
        </p:spPr>
      </p:pic>
      <p:pic>
        <p:nvPicPr>
          <p:cNvPr id="26" name="Imagen 25">
            <a:extLst>
              <a:ext uri="{FF2B5EF4-FFF2-40B4-BE49-F238E27FC236}">
                <a16:creationId xmlns:a16="http://schemas.microsoft.com/office/drawing/2014/main" id="{96372716-EF53-07AC-8E0B-55E254D4B6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5357" y="3904034"/>
            <a:ext cx="914741" cy="914741"/>
          </a:xfrm>
          <a:prstGeom prst="rect">
            <a:avLst/>
          </a:prstGeom>
        </p:spPr>
      </p:pic>
      <p:sp>
        <p:nvSpPr>
          <p:cNvPr id="28" name="CuadroTexto 27">
            <a:extLst>
              <a:ext uri="{FF2B5EF4-FFF2-40B4-BE49-F238E27FC236}">
                <a16:creationId xmlns:a16="http://schemas.microsoft.com/office/drawing/2014/main" id="{7BB46426-A207-C47F-0686-E9BB6016389C}"/>
              </a:ext>
            </a:extLst>
          </p:cNvPr>
          <p:cNvSpPr txBox="1"/>
          <p:nvPr/>
        </p:nvSpPr>
        <p:spPr>
          <a:xfrm>
            <a:off x="4039824" y="5367553"/>
            <a:ext cx="2780143" cy="369332"/>
          </a:xfrm>
          <a:prstGeom prst="rect">
            <a:avLst/>
          </a:prstGeom>
          <a:solidFill>
            <a:srgbClr val="FFC000"/>
          </a:solidFill>
        </p:spPr>
        <p:txBody>
          <a:bodyPr wrap="square" rtlCol="0">
            <a:spAutoFit/>
          </a:bodyPr>
          <a:lstStyle/>
          <a:p>
            <a:pPr algn="ctr"/>
            <a:r>
              <a:rPr lang="es-CO" b="1" dirty="0">
                <a:solidFill>
                  <a:srgbClr val="00B050"/>
                </a:solidFill>
                <a:latin typeface="Arial" panose="020B0604020202020204" pitchFamily="34" charset="0"/>
                <a:cs typeface="Arial" panose="020B0604020202020204" pitchFamily="34" charset="0"/>
              </a:rPr>
              <a:t>$ 249.517.905.000</a:t>
            </a:r>
          </a:p>
        </p:txBody>
      </p:sp>
    </p:spTree>
    <p:extLst>
      <p:ext uri="{BB962C8B-B14F-4D97-AF65-F5344CB8AC3E}">
        <p14:creationId xmlns:p14="http://schemas.microsoft.com/office/powerpoint/2010/main" val="400736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Google Shape;2271;p42">
            <a:extLst>
              <a:ext uri="{FF2B5EF4-FFF2-40B4-BE49-F238E27FC236}">
                <a16:creationId xmlns:a16="http://schemas.microsoft.com/office/drawing/2014/main" id="{34766A50-1BA0-BE4F-B91C-A38BC7215851}"/>
              </a:ext>
            </a:extLst>
          </p:cNvPr>
          <p:cNvSpPr txBox="1">
            <a:spLocks/>
          </p:cNvSpPr>
          <p:nvPr/>
        </p:nvSpPr>
        <p:spPr>
          <a:xfrm>
            <a:off x="637206" y="339399"/>
            <a:ext cx="9753292" cy="648927"/>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nSpc>
                <a:spcPct val="107000"/>
              </a:lnSpc>
              <a:spcAft>
                <a:spcPts val="800"/>
              </a:spcAft>
            </a:pPr>
            <a:r>
              <a:rPr lang="es-CO" sz="1800" kern="100" dirty="0">
                <a:effectLst/>
                <a:latin typeface="Aptos" panose="020B0004020202020204" pitchFamily="34" charset="0"/>
                <a:ea typeface="Aptos" panose="020B0004020202020204" pitchFamily="34" charset="0"/>
                <a:cs typeface="Times New Roman" panose="02020603050405020304" pitchFamily="18" charset="0"/>
              </a:rPr>
              <a:t>¿Cuál es la complejidad de cuantificar econométrica y contablemente el ejercicio propio de la función de pago de las prestaciones sociales?</a:t>
            </a:r>
          </a:p>
          <a:p>
            <a:pPr>
              <a:lnSpc>
                <a:spcPct val="107000"/>
              </a:lnSpc>
              <a:spcAft>
                <a:spcPts val="800"/>
              </a:spcAft>
            </a:pPr>
            <a:endParaRPr lang="es-CO"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D164B8E8-A894-2358-000D-808279F2FCDD}"/>
              </a:ext>
            </a:extLst>
          </p:cNvPr>
          <p:cNvSpPr/>
          <p:nvPr/>
        </p:nvSpPr>
        <p:spPr>
          <a:xfrm>
            <a:off x="-35676" y="769567"/>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4" name="Rectángulo: esquinas superiores redondeadas 3">
            <a:extLst>
              <a:ext uri="{FF2B5EF4-FFF2-40B4-BE49-F238E27FC236}">
                <a16:creationId xmlns:a16="http://schemas.microsoft.com/office/drawing/2014/main" id="{0AD6AC93-6821-849C-A593-ED361BB74CB3}"/>
              </a:ext>
            </a:extLst>
          </p:cNvPr>
          <p:cNvSpPr/>
          <p:nvPr/>
        </p:nvSpPr>
        <p:spPr>
          <a:xfrm rot="10800000">
            <a:off x="186930" y="16276"/>
            <a:ext cx="488427" cy="707225"/>
          </a:xfrm>
          <a:prstGeom prst="round2SameRect">
            <a:avLst/>
          </a:prstGeom>
          <a:solidFill>
            <a:srgbClr val="D91A2D"/>
          </a:solidFill>
          <a:ln>
            <a:solidFill>
              <a:srgbClr val="D91A2D"/>
            </a:solidFill>
          </a:ln>
          <a:effectLst>
            <a:outerShdw blurRad="63500" dist="38100" dir="33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121920" tIns="60960" rIns="121920" bIns="60960" rtlCol="0" anchor="ctr"/>
          <a:lstStyle>
            <a:defPPr>
              <a:defRPr lang="es-E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2400">
              <a:cs typeface="Arial"/>
            </a:endParaRPr>
          </a:p>
        </p:txBody>
      </p:sp>
      <p:sp>
        <p:nvSpPr>
          <p:cNvPr id="5" name="CuadroTexto 4">
            <a:extLst>
              <a:ext uri="{FF2B5EF4-FFF2-40B4-BE49-F238E27FC236}">
                <a16:creationId xmlns:a16="http://schemas.microsoft.com/office/drawing/2014/main" id="{8EBAEC05-DCFD-327A-5DD3-A155700E87B1}"/>
              </a:ext>
            </a:extLst>
          </p:cNvPr>
          <p:cNvSpPr txBox="1"/>
          <p:nvPr/>
        </p:nvSpPr>
        <p:spPr>
          <a:xfrm>
            <a:off x="-2616856" y="77502"/>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3</a:t>
            </a:r>
          </a:p>
        </p:txBody>
      </p:sp>
      <p:sp>
        <p:nvSpPr>
          <p:cNvPr id="15" name="Google Shape;299;p21">
            <a:extLst>
              <a:ext uri="{FF2B5EF4-FFF2-40B4-BE49-F238E27FC236}">
                <a16:creationId xmlns:a16="http://schemas.microsoft.com/office/drawing/2014/main" id="{EEC569F9-2739-D13A-3A22-6D671189E3D5}"/>
              </a:ext>
            </a:extLst>
          </p:cNvPr>
          <p:cNvSpPr/>
          <p:nvPr/>
        </p:nvSpPr>
        <p:spPr>
          <a:xfrm>
            <a:off x="7948788" y="3067265"/>
            <a:ext cx="1778069" cy="1365731"/>
          </a:xfrm>
          <a:custGeom>
            <a:avLst/>
            <a:gdLst/>
            <a:ahLst/>
            <a:cxnLst/>
            <a:rect l="l" t="t" r="r" b="b"/>
            <a:pathLst>
              <a:path w="50281" h="50281" extrusionOk="0">
                <a:moveTo>
                  <a:pt x="25146" y="4430"/>
                </a:moveTo>
                <a:cubicBezTo>
                  <a:pt x="36552" y="4430"/>
                  <a:pt x="45851" y="13717"/>
                  <a:pt x="45851" y="25135"/>
                </a:cubicBezTo>
                <a:cubicBezTo>
                  <a:pt x="45851" y="36553"/>
                  <a:pt x="36552" y="45840"/>
                  <a:pt x="25146" y="45840"/>
                </a:cubicBezTo>
                <a:cubicBezTo>
                  <a:pt x="13728" y="45840"/>
                  <a:pt x="4441" y="36553"/>
                  <a:pt x="4441" y="25135"/>
                </a:cubicBezTo>
                <a:cubicBezTo>
                  <a:pt x="4441" y="13717"/>
                  <a:pt x="13728" y="4430"/>
                  <a:pt x="25146" y="4430"/>
                </a:cubicBezTo>
                <a:close/>
                <a:moveTo>
                  <a:pt x="25146" y="1"/>
                </a:moveTo>
                <a:cubicBezTo>
                  <a:pt x="11263" y="1"/>
                  <a:pt x="0" y="11252"/>
                  <a:pt x="0" y="25135"/>
                </a:cubicBezTo>
                <a:cubicBezTo>
                  <a:pt x="0" y="39017"/>
                  <a:pt x="11263" y="50281"/>
                  <a:pt x="25146" y="50281"/>
                </a:cubicBezTo>
                <a:cubicBezTo>
                  <a:pt x="39029" y="50281"/>
                  <a:pt x="50280" y="39017"/>
                  <a:pt x="50280" y="25135"/>
                </a:cubicBezTo>
                <a:cubicBezTo>
                  <a:pt x="50280" y="11252"/>
                  <a:pt x="39029" y="1"/>
                  <a:pt x="251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00;p21">
            <a:extLst>
              <a:ext uri="{FF2B5EF4-FFF2-40B4-BE49-F238E27FC236}">
                <a16:creationId xmlns:a16="http://schemas.microsoft.com/office/drawing/2014/main" id="{19F835E4-6169-1D64-7D80-A17149F829F2}"/>
              </a:ext>
            </a:extLst>
          </p:cNvPr>
          <p:cNvSpPr/>
          <p:nvPr/>
        </p:nvSpPr>
        <p:spPr>
          <a:xfrm rot="10800000">
            <a:off x="7950688" y="3767622"/>
            <a:ext cx="1778069" cy="694368"/>
          </a:xfrm>
          <a:custGeom>
            <a:avLst/>
            <a:gdLst/>
            <a:ahLst/>
            <a:cxnLst/>
            <a:rect l="l" t="t" r="r" b="b"/>
            <a:pathLst>
              <a:path w="50281" h="25564" extrusionOk="0">
                <a:moveTo>
                  <a:pt x="25146" y="1"/>
                </a:moveTo>
                <a:cubicBezTo>
                  <a:pt x="11263" y="1"/>
                  <a:pt x="0" y="11252"/>
                  <a:pt x="0" y="25135"/>
                </a:cubicBezTo>
                <a:cubicBezTo>
                  <a:pt x="0" y="25278"/>
                  <a:pt x="12" y="25420"/>
                  <a:pt x="12" y="25563"/>
                </a:cubicBezTo>
                <a:lnTo>
                  <a:pt x="4453" y="25563"/>
                </a:lnTo>
                <a:cubicBezTo>
                  <a:pt x="4441" y="25420"/>
                  <a:pt x="4441" y="25278"/>
                  <a:pt x="4441" y="25135"/>
                </a:cubicBezTo>
                <a:cubicBezTo>
                  <a:pt x="4441" y="13717"/>
                  <a:pt x="13728" y="4430"/>
                  <a:pt x="25146" y="4430"/>
                </a:cubicBezTo>
                <a:cubicBezTo>
                  <a:pt x="36552" y="4430"/>
                  <a:pt x="45851" y="13717"/>
                  <a:pt x="45851" y="25135"/>
                </a:cubicBezTo>
                <a:cubicBezTo>
                  <a:pt x="45851" y="25278"/>
                  <a:pt x="45839" y="25420"/>
                  <a:pt x="45839" y="25563"/>
                </a:cubicBezTo>
                <a:lnTo>
                  <a:pt x="50268" y="25563"/>
                </a:lnTo>
                <a:cubicBezTo>
                  <a:pt x="50268" y="25420"/>
                  <a:pt x="50280" y="25278"/>
                  <a:pt x="50280" y="25135"/>
                </a:cubicBezTo>
                <a:cubicBezTo>
                  <a:pt x="50280" y="11252"/>
                  <a:pt x="39029" y="1"/>
                  <a:pt x="25146" y="1"/>
                </a:cubicBezTo>
                <a:close/>
              </a:path>
            </a:pathLst>
          </a:custGeom>
          <a:solidFill>
            <a:srgbClr val="EC3A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07;p21">
            <a:extLst>
              <a:ext uri="{FF2B5EF4-FFF2-40B4-BE49-F238E27FC236}">
                <a16:creationId xmlns:a16="http://schemas.microsoft.com/office/drawing/2014/main" id="{FA86CB47-B2E3-9678-03D9-26250ED1F2FF}"/>
              </a:ext>
            </a:extLst>
          </p:cNvPr>
          <p:cNvSpPr/>
          <p:nvPr/>
        </p:nvSpPr>
        <p:spPr>
          <a:xfrm>
            <a:off x="6258197" y="3067265"/>
            <a:ext cx="1778069" cy="1365731"/>
          </a:xfrm>
          <a:custGeom>
            <a:avLst/>
            <a:gdLst/>
            <a:ahLst/>
            <a:cxnLst/>
            <a:rect l="l" t="t" r="r" b="b"/>
            <a:pathLst>
              <a:path w="50281" h="50281" extrusionOk="0">
                <a:moveTo>
                  <a:pt x="25134" y="4430"/>
                </a:moveTo>
                <a:cubicBezTo>
                  <a:pt x="36552" y="4430"/>
                  <a:pt x="45839" y="13717"/>
                  <a:pt x="45839" y="25135"/>
                </a:cubicBezTo>
                <a:cubicBezTo>
                  <a:pt x="45839" y="36553"/>
                  <a:pt x="36552" y="45840"/>
                  <a:pt x="25134" y="45840"/>
                </a:cubicBezTo>
                <a:cubicBezTo>
                  <a:pt x="13716" y="45840"/>
                  <a:pt x="4429" y="36553"/>
                  <a:pt x="4429" y="25135"/>
                </a:cubicBezTo>
                <a:cubicBezTo>
                  <a:pt x="4429" y="13717"/>
                  <a:pt x="13716" y="4430"/>
                  <a:pt x="25134" y="4430"/>
                </a:cubicBezTo>
                <a:close/>
                <a:moveTo>
                  <a:pt x="25134" y="1"/>
                </a:moveTo>
                <a:cubicBezTo>
                  <a:pt x="11251" y="1"/>
                  <a:pt x="0" y="11252"/>
                  <a:pt x="0" y="25135"/>
                </a:cubicBezTo>
                <a:cubicBezTo>
                  <a:pt x="0" y="39017"/>
                  <a:pt x="11251" y="50281"/>
                  <a:pt x="25134" y="50281"/>
                </a:cubicBezTo>
                <a:cubicBezTo>
                  <a:pt x="39017" y="50281"/>
                  <a:pt x="50280" y="39017"/>
                  <a:pt x="50280" y="25135"/>
                </a:cubicBezTo>
                <a:cubicBezTo>
                  <a:pt x="50280" y="11252"/>
                  <a:pt x="39017" y="1"/>
                  <a:pt x="2513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08;p21">
            <a:extLst>
              <a:ext uri="{FF2B5EF4-FFF2-40B4-BE49-F238E27FC236}">
                <a16:creationId xmlns:a16="http://schemas.microsoft.com/office/drawing/2014/main" id="{66CCF3D4-E557-E2E7-5637-EC509917346E}"/>
              </a:ext>
            </a:extLst>
          </p:cNvPr>
          <p:cNvSpPr/>
          <p:nvPr/>
        </p:nvSpPr>
        <p:spPr>
          <a:xfrm rot="10800000">
            <a:off x="6245316" y="3075827"/>
            <a:ext cx="1777255" cy="671389"/>
          </a:xfrm>
          <a:custGeom>
            <a:avLst/>
            <a:gdLst/>
            <a:ahLst/>
            <a:cxnLst/>
            <a:rect l="l" t="t" r="r" b="b"/>
            <a:pathLst>
              <a:path w="50258" h="24718" extrusionOk="0">
                <a:moveTo>
                  <a:pt x="1" y="0"/>
                </a:moveTo>
                <a:cubicBezTo>
                  <a:pt x="227" y="13681"/>
                  <a:pt x="11383" y="24718"/>
                  <a:pt x="25123" y="24718"/>
                </a:cubicBezTo>
                <a:cubicBezTo>
                  <a:pt x="38875" y="24718"/>
                  <a:pt x="50031" y="13681"/>
                  <a:pt x="50257" y="0"/>
                </a:cubicBezTo>
                <a:lnTo>
                  <a:pt x="45816" y="0"/>
                </a:lnTo>
                <a:cubicBezTo>
                  <a:pt x="45590" y="11216"/>
                  <a:pt x="36398" y="20277"/>
                  <a:pt x="25123" y="20277"/>
                </a:cubicBezTo>
                <a:cubicBezTo>
                  <a:pt x="13848" y="20277"/>
                  <a:pt x="4656" y="11216"/>
                  <a:pt x="4430" y="0"/>
                </a:cubicBezTo>
                <a:close/>
              </a:path>
            </a:pathLst>
          </a:custGeom>
          <a:solidFill>
            <a:srgbClr val="4949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29;p21">
            <a:extLst>
              <a:ext uri="{FF2B5EF4-FFF2-40B4-BE49-F238E27FC236}">
                <a16:creationId xmlns:a16="http://schemas.microsoft.com/office/drawing/2014/main" id="{CC97ABD7-AFA9-6D3D-6C6D-5DE0DE073D3F}"/>
              </a:ext>
            </a:extLst>
          </p:cNvPr>
          <p:cNvSpPr/>
          <p:nvPr/>
        </p:nvSpPr>
        <p:spPr>
          <a:xfrm>
            <a:off x="4565406" y="3067265"/>
            <a:ext cx="1778069" cy="1365731"/>
          </a:xfrm>
          <a:custGeom>
            <a:avLst/>
            <a:gdLst/>
            <a:ahLst/>
            <a:cxnLst/>
            <a:rect l="l" t="t" r="r" b="b"/>
            <a:pathLst>
              <a:path w="50281" h="50281" extrusionOk="0">
                <a:moveTo>
                  <a:pt x="25146" y="4430"/>
                </a:moveTo>
                <a:cubicBezTo>
                  <a:pt x="36565" y="4430"/>
                  <a:pt x="45851" y="13717"/>
                  <a:pt x="45851" y="25135"/>
                </a:cubicBezTo>
                <a:cubicBezTo>
                  <a:pt x="45851" y="36553"/>
                  <a:pt x="36565" y="45840"/>
                  <a:pt x="25146" y="45840"/>
                </a:cubicBezTo>
                <a:cubicBezTo>
                  <a:pt x="13728" y="45840"/>
                  <a:pt x="4442" y="36553"/>
                  <a:pt x="4442" y="25135"/>
                </a:cubicBezTo>
                <a:cubicBezTo>
                  <a:pt x="4442" y="13717"/>
                  <a:pt x="13728" y="4430"/>
                  <a:pt x="25146" y="4430"/>
                </a:cubicBezTo>
                <a:close/>
                <a:moveTo>
                  <a:pt x="25146" y="1"/>
                </a:moveTo>
                <a:cubicBezTo>
                  <a:pt x="11264" y="1"/>
                  <a:pt x="0" y="11252"/>
                  <a:pt x="0" y="25135"/>
                </a:cubicBezTo>
                <a:cubicBezTo>
                  <a:pt x="0" y="39017"/>
                  <a:pt x="11264" y="50281"/>
                  <a:pt x="25146" y="50281"/>
                </a:cubicBezTo>
                <a:cubicBezTo>
                  <a:pt x="39029" y="50281"/>
                  <a:pt x="50281" y="39017"/>
                  <a:pt x="50281" y="25135"/>
                </a:cubicBezTo>
                <a:cubicBezTo>
                  <a:pt x="50281" y="11252"/>
                  <a:pt x="39029" y="1"/>
                  <a:pt x="251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30;p21">
            <a:extLst>
              <a:ext uri="{FF2B5EF4-FFF2-40B4-BE49-F238E27FC236}">
                <a16:creationId xmlns:a16="http://schemas.microsoft.com/office/drawing/2014/main" id="{B08E90A5-6B72-FBF4-938A-218FAB7EE992}"/>
              </a:ext>
            </a:extLst>
          </p:cNvPr>
          <p:cNvSpPr/>
          <p:nvPr/>
        </p:nvSpPr>
        <p:spPr>
          <a:xfrm rot="10800000">
            <a:off x="4565405" y="3758371"/>
            <a:ext cx="1778069" cy="694368"/>
          </a:xfrm>
          <a:custGeom>
            <a:avLst/>
            <a:gdLst/>
            <a:ahLst/>
            <a:cxnLst/>
            <a:rect l="l" t="t" r="r" b="b"/>
            <a:pathLst>
              <a:path w="50281" h="25564" extrusionOk="0">
                <a:moveTo>
                  <a:pt x="25146" y="1"/>
                </a:moveTo>
                <a:cubicBezTo>
                  <a:pt x="11264" y="1"/>
                  <a:pt x="0" y="11252"/>
                  <a:pt x="0" y="25135"/>
                </a:cubicBezTo>
                <a:cubicBezTo>
                  <a:pt x="0" y="25278"/>
                  <a:pt x="12" y="25420"/>
                  <a:pt x="12" y="25563"/>
                </a:cubicBezTo>
                <a:lnTo>
                  <a:pt x="4453" y="25563"/>
                </a:lnTo>
                <a:cubicBezTo>
                  <a:pt x="4453" y="25420"/>
                  <a:pt x="4442" y="25278"/>
                  <a:pt x="4442" y="25135"/>
                </a:cubicBezTo>
                <a:cubicBezTo>
                  <a:pt x="4442" y="13717"/>
                  <a:pt x="13728" y="4430"/>
                  <a:pt x="25146" y="4430"/>
                </a:cubicBezTo>
                <a:cubicBezTo>
                  <a:pt x="36565" y="4430"/>
                  <a:pt x="45851" y="13717"/>
                  <a:pt x="45851" y="25135"/>
                </a:cubicBezTo>
                <a:cubicBezTo>
                  <a:pt x="45851" y="25278"/>
                  <a:pt x="45840" y="25420"/>
                  <a:pt x="45840" y="25563"/>
                </a:cubicBezTo>
                <a:lnTo>
                  <a:pt x="50269" y="25563"/>
                </a:lnTo>
                <a:cubicBezTo>
                  <a:pt x="50281" y="25420"/>
                  <a:pt x="50281" y="25278"/>
                  <a:pt x="50281" y="25135"/>
                </a:cubicBezTo>
                <a:cubicBezTo>
                  <a:pt x="50281" y="11252"/>
                  <a:pt x="39029" y="1"/>
                  <a:pt x="25146" y="1"/>
                </a:cubicBezTo>
                <a:close/>
              </a:path>
            </a:pathLst>
          </a:custGeom>
          <a:solidFill>
            <a:srgbClr val="FCBD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40;p21">
            <a:extLst>
              <a:ext uri="{FF2B5EF4-FFF2-40B4-BE49-F238E27FC236}">
                <a16:creationId xmlns:a16="http://schemas.microsoft.com/office/drawing/2014/main" id="{AD5D51C8-A81C-D64A-BCBE-29F434B95131}"/>
              </a:ext>
            </a:extLst>
          </p:cNvPr>
          <p:cNvSpPr/>
          <p:nvPr/>
        </p:nvSpPr>
        <p:spPr>
          <a:xfrm>
            <a:off x="2871325" y="3067265"/>
            <a:ext cx="1778069" cy="1365731"/>
          </a:xfrm>
          <a:custGeom>
            <a:avLst/>
            <a:gdLst/>
            <a:ahLst/>
            <a:cxnLst/>
            <a:rect l="l" t="t" r="r" b="b"/>
            <a:pathLst>
              <a:path w="50281" h="50281" extrusionOk="0">
                <a:moveTo>
                  <a:pt x="25134" y="4430"/>
                </a:moveTo>
                <a:cubicBezTo>
                  <a:pt x="36552" y="4430"/>
                  <a:pt x="45839" y="13717"/>
                  <a:pt x="45839" y="25135"/>
                </a:cubicBezTo>
                <a:cubicBezTo>
                  <a:pt x="45839" y="36553"/>
                  <a:pt x="36552" y="45840"/>
                  <a:pt x="25134" y="45840"/>
                </a:cubicBezTo>
                <a:cubicBezTo>
                  <a:pt x="13716" y="45840"/>
                  <a:pt x="4429" y="36553"/>
                  <a:pt x="4429" y="25135"/>
                </a:cubicBezTo>
                <a:cubicBezTo>
                  <a:pt x="4429" y="13717"/>
                  <a:pt x="13716" y="4430"/>
                  <a:pt x="25134" y="4430"/>
                </a:cubicBezTo>
                <a:close/>
                <a:moveTo>
                  <a:pt x="25134" y="1"/>
                </a:moveTo>
                <a:cubicBezTo>
                  <a:pt x="11252" y="1"/>
                  <a:pt x="0" y="11252"/>
                  <a:pt x="0" y="25135"/>
                </a:cubicBezTo>
                <a:cubicBezTo>
                  <a:pt x="0" y="39017"/>
                  <a:pt x="11252" y="50281"/>
                  <a:pt x="25134" y="50281"/>
                </a:cubicBezTo>
                <a:cubicBezTo>
                  <a:pt x="39017" y="50281"/>
                  <a:pt x="50280" y="39017"/>
                  <a:pt x="50280" y="25135"/>
                </a:cubicBezTo>
                <a:cubicBezTo>
                  <a:pt x="50280" y="11252"/>
                  <a:pt x="39017" y="1"/>
                  <a:pt x="2513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41;p21">
            <a:extLst>
              <a:ext uri="{FF2B5EF4-FFF2-40B4-BE49-F238E27FC236}">
                <a16:creationId xmlns:a16="http://schemas.microsoft.com/office/drawing/2014/main" id="{6FCC4704-8516-E164-A6FB-302780BAA768}"/>
              </a:ext>
            </a:extLst>
          </p:cNvPr>
          <p:cNvSpPr/>
          <p:nvPr/>
        </p:nvSpPr>
        <p:spPr>
          <a:xfrm rot="10800000">
            <a:off x="2871749" y="3065622"/>
            <a:ext cx="1777220" cy="671389"/>
          </a:xfrm>
          <a:custGeom>
            <a:avLst/>
            <a:gdLst/>
            <a:ahLst/>
            <a:cxnLst/>
            <a:rect l="l" t="t" r="r" b="b"/>
            <a:pathLst>
              <a:path w="50257" h="24718" extrusionOk="0">
                <a:moveTo>
                  <a:pt x="0" y="0"/>
                </a:moveTo>
                <a:cubicBezTo>
                  <a:pt x="226" y="13681"/>
                  <a:pt x="11382" y="24718"/>
                  <a:pt x="25122" y="24718"/>
                </a:cubicBezTo>
                <a:cubicBezTo>
                  <a:pt x="38862" y="24718"/>
                  <a:pt x="50030" y="13681"/>
                  <a:pt x="50256" y="0"/>
                </a:cubicBezTo>
                <a:lnTo>
                  <a:pt x="45815" y="0"/>
                </a:lnTo>
                <a:cubicBezTo>
                  <a:pt x="45589" y="11216"/>
                  <a:pt x="36397" y="20277"/>
                  <a:pt x="25122" y="20277"/>
                </a:cubicBezTo>
                <a:cubicBezTo>
                  <a:pt x="13847" y="20277"/>
                  <a:pt x="4655" y="11216"/>
                  <a:pt x="4429" y="0"/>
                </a:cubicBezTo>
                <a:close/>
              </a:path>
            </a:pathLst>
          </a:custGeom>
          <a:solidFill>
            <a:srgbClr val="69E7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347;p21">
            <a:extLst>
              <a:ext uri="{FF2B5EF4-FFF2-40B4-BE49-F238E27FC236}">
                <a16:creationId xmlns:a16="http://schemas.microsoft.com/office/drawing/2014/main" id="{5F14CF6A-0EF1-0DE0-E31C-9ECD0A3B96F2}"/>
              </a:ext>
            </a:extLst>
          </p:cNvPr>
          <p:cNvGrpSpPr/>
          <p:nvPr/>
        </p:nvGrpSpPr>
        <p:grpSpPr>
          <a:xfrm>
            <a:off x="6873088" y="3411673"/>
            <a:ext cx="579825" cy="560624"/>
            <a:chOff x="1727894" y="2535682"/>
            <a:chExt cx="445903" cy="444886"/>
          </a:xfrm>
        </p:grpSpPr>
        <p:sp>
          <p:nvSpPr>
            <p:cNvPr id="25" name="Google Shape;348;p21">
              <a:extLst>
                <a:ext uri="{FF2B5EF4-FFF2-40B4-BE49-F238E27FC236}">
                  <a16:creationId xmlns:a16="http://schemas.microsoft.com/office/drawing/2014/main" id="{53A38ED2-CB52-CDF5-53AD-617A5470E48C}"/>
                </a:ext>
              </a:extLst>
            </p:cNvPr>
            <p:cNvSpPr/>
            <p:nvPr/>
          </p:nvSpPr>
          <p:spPr>
            <a:xfrm>
              <a:off x="1727894" y="2685424"/>
              <a:ext cx="445903" cy="295144"/>
            </a:xfrm>
            <a:custGeom>
              <a:avLst/>
              <a:gdLst/>
              <a:ahLst/>
              <a:cxnLst/>
              <a:rect l="l" t="t" r="r" b="b"/>
              <a:pathLst>
                <a:path w="15741" h="10419" extrusionOk="0">
                  <a:moveTo>
                    <a:pt x="2691" y="6549"/>
                  </a:moveTo>
                  <a:lnTo>
                    <a:pt x="2691" y="9823"/>
                  </a:lnTo>
                  <a:lnTo>
                    <a:pt x="1346" y="9823"/>
                  </a:lnTo>
                  <a:lnTo>
                    <a:pt x="1346" y="6549"/>
                  </a:lnTo>
                  <a:close/>
                  <a:moveTo>
                    <a:pt x="6561" y="3275"/>
                  </a:moveTo>
                  <a:lnTo>
                    <a:pt x="6561" y="9823"/>
                  </a:lnTo>
                  <a:lnTo>
                    <a:pt x="5215" y="9823"/>
                  </a:lnTo>
                  <a:lnTo>
                    <a:pt x="5215" y="3275"/>
                  </a:lnTo>
                  <a:close/>
                  <a:moveTo>
                    <a:pt x="10430" y="4608"/>
                  </a:moveTo>
                  <a:lnTo>
                    <a:pt x="10430" y="9823"/>
                  </a:lnTo>
                  <a:lnTo>
                    <a:pt x="9240" y="9823"/>
                  </a:lnTo>
                  <a:lnTo>
                    <a:pt x="9240" y="4608"/>
                  </a:lnTo>
                  <a:close/>
                  <a:moveTo>
                    <a:pt x="14443" y="596"/>
                  </a:moveTo>
                  <a:lnTo>
                    <a:pt x="14443" y="9823"/>
                  </a:lnTo>
                  <a:lnTo>
                    <a:pt x="13109" y="9823"/>
                  </a:lnTo>
                  <a:lnTo>
                    <a:pt x="13109" y="596"/>
                  </a:lnTo>
                  <a:close/>
                  <a:moveTo>
                    <a:pt x="12788" y="1"/>
                  </a:moveTo>
                  <a:cubicBezTo>
                    <a:pt x="12609" y="1"/>
                    <a:pt x="12514" y="108"/>
                    <a:pt x="12514" y="286"/>
                  </a:cubicBezTo>
                  <a:lnTo>
                    <a:pt x="12514" y="9823"/>
                  </a:lnTo>
                  <a:lnTo>
                    <a:pt x="11168" y="9823"/>
                  </a:lnTo>
                  <a:lnTo>
                    <a:pt x="11168" y="4215"/>
                  </a:lnTo>
                  <a:cubicBezTo>
                    <a:pt x="11168" y="4037"/>
                    <a:pt x="11002" y="3870"/>
                    <a:pt x="10823" y="3870"/>
                  </a:cubicBezTo>
                  <a:lnTo>
                    <a:pt x="8859" y="3870"/>
                  </a:lnTo>
                  <a:cubicBezTo>
                    <a:pt x="8680" y="3870"/>
                    <a:pt x="8489" y="4037"/>
                    <a:pt x="8489" y="4215"/>
                  </a:cubicBezTo>
                  <a:lnTo>
                    <a:pt x="8489" y="9823"/>
                  </a:lnTo>
                  <a:lnTo>
                    <a:pt x="7156" y="9823"/>
                  </a:lnTo>
                  <a:lnTo>
                    <a:pt x="7156" y="2906"/>
                  </a:lnTo>
                  <a:cubicBezTo>
                    <a:pt x="7156" y="2727"/>
                    <a:pt x="7073" y="2525"/>
                    <a:pt x="6894" y="2525"/>
                  </a:cubicBezTo>
                  <a:lnTo>
                    <a:pt x="4918" y="2525"/>
                  </a:lnTo>
                  <a:cubicBezTo>
                    <a:pt x="4739" y="2525"/>
                    <a:pt x="4620" y="2727"/>
                    <a:pt x="4620" y="2906"/>
                  </a:cubicBezTo>
                  <a:lnTo>
                    <a:pt x="4620" y="9823"/>
                  </a:lnTo>
                  <a:lnTo>
                    <a:pt x="3286" y="9823"/>
                  </a:lnTo>
                  <a:lnTo>
                    <a:pt x="3286" y="6192"/>
                  </a:lnTo>
                  <a:cubicBezTo>
                    <a:pt x="3286" y="6001"/>
                    <a:pt x="3132" y="5799"/>
                    <a:pt x="2953" y="5799"/>
                  </a:cubicBezTo>
                  <a:lnTo>
                    <a:pt x="988" y="5799"/>
                  </a:lnTo>
                  <a:cubicBezTo>
                    <a:pt x="810" y="5799"/>
                    <a:pt x="607" y="6001"/>
                    <a:pt x="607" y="6192"/>
                  </a:cubicBezTo>
                  <a:lnTo>
                    <a:pt x="607" y="9823"/>
                  </a:lnTo>
                  <a:lnTo>
                    <a:pt x="334" y="9823"/>
                  </a:lnTo>
                  <a:cubicBezTo>
                    <a:pt x="155" y="9823"/>
                    <a:pt x="0" y="9942"/>
                    <a:pt x="0" y="10121"/>
                  </a:cubicBezTo>
                  <a:cubicBezTo>
                    <a:pt x="0" y="10300"/>
                    <a:pt x="155" y="10419"/>
                    <a:pt x="334" y="10419"/>
                  </a:cubicBezTo>
                  <a:lnTo>
                    <a:pt x="15419" y="10419"/>
                  </a:lnTo>
                  <a:cubicBezTo>
                    <a:pt x="15597" y="10419"/>
                    <a:pt x="15740" y="10300"/>
                    <a:pt x="15740" y="10121"/>
                  </a:cubicBezTo>
                  <a:cubicBezTo>
                    <a:pt x="15740" y="9942"/>
                    <a:pt x="15597" y="9823"/>
                    <a:pt x="15419" y="9823"/>
                  </a:cubicBezTo>
                  <a:lnTo>
                    <a:pt x="15038" y="9823"/>
                  </a:lnTo>
                  <a:lnTo>
                    <a:pt x="15038" y="286"/>
                  </a:lnTo>
                  <a:cubicBezTo>
                    <a:pt x="15038" y="108"/>
                    <a:pt x="14943" y="1"/>
                    <a:pt x="147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49;p21">
              <a:extLst>
                <a:ext uri="{FF2B5EF4-FFF2-40B4-BE49-F238E27FC236}">
                  <a16:creationId xmlns:a16="http://schemas.microsoft.com/office/drawing/2014/main" id="{D0468621-ADE8-3869-2745-0F510E55639C}"/>
                </a:ext>
              </a:extLst>
            </p:cNvPr>
            <p:cNvSpPr/>
            <p:nvPr/>
          </p:nvSpPr>
          <p:spPr>
            <a:xfrm>
              <a:off x="1746449" y="2535682"/>
              <a:ext cx="408794" cy="241520"/>
            </a:xfrm>
            <a:custGeom>
              <a:avLst/>
              <a:gdLst/>
              <a:ahLst/>
              <a:cxnLst/>
              <a:rect l="l" t="t" r="r" b="b"/>
              <a:pathLst>
                <a:path w="14431" h="8526" extrusionOk="0">
                  <a:moveTo>
                    <a:pt x="13121" y="655"/>
                  </a:moveTo>
                  <a:cubicBezTo>
                    <a:pt x="13478" y="655"/>
                    <a:pt x="13776" y="953"/>
                    <a:pt x="13776" y="1310"/>
                  </a:cubicBezTo>
                  <a:cubicBezTo>
                    <a:pt x="13776" y="1667"/>
                    <a:pt x="13478" y="1965"/>
                    <a:pt x="13121" y="1965"/>
                  </a:cubicBezTo>
                  <a:cubicBezTo>
                    <a:pt x="12942" y="1965"/>
                    <a:pt x="12776" y="1893"/>
                    <a:pt x="12656" y="1774"/>
                  </a:cubicBezTo>
                  <a:cubicBezTo>
                    <a:pt x="12537" y="1655"/>
                    <a:pt x="12466" y="1489"/>
                    <a:pt x="12466" y="1310"/>
                  </a:cubicBezTo>
                  <a:cubicBezTo>
                    <a:pt x="12466" y="953"/>
                    <a:pt x="12764" y="655"/>
                    <a:pt x="13121" y="655"/>
                  </a:cubicBezTo>
                  <a:close/>
                  <a:moveTo>
                    <a:pt x="5251" y="3275"/>
                  </a:moveTo>
                  <a:cubicBezTo>
                    <a:pt x="5608" y="3275"/>
                    <a:pt x="5906" y="3572"/>
                    <a:pt x="5906" y="3929"/>
                  </a:cubicBezTo>
                  <a:cubicBezTo>
                    <a:pt x="5906" y="4298"/>
                    <a:pt x="5620" y="4584"/>
                    <a:pt x="5251" y="4584"/>
                  </a:cubicBezTo>
                  <a:cubicBezTo>
                    <a:pt x="4894" y="4584"/>
                    <a:pt x="4596" y="4298"/>
                    <a:pt x="4596" y="3929"/>
                  </a:cubicBezTo>
                  <a:cubicBezTo>
                    <a:pt x="4596" y="3572"/>
                    <a:pt x="4894" y="3275"/>
                    <a:pt x="5251" y="3275"/>
                  </a:cubicBezTo>
                  <a:close/>
                  <a:moveTo>
                    <a:pt x="9192" y="4584"/>
                  </a:moveTo>
                  <a:cubicBezTo>
                    <a:pt x="9549" y="4584"/>
                    <a:pt x="9847" y="4882"/>
                    <a:pt x="9847" y="5239"/>
                  </a:cubicBezTo>
                  <a:cubicBezTo>
                    <a:pt x="9847" y="5608"/>
                    <a:pt x="9549" y="5894"/>
                    <a:pt x="9192" y="5894"/>
                  </a:cubicBezTo>
                  <a:cubicBezTo>
                    <a:pt x="8823" y="5894"/>
                    <a:pt x="8525" y="5608"/>
                    <a:pt x="8525" y="5239"/>
                  </a:cubicBezTo>
                  <a:cubicBezTo>
                    <a:pt x="8525" y="4882"/>
                    <a:pt x="8823" y="4584"/>
                    <a:pt x="9192" y="4584"/>
                  </a:cubicBezTo>
                  <a:close/>
                  <a:moveTo>
                    <a:pt x="1322" y="6561"/>
                  </a:moveTo>
                  <a:cubicBezTo>
                    <a:pt x="1679" y="6561"/>
                    <a:pt x="1977" y="6846"/>
                    <a:pt x="1977" y="7215"/>
                  </a:cubicBezTo>
                  <a:cubicBezTo>
                    <a:pt x="1977" y="7573"/>
                    <a:pt x="1679" y="7870"/>
                    <a:pt x="1322" y="7870"/>
                  </a:cubicBezTo>
                  <a:cubicBezTo>
                    <a:pt x="953" y="7870"/>
                    <a:pt x="667" y="7573"/>
                    <a:pt x="667" y="7215"/>
                  </a:cubicBezTo>
                  <a:cubicBezTo>
                    <a:pt x="667" y="6846"/>
                    <a:pt x="953" y="6561"/>
                    <a:pt x="1322" y="6561"/>
                  </a:cubicBezTo>
                  <a:close/>
                  <a:moveTo>
                    <a:pt x="13121" y="0"/>
                  </a:moveTo>
                  <a:cubicBezTo>
                    <a:pt x="12395" y="0"/>
                    <a:pt x="11811" y="584"/>
                    <a:pt x="11811" y="1310"/>
                  </a:cubicBezTo>
                  <a:cubicBezTo>
                    <a:pt x="11811" y="1548"/>
                    <a:pt x="11883" y="1774"/>
                    <a:pt x="11990" y="1977"/>
                  </a:cubicBezTo>
                  <a:lnTo>
                    <a:pt x="9847" y="4120"/>
                  </a:lnTo>
                  <a:cubicBezTo>
                    <a:pt x="9656" y="4001"/>
                    <a:pt x="9430" y="3929"/>
                    <a:pt x="9192" y="3929"/>
                  </a:cubicBezTo>
                  <a:cubicBezTo>
                    <a:pt x="8775" y="3929"/>
                    <a:pt x="8406" y="4120"/>
                    <a:pt x="8168" y="4418"/>
                  </a:cubicBezTo>
                  <a:lnTo>
                    <a:pt x="6560" y="3965"/>
                  </a:lnTo>
                  <a:cubicBezTo>
                    <a:pt x="6560" y="3953"/>
                    <a:pt x="6560" y="3941"/>
                    <a:pt x="6560" y="3929"/>
                  </a:cubicBezTo>
                  <a:cubicBezTo>
                    <a:pt x="6560" y="3203"/>
                    <a:pt x="5977" y="2620"/>
                    <a:pt x="5251" y="2620"/>
                  </a:cubicBezTo>
                  <a:cubicBezTo>
                    <a:pt x="4524" y="2620"/>
                    <a:pt x="3941" y="3203"/>
                    <a:pt x="3941" y="3929"/>
                  </a:cubicBezTo>
                  <a:cubicBezTo>
                    <a:pt x="3941" y="4120"/>
                    <a:pt x="3977" y="4298"/>
                    <a:pt x="4060" y="4465"/>
                  </a:cubicBezTo>
                  <a:lnTo>
                    <a:pt x="2012" y="6096"/>
                  </a:lnTo>
                  <a:cubicBezTo>
                    <a:pt x="1810" y="5977"/>
                    <a:pt x="1572" y="5894"/>
                    <a:pt x="1322" y="5894"/>
                  </a:cubicBezTo>
                  <a:cubicBezTo>
                    <a:pt x="595" y="5894"/>
                    <a:pt x="0" y="6489"/>
                    <a:pt x="0" y="7215"/>
                  </a:cubicBezTo>
                  <a:cubicBezTo>
                    <a:pt x="0" y="7930"/>
                    <a:pt x="595" y="8525"/>
                    <a:pt x="1322" y="8525"/>
                  </a:cubicBezTo>
                  <a:cubicBezTo>
                    <a:pt x="2036" y="8525"/>
                    <a:pt x="2631" y="7930"/>
                    <a:pt x="2631" y="7215"/>
                  </a:cubicBezTo>
                  <a:cubicBezTo>
                    <a:pt x="2631" y="6977"/>
                    <a:pt x="2572" y="6763"/>
                    <a:pt x="2465" y="6573"/>
                  </a:cubicBezTo>
                  <a:lnTo>
                    <a:pt x="4465" y="4977"/>
                  </a:lnTo>
                  <a:cubicBezTo>
                    <a:pt x="4679" y="5144"/>
                    <a:pt x="4953" y="5239"/>
                    <a:pt x="5251" y="5239"/>
                  </a:cubicBezTo>
                  <a:cubicBezTo>
                    <a:pt x="5727" y="5239"/>
                    <a:pt x="6156" y="4977"/>
                    <a:pt x="6382" y="4596"/>
                  </a:cubicBezTo>
                  <a:lnTo>
                    <a:pt x="7894" y="5025"/>
                  </a:lnTo>
                  <a:cubicBezTo>
                    <a:pt x="7882" y="5096"/>
                    <a:pt x="7870" y="5168"/>
                    <a:pt x="7870" y="5239"/>
                  </a:cubicBezTo>
                  <a:cubicBezTo>
                    <a:pt x="7870" y="5965"/>
                    <a:pt x="8465" y="6561"/>
                    <a:pt x="9192" y="6561"/>
                  </a:cubicBezTo>
                  <a:cubicBezTo>
                    <a:pt x="9906" y="6561"/>
                    <a:pt x="10501" y="5965"/>
                    <a:pt x="10501" y="5239"/>
                  </a:cubicBezTo>
                  <a:cubicBezTo>
                    <a:pt x="10501" y="5001"/>
                    <a:pt x="10430" y="4775"/>
                    <a:pt x="10311" y="4584"/>
                  </a:cubicBezTo>
                  <a:lnTo>
                    <a:pt x="12454" y="2441"/>
                  </a:lnTo>
                  <a:cubicBezTo>
                    <a:pt x="12656" y="2548"/>
                    <a:pt x="12883" y="2620"/>
                    <a:pt x="13121" y="2620"/>
                  </a:cubicBezTo>
                  <a:cubicBezTo>
                    <a:pt x="13847" y="2620"/>
                    <a:pt x="14430" y="2036"/>
                    <a:pt x="14430" y="1310"/>
                  </a:cubicBezTo>
                  <a:cubicBezTo>
                    <a:pt x="14430" y="584"/>
                    <a:pt x="13847" y="0"/>
                    <a:pt x="1312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Google Shape;350;p21">
            <a:extLst>
              <a:ext uri="{FF2B5EF4-FFF2-40B4-BE49-F238E27FC236}">
                <a16:creationId xmlns:a16="http://schemas.microsoft.com/office/drawing/2014/main" id="{8D0B61DC-519E-3ADC-F75A-8EFF10A2D275}"/>
              </a:ext>
            </a:extLst>
          </p:cNvPr>
          <p:cNvSpPr/>
          <p:nvPr/>
        </p:nvSpPr>
        <p:spPr>
          <a:xfrm>
            <a:off x="1180304" y="3067265"/>
            <a:ext cx="1778069" cy="1365731"/>
          </a:xfrm>
          <a:custGeom>
            <a:avLst/>
            <a:gdLst/>
            <a:ahLst/>
            <a:cxnLst/>
            <a:rect l="l" t="t" r="r" b="b"/>
            <a:pathLst>
              <a:path w="50281" h="50281" extrusionOk="0">
                <a:moveTo>
                  <a:pt x="25146" y="4430"/>
                </a:moveTo>
                <a:cubicBezTo>
                  <a:pt x="36564" y="4430"/>
                  <a:pt x="45851" y="13717"/>
                  <a:pt x="45851" y="25135"/>
                </a:cubicBezTo>
                <a:cubicBezTo>
                  <a:pt x="45851" y="36553"/>
                  <a:pt x="36564" y="45840"/>
                  <a:pt x="25146" y="45840"/>
                </a:cubicBezTo>
                <a:cubicBezTo>
                  <a:pt x="13728" y="45840"/>
                  <a:pt x="4441" y="36553"/>
                  <a:pt x="4441" y="25135"/>
                </a:cubicBezTo>
                <a:cubicBezTo>
                  <a:pt x="4441" y="13717"/>
                  <a:pt x="13728" y="4430"/>
                  <a:pt x="25146" y="4430"/>
                </a:cubicBezTo>
                <a:close/>
                <a:moveTo>
                  <a:pt x="25146" y="1"/>
                </a:moveTo>
                <a:cubicBezTo>
                  <a:pt x="11264" y="1"/>
                  <a:pt x="0" y="11252"/>
                  <a:pt x="0" y="25135"/>
                </a:cubicBezTo>
                <a:cubicBezTo>
                  <a:pt x="0" y="39017"/>
                  <a:pt x="11264" y="50281"/>
                  <a:pt x="25146" y="50281"/>
                </a:cubicBezTo>
                <a:cubicBezTo>
                  <a:pt x="39029" y="50281"/>
                  <a:pt x="50280" y="39017"/>
                  <a:pt x="50280" y="25135"/>
                </a:cubicBezTo>
                <a:cubicBezTo>
                  <a:pt x="50280" y="11252"/>
                  <a:pt x="39029" y="1"/>
                  <a:pt x="251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51;p21">
            <a:extLst>
              <a:ext uri="{FF2B5EF4-FFF2-40B4-BE49-F238E27FC236}">
                <a16:creationId xmlns:a16="http://schemas.microsoft.com/office/drawing/2014/main" id="{A90002AF-48E5-4335-7880-E7AED777F080}"/>
              </a:ext>
            </a:extLst>
          </p:cNvPr>
          <p:cNvSpPr/>
          <p:nvPr/>
        </p:nvSpPr>
        <p:spPr>
          <a:xfrm rot="10800000">
            <a:off x="1180304" y="3733911"/>
            <a:ext cx="1778069" cy="694368"/>
          </a:xfrm>
          <a:custGeom>
            <a:avLst/>
            <a:gdLst/>
            <a:ahLst/>
            <a:cxnLst/>
            <a:rect l="l" t="t" r="r" b="b"/>
            <a:pathLst>
              <a:path w="50281" h="25564" extrusionOk="0">
                <a:moveTo>
                  <a:pt x="25146" y="1"/>
                </a:moveTo>
                <a:cubicBezTo>
                  <a:pt x="11264" y="1"/>
                  <a:pt x="0" y="11252"/>
                  <a:pt x="0" y="25135"/>
                </a:cubicBezTo>
                <a:cubicBezTo>
                  <a:pt x="0" y="25278"/>
                  <a:pt x="12" y="25420"/>
                  <a:pt x="12" y="25563"/>
                </a:cubicBezTo>
                <a:lnTo>
                  <a:pt x="4453" y="25563"/>
                </a:lnTo>
                <a:cubicBezTo>
                  <a:pt x="4453" y="25420"/>
                  <a:pt x="4441" y="25278"/>
                  <a:pt x="4441" y="25135"/>
                </a:cubicBezTo>
                <a:cubicBezTo>
                  <a:pt x="4441" y="13717"/>
                  <a:pt x="13728" y="4430"/>
                  <a:pt x="25146" y="4430"/>
                </a:cubicBezTo>
                <a:cubicBezTo>
                  <a:pt x="36564" y="4430"/>
                  <a:pt x="45851" y="13717"/>
                  <a:pt x="45851" y="25135"/>
                </a:cubicBezTo>
                <a:cubicBezTo>
                  <a:pt x="45851" y="25278"/>
                  <a:pt x="45839" y="25420"/>
                  <a:pt x="45839" y="25563"/>
                </a:cubicBezTo>
                <a:lnTo>
                  <a:pt x="50268" y="25563"/>
                </a:lnTo>
                <a:cubicBezTo>
                  <a:pt x="50280" y="25420"/>
                  <a:pt x="50280" y="25278"/>
                  <a:pt x="50280" y="25135"/>
                </a:cubicBezTo>
                <a:cubicBezTo>
                  <a:pt x="50280" y="11252"/>
                  <a:pt x="39029" y="1"/>
                  <a:pt x="25146" y="1"/>
                </a:cubicBezTo>
                <a:close/>
              </a:path>
            </a:pathLst>
          </a:custGeom>
          <a:solidFill>
            <a:srgbClr val="5EB2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 name="Gráfico 9">
            <a:extLst>
              <a:ext uri="{FF2B5EF4-FFF2-40B4-BE49-F238E27FC236}">
                <a16:creationId xmlns:a16="http://schemas.microsoft.com/office/drawing/2014/main" id="{6FE03F18-06C2-A2FE-707C-72BF8DEEA126}"/>
              </a:ext>
            </a:extLst>
          </p:cNvPr>
          <p:cNvGrpSpPr>
            <a:grpSpLocks noChangeAspect="1"/>
          </p:cNvGrpSpPr>
          <p:nvPr/>
        </p:nvGrpSpPr>
        <p:grpSpPr>
          <a:xfrm>
            <a:off x="1695025" y="3418869"/>
            <a:ext cx="822330" cy="643686"/>
            <a:chOff x="8659119" y="2320195"/>
            <a:chExt cx="222790" cy="227042"/>
          </a:xfrm>
          <a:solidFill>
            <a:schemeClr val="tx2">
              <a:lumMod val="50000"/>
              <a:lumOff val="50000"/>
            </a:schemeClr>
          </a:solidFill>
        </p:grpSpPr>
        <p:sp>
          <p:nvSpPr>
            <p:cNvPr id="32" name="Forma libre: forma 31">
              <a:extLst>
                <a:ext uri="{FF2B5EF4-FFF2-40B4-BE49-F238E27FC236}">
                  <a16:creationId xmlns:a16="http://schemas.microsoft.com/office/drawing/2014/main" id="{30CC1FF2-C877-9E40-0030-5C26B405E8AF}"/>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solidFill>
                  <a:schemeClr val="accent4">
                    <a:lumMod val="75000"/>
                  </a:schemeClr>
                </a:solidFill>
              </a:endParaRPr>
            </a:p>
          </p:txBody>
        </p:sp>
        <p:sp>
          <p:nvSpPr>
            <p:cNvPr id="33" name="Forma libre: forma 32">
              <a:extLst>
                <a:ext uri="{FF2B5EF4-FFF2-40B4-BE49-F238E27FC236}">
                  <a16:creationId xmlns:a16="http://schemas.microsoft.com/office/drawing/2014/main" id="{08DB3D7B-5736-393D-B5FF-4966CC1A4A95}"/>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solidFill>
                  <a:schemeClr val="accent4">
                    <a:lumMod val="75000"/>
                  </a:schemeClr>
                </a:solidFill>
              </a:endParaRPr>
            </a:p>
          </p:txBody>
        </p:sp>
        <p:sp>
          <p:nvSpPr>
            <p:cNvPr id="34" name="Forma libre: forma 33">
              <a:extLst>
                <a:ext uri="{FF2B5EF4-FFF2-40B4-BE49-F238E27FC236}">
                  <a16:creationId xmlns:a16="http://schemas.microsoft.com/office/drawing/2014/main" id="{2662D69C-5E0B-72C9-4137-16D9C54E9837}"/>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solidFill>
                  <a:schemeClr val="accent4">
                    <a:lumMod val="75000"/>
                  </a:schemeClr>
                </a:solidFill>
              </a:endParaRPr>
            </a:p>
          </p:txBody>
        </p:sp>
        <p:sp>
          <p:nvSpPr>
            <p:cNvPr id="35" name="Forma libre: forma 34">
              <a:extLst>
                <a:ext uri="{FF2B5EF4-FFF2-40B4-BE49-F238E27FC236}">
                  <a16:creationId xmlns:a16="http://schemas.microsoft.com/office/drawing/2014/main" id="{80622644-5B19-9651-7277-C3E7C243D0F5}"/>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solidFill>
                  <a:schemeClr val="accent4">
                    <a:lumMod val="75000"/>
                  </a:schemeClr>
                </a:solidFill>
              </a:endParaRPr>
            </a:p>
          </p:txBody>
        </p:sp>
        <p:sp>
          <p:nvSpPr>
            <p:cNvPr id="36" name="Forma libre: forma 35">
              <a:extLst>
                <a:ext uri="{FF2B5EF4-FFF2-40B4-BE49-F238E27FC236}">
                  <a16:creationId xmlns:a16="http://schemas.microsoft.com/office/drawing/2014/main" id="{FEC6FE27-7550-EE1B-2A91-BB4B8D452D1B}"/>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solidFill>
                  <a:schemeClr val="accent4">
                    <a:lumMod val="75000"/>
                  </a:schemeClr>
                </a:solidFill>
              </a:endParaRPr>
            </a:p>
          </p:txBody>
        </p:sp>
        <p:sp>
          <p:nvSpPr>
            <p:cNvPr id="37" name="Forma libre: forma 36">
              <a:extLst>
                <a:ext uri="{FF2B5EF4-FFF2-40B4-BE49-F238E27FC236}">
                  <a16:creationId xmlns:a16="http://schemas.microsoft.com/office/drawing/2014/main" id="{2993FB76-5584-7B96-9042-430AD7045367}"/>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solidFill>
                  <a:schemeClr val="accent4">
                    <a:lumMod val="75000"/>
                  </a:schemeClr>
                </a:solidFill>
              </a:endParaRPr>
            </a:p>
          </p:txBody>
        </p:sp>
        <p:sp>
          <p:nvSpPr>
            <p:cNvPr id="38" name="Forma libre: forma 37">
              <a:extLst>
                <a:ext uri="{FF2B5EF4-FFF2-40B4-BE49-F238E27FC236}">
                  <a16:creationId xmlns:a16="http://schemas.microsoft.com/office/drawing/2014/main" id="{1F432357-2AA1-A70E-6B48-426395712DF0}"/>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solidFill>
                  <a:schemeClr val="accent4">
                    <a:lumMod val="75000"/>
                  </a:schemeClr>
                </a:solidFill>
              </a:endParaRPr>
            </a:p>
          </p:txBody>
        </p:sp>
        <p:sp>
          <p:nvSpPr>
            <p:cNvPr id="39" name="Forma libre: forma 38">
              <a:extLst>
                <a:ext uri="{FF2B5EF4-FFF2-40B4-BE49-F238E27FC236}">
                  <a16:creationId xmlns:a16="http://schemas.microsoft.com/office/drawing/2014/main" id="{7D65DF48-D42B-4EF9-3BDA-220D76AA33D7}"/>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solidFill>
                  <a:schemeClr val="accent4">
                    <a:lumMod val="75000"/>
                  </a:schemeClr>
                </a:solidFill>
              </a:endParaRPr>
            </a:p>
          </p:txBody>
        </p:sp>
      </p:grpSp>
      <p:grpSp>
        <p:nvGrpSpPr>
          <p:cNvPr id="40" name="Gráfico 9">
            <a:extLst>
              <a:ext uri="{FF2B5EF4-FFF2-40B4-BE49-F238E27FC236}">
                <a16:creationId xmlns:a16="http://schemas.microsoft.com/office/drawing/2014/main" id="{070E307E-B89C-D9C0-09A9-6A46B482507D}"/>
              </a:ext>
            </a:extLst>
          </p:cNvPr>
          <p:cNvGrpSpPr>
            <a:grpSpLocks noChangeAspect="1"/>
          </p:cNvGrpSpPr>
          <p:nvPr/>
        </p:nvGrpSpPr>
        <p:grpSpPr>
          <a:xfrm>
            <a:off x="3400422" y="3337328"/>
            <a:ext cx="728456" cy="644860"/>
            <a:chOff x="10487979" y="2331456"/>
            <a:chExt cx="226333" cy="226412"/>
          </a:xfrm>
          <a:solidFill>
            <a:srgbClr val="00B050"/>
          </a:solidFill>
        </p:grpSpPr>
        <p:sp>
          <p:nvSpPr>
            <p:cNvPr id="41" name="Forma libre: forma 40">
              <a:extLst>
                <a:ext uri="{FF2B5EF4-FFF2-40B4-BE49-F238E27FC236}">
                  <a16:creationId xmlns:a16="http://schemas.microsoft.com/office/drawing/2014/main" id="{6737406C-5A0E-71F9-68E2-F8A7579F7092}"/>
                </a:ext>
              </a:extLst>
            </p:cNvPr>
            <p:cNvSpPr/>
            <p:nvPr/>
          </p:nvSpPr>
          <p:spPr>
            <a:xfrm>
              <a:off x="10487979" y="2331456"/>
              <a:ext cx="226333" cy="226412"/>
            </a:xfrm>
            <a:custGeom>
              <a:avLst/>
              <a:gdLst>
                <a:gd name="connsiteX0" fmla="*/ 212395 w 226333"/>
                <a:gd name="connsiteY0" fmla="*/ 199243 h 226412"/>
                <a:gd name="connsiteX1" fmla="*/ 209087 w 226333"/>
                <a:gd name="connsiteY1" fmla="*/ 199243 h 226412"/>
                <a:gd name="connsiteX2" fmla="*/ 209087 w 226333"/>
                <a:gd name="connsiteY2" fmla="*/ 195699 h 226412"/>
                <a:gd name="connsiteX3" fmla="*/ 198692 w 226333"/>
                <a:gd name="connsiteY3" fmla="*/ 182469 h 226412"/>
                <a:gd name="connsiteX4" fmla="*/ 198692 w 226333"/>
                <a:gd name="connsiteY4" fmla="*/ 91746 h 226412"/>
                <a:gd name="connsiteX5" fmla="*/ 209087 w 226333"/>
                <a:gd name="connsiteY5" fmla="*/ 78516 h 226412"/>
                <a:gd name="connsiteX6" fmla="*/ 209087 w 226333"/>
                <a:gd name="connsiteY6" fmla="*/ 74972 h 226412"/>
                <a:gd name="connsiteX7" fmla="*/ 222790 w 226333"/>
                <a:gd name="connsiteY7" fmla="*/ 74972 h 226412"/>
                <a:gd name="connsiteX8" fmla="*/ 226097 w 226333"/>
                <a:gd name="connsiteY8" fmla="*/ 72609 h 226412"/>
                <a:gd name="connsiteX9" fmla="*/ 224680 w 226333"/>
                <a:gd name="connsiteY9" fmla="*/ 68829 h 226412"/>
                <a:gd name="connsiteX10" fmla="*/ 114821 w 226333"/>
                <a:gd name="connsiteY10" fmla="*/ 315 h 226412"/>
                <a:gd name="connsiteX11" fmla="*/ 111277 w 226333"/>
                <a:gd name="connsiteY11" fmla="*/ 315 h 226412"/>
                <a:gd name="connsiteX12" fmla="*/ 1654 w 226333"/>
                <a:gd name="connsiteY12" fmla="*/ 68829 h 226412"/>
                <a:gd name="connsiteX13" fmla="*/ 236 w 226333"/>
                <a:gd name="connsiteY13" fmla="*/ 72609 h 226412"/>
                <a:gd name="connsiteX14" fmla="*/ 3544 w 226333"/>
                <a:gd name="connsiteY14" fmla="*/ 74972 h 226412"/>
                <a:gd name="connsiteX15" fmla="*/ 17247 w 226333"/>
                <a:gd name="connsiteY15" fmla="*/ 74972 h 226412"/>
                <a:gd name="connsiteX16" fmla="*/ 17247 w 226333"/>
                <a:gd name="connsiteY16" fmla="*/ 78516 h 226412"/>
                <a:gd name="connsiteX17" fmla="*/ 27642 w 226333"/>
                <a:gd name="connsiteY17" fmla="*/ 91746 h 226412"/>
                <a:gd name="connsiteX18" fmla="*/ 27642 w 226333"/>
                <a:gd name="connsiteY18" fmla="*/ 182469 h 226412"/>
                <a:gd name="connsiteX19" fmla="*/ 17247 w 226333"/>
                <a:gd name="connsiteY19" fmla="*/ 195699 h 226412"/>
                <a:gd name="connsiteX20" fmla="*/ 17247 w 226333"/>
                <a:gd name="connsiteY20" fmla="*/ 199243 h 226412"/>
                <a:gd name="connsiteX21" fmla="*/ 13703 w 226333"/>
                <a:gd name="connsiteY21" fmla="*/ 199243 h 226412"/>
                <a:gd name="connsiteX22" fmla="*/ 0 w 226333"/>
                <a:gd name="connsiteY22" fmla="*/ 212946 h 226412"/>
                <a:gd name="connsiteX23" fmla="*/ 0 w 226333"/>
                <a:gd name="connsiteY23" fmla="*/ 222868 h 226412"/>
                <a:gd name="connsiteX24" fmla="*/ 3308 w 226333"/>
                <a:gd name="connsiteY24" fmla="*/ 226412 h 226412"/>
                <a:gd name="connsiteX25" fmla="*/ 222790 w 226333"/>
                <a:gd name="connsiteY25" fmla="*/ 226412 h 226412"/>
                <a:gd name="connsiteX26" fmla="*/ 226334 w 226333"/>
                <a:gd name="connsiteY26" fmla="*/ 222868 h 226412"/>
                <a:gd name="connsiteX27" fmla="*/ 226334 w 226333"/>
                <a:gd name="connsiteY27" fmla="*/ 212946 h 226412"/>
                <a:gd name="connsiteX28" fmla="*/ 212631 w 226333"/>
                <a:gd name="connsiteY28" fmla="*/ 199243 h 226412"/>
                <a:gd name="connsiteX29" fmla="*/ 202000 w 226333"/>
                <a:gd name="connsiteY29" fmla="*/ 195699 h 226412"/>
                <a:gd name="connsiteX30" fmla="*/ 202000 w 226333"/>
                <a:gd name="connsiteY30" fmla="*/ 199243 h 226412"/>
                <a:gd name="connsiteX31" fmla="*/ 160890 w 226333"/>
                <a:gd name="connsiteY31" fmla="*/ 199243 h 226412"/>
                <a:gd name="connsiteX32" fmla="*/ 160890 w 226333"/>
                <a:gd name="connsiteY32" fmla="*/ 195699 h 226412"/>
                <a:gd name="connsiteX33" fmla="*/ 167742 w 226333"/>
                <a:gd name="connsiteY33" fmla="*/ 188848 h 226412"/>
                <a:gd name="connsiteX34" fmla="*/ 195148 w 226333"/>
                <a:gd name="connsiteY34" fmla="*/ 188848 h 226412"/>
                <a:gd name="connsiteX35" fmla="*/ 202000 w 226333"/>
                <a:gd name="connsiteY35" fmla="*/ 195699 h 226412"/>
                <a:gd name="connsiteX36" fmla="*/ 61427 w 226333"/>
                <a:gd name="connsiteY36" fmla="*/ 182469 h 226412"/>
                <a:gd name="connsiteX37" fmla="*/ 61427 w 226333"/>
                <a:gd name="connsiteY37" fmla="*/ 91746 h 226412"/>
                <a:gd name="connsiteX38" fmla="*/ 71822 w 226333"/>
                <a:gd name="connsiteY38" fmla="*/ 78516 h 226412"/>
                <a:gd name="connsiteX39" fmla="*/ 71822 w 226333"/>
                <a:gd name="connsiteY39" fmla="*/ 74972 h 226412"/>
                <a:gd name="connsiteX40" fmla="*/ 85525 w 226333"/>
                <a:gd name="connsiteY40" fmla="*/ 74972 h 226412"/>
                <a:gd name="connsiteX41" fmla="*/ 85525 w 226333"/>
                <a:gd name="connsiteY41" fmla="*/ 78516 h 226412"/>
                <a:gd name="connsiteX42" fmla="*/ 95920 w 226333"/>
                <a:gd name="connsiteY42" fmla="*/ 91746 h 226412"/>
                <a:gd name="connsiteX43" fmla="*/ 95920 w 226333"/>
                <a:gd name="connsiteY43" fmla="*/ 182469 h 226412"/>
                <a:gd name="connsiteX44" fmla="*/ 85525 w 226333"/>
                <a:gd name="connsiteY44" fmla="*/ 195699 h 226412"/>
                <a:gd name="connsiteX45" fmla="*/ 85525 w 226333"/>
                <a:gd name="connsiteY45" fmla="*/ 199243 h 226412"/>
                <a:gd name="connsiteX46" fmla="*/ 71822 w 226333"/>
                <a:gd name="connsiteY46" fmla="*/ 199243 h 226412"/>
                <a:gd name="connsiteX47" fmla="*/ 71822 w 226333"/>
                <a:gd name="connsiteY47" fmla="*/ 195699 h 226412"/>
                <a:gd name="connsiteX48" fmla="*/ 61427 w 226333"/>
                <a:gd name="connsiteY48" fmla="*/ 182469 h 226412"/>
                <a:gd name="connsiteX49" fmla="*/ 54575 w 226333"/>
                <a:gd name="connsiteY49" fmla="*/ 92219 h 226412"/>
                <a:gd name="connsiteX50" fmla="*/ 54575 w 226333"/>
                <a:gd name="connsiteY50" fmla="*/ 181996 h 226412"/>
                <a:gd name="connsiteX51" fmla="*/ 34021 w 226333"/>
                <a:gd name="connsiteY51" fmla="*/ 181996 h 226412"/>
                <a:gd name="connsiteX52" fmla="*/ 34021 w 226333"/>
                <a:gd name="connsiteY52" fmla="*/ 92219 h 226412"/>
                <a:gd name="connsiteX53" fmla="*/ 54575 w 226333"/>
                <a:gd name="connsiteY53" fmla="*/ 92219 h 226412"/>
                <a:gd name="connsiteX54" fmla="*/ 102535 w 226333"/>
                <a:gd name="connsiteY54" fmla="*/ 92219 h 226412"/>
                <a:gd name="connsiteX55" fmla="*/ 123089 w 226333"/>
                <a:gd name="connsiteY55" fmla="*/ 92219 h 226412"/>
                <a:gd name="connsiteX56" fmla="*/ 123089 w 226333"/>
                <a:gd name="connsiteY56" fmla="*/ 181996 h 226412"/>
                <a:gd name="connsiteX57" fmla="*/ 102535 w 226333"/>
                <a:gd name="connsiteY57" fmla="*/ 181996 h 226412"/>
                <a:gd name="connsiteX58" fmla="*/ 102535 w 226333"/>
                <a:gd name="connsiteY58" fmla="*/ 92219 h 226412"/>
                <a:gd name="connsiteX59" fmla="*/ 126634 w 226333"/>
                <a:gd name="connsiteY59" fmla="*/ 85367 h 226412"/>
                <a:gd name="connsiteX60" fmla="*/ 99228 w 226333"/>
                <a:gd name="connsiteY60" fmla="*/ 85367 h 226412"/>
                <a:gd name="connsiteX61" fmla="*/ 92376 w 226333"/>
                <a:gd name="connsiteY61" fmla="*/ 78516 h 226412"/>
                <a:gd name="connsiteX62" fmla="*/ 92376 w 226333"/>
                <a:gd name="connsiteY62" fmla="*/ 74972 h 226412"/>
                <a:gd name="connsiteX63" fmla="*/ 133485 w 226333"/>
                <a:gd name="connsiteY63" fmla="*/ 74972 h 226412"/>
                <a:gd name="connsiteX64" fmla="*/ 133485 w 226333"/>
                <a:gd name="connsiteY64" fmla="*/ 78516 h 226412"/>
                <a:gd name="connsiteX65" fmla="*/ 126634 w 226333"/>
                <a:gd name="connsiteY65" fmla="*/ 85367 h 226412"/>
                <a:gd name="connsiteX66" fmla="*/ 92376 w 226333"/>
                <a:gd name="connsiteY66" fmla="*/ 195699 h 226412"/>
                <a:gd name="connsiteX67" fmla="*/ 99228 w 226333"/>
                <a:gd name="connsiteY67" fmla="*/ 188848 h 226412"/>
                <a:gd name="connsiteX68" fmla="*/ 126634 w 226333"/>
                <a:gd name="connsiteY68" fmla="*/ 188848 h 226412"/>
                <a:gd name="connsiteX69" fmla="*/ 133485 w 226333"/>
                <a:gd name="connsiteY69" fmla="*/ 195699 h 226412"/>
                <a:gd name="connsiteX70" fmla="*/ 133485 w 226333"/>
                <a:gd name="connsiteY70" fmla="*/ 199243 h 226412"/>
                <a:gd name="connsiteX71" fmla="*/ 92376 w 226333"/>
                <a:gd name="connsiteY71" fmla="*/ 199243 h 226412"/>
                <a:gd name="connsiteX72" fmla="*/ 92376 w 226333"/>
                <a:gd name="connsiteY72" fmla="*/ 195699 h 226412"/>
                <a:gd name="connsiteX73" fmla="*/ 130177 w 226333"/>
                <a:gd name="connsiteY73" fmla="*/ 182469 h 226412"/>
                <a:gd name="connsiteX74" fmla="*/ 130177 w 226333"/>
                <a:gd name="connsiteY74" fmla="*/ 91746 h 226412"/>
                <a:gd name="connsiteX75" fmla="*/ 140573 w 226333"/>
                <a:gd name="connsiteY75" fmla="*/ 78516 h 226412"/>
                <a:gd name="connsiteX76" fmla="*/ 140573 w 226333"/>
                <a:gd name="connsiteY76" fmla="*/ 74972 h 226412"/>
                <a:gd name="connsiteX77" fmla="*/ 154275 w 226333"/>
                <a:gd name="connsiteY77" fmla="*/ 74972 h 226412"/>
                <a:gd name="connsiteX78" fmla="*/ 154275 w 226333"/>
                <a:gd name="connsiteY78" fmla="*/ 78516 h 226412"/>
                <a:gd name="connsiteX79" fmla="*/ 164671 w 226333"/>
                <a:gd name="connsiteY79" fmla="*/ 91746 h 226412"/>
                <a:gd name="connsiteX80" fmla="*/ 164671 w 226333"/>
                <a:gd name="connsiteY80" fmla="*/ 182469 h 226412"/>
                <a:gd name="connsiteX81" fmla="*/ 154275 w 226333"/>
                <a:gd name="connsiteY81" fmla="*/ 195699 h 226412"/>
                <a:gd name="connsiteX82" fmla="*/ 154275 w 226333"/>
                <a:gd name="connsiteY82" fmla="*/ 199243 h 226412"/>
                <a:gd name="connsiteX83" fmla="*/ 140573 w 226333"/>
                <a:gd name="connsiteY83" fmla="*/ 199243 h 226412"/>
                <a:gd name="connsiteX84" fmla="*/ 140573 w 226333"/>
                <a:gd name="connsiteY84" fmla="*/ 195699 h 226412"/>
                <a:gd name="connsiteX85" fmla="*/ 130177 w 226333"/>
                <a:gd name="connsiteY85" fmla="*/ 182469 h 226412"/>
                <a:gd name="connsiteX86" fmla="*/ 171286 w 226333"/>
                <a:gd name="connsiteY86" fmla="*/ 181996 h 226412"/>
                <a:gd name="connsiteX87" fmla="*/ 171286 w 226333"/>
                <a:gd name="connsiteY87" fmla="*/ 92219 h 226412"/>
                <a:gd name="connsiteX88" fmla="*/ 191840 w 226333"/>
                <a:gd name="connsiteY88" fmla="*/ 92219 h 226412"/>
                <a:gd name="connsiteX89" fmla="*/ 191840 w 226333"/>
                <a:gd name="connsiteY89" fmla="*/ 181996 h 226412"/>
                <a:gd name="connsiteX90" fmla="*/ 171286 w 226333"/>
                <a:gd name="connsiteY90" fmla="*/ 181996 h 226412"/>
                <a:gd name="connsiteX91" fmla="*/ 202235 w 226333"/>
                <a:gd name="connsiteY91" fmla="*/ 78516 h 226412"/>
                <a:gd name="connsiteX92" fmla="*/ 195384 w 226333"/>
                <a:gd name="connsiteY92" fmla="*/ 85367 h 226412"/>
                <a:gd name="connsiteX93" fmla="*/ 167979 w 226333"/>
                <a:gd name="connsiteY93" fmla="*/ 85367 h 226412"/>
                <a:gd name="connsiteX94" fmla="*/ 161127 w 226333"/>
                <a:gd name="connsiteY94" fmla="*/ 78516 h 226412"/>
                <a:gd name="connsiteX95" fmla="*/ 161127 w 226333"/>
                <a:gd name="connsiteY95" fmla="*/ 74972 h 226412"/>
                <a:gd name="connsiteX96" fmla="*/ 202235 w 226333"/>
                <a:gd name="connsiteY96" fmla="*/ 74972 h 226412"/>
                <a:gd name="connsiteX97" fmla="*/ 202235 w 226333"/>
                <a:gd name="connsiteY97" fmla="*/ 78516 h 226412"/>
                <a:gd name="connsiteX98" fmla="*/ 20554 w 226333"/>
                <a:gd name="connsiteY98" fmla="*/ 68121 h 226412"/>
                <a:gd name="connsiteX99" fmla="*/ 15357 w 226333"/>
                <a:gd name="connsiteY99" fmla="*/ 68121 h 226412"/>
                <a:gd name="connsiteX100" fmla="*/ 113167 w 226333"/>
                <a:gd name="connsiteY100" fmla="*/ 7166 h 226412"/>
                <a:gd name="connsiteX101" fmla="*/ 210977 w 226333"/>
                <a:gd name="connsiteY101" fmla="*/ 68121 h 226412"/>
                <a:gd name="connsiteX102" fmla="*/ 20554 w 226333"/>
                <a:gd name="connsiteY102" fmla="*/ 68121 h 226412"/>
                <a:gd name="connsiteX103" fmla="*/ 23862 w 226333"/>
                <a:gd name="connsiteY103" fmla="*/ 78516 h 226412"/>
                <a:gd name="connsiteX104" fmla="*/ 23862 w 226333"/>
                <a:gd name="connsiteY104" fmla="*/ 74972 h 226412"/>
                <a:gd name="connsiteX105" fmla="*/ 64970 w 226333"/>
                <a:gd name="connsiteY105" fmla="*/ 74972 h 226412"/>
                <a:gd name="connsiteX106" fmla="*/ 64970 w 226333"/>
                <a:gd name="connsiteY106" fmla="*/ 78516 h 226412"/>
                <a:gd name="connsiteX107" fmla="*/ 58119 w 226333"/>
                <a:gd name="connsiteY107" fmla="*/ 85367 h 226412"/>
                <a:gd name="connsiteX108" fmla="*/ 30714 w 226333"/>
                <a:gd name="connsiteY108" fmla="*/ 85367 h 226412"/>
                <a:gd name="connsiteX109" fmla="*/ 23862 w 226333"/>
                <a:gd name="connsiteY109" fmla="*/ 78516 h 226412"/>
                <a:gd name="connsiteX110" fmla="*/ 23862 w 226333"/>
                <a:gd name="connsiteY110" fmla="*/ 195699 h 226412"/>
                <a:gd name="connsiteX111" fmla="*/ 30714 w 226333"/>
                <a:gd name="connsiteY111" fmla="*/ 188848 h 226412"/>
                <a:gd name="connsiteX112" fmla="*/ 58119 w 226333"/>
                <a:gd name="connsiteY112" fmla="*/ 188848 h 226412"/>
                <a:gd name="connsiteX113" fmla="*/ 64970 w 226333"/>
                <a:gd name="connsiteY113" fmla="*/ 195699 h 226412"/>
                <a:gd name="connsiteX114" fmla="*/ 64970 w 226333"/>
                <a:gd name="connsiteY114" fmla="*/ 199243 h 226412"/>
                <a:gd name="connsiteX115" fmla="*/ 23862 w 226333"/>
                <a:gd name="connsiteY115" fmla="*/ 199243 h 226412"/>
                <a:gd name="connsiteX116" fmla="*/ 23862 w 226333"/>
                <a:gd name="connsiteY116" fmla="*/ 195699 h 226412"/>
                <a:gd name="connsiteX117" fmla="*/ 219246 w 226333"/>
                <a:gd name="connsiteY117" fmla="*/ 219325 h 226412"/>
                <a:gd name="connsiteX118" fmla="*/ 6615 w 226333"/>
                <a:gd name="connsiteY118" fmla="*/ 219325 h 226412"/>
                <a:gd name="connsiteX119" fmla="*/ 6615 w 226333"/>
                <a:gd name="connsiteY119" fmla="*/ 212709 h 226412"/>
                <a:gd name="connsiteX120" fmla="*/ 13467 w 226333"/>
                <a:gd name="connsiteY120" fmla="*/ 205858 h 226412"/>
                <a:gd name="connsiteX121" fmla="*/ 212395 w 226333"/>
                <a:gd name="connsiteY121" fmla="*/ 205858 h 226412"/>
                <a:gd name="connsiteX122" fmla="*/ 219246 w 226333"/>
                <a:gd name="connsiteY122" fmla="*/ 212709 h 226412"/>
                <a:gd name="connsiteX123" fmla="*/ 219246 w 226333"/>
                <a:gd name="connsiteY123" fmla="*/ 219325 h 22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26333" h="226412">
                  <a:moveTo>
                    <a:pt x="212395" y="199243"/>
                  </a:moveTo>
                  <a:lnTo>
                    <a:pt x="209087" y="199243"/>
                  </a:lnTo>
                  <a:lnTo>
                    <a:pt x="209087" y="195699"/>
                  </a:lnTo>
                  <a:cubicBezTo>
                    <a:pt x="209087" y="189320"/>
                    <a:pt x="204598" y="183886"/>
                    <a:pt x="198692" y="182469"/>
                  </a:cubicBezTo>
                  <a:lnTo>
                    <a:pt x="198692" y="91746"/>
                  </a:lnTo>
                  <a:cubicBezTo>
                    <a:pt x="204598" y="90329"/>
                    <a:pt x="209087" y="84895"/>
                    <a:pt x="209087" y="78516"/>
                  </a:cubicBezTo>
                  <a:lnTo>
                    <a:pt x="209087" y="74972"/>
                  </a:lnTo>
                  <a:lnTo>
                    <a:pt x="222790" y="74972"/>
                  </a:lnTo>
                  <a:cubicBezTo>
                    <a:pt x="224208" y="74972"/>
                    <a:pt x="225625" y="74027"/>
                    <a:pt x="226097" y="72609"/>
                  </a:cubicBezTo>
                  <a:cubicBezTo>
                    <a:pt x="226570" y="71192"/>
                    <a:pt x="226097" y="69538"/>
                    <a:pt x="224680" y="68829"/>
                  </a:cubicBezTo>
                  <a:lnTo>
                    <a:pt x="114821" y="315"/>
                  </a:lnTo>
                  <a:cubicBezTo>
                    <a:pt x="114821" y="315"/>
                    <a:pt x="112222" y="-394"/>
                    <a:pt x="111277" y="315"/>
                  </a:cubicBezTo>
                  <a:lnTo>
                    <a:pt x="1654" y="68829"/>
                  </a:lnTo>
                  <a:cubicBezTo>
                    <a:pt x="236" y="69538"/>
                    <a:pt x="-236" y="71192"/>
                    <a:pt x="236" y="72609"/>
                  </a:cubicBezTo>
                  <a:cubicBezTo>
                    <a:pt x="709" y="74027"/>
                    <a:pt x="2126" y="74972"/>
                    <a:pt x="3544" y="74972"/>
                  </a:cubicBezTo>
                  <a:lnTo>
                    <a:pt x="17247" y="74972"/>
                  </a:lnTo>
                  <a:lnTo>
                    <a:pt x="17247" y="78516"/>
                  </a:lnTo>
                  <a:cubicBezTo>
                    <a:pt x="17247" y="84895"/>
                    <a:pt x="21499" y="90329"/>
                    <a:pt x="27642" y="91746"/>
                  </a:cubicBezTo>
                  <a:lnTo>
                    <a:pt x="27642" y="182469"/>
                  </a:lnTo>
                  <a:cubicBezTo>
                    <a:pt x="21736" y="183886"/>
                    <a:pt x="17247" y="189320"/>
                    <a:pt x="17247" y="195699"/>
                  </a:cubicBezTo>
                  <a:lnTo>
                    <a:pt x="17247" y="199243"/>
                  </a:lnTo>
                  <a:lnTo>
                    <a:pt x="13703" y="199243"/>
                  </a:lnTo>
                  <a:cubicBezTo>
                    <a:pt x="6143" y="199243"/>
                    <a:pt x="0" y="205386"/>
                    <a:pt x="0" y="212946"/>
                  </a:cubicBezTo>
                  <a:lnTo>
                    <a:pt x="0" y="222868"/>
                  </a:lnTo>
                  <a:cubicBezTo>
                    <a:pt x="0" y="224759"/>
                    <a:pt x="1417" y="226412"/>
                    <a:pt x="3308" y="226412"/>
                  </a:cubicBezTo>
                  <a:lnTo>
                    <a:pt x="222790" y="226412"/>
                  </a:lnTo>
                  <a:cubicBezTo>
                    <a:pt x="224680" y="226412"/>
                    <a:pt x="226334" y="224995"/>
                    <a:pt x="226334" y="222868"/>
                  </a:cubicBezTo>
                  <a:lnTo>
                    <a:pt x="226334" y="212946"/>
                  </a:lnTo>
                  <a:cubicBezTo>
                    <a:pt x="226334" y="205386"/>
                    <a:pt x="220191" y="199243"/>
                    <a:pt x="212631" y="199243"/>
                  </a:cubicBezTo>
                  <a:close/>
                  <a:moveTo>
                    <a:pt x="202000" y="195699"/>
                  </a:moveTo>
                  <a:lnTo>
                    <a:pt x="202000" y="199243"/>
                  </a:lnTo>
                  <a:lnTo>
                    <a:pt x="160890" y="199243"/>
                  </a:lnTo>
                  <a:lnTo>
                    <a:pt x="160890" y="195699"/>
                  </a:lnTo>
                  <a:cubicBezTo>
                    <a:pt x="160890" y="191919"/>
                    <a:pt x="163962" y="188848"/>
                    <a:pt x="167742" y="188848"/>
                  </a:cubicBezTo>
                  <a:lnTo>
                    <a:pt x="195148" y="188848"/>
                  </a:lnTo>
                  <a:cubicBezTo>
                    <a:pt x="198928" y="188848"/>
                    <a:pt x="202000" y="191919"/>
                    <a:pt x="202000" y="195699"/>
                  </a:cubicBezTo>
                  <a:close/>
                  <a:moveTo>
                    <a:pt x="61427" y="182469"/>
                  </a:moveTo>
                  <a:lnTo>
                    <a:pt x="61427" y="91746"/>
                  </a:lnTo>
                  <a:cubicBezTo>
                    <a:pt x="67333" y="90329"/>
                    <a:pt x="71822" y="84895"/>
                    <a:pt x="71822" y="78516"/>
                  </a:cubicBezTo>
                  <a:lnTo>
                    <a:pt x="71822" y="74972"/>
                  </a:lnTo>
                  <a:lnTo>
                    <a:pt x="85525" y="74972"/>
                  </a:lnTo>
                  <a:lnTo>
                    <a:pt x="85525" y="78516"/>
                  </a:lnTo>
                  <a:cubicBezTo>
                    <a:pt x="85525" y="84895"/>
                    <a:pt x="90014" y="90329"/>
                    <a:pt x="95920" y="91746"/>
                  </a:cubicBezTo>
                  <a:lnTo>
                    <a:pt x="95920" y="182469"/>
                  </a:lnTo>
                  <a:cubicBezTo>
                    <a:pt x="90014" y="183886"/>
                    <a:pt x="85525" y="189320"/>
                    <a:pt x="85525" y="195699"/>
                  </a:cubicBezTo>
                  <a:lnTo>
                    <a:pt x="85525" y="199243"/>
                  </a:lnTo>
                  <a:lnTo>
                    <a:pt x="71822" y="199243"/>
                  </a:lnTo>
                  <a:lnTo>
                    <a:pt x="71822" y="195699"/>
                  </a:lnTo>
                  <a:cubicBezTo>
                    <a:pt x="71822" y="189320"/>
                    <a:pt x="67333" y="183886"/>
                    <a:pt x="61427" y="182469"/>
                  </a:cubicBezTo>
                  <a:close/>
                  <a:moveTo>
                    <a:pt x="54575" y="92219"/>
                  </a:moveTo>
                  <a:lnTo>
                    <a:pt x="54575" y="181996"/>
                  </a:lnTo>
                  <a:lnTo>
                    <a:pt x="34021" y="181996"/>
                  </a:lnTo>
                  <a:lnTo>
                    <a:pt x="34021" y="92219"/>
                  </a:lnTo>
                  <a:lnTo>
                    <a:pt x="54575" y="92219"/>
                  </a:lnTo>
                  <a:close/>
                  <a:moveTo>
                    <a:pt x="102535" y="92219"/>
                  </a:moveTo>
                  <a:lnTo>
                    <a:pt x="123089" y="92219"/>
                  </a:lnTo>
                  <a:lnTo>
                    <a:pt x="123089" y="181996"/>
                  </a:lnTo>
                  <a:lnTo>
                    <a:pt x="102535" y="181996"/>
                  </a:lnTo>
                  <a:lnTo>
                    <a:pt x="102535" y="92219"/>
                  </a:lnTo>
                  <a:close/>
                  <a:moveTo>
                    <a:pt x="126634" y="85367"/>
                  </a:moveTo>
                  <a:lnTo>
                    <a:pt x="99228" y="85367"/>
                  </a:lnTo>
                  <a:cubicBezTo>
                    <a:pt x="95448" y="85367"/>
                    <a:pt x="92376" y="82296"/>
                    <a:pt x="92376" y="78516"/>
                  </a:cubicBezTo>
                  <a:lnTo>
                    <a:pt x="92376" y="74972"/>
                  </a:lnTo>
                  <a:lnTo>
                    <a:pt x="133485" y="74972"/>
                  </a:lnTo>
                  <a:lnTo>
                    <a:pt x="133485" y="78516"/>
                  </a:lnTo>
                  <a:cubicBezTo>
                    <a:pt x="133485" y="82296"/>
                    <a:pt x="130414" y="85367"/>
                    <a:pt x="126634" y="85367"/>
                  </a:cubicBezTo>
                  <a:close/>
                  <a:moveTo>
                    <a:pt x="92376" y="195699"/>
                  </a:moveTo>
                  <a:cubicBezTo>
                    <a:pt x="92376" y="191919"/>
                    <a:pt x="95448" y="188848"/>
                    <a:pt x="99228" y="188848"/>
                  </a:cubicBezTo>
                  <a:lnTo>
                    <a:pt x="126634" y="188848"/>
                  </a:lnTo>
                  <a:cubicBezTo>
                    <a:pt x="130414" y="188848"/>
                    <a:pt x="133485" y="191919"/>
                    <a:pt x="133485" y="195699"/>
                  </a:cubicBezTo>
                  <a:lnTo>
                    <a:pt x="133485" y="199243"/>
                  </a:lnTo>
                  <a:lnTo>
                    <a:pt x="92376" y="199243"/>
                  </a:lnTo>
                  <a:lnTo>
                    <a:pt x="92376" y="195699"/>
                  </a:lnTo>
                  <a:close/>
                  <a:moveTo>
                    <a:pt x="130177" y="182469"/>
                  </a:moveTo>
                  <a:lnTo>
                    <a:pt x="130177" y="91746"/>
                  </a:lnTo>
                  <a:cubicBezTo>
                    <a:pt x="136084" y="90329"/>
                    <a:pt x="140573" y="84895"/>
                    <a:pt x="140573" y="78516"/>
                  </a:cubicBezTo>
                  <a:lnTo>
                    <a:pt x="140573" y="74972"/>
                  </a:lnTo>
                  <a:lnTo>
                    <a:pt x="154275" y="74972"/>
                  </a:lnTo>
                  <a:lnTo>
                    <a:pt x="154275" y="78516"/>
                  </a:lnTo>
                  <a:cubicBezTo>
                    <a:pt x="154275" y="84895"/>
                    <a:pt x="158764" y="90329"/>
                    <a:pt x="164671" y="91746"/>
                  </a:cubicBezTo>
                  <a:lnTo>
                    <a:pt x="164671" y="182469"/>
                  </a:lnTo>
                  <a:cubicBezTo>
                    <a:pt x="158764" y="183886"/>
                    <a:pt x="154275" y="189320"/>
                    <a:pt x="154275" y="195699"/>
                  </a:cubicBezTo>
                  <a:lnTo>
                    <a:pt x="154275" y="199243"/>
                  </a:lnTo>
                  <a:lnTo>
                    <a:pt x="140573" y="199243"/>
                  </a:lnTo>
                  <a:lnTo>
                    <a:pt x="140573" y="195699"/>
                  </a:lnTo>
                  <a:cubicBezTo>
                    <a:pt x="140573" y="189320"/>
                    <a:pt x="136084" y="183886"/>
                    <a:pt x="130177" y="182469"/>
                  </a:cubicBezTo>
                  <a:close/>
                  <a:moveTo>
                    <a:pt x="171286" y="181996"/>
                  </a:moveTo>
                  <a:lnTo>
                    <a:pt x="171286" y="92219"/>
                  </a:lnTo>
                  <a:lnTo>
                    <a:pt x="191840" y="92219"/>
                  </a:lnTo>
                  <a:lnTo>
                    <a:pt x="191840" y="181996"/>
                  </a:lnTo>
                  <a:lnTo>
                    <a:pt x="171286" y="181996"/>
                  </a:lnTo>
                  <a:close/>
                  <a:moveTo>
                    <a:pt x="202235" y="78516"/>
                  </a:moveTo>
                  <a:cubicBezTo>
                    <a:pt x="202235" y="82296"/>
                    <a:pt x="199164" y="85367"/>
                    <a:pt x="195384" y="85367"/>
                  </a:cubicBezTo>
                  <a:lnTo>
                    <a:pt x="167979" y="85367"/>
                  </a:lnTo>
                  <a:cubicBezTo>
                    <a:pt x="164198" y="85367"/>
                    <a:pt x="161127" y="82296"/>
                    <a:pt x="161127" y="78516"/>
                  </a:cubicBezTo>
                  <a:lnTo>
                    <a:pt x="161127" y="74972"/>
                  </a:lnTo>
                  <a:lnTo>
                    <a:pt x="202235" y="74972"/>
                  </a:lnTo>
                  <a:lnTo>
                    <a:pt x="202235" y="78516"/>
                  </a:lnTo>
                  <a:close/>
                  <a:moveTo>
                    <a:pt x="20554" y="68121"/>
                  </a:moveTo>
                  <a:lnTo>
                    <a:pt x="15357" y="68121"/>
                  </a:lnTo>
                  <a:lnTo>
                    <a:pt x="113167" y="7166"/>
                  </a:lnTo>
                  <a:lnTo>
                    <a:pt x="210977" y="68121"/>
                  </a:lnTo>
                  <a:lnTo>
                    <a:pt x="20554" y="68121"/>
                  </a:lnTo>
                  <a:close/>
                  <a:moveTo>
                    <a:pt x="23862" y="78516"/>
                  </a:moveTo>
                  <a:lnTo>
                    <a:pt x="23862" y="74972"/>
                  </a:lnTo>
                  <a:lnTo>
                    <a:pt x="64970" y="74972"/>
                  </a:lnTo>
                  <a:lnTo>
                    <a:pt x="64970" y="78516"/>
                  </a:lnTo>
                  <a:cubicBezTo>
                    <a:pt x="64970" y="82296"/>
                    <a:pt x="61899" y="85367"/>
                    <a:pt x="58119" y="85367"/>
                  </a:cubicBezTo>
                  <a:lnTo>
                    <a:pt x="30714" y="85367"/>
                  </a:lnTo>
                  <a:cubicBezTo>
                    <a:pt x="26934" y="85367"/>
                    <a:pt x="23862" y="82296"/>
                    <a:pt x="23862" y="78516"/>
                  </a:cubicBezTo>
                  <a:close/>
                  <a:moveTo>
                    <a:pt x="23862" y="195699"/>
                  </a:moveTo>
                  <a:cubicBezTo>
                    <a:pt x="23862" y="191919"/>
                    <a:pt x="26934" y="188848"/>
                    <a:pt x="30714" y="188848"/>
                  </a:cubicBezTo>
                  <a:lnTo>
                    <a:pt x="58119" y="188848"/>
                  </a:lnTo>
                  <a:cubicBezTo>
                    <a:pt x="61899" y="188848"/>
                    <a:pt x="64970" y="191919"/>
                    <a:pt x="64970" y="195699"/>
                  </a:cubicBezTo>
                  <a:lnTo>
                    <a:pt x="64970" y="199243"/>
                  </a:lnTo>
                  <a:lnTo>
                    <a:pt x="23862" y="199243"/>
                  </a:lnTo>
                  <a:lnTo>
                    <a:pt x="23862" y="195699"/>
                  </a:lnTo>
                  <a:close/>
                  <a:moveTo>
                    <a:pt x="219246" y="219325"/>
                  </a:moveTo>
                  <a:lnTo>
                    <a:pt x="6615" y="219325"/>
                  </a:lnTo>
                  <a:lnTo>
                    <a:pt x="6615" y="212709"/>
                  </a:lnTo>
                  <a:cubicBezTo>
                    <a:pt x="6615" y="208929"/>
                    <a:pt x="9687" y="205858"/>
                    <a:pt x="13467" y="205858"/>
                  </a:cubicBezTo>
                  <a:lnTo>
                    <a:pt x="212395" y="205858"/>
                  </a:lnTo>
                  <a:cubicBezTo>
                    <a:pt x="216174" y="205858"/>
                    <a:pt x="219246" y="208929"/>
                    <a:pt x="219246" y="212709"/>
                  </a:cubicBezTo>
                  <a:lnTo>
                    <a:pt x="219246" y="219325"/>
                  </a:lnTo>
                  <a:close/>
                </a:path>
              </a:pathLst>
            </a:custGeom>
            <a:grpFill/>
            <a:ln w="23606" cap="flat">
              <a:noFill/>
              <a:prstDash val="solid"/>
              <a:miter/>
            </a:ln>
          </p:spPr>
          <p:txBody>
            <a:bodyPr rtlCol="0" anchor="ctr"/>
            <a:lstStyle/>
            <a:p>
              <a:endParaRPr lang="es-CO" sz="1050"/>
            </a:p>
          </p:txBody>
        </p:sp>
        <p:sp>
          <p:nvSpPr>
            <p:cNvPr id="42" name="Forma libre: forma 41">
              <a:extLst>
                <a:ext uri="{FF2B5EF4-FFF2-40B4-BE49-F238E27FC236}">
                  <a16:creationId xmlns:a16="http://schemas.microsoft.com/office/drawing/2014/main" id="{D5ACA0CC-32C7-ED94-499A-A3CD6F632DD9}"/>
                </a:ext>
              </a:extLst>
            </p:cNvPr>
            <p:cNvSpPr/>
            <p:nvPr/>
          </p:nvSpPr>
          <p:spPr>
            <a:xfrm>
              <a:off x="10584608" y="2356342"/>
              <a:ext cx="32603" cy="32603"/>
            </a:xfrm>
            <a:custGeom>
              <a:avLst/>
              <a:gdLst>
                <a:gd name="connsiteX0" fmla="*/ 16302 w 32603"/>
                <a:gd name="connsiteY0" fmla="*/ 32603 h 32603"/>
                <a:gd name="connsiteX1" fmla="*/ 32603 w 32603"/>
                <a:gd name="connsiteY1" fmla="*/ 16302 h 32603"/>
                <a:gd name="connsiteX2" fmla="*/ 16302 w 32603"/>
                <a:gd name="connsiteY2" fmla="*/ 0 h 32603"/>
                <a:gd name="connsiteX3" fmla="*/ 0 w 32603"/>
                <a:gd name="connsiteY3" fmla="*/ 16302 h 32603"/>
                <a:gd name="connsiteX4" fmla="*/ 16302 w 32603"/>
                <a:gd name="connsiteY4" fmla="*/ 32603 h 32603"/>
                <a:gd name="connsiteX5" fmla="*/ 16302 w 32603"/>
                <a:gd name="connsiteY5" fmla="*/ 6851 h 32603"/>
                <a:gd name="connsiteX6" fmla="*/ 25752 w 32603"/>
                <a:gd name="connsiteY6" fmla="*/ 16302 h 32603"/>
                <a:gd name="connsiteX7" fmla="*/ 16302 w 32603"/>
                <a:gd name="connsiteY7" fmla="*/ 25752 h 32603"/>
                <a:gd name="connsiteX8" fmla="*/ 6852 w 32603"/>
                <a:gd name="connsiteY8" fmla="*/ 16302 h 32603"/>
                <a:gd name="connsiteX9" fmla="*/ 16302 w 32603"/>
                <a:gd name="connsiteY9" fmla="*/ 6851 h 32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03" h="32603">
                  <a:moveTo>
                    <a:pt x="16302" y="32603"/>
                  </a:moveTo>
                  <a:cubicBezTo>
                    <a:pt x="25280" y="32603"/>
                    <a:pt x="32603" y="25279"/>
                    <a:pt x="32603" y="16302"/>
                  </a:cubicBezTo>
                  <a:cubicBezTo>
                    <a:pt x="32603" y="7324"/>
                    <a:pt x="25280" y="0"/>
                    <a:pt x="16302" y="0"/>
                  </a:cubicBezTo>
                  <a:cubicBezTo>
                    <a:pt x="7324" y="0"/>
                    <a:pt x="0" y="7324"/>
                    <a:pt x="0" y="16302"/>
                  </a:cubicBezTo>
                  <a:cubicBezTo>
                    <a:pt x="0" y="25279"/>
                    <a:pt x="7324" y="32603"/>
                    <a:pt x="16302" y="32603"/>
                  </a:cubicBezTo>
                  <a:close/>
                  <a:moveTo>
                    <a:pt x="16302" y="6851"/>
                  </a:moveTo>
                  <a:cubicBezTo>
                    <a:pt x="21499" y="6851"/>
                    <a:pt x="25752" y="11104"/>
                    <a:pt x="25752" y="16302"/>
                  </a:cubicBezTo>
                  <a:cubicBezTo>
                    <a:pt x="25752" y="21499"/>
                    <a:pt x="21499" y="25752"/>
                    <a:pt x="16302" y="25752"/>
                  </a:cubicBezTo>
                  <a:cubicBezTo>
                    <a:pt x="11104" y="25752"/>
                    <a:pt x="6852" y="21499"/>
                    <a:pt x="6852" y="16302"/>
                  </a:cubicBezTo>
                  <a:cubicBezTo>
                    <a:pt x="6852" y="11104"/>
                    <a:pt x="11104" y="6851"/>
                    <a:pt x="16302" y="6851"/>
                  </a:cubicBezTo>
                  <a:close/>
                </a:path>
              </a:pathLst>
            </a:custGeom>
            <a:grpFill/>
            <a:ln w="23606" cap="flat">
              <a:noFill/>
              <a:prstDash val="solid"/>
              <a:miter/>
            </a:ln>
          </p:spPr>
          <p:txBody>
            <a:bodyPr rtlCol="0" anchor="ctr"/>
            <a:lstStyle/>
            <a:p>
              <a:endParaRPr lang="es-CO" sz="1050"/>
            </a:p>
          </p:txBody>
        </p:sp>
      </p:grpSp>
      <p:grpSp>
        <p:nvGrpSpPr>
          <p:cNvPr id="43" name="Gráfico 750">
            <a:extLst>
              <a:ext uri="{FF2B5EF4-FFF2-40B4-BE49-F238E27FC236}">
                <a16:creationId xmlns:a16="http://schemas.microsoft.com/office/drawing/2014/main" id="{0F99582F-A7DF-1E52-C2D5-23E5F6873C43}"/>
              </a:ext>
            </a:extLst>
          </p:cNvPr>
          <p:cNvGrpSpPr>
            <a:grpSpLocks noChangeAspect="1"/>
          </p:cNvGrpSpPr>
          <p:nvPr/>
        </p:nvGrpSpPr>
        <p:grpSpPr>
          <a:xfrm>
            <a:off x="5097918" y="3379270"/>
            <a:ext cx="758169" cy="654474"/>
            <a:chOff x="2636681" y="5016120"/>
            <a:chExt cx="227912" cy="208166"/>
          </a:xfrm>
          <a:solidFill>
            <a:srgbClr val="FFC000"/>
          </a:solidFill>
        </p:grpSpPr>
        <p:sp>
          <p:nvSpPr>
            <p:cNvPr id="44" name="Forma libre: forma 43">
              <a:extLst>
                <a:ext uri="{FF2B5EF4-FFF2-40B4-BE49-F238E27FC236}">
                  <a16:creationId xmlns:a16="http://schemas.microsoft.com/office/drawing/2014/main" id="{5EF5F132-D1F8-3B4D-868A-4F3A810FE5CA}"/>
                </a:ext>
              </a:extLst>
            </p:cNvPr>
            <p:cNvSpPr/>
            <p:nvPr/>
          </p:nvSpPr>
          <p:spPr>
            <a:xfrm>
              <a:off x="2636681" y="5016120"/>
              <a:ext cx="227912" cy="208166"/>
            </a:xfrm>
            <a:custGeom>
              <a:avLst/>
              <a:gdLst>
                <a:gd name="connsiteX0" fmla="*/ 227437 w 227912"/>
                <a:gd name="connsiteY0" fmla="*/ 41395 h 208166"/>
                <a:gd name="connsiteX1" fmla="*/ 227437 w 227912"/>
                <a:gd name="connsiteY1" fmla="*/ 40444 h 208166"/>
                <a:gd name="connsiteX2" fmla="*/ 227437 w 227912"/>
                <a:gd name="connsiteY2" fmla="*/ 40444 h 208166"/>
                <a:gd name="connsiteX3" fmla="*/ 226723 w 227912"/>
                <a:gd name="connsiteY3" fmla="*/ 39016 h 208166"/>
                <a:gd name="connsiteX4" fmla="*/ 226723 w 227912"/>
                <a:gd name="connsiteY4" fmla="*/ 39016 h 208166"/>
                <a:gd name="connsiteX5" fmla="*/ 188421 w 227912"/>
                <a:gd name="connsiteY5" fmla="*/ 714 h 208166"/>
                <a:gd name="connsiteX6" fmla="*/ 188421 w 227912"/>
                <a:gd name="connsiteY6" fmla="*/ 714 h 208166"/>
                <a:gd name="connsiteX7" fmla="*/ 187469 w 227912"/>
                <a:gd name="connsiteY7" fmla="*/ 0 h 208166"/>
                <a:gd name="connsiteX8" fmla="*/ 186993 w 227912"/>
                <a:gd name="connsiteY8" fmla="*/ 0 h 208166"/>
                <a:gd name="connsiteX9" fmla="*/ 186042 w 227912"/>
                <a:gd name="connsiteY9" fmla="*/ 0 h 208166"/>
                <a:gd name="connsiteX10" fmla="*/ 186042 w 227912"/>
                <a:gd name="connsiteY10" fmla="*/ 0 h 208166"/>
                <a:gd name="connsiteX11" fmla="*/ 66138 w 227912"/>
                <a:gd name="connsiteY11" fmla="*/ 0 h 208166"/>
                <a:gd name="connsiteX12" fmla="*/ 62807 w 227912"/>
                <a:gd name="connsiteY12" fmla="*/ 3569 h 208166"/>
                <a:gd name="connsiteX13" fmla="*/ 62807 w 227912"/>
                <a:gd name="connsiteY13" fmla="*/ 37589 h 208166"/>
                <a:gd name="connsiteX14" fmla="*/ 61617 w 227912"/>
                <a:gd name="connsiteY14" fmla="*/ 37589 h 208166"/>
                <a:gd name="connsiteX15" fmla="*/ 54956 w 227912"/>
                <a:gd name="connsiteY15" fmla="*/ 44250 h 208166"/>
                <a:gd name="connsiteX16" fmla="*/ 54956 w 227912"/>
                <a:gd name="connsiteY16" fmla="*/ 49722 h 208166"/>
                <a:gd name="connsiteX17" fmla="*/ 49009 w 227912"/>
                <a:gd name="connsiteY17" fmla="*/ 51150 h 208166"/>
                <a:gd name="connsiteX18" fmla="*/ 46154 w 227912"/>
                <a:gd name="connsiteY18" fmla="*/ 46391 h 208166"/>
                <a:gd name="connsiteX19" fmla="*/ 37113 w 227912"/>
                <a:gd name="connsiteY19" fmla="*/ 44012 h 208166"/>
                <a:gd name="connsiteX20" fmla="*/ 29024 w 227912"/>
                <a:gd name="connsiteY20" fmla="*/ 48771 h 208166"/>
                <a:gd name="connsiteX21" fmla="*/ 26645 w 227912"/>
                <a:gd name="connsiteY21" fmla="*/ 57811 h 208166"/>
                <a:gd name="connsiteX22" fmla="*/ 29500 w 227912"/>
                <a:gd name="connsiteY22" fmla="*/ 62569 h 208166"/>
                <a:gd name="connsiteX23" fmla="*/ 25218 w 227912"/>
                <a:gd name="connsiteY23" fmla="*/ 67089 h 208166"/>
                <a:gd name="connsiteX24" fmla="*/ 20460 w 227912"/>
                <a:gd name="connsiteY24" fmla="*/ 64234 h 208166"/>
                <a:gd name="connsiteX25" fmla="*/ 11420 w 227912"/>
                <a:gd name="connsiteY25" fmla="*/ 66613 h 208166"/>
                <a:gd name="connsiteX26" fmla="*/ 6661 w 227912"/>
                <a:gd name="connsiteY26" fmla="*/ 74702 h 208166"/>
                <a:gd name="connsiteX27" fmla="*/ 9041 w 227912"/>
                <a:gd name="connsiteY27" fmla="*/ 83742 h 208166"/>
                <a:gd name="connsiteX28" fmla="*/ 13799 w 227912"/>
                <a:gd name="connsiteY28" fmla="*/ 86597 h 208166"/>
                <a:gd name="connsiteX29" fmla="*/ 12133 w 227912"/>
                <a:gd name="connsiteY29" fmla="*/ 92545 h 208166"/>
                <a:gd name="connsiteX30" fmla="*/ 6661 w 227912"/>
                <a:gd name="connsiteY30" fmla="*/ 92545 h 208166"/>
                <a:gd name="connsiteX31" fmla="*/ 0 w 227912"/>
                <a:gd name="connsiteY31" fmla="*/ 99206 h 208166"/>
                <a:gd name="connsiteX32" fmla="*/ 0 w 227912"/>
                <a:gd name="connsiteY32" fmla="*/ 108723 h 208166"/>
                <a:gd name="connsiteX33" fmla="*/ 6661 w 227912"/>
                <a:gd name="connsiteY33" fmla="*/ 115384 h 208166"/>
                <a:gd name="connsiteX34" fmla="*/ 12133 w 227912"/>
                <a:gd name="connsiteY34" fmla="*/ 115384 h 208166"/>
                <a:gd name="connsiteX35" fmla="*/ 13799 w 227912"/>
                <a:gd name="connsiteY35" fmla="*/ 121331 h 208166"/>
                <a:gd name="connsiteX36" fmla="*/ 9041 w 227912"/>
                <a:gd name="connsiteY36" fmla="*/ 124186 h 208166"/>
                <a:gd name="connsiteX37" fmla="*/ 5948 w 227912"/>
                <a:gd name="connsiteY37" fmla="*/ 128231 h 208166"/>
                <a:gd name="connsiteX38" fmla="*/ 6661 w 227912"/>
                <a:gd name="connsiteY38" fmla="*/ 133227 h 208166"/>
                <a:gd name="connsiteX39" fmla="*/ 11420 w 227912"/>
                <a:gd name="connsiteY39" fmla="*/ 141553 h 208166"/>
                <a:gd name="connsiteX40" fmla="*/ 15464 w 227912"/>
                <a:gd name="connsiteY40" fmla="*/ 144646 h 208166"/>
                <a:gd name="connsiteX41" fmla="*/ 20460 w 227912"/>
                <a:gd name="connsiteY41" fmla="*/ 143933 h 208166"/>
                <a:gd name="connsiteX42" fmla="*/ 25218 w 227912"/>
                <a:gd name="connsiteY42" fmla="*/ 141078 h 208166"/>
                <a:gd name="connsiteX43" fmla="*/ 29500 w 227912"/>
                <a:gd name="connsiteY43" fmla="*/ 145360 h 208166"/>
                <a:gd name="connsiteX44" fmla="*/ 26645 w 227912"/>
                <a:gd name="connsiteY44" fmla="*/ 150118 h 208166"/>
                <a:gd name="connsiteX45" fmla="*/ 29024 w 227912"/>
                <a:gd name="connsiteY45" fmla="*/ 159158 h 208166"/>
                <a:gd name="connsiteX46" fmla="*/ 37113 w 227912"/>
                <a:gd name="connsiteY46" fmla="*/ 163916 h 208166"/>
                <a:gd name="connsiteX47" fmla="*/ 46154 w 227912"/>
                <a:gd name="connsiteY47" fmla="*/ 161537 h 208166"/>
                <a:gd name="connsiteX48" fmla="*/ 49009 w 227912"/>
                <a:gd name="connsiteY48" fmla="*/ 156779 h 208166"/>
                <a:gd name="connsiteX49" fmla="*/ 54956 w 227912"/>
                <a:gd name="connsiteY49" fmla="*/ 158207 h 208166"/>
                <a:gd name="connsiteX50" fmla="*/ 54956 w 227912"/>
                <a:gd name="connsiteY50" fmla="*/ 163678 h 208166"/>
                <a:gd name="connsiteX51" fmla="*/ 61617 w 227912"/>
                <a:gd name="connsiteY51" fmla="*/ 170340 h 208166"/>
                <a:gd name="connsiteX52" fmla="*/ 62807 w 227912"/>
                <a:gd name="connsiteY52" fmla="*/ 170340 h 208166"/>
                <a:gd name="connsiteX53" fmla="*/ 62807 w 227912"/>
                <a:gd name="connsiteY53" fmla="*/ 204598 h 208166"/>
                <a:gd name="connsiteX54" fmla="*/ 66138 w 227912"/>
                <a:gd name="connsiteY54" fmla="*/ 208167 h 208166"/>
                <a:gd name="connsiteX55" fmla="*/ 224582 w 227912"/>
                <a:gd name="connsiteY55" fmla="*/ 208167 h 208166"/>
                <a:gd name="connsiteX56" fmla="*/ 227913 w 227912"/>
                <a:gd name="connsiteY56" fmla="*/ 204598 h 208166"/>
                <a:gd name="connsiteX57" fmla="*/ 227913 w 227912"/>
                <a:gd name="connsiteY57" fmla="*/ 42347 h 208166"/>
                <a:gd name="connsiteX58" fmla="*/ 227913 w 227912"/>
                <a:gd name="connsiteY58" fmla="*/ 42347 h 208166"/>
                <a:gd name="connsiteX59" fmla="*/ 189134 w 227912"/>
                <a:gd name="connsiteY59" fmla="*/ 11420 h 208166"/>
                <a:gd name="connsiteX60" fmla="*/ 215780 w 227912"/>
                <a:gd name="connsiteY60" fmla="*/ 38065 h 208166"/>
                <a:gd name="connsiteX61" fmla="*/ 189134 w 227912"/>
                <a:gd name="connsiteY61" fmla="*/ 38065 h 208166"/>
                <a:gd name="connsiteX62" fmla="*/ 189134 w 227912"/>
                <a:gd name="connsiteY62" fmla="*/ 11420 h 208166"/>
                <a:gd name="connsiteX63" fmla="*/ 61379 w 227912"/>
                <a:gd name="connsiteY63" fmla="*/ 162727 h 208166"/>
                <a:gd name="connsiteX64" fmla="*/ 61379 w 227912"/>
                <a:gd name="connsiteY64" fmla="*/ 154638 h 208166"/>
                <a:gd name="connsiteX65" fmla="*/ 58525 w 227912"/>
                <a:gd name="connsiteY65" fmla="*/ 151308 h 208166"/>
                <a:gd name="connsiteX66" fmla="*/ 48295 w 227912"/>
                <a:gd name="connsiteY66" fmla="*/ 148453 h 208166"/>
                <a:gd name="connsiteX67" fmla="*/ 44013 w 227912"/>
                <a:gd name="connsiteY67" fmla="*/ 149880 h 208166"/>
                <a:gd name="connsiteX68" fmla="*/ 39968 w 227912"/>
                <a:gd name="connsiteY68" fmla="*/ 157017 h 208166"/>
                <a:gd name="connsiteX69" fmla="*/ 32355 w 227912"/>
                <a:gd name="connsiteY69" fmla="*/ 152497 h 208166"/>
                <a:gd name="connsiteX70" fmla="*/ 36400 w 227912"/>
                <a:gd name="connsiteY70" fmla="*/ 145598 h 208166"/>
                <a:gd name="connsiteX71" fmla="*/ 35686 w 227912"/>
                <a:gd name="connsiteY71" fmla="*/ 141078 h 208166"/>
                <a:gd name="connsiteX72" fmla="*/ 28311 w 227912"/>
                <a:gd name="connsiteY72" fmla="*/ 133703 h 208166"/>
                <a:gd name="connsiteX73" fmla="*/ 23790 w 227912"/>
                <a:gd name="connsiteY73" fmla="*/ 132989 h 208166"/>
                <a:gd name="connsiteX74" fmla="*/ 16653 w 227912"/>
                <a:gd name="connsiteY74" fmla="*/ 137033 h 208166"/>
                <a:gd name="connsiteX75" fmla="*/ 12371 w 227912"/>
                <a:gd name="connsiteY75" fmla="*/ 129420 h 208166"/>
                <a:gd name="connsiteX76" fmla="*/ 19508 w 227912"/>
                <a:gd name="connsiteY76" fmla="*/ 125376 h 208166"/>
                <a:gd name="connsiteX77" fmla="*/ 20936 w 227912"/>
                <a:gd name="connsiteY77" fmla="*/ 121094 h 208166"/>
                <a:gd name="connsiteX78" fmla="*/ 18319 w 227912"/>
                <a:gd name="connsiteY78" fmla="*/ 110864 h 208166"/>
                <a:gd name="connsiteX79" fmla="*/ 14988 w 227912"/>
                <a:gd name="connsiteY79" fmla="*/ 108009 h 208166"/>
                <a:gd name="connsiteX80" fmla="*/ 6899 w 227912"/>
                <a:gd name="connsiteY80" fmla="*/ 108009 h 208166"/>
                <a:gd name="connsiteX81" fmla="*/ 6899 w 227912"/>
                <a:gd name="connsiteY81" fmla="*/ 99206 h 208166"/>
                <a:gd name="connsiteX82" fmla="*/ 14988 w 227912"/>
                <a:gd name="connsiteY82" fmla="*/ 99206 h 208166"/>
                <a:gd name="connsiteX83" fmla="*/ 18319 w 227912"/>
                <a:gd name="connsiteY83" fmla="*/ 96114 h 208166"/>
                <a:gd name="connsiteX84" fmla="*/ 20936 w 227912"/>
                <a:gd name="connsiteY84" fmla="*/ 85884 h 208166"/>
                <a:gd name="connsiteX85" fmla="*/ 19508 w 227912"/>
                <a:gd name="connsiteY85" fmla="*/ 81601 h 208166"/>
                <a:gd name="connsiteX86" fmla="*/ 12371 w 227912"/>
                <a:gd name="connsiteY86" fmla="*/ 77557 h 208166"/>
                <a:gd name="connsiteX87" fmla="*/ 16653 w 227912"/>
                <a:gd name="connsiteY87" fmla="*/ 69944 h 208166"/>
                <a:gd name="connsiteX88" fmla="*/ 23790 w 227912"/>
                <a:gd name="connsiteY88" fmla="*/ 73988 h 208166"/>
                <a:gd name="connsiteX89" fmla="*/ 28311 w 227912"/>
                <a:gd name="connsiteY89" fmla="*/ 73275 h 208166"/>
                <a:gd name="connsiteX90" fmla="*/ 35686 w 227912"/>
                <a:gd name="connsiteY90" fmla="*/ 65900 h 208166"/>
                <a:gd name="connsiteX91" fmla="*/ 36400 w 227912"/>
                <a:gd name="connsiteY91" fmla="*/ 61379 h 208166"/>
                <a:gd name="connsiteX92" fmla="*/ 32355 w 227912"/>
                <a:gd name="connsiteY92" fmla="*/ 54242 h 208166"/>
                <a:gd name="connsiteX93" fmla="*/ 39968 w 227912"/>
                <a:gd name="connsiteY93" fmla="*/ 49960 h 208166"/>
                <a:gd name="connsiteX94" fmla="*/ 44013 w 227912"/>
                <a:gd name="connsiteY94" fmla="*/ 56859 h 208166"/>
                <a:gd name="connsiteX95" fmla="*/ 48295 w 227912"/>
                <a:gd name="connsiteY95" fmla="*/ 58287 h 208166"/>
                <a:gd name="connsiteX96" fmla="*/ 58525 w 227912"/>
                <a:gd name="connsiteY96" fmla="*/ 55432 h 208166"/>
                <a:gd name="connsiteX97" fmla="*/ 61379 w 227912"/>
                <a:gd name="connsiteY97" fmla="*/ 52101 h 208166"/>
                <a:gd name="connsiteX98" fmla="*/ 61379 w 227912"/>
                <a:gd name="connsiteY98" fmla="*/ 44012 h 208166"/>
                <a:gd name="connsiteX99" fmla="*/ 70182 w 227912"/>
                <a:gd name="connsiteY99" fmla="*/ 44012 h 208166"/>
                <a:gd name="connsiteX100" fmla="*/ 70182 w 227912"/>
                <a:gd name="connsiteY100" fmla="*/ 52101 h 208166"/>
                <a:gd name="connsiteX101" fmla="*/ 73037 w 227912"/>
                <a:gd name="connsiteY101" fmla="*/ 55432 h 208166"/>
                <a:gd name="connsiteX102" fmla="*/ 83267 w 227912"/>
                <a:gd name="connsiteY102" fmla="*/ 58287 h 208166"/>
                <a:gd name="connsiteX103" fmla="*/ 87549 w 227912"/>
                <a:gd name="connsiteY103" fmla="*/ 56859 h 208166"/>
                <a:gd name="connsiteX104" fmla="*/ 91594 w 227912"/>
                <a:gd name="connsiteY104" fmla="*/ 49960 h 208166"/>
                <a:gd name="connsiteX105" fmla="*/ 99206 w 227912"/>
                <a:gd name="connsiteY105" fmla="*/ 54242 h 208166"/>
                <a:gd name="connsiteX106" fmla="*/ 95162 w 227912"/>
                <a:gd name="connsiteY106" fmla="*/ 61379 h 208166"/>
                <a:gd name="connsiteX107" fmla="*/ 95876 w 227912"/>
                <a:gd name="connsiteY107" fmla="*/ 65900 h 208166"/>
                <a:gd name="connsiteX108" fmla="*/ 103251 w 227912"/>
                <a:gd name="connsiteY108" fmla="*/ 73275 h 208166"/>
                <a:gd name="connsiteX109" fmla="*/ 107771 w 227912"/>
                <a:gd name="connsiteY109" fmla="*/ 73988 h 208166"/>
                <a:gd name="connsiteX110" fmla="*/ 114908 w 227912"/>
                <a:gd name="connsiteY110" fmla="*/ 69944 h 208166"/>
                <a:gd name="connsiteX111" fmla="*/ 119428 w 227912"/>
                <a:gd name="connsiteY111" fmla="*/ 77557 h 208166"/>
                <a:gd name="connsiteX112" fmla="*/ 112291 w 227912"/>
                <a:gd name="connsiteY112" fmla="*/ 81601 h 208166"/>
                <a:gd name="connsiteX113" fmla="*/ 110864 w 227912"/>
                <a:gd name="connsiteY113" fmla="*/ 85884 h 208166"/>
                <a:gd name="connsiteX114" fmla="*/ 113481 w 227912"/>
                <a:gd name="connsiteY114" fmla="*/ 96114 h 208166"/>
                <a:gd name="connsiteX115" fmla="*/ 116811 w 227912"/>
                <a:gd name="connsiteY115" fmla="*/ 99206 h 208166"/>
                <a:gd name="connsiteX116" fmla="*/ 124900 w 227912"/>
                <a:gd name="connsiteY116" fmla="*/ 99206 h 208166"/>
                <a:gd name="connsiteX117" fmla="*/ 124900 w 227912"/>
                <a:gd name="connsiteY117" fmla="*/ 108009 h 208166"/>
                <a:gd name="connsiteX118" fmla="*/ 116811 w 227912"/>
                <a:gd name="connsiteY118" fmla="*/ 108009 h 208166"/>
                <a:gd name="connsiteX119" fmla="*/ 113481 w 227912"/>
                <a:gd name="connsiteY119" fmla="*/ 110864 h 208166"/>
                <a:gd name="connsiteX120" fmla="*/ 110864 w 227912"/>
                <a:gd name="connsiteY120" fmla="*/ 121094 h 208166"/>
                <a:gd name="connsiteX121" fmla="*/ 112291 w 227912"/>
                <a:gd name="connsiteY121" fmla="*/ 125376 h 208166"/>
                <a:gd name="connsiteX122" fmla="*/ 119428 w 227912"/>
                <a:gd name="connsiteY122" fmla="*/ 129420 h 208166"/>
                <a:gd name="connsiteX123" fmla="*/ 114908 w 227912"/>
                <a:gd name="connsiteY123" fmla="*/ 137033 h 208166"/>
                <a:gd name="connsiteX124" fmla="*/ 107771 w 227912"/>
                <a:gd name="connsiteY124" fmla="*/ 132989 h 208166"/>
                <a:gd name="connsiteX125" fmla="*/ 103251 w 227912"/>
                <a:gd name="connsiteY125" fmla="*/ 133703 h 208166"/>
                <a:gd name="connsiteX126" fmla="*/ 95876 w 227912"/>
                <a:gd name="connsiteY126" fmla="*/ 141078 h 208166"/>
                <a:gd name="connsiteX127" fmla="*/ 95162 w 227912"/>
                <a:gd name="connsiteY127" fmla="*/ 145598 h 208166"/>
                <a:gd name="connsiteX128" fmla="*/ 99206 w 227912"/>
                <a:gd name="connsiteY128" fmla="*/ 152497 h 208166"/>
                <a:gd name="connsiteX129" fmla="*/ 91594 w 227912"/>
                <a:gd name="connsiteY129" fmla="*/ 157017 h 208166"/>
                <a:gd name="connsiteX130" fmla="*/ 87549 w 227912"/>
                <a:gd name="connsiteY130" fmla="*/ 149880 h 208166"/>
                <a:gd name="connsiteX131" fmla="*/ 83267 w 227912"/>
                <a:gd name="connsiteY131" fmla="*/ 148453 h 208166"/>
                <a:gd name="connsiteX132" fmla="*/ 73037 w 227912"/>
                <a:gd name="connsiteY132" fmla="*/ 151308 h 208166"/>
                <a:gd name="connsiteX133" fmla="*/ 70182 w 227912"/>
                <a:gd name="connsiteY133" fmla="*/ 154638 h 208166"/>
                <a:gd name="connsiteX134" fmla="*/ 70182 w 227912"/>
                <a:gd name="connsiteY134" fmla="*/ 162727 h 208166"/>
                <a:gd name="connsiteX135" fmla="*/ 61379 w 227912"/>
                <a:gd name="connsiteY135" fmla="*/ 162727 h 208166"/>
                <a:gd name="connsiteX136" fmla="*/ 220776 w 227912"/>
                <a:gd name="connsiteY136" fmla="*/ 200316 h 208166"/>
                <a:gd name="connsiteX137" fmla="*/ 69230 w 227912"/>
                <a:gd name="connsiteY137" fmla="*/ 200316 h 208166"/>
                <a:gd name="connsiteX138" fmla="*/ 69230 w 227912"/>
                <a:gd name="connsiteY138" fmla="*/ 169626 h 208166"/>
                <a:gd name="connsiteX139" fmla="*/ 70420 w 227912"/>
                <a:gd name="connsiteY139" fmla="*/ 169626 h 208166"/>
                <a:gd name="connsiteX140" fmla="*/ 77081 w 227912"/>
                <a:gd name="connsiteY140" fmla="*/ 162965 h 208166"/>
                <a:gd name="connsiteX141" fmla="*/ 77081 w 227912"/>
                <a:gd name="connsiteY141" fmla="*/ 157493 h 208166"/>
                <a:gd name="connsiteX142" fmla="*/ 83029 w 227912"/>
                <a:gd name="connsiteY142" fmla="*/ 156066 h 208166"/>
                <a:gd name="connsiteX143" fmla="*/ 85884 w 227912"/>
                <a:gd name="connsiteY143" fmla="*/ 160824 h 208166"/>
                <a:gd name="connsiteX144" fmla="*/ 94924 w 227912"/>
                <a:gd name="connsiteY144" fmla="*/ 163203 h 208166"/>
                <a:gd name="connsiteX145" fmla="*/ 103013 w 227912"/>
                <a:gd name="connsiteY145" fmla="*/ 158445 h 208166"/>
                <a:gd name="connsiteX146" fmla="*/ 105392 w 227912"/>
                <a:gd name="connsiteY146" fmla="*/ 149404 h 208166"/>
                <a:gd name="connsiteX147" fmla="*/ 102537 w 227912"/>
                <a:gd name="connsiteY147" fmla="*/ 144646 h 208166"/>
                <a:gd name="connsiteX148" fmla="*/ 106819 w 227912"/>
                <a:gd name="connsiteY148" fmla="*/ 140364 h 208166"/>
                <a:gd name="connsiteX149" fmla="*/ 111577 w 227912"/>
                <a:gd name="connsiteY149" fmla="*/ 143219 h 208166"/>
                <a:gd name="connsiteX150" fmla="*/ 120618 w 227912"/>
                <a:gd name="connsiteY150" fmla="*/ 140840 h 208166"/>
                <a:gd name="connsiteX151" fmla="*/ 125376 w 227912"/>
                <a:gd name="connsiteY151" fmla="*/ 132513 h 208166"/>
                <a:gd name="connsiteX152" fmla="*/ 122997 w 227912"/>
                <a:gd name="connsiteY152" fmla="*/ 123473 h 208166"/>
                <a:gd name="connsiteX153" fmla="*/ 118239 w 227912"/>
                <a:gd name="connsiteY153" fmla="*/ 120618 h 208166"/>
                <a:gd name="connsiteX154" fmla="*/ 119904 w 227912"/>
                <a:gd name="connsiteY154" fmla="*/ 114670 h 208166"/>
                <a:gd name="connsiteX155" fmla="*/ 125376 w 227912"/>
                <a:gd name="connsiteY155" fmla="*/ 114670 h 208166"/>
                <a:gd name="connsiteX156" fmla="*/ 132037 w 227912"/>
                <a:gd name="connsiteY156" fmla="*/ 108009 h 208166"/>
                <a:gd name="connsiteX157" fmla="*/ 132037 w 227912"/>
                <a:gd name="connsiteY157" fmla="*/ 98493 h 208166"/>
                <a:gd name="connsiteX158" fmla="*/ 125376 w 227912"/>
                <a:gd name="connsiteY158" fmla="*/ 91831 h 208166"/>
                <a:gd name="connsiteX159" fmla="*/ 119904 w 227912"/>
                <a:gd name="connsiteY159" fmla="*/ 91831 h 208166"/>
                <a:gd name="connsiteX160" fmla="*/ 118239 w 227912"/>
                <a:gd name="connsiteY160" fmla="*/ 85884 h 208166"/>
                <a:gd name="connsiteX161" fmla="*/ 122997 w 227912"/>
                <a:gd name="connsiteY161" fmla="*/ 83029 h 208166"/>
                <a:gd name="connsiteX162" fmla="*/ 125376 w 227912"/>
                <a:gd name="connsiteY162" fmla="*/ 73988 h 208166"/>
                <a:gd name="connsiteX163" fmla="*/ 120618 w 227912"/>
                <a:gd name="connsiteY163" fmla="*/ 65900 h 208166"/>
                <a:gd name="connsiteX164" fmla="*/ 111577 w 227912"/>
                <a:gd name="connsiteY164" fmla="*/ 63521 h 208166"/>
                <a:gd name="connsiteX165" fmla="*/ 106819 w 227912"/>
                <a:gd name="connsiteY165" fmla="*/ 66375 h 208166"/>
                <a:gd name="connsiteX166" fmla="*/ 102537 w 227912"/>
                <a:gd name="connsiteY166" fmla="*/ 61855 h 208166"/>
                <a:gd name="connsiteX167" fmla="*/ 105392 w 227912"/>
                <a:gd name="connsiteY167" fmla="*/ 57097 h 208166"/>
                <a:gd name="connsiteX168" fmla="*/ 103013 w 227912"/>
                <a:gd name="connsiteY168" fmla="*/ 48057 h 208166"/>
                <a:gd name="connsiteX169" fmla="*/ 94924 w 227912"/>
                <a:gd name="connsiteY169" fmla="*/ 43299 h 208166"/>
                <a:gd name="connsiteX170" fmla="*/ 85884 w 227912"/>
                <a:gd name="connsiteY170" fmla="*/ 45678 h 208166"/>
                <a:gd name="connsiteX171" fmla="*/ 83029 w 227912"/>
                <a:gd name="connsiteY171" fmla="*/ 50436 h 208166"/>
                <a:gd name="connsiteX172" fmla="*/ 77081 w 227912"/>
                <a:gd name="connsiteY172" fmla="*/ 49008 h 208166"/>
                <a:gd name="connsiteX173" fmla="*/ 77081 w 227912"/>
                <a:gd name="connsiteY173" fmla="*/ 43537 h 208166"/>
                <a:gd name="connsiteX174" fmla="*/ 70420 w 227912"/>
                <a:gd name="connsiteY174" fmla="*/ 36875 h 208166"/>
                <a:gd name="connsiteX175" fmla="*/ 69230 w 227912"/>
                <a:gd name="connsiteY175" fmla="*/ 36875 h 208166"/>
                <a:gd name="connsiteX176" fmla="*/ 69230 w 227912"/>
                <a:gd name="connsiteY176" fmla="*/ 6186 h 208166"/>
                <a:gd name="connsiteX177" fmla="*/ 182235 w 227912"/>
                <a:gd name="connsiteY177" fmla="*/ 6186 h 208166"/>
                <a:gd name="connsiteX178" fmla="*/ 182235 w 227912"/>
                <a:gd name="connsiteY178" fmla="*/ 41158 h 208166"/>
                <a:gd name="connsiteX179" fmla="*/ 185804 w 227912"/>
                <a:gd name="connsiteY179" fmla="*/ 44488 h 208166"/>
                <a:gd name="connsiteX180" fmla="*/ 220776 w 227912"/>
                <a:gd name="connsiteY180" fmla="*/ 44488 h 208166"/>
                <a:gd name="connsiteX181" fmla="*/ 220776 w 227912"/>
                <a:gd name="connsiteY181" fmla="*/ 199840 h 20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227912" h="208166">
                  <a:moveTo>
                    <a:pt x="227437" y="41395"/>
                  </a:moveTo>
                  <a:cubicBezTo>
                    <a:pt x="227437" y="41395"/>
                    <a:pt x="227437" y="40682"/>
                    <a:pt x="227437" y="40444"/>
                  </a:cubicBezTo>
                  <a:lnTo>
                    <a:pt x="227437" y="40444"/>
                  </a:lnTo>
                  <a:cubicBezTo>
                    <a:pt x="227437" y="40444"/>
                    <a:pt x="226961" y="39492"/>
                    <a:pt x="226723" y="39016"/>
                  </a:cubicBezTo>
                  <a:lnTo>
                    <a:pt x="226723" y="39016"/>
                  </a:lnTo>
                  <a:lnTo>
                    <a:pt x="188421" y="714"/>
                  </a:lnTo>
                  <a:lnTo>
                    <a:pt x="188421" y="714"/>
                  </a:lnTo>
                  <a:cubicBezTo>
                    <a:pt x="188421" y="714"/>
                    <a:pt x="187707" y="0"/>
                    <a:pt x="187469" y="0"/>
                  </a:cubicBezTo>
                  <a:cubicBezTo>
                    <a:pt x="187469" y="0"/>
                    <a:pt x="187469" y="0"/>
                    <a:pt x="186993" y="0"/>
                  </a:cubicBezTo>
                  <a:cubicBezTo>
                    <a:pt x="186755" y="0"/>
                    <a:pt x="186518" y="0"/>
                    <a:pt x="186042" y="0"/>
                  </a:cubicBezTo>
                  <a:cubicBezTo>
                    <a:pt x="186042" y="0"/>
                    <a:pt x="186042" y="0"/>
                    <a:pt x="186042" y="0"/>
                  </a:cubicBezTo>
                  <a:lnTo>
                    <a:pt x="66138" y="0"/>
                  </a:lnTo>
                  <a:cubicBezTo>
                    <a:pt x="64234" y="0"/>
                    <a:pt x="62807" y="1665"/>
                    <a:pt x="62807" y="3569"/>
                  </a:cubicBezTo>
                  <a:lnTo>
                    <a:pt x="62807" y="37589"/>
                  </a:lnTo>
                  <a:lnTo>
                    <a:pt x="61617" y="37589"/>
                  </a:lnTo>
                  <a:cubicBezTo>
                    <a:pt x="58049" y="37589"/>
                    <a:pt x="54956" y="40444"/>
                    <a:pt x="54956" y="44250"/>
                  </a:cubicBezTo>
                  <a:lnTo>
                    <a:pt x="54956" y="49722"/>
                  </a:lnTo>
                  <a:cubicBezTo>
                    <a:pt x="53053" y="50198"/>
                    <a:pt x="50912" y="50674"/>
                    <a:pt x="49009" y="51150"/>
                  </a:cubicBezTo>
                  <a:lnTo>
                    <a:pt x="46154" y="46391"/>
                  </a:lnTo>
                  <a:cubicBezTo>
                    <a:pt x="44250" y="43299"/>
                    <a:pt x="40206" y="42109"/>
                    <a:pt x="37113" y="44012"/>
                  </a:cubicBezTo>
                  <a:lnTo>
                    <a:pt x="29024" y="48771"/>
                  </a:lnTo>
                  <a:cubicBezTo>
                    <a:pt x="25932" y="50436"/>
                    <a:pt x="24742" y="54718"/>
                    <a:pt x="26645" y="57811"/>
                  </a:cubicBezTo>
                  <a:lnTo>
                    <a:pt x="29500" y="62569"/>
                  </a:lnTo>
                  <a:cubicBezTo>
                    <a:pt x="28073" y="63996"/>
                    <a:pt x="26645" y="65424"/>
                    <a:pt x="25218" y="67089"/>
                  </a:cubicBezTo>
                  <a:lnTo>
                    <a:pt x="20460" y="64234"/>
                  </a:lnTo>
                  <a:cubicBezTo>
                    <a:pt x="17367" y="62331"/>
                    <a:pt x="13323" y="63521"/>
                    <a:pt x="11420" y="66613"/>
                  </a:cubicBezTo>
                  <a:lnTo>
                    <a:pt x="6661" y="74702"/>
                  </a:lnTo>
                  <a:cubicBezTo>
                    <a:pt x="4758" y="77795"/>
                    <a:pt x="5948" y="82077"/>
                    <a:pt x="9041" y="83742"/>
                  </a:cubicBezTo>
                  <a:lnTo>
                    <a:pt x="13799" y="86597"/>
                  </a:lnTo>
                  <a:cubicBezTo>
                    <a:pt x="13085" y="88501"/>
                    <a:pt x="12609" y="90404"/>
                    <a:pt x="12133" y="92545"/>
                  </a:cubicBezTo>
                  <a:lnTo>
                    <a:pt x="6661" y="92545"/>
                  </a:lnTo>
                  <a:cubicBezTo>
                    <a:pt x="3093" y="92545"/>
                    <a:pt x="0" y="95638"/>
                    <a:pt x="0" y="99206"/>
                  </a:cubicBezTo>
                  <a:lnTo>
                    <a:pt x="0" y="108723"/>
                  </a:lnTo>
                  <a:cubicBezTo>
                    <a:pt x="0" y="112291"/>
                    <a:pt x="2855" y="115384"/>
                    <a:pt x="6661" y="115384"/>
                  </a:cubicBezTo>
                  <a:lnTo>
                    <a:pt x="12133" y="115384"/>
                  </a:lnTo>
                  <a:cubicBezTo>
                    <a:pt x="12609" y="117287"/>
                    <a:pt x="13085" y="119190"/>
                    <a:pt x="13799" y="121331"/>
                  </a:cubicBezTo>
                  <a:lnTo>
                    <a:pt x="9041" y="124186"/>
                  </a:lnTo>
                  <a:cubicBezTo>
                    <a:pt x="7613" y="125138"/>
                    <a:pt x="6424" y="126565"/>
                    <a:pt x="5948" y="128231"/>
                  </a:cubicBezTo>
                  <a:cubicBezTo>
                    <a:pt x="5472" y="129896"/>
                    <a:pt x="5948" y="131799"/>
                    <a:pt x="6661" y="133227"/>
                  </a:cubicBezTo>
                  <a:lnTo>
                    <a:pt x="11420" y="141553"/>
                  </a:lnTo>
                  <a:cubicBezTo>
                    <a:pt x="12371" y="142981"/>
                    <a:pt x="13799" y="144170"/>
                    <a:pt x="15464" y="144646"/>
                  </a:cubicBezTo>
                  <a:cubicBezTo>
                    <a:pt x="17129" y="145122"/>
                    <a:pt x="19032" y="144646"/>
                    <a:pt x="20460" y="143933"/>
                  </a:cubicBezTo>
                  <a:lnTo>
                    <a:pt x="25218" y="141078"/>
                  </a:lnTo>
                  <a:cubicBezTo>
                    <a:pt x="26645" y="142505"/>
                    <a:pt x="28073" y="143933"/>
                    <a:pt x="29500" y="145360"/>
                  </a:cubicBezTo>
                  <a:lnTo>
                    <a:pt x="26645" y="150118"/>
                  </a:lnTo>
                  <a:cubicBezTo>
                    <a:pt x="24742" y="153211"/>
                    <a:pt x="25932" y="157493"/>
                    <a:pt x="29024" y="159158"/>
                  </a:cubicBezTo>
                  <a:lnTo>
                    <a:pt x="37113" y="163916"/>
                  </a:lnTo>
                  <a:cubicBezTo>
                    <a:pt x="40206" y="165820"/>
                    <a:pt x="44250" y="164630"/>
                    <a:pt x="46154" y="161537"/>
                  </a:cubicBezTo>
                  <a:lnTo>
                    <a:pt x="49009" y="156779"/>
                  </a:lnTo>
                  <a:cubicBezTo>
                    <a:pt x="50912" y="157493"/>
                    <a:pt x="53053" y="157969"/>
                    <a:pt x="54956" y="158207"/>
                  </a:cubicBezTo>
                  <a:lnTo>
                    <a:pt x="54956" y="163678"/>
                  </a:lnTo>
                  <a:cubicBezTo>
                    <a:pt x="54956" y="167485"/>
                    <a:pt x="57811" y="170340"/>
                    <a:pt x="61617" y="170340"/>
                  </a:cubicBezTo>
                  <a:lnTo>
                    <a:pt x="62807" y="170340"/>
                  </a:lnTo>
                  <a:lnTo>
                    <a:pt x="62807" y="204598"/>
                  </a:lnTo>
                  <a:cubicBezTo>
                    <a:pt x="62807" y="206501"/>
                    <a:pt x="64234" y="208167"/>
                    <a:pt x="66138" y="208167"/>
                  </a:cubicBezTo>
                  <a:lnTo>
                    <a:pt x="224582" y="208167"/>
                  </a:lnTo>
                  <a:cubicBezTo>
                    <a:pt x="226486" y="208167"/>
                    <a:pt x="227913" y="206501"/>
                    <a:pt x="227913" y="204598"/>
                  </a:cubicBezTo>
                  <a:lnTo>
                    <a:pt x="227913" y="42347"/>
                  </a:lnTo>
                  <a:cubicBezTo>
                    <a:pt x="227913" y="42347"/>
                    <a:pt x="227913" y="42347"/>
                    <a:pt x="227913" y="42347"/>
                  </a:cubicBezTo>
                  <a:close/>
                  <a:moveTo>
                    <a:pt x="189134" y="11420"/>
                  </a:moveTo>
                  <a:lnTo>
                    <a:pt x="215780" y="38065"/>
                  </a:lnTo>
                  <a:lnTo>
                    <a:pt x="189134" y="38065"/>
                  </a:lnTo>
                  <a:lnTo>
                    <a:pt x="189134" y="11420"/>
                  </a:lnTo>
                  <a:close/>
                  <a:moveTo>
                    <a:pt x="61379" y="162727"/>
                  </a:moveTo>
                  <a:lnTo>
                    <a:pt x="61379" y="154638"/>
                  </a:lnTo>
                  <a:cubicBezTo>
                    <a:pt x="61379" y="152973"/>
                    <a:pt x="60190" y="151545"/>
                    <a:pt x="58525" y="151308"/>
                  </a:cubicBezTo>
                  <a:cubicBezTo>
                    <a:pt x="54956" y="150832"/>
                    <a:pt x="51625" y="149880"/>
                    <a:pt x="48295" y="148453"/>
                  </a:cubicBezTo>
                  <a:cubicBezTo>
                    <a:pt x="46867" y="147739"/>
                    <a:pt x="44964" y="148453"/>
                    <a:pt x="44013" y="149880"/>
                  </a:cubicBezTo>
                  <a:lnTo>
                    <a:pt x="39968" y="157017"/>
                  </a:lnTo>
                  <a:lnTo>
                    <a:pt x="32355" y="152497"/>
                  </a:lnTo>
                  <a:lnTo>
                    <a:pt x="36400" y="145598"/>
                  </a:lnTo>
                  <a:cubicBezTo>
                    <a:pt x="37351" y="144170"/>
                    <a:pt x="36875" y="142267"/>
                    <a:pt x="35686" y="141078"/>
                  </a:cubicBezTo>
                  <a:cubicBezTo>
                    <a:pt x="32831" y="138937"/>
                    <a:pt x="30452" y="136557"/>
                    <a:pt x="28311" y="133703"/>
                  </a:cubicBezTo>
                  <a:cubicBezTo>
                    <a:pt x="27121" y="132275"/>
                    <a:pt x="25456" y="132037"/>
                    <a:pt x="23790" y="132989"/>
                  </a:cubicBezTo>
                  <a:lnTo>
                    <a:pt x="16653" y="137033"/>
                  </a:lnTo>
                  <a:lnTo>
                    <a:pt x="12371" y="129420"/>
                  </a:lnTo>
                  <a:lnTo>
                    <a:pt x="19508" y="125376"/>
                  </a:lnTo>
                  <a:cubicBezTo>
                    <a:pt x="20936" y="124424"/>
                    <a:pt x="21649" y="122759"/>
                    <a:pt x="20936" y="121094"/>
                  </a:cubicBezTo>
                  <a:cubicBezTo>
                    <a:pt x="19746" y="117763"/>
                    <a:pt x="18795" y="114432"/>
                    <a:pt x="18319" y="110864"/>
                  </a:cubicBezTo>
                  <a:cubicBezTo>
                    <a:pt x="18081" y="109198"/>
                    <a:pt x="16653" y="108009"/>
                    <a:pt x="14988" y="108009"/>
                  </a:cubicBezTo>
                  <a:lnTo>
                    <a:pt x="6899" y="108009"/>
                  </a:lnTo>
                  <a:lnTo>
                    <a:pt x="6899" y="99206"/>
                  </a:lnTo>
                  <a:lnTo>
                    <a:pt x="14988" y="99206"/>
                  </a:lnTo>
                  <a:cubicBezTo>
                    <a:pt x="16653" y="99206"/>
                    <a:pt x="18081" y="97779"/>
                    <a:pt x="18319" y="96114"/>
                  </a:cubicBezTo>
                  <a:cubicBezTo>
                    <a:pt x="18795" y="92545"/>
                    <a:pt x="19746" y="89214"/>
                    <a:pt x="20936" y="85884"/>
                  </a:cubicBezTo>
                  <a:cubicBezTo>
                    <a:pt x="21649" y="84456"/>
                    <a:pt x="20936" y="82553"/>
                    <a:pt x="19508" y="81601"/>
                  </a:cubicBezTo>
                  <a:lnTo>
                    <a:pt x="12371" y="77557"/>
                  </a:lnTo>
                  <a:lnTo>
                    <a:pt x="16653" y="69944"/>
                  </a:lnTo>
                  <a:lnTo>
                    <a:pt x="23790" y="73988"/>
                  </a:lnTo>
                  <a:cubicBezTo>
                    <a:pt x="25218" y="74702"/>
                    <a:pt x="27121" y="74464"/>
                    <a:pt x="28311" y="73275"/>
                  </a:cubicBezTo>
                  <a:cubicBezTo>
                    <a:pt x="30452" y="70420"/>
                    <a:pt x="33069" y="68041"/>
                    <a:pt x="35686" y="65900"/>
                  </a:cubicBezTo>
                  <a:cubicBezTo>
                    <a:pt x="37113" y="64948"/>
                    <a:pt x="37351" y="63045"/>
                    <a:pt x="36400" y="61379"/>
                  </a:cubicBezTo>
                  <a:lnTo>
                    <a:pt x="32355" y="54242"/>
                  </a:lnTo>
                  <a:lnTo>
                    <a:pt x="39968" y="49960"/>
                  </a:lnTo>
                  <a:lnTo>
                    <a:pt x="44013" y="56859"/>
                  </a:lnTo>
                  <a:cubicBezTo>
                    <a:pt x="44964" y="58287"/>
                    <a:pt x="46630" y="59000"/>
                    <a:pt x="48295" y="58287"/>
                  </a:cubicBezTo>
                  <a:cubicBezTo>
                    <a:pt x="51625" y="56859"/>
                    <a:pt x="54956" y="56146"/>
                    <a:pt x="58525" y="55432"/>
                  </a:cubicBezTo>
                  <a:cubicBezTo>
                    <a:pt x="60190" y="55432"/>
                    <a:pt x="61379" y="53767"/>
                    <a:pt x="61379" y="52101"/>
                  </a:cubicBezTo>
                  <a:lnTo>
                    <a:pt x="61379" y="44012"/>
                  </a:lnTo>
                  <a:lnTo>
                    <a:pt x="70182" y="44012"/>
                  </a:lnTo>
                  <a:lnTo>
                    <a:pt x="70182" y="52101"/>
                  </a:lnTo>
                  <a:cubicBezTo>
                    <a:pt x="70182" y="53767"/>
                    <a:pt x="71371" y="55194"/>
                    <a:pt x="73037" y="55432"/>
                  </a:cubicBezTo>
                  <a:cubicBezTo>
                    <a:pt x="76368" y="55908"/>
                    <a:pt x="79936" y="56859"/>
                    <a:pt x="83267" y="58287"/>
                  </a:cubicBezTo>
                  <a:cubicBezTo>
                    <a:pt x="84932" y="59000"/>
                    <a:pt x="86598" y="58287"/>
                    <a:pt x="87549" y="56859"/>
                  </a:cubicBezTo>
                  <a:lnTo>
                    <a:pt x="91594" y="49960"/>
                  </a:lnTo>
                  <a:lnTo>
                    <a:pt x="99206" y="54242"/>
                  </a:lnTo>
                  <a:lnTo>
                    <a:pt x="95162" y="61379"/>
                  </a:lnTo>
                  <a:cubicBezTo>
                    <a:pt x="94210" y="62807"/>
                    <a:pt x="94686" y="64710"/>
                    <a:pt x="95876" y="65900"/>
                  </a:cubicBezTo>
                  <a:cubicBezTo>
                    <a:pt x="98731" y="68041"/>
                    <a:pt x="101110" y="70658"/>
                    <a:pt x="103251" y="73275"/>
                  </a:cubicBezTo>
                  <a:cubicBezTo>
                    <a:pt x="104440" y="74702"/>
                    <a:pt x="106106" y="74940"/>
                    <a:pt x="107771" y="73988"/>
                  </a:cubicBezTo>
                  <a:lnTo>
                    <a:pt x="114908" y="69944"/>
                  </a:lnTo>
                  <a:lnTo>
                    <a:pt x="119428" y="77557"/>
                  </a:lnTo>
                  <a:lnTo>
                    <a:pt x="112291" y="81601"/>
                  </a:lnTo>
                  <a:cubicBezTo>
                    <a:pt x="110864" y="82553"/>
                    <a:pt x="110150" y="84218"/>
                    <a:pt x="110864" y="85884"/>
                  </a:cubicBezTo>
                  <a:cubicBezTo>
                    <a:pt x="112053" y="89214"/>
                    <a:pt x="113005" y="92545"/>
                    <a:pt x="113481" y="96114"/>
                  </a:cubicBezTo>
                  <a:cubicBezTo>
                    <a:pt x="113719" y="97779"/>
                    <a:pt x="115146" y="99206"/>
                    <a:pt x="116811" y="99206"/>
                  </a:cubicBezTo>
                  <a:lnTo>
                    <a:pt x="124900" y="99206"/>
                  </a:lnTo>
                  <a:lnTo>
                    <a:pt x="124900" y="108009"/>
                  </a:lnTo>
                  <a:lnTo>
                    <a:pt x="116811" y="108009"/>
                  </a:lnTo>
                  <a:cubicBezTo>
                    <a:pt x="115146" y="108009"/>
                    <a:pt x="113719" y="109198"/>
                    <a:pt x="113481" y="110864"/>
                  </a:cubicBezTo>
                  <a:cubicBezTo>
                    <a:pt x="113005" y="114432"/>
                    <a:pt x="112053" y="117763"/>
                    <a:pt x="110864" y="121094"/>
                  </a:cubicBezTo>
                  <a:cubicBezTo>
                    <a:pt x="110150" y="122759"/>
                    <a:pt x="110864" y="124424"/>
                    <a:pt x="112291" y="125376"/>
                  </a:cubicBezTo>
                  <a:lnTo>
                    <a:pt x="119428" y="129420"/>
                  </a:lnTo>
                  <a:lnTo>
                    <a:pt x="114908" y="137033"/>
                  </a:lnTo>
                  <a:lnTo>
                    <a:pt x="107771" y="132989"/>
                  </a:lnTo>
                  <a:cubicBezTo>
                    <a:pt x="106344" y="132275"/>
                    <a:pt x="104440" y="132513"/>
                    <a:pt x="103251" y="133703"/>
                  </a:cubicBezTo>
                  <a:cubicBezTo>
                    <a:pt x="101110" y="136557"/>
                    <a:pt x="98493" y="138937"/>
                    <a:pt x="95876" y="141078"/>
                  </a:cubicBezTo>
                  <a:cubicBezTo>
                    <a:pt x="94448" y="142267"/>
                    <a:pt x="94210" y="143933"/>
                    <a:pt x="95162" y="145598"/>
                  </a:cubicBezTo>
                  <a:lnTo>
                    <a:pt x="99206" y="152497"/>
                  </a:lnTo>
                  <a:lnTo>
                    <a:pt x="91594" y="157017"/>
                  </a:lnTo>
                  <a:lnTo>
                    <a:pt x="87549" y="149880"/>
                  </a:lnTo>
                  <a:cubicBezTo>
                    <a:pt x="86598" y="148453"/>
                    <a:pt x="84932" y="147739"/>
                    <a:pt x="83267" y="148453"/>
                  </a:cubicBezTo>
                  <a:cubicBezTo>
                    <a:pt x="79936" y="149880"/>
                    <a:pt x="76605" y="150594"/>
                    <a:pt x="73037" y="151308"/>
                  </a:cubicBezTo>
                  <a:cubicBezTo>
                    <a:pt x="71371" y="151308"/>
                    <a:pt x="70182" y="152973"/>
                    <a:pt x="70182" y="154638"/>
                  </a:cubicBezTo>
                  <a:lnTo>
                    <a:pt x="70182" y="162727"/>
                  </a:lnTo>
                  <a:lnTo>
                    <a:pt x="61379" y="162727"/>
                  </a:lnTo>
                  <a:close/>
                  <a:moveTo>
                    <a:pt x="220776" y="200316"/>
                  </a:moveTo>
                  <a:lnTo>
                    <a:pt x="69230" y="200316"/>
                  </a:lnTo>
                  <a:lnTo>
                    <a:pt x="69230" y="169626"/>
                  </a:lnTo>
                  <a:lnTo>
                    <a:pt x="70420" y="169626"/>
                  </a:lnTo>
                  <a:cubicBezTo>
                    <a:pt x="73988" y="169626"/>
                    <a:pt x="77081" y="166771"/>
                    <a:pt x="77081" y="162965"/>
                  </a:cubicBezTo>
                  <a:lnTo>
                    <a:pt x="77081" y="157493"/>
                  </a:lnTo>
                  <a:cubicBezTo>
                    <a:pt x="78984" y="157017"/>
                    <a:pt x="81126" y="156541"/>
                    <a:pt x="83029" y="156066"/>
                  </a:cubicBezTo>
                  <a:lnTo>
                    <a:pt x="85884" y="160824"/>
                  </a:lnTo>
                  <a:cubicBezTo>
                    <a:pt x="87787" y="163916"/>
                    <a:pt x="91831" y="165106"/>
                    <a:pt x="94924" y="163203"/>
                  </a:cubicBezTo>
                  <a:lnTo>
                    <a:pt x="103013" y="158445"/>
                  </a:lnTo>
                  <a:cubicBezTo>
                    <a:pt x="106106" y="156779"/>
                    <a:pt x="107295" y="152497"/>
                    <a:pt x="105392" y="149404"/>
                  </a:cubicBezTo>
                  <a:lnTo>
                    <a:pt x="102537" y="144646"/>
                  </a:lnTo>
                  <a:cubicBezTo>
                    <a:pt x="103964" y="143219"/>
                    <a:pt x="105392" y="141791"/>
                    <a:pt x="106819" y="140364"/>
                  </a:cubicBezTo>
                  <a:lnTo>
                    <a:pt x="111577" y="143219"/>
                  </a:lnTo>
                  <a:cubicBezTo>
                    <a:pt x="114670" y="145122"/>
                    <a:pt x="118715" y="143933"/>
                    <a:pt x="120618" y="140840"/>
                  </a:cubicBezTo>
                  <a:lnTo>
                    <a:pt x="125376" y="132513"/>
                  </a:lnTo>
                  <a:cubicBezTo>
                    <a:pt x="127279" y="129420"/>
                    <a:pt x="126090" y="125376"/>
                    <a:pt x="122997" y="123473"/>
                  </a:cubicBezTo>
                  <a:lnTo>
                    <a:pt x="118239" y="120618"/>
                  </a:lnTo>
                  <a:cubicBezTo>
                    <a:pt x="118952" y="118714"/>
                    <a:pt x="119428" y="116811"/>
                    <a:pt x="119904" y="114670"/>
                  </a:cubicBezTo>
                  <a:lnTo>
                    <a:pt x="125376" y="114670"/>
                  </a:lnTo>
                  <a:cubicBezTo>
                    <a:pt x="128945" y="114670"/>
                    <a:pt x="132037" y="111577"/>
                    <a:pt x="132037" y="108009"/>
                  </a:cubicBezTo>
                  <a:lnTo>
                    <a:pt x="132037" y="98493"/>
                  </a:lnTo>
                  <a:cubicBezTo>
                    <a:pt x="132037" y="94924"/>
                    <a:pt x="129182" y="91831"/>
                    <a:pt x="125376" y="91831"/>
                  </a:cubicBezTo>
                  <a:lnTo>
                    <a:pt x="119904" y="91831"/>
                  </a:lnTo>
                  <a:cubicBezTo>
                    <a:pt x="119428" y="89928"/>
                    <a:pt x="118952" y="87787"/>
                    <a:pt x="118239" y="85884"/>
                  </a:cubicBezTo>
                  <a:lnTo>
                    <a:pt x="122997" y="83029"/>
                  </a:lnTo>
                  <a:cubicBezTo>
                    <a:pt x="126090" y="81363"/>
                    <a:pt x="127279" y="77081"/>
                    <a:pt x="125376" y="73988"/>
                  </a:cubicBezTo>
                  <a:lnTo>
                    <a:pt x="120618" y="65900"/>
                  </a:lnTo>
                  <a:cubicBezTo>
                    <a:pt x="118715" y="62807"/>
                    <a:pt x="114670" y="61617"/>
                    <a:pt x="111577" y="63521"/>
                  </a:cubicBezTo>
                  <a:lnTo>
                    <a:pt x="106819" y="66375"/>
                  </a:lnTo>
                  <a:cubicBezTo>
                    <a:pt x="105392" y="64948"/>
                    <a:pt x="103964" y="63283"/>
                    <a:pt x="102537" y="61855"/>
                  </a:cubicBezTo>
                  <a:lnTo>
                    <a:pt x="105392" y="57097"/>
                  </a:lnTo>
                  <a:cubicBezTo>
                    <a:pt x="107295" y="54004"/>
                    <a:pt x="106106" y="49960"/>
                    <a:pt x="103013" y="48057"/>
                  </a:cubicBezTo>
                  <a:lnTo>
                    <a:pt x="94924" y="43299"/>
                  </a:lnTo>
                  <a:cubicBezTo>
                    <a:pt x="91831" y="41395"/>
                    <a:pt x="87787" y="42585"/>
                    <a:pt x="85884" y="45678"/>
                  </a:cubicBezTo>
                  <a:lnTo>
                    <a:pt x="83029" y="50436"/>
                  </a:lnTo>
                  <a:cubicBezTo>
                    <a:pt x="81126" y="49722"/>
                    <a:pt x="79222" y="49246"/>
                    <a:pt x="77081" y="49008"/>
                  </a:cubicBezTo>
                  <a:lnTo>
                    <a:pt x="77081" y="43537"/>
                  </a:lnTo>
                  <a:cubicBezTo>
                    <a:pt x="77081" y="39730"/>
                    <a:pt x="74226" y="36875"/>
                    <a:pt x="70420" y="36875"/>
                  </a:cubicBezTo>
                  <a:lnTo>
                    <a:pt x="69230" y="36875"/>
                  </a:lnTo>
                  <a:lnTo>
                    <a:pt x="69230" y="6186"/>
                  </a:lnTo>
                  <a:lnTo>
                    <a:pt x="182235" y="6186"/>
                  </a:lnTo>
                  <a:lnTo>
                    <a:pt x="182235" y="41158"/>
                  </a:lnTo>
                  <a:cubicBezTo>
                    <a:pt x="182235" y="43061"/>
                    <a:pt x="183663" y="44488"/>
                    <a:pt x="185804" y="44488"/>
                  </a:cubicBezTo>
                  <a:lnTo>
                    <a:pt x="220776" y="44488"/>
                  </a:lnTo>
                  <a:lnTo>
                    <a:pt x="220776" y="199840"/>
                  </a:lnTo>
                  <a:close/>
                </a:path>
              </a:pathLst>
            </a:custGeom>
            <a:grpFill/>
            <a:ln w="23773" cap="flat">
              <a:noFill/>
              <a:prstDash val="solid"/>
              <a:miter/>
            </a:ln>
          </p:spPr>
          <p:txBody>
            <a:bodyPr rtlCol="0" anchor="ctr"/>
            <a:lstStyle/>
            <a:p>
              <a:endParaRPr lang="es-CO" sz="1050"/>
            </a:p>
          </p:txBody>
        </p:sp>
        <p:sp>
          <p:nvSpPr>
            <p:cNvPr id="45" name="Forma libre: forma 44">
              <a:extLst>
                <a:ext uri="{FF2B5EF4-FFF2-40B4-BE49-F238E27FC236}">
                  <a16:creationId xmlns:a16="http://schemas.microsoft.com/office/drawing/2014/main" id="{183D9A53-1C32-E252-EE90-11ED1D340AE8}"/>
                </a:ext>
              </a:extLst>
            </p:cNvPr>
            <p:cNvSpPr/>
            <p:nvPr/>
          </p:nvSpPr>
          <p:spPr>
            <a:xfrm>
              <a:off x="2802739" y="5074644"/>
              <a:ext cx="42347" cy="6899"/>
            </a:xfrm>
            <a:custGeom>
              <a:avLst/>
              <a:gdLst>
                <a:gd name="connsiteX0" fmla="*/ 0 w 42347"/>
                <a:gd name="connsiteY0" fmla="*/ 3331 h 6899"/>
                <a:gd name="connsiteX1" fmla="*/ 3331 w 42347"/>
                <a:gd name="connsiteY1" fmla="*/ 6899 h 6899"/>
                <a:gd name="connsiteX2" fmla="*/ 38778 w 42347"/>
                <a:gd name="connsiteY2" fmla="*/ 6899 h 6899"/>
                <a:gd name="connsiteX3" fmla="*/ 42347 w 42347"/>
                <a:gd name="connsiteY3" fmla="*/ 3331 h 6899"/>
                <a:gd name="connsiteX4" fmla="*/ 38778 w 42347"/>
                <a:gd name="connsiteY4" fmla="*/ 0 h 6899"/>
                <a:gd name="connsiteX5" fmla="*/ 3331 w 42347"/>
                <a:gd name="connsiteY5" fmla="*/ 0 h 6899"/>
                <a:gd name="connsiteX6" fmla="*/ 0 w 42347"/>
                <a:gd name="connsiteY6" fmla="*/ 3331 h 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47" h="6899">
                  <a:moveTo>
                    <a:pt x="0" y="3331"/>
                  </a:moveTo>
                  <a:cubicBezTo>
                    <a:pt x="0" y="5234"/>
                    <a:pt x="1427" y="6899"/>
                    <a:pt x="3331" y="6899"/>
                  </a:cubicBezTo>
                  <a:lnTo>
                    <a:pt x="38778" y="6899"/>
                  </a:lnTo>
                  <a:cubicBezTo>
                    <a:pt x="40682" y="6899"/>
                    <a:pt x="42347" y="5472"/>
                    <a:pt x="42347" y="3331"/>
                  </a:cubicBezTo>
                  <a:cubicBezTo>
                    <a:pt x="42347" y="1190"/>
                    <a:pt x="40682" y="0"/>
                    <a:pt x="38778" y="0"/>
                  </a:cubicBezTo>
                  <a:lnTo>
                    <a:pt x="3331" y="0"/>
                  </a:lnTo>
                  <a:cubicBezTo>
                    <a:pt x="1427" y="0"/>
                    <a:pt x="0" y="1427"/>
                    <a:pt x="0" y="3331"/>
                  </a:cubicBezTo>
                  <a:close/>
                </a:path>
              </a:pathLst>
            </a:custGeom>
            <a:grpFill/>
            <a:ln w="23773" cap="flat">
              <a:noFill/>
              <a:prstDash val="solid"/>
              <a:miter/>
            </a:ln>
          </p:spPr>
          <p:txBody>
            <a:bodyPr rtlCol="0" anchor="ctr"/>
            <a:lstStyle/>
            <a:p>
              <a:endParaRPr lang="es-CO" sz="1050"/>
            </a:p>
          </p:txBody>
        </p:sp>
        <p:sp>
          <p:nvSpPr>
            <p:cNvPr id="46" name="Forma libre: forma 45">
              <a:extLst>
                <a:ext uri="{FF2B5EF4-FFF2-40B4-BE49-F238E27FC236}">
                  <a16:creationId xmlns:a16="http://schemas.microsoft.com/office/drawing/2014/main" id="{05C5F5B1-6505-24C5-1885-5BD0A39213D0}"/>
                </a:ext>
              </a:extLst>
            </p:cNvPr>
            <p:cNvSpPr/>
            <p:nvPr/>
          </p:nvSpPr>
          <p:spPr>
            <a:xfrm>
              <a:off x="2802739" y="5098435"/>
              <a:ext cx="42347" cy="6899"/>
            </a:xfrm>
            <a:custGeom>
              <a:avLst/>
              <a:gdLst>
                <a:gd name="connsiteX0" fmla="*/ 38778 w 42347"/>
                <a:gd name="connsiteY0" fmla="*/ 0 h 6899"/>
                <a:gd name="connsiteX1" fmla="*/ 3331 w 42347"/>
                <a:gd name="connsiteY1" fmla="*/ 0 h 6899"/>
                <a:gd name="connsiteX2" fmla="*/ 0 w 42347"/>
                <a:gd name="connsiteY2" fmla="*/ 3331 h 6899"/>
                <a:gd name="connsiteX3" fmla="*/ 3331 w 42347"/>
                <a:gd name="connsiteY3" fmla="*/ 6899 h 6899"/>
                <a:gd name="connsiteX4" fmla="*/ 38778 w 42347"/>
                <a:gd name="connsiteY4" fmla="*/ 6899 h 6899"/>
                <a:gd name="connsiteX5" fmla="*/ 42347 w 42347"/>
                <a:gd name="connsiteY5" fmla="*/ 3331 h 6899"/>
                <a:gd name="connsiteX6" fmla="*/ 38778 w 42347"/>
                <a:gd name="connsiteY6" fmla="*/ 0 h 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47" h="6899">
                  <a:moveTo>
                    <a:pt x="38778" y="0"/>
                  </a:moveTo>
                  <a:lnTo>
                    <a:pt x="3331" y="0"/>
                  </a:lnTo>
                  <a:cubicBezTo>
                    <a:pt x="1427" y="0"/>
                    <a:pt x="0" y="1427"/>
                    <a:pt x="0" y="3331"/>
                  </a:cubicBezTo>
                  <a:cubicBezTo>
                    <a:pt x="0" y="5234"/>
                    <a:pt x="1427" y="6899"/>
                    <a:pt x="3331" y="6899"/>
                  </a:cubicBezTo>
                  <a:lnTo>
                    <a:pt x="38778" y="6899"/>
                  </a:lnTo>
                  <a:cubicBezTo>
                    <a:pt x="40682" y="6899"/>
                    <a:pt x="42347" y="5472"/>
                    <a:pt x="42347" y="3331"/>
                  </a:cubicBezTo>
                  <a:cubicBezTo>
                    <a:pt x="42347" y="1427"/>
                    <a:pt x="40682" y="0"/>
                    <a:pt x="38778" y="0"/>
                  </a:cubicBezTo>
                  <a:close/>
                </a:path>
              </a:pathLst>
            </a:custGeom>
            <a:grpFill/>
            <a:ln w="23773" cap="flat">
              <a:noFill/>
              <a:prstDash val="solid"/>
              <a:miter/>
            </a:ln>
          </p:spPr>
          <p:txBody>
            <a:bodyPr rtlCol="0" anchor="ctr"/>
            <a:lstStyle/>
            <a:p>
              <a:endParaRPr lang="es-CO" sz="1050"/>
            </a:p>
          </p:txBody>
        </p:sp>
        <p:sp>
          <p:nvSpPr>
            <p:cNvPr id="47" name="Forma libre: forma 46">
              <a:extLst>
                <a:ext uri="{FF2B5EF4-FFF2-40B4-BE49-F238E27FC236}">
                  <a16:creationId xmlns:a16="http://schemas.microsoft.com/office/drawing/2014/main" id="{0E6B05C4-E7BD-9F34-2CAC-FE922AF203A6}"/>
                </a:ext>
              </a:extLst>
            </p:cNvPr>
            <p:cNvSpPr/>
            <p:nvPr/>
          </p:nvSpPr>
          <p:spPr>
            <a:xfrm>
              <a:off x="2802739" y="5122225"/>
              <a:ext cx="42347" cy="6899"/>
            </a:xfrm>
            <a:custGeom>
              <a:avLst/>
              <a:gdLst>
                <a:gd name="connsiteX0" fmla="*/ 38778 w 42347"/>
                <a:gd name="connsiteY0" fmla="*/ 0 h 6899"/>
                <a:gd name="connsiteX1" fmla="*/ 3331 w 42347"/>
                <a:gd name="connsiteY1" fmla="*/ 0 h 6899"/>
                <a:gd name="connsiteX2" fmla="*/ 0 w 42347"/>
                <a:gd name="connsiteY2" fmla="*/ 3569 h 6899"/>
                <a:gd name="connsiteX3" fmla="*/ 3331 w 42347"/>
                <a:gd name="connsiteY3" fmla="*/ 6899 h 6899"/>
                <a:gd name="connsiteX4" fmla="*/ 38778 w 42347"/>
                <a:gd name="connsiteY4" fmla="*/ 6899 h 6899"/>
                <a:gd name="connsiteX5" fmla="*/ 42347 w 42347"/>
                <a:gd name="connsiteY5" fmla="*/ 3569 h 6899"/>
                <a:gd name="connsiteX6" fmla="*/ 38778 w 42347"/>
                <a:gd name="connsiteY6" fmla="*/ 0 h 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47" h="6899">
                  <a:moveTo>
                    <a:pt x="38778" y="0"/>
                  </a:moveTo>
                  <a:lnTo>
                    <a:pt x="3331" y="0"/>
                  </a:lnTo>
                  <a:cubicBezTo>
                    <a:pt x="1427" y="0"/>
                    <a:pt x="0" y="1427"/>
                    <a:pt x="0" y="3569"/>
                  </a:cubicBezTo>
                  <a:cubicBezTo>
                    <a:pt x="0" y="5472"/>
                    <a:pt x="1427" y="6899"/>
                    <a:pt x="3331" y="6899"/>
                  </a:cubicBezTo>
                  <a:lnTo>
                    <a:pt x="38778" y="6899"/>
                  </a:lnTo>
                  <a:cubicBezTo>
                    <a:pt x="40682" y="6899"/>
                    <a:pt x="42347" y="5472"/>
                    <a:pt x="42347" y="3569"/>
                  </a:cubicBezTo>
                  <a:cubicBezTo>
                    <a:pt x="42347" y="1665"/>
                    <a:pt x="40682" y="0"/>
                    <a:pt x="38778" y="0"/>
                  </a:cubicBezTo>
                  <a:close/>
                </a:path>
              </a:pathLst>
            </a:custGeom>
            <a:grpFill/>
            <a:ln w="23773" cap="flat">
              <a:noFill/>
              <a:prstDash val="solid"/>
              <a:miter/>
            </a:ln>
          </p:spPr>
          <p:txBody>
            <a:bodyPr rtlCol="0" anchor="ctr"/>
            <a:lstStyle/>
            <a:p>
              <a:endParaRPr lang="es-CO" sz="1050"/>
            </a:p>
          </p:txBody>
        </p:sp>
        <p:sp>
          <p:nvSpPr>
            <p:cNvPr id="48" name="Forma libre: forma 47">
              <a:extLst>
                <a:ext uri="{FF2B5EF4-FFF2-40B4-BE49-F238E27FC236}">
                  <a16:creationId xmlns:a16="http://schemas.microsoft.com/office/drawing/2014/main" id="{3CCD08C1-6D30-D3B8-38C4-AE52E3508D99}"/>
                </a:ext>
              </a:extLst>
            </p:cNvPr>
            <p:cNvSpPr/>
            <p:nvPr/>
          </p:nvSpPr>
          <p:spPr>
            <a:xfrm>
              <a:off x="2802739" y="5146016"/>
              <a:ext cx="42347" cy="6899"/>
            </a:xfrm>
            <a:custGeom>
              <a:avLst/>
              <a:gdLst>
                <a:gd name="connsiteX0" fmla="*/ 38778 w 42347"/>
                <a:gd name="connsiteY0" fmla="*/ 0 h 6899"/>
                <a:gd name="connsiteX1" fmla="*/ 3331 w 42347"/>
                <a:gd name="connsiteY1" fmla="*/ 0 h 6899"/>
                <a:gd name="connsiteX2" fmla="*/ 0 w 42347"/>
                <a:gd name="connsiteY2" fmla="*/ 3569 h 6899"/>
                <a:gd name="connsiteX3" fmla="*/ 3331 w 42347"/>
                <a:gd name="connsiteY3" fmla="*/ 6899 h 6899"/>
                <a:gd name="connsiteX4" fmla="*/ 38778 w 42347"/>
                <a:gd name="connsiteY4" fmla="*/ 6899 h 6899"/>
                <a:gd name="connsiteX5" fmla="*/ 42347 w 42347"/>
                <a:gd name="connsiteY5" fmla="*/ 3569 h 6899"/>
                <a:gd name="connsiteX6" fmla="*/ 38778 w 42347"/>
                <a:gd name="connsiteY6" fmla="*/ 0 h 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47" h="6899">
                  <a:moveTo>
                    <a:pt x="38778" y="0"/>
                  </a:moveTo>
                  <a:lnTo>
                    <a:pt x="3331" y="0"/>
                  </a:lnTo>
                  <a:cubicBezTo>
                    <a:pt x="1427" y="0"/>
                    <a:pt x="0" y="1427"/>
                    <a:pt x="0" y="3569"/>
                  </a:cubicBezTo>
                  <a:cubicBezTo>
                    <a:pt x="0" y="5710"/>
                    <a:pt x="1427" y="6899"/>
                    <a:pt x="3331" y="6899"/>
                  </a:cubicBezTo>
                  <a:lnTo>
                    <a:pt x="38778" y="6899"/>
                  </a:lnTo>
                  <a:cubicBezTo>
                    <a:pt x="40682" y="6899"/>
                    <a:pt x="42347" y="5472"/>
                    <a:pt x="42347" y="3569"/>
                  </a:cubicBezTo>
                  <a:cubicBezTo>
                    <a:pt x="42347" y="1665"/>
                    <a:pt x="40682" y="0"/>
                    <a:pt x="38778" y="0"/>
                  </a:cubicBezTo>
                  <a:close/>
                </a:path>
              </a:pathLst>
            </a:custGeom>
            <a:grpFill/>
            <a:ln w="23773" cap="flat">
              <a:noFill/>
              <a:prstDash val="solid"/>
              <a:miter/>
            </a:ln>
          </p:spPr>
          <p:txBody>
            <a:bodyPr rtlCol="0" anchor="ctr"/>
            <a:lstStyle/>
            <a:p>
              <a:endParaRPr lang="es-CO" sz="1050"/>
            </a:p>
          </p:txBody>
        </p:sp>
        <p:sp>
          <p:nvSpPr>
            <p:cNvPr id="49" name="Forma libre: forma 48">
              <a:extLst>
                <a:ext uri="{FF2B5EF4-FFF2-40B4-BE49-F238E27FC236}">
                  <a16:creationId xmlns:a16="http://schemas.microsoft.com/office/drawing/2014/main" id="{6C573F7E-95B5-28A7-A1D5-619CBDA5C538}"/>
                </a:ext>
              </a:extLst>
            </p:cNvPr>
            <p:cNvSpPr/>
            <p:nvPr/>
          </p:nvSpPr>
          <p:spPr>
            <a:xfrm>
              <a:off x="2768242" y="5074644"/>
              <a:ext cx="24979" cy="6899"/>
            </a:xfrm>
            <a:custGeom>
              <a:avLst/>
              <a:gdLst>
                <a:gd name="connsiteX0" fmla="*/ 3568 w 24979"/>
                <a:gd name="connsiteY0" fmla="*/ 6899 h 6899"/>
                <a:gd name="connsiteX1" fmla="*/ 21649 w 24979"/>
                <a:gd name="connsiteY1" fmla="*/ 6899 h 6899"/>
                <a:gd name="connsiteX2" fmla="*/ 24980 w 24979"/>
                <a:gd name="connsiteY2" fmla="*/ 3331 h 6899"/>
                <a:gd name="connsiteX3" fmla="*/ 21649 w 24979"/>
                <a:gd name="connsiteY3" fmla="*/ 0 h 6899"/>
                <a:gd name="connsiteX4" fmla="*/ 3568 w 24979"/>
                <a:gd name="connsiteY4" fmla="*/ 0 h 6899"/>
                <a:gd name="connsiteX5" fmla="*/ 0 w 24979"/>
                <a:gd name="connsiteY5" fmla="*/ 3331 h 6899"/>
                <a:gd name="connsiteX6" fmla="*/ 3568 w 24979"/>
                <a:gd name="connsiteY6" fmla="*/ 6899 h 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79" h="6899">
                  <a:moveTo>
                    <a:pt x="3568" y="6899"/>
                  </a:moveTo>
                  <a:lnTo>
                    <a:pt x="21649" y="6899"/>
                  </a:lnTo>
                  <a:cubicBezTo>
                    <a:pt x="23553" y="6899"/>
                    <a:pt x="24980" y="5472"/>
                    <a:pt x="24980" y="3331"/>
                  </a:cubicBezTo>
                  <a:cubicBezTo>
                    <a:pt x="24980" y="1190"/>
                    <a:pt x="23553" y="0"/>
                    <a:pt x="21649" y="0"/>
                  </a:cubicBezTo>
                  <a:lnTo>
                    <a:pt x="3568" y="0"/>
                  </a:lnTo>
                  <a:cubicBezTo>
                    <a:pt x="1665" y="0"/>
                    <a:pt x="0" y="1427"/>
                    <a:pt x="0" y="3331"/>
                  </a:cubicBezTo>
                  <a:cubicBezTo>
                    <a:pt x="0" y="5234"/>
                    <a:pt x="1427" y="6899"/>
                    <a:pt x="3568" y="6899"/>
                  </a:cubicBezTo>
                  <a:close/>
                </a:path>
              </a:pathLst>
            </a:custGeom>
            <a:grpFill/>
            <a:ln w="23773" cap="flat">
              <a:noFill/>
              <a:prstDash val="solid"/>
              <a:miter/>
            </a:ln>
          </p:spPr>
          <p:txBody>
            <a:bodyPr rtlCol="0" anchor="ctr"/>
            <a:lstStyle/>
            <a:p>
              <a:endParaRPr lang="es-CO" sz="1050"/>
            </a:p>
          </p:txBody>
        </p:sp>
        <p:sp>
          <p:nvSpPr>
            <p:cNvPr id="50" name="Forma libre: forma 49">
              <a:extLst>
                <a:ext uri="{FF2B5EF4-FFF2-40B4-BE49-F238E27FC236}">
                  <a16:creationId xmlns:a16="http://schemas.microsoft.com/office/drawing/2014/main" id="{A0A7B529-C747-8BB1-D087-98837D4D0938}"/>
                </a:ext>
              </a:extLst>
            </p:cNvPr>
            <p:cNvSpPr/>
            <p:nvPr/>
          </p:nvSpPr>
          <p:spPr>
            <a:xfrm>
              <a:off x="2778472" y="5098435"/>
              <a:ext cx="14749" cy="6899"/>
            </a:xfrm>
            <a:custGeom>
              <a:avLst/>
              <a:gdLst>
                <a:gd name="connsiteX0" fmla="*/ 11419 w 14749"/>
                <a:gd name="connsiteY0" fmla="*/ 0 h 6899"/>
                <a:gd name="connsiteX1" fmla="*/ 3568 w 14749"/>
                <a:gd name="connsiteY1" fmla="*/ 0 h 6899"/>
                <a:gd name="connsiteX2" fmla="*/ 0 w 14749"/>
                <a:gd name="connsiteY2" fmla="*/ 3331 h 6899"/>
                <a:gd name="connsiteX3" fmla="*/ 3568 w 14749"/>
                <a:gd name="connsiteY3" fmla="*/ 6899 h 6899"/>
                <a:gd name="connsiteX4" fmla="*/ 11419 w 14749"/>
                <a:gd name="connsiteY4" fmla="*/ 6899 h 6899"/>
                <a:gd name="connsiteX5" fmla="*/ 14750 w 14749"/>
                <a:gd name="connsiteY5" fmla="*/ 3331 h 6899"/>
                <a:gd name="connsiteX6" fmla="*/ 11419 w 14749"/>
                <a:gd name="connsiteY6" fmla="*/ 0 h 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49" h="6899">
                  <a:moveTo>
                    <a:pt x="11419" y="0"/>
                  </a:moveTo>
                  <a:lnTo>
                    <a:pt x="3568" y="0"/>
                  </a:lnTo>
                  <a:cubicBezTo>
                    <a:pt x="1665" y="0"/>
                    <a:pt x="0" y="1427"/>
                    <a:pt x="0" y="3331"/>
                  </a:cubicBezTo>
                  <a:cubicBezTo>
                    <a:pt x="0" y="5234"/>
                    <a:pt x="1427" y="6899"/>
                    <a:pt x="3568" y="6899"/>
                  </a:cubicBezTo>
                  <a:lnTo>
                    <a:pt x="11419" y="6899"/>
                  </a:lnTo>
                  <a:cubicBezTo>
                    <a:pt x="13323" y="6899"/>
                    <a:pt x="14750" y="5472"/>
                    <a:pt x="14750" y="3331"/>
                  </a:cubicBezTo>
                  <a:cubicBezTo>
                    <a:pt x="14750" y="1427"/>
                    <a:pt x="13323" y="0"/>
                    <a:pt x="11419" y="0"/>
                  </a:cubicBezTo>
                  <a:close/>
                </a:path>
              </a:pathLst>
            </a:custGeom>
            <a:grpFill/>
            <a:ln w="23773" cap="flat">
              <a:noFill/>
              <a:prstDash val="solid"/>
              <a:miter/>
            </a:ln>
          </p:spPr>
          <p:txBody>
            <a:bodyPr rtlCol="0" anchor="ctr"/>
            <a:lstStyle/>
            <a:p>
              <a:endParaRPr lang="es-CO" sz="1050"/>
            </a:p>
          </p:txBody>
        </p:sp>
        <p:sp>
          <p:nvSpPr>
            <p:cNvPr id="51" name="Forma libre: forma 50">
              <a:extLst>
                <a:ext uri="{FF2B5EF4-FFF2-40B4-BE49-F238E27FC236}">
                  <a16:creationId xmlns:a16="http://schemas.microsoft.com/office/drawing/2014/main" id="{D78B3C3A-3ED7-5DF2-9B98-21C31F2BEFBF}"/>
                </a:ext>
              </a:extLst>
            </p:cNvPr>
            <p:cNvSpPr/>
            <p:nvPr/>
          </p:nvSpPr>
          <p:spPr>
            <a:xfrm>
              <a:off x="2782279" y="5122225"/>
              <a:ext cx="10943" cy="6899"/>
            </a:xfrm>
            <a:custGeom>
              <a:avLst/>
              <a:gdLst>
                <a:gd name="connsiteX0" fmla="*/ 7613 w 10943"/>
                <a:gd name="connsiteY0" fmla="*/ 0 h 6899"/>
                <a:gd name="connsiteX1" fmla="*/ 3331 w 10943"/>
                <a:gd name="connsiteY1" fmla="*/ 0 h 6899"/>
                <a:gd name="connsiteX2" fmla="*/ 0 w 10943"/>
                <a:gd name="connsiteY2" fmla="*/ 3569 h 6899"/>
                <a:gd name="connsiteX3" fmla="*/ 3331 w 10943"/>
                <a:gd name="connsiteY3" fmla="*/ 6899 h 6899"/>
                <a:gd name="connsiteX4" fmla="*/ 7613 w 10943"/>
                <a:gd name="connsiteY4" fmla="*/ 6899 h 6899"/>
                <a:gd name="connsiteX5" fmla="*/ 10944 w 10943"/>
                <a:gd name="connsiteY5" fmla="*/ 3569 h 6899"/>
                <a:gd name="connsiteX6" fmla="*/ 7613 w 10943"/>
                <a:gd name="connsiteY6" fmla="*/ 0 h 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43" h="6899">
                  <a:moveTo>
                    <a:pt x="7613" y="0"/>
                  </a:moveTo>
                  <a:lnTo>
                    <a:pt x="3331" y="0"/>
                  </a:lnTo>
                  <a:cubicBezTo>
                    <a:pt x="1427" y="0"/>
                    <a:pt x="0" y="1427"/>
                    <a:pt x="0" y="3569"/>
                  </a:cubicBezTo>
                  <a:cubicBezTo>
                    <a:pt x="0" y="5472"/>
                    <a:pt x="1427" y="6899"/>
                    <a:pt x="3331" y="6899"/>
                  </a:cubicBezTo>
                  <a:lnTo>
                    <a:pt x="7613" y="6899"/>
                  </a:lnTo>
                  <a:cubicBezTo>
                    <a:pt x="9516" y="6899"/>
                    <a:pt x="10944" y="5472"/>
                    <a:pt x="10944" y="3569"/>
                  </a:cubicBezTo>
                  <a:cubicBezTo>
                    <a:pt x="10944" y="1665"/>
                    <a:pt x="9516" y="0"/>
                    <a:pt x="7613" y="0"/>
                  </a:cubicBezTo>
                  <a:close/>
                </a:path>
              </a:pathLst>
            </a:custGeom>
            <a:grpFill/>
            <a:ln w="23773" cap="flat">
              <a:noFill/>
              <a:prstDash val="solid"/>
              <a:miter/>
            </a:ln>
          </p:spPr>
          <p:txBody>
            <a:bodyPr rtlCol="0" anchor="ctr"/>
            <a:lstStyle/>
            <a:p>
              <a:endParaRPr lang="es-CO" sz="1050"/>
            </a:p>
          </p:txBody>
        </p:sp>
        <p:sp>
          <p:nvSpPr>
            <p:cNvPr id="52" name="Forma libre: forma 51">
              <a:extLst>
                <a:ext uri="{FF2B5EF4-FFF2-40B4-BE49-F238E27FC236}">
                  <a16:creationId xmlns:a16="http://schemas.microsoft.com/office/drawing/2014/main" id="{364528BC-89D4-3E81-FDA1-D4C5E45D8B40}"/>
                </a:ext>
              </a:extLst>
            </p:cNvPr>
            <p:cNvSpPr/>
            <p:nvPr/>
          </p:nvSpPr>
          <p:spPr>
            <a:xfrm>
              <a:off x="2775379" y="5146016"/>
              <a:ext cx="17842" cy="6899"/>
            </a:xfrm>
            <a:custGeom>
              <a:avLst/>
              <a:gdLst>
                <a:gd name="connsiteX0" fmla="*/ 14512 w 17842"/>
                <a:gd name="connsiteY0" fmla="*/ 0 h 6899"/>
                <a:gd name="connsiteX1" fmla="*/ 3331 w 17842"/>
                <a:gd name="connsiteY1" fmla="*/ 0 h 6899"/>
                <a:gd name="connsiteX2" fmla="*/ 0 w 17842"/>
                <a:gd name="connsiteY2" fmla="*/ 3569 h 6899"/>
                <a:gd name="connsiteX3" fmla="*/ 3331 w 17842"/>
                <a:gd name="connsiteY3" fmla="*/ 6899 h 6899"/>
                <a:gd name="connsiteX4" fmla="*/ 14512 w 17842"/>
                <a:gd name="connsiteY4" fmla="*/ 6899 h 6899"/>
                <a:gd name="connsiteX5" fmla="*/ 17843 w 17842"/>
                <a:gd name="connsiteY5" fmla="*/ 3569 h 6899"/>
                <a:gd name="connsiteX6" fmla="*/ 14512 w 17842"/>
                <a:gd name="connsiteY6" fmla="*/ 0 h 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42" h="6899">
                  <a:moveTo>
                    <a:pt x="14512" y="0"/>
                  </a:moveTo>
                  <a:lnTo>
                    <a:pt x="3331" y="0"/>
                  </a:lnTo>
                  <a:cubicBezTo>
                    <a:pt x="1428" y="0"/>
                    <a:pt x="0" y="1427"/>
                    <a:pt x="0" y="3569"/>
                  </a:cubicBezTo>
                  <a:cubicBezTo>
                    <a:pt x="0" y="5710"/>
                    <a:pt x="1428" y="6899"/>
                    <a:pt x="3331" y="6899"/>
                  </a:cubicBezTo>
                  <a:lnTo>
                    <a:pt x="14512" y="6899"/>
                  </a:lnTo>
                  <a:cubicBezTo>
                    <a:pt x="16415" y="6899"/>
                    <a:pt x="17843" y="5472"/>
                    <a:pt x="17843" y="3569"/>
                  </a:cubicBezTo>
                  <a:cubicBezTo>
                    <a:pt x="17843" y="1665"/>
                    <a:pt x="16415" y="0"/>
                    <a:pt x="14512" y="0"/>
                  </a:cubicBezTo>
                  <a:close/>
                </a:path>
              </a:pathLst>
            </a:custGeom>
            <a:grpFill/>
            <a:ln w="23773" cap="flat">
              <a:noFill/>
              <a:prstDash val="solid"/>
              <a:miter/>
            </a:ln>
          </p:spPr>
          <p:txBody>
            <a:bodyPr rtlCol="0" anchor="ctr"/>
            <a:lstStyle/>
            <a:p>
              <a:endParaRPr lang="es-CO" sz="1050"/>
            </a:p>
          </p:txBody>
        </p:sp>
        <p:sp>
          <p:nvSpPr>
            <p:cNvPr id="53" name="Forma libre: forma 52">
              <a:extLst>
                <a:ext uri="{FF2B5EF4-FFF2-40B4-BE49-F238E27FC236}">
                  <a16:creationId xmlns:a16="http://schemas.microsoft.com/office/drawing/2014/main" id="{C1DEDEB6-C08D-7C39-5926-C2154A1F6DC6}"/>
                </a:ext>
              </a:extLst>
            </p:cNvPr>
            <p:cNvSpPr/>
            <p:nvPr/>
          </p:nvSpPr>
          <p:spPr>
            <a:xfrm>
              <a:off x="2670939" y="5087967"/>
              <a:ext cx="63282" cy="63282"/>
            </a:xfrm>
            <a:custGeom>
              <a:avLst/>
              <a:gdLst>
                <a:gd name="connsiteX0" fmla="*/ 63283 w 63282"/>
                <a:gd name="connsiteY0" fmla="*/ 31641 h 63282"/>
                <a:gd name="connsiteX1" fmla="*/ 31641 w 63282"/>
                <a:gd name="connsiteY1" fmla="*/ 0 h 63282"/>
                <a:gd name="connsiteX2" fmla="*/ 0 w 63282"/>
                <a:gd name="connsiteY2" fmla="*/ 31641 h 63282"/>
                <a:gd name="connsiteX3" fmla="*/ 31641 w 63282"/>
                <a:gd name="connsiteY3" fmla="*/ 63283 h 63282"/>
                <a:gd name="connsiteX4" fmla="*/ 63283 w 63282"/>
                <a:gd name="connsiteY4" fmla="*/ 31641 h 63282"/>
                <a:gd name="connsiteX5" fmla="*/ 28073 w 63282"/>
                <a:gd name="connsiteY5" fmla="*/ 56146 h 63282"/>
                <a:gd name="connsiteX6" fmla="*/ 6661 w 63282"/>
                <a:gd name="connsiteY6" fmla="*/ 31641 h 63282"/>
                <a:gd name="connsiteX7" fmla="*/ 28073 w 63282"/>
                <a:gd name="connsiteY7" fmla="*/ 7137 h 63282"/>
                <a:gd name="connsiteX8" fmla="*/ 28073 w 63282"/>
                <a:gd name="connsiteY8" fmla="*/ 56146 h 63282"/>
                <a:gd name="connsiteX9" fmla="*/ 34972 w 63282"/>
                <a:gd name="connsiteY9" fmla="*/ 56146 h 63282"/>
                <a:gd name="connsiteX10" fmla="*/ 34972 w 63282"/>
                <a:gd name="connsiteY10" fmla="*/ 7137 h 63282"/>
                <a:gd name="connsiteX11" fmla="*/ 56146 w 63282"/>
                <a:gd name="connsiteY11" fmla="*/ 31641 h 63282"/>
                <a:gd name="connsiteX12" fmla="*/ 34972 w 63282"/>
                <a:gd name="connsiteY12" fmla="*/ 56146 h 6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282" h="63282">
                  <a:moveTo>
                    <a:pt x="63283" y="31641"/>
                  </a:moveTo>
                  <a:cubicBezTo>
                    <a:pt x="63283" y="14274"/>
                    <a:pt x="49008" y="0"/>
                    <a:pt x="31641" y="0"/>
                  </a:cubicBezTo>
                  <a:cubicBezTo>
                    <a:pt x="14274" y="0"/>
                    <a:pt x="0" y="14036"/>
                    <a:pt x="0" y="31641"/>
                  </a:cubicBezTo>
                  <a:cubicBezTo>
                    <a:pt x="0" y="49246"/>
                    <a:pt x="14274" y="63283"/>
                    <a:pt x="31641" y="63283"/>
                  </a:cubicBezTo>
                  <a:cubicBezTo>
                    <a:pt x="49008" y="63283"/>
                    <a:pt x="63283" y="49246"/>
                    <a:pt x="63283" y="31641"/>
                  </a:cubicBezTo>
                  <a:close/>
                  <a:moveTo>
                    <a:pt x="28073" y="56146"/>
                  </a:moveTo>
                  <a:cubicBezTo>
                    <a:pt x="16178" y="54480"/>
                    <a:pt x="6661" y="44250"/>
                    <a:pt x="6661" y="31641"/>
                  </a:cubicBezTo>
                  <a:cubicBezTo>
                    <a:pt x="6661" y="19032"/>
                    <a:pt x="15940" y="8803"/>
                    <a:pt x="28073" y="7137"/>
                  </a:cubicBezTo>
                  <a:lnTo>
                    <a:pt x="28073" y="56146"/>
                  </a:lnTo>
                  <a:close/>
                  <a:moveTo>
                    <a:pt x="34972" y="56146"/>
                  </a:moveTo>
                  <a:lnTo>
                    <a:pt x="34972" y="7137"/>
                  </a:lnTo>
                  <a:cubicBezTo>
                    <a:pt x="46867" y="8803"/>
                    <a:pt x="56146" y="19032"/>
                    <a:pt x="56146" y="31641"/>
                  </a:cubicBezTo>
                  <a:cubicBezTo>
                    <a:pt x="56146" y="44250"/>
                    <a:pt x="46867" y="54480"/>
                    <a:pt x="34972" y="56146"/>
                  </a:cubicBezTo>
                  <a:close/>
                </a:path>
              </a:pathLst>
            </a:custGeom>
            <a:grpFill/>
            <a:ln w="23773" cap="flat">
              <a:noFill/>
              <a:prstDash val="solid"/>
              <a:miter/>
            </a:ln>
          </p:spPr>
          <p:txBody>
            <a:bodyPr rtlCol="0" anchor="ctr"/>
            <a:lstStyle/>
            <a:p>
              <a:endParaRPr lang="es-CO" sz="1050"/>
            </a:p>
          </p:txBody>
        </p:sp>
        <p:sp>
          <p:nvSpPr>
            <p:cNvPr id="54" name="Forma libre: forma 53">
              <a:extLst>
                <a:ext uri="{FF2B5EF4-FFF2-40B4-BE49-F238E27FC236}">
                  <a16:creationId xmlns:a16="http://schemas.microsoft.com/office/drawing/2014/main" id="{EBB360E5-B1F2-0917-B3A3-C3E7CEAD55D4}"/>
                </a:ext>
              </a:extLst>
            </p:cNvPr>
            <p:cNvSpPr/>
            <p:nvPr/>
          </p:nvSpPr>
          <p:spPr>
            <a:xfrm>
              <a:off x="2750400" y="5169806"/>
              <a:ext cx="94686" cy="30451"/>
            </a:xfrm>
            <a:custGeom>
              <a:avLst/>
              <a:gdLst>
                <a:gd name="connsiteX0" fmla="*/ 79460 w 94686"/>
                <a:gd name="connsiteY0" fmla="*/ 0 h 30451"/>
                <a:gd name="connsiteX1" fmla="*/ 15226 w 94686"/>
                <a:gd name="connsiteY1" fmla="*/ 0 h 30451"/>
                <a:gd name="connsiteX2" fmla="*/ 0 w 94686"/>
                <a:gd name="connsiteY2" fmla="*/ 15226 h 30451"/>
                <a:gd name="connsiteX3" fmla="*/ 15226 w 94686"/>
                <a:gd name="connsiteY3" fmla="*/ 30452 h 30451"/>
                <a:gd name="connsiteX4" fmla="*/ 79460 w 94686"/>
                <a:gd name="connsiteY4" fmla="*/ 30452 h 30451"/>
                <a:gd name="connsiteX5" fmla="*/ 94686 w 94686"/>
                <a:gd name="connsiteY5" fmla="*/ 15226 h 30451"/>
                <a:gd name="connsiteX6" fmla="*/ 79460 w 94686"/>
                <a:gd name="connsiteY6" fmla="*/ 0 h 30451"/>
                <a:gd name="connsiteX7" fmla="*/ 17367 w 94686"/>
                <a:gd name="connsiteY7" fmla="*/ 23553 h 30451"/>
                <a:gd name="connsiteX8" fmla="*/ 15226 w 94686"/>
                <a:gd name="connsiteY8" fmla="*/ 23553 h 30451"/>
                <a:gd name="connsiteX9" fmla="*/ 6899 w 94686"/>
                <a:gd name="connsiteY9" fmla="*/ 15226 h 30451"/>
                <a:gd name="connsiteX10" fmla="*/ 15226 w 94686"/>
                <a:gd name="connsiteY10" fmla="*/ 6899 h 30451"/>
                <a:gd name="connsiteX11" fmla="*/ 17367 w 94686"/>
                <a:gd name="connsiteY11" fmla="*/ 6899 h 30451"/>
                <a:gd name="connsiteX12" fmla="*/ 17367 w 94686"/>
                <a:gd name="connsiteY12" fmla="*/ 23553 h 30451"/>
                <a:gd name="connsiteX13" fmla="*/ 34734 w 94686"/>
                <a:gd name="connsiteY13" fmla="*/ 23553 h 30451"/>
                <a:gd name="connsiteX14" fmla="*/ 24028 w 94686"/>
                <a:gd name="connsiteY14" fmla="*/ 23553 h 30451"/>
                <a:gd name="connsiteX15" fmla="*/ 24028 w 94686"/>
                <a:gd name="connsiteY15" fmla="*/ 6899 h 30451"/>
                <a:gd name="connsiteX16" fmla="*/ 34734 w 94686"/>
                <a:gd name="connsiteY16" fmla="*/ 6899 h 30451"/>
                <a:gd name="connsiteX17" fmla="*/ 34734 w 94686"/>
                <a:gd name="connsiteY17" fmla="*/ 23553 h 30451"/>
                <a:gd name="connsiteX18" fmla="*/ 52101 w 94686"/>
                <a:gd name="connsiteY18" fmla="*/ 23553 h 30451"/>
                <a:gd name="connsiteX19" fmla="*/ 41633 w 94686"/>
                <a:gd name="connsiteY19" fmla="*/ 23553 h 30451"/>
                <a:gd name="connsiteX20" fmla="*/ 41633 w 94686"/>
                <a:gd name="connsiteY20" fmla="*/ 6899 h 30451"/>
                <a:gd name="connsiteX21" fmla="*/ 52101 w 94686"/>
                <a:gd name="connsiteY21" fmla="*/ 6899 h 30451"/>
                <a:gd name="connsiteX22" fmla="*/ 52101 w 94686"/>
                <a:gd name="connsiteY22" fmla="*/ 23553 h 30451"/>
                <a:gd name="connsiteX23" fmla="*/ 79222 w 94686"/>
                <a:gd name="connsiteY23" fmla="*/ 23553 h 30451"/>
                <a:gd name="connsiteX24" fmla="*/ 59000 w 94686"/>
                <a:gd name="connsiteY24" fmla="*/ 23553 h 30451"/>
                <a:gd name="connsiteX25" fmla="*/ 59000 w 94686"/>
                <a:gd name="connsiteY25" fmla="*/ 6899 h 30451"/>
                <a:gd name="connsiteX26" fmla="*/ 79222 w 94686"/>
                <a:gd name="connsiteY26" fmla="*/ 6899 h 30451"/>
                <a:gd name="connsiteX27" fmla="*/ 87549 w 94686"/>
                <a:gd name="connsiteY27" fmla="*/ 15226 h 30451"/>
                <a:gd name="connsiteX28" fmla="*/ 79222 w 94686"/>
                <a:gd name="connsiteY28" fmla="*/ 23553 h 30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4686" h="30451">
                  <a:moveTo>
                    <a:pt x="79460" y="0"/>
                  </a:moveTo>
                  <a:lnTo>
                    <a:pt x="15226" y="0"/>
                  </a:lnTo>
                  <a:cubicBezTo>
                    <a:pt x="6661" y="0"/>
                    <a:pt x="0" y="6899"/>
                    <a:pt x="0" y="15226"/>
                  </a:cubicBezTo>
                  <a:cubicBezTo>
                    <a:pt x="0" y="23553"/>
                    <a:pt x="6899" y="30452"/>
                    <a:pt x="15226" y="30452"/>
                  </a:cubicBezTo>
                  <a:lnTo>
                    <a:pt x="79460" y="30452"/>
                  </a:lnTo>
                  <a:cubicBezTo>
                    <a:pt x="87787" y="30452"/>
                    <a:pt x="94686" y="23553"/>
                    <a:pt x="94686" y="15226"/>
                  </a:cubicBezTo>
                  <a:cubicBezTo>
                    <a:pt x="94686" y="6899"/>
                    <a:pt x="87787" y="0"/>
                    <a:pt x="79460" y="0"/>
                  </a:cubicBezTo>
                  <a:close/>
                  <a:moveTo>
                    <a:pt x="17367" y="23553"/>
                  </a:moveTo>
                  <a:lnTo>
                    <a:pt x="15226" y="23553"/>
                  </a:lnTo>
                  <a:cubicBezTo>
                    <a:pt x="10468" y="23553"/>
                    <a:pt x="6899" y="19984"/>
                    <a:pt x="6899" y="15226"/>
                  </a:cubicBezTo>
                  <a:cubicBezTo>
                    <a:pt x="6899" y="10468"/>
                    <a:pt x="10706" y="6899"/>
                    <a:pt x="15226" y="6899"/>
                  </a:cubicBezTo>
                  <a:lnTo>
                    <a:pt x="17367" y="6899"/>
                  </a:lnTo>
                  <a:lnTo>
                    <a:pt x="17367" y="23553"/>
                  </a:lnTo>
                  <a:close/>
                  <a:moveTo>
                    <a:pt x="34734" y="23553"/>
                  </a:moveTo>
                  <a:lnTo>
                    <a:pt x="24028" y="23553"/>
                  </a:lnTo>
                  <a:lnTo>
                    <a:pt x="24028" y="6899"/>
                  </a:lnTo>
                  <a:lnTo>
                    <a:pt x="34734" y="6899"/>
                  </a:lnTo>
                  <a:lnTo>
                    <a:pt x="34734" y="23553"/>
                  </a:lnTo>
                  <a:close/>
                  <a:moveTo>
                    <a:pt x="52101" y="23553"/>
                  </a:moveTo>
                  <a:lnTo>
                    <a:pt x="41633" y="23553"/>
                  </a:lnTo>
                  <a:lnTo>
                    <a:pt x="41633" y="6899"/>
                  </a:lnTo>
                  <a:lnTo>
                    <a:pt x="52101" y="6899"/>
                  </a:lnTo>
                  <a:lnTo>
                    <a:pt x="52101" y="23553"/>
                  </a:lnTo>
                  <a:close/>
                  <a:moveTo>
                    <a:pt x="79222" y="23553"/>
                  </a:moveTo>
                  <a:lnTo>
                    <a:pt x="59000" y="23553"/>
                  </a:lnTo>
                  <a:lnTo>
                    <a:pt x="59000" y="6899"/>
                  </a:lnTo>
                  <a:lnTo>
                    <a:pt x="79222" y="6899"/>
                  </a:lnTo>
                  <a:cubicBezTo>
                    <a:pt x="83742" y="6899"/>
                    <a:pt x="87549" y="10706"/>
                    <a:pt x="87549" y="15226"/>
                  </a:cubicBezTo>
                  <a:cubicBezTo>
                    <a:pt x="87549" y="19746"/>
                    <a:pt x="83742" y="23553"/>
                    <a:pt x="79222" y="23553"/>
                  </a:cubicBezTo>
                  <a:close/>
                </a:path>
              </a:pathLst>
            </a:custGeom>
            <a:grpFill/>
            <a:ln w="23773" cap="flat">
              <a:noFill/>
              <a:prstDash val="solid"/>
              <a:miter/>
            </a:ln>
          </p:spPr>
          <p:txBody>
            <a:bodyPr rtlCol="0" anchor="ctr"/>
            <a:lstStyle/>
            <a:p>
              <a:endParaRPr lang="es-CO" sz="1050"/>
            </a:p>
          </p:txBody>
        </p:sp>
      </p:grpSp>
      <p:grpSp>
        <p:nvGrpSpPr>
          <p:cNvPr id="55" name="Gráfico 750">
            <a:extLst>
              <a:ext uri="{FF2B5EF4-FFF2-40B4-BE49-F238E27FC236}">
                <a16:creationId xmlns:a16="http://schemas.microsoft.com/office/drawing/2014/main" id="{8033F4CE-DA32-2714-ECAB-54BA88DAA7DA}"/>
              </a:ext>
            </a:extLst>
          </p:cNvPr>
          <p:cNvGrpSpPr>
            <a:grpSpLocks noChangeAspect="1"/>
          </p:cNvGrpSpPr>
          <p:nvPr/>
        </p:nvGrpSpPr>
        <p:grpSpPr>
          <a:xfrm>
            <a:off x="8496577" y="3379941"/>
            <a:ext cx="775383" cy="670117"/>
            <a:chOff x="11062557" y="4521813"/>
            <a:chExt cx="227912" cy="220240"/>
          </a:xfrm>
          <a:solidFill>
            <a:srgbClr val="FF0000"/>
          </a:solidFill>
        </p:grpSpPr>
        <p:sp>
          <p:nvSpPr>
            <p:cNvPr id="56" name="Forma libre: forma 55">
              <a:extLst>
                <a:ext uri="{FF2B5EF4-FFF2-40B4-BE49-F238E27FC236}">
                  <a16:creationId xmlns:a16="http://schemas.microsoft.com/office/drawing/2014/main" id="{03602634-2366-CE74-6C8B-B0B39D28F377}"/>
                </a:ext>
              </a:extLst>
            </p:cNvPr>
            <p:cNvSpPr/>
            <p:nvPr/>
          </p:nvSpPr>
          <p:spPr>
            <a:xfrm>
              <a:off x="11098957" y="4572903"/>
              <a:ext cx="153448" cy="96827"/>
            </a:xfrm>
            <a:custGeom>
              <a:avLst/>
              <a:gdLst>
                <a:gd name="connsiteX0" fmla="*/ 0 w 153448"/>
                <a:gd name="connsiteY0" fmla="*/ 3568 h 96827"/>
                <a:gd name="connsiteX1" fmla="*/ 0 w 153448"/>
                <a:gd name="connsiteY1" fmla="*/ 93259 h 96827"/>
                <a:gd name="connsiteX2" fmla="*/ 3330 w 153448"/>
                <a:gd name="connsiteY2" fmla="*/ 96827 h 96827"/>
                <a:gd name="connsiteX3" fmla="*/ 150118 w 153448"/>
                <a:gd name="connsiteY3" fmla="*/ 96827 h 96827"/>
                <a:gd name="connsiteX4" fmla="*/ 153449 w 153448"/>
                <a:gd name="connsiteY4" fmla="*/ 93259 h 96827"/>
                <a:gd name="connsiteX5" fmla="*/ 153449 w 153448"/>
                <a:gd name="connsiteY5" fmla="*/ 3568 h 96827"/>
                <a:gd name="connsiteX6" fmla="*/ 150118 w 153448"/>
                <a:gd name="connsiteY6" fmla="*/ 0 h 96827"/>
                <a:gd name="connsiteX7" fmla="*/ 140126 w 153448"/>
                <a:gd name="connsiteY7" fmla="*/ 0 h 96827"/>
                <a:gd name="connsiteX8" fmla="*/ 136795 w 153448"/>
                <a:gd name="connsiteY8" fmla="*/ 3568 h 96827"/>
                <a:gd name="connsiteX9" fmla="*/ 140126 w 153448"/>
                <a:gd name="connsiteY9" fmla="*/ 7137 h 96827"/>
                <a:gd name="connsiteX10" fmla="*/ 146788 w 153448"/>
                <a:gd name="connsiteY10" fmla="*/ 7137 h 96827"/>
                <a:gd name="connsiteX11" fmla="*/ 146788 w 153448"/>
                <a:gd name="connsiteY11" fmla="*/ 89928 h 96827"/>
                <a:gd name="connsiteX12" fmla="*/ 6899 w 153448"/>
                <a:gd name="connsiteY12" fmla="*/ 89928 h 96827"/>
                <a:gd name="connsiteX13" fmla="*/ 6899 w 153448"/>
                <a:gd name="connsiteY13" fmla="*/ 7137 h 96827"/>
                <a:gd name="connsiteX14" fmla="*/ 13561 w 153448"/>
                <a:gd name="connsiteY14" fmla="*/ 7137 h 96827"/>
                <a:gd name="connsiteX15" fmla="*/ 17129 w 153448"/>
                <a:gd name="connsiteY15" fmla="*/ 3568 h 96827"/>
                <a:gd name="connsiteX16" fmla="*/ 13561 w 153448"/>
                <a:gd name="connsiteY16" fmla="*/ 0 h 96827"/>
                <a:gd name="connsiteX17" fmla="*/ 3568 w 153448"/>
                <a:gd name="connsiteY17" fmla="*/ 0 h 96827"/>
                <a:gd name="connsiteX18" fmla="*/ 238 w 153448"/>
                <a:gd name="connsiteY18" fmla="*/ 3568 h 96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3448" h="96827">
                  <a:moveTo>
                    <a:pt x="0" y="3568"/>
                  </a:moveTo>
                  <a:lnTo>
                    <a:pt x="0" y="93259"/>
                  </a:lnTo>
                  <a:cubicBezTo>
                    <a:pt x="0" y="95162"/>
                    <a:pt x="1427" y="96827"/>
                    <a:pt x="3330" y="96827"/>
                  </a:cubicBezTo>
                  <a:lnTo>
                    <a:pt x="150118" y="96827"/>
                  </a:lnTo>
                  <a:cubicBezTo>
                    <a:pt x="152021" y="96827"/>
                    <a:pt x="153449" y="95400"/>
                    <a:pt x="153449" y="93259"/>
                  </a:cubicBezTo>
                  <a:lnTo>
                    <a:pt x="153449" y="3568"/>
                  </a:lnTo>
                  <a:cubicBezTo>
                    <a:pt x="153449" y="1665"/>
                    <a:pt x="152021" y="0"/>
                    <a:pt x="150118" y="0"/>
                  </a:cubicBezTo>
                  <a:lnTo>
                    <a:pt x="140126" y="0"/>
                  </a:lnTo>
                  <a:cubicBezTo>
                    <a:pt x="138223" y="0"/>
                    <a:pt x="136795" y="1665"/>
                    <a:pt x="136795" y="3568"/>
                  </a:cubicBezTo>
                  <a:cubicBezTo>
                    <a:pt x="136795" y="5472"/>
                    <a:pt x="138223" y="7137"/>
                    <a:pt x="140126" y="7137"/>
                  </a:cubicBezTo>
                  <a:lnTo>
                    <a:pt x="146788" y="7137"/>
                  </a:lnTo>
                  <a:lnTo>
                    <a:pt x="146788" y="89928"/>
                  </a:lnTo>
                  <a:lnTo>
                    <a:pt x="6899" y="89928"/>
                  </a:lnTo>
                  <a:lnTo>
                    <a:pt x="6899" y="7137"/>
                  </a:lnTo>
                  <a:lnTo>
                    <a:pt x="13561" y="7137"/>
                  </a:lnTo>
                  <a:cubicBezTo>
                    <a:pt x="15464" y="7137"/>
                    <a:pt x="17129" y="5710"/>
                    <a:pt x="17129" y="3568"/>
                  </a:cubicBezTo>
                  <a:cubicBezTo>
                    <a:pt x="17129" y="1427"/>
                    <a:pt x="15464" y="0"/>
                    <a:pt x="13561" y="0"/>
                  </a:cubicBezTo>
                  <a:lnTo>
                    <a:pt x="3568" y="0"/>
                  </a:lnTo>
                  <a:cubicBezTo>
                    <a:pt x="1666" y="0"/>
                    <a:pt x="238" y="1665"/>
                    <a:pt x="238" y="3568"/>
                  </a:cubicBezTo>
                  <a:close/>
                </a:path>
              </a:pathLst>
            </a:custGeom>
            <a:grpFill/>
            <a:ln w="23773" cap="flat">
              <a:noFill/>
              <a:prstDash val="solid"/>
              <a:miter/>
            </a:ln>
          </p:spPr>
          <p:txBody>
            <a:bodyPr rtlCol="0" anchor="ctr"/>
            <a:lstStyle/>
            <a:p>
              <a:endParaRPr lang="es-CO" sz="1050"/>
            </a:p>
          </p:txBody>
        </p:sp>
        <p:sp>
          <p:nvSpPr>
            <p:cNvPr id="57" name="Forma libre: forma 56">
              <a:extLst>
                <a:ext uri="{FF2B5EF4-FFF2-40B4-BE49-F238E27FC236}">
                  <a16:creationId xmlns:a16="http://schemas.microsoft.com/office/drawing/2014/main" id="{BE1C4F84-4739-580C-8238-DA154DA86B2C}"/>
                </a:ext>
              </a:extLst>
            </p:cNvPr>
            <p:cNvSpPr/>
            <p:nvPr/>
          </p:nvSpPr>
          <p:spPr>
            <a:xfrm>
              <a:off x="11062557" y="4552681"/>
              <a:ext cx="227912" cy="189372"/>
            </a:xfrm>
            <a:custGeom>
              <a:avLst/>
              <a:gdLst>
                <a:gd name="connsiteX0" fmla="*/ 227199 w 227912"/>
                <a:gd name="connsiteY0" fmla="*/ 165106 h 189372"/>
                <a:gd name="connsiteX1" fmla="*/ 227199 w 227912"/>
                <a:gd name="connsiteY1" fmla="*/ 163917 h 189372"/>
                <a:gd name="connsiteX2" fmla="*/ 227199 w 227912"/>
                <a:gd name="connsiteY2" fmla="*/ 163679 h 189372"/>
                <a:gd name="connsiteX3" fmla="*/ 227199 w 227912"/>
                <a:gd name="connsiteY3" fmla="*/ 163679 h 189372"/>
                <a:gd name="connsiteX4" fmla="*/ 210070 w 227912"/>
                <a:gd name="connsiteY4" fmla="*/ 132989 h 189372"/>
                <a:gd name="connsiteX5" fmla="*/ 210070 w 227912"/>
                <a:gd name="connsiteY5" fmla="*/ 14750 h 189372"/>
                <a:gd name="connsiteX6" fmla="*/ 195320 w 227912"/>
                <a:gd name="connsiteY6" fmla="*/ 0 h 189372"/>
                <a:gd name="connsiteX7" fmla="*/ 180332 w 227912"/>
                <a:gd name="connsiteY7" fmla="*/ 0 h 189372"/>
                <a:gd name="connsiteX8" fmla="*/ 177001 w 227912"/>
                <a:gd name="connsiteY8" fmla="*/ 3569 h 189372"/>
                <a:gd name="connsiteX9" fmla="*/ 180332 w 227912"/>
                <a:gd name="connsiteY9" fmla="*/ 7137 h 189372"/>
                <a:gd name="connsiteX10" fmla="*/ 195320 w 227912"/>
                <a:gd name="connsiteY10" fmla="*/ 7137 h 189372"/>
                <a:gd name="connsiteX11" fmla="*/ 203171 w 227912"/>
                <a:gd name="connsiteY11" fmla="*/ 14750 h 189372"/>
                <a:gd name="connsiteX12" fmla="*/ 203171 w 227912"/>
                <a:gd name="connsiteY12" fmla="*/ 130372 h 189372"/>
                <a:gd name="connsiteX13" fmla="*/ 24029 w 227912"/>
                <a:gd name="connsiteY13" fmla="*/ 130372 h 189372"/>
                <a:gd name="connsiteX14" fmla="*/ 24029 w 227912"/>
                <a:gd name="connsiteY14" fmla="*/ 14750 h 189372"/>
                <a:gd name="connsiteX15" fmla="*/ 31879 w 227912"/>
                <a:gd name="connsiteY15" fmla="*/ 7137 h 189372"/>
                <a:gd name="connsiteX16" fmla="*/ 46867 w 227912"/>
                <a:gd name="connsiteY16" fmla="*/ 7137 h 189372"/>
                <a:gd name="connsiteX17" fmla="*/ 50198 w 227912"/>
                <a:gd name="connsiteY17" fmla="*/ 3569 h 189372"/>
                <a:gd name="connsiteX18" fmla="*/ 46867 w 227912"/>
                <a:gd name="connsiteY18" fmla="*/ 0 h 189372"/>
                <a:gd name="connsiteX19" fmla="*/ 31879 w 227912"/>
                <a:gd name="connsiteY19" fmla="*/ 0 h 189372"/>
                <a:gd name="connsiteX20" fmla="*/ 17129 w 227912"/>
                <a:gd name="connsiteY20" fmla="*/ 14750 h 189372"/>
                <a:gd name="connsiteX21" fmla="*/ 17129 w 227912"/>
                <a:gd name="connsiteY21" fmla="*/ 132989 h 189372"/>
                <a:gd name="connsiteX22" fmla="*/ 0 w 227912"/>
                <a:gd name="connsiteY22" fmla="*/ 163679 h 189372"/>
                <a:gd name="connsiteX23" fmla="*/ 0 w 227912"/>
                <a:gd name="connsiteY23" fmla="*/ 163679 h 189372"/>
                <a:gd name="connsiteX24" fmla="*/ 0 w 227912"/>
                <a:gd name="connsiteY24" fmla="*/ 163917 h 189372"/>
                <a:gd name="connsiteX25" fmla="*/ 0 w 227912"/>
                <a:gd name="connsiteY25" fmla="*/ 165106 h 189372"/>
                <a:gd name="connsiteX26" fmla="*/ 0 w 227912"/>
                <a:gd name="connsiteY26" fmla="*/ 165106 h 189372"/>
                <a:gd name="connsiteX27" fmla="*/ 0 w 227912"/>
                <a:gd name="connsiteY27" fmla="*/ 175574 h 189372"/>
                <a:gd name="connsiteX28" fmla="*/ 13798 w 227912"/>
                <a:gd name="connsiteY28" fmla="*/ 189372 h 189372"/>
                <a:gd name="connsiteX29" fmla="*/ 214114 w 227912"/>
                <a:gd name="connsiteY29" fmla="*/ 189372 h 189372"/>
                <a:gd name="connsiteX30" fmla="*/ 227913 w 227912"/>
                <a:gd name="connsiteY30" fmla="*/ 175574 h 189372"/>
                <a:gd name="connsiteX31" fmla="*/ 227913 w 227912"/>
                <a:gd name="connsiteY31" fmla="*/ 165106 h 189372"/>
                <a:gd name="connsiteX32" fmla="*/ 227913 w 227912"/>
                <a:gd name="connsiteY32" fmla="*/ 165106 h 189372"/>
                <a:gd name="connsiteX33" fmla="*/ 22363 w 227912"/>
                <a:gd name="connsiteY33" fmla="*/ 136795 h 189372"/>
                <a:gd name="connsiteX34" fmla="*/ 204360 w 227912"/>
                <a:gd name="connsiteY34" fmla="*/ 136795 h 189372"/>
                <a:gd name="connsiteX35" fmla="*/ 218158 w 227912"/>
                <a:gd name="connsiteY35" fmla="*/ 161537 h 189372"/>
                <a:gd name="connsiteX36" fmla="*/ 8802 w 227912"/>
                <a:gd name="connsiteY36" fmla="*/ 161537 h 189372"/>
                <a:gd name="connsiteX37" fmla="*/ 22601 w 227912"/>
                <a:gd name="connsiteY37" fmla="*/ 136795 h 189372"/>
                <a:gd name="connsiteX38" fmla="*/ 220300 w 227912"/>
                <a:gd name="connsiteY38" fmla="*/ 175336 h 189372"/>
                <a:gd name="connsiteX39" fmla="*/ 213401 w 227912"/>
                <a:gd name="connsiteY39" fmla="*/ 182235 h 189372"/>
                <a:gd name="connsiteX40" fmla="*/ 13084 w 227912"/>
                <a:gd name="connsiteY40" fmla="*/ 182235 h 189372"/>
                <a:gd name="connsiteX41" fmla="*/ 6186 w 227912"/>
                <a:gd name="connsiteY41" fmla="*/ 175336 h 189372"/>
                <a:gd name="connsiteX42" fmla="*/ 6186 w 227912"/>
                <a:gd name="connsiteY42" fmla="*/ 168437 h 189372"/>
                <a:gd name="connsiteX43" fmla="*/ 220300 w 227912"/>
                <a:gd name="connsiteY43" fmla="*/ 168437 h 189372"/>
                <a:gd name="connsiteX44" fmla="*/ 220300 w 227912"/>
                <a:gd name="connsiteY44" fmla="*/ 175336 h 18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27912" h="189372">
                  <a:moveTo>
                    <a:pt x="227199" y="165106"/>
                  </a:moveTo>
                  <a:cubicBezTo>
                    <a:pt x="227199" y="165106"/>
                    <a:pt x="227199" y="164392"/>
                    <a:pt x="227199" y="163917"/>
                  </a:cubicBezTo>
                  <a:cubicBezTo>
                    <a:pt x="227199" y="163917"/>
                    <a:pt x="227199" y="163917"/>
                    <a:pt x="227199" y="163679"/>
                  </a:cubicBezTo>
                  <a:cubicBezTo>
                    <a:pt x="227199" y="163679"/>
                    <a:pt x="227199" y="163679"/>
                    <a:pt x="227199" y="163679"/>
                  </a:cubicBezTo>
                  <a:lnTo>
                    <a:pt x="210070" y="132989"/>
                  </a:lnTo>
                  <a:lnTo>
                    <a:pt x="210070" y="14750"/>
                  </a:lnTo>
                  <a:cubicBezTo>
                    <a:pt x="210070" y="6661"/>
                    <a:pt x="203408" y="0"/>
                    <a:pt x="195320" y="0"/>
                  </a:cubicBezTo>
                  <a:lnTo>
                    <a:pt x="180332" y="0"/>
                  </a:lnTo>
                  <a:cubicBezTo>
                    <a:pt x="178429" y="0"/>
                    <a:pt x="177001" y="1428"/>
                    <a:pt x="177001" y="3569"/>
                  </a:cubicBezTo>
                  <a:cubicBezTo>
                    <a:pt x="177001" y="5472"/>
                    <a:pt x="178429" y="7137"/>
                    <a:pt x="180332" y="7137"/>
                  </a:cubicBezTo>
                  <a:lnTo>
                    <a:pt x="195320" y="7137"/>
                  </a:lnTo>
                  <a:cubicBezTo>
                    <a:pt x="199602" y="7137"/>
                    <a:pt x="203171" y="10706"/>
                    <a:pt x="203171" y="14750"/>
                  </a:cubicBezTo>
                  <a:lnTo>
                    <a:pt x="203171" y="130372"/>
                  </a:lnTo>
                  <a:lnTo>
                    <a:pt x="24029" y="130372"/>
                  </a:lnTo>
                  <a:lnTo>
                    <a:pt x="24029" y="14750"/>
                  </a:lnTo>
                  <a:cubicBezTo>
                    <a:pt x="24029" y="10468"/>
                    <a:pt x="27597" y="7137"/>
                    <a:pt x="31879" y="7137"/>
                  </a:cubicBezTo>
                  <a:lnTo>
                    <a:pt x="46867" y="7137"/>
                  </a:lnTo>
                  <a:cubicBezTo>
                    <a:pt x="48770" y="7137"/>
                    <a:pt x="50198" y="5472"/>
                    <a:pt x="50198" y="3569"/>
                  </a:cubicBezTo>
                  <a:cubicBezTo>
                    <a:pt x="50198" y="1666"/>
                    <a:pt x="48770" y="0"/>
                    <a:pt x="46867" y="0"/>
                  </a:cubicBezTo>
                  <a:lnTo>
                    <a:pt x="31879" y="0"/>
                  </a:lnTo>
                  <a:cubicBezTo>
                    <a:pt x="23790" y="0"/>
                    <a:pt x="17129" y="6661"/>
                    <a:pt x="17129" y="14750"/>
                  </a:cubicBezTo>
                  <a:lnTo>
                    <a:pt x="17129" y="132989"/>
                  </a:lnTo>
                  <a:lnTo>
                    <a:pt x="0" y="163679"/>
                  </a:lnTo>
                  <a:cubicBezTo>
                    <a:pt x="0" y="163679"/>
                    <a:pt x="0" y="163679"/>
                    <a:pt x="0" y="163679"/>
                  </a:cubicBezTo>
                  <a:cubicBezTo>
                    <a:pt x="0" y="163679"/>
                    <a:pt x="0" y="163679"/>
                    <a:pt x="0" y="163917"/>
                  </a:cubicBezTo>
                  <a:cubicBezTo>
                    <a:pt x="0" y="164392"/>
                    <a:pt x="0" y="164630"/>
                    <a:pt x="0" y="165106"/>
                  </a:cubicBezTo>
                  <a:lnTo>
                    <a:pt x="0" y="165106"/>
                  </a:lnTo>
                  <a:lnTo>
                    <a:pt x="0" y="175574"/>
                  </a:lnTo>
                  <a:cubicBezTo>
                    <a:pt x="0" y="183187"/>
                    <a:pt x="6186" y="189372"/>
                    <a:pt x="13798" y="189372"/>
                  </a:cubicBezTo>
                  <a:lnTo>
                    <a:pt x="214114" y="189372"/>
                  </a:lnTo>
                  <a:cubicBezTo>
                    <a:pt x="221728" y="189372"/>
                    <a:pt x="227913" y="183187"/>
                    <a:pt x="227913" y="175574"/>
                  </a:cubicBezTo>
                  <a:lnTo>
                    <a:pt x="227913" y="165106"/>
                  </a:lnTo>
                  <a:lnTo>
                    <a:pt x="227913" y="165106"/>
                  </a:lnTo>
                  <a:close/>
                  <a:moveTo>
                    <a:pt x="22363" y="136795"/>
                  </a:moveTo>
                  <a:lnTo>
                    <a:pt x="204360" y="136795"/>
                  </a:lnTo>
                  <a:lnTo>
                    <a:pt x="218158" y="161537"/>
                  </a:lnTo>
                  <a:lnTo>
                    <a:pt x="8802" y="161537"/>
                  </a:lnTo>
                  <a:lnTo>
                    <a:pt x="22601" y="136795"/>
                  </a:lnTo>
                  <a:close/>
                  <a:moveTo>
                    <a:pt x="220300" y="175336"/>
                  </a:moveTo>
                  <a:cubicBezTo>
                    <a:pt x="220300" y="179143"/>
                    <a:pt x="217207" y="182235"/>
                    <a:pt x="213401" y="182235"/>
                  </a:cubicBezTo>
                  <a:lnTo>
                    <a:pt x="13084" y="182235"/>
                  </a:lnTo>
                  <a:cubicBezTo>
                    <a:pt x="9278" y="182235"/>
                    <a:pt x="6186" y="179143"/>
                    <a:pt x="6186" y="175336"/>
                  </a:cubicBezTo>
                  <a:lnTo>
                    <a:pt x="6186" y="168437"/>
                  </a:lnTo>
                  <a:lnTo>
                    <a:pt x="220300" y="168437"/>
                  </a:lnTo>
                  <a:lnTo>
                    <a:pt x="220300" y="175336"/>
                  </a:lnTo>
                  <a:close/>
                </a:path>
              </a:pathLst>
            </a:custGeom>
            <a:grpFill/>
            <a:ln w="23773" cap="flat">
              <a:noFill/>
              <a:prstDash val="solid"/>
              <a:miter/>
            </a:ln>
          </p:spPr>
          <p:txBody>
            <a:bodyPr rtlCol="0" anchor="ctr"/>
            <a:lstStyle/>
            <a:p>
              <a:endParaRPr lang="es-CO" sz="1050"/>
            </a:p>
          </p:txBody>
        </p:sp>
        <p:sp>
          <p:nvSpPr>
            <p:cNvPr id="58" name="Forma libre: forma 57">
              <a:extLst>
                <a:ext uri="{FF2B5EF4-FFF2-40B4-BE49-F238E27FC236}">
                  <a16:creationId xmlns:a16="http://schemas.microsoft.com/office/drawing/2014/main" id="{A7ECDE9A-3E16-EBC2-7EF9-31465992D319}"/>
                </a:ext>
              </a:extLst>
            </p:cNvPr>
            <p:cNvSpPr/>
            <p:nvPr/>
          </p:nvSpPr>
          <p:spPr>
            <a:xfrm>
              <a:off x="11122985" y="4521813"/>
              <a:ext cx="106105" cy="127695"/>
            </a:xfrm>
            <a:custGeom>
              <a:avLst/>
              <a:gdLst>
                <a:gd name="connsiteX0" fmla="*/ 51863 w 106105"/>
                <a:gd name="connsiteY0" fmla="*/ 127695 h 127695"/>
                <a:gd name="connsiteX1" fmla="*/ 53052 w 106105"/>
                <a:gd name="connsiteY1" fmla="*/ 127695 h 127695"/>
                <a:gd name="connsiteX2" fmla="*/ 54242 w 106105"/>
                <a:gd name="connsiteY2" fmla="*/ 127695 h 127695"/>
                <a:gd name="connsiteX3" fmla="*/ 106105 w 106105"/>
                <a:gd name="connsiteY3" fmla="*/ 48711 h 127695"/>
                <a:gd name="connsiteX4" fmla="*/ 106105 w 106105"/>
                <a:gd name="connsiteY4" fmla="*/ 17545 h 127695"/>
                <a:gd name="connsiteX5" fmla="*/ 104678 w 106105"/>
                <a:gd name="connsiteY5" fmla="*/ 14691 h 127695"/>
                <a:gd name="connsiteX6" fmla="*/ 101347 w 106105"/>
                <a:gd name="connsiteY6" fmla="*/ 14215 h 127695"/>
                <a:gd name="connsiteX7" fmla="*/ 55193 w 106105"/>
                <a:gd name="connsiteY7" fmla="*/ 654 h 127695"/>
                <a:gd name="connsiteX8" fmla="*/ 54718 w 106105"/>
                <a:gd name="connsiteY8" fmla="*/ 416 h 127695"/>
                <a:gd name="connsiteX9" fmla="*/ 54242 w 106105"/>
                <a:gd name="connsiteY9" fmla="*/ 178 h 127695"/>
                <a:gd name="connsiteX10" fmla="*/ 51625 w 106105"/>
                <a:gd name="connsiteY10" fmla="*/ 178 h 127695"/>
                <a:gd name="connsiteX11" fmla="*/ 51149 w 106105"/>
                <a:gd name="connsiteY11" fmla="*/ 416 h 127695"/>
                <a:gd name="connsiteX12" fmla="*/ 50673 w 106105"/>
                <a:gd name="connsiteY12" fmla="*/ 654 h 127695"/>
                <a:gd name="connsiteX13" fmla="*/ 4758 w 106105"/>
                <a:gd name="connsiteY13" fmla="*/ 14215 h 127695"/>
                <a:gd name="connsiteX14" fmla="*/ 1427 w 106105"/>
                <a:gd name="connsiteY14" fmla="*/ 14691 h 127695"/>
                <a:gd name="connsiteX15" fmla="*/ 0 w 106105"/>
                <a:gd name="connsiteY15" fmla="*/ 17545 h 127695"/>
                <a:gd name="connsiteX16" fmla="*/ 0 w 106105"/>
                <a:gd name="connsiteY16" fmla="*/ 48711 h 127695"/>
                <a:gd name="connsiteX17" fmla="*/ 51863 w 106105"/>
                <a:gd name="connsiteY17" fmla="*/ 127695 h 127695"/>
                <a:gd name="connsiteX18" fmla="*/ 6899 w 106105"/>
                <a:gd name="connsiteY18" fmla="*/ 22066 h 127695"/>
                <a:gd name="connsiteX19" fmla="*/ 49722 w 106105"/>
                <a:gd name="connsiteY19" fmla="*/ 10646 h 127695"/>
                <a:gd name="connsiteX20" fmla="*/ 49722 w 106105"/>
                <a:gd name="connsiteY20" fmla="*/ 37530 h 127695"/>
                <a:gd name="connsiteX21" fmla="*/ 53052 w 106105"/>
                <a:gd name="connsiteY21" fmla="*/ 41098 h 127695"/>
                <a:gd name="connsiteX22" fmla="*/ 56383 w 106105"/>
                <a:gd name="connsiteY22" fmla="*/ 37530 h 127695"/>
                <a:gd name="connsiteX23" fmla="*/ 56383 w 106105"/>
                <a:gd name="connsiteY23" fmla="*/ 10646 h 127695"/>
                <a:gd name="connsiteX24" fmla="*/ 99206 w 106105"/>
                <a:gd name="connsiteY24" fmla="*/ 22066 h 127695"/>
                <a:gd name="connsiteX25" fmla="*/ 99206 w 106105"/>
                <a:gd name="connsiteY25" fmla="*/ 48711 h 127695"/>
                <a:gd name="connsiteX26" fmla="*/ 56383 w 106105"/>
                <a:gd name="connsiteY26" fmla="*/ 119131 h 127695"/>
                <a:gd name="connsiteX27" fmla="*/ 56383 w 106105"/>
                <a:gd name="connsiteY27" fmla="*/ 92248 h 127695"/>
                <a:gd name="connsiteX28" fmla="*/ 53052 w 106105"/>
                <a:gd name="connsiteY28" fmla="*/ 88917 h 127695"/>
                <a:gd name="connsiteX29" fmla="*/ 49722 w 106105"/>
                <a:gd name="connsiteY29" fmla="*/ 92248 h 127695"/>
                <a:gd name="connsiteX30" fmla="*/ 49722 w 106105"/>
                <a:gd name="connsiteY30" fmla="*/ 118893 h 127695"/>
                <a:gd name="connsiteX31" fmla="*/ 6899 w 106105"/>
                <a:gd name="connsiteY31" fmla="*/ 48473 h 127695"/>
                <a:gd name="connsiteX32" fmla="*/ 6899 w 106105"/>
                <a:gd name="connsiteY32" fmla="*/ 21828 h 127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6105" h="127695">
                  <a:moveTo>
                    <a:pt x="51863" y="127695"/>
                  </a:moveTo>
                  <a:cubicBezTo>
                    <a:pt x="51863" y="127695"/>
                    <a:pt x="52577" y="127695"/>
                    <a:pt x="53052" y="127695"/>
                  </a:cubicBezTo>
                  <a:cubicBezTo>
                    <a:pt x="53529" y="127695"/>
                    <a:pt x="53766" y="127695"/>
                    <a:pt x="54242" y="127695"/>
                  </a:cubicBezTo>
                  <a:cubicBezTo>
                    <a:pt x="54718" y="127695"/>
                    <a:pt x="106105" y="108901"/>
                    <a:pt x="106105" y="48711"/>
                  </a:cubicBezTo>
                  <a:lnTo>
                    <a:pt x="106105" y="17545"/>
                  </a:lnTo>
                  <a:cubicBezTo>
                    <a:pt x="106105" y="16356"/>
                    <a:pt x="105630" y="15404"/>
                    <a:pt x="104678" y="14691"/>
                  </a:cubicBezTo>
                  <a:cubicBezTo>
                    <a:pt x="103726" y="13977"/>
                    <a:pt x="102537" y="13977"/>
                    <a:pt x="101347" y="14215"/>
                  </a:cubicBezTo>
                  <a:cubicBezTo>
                    <a:pt x="100396" y="14691"/>
                    <a:pt x="79936" y="22541"/>
                    <a:pt x="55193" y="654"/>
                  </a:cubicBezTo>
                  <a:cubicBezTo>
                    <a:pt x="55193" y="654"/>
                    <a:pt x="54956" y="654"/>
                    <a:pt x="54718" y="416"/>
                  </a:cubicBezTo>
                  <a:cubicBezTo>
                    <a:pt x="54718" y="416"/>
                    <a:pt x="54480" y="416"/>
                    <a:pt x="54242" y="178"/>
                  </a:cubicBezTo>
                  <a:cubicBezTo>
                    <a:pt x="53529" y="-59"/>
                    <a:pt x="52577" y="-59"/>
                    <a:pt x="51625" y="178"/>
                  </a:cubicBezTo>
                  <a:cubicBezTo>
                    <a:pt x="51625" y="178"/>
                    <a:pt x="51388" y="178"/>
                    <a:pt x="51149" y="416"/>
                  </a:cubicBezTo>
                  <a:cubicBezTo>
                    <a:pt x="51149" y="416"/>
                    <a:pt x="50673" y="416"/>
                    <a:pt x="50673" y="654"/>
                  </a:cubicBezTo>
                  <a:cubicBezTo>
                    <a:pt x="26169" y="22541"/>
                    <a:pt x="5471" y="14691"/>
                    <a:pt x="4758" y="14215"/>
                  </a:cubicBezTo>
                  <a:cubicBezTo>
                    <a:pt x="3568" y="13739"/>
                    <a:pt x="2378" y="13977"/>
                    <a:pt x="1427" y="14691"/>
                  </a:cubicBezTo>
                  <a:cubicBezTo>
                    <a:pt x="476" y="15404"/>
                    <a:pt x="0" y="16356"/>
                    <a:pt x="0" y="17545"/>
                  </a:cubicBezTo>
                  <a:lnTo>
                    <a:pt x="0" y="48711"/>
                  </a:lnTo>
                  <a:cubicBezTo>
                    <a:pt x="0" y="108901"/>
                    <a:pt x="51388" y="127458"/>
                    <a:pt x="51863" y="127695"/>
                  </a:cubicBezTo>
                  <a:close/>
                  <a:moveTo>
                    <a:pt x="6899" y="22066"/>
                  </a:moveTo>
                  <a:cubicBezTo>
                    <a:pt x="14750" y="23493"/>
                    <a:pt x="30927" y="24207"/>
                    <a:pt x="49722" y="10646"/>
                  </a:cubicBezTo>
                  <a:lnTo>
                    <a:pt x="49722" y="37530"/>
                  </a:lnTo>
                  <a:cubicBezTo>
                    <a:pt x="49722" y="39433"/>
                    <a:pt x="51149" y="41098"/>
                    <a:pt x="53052" y="41098"/>
                  </a:cubicBezTo>
                  <a:cubicBezTo>
                    <a:pt x="54956" y="41098"/>
                    <a:pt x="56383" y="39671"/>
                    <a:pt x="56383" y="37530"/>
                  </a:cubicBezTo>
                  <a:lnTo>
                    <a:pt x="56383" y="10646"/>
                  </a:lnTo>
                  <a:cubicBezTo>
                    <a:pt x="74940" y="24445"/>
                    <a:pt x="91355" y="23731"/>
                    <a:pt x="99206" y="22066"/>
                  </a:cubicBezTo>
                  <a:lnTo>
                    <a:pt x="99206" y="48711"/>
                  </a:lnTo>
                  <a:cubicBezTo>
                    <a:pt x="99206" y="94151"/>
                    <a:pt x="68516" y="113421"/>
                    <a:pt x="56383" y="119131"/>
                  </a:cubicBezTo>
                  <a:lnTo>
                    <a:pt x="56383" y="92248"/>
                  </a:lnTo>
                  <a:cubicBezTo>
                    <a:pt x="56383" y="90344"/>
                    <a:pt x="54956" y="88917"/>
                    <a:pt x="53052" y="88917"/>
                  </a:cubicBezTo>
                  <a:cubicBezTo>
                    <a:pt x="51149" y="88917"/>
                    <a:pt x="49722" y="90344"/>
                    <a:pt x="49722" y="92248"/>
                  </a:cubicBezTo>
                  <a:lnTo>
                    <a:pt x="49722" y="118893"/>
                  </a:lnTo>
                  <a:cubicBezTo>
                    <a:pt x="37827" y="112945"/>
                    <a:pt x="6899" y="93437"/>
                    <a:pt x="6899" y="48473"/>
                  </a:cubicBezTo>
                  <a:lnTo>
                    <a:pt x="6899" y="21828"/>
                  </a:lnTo>
                  <a:close/>
                </a:path>
              </a:pathLst>
            </a:custGeom>
            <a:grpFill/>
            <a:ln w="23773" cap="flat">
              <a:noFill/>
              <a:prstDash val="solid"/>
              <a:miter/>
            </a:ln>
          </p:spPr>
          <p:txBody>
            <a:bodyPr rtlCol="0" anchor="ctr"/>
            <a:lstStyle/>
            <a:p>
              <a:endParaRPr lang="es-CO" sz="1050"/>
            </a:p>
          </p:txBody>
        </p:sp>
        <p:sp>
          <p:nvSpPr>
            <p:cNvPr id="59" name="Forma libre: forma 58">
              <a:extLst>
                <a:ext uri="{FF2B5EF4-FFF2-40B4-BE49-F238E27FC236}">
                  <a16:creationId xmlns:a16="http://schemas.microsoft.com/office/drawing/2014/main" id="{6D26C41F-1094-52C8-36D4-0F4C920BAC74}"/>
                </a:ext>
              </a:extLst>
            </p:cNvPr>
            <p:cNvSpPr/>
            <p:nvPr/>
          </p:nvSpPr>
          <p:spPr>
            <a:xfrm>
              <a:off x="11157624" y="4562723"/>
              <a:ext cx="39299" cy="38966"/>
            </a:xfrm>
            <a:custGeom>
              <a:avLst/>
              <a:gdLst>
                <a:gd name="connsiteX0" fmla="*/ 15559 w 39299"/>
                <a:gd name="connsiteY0" fmla="*/ 37777 h 38966"/>
                <a:gd name="connsiteX1" fmla="*/ 18176 w 39299"/>
                <a:gd name="connsiteY1" fmla="*/ 38967 h 38966"/>
                <a:gd name="connsiteX2" fmla="*/ 18414 w 39299"/>
                <a:gd name="connsiteY2" fmla="*/ 38967 h 38966"/>
                <a:gd name="connsiteX3" fmla="*/ 21031 w 39299"/>
                <a:gd name="connsiteY3" fmla="*/ 37302 h 38966"/>
                <a:gd name="connsiteX4" fmla="*/ 38874 w 39299"/>
                <a:gd name="connsiteY4" fmla="*/ 5184 h 38966"/>
                <a:gd name="connsiteX5" fmla="*/ 37446 w 39299"/>
                <a:gd name="connsiteY5" fmla="*/ 426 h 38966"/>
                <a:gd name="connsiteX6" fmla="*/ 32688 w 39299"/>
                <a:gd name="connsiteY6" fmla="*/ 1854 h 38966"/>
                <a:gd name="connsiteX7" fmla="*/ 17463 w 39299"/>
                <a:gd name="connsiteY7" fmla="*/ 29451 h 38966"/>
                <a:gd name="connsiteX8" fmla="*/ 6043 w 39299"/>
                <a:gd name="connsiteY8" fmla="*/ 14938 h 38966"/>
                <a:gd name="connsiteX9" fmla="*/ 1284 w 39299"/>
                <a:gd name="connsiteY9" fmla="*/ 14225 h 38966"/>
                <a:gd name="connsiteX10" fmla="*/ 571 w 39299"/>
                <a:gd name="connsiteY10" fmla="*/ 18983 h 38966"/>
                <a:gd name="connsiteX11" fmla="*/ 15321 w 39299"/>
                <a:gd name="connsiteY11" fmla="*/ 37777 h 3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99" h="38966">
                  <a:moveTo>
                    <a:pt x="15559" y="37777"/>
                  </a:moveTo>
                  <a:cubicBezTo>
                    <a:pt x="15559" y="37777"/>
                    <a:pt x="17224" y="38967"/>
                    <a:pt x="18176" y="38967"/>
                  </a:cubicBezTo>
                  <a:lnTo>
                    <a:pt x="18414" y="38967"/>
                  </a:lnTo>
                  <a:cubicBezTo>
                    <a:pt x="18414" y="38967"/>
                    <a:pt x="20555" y="38253"/>
                    <a:pt x="21031" y="37302"/>
                  </a:cubicBezTo>
                  <a:lnTo>
                    <a:pt x="38874" y="5184"/>
                  </a:lnTo>
                  <a:cubicBezTo>
                    <a:pt x="39825" y="3519"/>
                    <a:pt x="39111" y="1378"/>
                    <a:pt x="37446" y="426"/>
                  </a:cubicBezTo>
                  <a:cubicBezTo>
                    <a:pt x="35781" y="-525"/>
                    <a:pt x="33640" y="188"/>
                    <a:pt x="32688" y="1854"/>
                  </a:cubicBezTo>
                  <a:lnTo>
                    <a:pt x="17463" y="29451"/>
                  </a:lnTo>
                  <a:lnTo>
                    <a:pt x="6043" y="14938"/>
                  </a:lnTo>
                  <a:cubicBezTo>
                    <a:pt x="4854" y="13511"/>
                    <a:pt x="2712" y="13035"/>
                    <a:pt x="1284" y="14225"/>
                  </a:cubicBezTo>
                  <a:cubicBezTo>
                    <a:pt x="-143" y="15414"/>
                    <a:pt x="-380" y="17555"/>
                    <a:pt x="571" y="18983"/>
                  </a:cubicBezTo>
                  <a:lnTo>
                    <a:pt x="15321" y="37777"/>
                  </a:lnTo>
                  <a:close/>
                </a:path>
              </a:pathLst>
            </a:custGeom>
            <a:grpFill/>
            <a:ln w="23773" cap="flat">
              <a:noFill/>
              <a:prstDash val="solid"/>
              <a:miter/>
            </a:ln>
          </p:spPr>
          <p:txBody>
            <a:bodyPr rtlCol="0" anchor="ctr"/>
            <a:lstStyle/>
            <a:p>
              <a:endParaRPr lang="es-CO" sz="1050"/>
            </a:p>
          </p:txBody>
        </p:sp>
      </p:grpSp>
      <p:sp>
        <p:nvSpPr>
          <p:cNvPr id="60" name="CuadroTexto 59">
            <a:extLst>
              <a:ext uri="{FF2B5EF4-FFF2-40B4-BE49-F238E27FC236}">
                <a16:creationId xmlns:a16="http://schemas.microsoft.com/office/drawing/2014/main" id="{34B677C2-DA5A-D083-0EB8-95DA3490B031}"/>
              </a:ext>
            </a:extLst>
          </p:cNvPr>
          <p:cNvSpPr txBox="1"/>
          <p:nvPr/>
        </p:nvSpPr>
        <p:spPr>
          <a:xfrm>
            <a:off x="186929" y="5080990"/>
            <a:ext cx="2862943" cy="2062103"/>
          </a:xfrm>
          <a:prstGeom prst="rect">
            <a:avLst/>
          </a:prstGeom>
          <a:noFill/>
        </p:spPr>
        <p:txBody>
          <a:bodyPr wrap="square" rtlCol="0">
            <a:spAutoFit/>
          </a:bodyPr>
          <a:lstStyle/>
          <a:p>
            <a:r>
              <a:rPr lang="es-MX" sz="1100" dirty="0">
                <a:latin typeface="Arial" panose="020B0604020202020204" pitchFamily="34" charset="0"/>
                <a:cs typeface="Arial" panose="020B0604020202020204" pitchFamily="34" charset="0"/>
              </a:rPr>
              <a:t>La gestión de los derechos pensionales se caracteriza por una alta presencia de costos fijos ineludibles , lo que refuta la idea de que los gastos administrativos son enteramente variables. El reconocimiento, pago, control y defensa de las obligaciones pensionales exigen mantener una infraestructura mínima y rígida que no es sensible a la disminución del número de beneficiarios.</a:t>
            </a:r>
          </a:p>
          <a:p>
            <a:endParaRPr lang="es-CO" dirty="0"/>
          </a:p>
        </p:txBody>
      </p:sp>
      <p:sp>
        <p:nvSpPr>
          <p:cNvPr id="61" name="CuadroTexto 60">
            <a:extLst>
              <a:ext uri="{FF2B5EF4-FFF2-40B4-BE49-F238E27FC236}">
                <a16:creationId xmlns:a16="http://schemas.microsoft.com/office/drawing/2014/main" id="{4DAEB422-4DE3-54E6-9786-2755BA07383B}"/>
              </a:ext>
            </a:extLst>
          </p:cNvPr>
          <p:cNvSpPr txBox="1"/>
          <p:nvPr/>
        </p:nvSpPr>
        <p:spPr>
          <a:xfrm>
            <a:off x="2454193" y="1471862"/>
            <a:ext cx="2862943" cy="1892826"/>
          </a:xfrm>
          <a:prstGeom prst="rect">
            <a:avLst/>
          </a:prstGeom>
          <a:noFill/>
        </p:spPr>
        <p:txBody>
          <a:bodyPr wrap="square" rtlCol="0">
            <a:spAutoFit/>
          </a:bodyPr>
          <a:lstStyle/>
          <a:p>
            <a:pPr marL="0" lvl="0" indent="0" algn="just" rtl="0">
              <a:spcBef>
                <a:spcPts val="0"/>
              </a:spcBef>
              <a:spcAft>
                <a:spcPts val="0"/>
              </a:spcAft>
              <a:buNone/>
            </a:pPr>
            <a:r>
              <a:rPr lang="es-MX" sz="1100" dirty="0">
                <a:solidFill>
                  <a:srgbClr val="434343"/>
                </a:solidFill>
                <a:latin typeface="Roboto"/>
                <a:ea typeface="Roboto"/>
                <a:cs typeface="Roboto"/>
                <a:sym typeface="Roboto"/>
              </a:rPr>
              <a:t>En las entidades con vocación de cierre o liquidación, como las que gestionan pasivos pensionales en extinción, los costos administrativos pueden incluso aumentar temporalmente . Estos incrementos no son un signo de desorden o ineficiencia, sino una inversión necesaria en actividades de saneamiento y preparación para la transferencia .</a:t>
            </a:r>
          </a:p>
          <a:p>
            <a:endParaRPr lang="es-CO" dirty="0"/>
          </a:p>
        </p:txBody>
      </p:sp>
      <p:sp>
        <p:nvSpPr>
          <p:cNvPr id="62" name="CuadroTexto 61">
            <a:extLst>
              <a:ext uri="{FF2B5EF4-FFF2-40B4-BE49-F238E27FC236}">
                <a16:creationId xmlns:a16="http://schemas.microsoft.com/office/drawing/2014/main" id="{FD6B7B04-AEFF-DE11-CC8B-C7BF63D1FDFE}"/>
              </a:ext>
            </a:extLst>
          </p:cNvPr>
          <p:cNvSpPr txBox="1"/>
          <p:nvPr/>
        </p:nvSpPr>
        <p:spPr>
          <a:xfrm>
            <a:off x="4197539" y="5448471"/>
            <a:ext cx="2862943" cy="938719"/>
          </a:xfrm>
          <a:prstGeom prst="rect">
            <a:avLst/>
          </a:prstGeom>
          <a:noFill/>
        </p:spPr>
        <p:txBody>
          <a:bodyPr wrap="square" rtlCol="0">
            <a:spAutoFit/>
          </a:bodyPr>
          <a:lstStyle/>
          <a:p>
            <a:pPr marL="0" lvl="0" indent="0" algn="just" rtl="0">
              <a:spcBef>
                <a:spcPts val="0"/>
              </a:spcBef>
              <a:spcAft>
                <a:spcPts val="0"/>
              </a:spcAft>
              <a:buNone/>
            </a:pPr>
            <a:r>
              <a:rPr lang="es-MX" sz="1100" dirty="0">
                <a:solidFill>
                  <a:srgbClr val="434343"/>
                </a:solidFill>
                <a:latin typeface="Roboto"/>
                <a:ea typeface="Roboto"/>
                <a:cs typeface="Roboto"/>
                <a:sym typeface="Roboto"/>
              </a:rPr>
              <a:t>La complejidad de la gestión pensional no radica en el mero acto de pago mensual, sino en el manejo especializado de expedientes con alta complejidad jurídica y técnica .</a:t>
            </a:r>
          </a:p>
        </p:txBody>
      </p:sp>
      <p:sp>
        <p:nvSpPr>
          <p:cNvPr id="63" name="CuadroTexto 62">
            <a:extLst>
              <a:ext uri="{FF2B5EF4-FFF2-40B4-BE49-F238E27FC236}">
                <a16:creationId xmlns:a16="http://schemas.microsoft.com/office/drawing/2014/main" id="{1E136A55-381F-3199-8CE0-2196D5D7D475}"/>
              </a:ext>
            </a:extLst>
          </p:cNvPr>
          <p:cNvSpPr txBox="1"/>
          <p:nvPr/>
        </p:nvSpPr>
        <p:spPr>
          <a:xfrm>
            <a:off x="6107634" y="1362985"/>
            <a:ext cx="2862943" cy="1785104"/>
          </a:xfrm>
          <a:prstGeom prst="rect">
            <a:avLst/>
          </a:prstGeom>
          <a:noFill/>
        </p:spPr>
        <p:txBody>
          <a:bodyPr wrap="square" rtlCol="0">
            <a:spAutoFit/>
          </a:bodyPr>
          <a:lstStyle/>
          <a:p>
            <a:pPr marL="0" lvl="0" indent="0" algn="just" rtl="0">
              <a:spcBef>
                <a:spcPts val="0"/>
              </a:spcBef>
              <a:spcAft>
                <a:spcPts val="0"/>
              </a:spcAft>
              <a:buNone/>
            </a:pPr>
            <a:r>
              <a:rPr lang="es-MX" sz="1100" dirty="0">
                <a:solidFill>
                  <a:srgbClr val="434343"/>
                </a:solidFill>
                <a:latin typeface="Roboto"/>
                <a:ea typeface="Roboto"/>
                <a:cs typeface="Roboto"/>
                <a:sym typeface="Roboto"/>
              </a:rPr>
              <a:t>El uso acrítico del indicador "Costo por Pensionado" en un contexto de reducción poblacional presenta un riesgo significativo de distorsión y error interpretativo . Un aumento en el valor del indicador, aunque sea el resultado matemático de la rigidez de los costos fijos o de la inversión en procesos de saneamiento y cierre, puede ser interpretado incorrectamente</a:t>
            </a:r>
          </a:p>
        </p:txBody>
      </p:sp>
      <p:sp>
        <p:nvSpPr>
          <p:cNvPr id="64" name="CuadroTexto 63">
            <a:extLst>
              <a:ext uri="{FF2B5EF4-FFF2-40B4-BE49-F238E27FC236}">
                <a16:creationId xmlns:a16="http://schemas.microsoft.com/office/drawing/2014/main" id="{8C5E5C84-C5BD-9CEA-B954-A4E81518EC2E}"/>
              </a:ext>
            </a:extLst>
          </p:cNvPr>
          <p:cNvSpPr txBox="1"/>
          <p:nvPr/>
        </p:nvSpPr>
        <p:spPr>
          <a:xfrm>
            <a:off x="7878502" y="5186215"/>
            <a:ext cx="2862943" cy="1277273"/>
          </a:xfrm>
          <a:prstGeom prst="rect">
            <a:avLst/>
          </a:prstGeom>
          <a:noFill/>
        </p:spPr>
        <p:txBody>
          <a:bodyPr wrap="square" rtlCol="0">
            <a:spAutoFit/>
          </a:bodyPr>
          <a:lstStyle/>
          <a:p>
            <a:pPr marL="0" lvl="0" indent="0" algn="just" rtl="0">
              <a:spcBef>
                <a:spcPts val="0"/>
              </a:spcBef>
              <a:spcAft>
                <a:spcPts val="0"/>
              </a:spcAft>
              <a:buNone/>
            </a:pPr>
            <a:r>
              <a:rPr lang="es-MX" sz="1100" dirty="0">
                <a:solidFill>
                  <a:srgbClr val="434343"/>
                </a:solidFill>
                <a:latin typeface="Roboto"/>
                <a:ea typeface="Roboto"/>
                <a:sym typeface="Roboto"/>
              </a:rPr>
              <a:t>La gestión administrativa de una entidad pensional en extinción incluye gastos significativos orientados a la mitigación del riesgo legal y la defensa patrimonial del Estado , una función que es inversamente proporcional a la rentabilidad económica.</a:t>
            </a:r>
          </a:p>
        </p:txBody>
      </p:sp>
      <p:sp>
        <p:nvSpPr>
          <p:cNvPr id="66" name="CuadroTexto 65">
            <a:extLst>
              <a:ext uri="{FF2B5EF4-FFF2-40B4-BE49-F238E27FC236}">
                <a16:creationId xmlns:a16="http://schemas.microsoft.com/office/drawing/2014/main" id="{973D923D-639C-08E9-684B-4609511DFBC6}"/>
              </a:ext>
            </a:extLst>
          </p:cNvPr>
          <p:cNvSpPr txBox="1"/>
          <p:nvPr/>
        </p:nvSpPr>
        <p:spPr>
          <a:xfrm>
            <a:off x="-2158997" y="4581493"/>
            <a:ext cx="7402284" cy="523220"/>
          </a:xfrm>
          <a:prstGeom prst="rect">
            <a:avLst/>
          </a:prstGeom>
          <a:noFill/>
        </p:spPr>
        <p:txBody>
          <a:bodyPr wrap="square">
            <a:spAutoFit/>
          </a:bodyPr>
          <a:lstStyle/>
          <a:p>
            <a:pPr lvl="0" algn="ctr"/>
            <a:r>
              <a:rPr lang="es-MX" sz="1400" dirty="0">
                <a:solidFill>
                  <a:schemeClr val="accent4">
                    <a:lumMod val="75000"/>
                  </a:schemeClr>
                </a:solidFill>
                <a:effectLst>
                  <a:outerShdw blurRad="38100" dist="38100" dir="2700000" algn="tl">
                    <a:srgbClr val="000000">
                      <a:alpha val="43137"/>
                    </a:srgbClr>
                  </a:outerShdw>
                </a:effectLst>
              </a:rPr>
              <a:t>Rigidez Estructural y </a:t>
            </a:r>
          </a:p>
          <a:p>
            <a:pPr lvl="0" algn="ctr"/>
            <a:r>
              <a:rPr lang="es-MX" sz="1400" dirty="0">
                <a:solidFill>
                  <a:schemeClr val="accent4">
                    <a:lumMod val="75000"/>
                  </a:schemeClr>
                </a:solidFill>
                <a:effectLst>
                  <a:outerShdw blurRad="38100" dist="38100" dir="2700000" algn="tl">
                    <a:srgbClr val="000000">
                      <a:alpha val="43137"/>
                    </a:srgbClr>
                  </a:outerShdw>
                </a:effectLst>
              </a:rPr>
              <a:t>Costos Fijos Ineludibles</a:t>
            </a:r>
            <a:endParaRPr lang="es-MX" sz="1600" dirty="0">
              <a:solidFill>
                <a:schemeClr val="accent4">
                  <a:lumMod val="75000"/>
                </a:schemeClr>
              </a:solidFill>
              <a:effectLst>
                <a:outerShdw blurRad="38100" dist="38100" dir="2700000" algn="tl">
                  <a:srgbClr val="000000">
                    <a:alpha val="43137"/>
                  </a:srgbClr>
                </a:outerShdw>
              </a:effectLst>
              <a:latin typeface="Fira Sans Extra Condensed Medium"/>
              <a:ea typeface="Fira Sans Extra Condensed Medium"/>
              <a:cs typeface="Fira Sans Extra Condensed Medium"/>
              <a:sym typeface="Fira Sans Extra Condensed Medium"/>
            </a:endParaRPr>
          </a:p>
        </p:txBody>
      </p:sp>
      <p:sp>
        <p:nvSpPr>
          <p:cNvPr id="68" name="CuadroTexto 67">
            <a:extLst>
              <a:ext uri="{FF2B5EF4-FFF2-40B4-BE49-F238E27FC236}">
                <a16:creationId xmlns:a16="http://schemas.microsoft.com/office/drawing/2014/main" id="{D04F5DC7-DEDF-856E-78B2-F399941C7FF2}"/>
              </a:ext>
            </a:extLst>
          </p:cNvPr>
          <p:cNvSpPr txBox="1"/>
          <p:nvPr/>
        </p:nvSpPr>
        <p:spPr>
          <a:xfrm>
            <a:off x="136609" y="928845"/>
            <a:ext cx="7402284" cy="523220"/>
          </a:xfrm>
          <a:prstGeom prst="rect">
            <a:avLst/>
          </a:prstGeom>
          <a:noFill/>
        </p:spPr>
        <p:txBody>
          <a:bodyPr wrap="square">
            <a:spAutoFit/>
          </a:bodyPr>
          <a:lstStyle/>
          <a:p>
            <a:pPr lvl="0" algn="ctr"/>
            <a:r>
              <a:rPr lang="es-CO" sz="1400">
                <a:solidFill>
                  <a:srgbClr val="00B050"/>
                </a:solidFill>
                <a:effectLst>
                  <a:outerShdw blurRad="38100" dist="38100" dir="2700000" algn="tl">
                    <a:srgbClr val="000000">
                      <a:alpha val="43137"/>
                    </a:srgbClr>
                  </a:outerShdw>
                </a:effectLst>
              </a:rPr>
              <a:t>Armento Transitorio por</a:t>
            </a:r>
          </a:p>
          <a:p>
            <a:pPr lvl="0" algn="ctr"/>
            <a:r>
              <a:rPr lang="es-CO" sz="1400">
                <a:solidFill>
                  <a:srgbClr val="00B050"/>
                </a:solidFill>
                <a:effectLst>
                  <a:outerShdw blurRad="38100" dist="38100" dir="2700000" algn="tl">
                    <a:srgbClr val="000000">
                      <a:alpha val="43137"/>
                    </a:srgbClr>
                  </a:outerShdw>
                </a:effectLst>
              </a:rPr>
              <a:t> Tareas de Cierre y Saneamiento: </a:t>
            </a:r>
            <a:endParaRPr lang="es-CO" sz="1400" dirty="0">
              <a:solidFill>
                <a:srgbClr val="00B050"/>
              </a:solidFill>
              <a:effectLst>
                <a:outerShdw blurRad="38100" dist="38100" dir="2700000" algn="tl">
                  <a:srgbClr val="000000">
                    <a:alpha val="43137"/>
                  </a:srgbClr>
                </a:outerShdw>
              </a:effectLst>
            </a:endParaRPr>
          </a:p>
        </p:txBody>
      </p:sp>
      <p:sp>
        <p:nvSpPr>
          <p:cNvPr id="70" name="CuadroTexto 69">
            <a:extLst>
              <a:ext uri="{FF2B5EF4-FFF2-40B4-BE49-F238E27FC236}">
                <a16:creationId xmlns:a16="http://schemas.microsoft.com/office/drawing/2014/main" id="{C76C4BBA-1DC4-A213-1058-0C9348CB43CE}"/>
              </a:ext>
            </a:extLst>
          </p:cNvPr>
          <p:cNvSpPr txBox="1"/>
          <p:nvPr/>
        </p:nvSpPr>
        <p:spPr>
          <a:xfrm>
            <a:off x="1887843" y="4622244"/>
            <a:ext cx="7402284" cy="523220"/>
          </a:xfrm>
          <a:prstGeom prst="rect">
            <a:avLst/>
          </a:prstGeom>
          <a:noFill/>
        </p:spPr>
        <p:txBody>
          <a:bodyPr wrap="square">
            <a:spAutoFit/>
          </a:bodyPr>
          <a:lstStyle/>
          <a:p>
            <a:pPr lvl="0" algn="ctr"/>
            <a:r>
              <a:rPr lang="es-MX" sz="1400" dirty="0">
                <a:solidFill>
                  <a:srgbClr val="FFC000"/>
                </a:solidFill>
                <a:effectLst>
                  <a:outerShdw blurRad="38100" dist="38100" dir="2700000" algn="tl">
                    <a:srgbClr val="000000">
                      <a:alpha val="43137"/>
                    </a:srgbClr>
                  </a:outerShdw>
                </a:effectLst>
              </a:rPr>
              <a:t>Complejidad Jurídica </a:t>
            </a:r>
          </a:p>
          <a:p>
            <a:pPr lvl="0" algn="ctr"/>
            <a:r>
              <a:rPr lang="es-MX" sz="1400" dirty="0">
                <a:solidFill>
                  <a:srgbClr val="FFC000"/>
                </a:solidFill>
                <a:effectLst>
                  <a:outerShdw blurRad="38100" dist="38100" dir="2700000" algn="tl">
                    <a:srgbClr val="000000">
                      <a:alpha val="43137"/>
                    </a:srgbClr>
                  </a:outerShdw>
                </a:effectLst>
              </a:rPr>
              <a:t>Desconectada del Criterio Per Cápita</a:t>
            </a:r>
            <a:endParaRPr lang="es-MX" sz="1400" dirty="0">
              <a:solidFill>
                <a:srgbClr val="FFC000"/>
              </a:solidFill>
              <a:effectLst>
                <a:outerShdw blurRad="38100" dist="38100" dir="2700000" algn="tl">
                  <a:srgbClr val="000000">
                    <a:alpha val="43137"/>
                  </a:srgbClr>
                </a:outerShdw>
              </a:effectLst>
              <a:latin typeface="Fira Sans Extra Condensed Medium"/>
              <a:ea typeface="Fira Sans Extra Condensed Medium"/>
              <a:cs typeface="Fira Sans Extra Condensed Medium"/>
              <a:sym typeface="Fira Sans Extra Condensed Medium"/>
            </a:endParaRPr>
          </a:p>
        </p:txBody>
      </p:sp>
      <p:sp>
        <p:nvSpPr>
          <p:cNvPr id="72" name="CuadroTexto 71">
            <a:extLst>
              <a:ext uri="{FF2B5EF4-FFF2-40B4-BE49-F238E27FC236}">
                <a16:creationId xmlns:a16="http://schemas.microsoft.com/office/drawing/2014/main" id="{A014EECD-CAC9-9597-9A8B-4CF137C5BE21}"/>
              </a:ext>
            </a:extLst>
          </p:cNvPr>
          <p:cNvSpPr txBox="1"/>
          <p:nvPr/>
        </p:nvSpPr>
        <p:spPr>
          <a:xfrm>
            <a:off x="3837751" y="868515"/>
            <a:ext cx="7402284" cy="523220"/>
          </a:xfrm>
          <a:prstGeom prst="rect">
            <a:avLst/>
          </a:prstGeom>
          <a:noFill/>
        </p:spPr>
        <p:txBody>
          <a:bodyPr wrap="square">
            <a:spAutoFit/>
          </a:bodyPr>
          <a:lstStyle/>
          <a:p>
            <a:pPr lvl="0" algn="ctr"/>
            <a:r>
              <a:rPr lang="es-MX" sz="1400" dirty="0">
                <a:solidFill>
                  <a:srgbClr val="0070C0"/>
                </a:solidFill>
                <a:effectLst>
                  <a:outerShdw blurRad="38100" dist="38100" dir="2700000" algn="tl">
                    <a:srgbClr val="000000">
                      <a:alpha val="43137"/>
                    </a:srgbClr>
                  </a:outerShdw>
                </a:effectLst>
              </a:rPr>
              <a:t>Distorsión en la Interpretación de </a:t>
            </a:r>
          </a:p>
          <a:p>
            <a:pPr lvl="0" algn="ctr"/>
            <a:r>
              <a:rPr lang="es-MX" sz="1400" dirty="0">
                <a:solidFill>
                  <a:srgbClr val="0070C0"/>
                </a:solidFill>
                <a:effectLst>
                  <a:outerShdw blurRad="38100" dist="38100" dir="2700000" algn="tl">
                    <a:srgbClr val="000000">
                      <a:alpha val="43137"/>
                    </a:srgbClr>
                  </a:outerShdw>
                </a:effectLst>
              </a:rPr>
              <a:t>Resultados y Riesgo de Decisión Errónea</a:t>
            </a:r>
            <a:endParaRPr lang="es-MX" sz="1400" dirty="0">
              <a:solidFill>
                <a:srgbClr val="0070C0"/>
              </a:solidFill>
              <a:effectLst>
                <a:outerShdw blurRad="38100" dist="38100" dir="2700000" algn="tl">
                  <a:srgbClr val="000000">
                    <a:alpha val="43137"/>
                  </a:srgbClr>
                </a:outerShdw>
              </a:effectLst>
              <a:latin typeface="Fira Sans Extra Condensed Medium"/>
              <a:ea typeface="Fira Sans Extra Condensed Medium"/>
              <a:cs typeface="Fira Sans Extra Condensed Medium"/>
              <a:sym typeface="Fira Sans Extra Condensed Medium"/>
            </a:endParaRPr>
          </a:p>
        </p:txBody>
      </p:sp>
      <p:sp>
        <p:nvSpPr>
          <p:cNvPr id="74" name="CuadroTexto 73">
            <a:extLst>
              <a:ext uri="{FF2B5EF4-FFF2-40B4-BE49-F238E27FC236}">
                <a16:creationId xmlns:a16="http://schemas.microsoft.com/office/drawing/2014/main" id="{636DFB37-3FA5-C5B3-64ED-DD902FBF12BE}"/>
              </a:ext>
            </a:extLst>
          </p:cNvPr>
          <p:cNvSpPr txBox="1"/>
          <p:nvPr/>
        </p:nvSpPr>
        <p:spPr>
          <a:xfrm>
            <a:off x="5629010" y="4550611"/>
            <a:ext cx="7402284" cy="523220"/>
          </a:xfrm>
          <a:prstGeom prst="rect">
            <a:avLst/>
          </a:prstGeom>
          <a:noFill/>
        </p:spPr>
        <p:txBody>
          <a:bodyPr wrap="square">
            <a:spAutoFit/>
          </a:bodyPr>
          <a:lstStyle/>
          <a:p>
            <a:pPr lvl="0" algn="ctr"/>
            <a:r>
              <a:rPr lang="es-MX" sz="1400" dirty="0">
                <a:solidFill>
                  <a:srgbClr val="FF0000"/>
                </a:solidFill>
                <a:effectLst>
                  <a:outerShdw blurRad="38100" dist="38100" dir="2700000" algn="tl">
                    <a:srgbClr val="000000">
                      <a:alpha val="43137"/>
                    </a:srgbClr>
                  </a:outerShdw>
                </a:effectLst>
              </a:rPr>
              <a:t>Dilución del Riesgo Legal y </a:t>
            </a:r>
          </a:p>
          <a:p>
            <a:pPr lvl="0" algn="ctr"/>
            <a:r>
              <a:rPr lang="es-MX" sz="1400" dirty="0">
                <a:solidFill>
                  <a:srgbClr val="FF0000"/>
                </a:solidFill>
                <a:effectLst>
                  <a:outerShdw blurRad="38100" dist="38100" dir="2700000" algn="tl">
                    <a:srgbClr val="000000">
                      <a:alpha val="43137"/>
                    </a:srgbClr>
                  </a:outerShdw>
                </a:effectLst>
              </a:rPr>
              <a:t>Financiero: Un Gasto Necesario</a:t>
            </a:r>
            <a:endParaRPr lang="es-MX" sz="1400" dirty="0">
              <a:solidFill>
                <a:srgbClr val="FF0000"/>
              </a:solidFill>
              <a:effectLst>
                <a:outerShdw blurRad="38100" dist="38100" dir="2700000" algn="tl">
                  <a:srgbClr val="000000">
                    <a:alpha val="43137"/>
                  </a:srgbClr>
                </a:outerShdw>
              </a:effectLst>
              <a:latin typeface="Fira Sans Extra Condensed Medium"/>
              <a:ea typeface="Fira Sans Extra Condensed Medium"/>
              <a:cs typeface="Fira Sans Extra Condensed Medium"/>
              <a:sym typeface="Fira Sans Extra Condensed Medium"/>
            </a:endParaRPr>
          </a:p>
        </p:txBody>
      </p:sp>
    </p:spTree>
    <p:extLst>
      <p:ext uri="{BB962C8B-B14F-4D97-AF65-F5344CB8AC3E}">
        <p14:creationId xmlns:p14="http://schemas.microsoft.com/office/powerpoint/2010/main" val="449505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12378AB1-F484-8757-D07D-503C73C3FCF5}"/>
              </a:ext>
            </a:extLst>
          </p:cNvPr>
          <p:cNvSpPr txBox="1"/>
          <p:nvPr/>
        </p:nvSpPr>
        <p:spPr>
          <a:xfrm>
            <a:off x="391885" y="3429000"/>
            <a:ext cx="5268686" cy="1292662"/>
          </a:xfrm>
          <a:prstGeom prst="rect">
            <a:avLst/>
          </a:prstGeom>
          <a:solidFill>
            <a:srgbClr val="FFC000"/>
          </a:solidFill>
        </p:spPr>
        <p:txBody>
          <a:bodyPr wrap="square" rtlCol="0">
            <a:spAutoFit/>
          </a:bodyPr>
          <a:lstStyle/>
          <a:p>
            <a:pPr algn="ctr"/>
            <a:r>
              <a:rPr lang="es-CO" sz="2000" b="1" kern="100" dirty="0">
                <a:effectLst/>
                <a:latin typeface="Arial" panose="020B0604020202020204" pitchFamily="34" charset="0"/>
                <a:ea typeface="Aptos" panose="020B0004020202020204" pitchFamily="34" charset="0"/>
                <a:cs typeface="Arial" panose="020B0604020202020204" pitchFamily="34" charset="0"/>
              </a:rPr>
              <a:t>Una vez se cuente con un óptimo de operación del FONCEP sería posible analizar: </a:t>
            </a:r>
          </a:p>
          <a:p>
            <a:endParaRPr lang="es-CO" dirty="0"/>
          </a:p>
        </p:txBody>
      </p:sp>
      <p:sp>
        <p:nvSpPr>
          <p:cNvPr id="7" name="CuadroTexto 6">
            <a:extLst>
              <a:ext uri="{FF2B5EF4-FFF2-40B4-BE49-F238E27FC236}">
                <a16:creationId xmlns:a16="http://schemas.microsoft.com/office/drawing/2014/main" id="{DEA3C448-D5C1-3DB4-B6C9-AA124BB5688B}"/>
              </a:ext>
            </a:extLst>
          </p:cNvPr>
          <p:cNvSpPr txBox="1"/>
          <p:nvPr/>
        </p:nvSpPr>
        <p:spPr>
          <a:xfrm>
            <a:off x="6444346" y="1535036"/>
            <a:ext cx="3744686" cy="646331"/>
          </a:xfrm>
          <a:prstGeom prst="rect">
            <a:avLst/>
          </a:prstGeom>
          <a:noFill/>
        </p:spPr>
        <p:txBody>
          <a:bodyPr wrap="square" rtlCol="0">
            <a:spAutoFit/>
          </a:bodyPr>
          <a:lstStyle/>
          <a:p>
            <a:pPr algn="ctr"/>
            <a:r>
              <a:rPr lang="es-MX" b="1" u="sng" dirty="0">
                <a:latin typeface="Arial" panose="020B0604020202020204" pitchFamily="34" charset="0"/>
                <a:cs typeface="Arial" panose="020B0604020202020204" pitchFamily="34" charset="0"/>
              </a:rPr>
              <a:t>Posibilidad de tercerizar la operación</a:t>
            </a:r>
            <a:endParaRPr lang="es-CO" b="1" u="sng" dirty="0">
              <a:latin typeface="Arial" panose="020B0604020202020204" pitchFamily="34" charset="0"/>
              <a:cs typeface="Arial" panose="020B0604020202020204" pitchFamily="34" charset="0"/>
            </a:endParaRPr>
          </a:p>
        </p:txBody>
      </p:sp>
      <p:pic>
        <p:nvPicPr>
          <p:cNvPr id="9" name="Imagen 8">
            <a:extLst>
              <a:ext uri="{FF2B5EF4-FFF2-40B4-BE49-F238E27FC236}">
                <a16:creationId xmlns:a16="http://schemas.microsoft.com/office/drawing/2014/main" id="{83656374-46DA-92D4-31B4-676646CEBA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0361" y="1545923"/>
            <a:ext cx="1697866" cy="1697866"/>
          </a:xfrm>
          <a:prstGeom prst="rect">
            <a:avLst/>
          </a:prstGeom>
        </p:spPr>
      </p:pic>
      <p:sp>
        <p:nvSpPr>
          <p:cNvPr id="10" name="CuadroTexto 9">
            <a:extLst>
              <a:ext uri="{FF2B5EF4-FFF2-40B4-BE49-F238E27FC236}">
                <a16:creationId xmlns:a16="http://schemas.microsoft.com/office/drawing/2014/main" id="{FAB87468-3219-D366-F106-02FD08501E65}"/>
              </a:ext>
            </a:extLst>
          </p:cNvPr>
          <p:cNvSpPr txBox="1"/>
          <p:nvPr/>
        </p:nvSpPr>
        <p:spPr>
          <a:xfrm>
            <a:off x="6226629" y="3429000"/>
            <a:ext cx="4419600" cy="2585323"/>
          </a:xfrm>
          <a:prstGeom prst="rect">
            <a:avLst/>
          </a:prstGeom>
          <a:solidFill>
            <a:schemeClr val="bg1">
              <a:lumMod val="85000"/>
            </a:schemeClr>
          </a:solidFill>
          <a:ln>
            <a:solidFill>
              <a:srgbClr val="C00000"/>
            </a:solidFill>
          </a:ln>
        </p:spPr>
        <p:txBody>
          <a:bodyPr wrap="square" rtlCol="0">
            <a:spAutoFit/>
          </a:bodyPr>
          <a:lstStyle/>
          <a:p>
            <a:pPr marL="285750" indent="-285750">
              <a:buFontTx/>
              <a:buChar char="-"/>
            </a:pPr>
            <a:r>
              <a:rPr lang="es-CO" b="1" dirty="0"/>
              <a:t>Entregar a una fiducia la operación pensionado </a:t>
            </a:r>
          </a:p>
          <a:p>
            <a:pPr marL="285750" indent="-285750">
              <a:buFontTx/>
              <a:buChar char="-"/>
            </a:pPr>
            <a:r>
              <a:rPr lang="es-CO" b="1" dirty="0"/>
              <a:t>Entregar la defensa jurídica a una firma  </a:t>
            </a:r>
          </a:p>
          <a:p>
            <a:pPr marL="285750" indent="-285750">
              <a:buFontTx/>
              <a:buChar char="-"/>
            </a:pPr>
            <a:endParaRPr lang="es-CO" dirty="0"/>
          </a:p>
          <a:p>
            <a:endParaRPr lang="es-CO" dirty="0"/>
          </a:p>
          <a:p>
            <a:endParaRPr lang="es-CO" dirty="0"/>
          </a:p>
          <a:p>
            <a:pPr algn="ctr"/>
            <a:r>
              <a:rPr lang="es-CO" b="1" i="1" dirty="0">
                <a:effectLst>
                  <a:outerShdw blurRad="38100" dist="38100" dir="2700000" algn="tl">
                    <a:srgbClr val="000000">
                      <a:alpha val="43137"/>
                    </a:srgbClr>
                  </a:outerShdw>
                </a:effectLst>
              </a:rPr>
              <a:t>Estudio de disminución de pensionados</a:t>
            </a:r>
          </a:p>
          <a:p>
            <a:endParaRPr lang="es-CO" dirty="0"/>
          </a:p>
        </p:txBody>
      </p:sp>
      <p:cxnSp>
        <p:nvCxnSpPr>
          <p:cNvPr id="12" name="Conector recto de flecha 11">
            <a:extLst>
              <a:ext uri="{FF2B5EF4-FFF2-40B4-BE49-F238E27FC236}">
                <a16:creationId xmlns:a16="http://schemas.microsoft.com/office/drawing/2014/main" id="{42506108-C3F8-20F2-85F8-27BD7CB6266E}"/>
              </a:ext>
            </a:extLst>
          </p:cNvPr>
          <p:cNvCxnSpPr/>
          <p:nvPr/>
        </p:nvCxnSpPr>
        <p:spPr>
          <a:xfrm>
            <a:off x="8316689" y="2503714"/>
            <a:ext cx="0" cy="74007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6124864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58EFAD9-9CB6-8C72-DD7A-D0542D70E272}"/>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4251DFFD-0F8E-175A-CFC0-4AC8F79A985C}"/>
              </a:ext>
            </a:extLst>
          </p:cNvPr>
          <p:cNvSpPr txBox="1"/>
          <p:nvPr/>
        </p:nvSpPr>
        <p:spPr>
          <a:xfrm>
            <a:off x="9694887" y="7155817"/>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2</a:t>
            </a:r>
          </a:p>
        </p:txBody>
      </p:sp>
      <p:sp>
        <p:nvSpPr>
          <p:cNvPr id="2" name="Google Shape;2271;p42">
            <a:extLst>
              <a:ext uri="{FF2B5EF4-FFF2-40B4-BE49-F238E27FC236}">
                <a16:creationId xmlns:a16="http://schemas.microsoft.com/office/drawing/2014/main" id="{F8125257-E5A3-BD23-777B-934D9393CCDC}"/>
              </a:ext>
            </a:extLst>
          </p:cNvPr>
          <p:cNvSpPr txBox="1">
            <a:spLocks/>
          </p:cNvSpPr>
          <p:nvPr/>
        </p:nvSpPr>
        <p:spPr>
          <a:xfrm>
            <a:off x="675357" y="459511"/>
            <a:ext cx="9753292" cy="648927"/>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nSpc>
                <a:spcPct val="107000"/>
              </a:lnSpc>
              <a:spcAft>
                <a:spcPts val="800"/>
              </a:spcAft>
            </a:pPr>
            <a:r>
              <a:rPr lang="es-CO" sz="2400" kern="100" dirty="0">
                <a:effectLst/>
                <a:latin typeface="Aptos" panose="020B0004020202020204" pitchFamily="34" charset="0"/>
                <a:ea typeface="Aptos" panose="020B0004020202020204" pitchFamily="34" charset="0"/>
                <a:cs typeface="Times New Roman" panose="02020603050405020304" pitchFamily="18" charset="0"/>
              </a:rPr>
              <a:t>Régimen Cerrado: Disminución de pob</a:t>
            </a:r>
            <a:r>
              <a:rPr lang="es-CO" sz="2400" kern="100" dirty="0">
                <a:latin typeface="Aptos" panose="020B0004020202020204" pitchFamily="34" charset="0"/>
                <a:ea typeface="Aptos" panose="020B0004020202020204" pitchFamily="34" charset="0"/>
                <a:cs typeface="Times New Roman" panose="02020603050405020304" pitchFamily="18" charset="0"/>
              </a:rPr>
              <a:t>lación objeto</a:t>
            </a:r>
            <a:r>
              <a:rPr lang="es-CO" sz="24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endParaRPr lang="es-CO"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2BD38001-6C6C-02C9-C362-6E4635658925}"/>
              </a:ext>
            </a:extLst>
          </p:cNvPr>
          <p:cNvSpPr/>
          <p:nvPr/>
        </p:nvSpPr>
        <p:spPr>
          <a:xfrm>
            <a:off x="0" y="942687"/>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4" name="Rectángulo: esquinas superiores redondeadas 3">
            <a:extLst>
              <a:ext uri="{FF2B5EF4-FFF2-40B4-BE49-F238E27FC236}">
                <a16:creationId xmlns:a16="http://schemas.microsoft.com/office/drawing/2014/main" id="{1D45A2C9-6785-D5FA-C0D6-170C19842C26}"/>
              </a:ext>
            </a:extLst>
          </p:cNvPr>
          <p:cNvSpPr/>
          <p:nvPr/>
        </p:nvSpPr>
        <p:spPr>
          <a:xfrm rot="10800000">
            <a:off x="186930" y="16276"/>
            <a:ext cx="488427" cy="707225"/>
          </a:xfrm>
          <a:prstGeom prst="round2SameRect">
            <a:avLst/>
          </a:prstGeom>
          <a:solidFill>
            <a:srgbClr val="D91A2D"/>
          </a:solidFill>
          <a:ln>
            <a:solidFill>
              <a:srgbClr val="D91A2D"/>
            </a:solidFill>
          </a:ln>
          <a:effectLst>
            <a:outerShdw blurRad="63500" dist="38100" dir="33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121920" tIns="60960" rIns="121920" bIns="60960" rtlCol="0" anchor="ctr"/>
          <a:lstStyle>
            <a:defPPr>
              <a:defRPr lang="es-E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2400">
              <a:cs typeface="Arial"/>
            </a:endParaRPr>
          </a:p>
        </p:txBody>
      </p:sp>
      <p:sp>
        <p:nvSpPr>
          <p:cNvPr id="9" name="Google Shape;722;p31">
            <a:extLst>
              <a:ext uri="{FF2B5EF4-FFF2-40B4-BE49-F238E27FC236}">
                <a16:creationId xmlns:a16="http://schemas.microsoft.com/office/drawing/2014/main" id="{AB72CB30-E462-7E6B-7B44-647FF81A7F8F}"/>
              </a:ext>
            </a:extLst>
          </p:cNvPr>
          <p:cNvSpPr txBox="1"/>
          <p:nvPr/>
        </p:nvSpPr>
        <p:spPr>
          <a:xfrm>
            <a:off x="468663" y="4204925"/>
            <a:ext cx="9715772"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just"/>
            <a:r>
              <a:rPr lang="es-CO" sz="2000" b="1" dirty="0">
                <a:solidFill>
                  <a:srgbClr val="FFC000"/>
                </a:solidFill>
                <a:latin typeface="Arial" panose="020B0604020202020204" pitchFamily="34" charset="0"/>
                <a:ea typeface="Fira Sans Extra Condensed"/>
                <a:cs typeface="Arial" panose="020B0604020202020204" pitchFamily="34" charset="0"/>
                <a:sym typeface="Fira Sans Extra Condensed"/>
              </a:rPr>
              <a:t>Esto implica una reducción en el número de beneficiarios, lo que genera una caída progresiva en los egresos del fondo. Se aclara que, aunque existe la posibilidad de "sustituciones pensionales" (por fallecimiento de titulares), su incidencia es "marginal" y no altera significativamente la tendencia descendente.</a:t>
            </a:r>
            <a:endParaRPr sz="1100"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sp>
        <p:nvSpPr>
          <p:cNvPr id="11" name="Google Shape;154;p19">
            <a:extLst>
              <a:ext uri="{FF2B5EF4-FFF2-40B4-BE49-F238E27FC236}">
                <a16:creationId xmlns:a16="http://schemas.microsoft.com/office/drawing/2014/main" id="{3F484DDB-B8A7-4CB2-AE61-B6F84B7C4B06}"/>
              </a:ext>
            </a:extLst>
          </p:cNvPr>
          <p:cNvSpPr txBox="1"/>
          <p:nvPr/>
        </p:nvSpPr>
        <p:spPr>
          <a:xfrm>
            <a:off x="468663" y="2484243"/>
            <a:ext cx="9959986" cy="377975"/>
          </a:xfrm>
          <a:prstGeom prst="rect">
            <a:avLst/>
          </a:prstGeom>
          <a:noFill/>
          <a:ln>
            <a:noFill/>
          </a:ln>
        </p:spPr>
        <p:txBody>
          <a:bodyPr spcFirstLastPara="1" wrap="square" lIns="91425" tIns="91425" rIns="91425" bIns="91425" anchor="t" anchorCtr="0">
            <a:noAutofit/>
          </a:bodyPr>
          <a:lstStyle/>
          <a:p>
            <a:pPr lvl="0" algn="just"/>
            <a:r>
              <a:rPr lang="es-CO" sz="2400" dirty="0">
                <a:solidFill>
                  <a:schemeClr val="dk1"/>
                </a:solidFill>
                <a:latin typeface="Arial" panose="020B0604020202020204" pitchFamily="34" charset="0"/>
                <a:ea typeface="Lexend Deca"/>
                <a:cs typeface="Arial" panose="020B0604020202020204" pitchFamily="34" charset="0"/>
                <a:sym typeface="Lexend Deca"/>
              </a:rPr>
              <a:t>Los egresos muestran una trayectoria decreciente sostenida, resultado directo de la aplicación de una curva de fallecimientos proyectada sobre la población actual de pensionados. </a:t>
            </a:r>
            <a:endParaRPr lang="es-ES" sz="2400" dirty="0">
              <a:solidFill>
                <a:schemeClr val="dk1"/>
              </a:solidFill>
              <a:latin typeface="Arial" panose="020B0604020202020204" pitchFamily="34" charset="0"/>
              <a:ea typeface="Lexend Deca"/>
              <a:cs typeface="Arial" panose="020B0604020202020204" pitchFamily="34" charset="0"/>
            </a:endParaRPr>
          </a:p>
        </p:txBody>
      </p:sp>
    </p:spTree>
    <p:extLst>
      <p:ext uri="{BB962C8B-B14F-4D97-AF65-F5344CB8AC3E}">
        <p14:creationId xmlns:p14="http://schemas.microsoft.com/office/powerpoint/2010/main" val="3353390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1" name="Rectángulo: esquinas superiores redondeadas 30">
            <a:extLst>
              <a:ext uri="{FF2B5EF4-FFF2-40B4-BE49-F238E27FC236}">
                <a16:creationId xmlns:a16="http://schemas.microsoft.com/office/drawing/2014/main" id="{14328EB4-0FC2-7032-DB3E-61354E9122EF}"/>
              </a:ext>
            </a:extLst>
          </p:cNvPr>
          <p:cNvSpPr/>
          <p:nvPr/>
        </p:nvSpPr>
        <p:spPr>
          <a:xfrm rot="10800000">
            <a:off x="186930" y="16276"/>
            <a:ext cx="488427" cy="707225"/>
          </a:xfrm>
          <a:prstGeom prst="round2SameRect">
            <a:avLst/>
          </a:prstGeom>
          <a:solidFill>
            <a:srgbClr val="D91A2D"/>
          </a:solidFill>
          <a:ln>
            <a:solidFill>
              <a:srgbClr val="D91A2D"/>
            </a:solidFill>
          </a:ln>
          <a:effectLst>
            <a:outerShdw blurRad="63500" dist="38100" dir="33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121920" tIns="60960" rIns="121920" bIns="60960" rtlCol="0" anchor="ctr"/>
          <a:lstStyle>
            <a:defPPr>
              <a:defRPr lang="es-E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2400">
              <a:cs typeface="Arial"/>
            </a:endParaRPr>
          </a:p>
        </p:txBody>
      </p:sp>
      <p:sp>
        <p:nvSpPr>
          <p:cNvPr id="24" name="Rectángulo: esquinas redondeadas 23">
            <a:extLst>
              <a:ext uri="{FF2B5EF4-FFF2-40B4-BE49-F238E27FC236}">
                <a16:creationId xmlns:a16="http://schemas.microsoft.com/office/drawing/2014/main" id="{118DDBB8-247E-5B9F-397E-438EBAEF6D2D}"/>
              </a:ext>
            </a:extLst>
          </p:cNvPr>
          <p:cNvSpPr/>
          <p:nvPr/>
        </p:nvSpPr>
        <p:spPr>
          <a:xfrm>
            <a:off x="190935" y="2731334"/>
            <a:ext cx="5988398" cy="1161177"/>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Rectángulo 1">
            <a:extLst>
              <a:ext uri="{FF2B5EF4-FFF2-40B4-BE49-F238E27FC236}">
                <a16:creationId xmlns:a16="http://schemas.microsoft.com/office/drawing/2014/main" id="{7E212583-AB56-932F-C0D7-9562A1829456}"/>
              </a:ext>
            </a:extLst>
          </p:cNvPr>
          <p:cNvSpPr/>
          <p:nvPr/>
        </p:nvSpPr>
        <p:spPr>
          <a:xfrm>
            <a:off x="0" y="1305497"/>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3" name="Google Shape;2271;p42">
            <a:extLst>
              <a:ext uri="{FF2B5EF4-FFF2-40B4-BE49-F238E27FC236}">
                <a16:creationId xmlns:a16="http://schemas.microsoft.com/office/drawing/2014/main" id="{7F3F7F5E-214B-5871-CF44-4579DFE92320}"/>
              </a:ext>
            </a:extLst>
          </p:cNvPr>
          <p:cNvSpPr txBox="1">
            <a:spLocks/>
          </p:cNvSpPr>
          <p:nvPr/>
        </p:nvSpPr>
        <p:spPr>
          <a:xfrm>
            <a:off x="695655" y="380142"/>
            <a:ext cx="9753292" cy="648927"/>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gn="ctr">
              <a:lnSpc>
                <a:spcPct val="107000"/>
              </a:lnSpc>
              <a:spcAft>
                <a:spcPts val="800"/>
              </a:spcAft>
            </a:pPr>
            <a:r>
              <a:rPr lang="es-CO" sz="2400" kern="100" dirty="0">
                <a:effectLst/>
                <a:latin typeface="Aptos" panose="020B0004020202020204" pitchFamily="34" charset="0"/>
                <a:ea typeface="Aptos" panose="020B0004020202020204" pitchFamily="34" charset="0"/>
                <a:cs typeface="Times New Roman" panose="02020603050405020304" pitchFamily="18" charset="0"/>
              </a:rPr>
              <a:t>¿Es posible cuantificar el ejercicio propio de la función administrativa del estado - respecto a la prestación de un servicio público? </a:t>
            </a:r>
          </a:p>
        </p:txBody>
      </p:sp>
      <p:sp>
        <p:nvSpPr>
          <p:cNvPr id="13" name="CuadroTexto 12">
            <a:extLst>
              <a:ext uri="{FF2B5EF4-FFF2-40B4-BE49-F238E27FC236}">
                <a16:creationId xmlns:a16="http://schemas.microsoft.com/office/drawing/2014/main" id="{B81A37BF-7B3A-6DB9-C220-2C8AAF80CC27}"/>
              </a:ext>
            </a:extLst>
          </p:cNvPr>
          <p:cNvSpPr txBox="1"/>
          <p:nvPr/>
        </p:nvSpPr>
        <p:spPr>
          <a:xfrm>
            <a:off x="6446895" y="2959538"/>
            <a:ext cx="4931229" cy="461665"/>
          </a:xfrm>
          <a:prstGeom prst="rect">
            <a:avLst/>
          </a:prstGeom>
          <a:noFill/>
        </p:spPr>
        <p:txBody>
          <a:bodyPr wrap="square" rtlCol="0">
            <a:spAutoFit/>
          </a:bodyPr>
          <a:lstStyle/>
          <a:p>
            <a:r>
              <a:rPr lang="es-MX" sz="2400" b="1" dirty="0">
                <a:latin typeface="Arial" panose="020B0604020202020204" pitchFamily="34" charset="0"/>
                <a:cs typeface="Arial" panose="020B0604020202020204" pitchFamily="34" charset="0"/>
              </a:rPr>
              <a:t>Establecimiento público</a:t>
            </a:r>
            <a:endParaRPr lang="es-CO" sz="2400" b="1" dirty="0">
              <a:latin typeface="Arial" panose="020B0604020202020204" pitchFamily="34" charset="0"/>
              <a:cs typeface="Arial" panose="020B0604020202020204" pitchFamily="34" charset="0"/>
            </a:endParaRPr>
          </a:p>
        </p:txBody>
      </p:sp>
      <p:sp>
        <p:nvSpPr>
          <p:cNvPr id="14" name="CuadroTexto 13">
            <a:extLst>
              <a:ext uri="{FF2B5EF4-FFF2-40B4-BE49-F238E27FC236}">
                <a16:creationId xmlns:a16="http://schemas.microsoft.com/office/drawing/2014/main" id="{B074439C-CD7D-EF17-8E3C-00EE4F7BB821}"/>
              </a:ext>
            </a:extLst>
          </p:cNvPr>
          <p:cNvSpPr txBox="1"/>
          <p:nvPr/>
        </p:nvSpPr>
        <p:spPr>
          <a:xfrm>
            <a:off x="641072" y="2969299"/>
            <a:ext cx="4931229" cy="83099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kumimoji="0" lang="es-CO" altLang="es-CO" sz="2400" b="1" i="0" u="none" strike="noStrike" cap="none" normalizeH="0" baseline="0" dirty="0">
                <a:ln>
                  <a:noFill/>
                </a:ln>
                <a:solidFill>
                  <a:schemeClr val="tx1"/>
                </a:solidFill>
                <a:effectLst/>
                <a:latin typeface="Arial" panose="020B0604020202020204" pitchFamily="34" charset="0"/>
              </a:rPr>
              <a:t>Acuerdo 257 de 2006 </a:t>
            </a:r>
            <a:r>
              <a:rPr kumimoji="0" lang="es-CO" altLang="es-CO" sz="2400" b="0" i="0" u="none" strike="noStrike" cap="none" normalizeH="0" baseline="0" dirty="0">
                <a:ln>
                  <a:noFill/>
                </a:ln>
                <a:solidFill>
                  <a:schemeClr val="tx1"/>
                </a:solidFill>
                <a:effectLst/>
                <a:latin typeface="Arial" panose="020B0604020202020204" pitchFamily="34" charset="0"/>
              </a:rPr>
              <a:t>Concejo de Bogotá</a:t>
            </a:r>
          </a:p>
        </p:txBody>
      </p:sp>
      <p:sp>
        <p:nvSpPr>
          <p:cNvPr id="15" name="CuadroTexto 14">
            <a:extLst>
              <a:ext uri="{FF2B5EF4-FFF2-40B4-BE49-F238E27FC236}">
                <a16:creationId xmlns:a16="http://schemas.microsoft.com/office/drawing/2014/main" id="{D8CFCA31-1984-6BF6-C6E7-BF782ACFE8AE}"/>
              </a:ext>
            </a:extLst>
          </p:cNvPr>
          <p:cNvSpPr txBox="1"/>
          <p:nvPr/>
        </p:nvSpPr>
        <p:spPr>
          <a:xfrm>
            <a:off x="5517718" y="4578079"/>
            <a:ext cx="4931229" cy="2308324"/>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tabLst/>
            </a:pPr>
            <a:r>
              <a:rPr kumimoji="0" lang="es-MX" altLang="es-CO" sz="2000" b="0" i="0" u="none" strike="noStrike" cap="none" normalizeH="0" baseline="0" dirty="0">
                <a:ln>
                  <a:noFill/>
                </a:ln>
                <a:solidFill>
                  <a:schemeClr val="tx1"/>
                </a:solidFill>
                <a:effectLst/>
                <a:latin typeface="Arial" panose="020B0604020202020204" pitchFamily="34" charset="0"/>
              </a:rPr>
              <a:t>ARTÍCULO 70. Los establecimientos públicos son organismos encargados principalmente de </a:t>
            </a:r>
            <a:r>
              <a:rPr kumimoji="0" lang="es-MX" altLang="es-CO" sz="2000" b="0" i="0" u="sng" strike="noStrike" cap="none" normalizeH="0" baseline="0" dirty="0">
                <a:ln>
                  <a:noFill/>
                </a:ln>
                <a:solidFill>
                  <a:schemeClr val="tx1"/>
                </a:solidFill>
                <a:effectLst>
                  <a:outerShdw blurRad="38100" dist="38100" dir="2700000" algn="tl">
                    <a:srgbClr val="000000">
                      <a:alpha val="43137"/>
                    </a:srgbClr>
                  </a:outerShdw>
                </a:effectLst>
                <a:latin typeface="Arial" panose="020B0604020202020204" pitchFamily="34" charset="0"/>
              </a:rPr>
              <a:t>atender funciones</a:t>
            </a:r>
          </a:p>
          <a:p>
            <a:pPr marL="0" marR="0" lvl="0" indent="0" algn="r" defTabSz="914400" rtl="0" eaLnBrk="0" fontAlgn="base" latinLnBrk="0" hangingPunct="0">
              <a:lnSpc>
                <a:spcPct val="100000"/>
              </a:lnSpc>
              <a:spcBef>
                <a:spcPct val="0"/>
              </a:spcBef>
              <a:spcAft>
                <a:spcPct val="0"/>
              </a:spcAft>
              <a:buClrTx/>
              <a:buSzTx/>
              <a:tabLst/>
            </a:pPr>
            <a:r>
              <a:rPr kumimoji="0" lang="es-MX" altLang="es-CO" sz="2000" b="0" i="0" u="sng" strike="noStrike" cap="none" normalizeH="0" baseline="0" dirty="0">
                <a:ln>
                  <a:noFill/>
                </a:ln>
                <a:solidFill>
                  <a:schemeClr val="tx1"/>
                </a:solidFill>
                <a:effectLst>
                  <a:outerShdw blurRad="38100" dist="38100" dir="2700000" algn="tl">
                    <a:srgbClr val="000000">
                      <a:alpha val="43137"/>
                    </a:srgbClr>
                  </a:outerShdw>
                </a:effectLst>
                <a:latin typeface="Arial" panose="020B0604020202020204" pitchFamily="34" charset="0"/>
              </a:rPr>
              <a:t>administrativas y de prestar servicios públicos</a:t>
            </a:r>
            <a:r>
              <a:rPr kumimoji="0" lang="es-MX" altLang="es-CO" sz="2000" b="0" i="0" u="none" strike="noStrike" cap="none" normalizeH="0" baseline="0" dirty="0">
                <a:ln>
                  <a:noFill/>
                </a:ln>
                <a:solidFill>
                  <a:schemeClr val="tx1"/>
                </a:solidFill>
                <a:effectLst/>
                <a:latin typeface="Arial" panose="020B0604020202020204" pitchFamily="34" charset="0"/>
              </a:rPr>
              <a:t> conforme a las reglas del Derecho Público.</a:t>
            </a:r>
          </a:p>
          <a:p>
            <a:pPr marL="0" marR="0" lvl="0" indent="0" algn="ctr" defTabSz="914400" rtl="0" eaLnBrk="0" fontAlgn="base" latinLnBrk="0" hangingPunct="0">
              <a:lnSpc>
                <a:spcPct val="100000"/>
              </a:lnSpc>
              <a:spcBef>
                <a:spcPct val="0"/>
              </a:spcBef>
              <a:spcAft>
                <a:spcPct val="0"/>
              </a:spcAft>
              <a:buClrTx/>
              <a:buSzTx/>
              <a:tabLst/>
            </a:pPr>
            <a:endParaRPr kumimoji="0" lang="es-MX" altLang="es-CO" sz="2400" b="0" i="0" u="none" strike="noStrike" cap="none" normalizeH="0" baseline="0" dirty="0">
              <a:ln>
                <a:noFill/>
              </a:ln>
              <a:solidFill>
                <a:schemeClr val="tx1"/>
              </a:solidFill>
              <a:effectLst/>
              <a:latin typeface="Arial" panose="020B0604020202020204" pitchFamily="34" charset="0"/>
            </a:endParaRPr>
          </a:p>
        </p:txBody>
      </p:sp>
      <p:pic>
        <p:nvPicPr>
          <p:cNvPr id="22" name="Imagen 21">
            <a:extLst>
              <a:ext uri="{FF2B5EF4-FFF2-40B4-BE49-F238E27FC236}">
                <a16:creationId xmlns:a16="http://schemas.microsoft.com/office/drawing/2014/main" id="{F9712AEE-6384-8327-DA1A-60851F50C7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3458" y="2675925"/>
            <a:ext cx="789214" cy="789214"/>
          </a:xfrm>
          <a:prstGeom prst="rect">
            <a:avLst/>
          </a:prstGeom>
        </p:spPr>
      </p:pic>
      <p:sp>
        <p:nvSpPr>
          <p:cNvPr id="23" name="Rectángulo 22">
            <a:extLst>
              <a:ext uri="{FF2B5EF4-FFF2-40B4-BE49-F238E27FC236}">
                <a16:creationId xmlns:a16="http://schemas.microsoft.com/office/drawing/2014/main" id="{A89E4DD7-81BA-D86C-2D87-F87E0A6B27AC}"/>
              </a:ext>
            </a:extLst>
          </p:cNvPr>
          <p:cNvSpPr/>
          <p:nvPr/>
        </p:nvSpPr>
        <p:spPr>
          <a:xfrm>
            <a:off x="6595218" y="3430345"/>
            <a:ext cx="3426236" cy="70916"/>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CuadroTexto 24">
            <a:extLst>
              <a:ext uri="{FF2B5EF4-FFF2-40B4-BE49-F238E27FC236}">
                <a16:creationId xmlns:a16="http://schemas.microsoft.com/office/drawing/2014/main" id="{3724C166-19ED-3F0C-8D45-0CC916D0FB9E}"/>
              </a:ext>
            </a:extLst>
          </p:cNvPr>
          <p:cNvSpPr txBox="1"/>
          <p:nvPr/>
        </p:nvSpPr>
        <p:spPr>
          <a:xfrm>
            <a:off x="0" y="4578079"/>
            <a:ext cx="4931229" cy="1938992"/>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tabLst/>
            </a:pPr>
            <a:r>
              <a:rPr kumimoji="0" lang="es-MX" altLang="es-CO" sz="2400" b="1" i="0" u="sng" strike="noStrike" cap="none" normalizeH="0" baseline="0" dirty="0">
                <a:ln>
                  <a:noFill/>
                </a:ln>
                <a:solidFill>
                  <a:schemeClr val="tx1"/>
                </a:solidFill>
                <a:effectLst/>
                <a:latin typeface="Arial" panose="020B0604020202020204" pitchFamily="34" charset="0"/>
              </a:rPr>
              <a:t>Pero ¿qué es</a:t>
            </a:r>
          </a:p>
          <a:p>
            <a:pPr marL="0" marR="0" lvl="0" indent="0" algn="ctr" defTabSz="914400" rtl="0" eaLnBrk="0" fontAlgn="base" latinLnBrk="0" hangingPunct="0">
              <a:lnSpc>
                <a:spcPct val="100000"/>
              </a:lnSpc>
              <a:spcBef>
                <a:spcPct val="0"/>
              </a:spcBef>
              <a:spcAft>
                <a:spcPct val="0"/>
              </a:spcAft>
              <a:buClrTx/>
              <a:buSzTx/>
              <a:tabLst/>
            </a:pPr>
            <a:r>
              <a:rPr kumimoji="0" lang="es-MX" altLang="es-CO" sz="2400" b="1" i="0" u="sng" strike="noStrike" cap="none" normalizeH="0" baseline="0" dirty="0">
                <a:ln>
                  <a:noFill/>
                </a:ln>
                <a:solidFill>
                  <a:schemeClr val="tx1"/>
                </a:solidFill>
                <a:effectLst/>
                <a:latin typeface="Arial" panose="020B0604020202020204" pitchFamily="34" charset="0"/>
              </a:rPr>
              <a:t> un establecimiento público?</a:t>
            </a:r>
          </a:p>
          <a:p>
            <a:pPr marL="0" marR="0" lvl="0" indent="0" algn="ctr" defTabSz="914400" rtl="0" eaLnBrk="0" fontAlgn="base" latinLnBrk="0" hangingPunct="0">
              <a:lnSpc>
                <a:spcPct val="100000"/>
              </a:lnSpc>
              <a:spcBef>
                <a:spcPct val="0"/>
              </a:spcBef>
              <a:spcAft>
                <a:spcPct val="0"/>
              </a:spcAft>
              <a:buClrTx/>
              <a:buSzTx/>
              <a:tabLst/>
            </a:pPr>
            <a:endParaRPr lang="es-MX" altLang="es-CO" sz="2400" b="1" u="sng" dirty="0">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tabLst/>
            </a:pPr>
            <a:r>
              <a:rPr kumimoji="0" lang="es-MX" altLang="es-CO" sz="2400" b="1" i="0" u="sng" strike="noStrike" cap="none" normalizeH="0" baseline="0" dirty="0">
                <a:ln>
                  <a:noFill/>
                </a:ln>
                <a:solidFill>
                  <a:srgbClr val="FF0000"/>
                </a:solidFill>
                <a:effectLst/>
                <a:latin typeface="Arial" panose="020B0604020202020204" pitchFamily="34" charset="0"/>
              </a:rPr>
              <a:t>Ley 489 de 1998</a:t>
            </a:r>
          </a:p>
          <a:p>
            <a:pPr marL="0" marR="0" lvl="0" indent="0" algn="ctr" defTabSz="914400" rtl="0" eaLnBrk="0" fontAlgn="base" latinLnBrk="0" hangingPunct="0">
              <a:lnSpc>
                <a:spcPct val="100000"/>
              </a:lnSpc>
              <a:spcBef>
                <a:spcPct val="0"/>
              </a:spcBef>
              <a:spcAft>
                <a:spcPct val="0"/>
              </a:spcAft>
              <a:buClrTx/>
              <a:buSzTx/>
              <a:tabLst/>
            </a:pPr>
            <a:endParaRPr kumimoji="0" lang="es-MX" altLang="es-CO" sz="2400" b="0" i="0" u="none" strike="noStrike" cap="none" normalizeH="0" baseline="0" dirty="0">
              <a:ln>
                <a:noFill/>
              </a:ln>
              <a:solidFill>
                <a:schemeClr val="tx1"/>
              </a:solidFill>
              <a:effectLst/>
              <a:latin typeface="Arial" panose="020B0604020202020204" pitchFamily="34" charset="0"/>
            </a:endParaRPr>
          </a:p>
        </p:txBody>
      </p:sp>
      <p:cxnSp>
        <p:nvCxnSpPr>
          <p:cNvPr id="27" name="Conector recto de flecha 26">
            <a:extLst>
              <a:ext uri="{FF2B5EF4-FFF2-40B4-BE49-F238E27FC236}">
                <a16:creationId xmlns:a16="http://schemas.microsoft.com/office/drawing/2014/main" id="{F2985ED1-E2A9-B7D1-CDA6-0203006DF194}"/>
              </a:ext>
            </a:extLst>
          </p:cNvPr>
          <p:cNvCxnSpPr>
            <a:cxnSpLocks/>
          </p:cNvCxnSpPr>
          <p:nvPr/>
        </p:nvCxnSpPr>
        <p:spPr>
          <a:xfrm>
            <a:off x="4698766" y="5375456"/>
            <a:ext cx="873535"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29" name="Imagen 28">
            <a:extLst>
              <a:ext uri="{FF2B5EF4-FFF2-40B4-BE49-F238E27FC236}">
                <a16:creationId xmlns:a16="http://schemas.microsoft.com/office/drawing/2014/main" id="{22780A4C-FBEA-944A-A06C-C864AA78F9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31" y="1310425"/>
            <a:ext cx="4724400" cy="1401334"/>
          </a:xfrm>
          <a:prstGeom prst="rect">
            <a:avLst/>
          </a:prstGeom>
        </p:spPr>
      </p:pic>
      <p:sp>
        <p:nvSpPr>
          <p:cNvPr id="30" name="CuadroTexto 29">
            <a:extLst>
              <a:ext uri="{FF2B5EF4-FFF2-40B4-BE49-F238E27FC236}">
                <a16:creationId xmlns:a16="http://schemas.microsoft.com/office/drawing/2014/main" id="{8FA3EDFA-67CC-9854-F678-40CBDAB6EF01}"/>
              </a:ext>
            </a:extLst>
          </p:cNvPr>
          <p:cNvSpPr txBox="1"/>
          <p:nvPr/>
        </p:nvSpPr>
        <p:spPr>
          <a:xfrm>
            <a:off x="-2616856" y="77502"/>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1</a:t>
            </a:r>
          </a:p>
        </p:txBody>
      </p:sp>
      <p:sp>
        <p:nvSpPr>
          <p:cNvPr id="4" name="CuadroTexto 3">
            <a:extLst>
              <a:ext uri="{FF2B5EF4-FFF2-40B4-BE49-F238E27FC236}">
                <a16:creationId xmlns:a16="http://schemas.microsoft.com/office/drawing/2014/main" id="{B96DEE72-65D4-C0FE-73F5-9610C0160293}"/>
              </a:ext>
            </a:extLst>
          </p:cNvPr>
          <p:cNvSpPr txBox="1"/>
          <p:nvPr/>
        </p:nvSpPr>
        <p:spPr>
          <a:xfrm>
            <a:off x="5006462" y="1681989"/>
            <a:ext cx="5408862" cy="830997"/>
          </a:xfrm>
          <a:prstGeom prst="rect">
            <a:avLst/>
          </a:prstGeom>
          <a:noFill/>
        </p:spPr>
        <p:txBody>
          <a:bodyPr wrap="square" rtlCol="0">
            <a:spAutoFit/>
          </a:bodyPr>
          <a:lstStyle/>
          <a:p>
            <a:pPr algn="ctr"/>
            <a:r>
              <a:rPr lang="es-CO" sz="4800" dirty="0">
                <a:effectLst>
                  <a:outerShdw blurRad="38100" dist="38100" dir="2700000" algn="tl">
                    <a:srgbClr val="000000">
                      <a:alpha val="43137"/>
                    </a:srgbClr>
                  </a:outerShdw>
                </a:effectLst>
              </a:rPr>
              <a:t>¿ QUÉ ES FONCEP?</a:t>
            </a:r>
          </a:p>
        </p:txBody>
      </p:sp>
    </p:spTree>
    <p:extLst>
      <p:ext uri="{BB962C8B-B14F-4D97-AF65-F5344CB8AC3E}">
        <p14:creationId xmlns:p14="http://schemas.microsoft.com/office/powerpoint/2010/main" val="63543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1" name="Rectángulo: esquinas superiores redondeadas 30">
            <a:extLst>
              <a:ext uri="{FF2B5EF4-FFF2-40B4-BE49-F238E27FC236}">
                <a16:creationId xmlns:a16="http://schemas.microsoft.com/office/drawing/2014/main" id="{14328EB4-0FC2-7032-DB3E-61354E9122EF}"/>
              </a:ext>
            </a:extLst>
          </p:cNvPr>
          <p:cNvSpPr/>
          <p:nvPr/>
        </p:nvSpPr>
        <p:spPr>
          <a:xfrm rot="10800000">
            <a:off x="186930" y="16276"/>
            <a:ext cx="488427" cy="707225"/>
          </a:xfrm>
          <a:prstGeom prst="round2SameRect">
            <a:avLst/>
          </a:prstGeom>
          <a:solidFill>
            <a:srgbClr val="D91A2D"/>
          </a:solidFill>
          <a:ln>
            <a:solidFill>
              <a:srgbClr val="D91A2D"/>
            </a:solidFill>
          </a:ln>
          <a:effectLst>
            <a:outerShdw blurRad="63500" dist="38100" dir="33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121920" tIns="60960" rIns="121920" bIns="60960" rtlCol="0" anchor="ctr"/>
          <a:lstStyle>
            <a:defPPr>
              <a:defRPr lang="es-E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2400">
              <a:cs typeface="Arial"/>
            </a:endParaRPr>
          </a:p>
        </p:txBody>
      </p:sp>
      <p:sp>
        <p:nvSpPr>
          <p:cNvPr id="2" name="Rectángulo 1">
            <a:extLst>
              <a:ext uri="{FF2B5EF4-FFF2-40B4-BE49-F238E27FC236}">
                <a16:creationId xmlns:a16="http://schemas.microsoft.com/office/drawing/2014/main" id="{7E212583-AB56-932F-C0D7-9562A1829456}"/>
              </a:ext>
            </a:extLst>
          </p:cNvPr>
          <p:cNvSpPr/>
          <p:nvPr/>
        </p:nvSpPr>
        <p:spPr>
          <a:xfrm>
            <a:off x="0" y="1305497"/>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3" name="Google Shape;2271;p42">
            <a:extLst>
              <a:ext uri="{FF2B5EF4-FFF2-40B4-BE49-F238E27FC236}">
                <a16:creationId xmlns:a16="http://schemas.microsoft.com/office/drawing/2014/main" id="{7F3F7F5E-214B-5871-CF44-4579DFE92320}"/>
              </a:ext>
            </a:extLst>
          </p:cNvPr>
          <p:cNvSpPr txBox="1">
            <a:spLocks/>
          </p:cNvSpPr>
          <p:nvPr/>
        </p:nvSpPr>
        <p:spPr>
          <a:xfrm>
            <a:off x="695655" y="380142"/>
            <a:ext cx="9753292" cy="648927"/>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gn="ctr">
              <a:lnSpc>
                <a:spcPct val="107000"/>
              </a:lnSpc>
              <a:spcAft>
                <a:spcPts val="800"/>
              </a:spcAft>
            </a:pPr>
            <a:r>
              <a:rPr lang="es-CO" sz="2400" kern="100" dirty="0">
                <a:effectLst/>
                <a:latin typeface="Aptos" panose="020B0004020202020204" pitchFamily="34" charset="0"/>
                <a:ea typeface="Aptos" panose="020B0004020202020204" pitchFamily="34" charset="0"/>
                <a:cs typeface="Times New Roman" panose="02020603050405020304" pitchFamily="18" charset="0"/>
              </a:rPr>
              <a:t>¿Es posible cuantificar el ejercicio propio de la función administrativa del estado - respecto a la prestación de un servicio público? </a:t>
            </a:r>
          </a:p>
        </p:txBody>
      </p:sp>
      <p:sp>
        <p:nvSpPr>
          <p:cNvPr id="30" name="CuadroTexto 29">
            <a:extLst>
              <a:ext uri="{FF2B5EF4-FFF2-40B4-BE49-F238E27FC236}">
                <a16:creationId xmlns:a16="http://schemas.microsoft.com/office/drawing/2014/main" id="{8FA3EDFA-67CC-9854-F678-40CBDAB6EF01}"/>
              </a:ext>
            </a:extLst>
          </p:cNvPr>
          <p:cNvSpPr txBox="1"/>
          <p:nvPr/>
        </p:nvSpPr>
        <p:spPr>
          <a:xfrm>
            <a:off x="-2616856" y="77502"/>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1</a:t>
            </a:r>
          </a:p>
        </p:txBody>
      </p:sp>
      <p:sp>
        <p:nvSpPr>
          <p:cNvPr id="4" name="CuadroTexto 3">
            <a:extLst>
              <a:ext uri="{FF2B5EF4-FFF2-40B4-BE49-F238E27FC236}">
                <a16:creationId xmlns:a16="http://schemas.microsoft.com/office/drawing/2014/main" id="{D327A8A3-3A17-1984-F2F6-25709311DECD}"/>
              </a:ext>
            </a:extLst>
          </p:cNvPr>
          <p:cNvSpPr txBox="1"/>
          <p:nvPr/>
        </p:nvSpPr>
        <p:spPr>
          <a:xfrm>
            <a:off x="186929" y="1611064"/>
            <a:ext cx="5005557" cy="5093702"/>
          </a:xfrm>
          <a:prstGeom prst="rect">
            <a:avLst/>
          </a:prstGeom>
          <a:solidFill>
            <a:schemeClr val="bg2"/>
          </a:solidFill>
          <a:ln>
            <a:solidFill>
              <a:srgbClr val="FFC000"/>
            </a:solidFill>
          </a:ln>
        </p:spPr>
        <p:txBody>
          <a:bodyPr wrap="square" rtlCol="0">
            <a:spAutoFit/>
          </a:bodyPr>
          <a:lstStyle/>
          <a:p>
            <a:pPr algn="ctr"/>
            <a:r>
              <a:rPr lang="es-MX" sz="1300" b="1" dirty="0"/>
              <a:t>Constitución Política</a:t>
            </a:r>
          </a:p>
          <a:p>
            <a:endParaRPr lang="es-MX" sz="1300" dirty="0"/>
          </a:p>
          <a:p>
            <a:r>
              <a:rPr lang="es-MX" sz="1300" b="1" dirty="0"/>
              <a:t>Articulo 2. </a:t>
            </a:r>
            <a:r>
              <a:rPr lang="es-MX" sz="1300" dirty="0"/>
              <a:t>Son fines esenciales del Estado: servir a la comunidad, promover la prosperidad general y </a:t>
            </a:r>
            <a:r>
              <a:rPr lang="es-MX" sz="1300" b="1" i="1" dirty="0">
                <a:solidFill>
                  <a:srgbClr val="FF0000"/>
                </a:solidFill>
              </a:rPr>
              <a:t>garantizar la efectividad de los principios, derechos y deberes consagrados en la Constitución. </a:t>
            </a:r>
          </a:p>
          <a:p>
            <a:endParaRPr lang="es-MX" sz="1300" b="1" dirty="0"/>
          </a:p>
          <a:p>
            <a:r>
              <a:rPr lang="es-MX" sz="1300" b="1" dirty="0"/>
              <a:t>Articulo 209</a:t>
            </a:r>
            <a:r>
              <a:rPr lang="es-MX" sz="1300" dirty="0"/>
              <a:t>. La función administrativa está </a:t>
            </a:r>
            <a:r>
              <a:rPr lang="es-MX" sz="1300" b="1" i="1" dirty="0">
                <a:solidFill>
                  <a:srgbClr val="FF0000"/>
                </a:solidFill>
              </a:rPr>
              <a:t>al servicio de los intereses generales y se desarrolla con fundamento en los principios de igualdad, moralidad, eficacia, economía</a:t>
            </a:r>
            <a:r>
              <a:rPr lang="es-MX" sz="1300" dirty="0"/>
              <a:t>, celeridad, imparcialidad y publicidad, mediante la descentralización, la delegación y la desconcentración de funciones. </a:t>
            </a:r>
          </a:p>
          <a:p>
            <a:endParaRPr lang="es-MX" sz="1300" dirty="0"/>
          </a:p>
          <a:p>
            <a:r>
              <a:rPr lang="es-MX" sz="1300" b="1" dirty="0"/>
              <a:t>ARTICULO 350. </a:t>
            </a:r>
            <a:r>
              <a:rPr lang="es-MX" sz="1300" dirty="0"/>
              <a:t>La ley de apropiaciones deberá tener un componente denominado </a:t>
            </a:r>
            <a:r>
              <a:rPr lang="es-MX" sz="1300" b="1" i="1" dirty="0">
                <a:solidFill>
                  <a:srgbClr val="FF0000"/>
                </a:solidFill>
              </a:rPr>
              <a:t>gasto público social </a:t>
            </a:r>
            <a:r>
              <a:rPr lang="es-MX" sz="1300" dirty="0"/>
              <a:t>que agrupará las partidas de tal naturaleza, según definición hecha por la ley orgánica respectiva. </a:t>
            </a:r>
          </a:p>
          <a:p>
            <a:endParaRPr lang="es-MX" sz="1300" dirty="0"/>
          </a:p>
          <a:p>
            <a:r>
              <a:rPr lang="es-MX" sz="1300" b="1" dirty="0"/>
              <a:t>Articulo 365. </a:t>
            </a:r>
            <a:r>
              <a:rPr lang="es-MX" sz="1300" b="1" i="1" dirty="0">
                <a:solidFill>
                  <a:srgbClr val="FF0000"/>
                </a:solidFill>
              </a:rPr>
              <a:t>Los servicios públicos son inherentes a la finalidad social del Estado. </a:t>
            </a:r>
            <a:r>
              <a:rPr lang="es-MX" sz="1300" dirty="0"/>
              <a:t>Es deber del Estado asegurar su prestación eficiente a todos los habitantes del territorio nacional. </a:t>
            </a:r>
          </a:p>
          <a:p>
            <a:endParaRPr lang="es-MX" sz="1300" b="1" dirty="0"/>
          </a:p>
          <a:p>
            <a:r>
              <a:rPr lang="es-MX" sz="1300" b="1" dirty="0"/>
              <a:t>Articulo 366. </a:t>
            </a:r>
            <a:r>
              <a:rPr lang="es-MX" sz="1300" dirty="0"/>
              <a:t>El bienestar general y el mejoramiento de la calidad de vida de la población </a:t>
            </a:r>
            <a:r>
              <a:rPr lang="es-MX" sz="1300" b="1" i="1" dirty="0">
                <a:solidFill>
                  <a:srgbClr val="FF0000"/>
                </a:solidFill>
              </a:rPr>
              <a:t>son finalidades sociales del Estado</a:t>
            </a:r>
          </a:p>
          <a:p>
            <a:endParaRPr lang="es-CO" sz="1300" dirty="0"/>
          </a:p>
        </p:txBody>
      </p:sp>
      <p:sp>
        <p:nvSpPr>
          <p:cNvPr id="5" name="CuadroTexto 4">
            <a:extLst>
              <a:ext uri="{FF2B5EF4-FFF2-40B4-BE49-F238E27FC236}">
                <a16:creationId xmlns:a16="http://schemas.microsoft.com/office/drawing/2014/main" id="{6F9CF449-2661-D81E-3040-C589F92BE8D5}"/>
              </a:ext>
            </a:extLst>
          </p:cNvPr>
          <p:cNvSpPr txBox="1"/>
          <p:nvPr/>
        </p:nvSpPr>
        <p:spPr>
          <a:xfrm>
            <a:off x="5323114" y="1545771"/>
            <a:ext cx="6681957" cy="4484915"/>
          </a:xfrm>
          <a:prstGeom prst="rect">
            <a:avLst/>
          </a:prstGeom>
          <a:solidFill>
            <a:schemeClr val="bg2"/>
          </a:solidFill>
          <a:ln>
            <a:solidFill>
              <a:srgbClr val="FFC000"/>
            </a:solidFill>
          </a:ln>
        </p:spPr>
        <p:txBody>
          <a:bodyPr wrap="square" rtlCol="0">
            <a:spAutoFit/>
          </a:bodyPr>
          <a:lstStyle/>
          <a:p>
            <a:pPr algn="ctr"/>
            <a:r>
              <a:rPr lang="es-MX" sz="1300" b="1" dirty="0"/>
              <a:t>CORTE CONSTITUCIONAL</a:t>
            </a:r>
          </a:p>
          <a:p>
            <a:pPr algn="ctr"/>
            <a:endParaRPr lang="es-MX" sz="1300" b="1" dirty="0"/>
          </a:p>
          <a:p>
            <a:pPr algn="ctr"/>
            <a:r>
              <a:rPr lang="es-MX" sz="1300" b="1" dirty="0"/>
              <a:t>Sentencia C – 288 del 2012 </a:t>
            </a:r>
          </a:p>
          <a:p>
            <a:pPr algn="ctr"/>
            <a:endParaRPr lang="es-MX" sz="1300" dirty="0"/>
          </a:p>
          <a:p>
            <a:pPr algn="ctr"/>
            <a:r>
              <a:rPr lang="es-MX" sz="1300" i="1" u="sng" dirty="0"/>
              <a:t>“Demanda de inconstitucionalidad contra el Acto Legislativo 3 de 2011 “por el cual se establece el principio de sostenibilidad fiscal” y contra la Ley 1473 de 2011 “por medio de la cual se establece una regla fiscal y se dictan otras disposiciones.”</a:t>
            </a:r>
          </a:p>
          <a:p>
            <a:endParaRPr lang="es-MX" sz="1300" dirty="0"/>
          </a:p>
          <a:p>
            <a:r>
              <a:rPr lang="es-MX" sz="1300" b="1" i="1" dirty="0">
                <a:solidFill>
                  <a:srgbClr val="FF0000"/>
                </a:solidFill>
              </a:rPr>
              <a:t>Aquellas partidas dedicadas a la satisfacción de necesidades básicas insatisfechas</a:t>
            </a:r>
            <a:r>
              <a:rPr lang="es-MX" sz="1300" dirty="0"/>
              <a:t> de salud, de educación, de saneamiento ambiental y de agua potable, y en general las garantías predicables de lo reglado en los artículos 350 y 366 C.P</a:t>
            </a:r>
            <a:r>
              <a:rPr lang="es-MX" sz="1300" b="1" i="1" dirty="0">
                <a:solidFill>
                  <a:srgbClr val="FF0000"/>
                </a:solidFill>
              </a:rPr>
              <a:t>.,  no podrán verse afectadas por la aplicación del criterio de Sostenibilidad Financiera</a:t>
            </a:r>
            <a:r>
              <a:rPr lang="es-MX" sz="1300" dirty="0"/>
              <a:t>, pues ello significaría que ese gasto dejaría de ser prioritario, contrariándose con ello el mandato constitucional previsto por el Acto Legislativo mencionado. </a:t>
            </a:r>
          </a:p>
          <a:p>
            <a:endParaRPr lang="es-MX" sz="1300" dirty="0"/>
          </a:p>
          <a:p>
            <a:r>
              <a:rPr lang="es-MX" sz="1300" dirty="0"/>
              <a:t>De la sentencia se desprende la tesis, de que, si una entidad pública no genera ingresos suficientes para cubrir su operación, pero esa operación consiste en garantizar derechos fundamentales que le competen al Estado, no es dable justificar la suspensión o terminación del servicio (o lo infructuoso de tercerizarlo), por el déficit registrado o por la no correspondencia a una lógica de mercado. Por el contrario, la ley habilita los mecanismos para cubrir esa brecha y garantizar la continuidad del derecho (para el caso de FONCEP - las  prestaciones sociales y transferencias) .</a:t>
            </a:r>
          </a:p>
        </p:txBody>
      </p:sp>
    </p:spTree>
    <p:extLst>
      <p:ext uri="{BB962C8B-B14F-4D97-AF65-F5344CB8AC3E}">
        <p14:creationId xmlns:p14="http://schemas.microsoft.com/office/powerpoint/2010/main" val="445087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1" name="Rectángulo: esquinas superiores redondeadas 30">
            <a:extLst>
              <a:ext uri="{FF2B5EF4-FFF2-40B4-BE49-F238E27FC236}">
                <a16:creationId xmlns:a16="http://schemas.microsoft.com/office/drawing/2014/main" id="{14328EB4-0FC2-7032-DB3E-61354E9122EF}"/>
              </a:ext>
            </a:extLst>
          </p:cNvPr>
          <p:cNvSpPr/>
          <p:nvPr/>
        </p:nvSpPr>
        <p:spPr>
          <a:xfrm rot="10800000">
            <a:off x="186930" y="16276"/>
            <a:ext cx="488427" cy="707225"/>
          </a:xfrm>
          <a:prstGeom prst="round2SameRect">
            <a:avLst/>
          </a:prstGeom>
          <a:solidFill>
            <a:srgbClr val="D91A2D"/>
          </a:solidFill>
          <a:ln>
            <a:solidFill>
              <a:srgbClr val="D91A2D"/>
            </a:solidFill>
          </a:ln>
          <a:effectLst>
            <a:outerShdw blurRad="63500" dist="38100" dir="33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121920" tIns="60960" rIns="121920" bIns="60960" rtlCol="0" anchor="ctr"/>
          <a:lstStyle>
            <a:defPPr>
              <a:defRPr lang="es-E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2400">
              <a:cs typeface="Arial"/>
            </a:endParaRPr>
          </a:p>
        </p:txBody>
      </p:sp>
      <p:sp>
        <p:nvSpPr>
          <p:cNvPr id="2" name="Rectángulo 1">
            <a:extLst>
              <a:ext uri="{FF2B5EF4-FFF2-40B4-BE49-F238E27FC236}">
                <a16:creationId xmlns:a16="http://schemas.microsoft.com/office/drawing/2014/main" id="{7E212583-AB56-932F-C0D7-9562A1829456}"/>
              </a:ext>
            </a:extLst>
          </p:cNvPr>
          <p:cNvSpPr/>
          <p:nvPr/>
        </p:nvSpPr>
        <p:spPr>
          <a:xfrm>
            <a:off x="0" y="1305497"/>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3" name="Google Shape;2271;p42">
            <a:extLst>
              <a:ext uri="{FF2B5EF4-FFF2-40B4-BE49-F238E27FC236}">
                <a16:creationId xmlns:a16="http://schemas.microsoft.com/office/drawing/2014/main" id="{7F3F7F5E-214B-5871-CF44-4579DFE92320}"/>
              </a:ext>
            </a:extLst>
          </p:cNvPr>
          <p:cNvSpPr txBox="1">
            <a:spLocks/>
          </p:cNvSpPr>
          <p:nvPr/>
        </p:nvSpPr>
        <p:spPr>
          <a:xfrm>
            <a:off x="695655" y="380142"/>
            <a:ext cx="9753292" cy="648927"/>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gn="ctr">
              <a:lnSpc>
                <a:spcPct val="107000"/>
              </a:lnSpc>
              <a:spcAft>
                <a:spcPts val="800"/>
              </a:spcAft>
            </a:pPr>
            <a:r>
              <a:rPr lang="es-CO" sz="2400" kern="100" dirty="0">
                <a:effectLst/>
                <a:latin typeface="Aptos" panose="020B0004020202020204" pitchFamily="34" charset="0"/>
                <a:ea typeface="Aptos" panose="020B0004020202020204" pitchFamily="34" charset="0"/>
                <a:cs typeface="Times New Roman" panose="02020603050405020304" pitchFamily="18" charset="0"/>
              </a:rPr>
              <a:t>¿Es posible cuantificar el ejercicio propio de la función administrativa del estado - respecto a la prestación de un servicio público? </a:t>
            </a:r>
          </a:p>
        </p:txBody>
      </p:sp>
      <p:sp>
        <p:nvSpPr>
          <p:cNvPr id="30" name="CuadroTexto 29">
            <a:extLst>
              <a:ext uri="{FF2B5EF4-FFF2-40B4-BE49-F238E27FC236}">
                <a16:creationId xmlns:a16="http://schemas.microsoft.com/office/drawing/2014/main" id="{8FA3EDFA-67CC-9854-F678-40CBDAB6EF01}"/>
              </a:ext>
            </a:extLst>
          </p:cNvPr>
          <p:cNvSpPr txBox="1"/>
          <p:nvPr/>
        </p:nvSpPr>
        <p:spPr>
          <a:xfrm>
            <a:off x="-2616856" y="77502"/>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1</a:t>
            </a:r>
          </a:p>
        </p:txBody>
      </p:sp>
      <p:pic>
        <p:nvPicPr>
          <p:cNvPr id="6" name="Imagen 5">
            <a:extLst>
              <a:ext uri="{FF2B5EF4-FFF2-40B4-BE49-F238E27FC236}">
                <a16:creationId xmlns:a16="http://schemas.microsoft.com/office/drawing/2014/main" id="{73E7E5DF-E1AF-E6D0-1784-62C3C7BD98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597" y="1356296"/>
            <a:ext cx="2182421" cy="2182421"/>
          </a:xfrm>
          <a:prstGeom prst="rect">
            <a:avLst/>
          </a:prstGeom>
        </p:spPr>
      </p:pic>
      <p:pic>
        <p:nvPicPr>
          <p:cNvPr id="8" name="Imagen 7">
            <a:extLst>
              <a:ext uri="{FF2B5EF4-FFF2-40B4-BE49-F238E27FC236}">
                <a16:creationId xmlns:a16="http://schemas.microsoft.com/office/drawing/2014/main" id="{CE687599-C7A8-65E8-EF3C-BEC61F8F54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437" y="3538717"/>
            <a:ext cx="1304739" cy="1304739"/>
          </a:xfrm>
          <a:prstGeom prst="rect">
            <a:avLst/>
          </a:prstGeom>
        </p:spPr>
      </p:pic>
      <p:grpSp>
        <p:nvGrpSpPr>
          <p:cNvPr id="4" name="Grupo 3">
            <a:extLst>
              <a:ext uri="{FF2B5EF4-FFF2-40B4-BE49-F238E27FC236}">
                <a16:creationId xmlns:a16="http://schemas.microsoft.com/office/drawing/2014/main" id="{324A7216-1F1E-9CF5-7026-E3CCE9B653D4}"/>
              </a:ext>
            </a:extLst>
          </p:cNvPr>
          <p:cNvGrpSpPr/>
          <p:nvPr/>
        </p:nvGrpSpPr>
        <p:grpSpPr>
          <a:xfrm>
            <a:off x="1100366" y="1009767"/>
            <a:ext cx="2220495" cy="794657"/>
            <a:chOff x="150070" y="3468262"/>
            <a:chExt cx="2220495" cy="794657"/>
          </a:xfrm>
        </p:grpSpPr>
        <p:sp>
          <p:nvSpPr>
            <p:cNvPr id="10" name="Rectángulo: esquinas redondeadas 9">
              <a:extLst>
                <a:ext uri="{FF2B5EF4-FFF2-40B4-BE49-F238E27FC236}">
                  <a16:creationId xmlns:a16="http://schemas.microsoft.com/office/drawing/2014/main" id="{C3D9EDDB-7DD7-03FE-CDB8-90B3184B1EBB}"/>
                </a:ext>
              </a:extLst>
            </p:cNvPr>
            <p:cNvSpPr/>
            <p:nvPr/>
          </p:nvSpPr>
          <p:spPr>
            <a:xfrm>
              <a:off x="150070" y="3468262"/>
              <a:ext cx="2025392" cy="794657"/>
            </a:xfrm>
            <a:prstGeom prst="roundRect">
              <a:avLst/>
            </a:prstGeom>
            <a:solidFill>
              <a:srgbClr val="FFC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CuadroTexto 8">
              <a:extLst>
                <a:ext uri="{FF2B5EF4-FFF2-40B4-BE49-F238E27FC236}">
                  <a16:creationId xmlns:a16="http://schemas.microsoft.com/office/drawing/2014/main" id="{207B1363-2E45-9E71-4374-7BB3EF19B8DC}"/>
                </a:ext>
              </a:extLst>
            </p:cNvPr>
            <p:cNvSpPr txBox="1"/>
            <p:nvPr/>
          </p:nvSpPr>
          <p:spPr>
            <a:xfrm>
              <a:off x="151751" y="3605894"/>
              <a:ext cx="2218814" cy="523220"/>
            </a:xfrm>
            <a:prstGeom prst="rect">
              <a:avLst/>
            </a:prstGeom>
            <a:noFill/>
          </p:spPr>
          <p:txBody>
            <a:bodyPr wrap="square" rtlCol="0">
              <a:spAutoFit/>
            </a:bodyPr>
            <a:lstStyle/>
            <a:p>
              <a:r>
                <a:rPr lang="es-MX" sz="2800" b="1" dirty="0">
                  <a:latin typeface="Arial" panose="020B0604020202020204" pitchFamily="34" charset="0"/>
                  <a:cs typeface="Arial" panose="020B0604020202020204" pitchFamily="34" charset="0"/>
                </a:rPr>
                <a:t>Referentes</a:t>
              </a:r>
              <a:endParaRPr lang="es-CO" sz="2800" b="1" dirty="0">
                <a:latin typeface="Arial" panose="020B0604020202020204" pitchFamily="34" charset="0"/>
                <a:cs typeface="Arial" panose="020B0604020202020204" pitchFamily="34" charset="0"/>
              </a:endParaRPr>
            </a:p>
          </p:txBody>
        </p:sp>
      </p:grpSp>
      <p:sp>
        <p:nvSpPr>
          <p:cNvPr id="11" name="CuadroTexto 10">
            <a:extLst>
              <a:ext uri="{FF2B5EF4-FFF2-40B4-BE49-F238E27FC236}">
                <a16:creationId xmlns:a16="http://schemas.microsoft.com/office/drawing/2014/main" id="{0F3BA99C-1C0E-9D70-CEEF-5D1CA8FA15AB}"/>
              </a:ext>
            </a:extLst>
          </p:cNvPr>
          <p:cNvSpPr txBox="1"/>
          <p:nvPr/>
        </p:nvSpPr>
        <p:spPr>
          <a:xfrm>
            <a:off x="4461250" y="1808197"/>
            <a:ext cx="6337379" cy="1384995"/>
          </a:xfrm>
          <a:prstGeom prst="rect">
            <a:avLst/>
          </a:prstGeom>
          <a:solidFill>
            <a:schemeClr val="bg1">
              <a:lumMod val="85000"/>
            </a:schemeClr>
          </a:solidFill>
          <a:ln>
            <a:solidFill>
              <a:srgbClr val="C00000"/>
            </a:solidFill>
          </a:ln>
        </p:spPr>
        <p:txBody>
          <a:bodyPr wrap="square" rtlCol="0">
            <a:spAutoFit/>
          </a:bodyPr>
          <a:lstStyle/>
          <a:p>
            <a:pPr marL="285750" indent="-285750">
              <a:buFont typeface="Arial" panose="020B0604020202020204" pitchFamily="34" charset="0"/>
              <a:buChar char="•"/>
            </a:pPr>
            <a:r>
              <a:rPr lang="es-MX" sz="1400" dirty="0">
                <a:latin typeface="Arial" panose="020B0604020202020204" pitchFamily="34" charset="0"/>
                <a:cs typeface="Arial" panose="020B0604020202020204" pitchFamily="34" charset="0"/>
              </a:rPr>
              <a:t># Pensionados: 1.833.099</a:t>
            </a:r>
          </a:p>
          <a:p>
            <a:pPr marL="285750" indent="-285750">
              <a:buFont typeface="Arial" panose="020B0604020202020204" pitchFamily="34" charset="0"/>
              <a:buChar char="•"/>
            </a:pPr>
            <a:endParaRPr lang="es-MX"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MX" sz="1400" dirty="0">
                <a:latin typeface="Arial" panose="020B0604020202020204" pitchFamily="34" charset="0"/>
                <a:cs typeface="Arial" panose="020B0604020202020204" pitchFamily="34" charset="0"/>
              </a:rPr>
              <a:t>Gastos de administración y operación: $ 652.995.045.763</a:t>
            </a:r>
          </a:p>
          <a:p>
            <a:pPr marL="285750" indent="-285750">
              <a:buFont typeface="Arial" panose="020B0604020202020204" pitchFamily="34" charset="0"/>
              <a:buChar char="•"/>
            </a:pPr>
            <a:endParaRPr lang="es-MX"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MX" sz="1400" dirty="0">
                <a:latin typeface="Arial" panose="020B0604020202020204" pitchFamily="34" charset="0"/>
                <a:cs typeface="Arial" panose="020B0604020202020204" pitchFamily="34" charset="0"/>
              </a:rPr>
              <a:t>Valor por afiliado: $ 356.224 por afiliado</a:t>
            </a:r>
          </a:p>
          <a:p>
            <a:endParaRPr lang="es-CO" sz="1400" dirty="0"/>
          </a:p>
        </p:txBody>
      </p:sp>
      <p:sp>
        <p:nvSpPr>
          <p:cNvPr id="12" name="CuadroTexto 11">
            <a:extLst>
              <a:ext uri="{FF2B5EF4-FFF2-40B4-BE49-F238E27FC236}">
                <a16:creationId xmlns:a16="http://schemas.microsoft.com/office/drawing/2014/main" id="{F3D39A1F-5BEE-E6F5-DB8F-1BF50A82CC6B}"/>
              </a:ext>
            </a:extLst>
          </p:cNvPr>
          <p:cNvSpPr txBox="1"/>
          <p:nvPr/>
        </p:nvSpPr>
        <p:spPr>
          <a:xfrm>
            <a:off x="4460351" y="3721107"/>
            <a:ext cx="6337379" cy="1384995"/>
          </a:xfrm>
          <a:prstGeom prst="rect">
            <a:avLst/>
          </a:prstGeom>
          <a:solidFill>
            <a:schemeClr val="bg1">
              <a:lumMod val="85000"/>
            </a:schemeClr>
          </a:solidFill>
          <a:ln>
            <a:solidFill>
              <a:srgbClr val="C00000"/>
            </a:solidFill>
          </a:ln>
        </p:spPr>
        <p:txBody>
          <a:bodyPr wrap="square" rtlCol="0">
            <a:spAutoFit/>
          </a:bodyPr>
          <a:lstStyle/>
          <a:p>
            <a:pPr marL="285750" indent="-285750">
              <a:buFont typeface="Arial" panose="020B0604020202020204" pitchFamily="34" charset="0"/>
              <a:buChar char="•"/>
            </a:pPr>
            <a:r>
              <a:rPr lang="es-MX" sz="1400" dirty="0">
                <a:latin typeface="Arial" panose="020B0604020202020204" pitchFamily="34" charset="0"/>
                <a:cs typeface="Arial" panose="020B0604020202020204" pitchFamily="34" charset="0"/>
              </a:rPr>
              <a:t># Pensionados : 121.000</a:t>
            </a:r>
          </a:p>
          <a:p>
            <a:pPr marL="285750" indent="-285750">
              <a:buFont typeface="Arial" panose="020B0604020202020204" pitchFamily="34" charset="0"/>
              <a:buChar char="•"/>
            </a:pPr>
            <a:endParaRPr lang="es-MX"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MX" sz="1400" dirty="0">
                <a:latin typeface="Arial" panose="020B0604020202020204" pitchFamily="34" charset="0"/>
                <a:cs typeface="Arial" panose="020B0604020202020204" pitchFamily="34" charset="0"/>
              </a:rPr>
              <a:t>Gastos de administración y operación: $ $42.830.000.000 </a:t>
            </a:r>
          </a:p>
          <a:p>
            <a:pPr marL="285750" indent="-285750">
              <a:buFont typeface="Arial" panose="020B0604020202020204" pitchFamily="34" charset="0"/>
              <a:buChar char="•"/>
            </a:pPr>
            <a:endParaRPr lang="es-MX"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MX" sz="1400" dirty="0">
                <a:latin typeface="Arial" panose="020B0604020202020204" pitchFamily="34" charset="0"/>
                <a:cs typeface="Arial" panose="020B0604020202020204" pitchFamily="34" charset="0"/>
              </a:rPr>
              <a:t>Valor por afiliado: $ 353.966 por afiliado</a:t>
            </a:r>
          </a:p>
          <a:p>
            <a:endParaRPr lang="es-CO" sz="1400" dirty="0"/>
          </a:p>
        </p:txBody>
      </p:sp>
      <p:cxnSp>
        <p:nvCxnSpPr>
          <p:cNvPr id="15" name="Conector recto de flecha 14">
            <a:extLst>
              <a:ext uri="{FF2B5EF4-FFF2-40B4-BE49-F238E27FC236}">
                <a16:creationId xmlns:a16="http://schemas.microsoft.com/office/drawing/2014/main" id="{04D4597B-7235-40BE-4CA8-31386C80E8B8}"/>
              </a:ext>
            </a:extLst>
          </p:cNvPr>
          <p:cNvCxnSpPr>
            <a:cxnSpLocks/>
          </p:cNvCxnSpPr>
          <p:nvPr/>
        </p:nvCxnSpPr>
        <p:spPr>
          <a:xfrm>
            <a:off x="3310693" y="2641074"/>
            <a:ext cx="67491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Conector recto de flecha 16">
            <a:extLst>
              <a:ext uri="{FF2B5EF4-FFF2-40B4-BE49-F238E27FC236}">
                <a16:creationId xmlns:a16="http://schemas.microsoft.com/office/drawing/2014/main" id="{CF6DD237-DD13-06FE-4BFF-BEAAF71FDFDB}"/>
              </a:ext>
            </a:extLst>
          </p:cNvPr>
          <p:cNvCxnSpPr>
            <a:cxnSpLocks/>
          </p:cNvCxnSpPr>
          <p:nvPr/>
        </p:nvCxnSpPr>
        <p:spPr>
          <a:xfrm>
            <a:off x="3310693" y="4328540"/>
            <a:ext cx="67491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5" name="Imagen 4">
            <a:extLst>
              <a:ext uri="{FF2B5EF4-FFF2-40B4-BE49-F238E27FC236}">
                <a16:creationId xmlns:a16="http://schemas.microsoft.com/office/drawing/2014/main" id="{D7749EE6-EA37-7055-92A5-4620835EBC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929" y="5946283"/>
            <a:ext cx="2355758" cy="680132"/>
          </a:xfrm>
          <a:prstGeom prst="rect">
            <a:avLst/>
          </a:prstGeom>
        </p:spPr>
      </p:pic>
      <p:cxnSp>
        <p:nvCxnSpPr>
          <p:cNvPr id="7" name="Conector recto de flecha 6">
            <a:extLst>
              <a:ext uri="{FF2B5EF4-FFF2-40B4-BE49-F238E27FC236}">
                <a16:creationId xmlns:a16="http://schemas.microsoft.com/office/drawing/2014/main" id="{3330EDFD-15EF-5C1C-15D1-C4A2FAAA977F}"/>
              </a:ext>
            </a:extLst>
          </p:cNvPr>
          <p:cNvCxnSpPr>
            <a:cxnSpLocks/>
          </p:cNvCxnSpPr>
          <p:nvPr/>
        </p:nvCxnSpPr>
        <p:spPr>
          <a:xfrm>
            <a:off x="3320861" y="6286349"/>
            <a:ext cx="67491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3" name="CuadroTexto 12">
            <a:extLst>
              <a:ext uri="{FF2B5EF4-FFF2-40B4-BE49-F238E27FC236}">
                <a16:creationId xmlns:a16="http://schemas.microsoft.com/office/drawing/2014/main" id="{587596CD-C68E-ECB3-D83C-E43AA594093E}"/>
              </a:ext>
            </a:extLst>
          </p:cNvPr>
          <p:cNvSpPr txBox="1"/>
          <p:nvPr/>
        </p:nvSpPr>
        <p:spPr>
          <a:xfrm>
            <a:off x="4460351" y="5253785"/>
            <a:ext cx="6337379" cy="1384995"/>
          </a:xfrm>
          <a:prstGeom prst="rect">
            <a:avLst/>
          </a:prstGeom>
          <a:solidFill>
            <a:schemeClr val="bg1">
              <a:lumMod val="85000"/>
            </a:schemeClr>
          </a:solidFill>
          <a:ln>
            <a:solidFill>
              <a:srgbClr val="C00000"/>
            </a:solidFill>
          </a:ln>
        </p:spPr>
        <p:txBody>
          <a:bodyPr wrap="square" rtlCol="0">
            <a:spAutoFit/>
          </a:bodyPr>
          <a:lstStyle/>
          <a:p>
            <a:pPr marL="285750" indent="-285750">
              <a:buFont typeface="Arial" panose="020B0604020202020204" pitchFamily="34" charset="0"/>
              <a:buChar char="•"/>
            </a:pPr>
            <a:r>
              <a:rPr lang="es-MX" sz="1400" dirty="0">
                <a:latin typeface="Arial" panose="020B0604020202020204" pitchFamily="34" charset="0"/>
                <a:cs typeface="Arial" panose="020B0604020202020204" pitchFamily="34" charset="0"/>
              </a:rPr>
              <a:t># Pensionados</a:t>
            </a:r>
          </a:p>
          <a:p>
            <a:pPr marL="285750" indent="-285750">
              <a:buFont typeface="Arial" panose="020B0604020202020204" pitchFamily="34" charset="0"/>
              <a:buChar char="•"/>
            </a:pPr>
            <a:endParaRPr lang="es-MX"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MX" sz="1400" dirty="0">
                <a:latin typeface="Arial" panose="020B0604020202020204" pitchFamily="34" charset="0"/>
                <a:cs typeface="Arial" panose="020B0604020202020204" pitchFamily="34" charset="0"/>
              </a:rPr>
              <a:t>Gastos de administración y operación: $ 63.710.908.000</a:t>
            </a:r>
          </a:p>
          <a:p>
            <a:pPr marL="285750" indent="-285750">
              <a:buFont typeface="Arial" panose="020B0604020202020204" pitchFamily="34" charset="0"/>
              <a:buChar char="•"/>
            </a:pPr>
            <a:endParaRPr lang="es-MX"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MX" sz="1400" dirty="0">
                <a:latin typeface="Arial" panose="020B0604020202020204" pitchFamily="34" charset="0"/>
                <a:cs typeface="Arial" panose="020B0604020202020204" pitchFamily="34" charset="0"/>
              </a:rPr>
              <a:t>Valor por afiliado: $ 691.255 por afiliado</a:t>
            </a:r>
          </a:p>
          <a:p>
            <a:endParaRPr lang="es-CO" sz="1400" dirty="0"/>
          </a:p>
        </p:txBody>
      </p:sp>
    </p:spTree>
    <p:extLst>
      <p:ext uri="{BB962C8B-B14F-4D97-AF65-F5344CB8AC3E}">
        <p14:creationId xmlns:p14="http://schemas.microsoft.com/office/powerpoint/2010/main" val="1298475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E212583-AB56-932F-C0D7-9562A1829456}"/>
              </a:ext>
            </a:extLst>
          </p:cNvPr>
          <p:cNvSpPr/>
          <p:nvPr/>
        </p:nvSpPr>
        <p:spPr>
          <a:xfrm>
            <a:off x="1828800" y="3885411"/>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3" name="Google Shape;2271;p42">
            <a:extLst>
              <a:ext uri="{FF2B5EF4-FFF2-40B4-BE49-F238E27FC236}">
                <a16:creationId xmlns:a16="http://schemas.microsoft.com/office/drawing/2014/main" id="{7F3F7F5E-214B-5871-CF44-4579DFE92320}"/>
              </a:ext>
            </a:extLst>
          </p:cNvPr>
          <p:cNvSpPr txBox="1">
            <a:spLocks/>
          </p:cNvSpPr>
          <p:nvPr/>
        </p:nvSpPr>
        <p:spPr>
          <a:xfrm>
            <a:off x="956911" y="2210160"/>
            <a:ext cx="9753292" cy="1524858"/>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gn="ctr">
              <a:lnSpc>
                <a:spcPct val="107000"/>
              </a:lnSpc>
              <a:spcAft>
                <a:spcPts val="800"/>
              </a:spcAft>
            </a:pPr>
            <a:r>
              <a:rPr lang="es-MX" sz="3200" kern="100" dirty="0">
                <a:effectLst/>
                <a:latin typeface="Arial" panose="020B0604020202020204" pitchFamily="34" charset="0"/>
                <a:ea typeface="Aptos" panose="020B0004020202020204" pitchFamily="34" charset="0"/>
                <a:cs typeface="Arial" panose="020B0604020202020204" pitchFamily="34" charset="0"/>
              </a:rPr>
              <a:t>FONCEP ha asumido de manera sistemática responsabilidades en los últimos 20 años con la misma capacidad institucional de origen</a:t>
            </a:r>
            <a:endParaRPr lang="es-CO" sz="3200" kern="100" dirty="0">
              <a:effectLst/>
              <a:latin typeface="Arial" panose="020B0604020202020204" pitchFamily="34" charset="0"/>
              <a:ea typeface="Aptos" panose="020B0004020202020204" pitchFamily="34" charset="0"/>
              <a:cs typeface="Arial" panose="020B0604020202020204" pitchFamily="34" charset="0"/>
            </a:endParaRPr>
          </a:p>
        </p:txBody>
      </p:sp>
      <p:sp>
        <p:nvSpPr>
          <p:cNvPr id="4" name="Rectángulo 3">
            <a:extLst>
              <a:ext uri="{FF2B5EF4-FFF2-40B4-BE49-F238E27FC236}">
                <a16:creationId xmlns:a16="http://schemas.microsoft.com/office/drawing/2014/main" id="{D863984A-598E-D126-4C4F-279EF1C29F06}"/>
              </a:ext>
            </a:extLst>
          </p:cNvPr>
          <p:cNvSpPr/>
          <p:nvPr/>
        </p:nvSpPr>
        <p:spPr>
          <a:xfrm>
            <a:off x="1978111" y="1919445"/>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Tree>
    <p:extLst>
      <p:ext uri="{BB962C8B-B14F-4D97-AF65-F5344CB8AC3E}">
        <p14:creationId xmlns:p14="http://schemas.microsoft.com/office/powerpoint/2010/main" val="4207736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F1248422-E091-6103-A6A9-85C6589E58CC}"/>
              </a:ext>
            </a:extLst>
          </p:cNvPr>
          <p:cNvSpPr txBox="1"/>
          <p:nvPr/>
        </p:nvSpPr>
        <p:spPr>
          <a:xfrm>
            <a:off x="628224" y="4576195"/>
            <a:ext cx="2182756" cy="2092881"/>
          </a:xfrm>
          <a:prstGeom prst="rect">
            <a:avLst/>
          </a:prstGeom>
          <a:solidFill>
            <a:srgbClr val="FFC000"/>
          </a:solidFill>
          <a:ln>
            <a:solidFill>
              <a:srgbClr val="C00000"/>
            </a:solidFill>
          </a:ln>
        </p:spPr>
        <p:txBody>
          <a:bodyPr wrap="square" rtlCol="0">
            <a:spAutoFit/>
          </a:bodyPr>
          <a:lstStyle/>
          <a:p>
            <a:r>
              <a:rPr lang="es-MX" sz="1400" b="1" i="1" u="sng" dirty="0">
                <a:latin typeface="Arial" panose="020B0604020202020204" pitchFamily="34" charset="0"/>
                <a:cs typeface="Arial" panose="020B0604020202020204" pitchFamily="34" charset="0"/>
              </a:rPr>
              <a:t>FUNCIONES INICIALES 2006</a:t>
            </a:r>
          </a:p>
          <a:p>
            <a:r>
              <a:rPr lang="es-MX" sz="1400" dirty="0">
                <a:latin typeface="Arial" panose="020B0604020202020204" pitchFamily="34" charset="0"/>
                <a:cs typeface="Arial" panose="020B0604020202020204" pitchFamily="34" charset="0"/>
              </a:rPr>
              <a:t>Acuerdo Distrital 257 de 2006: Asignación de dos funciones y un objetivo: </a:t>
            </a:r>
          </a:p>
          <a:p>
            <a:endParaRPr lang="es-MX" sz="1400" dirty="0">
              <a:latin typeface="Arial" panose="020B0604020202020204" pitchFamily="34" charset="0"/>
              <a:cs typeface="Arial" panose="020B0604020202020204" pitchFamily="34" charset="0"/>
            </a:endParaRPr>
          </a:p>
          <a:p>
            <a:r>
              <a:rPr lang="es-MX" sz="1400" dirty="0">
                <a:latin typeface="Arial" panose="020B0604020202020204" pitchFamily="34" charset="0"/>
                <a:cs typeface="Arial" panose="020B0604020202020204" pitchFamily="34" charset="0"/>
              </a:rPr>
              <a:t>1. El reconocimiento 2. El pago de prestaciones</a:t>
            </a:r>
          </a:p>
          <a:p>
            <a:endParaRPr lang="es-CO" dirty="0"/>
          </a:p>
        </p:txBody>
      </p:sp>
      <p:sp>
        <p:nvSpPr>
          <p:cNvPr id="8" name="CuadroTexto 7">
            <a:extLst>
              <a:ext uri="{FF2B5EF4-FFF2-40B4-BE49-F238E27FC236}">
                <a16:creationId xmlns:a16="http://schemas.microsoft.com/office/drawing/2014/main" id="{8B8ADA27-2A68-F283-83D2-E9F97280C1C2}"/>
              </a:ext>
            </a:extLst>
          </p:cNvPr>
          <p:cNvSpPr txBox="1"/>
          <p:nvPr/>
        </p:nvSpPr>
        <p:spPr>
          <a:xfrm>
            <a:off x="3021678" y="2685174"/>
            <a:ext cx="3391070" cy="4031873"/>
          </a:xfrm>
          <a:prstGeom prst="rect">
            <a:avLst/>
          </a:prstGeom>
          <a:solidFill>
            <a:srgbClr val="FFC000"/>
          </a:solidFill>
          <a:ln>
            <a:solidFill>
              <a:srgbClr val="C00000"/>
            </a:solidFill>
          </a:ln>
        </p:spPr>
        <p:txBody>
          <a:bodyPr wrap="square" rtlCol="0">
            <a:spAutoFit/>
          </a:bodyPr>
          <a:lstStyle/>
          <a:p>
            <a:r>
              <a:rPr lang="es-MX" sz="1400" b="1" i="1" u="sng" dirty="0">
                <a:latin typeface="Arial" panose="020B0604020202020204" pitchFamily="34" charset="0"/>
                <a:cs typeface="Arial" panose="020B0604020202020204" pitchFamily="34" charset="0"/>
              </a:rPr>
              <a:t>AUMENTO DE FUNCIONES 2016</a:t>
            </a:r>
          </a:p>
          <a:p>
            <a:pPr algn="just"/>
            <a:r>
              <a:rPr lang="es-CO" sz="1400" dirty="0"/>
              <a:t>Acuerdo Distrital 645 de 2016 Y </a:t>
            </a:r>
            <a:r>
              <a:rPr lang="pt-BR" sz="1400" dirty="0"/>
              <a:t>Decreto Distrital 629 de 2016 </a:t>
            </a:r>
            <a:r>
              <a:rPr lang="es-CO" sz="1400" dirty="0"/>
              <a:t>: Asignación de funciones: </a:t>
            </a:r>
          </a:p>
          <a:p>
            <a:pPr algn="just"/>
            <a:endParaRPr lang="es-CO" sz="1400" dirty="0"/>
          </a:p>
          <a:p>
            <a:pPr marL="228600" indent="-228600" algn="just">
              <a:buAutoNum type="arabicPeriod"/>
            </a:pPr>
            <a:r>
              <a:rPr lang="es-CO" sz="1400" dirty="0"/>
              <a:t>El reconocimiento</a:t>
            </a:r>
          </a:p>
          <a:p>
            <a:pPr marL="228600" indent="-228600" algn="just">
              <a:buAutoNum type="arabicPeriod"/>
            </a:pPr>
            <a:r>
              <a:rPr lang="es-CO" sz="1400" dirty="0"/>
              <a:t>El pago de prestaciones</a:t>
            </a:r>
          </a:p>
          <a:p>
            <a:pPr marL="228600" indent="-228600" algn="just">
              <a:buAutoNum type="arabicPeriod"/>
            </a:pPr>
            <a:r>
              <a:rPr lang="es-CO" sz="1400" dirty="0"/>
              <a:t>Verificación y consolidación de la información laboral del sistema de Seguridad Social en Pensiones.</a:t>
            </a:r>
          </a:p>
          <a:p>
            <a:pPr marL="228600" indent="-228600" algn="just">
              <a:buAutoNum type="arabicPeriod"/>
            </a:pPr>
            <a:r>
              <a:rPr lang="es-CO" sz="1400" dirty="0"/>
              <a:t>Gestión del cobro de cartera hipotecaria. </a:t>
            </a:r>
          </a:p>
          <a:p>
            <a:pPr marL="228600" indent="-228600" algn="just">
              <a:buAutoNum type="arabicPeriod"/>
            </a:pPr>
            <a:r>
              <a:rPr lang="es-CO" sz="1400" dirty="0"/>
              <a:t>Análisis, consolidación y gestión de las entidades liquidadas o suprimida, (organizacionales y administrativos) + la gestión de sus ex servidores desde el punto de vista laboral. </a:t>
            </a:r>
          </a:p>
          <a:p>
            <a:endParaRPr lang="es-CO" dirty="0"/>
          </a:p>
        </p:txBody>
      </p:sp>
      <p:sp>
        <p:nvSpPr>
          <p:cNvPr id="9" name="CuadroTexto 8">
            <a:extLst>
              <a:ext uri="{FF2B5EF4-FFF2-40B4-BE49-F238E27FC236}">
                <a16:creationId xmlns:a16="http://schemas.microsoft.com/office/drawing/2014/main" id="{2E15C628-346B-6671-242F-ACE69697F2EE}"/>
              </a:ext>
            </a:extLst>
          </p:cNvPr>
          <p:cNvSpPr txBox="1"/>
          <p:nvPr/>
        </p:nvSpPr>
        <p:spPr>
          <a:xfrm>
            <a:off x="6623447" y="166568"/>
            <a:ext cx="3979240" cy="6555641"/>
          </a:xfrm>
          <a:prstGeom prst="rect">
            <a:avLst/>
          </a:prstGeom>
          <a:solidFill>
            <a:srgbClr val="FFC000"/>
          </a:solidFill>
          <a:ln>
            <a:solidFill>
              <a:srgbClr val="C00000"/>
            </a:solidFill>
          </a:ln>
        </p:spPr>
        <p:txBody>
          <a:bodyPr wrap="square" rtlCol="0">
            <a:spAutoFit/>
          </a:bodyPr>
          <a:lstStyle/>
          <a:p>
            <a:r>
              <a:rPr lang="es-MX" sz="1400" b="1" i="1" u="sng" dirty="0">
                <a:latin typeface="Arial" panose="020B0604020202020204" pitchFamily="34" charset="0"/>
                <a:cs typeface="Arial" panose="020B0604020202020204" pitchFamily="34" charset="0"/>
              </a:rPr>
              <a:t>AUMENTO DE FUNCIONES 2020</a:t>
            </a:r>
          </a:p>
          <a:p>
            <a:pPr algn="just"/>
            <a:r>
              <a:rPr lang="es-CO" sz="1400" dirty="0"/>
              <a:t>Acuerdo Distrital 761 de 2020: Asignación funciones: </a:t>
            </a:r>
          </a:p>
          <a:p>
            <a:pPr algn="just"/>
            <a:endParaRPr lang="es-CO" sz="1400" dirty="0"/>
          </a:p>
          <a:p>
            <a:pPr marL="228600" indent="-228600" algn="just">
              <a:buAutoNum type="arabicPeriod"/>
            </a:pPr>
            <a:r>
              <a:rPr lang="es-CO" sz="1400" dirty="0"/>
              <a:t>El reconocimiento</a:t>
            </a:r>
          </a:p>
          <a:p>
            <a:pPr marL="228600" indent="-228600" algn="just">
              <a:buAutoNum type="arabicPeriod"/>
            </a:pPr>
            <a:r>
              <a:rPr lang="es-CO" sz="1400" dirty="0"/>
              <a:t>El pago de prestaciones</a:t>
            </a:r>
          </a:p>
          <a:p>
            <a:pPr marL="228600" indent="-228600" algn="just">
              <a:buAutoNum type="arabicPeriod"/>
            </a:pPr>
            <a:r>
              <a:rPr lang="es-CO" sz="1400" dirty="0"/>
              <a:t>Verificación y consolidación de la información laboral del sistema de Seguridad Social en Pensiones.</a:t>
            </a:r>
          </a:p>
          <a:p>
            <a:pPr marL="228600" indent="-228600" algn="just">
              <a:buAutoNum type="arabicPeriod"/>
            </a:pPr>
            <a:r>
              <a:rPr lang="es-CO" sz="1400" dirty="0"/>
              <a:t>Gestión del cobro de cartera hipotecaria. </a:t>
            </a:r>
          </a:p>
          <a:p>
            <a:pPr marL="228600" indent="-228600" algn="just">
              <a:buAutoNum type="arabicPeriod"/>
            </a:pPr>
            <a:r>
              <a:rPr lang="es-CO" sz="1400" dirty="0"/>
              <a:t>Análisis, consolidación y gestión de las entidades liquidadas o suprimida, (organizacionales y administrativos) + la gestión de sus ex servidores desde el punto de vista laboral. </a:t>
            </a:r>
          </a:p>
          <a:p>
            <a:pPr marL="228600" indent="-228600" algn="just">
              <a:buAutoNum type="arabicPeriod"/>
            </a:pPr>
            <a:r>
              <a:rPr lang="es-CO" sz="1400" dirty="0"/>
              <a:t>Formular de manera articulada y coordinada la Política Pública de Atención a los pensionados del Distrito Capital. </a:t>
            </a:r>
          </a:p>
          <a:p>
            <a:pPr marL="228600" indent="-228600" algn="just">
              <a:buAutoNum type="arabicPeriod"/>
            </a:pPr>
            <a:r>
              <a:rPr lang="es-CO" sz="1400" dirty="0"/>
              <a:t>La administración de los activos y fuentes de financiación que respaldan la reserva pensional.</a:t>
            </a:r>
          </a:p>
          <a:p>
            <a:pPr marL="228600" indent="-228600" algn="just">
              <a:buAutoNum type="arabicPeriod"/>
            </a:pPr>
            <a:r>
              <a:rPr lang="es-CO" sz="1400" dirty="0"/>
              <a:t>Realizar las gestiones inherentes a la administración de las bases de datos, y en general, a todo el proceso de gestión documental que involucre nóminas, expedientes pensionales de bonos y cuotas partes y la revisión de las pensiones </a:t>
            </a:r>
          </a:p>
          <a:p>
            <a:pPr marL="228600" indent="-228600" algn="just">
              <a:buAutoNum type="arabicPeriod"/>
            </a:pPr>
            <a:r>
              <a:rPr lang="es-CO" sz="1400" dirty="0"/>
              <a:t>Gestionar el cobro y pago de las cuotas partes ante entidades del orden nacional y del orden territorial</a:t>
            </a:r>
            <a:endParaRPr lang="es-CO" dirty="0"/>
          </a:p>
        </p:txBody>
      </p:sp>
      <p:cxnSp>
        <p:nvCxnSpPr>
          <p:cNvPr id="11" name="Conector recto de flecha 10">
            <a:extLst>
              <a:ext uri="{FF2B5EF4-FFF2-40B4-BE49-F238E27FC236}">
                <a16:creationId xmlns:a16="http://schemas.microsoft.com/office/drawing/2014/main" id="{5F349820-A925-D052-A680-B60092062A7D}"/>
              </a:ext>
            </a:extLst>
          </p:cNvPr>
          <p:cNvCxnSpPr/>
          <p:nvPr/>
        </p:nvCxnSpPr>
        <p:spPr>
          <a:xfrm flipV="1">
            <a:off x="968829" y="3091543"/>
            <a:ext cx="1654628" cy="1251857"/>
          </a:xfrm>
          <a:prstGeom prst="straightConnector1">
            <a:avLst/>
          </a:prstGeom>
          <a:ln>
            <a:solidFill>
              <a:srgbClr val="C00000"/>
            </a:solidFill>
            <a:tailEnd type="triangle"/>
          </a:ln>
        </p:spPr>
        <p:style>
          <a:lnRef idx="2">
            <a:schemeClr val="dk1"/>
          </a:lnRef>
          <a:fillRef idx="0">
            <a:schemeClr val="dk1"/>
          </a:fillRef>
          <a:effectRef idx="1">
            <a:schemeClr val="dk1"/>
          </a:effectRef>
          <a:fontRef idx="minor">
            <a:schemeClr val="tx1"/>
          </a:fontRef>
        </p:style>
      </p:cxnSp>
      <p:cxnSp>
        <p:nvCxnSpPr>
          <p:cNvPr id="12" name="Conector recto de flecha 11">
            <a:extLst>
              <a:ext uri="{FF2B5EF4-FFF2-40B4-BE49-F238E27FC236}">
                <a16:creationId xmlns:a16="http://schemas.microsoft.com/office/drawing/2014/main" id="{532C55E2-5377-C7F4-B65D-3251059170D7}"/>
              </a:ext>
            </a:extLst>
          </p:cNvPr>
          <p:cNvCxnSpPr/>
          <p:nvPr/>
        </p:nvCxnSpPr>
        <p:spPr>
          <a:xfrm flipV="1">
            <a:off x="4278086" y="1186543"/>
            <a:ext cx="1654628" cy="1251857"/>
          </a:xfrm>
          <a:prstGeom prst="straightConnector1">
            <a:avLst/>
          </a:prstGeom>
          <a:ln>
            <a:solidFill>
              <a:srgbClr val="C00000"/>
            </a:solidFill>
            <a:tailEnd type="triangle"/>
          </a:ln>
        </p:spPr>
        <p:style>
          <a:lnRef idx="2">
            <a:schemeClr val="dk1"/>
          </a:lnRef>
          <a:fillRef idx="0">
            <a:schemeClr val="dk1"/>
          </a:fillRef>
          <a:effectRef idx="1">
            <a:schemeClr val="dk1"/>
          </a:effectRef>
          <a:fontRef idx="minor">
            <a:schemeClr val="tx1"/>
          </a:fontRef>
        </p:style>
      </p:cxnSp>
      <p:pic>
        <p:nvPicPr>
          <p:cNvPr id="14" name="Imagen 13">
            <a:extLst>
              <a:ext uri="{FF2B5EF4-FFF2-40B4-BE49-F238E27FC236}">
                <a16:creationId xmlns:a16="http://schemas.microsoft.com/office/drawing/2014/main" id="{4ACF34F3-B156-6315-6BE7-EA98899216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457" y="588801"/>
            <a:ext cx="4572000" cy="1319984"/>
          </a:xfrm>
          <a:prstGeom prst="rect">
            <a:avLst/>
          </a:prstGeom>
        </p:spPr>
      </p:pic>
      <p:grpSp>
        <p:nvGrpSpPr>
          <p:cNvPr id="2" name="Gráfico 9">
            <a:extLst>
              <a:ext uri="{FF2B5EF4-FFF2-40B4-BE49-F238E27FC236}">
                <a16:creationId xmlns:a16="http://schemas.microsoft.com/office/drawing/2014/main" id="{21925966-8774-C4CA-1F7E-70024F9297AF}"/>
              </a:ext>
            </a:extLst>
          </p:cNvPr>
          <p:cNvGrpSpPr>
            <a:grpSpLocks noChangeAspect="1"/>
          </p:cNvGrpSpPr>
          <p:nvPr/>
        </p:nvGrpSpPr>
        <p:grpSpPr>
          <a:xfrm rot="3218531">
            <a:off x="1798810" y="3704633"/>
            <a:ext cx="535011" cy="545223"/>
            <a:chOff x="8659119" y="2320195"/>
            <a:chExt cx="222790" cy="227042"/>
          </a:xfrm>
          <a:solidFill>
            <a:schemeClr val="accent2"/>
          </a:solidFill>
        </p:grpSpPr>
        <p:sp>
          <p:nvSpPr>
            <p:cNvPr id="3" name="Forma libre: forma 2">
              <a:extLst>
                <a:ext uri="{FF2B5EF4-FFF2-40B4-BE49-F238E27FC236}">
                  <a16:creationId xmlns:a16="http://schemas.microsoft.com/office/drawing/2014/main" id="{94FD27C2-404F-639F-952A-557C8F30A7E9}"/>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4" name="Forma libre: forma 3">
              <a:extLst>
                <a:ext uri="{FF2B5EF4-FFF2-40B4-BE49-F238E27FC236}">
                  <a16:creationId xmlns:a16="http://schemas.microsoft.com/office/drawing/2014/main" id="{4A7B139B-0474-50A5-D7F9-6223A0757B4D}"/>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5" name="Forma libre: forma 4">
              <a:extLst>
                <a:ext uri="{FF2B5EF4-FFF2-40B4-BE49-F238E27FC236}">
                  <a16:creationId xmlns:a16="http://schemas.microsoft.com/office/drawing/2014/main" id="{F63F43B2-EAE4-1EF9-1DFE-46A6AD6E4268}"/>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6" name="Forma libre: forma 5">
              <a:extLst>
                <a:ext uri="{FF2B5EF4-FFF2-40B4-BE49-F238E27FC236}">
                  <a16:creationId xmlns:a16="http://schemas.microsoft.com/office/drawing/2014/main" id="{AC9CF2D3-ABDA-4615-44B0-7E0B96088A3E}"/>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10" name="Forma libre: forma 9">
              <a:extLst>
                <a:ext uri="{FF2B5EF4-FFF2-40B4-BE49-F238E27FC236}">
                  <a16:creationId xmlns:a16="http://schemas.microsoft.com/office/drawing/2014/main" id="{A67D27C2-4C9E-A503-097C-1BD1307F69E5}"/>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13" name="Forma libre: forma 12">
              <a:extLst>
                <a:ext uri="{FF2B5EF4-FFF2-40B4-BE49-F238E27FC236}">
                  <a16:creationId xmlns:a16="http://schemas.microsoft.com/office/drawing/2014/main" id="{707CBE57-7495-C1FA-7DD8-807D49D31C3A}"/>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15" name="Forma libre: forma 14">
              <a:extLst>
                <a:ext uri="{FF2B5EF4-FFF2-40B4-BE49-F238E27FC236}">
                  <a16:creationId xmlns:a16="http://schemas.microsoft.com/office/drawing/2014/main" id="{F44F0B8B-89A6-9E1E-F270-985F977969C1}"/>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16" name="Forma libre: forma 15">
              <a:extLst>
                <a:ext uri="{FF2B5EF4-FFF2-40B4-BE49-F238E27FC236}">
                  <a16:creationId xmlns:a16="http://schemas.microsoft.com/office/drawing/2014/main" id="{F9E305A4-4E09-3E50-79E8-BC062499B82F}"/>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grpSp>
        <p:nvGrpSpPr>
          <p:cNvPr id="17" name="Gráfico 9">
            <a:extLst>
              <a:ext uri="{FF2B5EF4-FFF2-40B4-BE49-F238E27FC236}">
                <a16:creationId xmlns:a16="http://schemas.microsoft.com/office/drawing/2014/main" id="{D0DCEE54-E42A-8681-681B-3BA448CEE6DC}"/>
              </a:ext>
            </a:extLst>
          </p:cNvPr>
          <p:cNvGrpSpPr>
            <a:grpSpLocks noChangeAspect="1"/>
          </p:cNvGrpSpPr>
          <p:nvPr/>
        </p:nvGrpSpPr>
        <p:grpSpPr>
          <a:xfrm rot="3218531">
            <a:off x="5020078" y="1788747"/>
            <a:ext cx="535011" cy="545223"/>
            <a:chOff x="8659119" y="2320195"/>
            <a:chExt cx="222790" cy="227042"/>
          </a:xfrm>
          <a:solidFill>
            <a:schemeClr val="accent2"/>
          </a:solidFill>
        </p:grpSpPr>
        <p:sp>
          <p:nvSpPr>
            <p:cNvPr id="18" name="Forma libre: forma 17">
              <a:extLst>
                <a:ext uri="{FF2B5EF4-FFF2-40B4-BE49-F238E27FC236}">
                  <a16:creationId xmlns:a16="http://schemas.microsoft.com/office/drawing/2014/main" id="{C8A39D58-6EA1-0573-FB2C-2323F30E606E}"/>
                </a:ext>
              </a:extLst>
            </p:cNvPr>
            <p:cNvSpPr/>
            <p:nvPr/>
          </p:nvSpPr>
          <p:spPr>
            <a:xfrm>
              <a:off x="8711804" y="2449899"/>
              <a:ext cx="96628" cy="97337"/>
            </a:xfrm>
            <a:custGeom>
              <a:avLst/>
              <a:gdLst>
                <a:gd name="connsiteX0" fmla="*/ 93557 w 96628"/>
                <a:gd name="connsiteY0" fmla="*/ 45125 h 97337"/>
                <a:gd name="connsiteX1" fmla="*/ 87651 w 96628"/>
                <a:gd name="connsiteY1" fmla="*/ 45125 h 97337"/>
                <a:gd name="connsiteX2" fmla="*/ 84107 w 96628"/>
                <a:gd name="connsiteY2" fmla="*/ 31895 h 97337"/>
                <a:gd name="connsiteX3" fmla="*/ 89305 w 96628"/>
                <a:gd name="connsiteY3" fmla="*/ 29060 h 97337"/>
                <a:gd name="connsiteX4" fmla="*/ 90486 w 96628"/>
                <a:gd name="connsiteY4" fmla="*/ 24334 h 97337"/>
                <a:gd name="connsiteX5" fmla="*/ 85761 w 96628"/>
                <a:gd name="connsiteY5" fmla="*/ 23153 h 97337"/>
                <a:gd name="connsiteX6" fmla="*/ 80563 w 96628"/>
                <a:gd name="connsiteY6" fmla="*/ 25988 h 97337"/>
                <a:gd name="connsiteX7" fmla="*/ 70877 w 96628"/>
                <a:gd name="connsiteY7" fmla="*/ 16302 h 97337"/>
                <a:gd name="connsiteX8" fmla="*/ 73948 w 96628"/>
                <a:gd name="connsiteY8" fmla="*/ 11104 h 97337"/>
                <a:gd name="connsiteX9" fmla="*/ 72767 w 96628"/>
                <a:gd name="connsiteY9" fmla="*/ 6379 h 97337"/>
                <a:gd name="connsiteX10" fmla="*/ 68042 w 96628"/>
                <a:gd name="connsiteY10" fmla="*/ 7796 h 97337"/>
                <a:gd name="connsiteX11" fmla="*/ 64970 w 96628"/>
                <a:gd name="connsiteY11" fmla="*/ 12994 h 97337"/>
                <a:gd name="connsiteX12" fmla="*/ 51740 w 96628"/>
                <a:gd name="connsiteY12" fmla="*/ 9450 h 97337"/>
                <a:gd name="connsiteX13" fmla="*/ 51740 w 96628"/>
                <a:gd name="connsiteY13" fmla="*/ 3544 h 97337"/>
                <a:gd name="connsiteX14" fmla="*/ 48196 w 96628"/>
                <a:gd name="connsiteY14" fmla="*/ 0 h 97337"/>
                <a:gd name="connsiteX15" fmla="*/ 44889 w 96628"/>
                <a:gd name="connsiteY15" fmla="*/ 3544 h 97337"/>
                <a:gd name="connsiteX16" fmla="*/ 44889 w 96628"/>
                <a:gd name="connsiteY16" fmla="*/ 9450 h 97337"/>
                <a:gd name="connsiteX17" fmla="*/ 31658 w 96628"/>
                <a:gd name="connsiteY17" fmla="*/ 12994 h 97337"/>
                <a:gd name="connsiteX18" fmla="*/ 28823 w 96628"/>
                <a:gd name="connsiteY18" fmla="*/ 7796 h 97337"/>
                <a:gd name="connsiteX19" fmla="*/ 24098 w 96628"/>
                <a:gd name="connsiteY19" fmla="*/ 6379 h 97337"/>
                <a:gd name="connsiteX20" fmla="*/ 22917 w 96628"/>
                <a:gd name="connsiteY20" fmla="*/ 11104 h 97337"/>
                <a:gd name="connsiteX21" fmla="*/ 25988 w 96628"/>
                <a:gd name="connsiteY21" fmla="*/ 16302 h 97337"/>
                <a:gd name="connsiteX22" fmla="*/ 16302 w 96628"/>
                <a:gd name="connsiteY22" fmla="*/ 25988 h 97337"/>
                <a:gd name="connsiteX23" fmla="*/ 11104 w 96628"/>
                <a:gd name="connsiteY23" fmla="*/ 23153 h 97337"/>
                <a:gd name="connsiteX24" fmla="*/ 6379 w 96628"/>
                <a:gd name="connsiteY24" fmla="*/ 24334 h 97337"/>
                <a:gd name="connsiteX25" fmla="*/ 7560 w 96628"/>
                <a:gd name="connsiteY25" fmla="*/ 29060 h 97337"/>
                <a:gd name="connsiteX26" fmla="*/ 12758 w 96628"/>
                <a:gd name="connsiteY26" fmla="*/ 31895 h 97337"/>
                <a:gd name="connsiteX27" fmla="*/ 9214 w 96628"/>
                <a:gd name="connsiteY27" fmla="*/ 45125 h 97337"/>
                <a:gd name="connsiteX28" fmla="*/ 3307 w 96628"/>
                <a:gd name="connsiteY28" fmla="*/ 45125 h 97337"/>
                <a:gd name="connsiteX29" fmla="*/ 0 w 96628"/>
                <a:gd name="connsiteY29" fmla="*/ 48669 h 97337"/>
                <a:gd name="connsiteX30" fmla="*/ 3307 w 96628"/>
                <a:gd name="connsiteY30" fmla="*/ 51976 h 97337"/>
                <a:gd name="connsiteX31" fmla="*/ 9214 w 96628"/>
                <a:gd name="connsiteY31" fmla="*/ 51976 h 97337"/>
                <a:gd name="connsiteX32" fmla="*/ 12758 w 96628"/>
                <a:gd name="connsiteY32" fmla="*/ 65207 h 97337"/>
                <a:gd name="connsiteX33" fmla="*/ 7560 w 96628"/>
                <a:gd name="connsiteY33" fmla="*/ 68278 h 97337"/>
                <a:gd name="connsiteX34" fmla="*/ 6379 w 96628"/>
                <a:gd name="connsiteY34" fmla="*/ 73003 h 97337"/>
                <a:gd name="connsiteX35" fmla="*/ 9450 w 96628"/>
                <a:gd name="connsiteY35" fmla="*/ 74657 h 97337"/>
                <a:gd name="connsiteX36" fmla="*/ 11104 w 96628"/>
                <a:gd name="connsiteY36" fmla="*/ 74184 h 97337"/>
                <a:gd name="connsiteX37" fmla="*/ 16302 w 96628"/>
                <a:gd name="connsiteY37" fmla="*/ 71349 h 97337"/>
                <a:gd name="connsiteX38" fmla="*/ 25988 w 96628"/>
                <a:gd name="connsiteY38" fmla="*/ 81036 h 97337"/>
                <a:gd name="connsiteX39" fmla="*/ 22917 w 96628"/>
                <a:gd name="connsiteY39" fmla="*/ 86234 h 97337"/>
                <a:gd name="connsiteX40" fmla="*/ 24098 w 96628"/>
                <a:gd name="connsiteY40" fmla="*/ 90959 h 97337"/>
                <a:gd name="connsiteX41" fmla="*/ 25752 w 96628"/>
                <a:gd name="connsiteY41" fmla="*/ 91431 h 97337"/>
                <a:gd name="connsiteX42" fmla="*/ 28823 w 96628"/>
                <a:gd name="connsiteY42" fmla="*/ 89777 h 97337"/>
                <a:gd name="connsiteX43" fmla="*/ 31658 w 96628"/>
                <a:gd name="connsiteY43" fmla="*/ 84580 h 97337"/>
                <a:gd name="connsiteX44" fmla="*/ 44889 w 96628"/>
                <a:gd name="connsiteY44" fmla="*/ 88124 h 97337"/>
                <a:gd name="connsiteX45" fmla="*/ 44889 w 96628"/>
                <a:gd name="connsiteY45" fmla="*/ 94030 h 97337"/>
                <a:gd name="connsiteX46" fmla="*/ 48196 w 96628"/>
                <a:gd name="connsiteY46" fmla="*/ 97338 h 97337"/>
                <a:gd name="connsiteX47" fmla="*/ 51740 w 96628"/>
                <a:gd name="connsiteY47" fmla="*/ 94030 h 97337"/>
                <a:gd name="connsiteX48" fmla="*/ 51740 w 96628"/>
                <a:gd name="connsiteY48" fmla="*/ 88124 h 97337"/>
                <a:gd name="connsiteX49" fmla="*/ 64970 w 96628"/>
                <a:gd name="connsiteY49" fmla="*/ 84580 h 97337"/>
                <a:gd name="connsiteX50" fmla="*/ 68042 w 96628"/>
                <a:gd name="connsiteY50" fmla="*/ 89777 h 97337"/>
                <a:gd name="connsiteX51" fmla="*/ 70877 w 96628"/>
                <a:gd name="connsiteY51" fmla="*/ 91431 h 97337"/>
                <a:gd name="connsiteX52" fmla="*/ 72531 w 96628"/>
                <a:gd name="connsiteY52" fmla="*/ 90959 h 97337"/>
                <a:gd name="connsiteX53" fmla="*/ 73712 w 96628"/>
                <a:gd name="connsiteY53" fmla="*/ 86234 h 97337"/>
                <a:gd name="connsiteX54" fmla="*/ 70640 w 96628"/>
                <a:gd name="connsiteY54" fmla="*/ 81036 h 97337"/>
                <a:gd name="connsiteX55" fmla="*/ 80327 w 96628"/>
                <a:gd name="connsiteY55" fmla="*/ 71349 h 97337"/>
                <a:gd name="connsiteX56" fmla="*/ 85525 w 96628"/>
                <a:gd name="connsiteY56" fmla="*/ 74184 h 97337"/>
                <a:gd name="connsiteX57" fmla="*/ 87179 w 96628"/>
                <a:gd name="connsiteY57" fmla="*/ 74657 h 97337"/>
                <a:gd name="connsiteX58" fmla="*/ 90014 w 96628"/>
                <a:gd name="connsiteY58" fmla="*/ 73003 h 97337"/>
                <a:gd name="connsiteX59" fmla="*/ 88833 w 96628"/>
                <a:gd name="connsiteY59" fmla="*/ 68278 h 97337"/>
                <a:gd name="connsiteX60" fmla="*/ 83635 w 96628"/>
                <a:gd name="connsiteY60" fmla="*/ 65207 h 97337"/>
                <a:gd name="connsiteX61" fmla="*/ 87179 w 96628"/>
                <a:gd name="connsiteY61" fmla="*/ 51976 h 97337"/>
                <a:gd name="connsiteX62" fmla="*/ 93085 w 96628"/>
                <a:gd name="connsiteY62" fmla="*/ 51976 h 97337"/>
                <a:gd name="connsiteX63" fmla="*/ 96629 w 96628"/>
                <a:gd name="connsiteY63" fmla="*/ 48669 h 97337"/>
                <a:gd name="connsiteX64" fmla="*/ 93085 w 96628"/>
                <a:gd name="connsiteY64" fmla="*/ 45125 h 97337"/>
                <a:gd name="connsiteX65" fmla="*/ 48196 w 96628"/>
                <a:gd name="connsiteY65" fmla="*/ 81272 h 97337"/>
                <a:gd name="connsiteX66" fmla="*/ 15357 w 96628"/>
                <a:gd name="connsiteY66" fmla="*/ 48433 h 97337"/>
                <a:gd name="connsiteX67" fmla="*/ 48196 w 96628"/>
                <a:gd name="connsiteY67" fmla="*/ 15593 h 97337"/>
                <a:gd name="connsiteX68" fmla="*/ 81036 w 96628"/>
                <a:gd name="connsiteY68" fmla="*/ 48433 h 97337"/>
                <a:gd name="connsiteX69" fmla="*/ 48196 w 96628"/>
                <a:gd name="connsiteY69" fmla="*/ 81272 h 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6628" h="97337">
                  <a:moveTo>
                    <a:pt x="93557" y="45125"/>
                  </a:moveTo>
                  <a:lnTo>
                    <a:pt x="87651" y="45125"/>
                  </a:lnTo>
                  <a:cubicBezTo>
                    <a:pt x="87179" y="40400"/>
                    <a:pt x="85997" y="35911"/>
                    <a:pt x="84107" y="31895"/>
                  </a:cubicBezTo>
                  <a:lnTo>
                    <a:pt x="89305" y="29060"/>
                  </a:lnTo>
                  <a:cubicBezTo>
                    <a:pt x="90959" y="28115"/>
                    <a:pt x="91431" y="25988"/>
                    <a:pt x="90486" y="24334"/>
                  </a:cubicBezTo>
                  <a:cubicBezTo>
                    <a:pt x="89541" y="22681"/>
                    <a:pt x="87415" y="22208"/>
                    <a:pt x="85761" y="23153"/>
                  </a:cubicBezTo>
                  <a:lnTo>
                    <a:pt x="80563" y="25988"/>
                  </a:lnTo>
                  <a:cubicBezTo>
                    <a:pt x="77964" y="22208"/>
                    <a:pt x="74657" y="18901"/>
                    <a:pt x="70877" y="16302"/>
                  </a:cubicBezTo>
                  <a:lnTo>
                    <a:pt x="73948" y="11104"/>
                  </a:lnTo>
                  <a:cubicBezTo>
                    <a:pt x="74894" y="9450"/>
                    <a:pt x="74421" y="7324"/>
                    <a:pt x="72767" y="6379"/>
                  </a:cubicBezTo>
                  <a:cubicBezTo>
                    <a:pt x="71113" y="5434"/>
                    <a:pt x="68987" y="6143"/>
                    <a:pt x="68042" y="7796"/>
                  </a:cubicBezTo>
                  <a:lnTo>
                    <a:pt x="64970" y="12994"/>
                  </a:lnTo>
                  <a:cubicBezTo>
                    <a:pt x="60954" y="11104"/>
                    <a:pt x="56465" y="9923"/>
                    <a:pt x="51740" y="9450"/>
                  </a:cubicBezTo>
                  <a:lnTo>
                    <a:pt x="51740" y="3544"/>
                  </a:lnTo>
                  <a:cubicBezTo>
                    <a:pt x="51740" y="1654"/>
                    <a:pt x="50323" y="0"/>
                    <a:pt x="48196" y="0"/>
                  </a:cubicBezTo>
                  <a:cubicBezTo>
                    <a:pt x="46070" y="0"/>
                    <a:pt x="44889" y="1418"/>
                    <a:pt x="44889" y="3544"/>
                  </a:cubicBezTo>
                  <a:lnTo>
                    <a:pt x="44889" y="9450"/>
                  </a:lnTo>
                  <a:cubicBezTo>
                    <a:pt x="40164" y="9923"/>
                    <a:pt x="35675" y="11104"/>
                    <a:pt x="31658" y="12994"/>
                  </a:cubicBezTo>
                  <a:lnTo>
                    <a:pt x="28823" y="7796"/>
                  </a:lnTo>
                  <a:cubicBezTo>
                    <a:pt x="27878" y="6143"/>
                    <a:pt x="25752" y="5670"/>
                    <a:pt x="24098" y="6379"/>
                  </a:cubicBezTo>
                  <a:cubicBezTo>
                    <a:pt x="22445" y="7324"/>
                    <a:pt x="21972" y="9450"/>
                    <a:pt x="22917" y="11104"/>
                  </a:cubicBezTo>
                  <a:lnTo>
                    <a:pt x="25988" y="16302"/>
                  </a:lnTo>
                  <a:cubicBezTo>
                    <a:pt x="22208" y="18901"/>
                    <a:pt x="18900" y="22208"/>
                    <a:pt x="16302" y="25988"/>
                  </a:cubicBezTo>
                  <a:lnTo>
                    <a:pt x="11104" y="23153"/>
                  </a:lnTo>
                  <a:cubicBezTo>
                    <a:pt x="9450" y="22208"/>
                    <a:pt x="7324" y="22681"/>
                    <a:pt x="6379" y="24334"/>
                  </a:cubicBezTo>
                  <a:cubicBezTo>
                    <a:pt x="5434" y="25988"/>
                    <a:pt x="5906" y="28115"/>
                    <a:pt x="7560" y="29060"/>
                  </a:cubicBezTo>
                  <a:lnTo>
                    <a:pt x="12758" y="31895"/>
                  </a:lnTo>
                  <a:cubicBezTo>
                    <a:pt x="10868" y="36147"/>
                    <a:pt x="9687" y="40636"/>
                    <a:pt x="9214" y="45125"/>
                  </a:cubicBezTo>
                  <a:lnTo>
                    <a:pt x="3307" y="45125"/>
                  </a:lnTo>
                  <a:cubicBezTo>
                    <a:pt x="1417" y="45125"/>
                    <a:pt x="0" y="46542"/>
                    <a:pt x="0" y="48669"/>
                  </a:cubicBezTo>
                  <a:cubicBezTo>
                    <a:pt x="0" y="50795"/>
                    <a:pt x="1417" y="51976"/>
                    <a:pt x="3307" y="51976"/>
                  </a:cubicBezTo>
                  <a:lnTo>
                    <a:pt x="9214" y="51976"/>
                  </a:lnTo>
                  <a:cubicBezTo>
                    <a:pt x="9687" y="56702"/>
                    <a:pt x="10868" y="61190"/>
                    <a:pt x="12758" y="65207"/>
                  </a:cubicBezTo>
                  <a:lnTo>
                    <a:pt x="7560" y="68278"/>
                  </a:lnTo>
                  <a:cubicBezTo>
                    <a:pt x="5906" y="69223"/>
                    <a:pt x="5434" y="71349"/>
                    <a:pt x="6379" y="73003"/>
                  </a:cubicBezTo>
                  <a:cubicBezTo>
                    <a:pt x="7087" y="73948"/>
                    <a:pt x="8269" y="74657"/>
                    <a:pt x="9450" y="74657"/>
                  </a:cubicBezTo>
                  <a:cubicBezTo>
                    <a:pt x="9923" y="74657"/>
                    <a:pt x="10632" y="74657"/>
                    <a:pt x="11104" y="74184"/>
                  </a:cubicBezTo>
                  <a:lnTo>
                    <a:pt x="16302" y="71349"/>
                  </a:lnTo>
                  <a:cubicBezTo>
                    <a:pt x="18900" y="75130"/>
                    <a:pt x="22208" y="78437"/>
                    <a:pt x="25988" y="81036"/>
                  </a:cubicBezTo>
                  <a:lnTo>
                    <a:pt x="22917" y="86234"/>
                  </a:lnTo>
                  <a:cubicBezTo>
                    <a:pt x="21972" y="87887"/>
                    <a:pt x="22445" y="90014"/>
                    <a:pt x="24098" y="90959"/>
                  </a:cubicBezTo>
                  <a:cubicBezTo>
                    <a:pt x="24571" y="91195"/>
                    <a:pt x="25280" y="91431"/>
                    <a:pt x="25752" y="91431"/>
                  </a:cubicBezTo>
                  <a:cubicBezTo>
                    <a:pt x="26933" y="91431"/>
                    <a:pt x="28115" y="90722"/>
                    <a:pt x="28823" y="89777"/>
                  </a:cubicBezTo>
                  <a:lnTo>
                    <a:pt x="31658" y="84580"/>
                  </a:lnTo>
                  <a:cubicBezTo>
                    <a:pt x="35675" y="86470"/>
                    <a:pt x="40164" y="87651"/>
                    <a:pt x="44889" y="88124"/>
                  </a:cubicBezTo>
                  <a:lnTo>
                    <a:pt x="44889" y="94030"/>
                  </a:lnTo>
                  <a:cubicBezTo>
                    <a:pt x="44889" y="95920"/>
                    <a:pt x="46306" y="97338"/>
                    <a:pt x="48196" y="97338"/>
                  </a:cubicBezTo>
                  <a:cubicBezTo>
                    <a:pt x="50086" y="97338"/>
                    <a:pt x="51740" y="95920"/>
                    <a:pt x="51740" y="94030"/>
                  </a:cubicBezTo>
                  <a:lnTo>
                    <a:pt x="51740" y="88124"/>
                  </a:lnTo>
                  <a:cubicBezTo>
                    <a:pt x="56465" y="87651"/>
                    <a:pt x="60954" y="86470"/>
                    <a:pt x="64970" y="84580"/>
                  </a:cubicBezTo>
                  <a:lnTo>
                    <a:pt x="68042" y="89777"/>
                  </a:lnTo>
                  <a:cubicBezTo>
                    <a:pt x="68042" y="89777"/>
                    <a:pt x="69932" y="91431"/>
                    <a:pt x="70877" y="91431"/>
                  </a:cubicBezTo>
                  <a:cubicBezTo>
                    <a:pt x="71586" y="91431"/>
                    <a:pt x="72058" y="91431"/>
                    <a:pt x="72531" y="90959"/>
                  </a:cubicBezTo>
                  <a:cubicBezTo>
                    <a:pt x="74184" y="90014"/>
                    <a:pt x="74657" y="87887"/>
                    <a:pt x="73712" y="86234"/>
                  </a:cubicBezTo>
                  <a:lnTo>
                    <a:pt x="70640" y="81036"/>
                  </a:lnTo>
                  <a:cubicBezTo>
                    <a:pt x="74421" y="78437"/>
                    <a:pt x="77729" y="75130"/>
                    <a:pt x="80327" y="71349"/>
                  </a:cubicBezTo>
                  <a:lnTo>
                    <a:pt x="85525" y="74184"/>
                  </a:lnTo>
                  <a:cubicBezTo>
                    <a:pt x="85525" y="74184"/>
                    <a:pt x="86706" y="74657"/>
                    <a:pt x="87179" y="74657"/>
                  </a:cubicBezTo>
                  <a:cubicBezTo>
                    <a:pt x="88360" y="74657"/>
                    <a:pt x="89541" y="73948"/>
                    <a:pt x="90014" y="73003"/>
                  </a:cubicBezTo>
                  <a:cubicBezTo>
                    <a:pt x="90959" y="71349"/>
                    <a:pt x="90486" y="69223"/>
                    <a:pt x="88833" y="68278"/>
                  </a:cubicBezTo>
                  <a:lnTo>
                    <a:pt x="83635" y="65207"/>
                  </a:lnTo>
                  <a:cubicBezTo>
                    <a:pt x="85525" y="61190"/>
                    <a:pt x="86706" y="56702"/>
                    <a:pt x="87179" y="51976"/>
                  </a:cubicBezTo>
                  <a:lnTo>
                    <a:pt x="93085" y="51976"/>
                  </a:lnTo>
                  <a:cubicBezTo>
                    <a:pt x="94975" y="51976"/>
                    <a:pt x="96629" y="50559"/>
                    <a:pt x="96629" y="48669"/>
                  </a:cubicBezTo>
                  <a:cubicBezTo>
                    <a:pt x="96629" y="46779"/>
                    <a:pt x="94975" y="45125"/>
                    <a:pt x="93085" y="45125"/>
                  </a:cubicBezTo>
                  <a:close/>
                  <a:moveTo>
                    <a:pt x="48196" y="81272"/>
                  </a:moveTo>
                  <a:cubicBezTo>
                    <a:pt x="30004" y="81272"/>
                    <a:pt x="15357" y="66624"/>
                    <a:pt x="15357" y="48433"/>
                  </a:cubicBezTo>
                  <a:cubicBezTo>
                    <a:pt x="15357" y="30241"/>
                    <a:pt x="30004" y="15593"/>
                    <a:pt x="48196" y="15593"/>
                  </a:cubicBezTo>
                  <a:cubicBezTo>
                    <a:pt x="66388" y="15593"/>
                    <a:pt x="81036" y="30241"/>
                    <a:pt x="81036" y="48433"/>
                  </a:cubicBezTo>
                  <a:cubicBezTo>
                    <a:pt x="81036" y="66624"/>
                    <a:pt x="66388" y="81272"/>
                    <a:pt x="48196" y="81272"/>
                  </a:cubicBezTo>
                  <a:close/>
                </a:path>
              </a:pathLst>
            </a:custGeom>
            <a:grpFill/>
            <a:ln w="23606" cap="flat">
              <a:noFill/>
              <a:prstDash val="solid"/>
              <a:miter/>
            </a:ln>
          </p:spPr>
          <p:txBody>
            <a:bodyPr rtlCol="0" anchor="ctr"/>
            <a:lstStyle/>
            <a:p>
              <a:endParaRPr lang="es-CO" sz="1050"/>
            </a:p>
          </p:txBody>
        </p:sp>
        <p:sp>
          <p:nvSpPr>
            <p:cNvPr id="19" name="Forma libre: forma 18">
              <a:extLst>
                <a:ext uri="{FF2B5EF4-FFF2-40B4-BE49-F238E27FC236}">
                  <a16:creationId xmlns:a16="http://schemas.microsoft.com/office/drawing/2014/main" id="{25ABCF5D-32E7-D4A5-0210-430AED74B33E}"/>
                </a:ext>
              </a:extLst>
            </p:cNvPr>
            <p:cNvSpPr/>
            <p:nvPr/>
          </p:nvSpPr>
          <p:spPr>
            <a:xfrm>
              <a:off x="8746297" y="2471399"/>
              <a:ext cx="27405" cy="54338"/>
            </a:xfrm>
            <a:custGeom>
              <a:avLst/>
              <a:gdLst>
                <a:gd name="connsiteX0" fmla="*/ 13467 w 27405"/>
                <a:gd name="connsiteY0" fmla="*/ 12049 h 54338"/>
                <a:gd name="connsiteX1" fmla="*/ 20318 w 27405"/>
                <a:gd name="connsiteY1" fmla="*/ 17955 h 54338"/>
                <a:gd name="connsiteX2" fmla="*/ 23862 w 27405"/>
                <a:gd name="connsiteY2" fmla="*/ 21499 h 54338"/>
                <a:gd name="connsiteX3" fmla="*/ 27169 w 27405"/>
                <a:gd name="connsiteY3" fmla="*/ 17955 h 54338"/>
                <a:gd name="connsiteX4" fmla="*/ 17010 w 27405"/>
                <a:gd name="connsiteY4" fmla="*/ 5670 h 54338"/>
                <a:gd name="connsiteX5" fmla="*/ 17010 w 27405"/>
                <a:gd name="connsiteY5" fmla="*/ 3544 h 54338"/>
                <a:gd name="connsiteX6" fmla="*/ 13467 w 27405"/>
                <a:gd name="connsiteY6" fmla="*/ 0 h 54338"/>
                <a:gd name="connsiteX7" fmla="*/ 10159 w 27405"/>
                <a:gd name="connsiteY7" fmla="*/ 3544 h 54338"/>
                <a:gd name="connsiteX8" fmla="*/ 10159 w 27405"/>
                <a:gd name="connsiteY8" fmla="*/ 5670 h 54338"/>
                <a:gd name="connsiteX9" fmla="*/ 0 w 27405"/>
                <a:gd name="connsiteY9" fmla="*/ 17955 h 54338"/>
                <a:gd name="connsiteX10" fmla="*/ 13703 w 27405"/>
                <a:gd name="connsiteY10" fmla="*/ 30477 h 54338"/>
                <a:gd name="connsiteX11" fmla="*/ 20554 w 27405"/>
                <a:gd name="connsiteY11" fmla="*/ 36383 h 54338"/>
                <a:gd name="connsiteX12" fmla="*/ 13703 w 27405"/>
                <a:gd name="connsiteY12" fmla="*/ 42290 h 54338"/>
                <a:gd name="connsiteX13" fmla="*/ 6852 w 27405"/>
                <a:gd name="connsiteY13" fmla="*/ 36383 h 54338"/>
                <a:gd name="connsiteX14" fmla="*/ 3544 w 27405"/>
                <a:gd name="connsiteY14" fmla="*/ 32840 h 54338"/>
                <a:gd name="connsiteX15" fmla="*/ 236 w 27405"/>
                <a:gd name="connsiteY15" fmla="*/ 36383 h 54338"/>
                <a:gd name="connsiteX16" fmla="*/ 10395 w 27405"/>
                <a:gd name="connsiteY16" fmla="*/ 48669 h 54338"/>
                <a:gd name="connsiteX17" fmla="*/ 10395 w 27405"/>
                <a:gd name="connsiteY17" fmla="*/ 50795 h 54338"/>
                <a:gd name="connsiteX18" fmla="*/ 13703 w 27405"/>
                <a:gd name="connsiteY18" fmla="*/ 54339 h 54338"/>
                <a:gd name="connsiteX19" fmla="*/ 17247 w 27405"/>
                <a:gd name="connsiteY19" fmla="*/ 50795 h 54338"/>
                <a:gd name="connsiteX20" fmla="*/ 17247 w 27405"/>
                <a:gd name="connsiteY20" fmla="*/ 48669 h 54338"/>
                <a:gd name="connsiteX21" fmla="*/ 27406 w 27405"/>
                <a:gd name="connsiteY21" fmla="*/ 36383 h 54338"/>
                <a:gd name="connsiteX22" fmla="*/ 13703 w 27405"/>
                <a:gd name="connsiteY22" fmla="*/ 23626 h 54338"/>
                <a:gd name="connsiteX23" fmla="*/ 6852 w 27405"/>
                <a:gd name="connsiteY23" fmla="*/ 17719 h 54338"/>
                <a:gd name="connsiteX24" fmla="*/ 13703 w 27405"/>
                <a:gd name="connsiteY24" fmla="*/ 11813 h 5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405" h="54338">
                  <a:moveTo>
                    <a:pt x="13467" y="12049"/>
                  </a:moveTo>
                  <a:cubicBezTo>
                    <a:pt x="17247" y="12049"/>
                    <a:pt x="20318" y="14648"/>
                    <a:pt x="20318" y="17955"/>
                  </a:cubicBezTo>
                  <a:cubicBezTo>
                    <a:pt x="20318" y="19846"/>
                    <a:pt x="21736" y="21499"/>
                    <a:pt x="23862" y="21499"/>
                  </a:cubicBezTo>
                  <a:cubicBezTo>
                    <a:pt x="25988" y="21499"/>
                    <a:pt x="27169" y="19846"/>
                    <a:pt x="27169" y="17955"/>
                  </a:cubicBezTo>
                  <a:cubicBezTo>
                    <a:pt x="27169" y="12049"/>
                    <a:pt x="22917" y="7088"/>
                    <a:pt x="17010" y="5670"/>
                  </a:cubicBezTo>
                  <a:lnTo>
                    <a:pt x="17010" y="3544"/>
                  </a:lnTo>
                  <a:cubicBezTo>
                    <a:pt x="17010" y="1654"/>
                    <a:pt x="15593" y="0"/>
                    <a:pt x="13467" y="0"/>
                  </a:cubicBezTo>
                  <a:cubicBezTo>
                    <a:pt x="11341" y="0"/>
                    <a:pt x="10159" y="1418"/>
                    <a:pt x="10159" y="3544"/>
                  </a:cubicBezTo>
                  <a:lnTo>
                    <a:pt x="10159" y="5670"/>
                  </a:lnTo>
                  <a:cubicBezTo>
                    <a:pt x="4252" y="7088"/>
                    <a:pt x="0" y="12049"/>
                    <a:pt x="0" y="17955"/>
                  </a:cubicBezTo>
                  <a:cubicBezTo>
                    <a:pt x="0" y="25752"/>
                    <a:pt x="5434" y="30477"/>
                    <a:pt x="13703" y="30477"/>
                  </a:cubicBezTo>
                  <a:cubicBezTo>
                    <a:pt x="18192" y="30477"/>
                    <a:pt x="20554" y="32367"/>
                    <a:pt x="20554" y="36383"/>
                  </a:cubicBezTo>
                  <a:cubicBezTo>
                    <a:pt x="20554" y="39455"/>
                    <a:pt x="17483" y="42290"/>
                    <a:pt x="13703" y="42290"/>
                  </a:cubicBezTo>
                  <a:cubicBezTo>
                    <a:pt x="9923" y="42290"/>
                    <a:pt x="6852" y="39691"/>
                    <a:pt x="6852" y="36383"/>
                  </a:cubicBezTo>
                  <a:cubicBezTo>
                    <a:pt x="6852" y="34493"/>
                    <a:pt x="5434" y="32840"/>
                    <a:pt x="3544" y="32840"/>
                  </a:cubicBezTo>
                  <a:cubicBezTo>
                    <a:pt x="1654" y="32840"/>
                    <a:pt x="236" y="34257"/>
                    <a:pt x="236" y="36383"/>
                  </a:cubicBezTo>
                  <a:cubicBezTo>
                    <a:pt x="236" y="42290"/>
                    <a:pt x="4489" y="47251"/>
                    <a:pt x="10395" y="48669"/>
                  </a:cubicBezTo>
                  <a:lnTo>
                    <a:pt x="10395" y="50795"/>
                  </a:lnTo>
                  <a:cubicBezTo>
                    <a:pt x="10395" y="52685"/>
                    <a:pt x="11813" y="54339"/>
                    <a:pt x="13703" y="54339"/>
                  </a:cubicBezTo>
                  <a:cubicBezTo>
                    <a:pt x="15593" y="54339"/>
                    <a:pt x="17247" y="52685"/>
                    <a:pt x="17247" y="50795"/>
                  </a:cubicBezTo>
                  <a:lnTo>
                    <a:pt x="17247" y="48669"/>
                  </a:lnTo>
                  <a:cubicBezTo>
                    <a:pt x="23153" y="47251"/>
                    <a:pt x="27406" y="42290"/>
                    <a:pt x="27406" y="36383"/>
                  </a:cubicBezTo>
                  <a:cubicBezTo>
                    <a:pt x="27406" y="28587"/>
                    <a:pt x="21972" y="23626"/>
                    <a:pt x="13703" y="23626"/>
                  </a:cubicBezTo>
                  <a:cubicBezTo>
                    <a:pt x="9214" y="23626"/>
                    <a:pt x="6852" y="21736"/>
                    <a:pt x="6852" y="17719"/>
                  </a:cubicBezTo>
                  <a:cubicBezTo>
                    <a:pt x="6852" y="14412"/>
                    <a:pt x="9923" y="11813"/>
                    <a:pt x="13703" y="11813"/>
                  </a:cubicBezTo>
                  <a:close/>
                </a:path>
              </a:pathLst>
            </a:custGeom>
            <a:grpFill/>
            <a:ln w="23606" cap="flat">
              <a:noFill/>
              <a:prstDash val="solid"/>
              <a:miter/>
            </a:ln>
          </p:spPr>
          <p:txBody>
            <a:bodyPr rtlCol="0" anchor="ctr"/>
            <a:lstStyle/>
            <a:p>
              <a:endParaRPr lang="es-CO" sz="1050"/>
            </a:p>
          </p:txBody>
        </p:sp>
        <p:sp>
          <p:nvSpPr>
            <p:cNvPr id="20" name="Forma libre: forma 19">
              <a:extLst>
                <a:ext uri="{FF2B5EF4-FFF2-40B4-BE49-F238E27FC236}">
                  <a16:creationId xmlns:a16="http://schemas.microsoft.com/office/drawing/2014/main" id="{05C95CD8-981B-3329-F793-5A8D2E2FCE19}"/>
                </a:ext>
              </a:extLst>
            </p:cNvPr>
            <p:cNvSpPr/>
            <p:nvPr/>
          </p:nvSpPr>
          <p:spPr>
            <a:xfrm>
              <a:off x="8659119" y="2320195"/>
              <a:ext cx="130886" cy="130886"/>
            </a:xfrm>
            <a:custGeom>
              <a:avLst/>
              <a:gdLst>
                <a:gd name="connsiteX0" fmla="*/ 54103 w 130886"/>
                <a:gd name="connsiteY0" fmla="*/ 124271 h 130886"/>
                <a:gd name="connsiteX1" fmla="*/ 60718 w 130886"/>
                <a:gd name="connsiteY1" fmla="*/ 130886 h 130886"/>
                <a:gd name="connsiteX2" fmla="*/ 69932 w 130886"/>
                <a:gd name="connsiteY2" fmla="*/ 130886 h 130886"/>
                <a:gd name="connsiteX3" fmla="*/ 76548 w 130886"/>
                <a:gd name="connsiteY3" fmla="*/ 124271 h 130886"/>
                <a:gd name="connsiteX4" fmla="*/ 76548 w 130886"/>
                <a:gd name="connsiteY4" fmla="*/ 118837 h 130886"/>
                <a:gd name="connsiteX5" fmla="*/ 82454 w 130886"/>
                <a:gd name="connsiteY5" fmla="*/ 117419 h 130886"/>
                <a:gd name="connsiteX6" fmla="*/ 85052 w 130886"/>
                <a:gd name="connsiteY6" fmla="*/ 122145 h 130886"/>
                <a:gd name="connsiteX7" fmla="*/ 94030 w 130886"/>
                <a:gd name="connsiteY7" fmla="*/ 124507 h 130886"/>
                <a:gd name="connsiteX8" fmla="*/ 102063 w 130886"/>
                <a:gd name="connsiteY8" fmla="*/ 120018 h 130886"/>
                <a:gd name="connsiteX9" fmla="*/ 104426 w 130886"/>
                <a:gd name="connsiteY9" fmla="*/ 111040 h 130886"/>
                <a:gd name="connsiteX10" fmla="*/ 101826 w 130886"/>
                <a:gd name="connsiteY10" fmla="*/ 106315 h 130886"/>
                <a:gd name="connsiteX11" fmla="*/ 106080 w 130886"/>
                <a:gd name="connsiteY11" fmla="*/ 102063 h 130886"/>
                <a:gd name="connsiteX12" fmla="*/ 110804 w 130886"/>
                <a:gd name="connsiteY12" fmla="*/ 104662 h 130886"/>
                <a:gd name="connsiteX13" fmla="*/ 119782 w 130886"/>
                <a:gd name="connsiteY13" fmla="*/ 102299 h 130886"/>
                <a:gd name="connsiteX14" fmla="*/ 124508 w 130886"/>
                <a:gd name="connsiteY14" fmla="*/ 94266 h 130886"/>
                <a:gd name="connsiteX15" fmla="*/ 125216 w 130886"/>
                <a:gd name="connsiteY15" fmla="*/ 89305 h 130886"/>
                <a:gd name="connsiteX16" fmla="*/ 122145 w 130886"/>
                <a:gd name="connsiteY16" fmla="*/ 85289 h 130886"/>
                <a:gd name="connsiteX17" fmla="*/ 117419 w 130886"/>
                <a:gd name="connsiteY17" fmla="*/ 82453 h 130886"/>
                <a:gd name="connsiteX18" fmla="*/ 118837 w 130886"/>
                <a:gd name="connsiteY18" fmla="*/ 76783 h 130886"/>
                <a:gd name="connsiteX19" fmla="*/ 124271 w 130886"/>
                <a:gd name="connsiteY19" fmla="*/ 76783 h 130886"/>
                <a:gd name="connsiteX20" fmla="*/ 130886 w 130886"/>
                <a:gd name="connsiteY20" fmla="*/ 70168 h 130886"/>
                <a:gd name="connsiteX21" fmla="*/ 130886 w 130886"/>
                <a:gd name="connsiteY21" fmla="*/ 60954 h 130886"/>
                <a:gd name="connsiteX22" fmla="*/ 124271 w 130886"/>
                <a:gd name="connsiteY22" fmla="*/ 54339 h 130886"/>
                <a:gd name="connsiteX23" fmla="*/ 118837 w 130886"/>
                <a:gd name="connsiteY23" fmla="*/ 54339 h 130886"/>
                <a:gd name="connsiteX24" fmla="*/ 117419 w 130886"/>
                <a:gd name="connsiteY24" fmla="*/ 48433 h 130886"/>
                <a:gd name="connsiteX25" fmla="*/ 122145 w 130886"/>
                <a:gd name="connsiteY25" fmla="*/ 45597 h 130886"/>
                <a:gd name="connsiteX26" fmla="*/ 124508 w 130886"/>
                <a:gd name="connsiteY26" fmla="*/ 36856 h 130886"/>
                <a:gd name="connsiteX27" fmla="*/ 119782 w 130886"/>
                <a:gd name="connsiteY27" fmla="*/ 28823 h 130886"/>
                <a:gd name="connsiteX28" fmla="*/ 110804 w 130886"/>
                <a:gd name="connsiteY28" fmla="*/ 26461 h 130886"/>
                <a:gd name="connsiteX29" fmla="*/ 106080 w 130886"/>
                <a:gd name="connsiteY29" fmla="*/ 29060 h 130886"/>
                <a:gd name="connsiteX30" fmla="*/ 101826 w 130886"/>
                <a:gd name="connsiteY30" fmla="*/ 24807 h 130886"/>
                <a:gd name="connsiteX31" fmla="*/ 104426 w 130886"/>
                <a:gd name="connsiteY31" fmla="*/ 20082 h 130886"/>
                <a:gd name="connsiteX32" fmla="*/ 102063 w 130886"/>
                <a:gd name="connsiteY32" fmla="*/ 11104 h 130886"/>
                <a:gd name="connsiteX33" fmla="*/ 94030 w 130886"/>
                <a:gd name="connsiteY33" fmla="*/ 6379 h 130886"/>
                <a:gd name="connsiteX34" fmla="*/ 85052 w 130886"/>
                <a:gd name="connsiteY34" fmla="*/ 8741 h 130886"/>
                <a:gd name="connsiteX35" fmla="*/ 82454 w 130886"/>
                <a:gd name="connsiteY35" fmla="*/ 13467 h 130886"/>
                <a:gd name="connsiteX36" fmla="*/ 76548 w 130886"/>
                <a:gd name="connsiteY36" fmla="*/ 12049 h 130886"/>
                <a:gd name="connsiteX37" fmla="*/ 76548 w 130886"/>
                <a:gd name="connsiteY37" fmla="*/ 6615 h 130886"/>
                <a:gd name="connsiteX38" fmla="*/ 69932 w 130886"/>
                <a:gd name="connsiteY38" fmla="*/ 0 h 130886"/>
                <a:gd name="connsiteX39" fmla="*/ 60718 w 130886"/>
                <a:gd name="connsiteY39" fmla="*/ 0 h 130886"/>
                <a:gd name="connsiteX40" fmla="*/ 54103 w 130886"/>
                <a:gd name="connsiteY40" fmla="*/ 6615 h 130886"/>
                <a:gd name="connsiteX41" fmla="*/ 54103 w 130886"/>
                <a:gd name="connsiteY41" fmla="*/ 12049 h 130886"/>
                <a:gd name="connsiteX42" fmla="*/ 48196 w 130886"/>
                <a:gd name="connsiteY42" fmla="*/ 13467 h 130886"/>
                <a:gd name="connsiteX43" fmla="*/ 45598 w 130886"/>
                <a:gd name="connsiteY43" fmla="*/ 8741 h 130886"/>
                <a:gd name="connsiteX44" fmla="*/ 36620 w 130886"/>
                <a:gd name="connsiteY44" fmla="*/ 6379 h 130886"/>
                <a:gd name="connsiteX45" fmla="*/ 28588 w 130886"/>
                <a:gd name="connsiteY45" fmla="*/ 11104 h 130886"/>
                <a:gd name="connsiteX46" fmla="*/ 26225 w 130886"/>
                <a:gd name="connsiteY46" fmla="*/ 20082 h 130886"/>
                <a:gd name="connsiteX47" fmla="*/ 29060 w 130886"/>
                <a:gd name="connsiteY47" fmla="*/ 24807 h 130886"/>
                <a:gd name="connsiteX48" fmla="*/ 24807 w 130886"/>
                <a:gd name="connsiteY48" fmla="*/ 29060 h 130886"/>
                <a:gd name="connsiteX49" fmla="*/ 20082 w 130886"/>
                <a:gd name="connsiteY49" fmla="*/ 26461 h 130886"/>
                <a:gd name="connsiteX50" fmla="*/ 15121 w 130886"/>
                <a:gd name="connsiteY50" fmla="*/ 25752 h 130886"/>
                <a:gd name="connsiteX51" fmla="*/ 11104 w 130886"/>
                <a:gd name="connsiteY51" fmla="*/ 28587 h 130886"/>
                <a:gd name="connsiteX52" fmla="*/ 6379 w 130886"/>
                <a:gd name="connsiteY52" fmla="*/ 36620 h 130886"/>
                <a:gd name="connsiteX53" fmla="*/ 8741 w 130886"/>
                <a:gd name="connsiteY53" fmla="*/ 45361 h 130886"/>
                <a:gd name="connsiteX54" fmla="*/ 13467 w 130886"/>
                <a:gd name="connsiteY54" fmla="*/ 48196 h 130886"/>
                <a:gd name="connsiteX55" fmla="*/ 12049 w 130886"/>
                <a:gd name="connsiteY55" fmla="*/ 54103 h 130886"/>
                <a:gd name="connsiteX56" fmla="*/ 6615 w 130886"/>
                <a:gd name="connsiteY56" fmla="*/ 54103 h 130886"/>
                <a:gd name="connsiteX57" fmla="*/ 0 w 130886"/>
                <a:gd name="connsiteY57" fmla="*/ 60718 h 130886"/>
                <a:gd name="connsiteX58" fmla="*/ 0 w 130886"/>
                <a:gd name="connsiteY58" fmla="*/ 69932 h 130886"/>
                <a:gd name="connsiteX59" fmla="*/ 6615 w 130886"/>
                <a:gd name="connsiteY59" fmla="*/ 76547 h 130886"/>
                <a:gd name="connsiteX60" fmla="*/ 12049 w 130886"/>
                <a:gd name="connsiteY60" fmla="*/ 76547 h 130886"/>
                <a:gd name="connsiteX61" fmla="*/ 13467 w 130886"/>
                <a:gd name="connsiteY61" fmla="*/ 82217 h 130886"/>
                <a:gd name="connsiteX62" fmla="*/ 8741 w 130886"/>
                <a:gd name="connsiteY62" fmla="*/ 85052 h 130886"/>
                <a:gd name="connsiteX63" fmla="*/ 5671 w 130886"/>
                <a:gd name="connsiteY63" fmla="*/ 89069 h 130886"/>
                <a:gd name="connsiteX64" fmla="*/ 6379 w 130886"/>
                <a:gd name="connsiteY64" fmla="*/ 94030 h 130886"/>
                <a:gd name="connsiteX65" fmla="*/ 11104 w 130886"/>
                <a:gd name="connsiteY65" fmla="*/ 102063 h 130886"/>
                <a:gd name="connsiteX66" fmla="*/ 20082 w 130886"/>
                <a:gd name="connsiteY66" fmla="*/ 104425 h 130886"/>
                <a:gd name="connsiteX67" fmla="*/ 24807 w 130886"/>
                <a:gd name="connsiteY67" fmla="*/ 101826 h 130886"/>
                <a:gd name="connsiteX68" fmla="*/ 29060 w 130886"/>
                <a:gd name="connsiteY68" fmla="*/ 106079 h 130886"/>
                <a:gd name="connsiteX69" fmla="*/ 26225 w 130886"/>
                <a:gd name="connsiteY69" fmla="*/ 110804 h 130886"/>
                <a:gd name="connsiteX70" fmla="*/ 28588 w 130886"/>
                <a:gd name="connsiteY70" fmla="*/ 119782 h 130886"/>
                <a:gd name="connsiteX71" fmla="*/ 36620 w 130886"/>
                <a:gd name="connsiteY71" fmla="*/ 124271 h 130886"/>
                <a:gd name="connsiteX72" fmla="*/ 45598 w 130886"/>
                <a:gd name="connsiteY72" fmla="*/ 121908 h 130886"/>
                <a:gd name="connsiteX73" fmla="*/ 48196 w 130886"/>
                <a:gd name="connsiteY73" fmla="*/ 117183 h 130886"/>
                <a:gd name="connsiteX74" fmla="*/ 54103 w 130886"/>
                <a:gd name="connsiteY74" fmla="*/ 118601 h 130886"/>
                <a:gd name="connsiteX75" fmla="*/ 54103 w 130886"/>
                <a:gd name="connsiteY75" fmla="*/ 124035 h 130886"/>
                <a:gd name="connsiteX76" fmla="*/ 47960 w 130886"/>
                <a:gd name="connsiteY76" fmla="*/ 109859 h 130886"/>
                <a:gd name="connsiteX77" fmla="*/ 43708 w 130886"/>
                <a:gd name="connsiteY77" fmla="*/ 111277 h 130886"/>
                <a:gd name="connsiteX78" fmla="*/ 39692 w 130886"/>
                <a:gd name="connsiteY78" fmla="*/ 118128 h 130886"/>
                <a:gd name="connsiteX79" fmla="*/ 32367 w 130886"/>
                <a:gd name="connsiteY79" fmla="*/ 113876 h 130886"/>
                <a:gd name="connsiteX80" fmla="*/ 36384 w 130886"/>
                <a:gd name="connsiteY80" fmla="*/ 107024 h 130886"/>
                <a:gd name="connsiteX81" fmla="*/ 35675 w 130886"/>
                <a:gd name="connsiteY81" fmla="*/ 102535 h 130886"/>
                <a:gd name="connsiteX82" fmla="*/ 28351 w 130886"/>
                <a:gd name="connsiteY82" fmla="*/ 95211 h 130886"/>
                <a:gd name="connsiteX83" fmla="*/ 23862 w 130886"/>
                <a:gd name="connsiteY83" fmla="*/ 94503 h 130886"/>
                <a:gd name="connsiteX84" fmla="*/ 17010 w 130886"/>
                <a:gd name="connsiteY84" fmla="*/ 98519 h 130886"/>
                <a:gd name="connsiteX85" fmla="*/ 12758 w 130886"/>
                <a:gd name="connsiteY85" fmla="*/ 91195 h 130886"/>
                <a:gd name="connsiteX86" fmla="*/ 19610 w 130886"/>
                <a:gd name="connsiteY86" fmla="*/ 87179 h 130886"/>
                <a:gd name="connsiteX87" fmla="*/ 21027 w 130886"/>
                <a:gd name="connsiteY87" fmla="*/ 82926 h 130886"/>
                <a:gd name="connsiteX88" fmla="*/ 18428 w 130886"/>
                <a:gd name="connsiteY88" fmla="*/ 73003 h 130886"/>
                <a:gd name="connsiteX89" fmla="*/ 15121 w 130886"/>
                <a:gd name="connsiteY89" fmla="*/ 70168 h 130886"/>
                <a:gd name="connsiteX90" fmla="*/ 7088 w 130886"/>
                <a:gd name="connsiteY90" fmla="*/ 70168 h 130886"/>
                <a:gd name="connsiteX91" fmla="*/ 7088 w 130886"/>
                <a:gd name="connsiteY91" fmla="*/ 61663 h 130886"/>
                <a:gd name="connsiteX92" fmla="*/ 15121 w 130886"/>
                <a:gd name="connsiteY92" fmla="*/ 61663 h 130886"/>
                <a:gd name="connsiteX93" fmla="*/ 18428 w 130886"/>
                <a:gd name="connsiteY93" fmla="*/ 58828 h 130886"/>
                <a:gd name="connsiteX94" fmla="*/ 21027 w 130886"/>
                <a:gd name="connsiteY94" fmla="*/ 48905 h 130886"/>
                <a:gd name="connsiteX95" fmla="*/ 19610 w 130886"/>
                <a:gd name="connsiteY95" fmla="*/ 44652 h 130886"/>
                <a:gd name="connsiteX96" fmla="*/ 12758 w 130886"/>
                <a:gd name="connsiteY96" fmla="*/ 40636 h 130886"/>
                <a:gd name="connsiteX97" fmla="*/ 17010 w 130886"/>
                <a:gd name="connsiteY97" fmla="*/ 33312 h 130886"/>
                <a:gd name="connsiteX98" fmla="*/ 23862 w 130886"/>
                <a:gd name="connsiteY98" fmla="*/ 37328 h 130886"/>
                <a:gd name="connsiteX99" fmla="*/ 28351 w 130886"/>
                <a:gd name="connsiteY99" fmla="*/ 36620 h 130886"/>
                <a:gd name="connsiteX100" fmla="*/ 35675 w 130886"/>
                <a:gd name="connsiteY100" fmla="*/ 29296 h 130886"/>
                <a:gd name="connsiteX101" fmla="*/ 36384 w 130886"/>
                <a:gd name="connsiteY101" fmla="*/ 24807 h 130886"/>
                <a:gd name="connsiteX102" fmla="*/ 32367 w 130886"/>
                <a:gd name="connsiteY102" fmla="*/ 17955 h 130886"/>
                <a:gd name="connsiteX103" fmla="*/ 39692 w 130886"/>
                <a:gd name="connsiteY103" fmla="*/ 13703 h 130886"/>
                <a:gd name="connsiteX104" fmla="*/ 43708 w 130886"/>
                <a:gd name="connsiteY104" fmla="*/ 20554 h 130886"/>
                <a:gd name="connsiteX105" fmla="*/ 47960 w 130886"/>
                <a:gd name="connsiteY105" fmla="*/ 21972 h 130886"/>
                <a:gd name="connsiteX106" fmla="*/ 57883 w 130886"/>
                <a:gd name="connsiteY106" fmla="*/ 19373 h 130886"/>
                <a:gd name="connsiteX107" fmla="*/ 60718 w 130886"/>
                <a:gd name="connsiteY107" fmla="*/ 15829 h 130886"/>
                <a:gd name="connsiteX108" fmla="*/ 60718 w 130886"/>
                <a:gd name="connsiteY108" fmla="*/ 7796 h 130886"/>
                <a:gd name="connsiteX109" fmla="*/ 69224 w 130886"/>
                <a:gd name="connsiteY109" fmla="*/ 7796 h 130886"/>
                <a:gd name="connsiteX110" fmla="*/ 69224 w 130886"/>
                <a:gd name="connsiteY110" fmla="*/ 15829 h 130886"/>
                <a:gd name="connsiteX111" fmla="*/ 72294 w 130886"/>
                <a:gd name="connsiteY111" fmla="*/ 19373 h 130886"/>
                <a:gd name="connsiteX112" fmla="*/ 82217 w 130886"/>
                <a:gd name="connsiteY112" fmla="*/ 21972 h 130886"/>
                <a:gd name="connsiteX113" fmla="*/ 86470 w 130886"/>
                <a:gd name="connsiteY113" fmla="*/ 20554 h 130886"/>
                <a:gd name="connsiteX114" fmla="*/ 90487 w 130886"/>
                <a:gd name="connsiteY114" fmla="*/ 13703 h 130886"/>
                <a:gd name="connsiteX115" fmla="*/ 97810 w 130886"/>
                <a:gd name="connsiteY115" fmla="*/ 17955 h 130886"/>
                <a:gd name="connsiteX116" fmla="*/ 93794 w 130886"/>
                <a:gd name="connsiteY116" fmla="*/ 24807 h 130886"/>
                <a:gd name="connsiteX117" fmla="*/ 94503 w 130886"/>
                <a:gd name="connsiteY117" fmla="*/ 29296 h 130886"/>
                <a:gd name="connsiteX118" fmla="*/ 101826 w 130886"/>
                <a:gd name="connsiteY118" fmla="*/ 36620 h 130886"/>
                <a:gd name="connsiteX119" fmla="*/ 106315 w 130886"/>
                <a:gd name="connsiteY119" fmla="*/ 37328 h 130886"/>
                <a:gd name="connsiteX120" fmla="*/ 113167 w 130886"/>
                <a:gd name="connsiteY120" fmla="*/ 33312 h 130886"/>
                <a:gd name="connsiteX121" fmla="*/ 117419 w 130886"/>
                <a:gd name="connsiteY121" fmla="*/ 40636 h 130886"/>
                <a:gd name="connsiteX122" fmla="*/ 110569 w 130886"/>
                <a:gd name="connsiteY122" fmla="*/ 44652 h 130886"/>
                <a:gd name="connsiteX123" fmla="*/ 109150 w 130886"/>
                <a:gd name="connsiteY123" fmla="*/ 48905 h 130886"/>
                <a:gd name="connsiteX124" fmla="*/ 111749 w 130886"/>
                <a:gd name="connsiteY124" fmla="*/ 58828 h 130886"/>
                <a:gd name="connsiteX125" fmla="*/ 115057 w 130886"/>
                <a:gd name="connsiteY125" fmla="*/ 61663 h 130886"/>
                <a:gd name="connsiteX126" fmla="*/ 123090 w 130886"/>
                <a:gd name="connsiteY126" fmla="*/ 61663 h 130886"/>
                <a:gd name="connsiteX127" fmla="*/ 123090 w 130886"/>
                <a:gd name="connsiteY127" fmla="*/ 70168 h 130886"/>
                <a:gd name="connsiteX128" fmla="*/ 115057 w 130886"/>
                <a:gd name="connsiteY128" fmla="*/ 70168 h 130886"/>
                <a:gd name="connsiteX129" fmla="*/ 111749 w 130886"/>
                <a:gd name="connsiteY129" fmla="*/ 73003 h 130886"/>
                <a:gd name="connsiteX130" fmla="*/ 109150 w 130886"/>
                <a:gd name="connsiteY130" fmla="*/ 82926 h 130886"/>
                <a:gd name="connsiteX131" fmla="*/ 110569 w 130886"/>
                <a:gd name="connsiteY131" fmla="*/ 87179 h 130886"/>
                <a:gd name="connsiteX132" fmla="*/ 117419 w 130886"/>
                <a:gd name="connsiteY132" fmla="*/ 91195 h 130886"/>
                <a:gd name="connsiteX133" fmla="*/ 113167 w 130886"/>
                <a:gd name="connsiteY133" fmla="*/ 98519 h 130886"/>
                <a:gd name="connsiteX134" fmla="*/ 106315 w 130886"/>
                <a:gd name="connsiteY134" fmla="*/ 94503 h 130886"/>
                <a:gd name="connsiteX135" fmla="*/ 101826 w 130886"/>
                <a:gd name="connsiteY135" fmla="*/ 95211 h 130886"/>
                <a:gd name="connsiteX136" fmla="*/ 94503 w 130886"/>
                <a:gd name="connsiteY136" fmla="*/ 102535 h 130886"/>
                <a:gd name="connsiteX137" fmla="*/ 93794 w 130886"/>
                <a:gd name="connsiteY137" fmla="*/ 106788 h 130886"/>
                <a:gd name="connsiteX138" fmla="*/ 97810 w 130886"/>
                <a:gd name="connsiteY138" fmla="*/ 113639 h 130886"/>
                <a:gd name="connsiteX139" fmla="*/ 90487 w 130886"/>
                <a:gd name="connsiteY139" fmla="*/ 117892 h 130886"/>
                <a:gd name="connsiteX140" fmla="*/ 86470 w 130886"/>
                <a:gd name="connsiteY140" fmla="*/ 111040 h 130886"/>
                <a:gd name="connsiteX141" fmla="*/ 82217 w 130886"/>
                <a:gd name="connsiteY141" fmla="*/ 109623 h 130886"/>
                <a:gd name="connsiteX142" fmla="*/ 72294 w 130886"/>
                <a:gd name="connsiteY142" fmla="*/ 112222 h 130886"/>
                <a:gd name="connsiteX143" fmla="*/ 69224 w 130886"/>
                <a:gd name="connsiteY143" fmla="*/ 115766 h 130886"/>
                <a:gd name="connsiteX144" fmla="*/ 69224 w 130886"/>
                <a:gd name="connsiteY144" fmla="*/ 123798 h 130886"/>
                <a:gd name="connsiteX145" fmla="*/ 60718 w 130886"/>
                <a:gd name="connsiteY145" fmla="*/ 123798 h 130886"/>
                <a:gd name="connsiteX146" fmla="*/ 60718 w 130886"/>
                <a:gd name="connsiteY146" fmla="*/ 115766 h 130886"/>
                <a:gd name="connsiteX147" fmla="*/ 57883 w 130886"/>
                <a:gd name="connsiteY147" fmla="*/ 112222 h 130886"/>
                <a:gd name="connsiteX148" fmla="*/ 47960 w 130886"/>
                <a:gd name="connsiteY148" fmla="*/ 109623 h 1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0886" h="130886">
                  <a:moveTo>
                    <a:pt x="54103" y="124271"/>
                  </a:moveTo>
                  <a:cubicBezTo>
                    <a:pt x="54103" y="128051"/>
                    <a:pt x="56938" y="130886"/>
                    <a:pt x="60718" y="130886"/>
                  </a:cubicBezTo>
                  <a:lnTo>
                    <a:pt x="69932" y="130886"/>
                  </a:lnTo>
                  <a:cubicBezTo>
                    <a:pt x="73476" y="130886"/>
                    <a:pt x="76548" y="128051"/>
                    <a:pt x="76548" y="124271"/>
                  </a:cubicBezTo>
                  <a:lnTo>
                    <a:pt x="76548" y="118837"/>
                  </a:lnTo>
                  <a:cubicBezTo>
                    <a:pt x="78437" y="118364"/>
                    <a:pt x="80328" y="117892"/>
                    <a:pt x="82454" y="117419"/>
                  </a:cubicBezTo>
                  <a:lnTo>
                    <a:pt x="85052" y="122145"/>
                  </a:lnTo>
                  <a:cubicBezTo>
                    <a:pt x="86943" y="125216"/>
                    <a:pt x="90959" y="126397"/>
                    <a:pt x="94030" y="124507"/>
                  </a:cubicBezTo>
                  <a:lnTo>
                    <a:pt x="102063" y="120018"/>
                  </a:lnTo>
                  <a:cubicBezTo>
                    <a:pt x="105134" y="118128"/>
                    <a:pt x="106315" y="114112"/>
                    <a:pt x="104426" y="111040"/>
                  </a:cubicBezTo>
                  <a:lnTo>
                    <a:pt x="101826" y="106315"/>
                  </a:lnTo>
                  <a:cubicBezTo>
                    <a:pt x="103244" y="104898"/>
                    <a:pt x="104662" y="103480"/>
                    <a:pt x="106080" y="102063"/>
                  </a:cubicBezTo>
                  <a:lnTo>
                    <a:pt x="110804" y="104662"/>
                  </a:lnTo>
                  <a:cubicBezTo>
                    <a:pt x="113876" y="106552"/>
                    <a:pt x="117892" y="105370"/>
                    <a:pt x="119782" y="102299"/>
                  </a:cubicBezTo>
                  <a:lnTo>
                    <a:pt x="124508" y="94266"/>
                  </a:lnTo>
                  <a:cubicBezTo>
                    <a:pt x="125452" y="92849"/>
                    <a:pt x="125689" y="90959"/>
                    <a:pt x="125216" y="89305"/>
                  </a:cubicBezTo>
                  <a:cubicBezTo>
                    <a:pt x="124743" y="87651"/>
                    <a:pt x="123799" y="86234"/>
                    <a:pt x="122145" y="85289"/>
                  </a:cubicBezTo>
                  <a:lnTo>
                    <a:pt x="117419" y="82453"/>
                  </a:lnTo>
                  <a:cubicBezTo>
                    <a:pt x="118128" y="80563"/>
                    <a:pt x="118601" y="78673"/>
                    <a:pt x="118837" y="76783"/>
                  </a:cubicBezTo>
                  <a:lnTo>
                    <a:pt x="124271" y="76783"/>
                  </a:lnTo>
                  <a:cubicBezTo>
                    <a:pt x="127815" y="76783"/>
                    <a:pt x="130886" y="73948"/>
                    <a:pt x="130886" y="70168"/>
                  </a:cubicBezTo>
                  <a:lnTo>
                    <a:pt x="130886" y="60954"/>
                  </a:lnTo>
                  <a:cubicBezTo>
                    <a:pt x="130886" y="57410"/>
                    <a:pt x="128051" y="54339"/>
                    <a:pt x="124271" y="54339"/>
                  </a:cubicBezTo>
                  <a:lnTo>
                    <a:pt x="118837" y="54339"/>
                  </a:lnTo>
                  <a:cubicBezTo>
                    <a:pt x="118365" y="52449"/>
                    <a:pt x="117892" y="50559"/>
                    <a:pt x="117419" y="48433"/>
                  </a:cubicBezTo>
                  <a:lnTo>
                    <a:pt x="122145" y="45597"/>
                  </a:lnTo>
                  <a:cubicBezTo>
                    <a:pt x="125216" y="43944"/>
                    <a:pt x="126397" y="39691"/>
                    <a:pt x="124508" y="36856"/>
                  </a:cubicBezTo>
                  <a:lnTo>
                    <a:pt x="119782" y="28823"/>
                  </a:lnTo>
                  <a:cubicBezTo>
                    <a:pt x="117892" y="25752"/>
                    <a:pt x="113876" y="24571"/>
                    <a:pt x="110804" y="26461"/>
                  </a:cubicBezTo>
                  <a:lnTo>
                    <a:pt x="106080" y="29060"/>
                  </a:lnTo>
                  <a:cubicBezTo>
                    <a:pt x="104662" y="27642"/>
                    <a:pt x="103244" y="26224"/>
                    <a:pt x="101826" y="24807"/>
                  </a:cubicBezTo>
                  <a:lnTo>
                    <a:pt x="104426" y="20082"/>
                  </a:lnTo>
                  <a:cubicBezTo>
                    <a:pt x="106315" y="17010"/>
                    <a:pt x="105134" y="12994"/>
                    <a:pt x="102063" y="11104"/>
                  </a:cubicBezTo>
                  <a:lnTo>
                    <a:pt x="94030" y="6379"/>
                  </a:lnTo>
                  <a:cubicBezTo>
                    <a:pt x="90959" y="4489"/>
                    <a:pt x="86943" y="5670"/>
                    <a:pt x="85052" y="8741"/>
                  </a:cubicBezTo>
                  <a:lnTo>
                    <a:pt x="82454" y="13467"/>
                  </a:lnTo>
                  <a:cubicBezTo>
                    <a:pt x="80563" y="12758"/>
                    <a:pt x="78674" y="12285"/>
                    <a:pt x="76548" y="12049"/>
                  </a:cubicBezTo>
                  <a:lnTo>
                    <a:pt x="76548" y="6615"/>
                  </a:lnTo>
                  <a:cubicBezTo>
                    <a:pt x="76548" y="3071"/>
                    <a:pt x="73712" y="0"/>
                    <a:pt x="69932" y="0"/>
                  </a:cubicBezTo>
                  <a:lnTo>
                    <a:pt x="60718" y="0"/>
                  </a:lnTo>
                  <a:cubicBezTo>
                    <a:pt x="57174" y="0"/>
                    <a:pt x="54103" y="2835"/>
                    <a:pt x="54103" y="6615"/>
                  </a:cubicBezTo>
                  <a:lnTo>
                    <a:pt x="54103" y="12049"/>
                  </a:lnTo>
                  <a:cubicBezTo>
                    <a:pt x="52213" y="12522"/>
                    <a:pt x="50323" y="12994"/>
                    <a:pt x="48196" y="13467"/>
                  </a:cubicBezTo>
                  <a:lnTo>
                    <a:pt x="45598" y="8741"/>
                  </a:lnTo>
                  <a:cubicBezTo>
                    <a:pt x="43708" y="5670"/>
                    <a:pt x="39692" y="4489"/>
                    <a:pt x="36620" y="6379"/>
                  </a:cubicBezTo>
                  <a:lnTo>
                    <a:pt x="28588" y="11104"/>
                  </a:lnTo>
                  <a:cubicBezTo>
                    <a:pt x="25516" y="12758"/>
                    <a:pt x="24334" y="16774"/>
                    <a:pt x="26225" y="20082"/>
                  </a:cubicBezTo>
                  <a:lnTo>
                    <a:pt x="29060" y="24807"/>
                  </a:lnTo>
                  <a:cubicBezTo>
                    <a:pt x="27642" y="26224"/>
                    <a:pt x="26225" y="27642"/>
                    <a:pt x="24807" y="29060"/>
                  </a:cubicBezTo>
                  <a:lnTo>
                    <a:pt x="20082" y="26461"/>
                  </a:lnTo>
                  <a:cubicBezTo>
                    <a:pt x="18664" y="25516"/>
                    <a:pt x="16775" y="25279"/>
                    <a:pt x="15121" y="25752"/>
                  </a:cubicBezTo>
                  <a:cubicBezTo>
                    <a:pt x="13467" y="26224"/>
                    <a:pt x="12049" y="27169"/>
                    <a:pt x="11104" y="28587"/>
                  </a:cubicBezTo>
                  <a:lnTo>
                    <a:pt x="6379" y="36620"/>
                  </a:lnTo>
                  <a:cubicBezTo>
                    <a:pt x="4489" y="39691"/>
                    <a:pt x="5671" y="43707"/>
                    <a:pt x="8741" y="45361"/>
                  </a:cubicBezTo>
                  <a:lnTo>
                    <a:pt x="13467" y="48196"/>
                  </a:lnTo>
                  <a:cubicBezTo>
                    <a:pt x="12758" y="50086"/>
                    <a:pt x="12286" y="51976"/>
                    <a:pt x="12049" y="54103"/>
                  </a:cubicBezTo>
                  <a:lnTo>
                    <a:pt x="6615" y="54103"/>
                  </a:lnTo>
                  <a:cubicBezTo>
                    <a:pt x="3071" y="54103"/>
                    <a:pt x="0" y="56938"/>
                    <a:pt x="0" y="60718"/>
                  </a:cubicBezTo>
                  <a:lnTo>
                    <a:pt x="0" y="69932"/>
                  </a:lnTo>
                  <a:cubicBezTo>
                    <a:pt x="0" y="73476"/>
                    <a:pt x="2835" y="76547"/>
                    <a:pt x="6615" y="76547"/>
                  </a:cubicBezTo>
                  <a:lnTo>
                    <a:pt x="12049" y="76547"/>
                  </a:lnTo>
                  <a:cubicBezTo>
                    <a:pt x="12522" y="78437"/>
                    <a:pt x="12995" y="80327"/>
                    <a:pt x="13467" y="82217"/>
                  </a:cubicBezTo>
                  <a:lnTo>
                    <a:pt x="8741" y="85052"/>
                  </a:lnTo>
                  <a:cubicBezTo>
                    <a:pt x="7324" y="85761"/>
                    <a:pt x="6143" y="87179"/>
                    <a:pt x="5671" y="89069"/>
                  </a:cubicBezTo>
                  <a:cubicBezTo>
                    <a:pt x="5198" y="90722"/>
                    <a:pt x="5671" y="92376"/>
                    <a:pt x="6379" y="94030"/>
                  </a:cubicBezTo>
                  <a:lnTo>
                    <a:pt x="11104" y="102063"/>
                  </a:lnTo>
                  <a:cubicBezTo>
                    <a:pt x="12995" y="105134"/>
                    <a:pt x="17010" y="106315"/>
                    <a:pt x="20082" y="104425"/>
                  </a:cubicBezTo>
                  <a:lnTo>
                    <a:pt x="24807" y="101826"/>
                  </a:lnTo>
                  <a:cubicBezTo>
                    <a:pt x="26225" y="103244"/>
                    <a:pt x="27642" y="104662"/>
                    <a:pt x="29060" y="106079"/>
                  </a:cubicBezTo>
                  <a:lnTo>
                    <a:pt x="26225" y="110804"/>
                  </a:lnTo>
                  <a:cubicBezTo>
                    <a:pt x="24334" y="113876"/>
                    <a:pt x="25516" y="117892"/>
                    <a:pt x="28588" y="119782"/>
                  </a:cubicBezTo>
                  <a:lnTo>
                    <a:pt x="36620" y="124271"/>
                  </a:lnTo>
                  <a:cubicBezTo>
                    <a:pt x="39692" y="126161"/>
                    <a:pt x="43708" y="124980"/>
                    <a:pt x="45598" y="121908"/>
                  </a:cubicBezTo>
                  <a:lnTo>
                    <a:pt x="48196" y="117183"/>
                  </a:lnTo>
                  <a:cubicBezTo>
                    <a:pt x="50086" y="117892"/>
                    <a:pt x="51977" y="118364"/>
                    <a:pt x="54103" y="118601"/>
                  </a:cubicBezTo>
                  <a:lnTo>
                    <a:pt x="54103" y="124035"/>
                  </a:lnTo>
                  <a:close/>
                  <a:moveTo>
                    <a:pt x="47960" y="109859"/>
                  </a:moveTo>
                  <a:cubicBezTo>
                    <a:pt x="46307" y="109150"/>
                    <a:pt x="44653" y="109859"/>
                    <a:pt x="43708" y="111277"/>
                  </a:cubicBezTo>
                  <a:lnTo>
                    <a:pt x="39692" y="118128"/>
                  </a:lnTo>
                  <a:lnTo>
                    <a:pt x="32367" y="113876"/>
                  </a:lnTo>
                  <a:lnTo>
                    <a:pt x="36384" y="107024"/>
                  </a:lnTo>
                  <a:cubicBezTo>
                    <a:pt x="37329" y="105607"/>
                    <a:pt x="36856" y="103717"/>
                    <a:pt x="35675" y="102535"/>
                  </a:cubicBezTo>
                  <a:cubicBezTo>
                    <a:pt x="33076" y="100409"/>
                    <a:pt x="30477" y="98046"/>
                    <a:pt x="28351" y="95211"/>
                  </a:cubicBezTo>
                  <a:cubicBezTo>
                    <a:pt x="27170" y="93794"/>
                    <a:pt x="25516" y="93558"/>
                    <a:pt x="23862" y="94503"/>
                  </a:cubicBezTo>
                  <a:lnTo>
                    <a:pt x="17010" y="98519"/>
                  </a:lnTo>
                  <a:lnTo>
                    <a:pt x="12758" y="91195"/>
                  </a:lnTo>
                  <a:lnTo>
                    <a:pt x="19610" y="87179"/>
                  </a:lnTo>
                  <a:cubicBezTo>
                    <a:pt x="21027" y="86470"/>
                    <a:pt x="21736" y="84580"/>
                    <a:pt x="21027" y="82926"/>
                  </a:cubicBezTo>
                  <a:cubicBezTo>
                    <a:pt x="19845" y="79618"/>
                    <a:pt x="18901" y="76311"/>
                    <a:pt x="18428" y="73003"/>
                  </a:cubicBezTo>
                  <a:cubicBezTo>
                    <a:pt x="18192" y="71349"/>
                    <a:pt x="16775" y="70168"/>
                    <a:pt x="15121" y="70168"/>
                  </a:cubicBezTo>
                  <a:lnTo>
                    <a:pt x="7088" y="70168"/>
                  </a:lnTo>
                  <a:lnTo>
                    <a:pt x="7088" y="61663"/>
                  </a:lnTo>
                  <a:lnTo>
                    <a:pt x="15121" y="61663"/>
                  </a:lnTo>
                  <a:cubicBezTo>
                    <a:pt x="16775" y="61663"/>
                    <a:pt x="18192" y="60482"/>
                    <a:pt x="18428" y="58828"/>
                  </a:cubicBezTo>
                  <a:cubicBezTo>
                    <a:pt x="18901" y="55520"/>
                    <a:pt x="19845" y="52213"/>
                    <a:pt x="21027" y="48905"/>
                  </a:cubicBezTo>
                  <a:cubicBezTo>
                    <a:pt x="21736" y="47488"/>
                    <a:pt x="21027" y="45597"/>
                    <a:pt x="19610" y="44652"/>
                  </a:cubicBezTo>
                  <a:lnTo>
                    <a:pt x="12758" y="40636"/>
                  </a:lnTo>
                  <a:lnTo>
                    <a:pt x="17010" y="33312"/>
                  </a:lnTo>
                  <a:lnTo>
                    <a:pt x="23862" y="37328"/>
                  </a:lnTo>
                  <a:cubicBezTo>
                    <a:pt x="25280" y="38037"/>
                    <a:pt x="27170" y="37801"/>
                    <a:pt x="28351" y="36620"/>
                  </a:cubicBezTo>
                  <a:cubicBezTo>
                    <a:pt x="30477" y="33785"/>
                    <a:pt x="33076" y="31422"/>
                    <a:pt x="35675" y="29296"/>
                  </a:cubicBezTo>
                  <a:cubicBezTo>
                    <a:pt x="37092" y="28115"/>
                    <a:pt x="37329" y="26461"/>
                    <a:pt x="36384" y="24807"/>
                  </a:cubicBezTo>
                  <a:lnTo>
                    <a:pt x="32367" y="17955"/>
                  </a:lnTo>
                  <a:lnTo>
                    <a:pt x="39692" y="13703"/>
                  </a:lnTo>
                  <a:lnTo>
                    <a:pt x="43708" y="20554"/>
                  </a:lnTo>
                  <a:cubicBezTo>
                    <a:pt x="44653" y="21972"/>
                    <a:pt x="46307" y="22681"/>
                    <a:pt x="47960" y="21972"/>
                  </a:cubicBezTo>
                  <a:cubicBezTo>
                    <a:pt x="51268" y="20791"/>
                    <a:pt x="54575" y="19846"/>
                    <a:pt x="57883" y="19373"/>
                  </a:cubicBezTo>
                  <a:cubicBezTo>
                    <a:pt x="59537" y="19137"/>
                    <a:pt x="60718" y="17719"/>
                    <a:pt x="60718" y="15829"/>
                  </a:cubicBezTo>
                  <a:lnTo>
                    <a:pt x="60718" y="7796"/>
                  </a:lnTo>
                  <a:lnTo>
                    <a:pt x="69224" y="7796"/>
                  </a:lnTo>
                  <a:lnTo>
                    <a:pt x="69224" y="15829"/>
                  </a:lnTo>
                  <a:cubicBezTo>
                    <a:pt x="69224" y="17483"/>
                    <a:pt x="70405" y="18901"/>
                    <a:pt x="72294" y="19373"/>
                  </a:cubicBezTo>
                  <a:cubicBezTo>
                    <a:pt x="75602" y="19846"/>
                    <a:pt x="78910" y="20791"/>
                    <a:pt x="82217" y="21972"/>
                  </a:cubicBezTo>
                  <a:cubicBezTo>
                    <a:pt x="83871" y="22681"/>
                    <a:pt x="85525" y="21972"/>
                    <a:pt x="86470" y="20554"/>
                  </a:cubicBezTo>
                  <a:lnTo>
                    <a:pt x="90487" y="13703"/>
                  </a:lnTo>
                  <a:lnTo>
                    <a:pt x="97810" y="17955"/>
                  </a:lnTo>
                  <a:lnTo>
                    <a:pt x="93794" y="24807"/>
                  </a:lnTo>
                  <a:cubicBezTo>
                    <a:pt x="92849" y="26224"/>
                    <a:pt x="93322" y="28115"/>
                    <a:pt x="94503" y="29296"/>
                  </a:cubicBezTo>
                  <a:cubicBezTo>
                    <a:pt x="97102" y="31422"/>
                    <a:pt x="99700" y="33785"/>
                    <a:pt x="101826" y="36620"/>
                  </a:cubicBezTo>
                  <a:cubicBezTo>
                    <a:pt x="103008" y="38037"/>
                    <a:pt x="104662" y="38274"/>
                    <a:pt x="106315" y="37328"/>
                  </a:cubicBezTo>
                  <a:lnTo>
                    <a:pt x="113167" y="33312"/>
                  </a:lnTo>
                  <a:lnTo>
                    <a:pt x="117419" y="40636"/>
                  </a:lnTo>
                  <a:lnTo>
                    <a:pt x="110569" y="44652"/>
                  </a:lnTo>
                  <a:cubicBezTo>
                    <a:pt x="109150" y="45361"/>
                    <a:pt x="108442" y="47251"/>
                    <a:pt x="109150" y="48905"/>
                  </a:cubicBezTo>
                  <a:cubicBezTo>
                    <a:pt x="110332" y="52213"/>
                    <a:pt x="111277" y="55520"/>
                    <a:pt x="111749" y="58828"/>
                  </a:cubicBezTo>
                  <a:cubicBezTo>
                    <a:pt x="111986" y="60482"/>
                    <a:pt x="113403" y="61663"/>
                    <a:pt x="115057" y="61663"/>
                  </a:cubicBezTo>
                  <a:lnTo>
                    <a:pt x="123090" y="61663"/>
                  </a:lnTo>
                  <a:lnTo>
                    <a:pt x="123090" y="70168"/>
                  </a:lnTo>
                  <a:lnTo>
                    <a:pt x="115057" y="70168"/>
                  </a:lnTo>
                  <a:cubicBezTo>
                    <a:pt x="113403" y="70168"/>
                    <a:pt x="111986" y="71349"/>
                    <a:pt x="111749" y="73003"/>
                  </a:cubicBezTo>
                  <a:cubicBezTo>
                    <a:pt x="111277" y="76311"/>
                    <a:pt x="110332" y="79618"/>
                    <a:pt x="109150" y="82926"/>
                  </a:cubicBezTo>
                  <a:cubicBezTo>
                    <a:pt x="108442" y="84344"/>
                    <a:pt x="109150" y="86234"/>
                    <a:pt x="110569" y="87179"/>
                  </a:cubicBezTo>
                  <a:lnTo>
                    <a:pt x="117419" y="91195"/>
                  </a:lnTo>
                  <a:lnTo>
                    <a:pt x="113167" y="98519"/>
                  </a:lnTo>
                  <a:lnTo>
                    <a:pt x="106315" y="94503"/>
                  </a:lnTo>
                  <a:cubicBezTo>
                    <a:pt x="104898" y="93794"/>
                    <a:pt x="103008" y="94030"/>
                    <a:pt x="101826" y="95211"/>
                  </a:cubicBezTo>
                  <a:cubicBezTo>
                    <a:pt x="99700" y="98046"/>
                    <a:pt x="97102" y="100409"/>
                    <a:pt x="94503" y="102535"/>
                  </a:cubicBezTo>
                  <a:cubicBezTo>
                    <a:pt x="93085" y="103480"/>
                    <a:pt x="92849" y="105370"/>
                    <a:pt x="93794" y="106788"/>
                  </a:cubicBezTo>
                  <a:lnTo>
                    <a:pt x="97810" y="113639"/>
                  </a:lnTo>
                  <a:lnTo>
                    <a:pt x="90487" y="117892"/>
                  </a:lnTo>
                  <a:lnTo>
                    <a:pt x="86470" y="111040"/>
                  </a:lnTo>
                  <a:cubicBezTo>
                    <a:pt x="85761" y="109623"/>
                    <a:pt x="83871" y="108914"/>
                    <a:pt x="82217" y="109623"/>
                  </a:cubicBezTo>
                  <a:cubicBezTo>
                    <a:pt x="78910" y="111040"/>
                    <a:pt x="75602" y="111749"/>
                    <a:pt x="72294" y="112222"/>
                  </a:cubicBezTo>
                  <a:cubicBezTo>
                    <a:pt x="70641" y="112458"/>
                    <a:pt x="69224" y="113876"/>
                    <a:pt x="69224" y="115766"/>
                  </a:cubicBezTo>
                  <a:lnTo>
                    <a:pt x="69224" y="123798"/>
                  </a:lnTo>
                  <a:lnTo>
                    <a:pt x="60718" y="123798"/>
                  </a:lnTo>
                  <a:lnTo>
                    <a:pt x="60718" y="115766"/>
                  </a:lnTo>
                  <a:cubicBezTo>
                    <a:pt x="60718" y="114112"/>
                    <a:pt x="59537" y="112694"/>
                    <a:pt x="57883" y="112222"/>
                  </a:cubicBezTo>
                  <a:cubicBezTo>
                    <a:pt x="54575" y="111749"/>
                    <a:pt x="51268" y="110804"/>
                    <a:pt x="47960" y="109623"/>
                  </a:cubicBezTo>
                  <a:close/>
                </a:path>
              </a:pathLst>
            </a:custGeom>
            <a:grpFill/>
            <a:ln w="23606" cap="flat">
              <a:noFill/>
              <a:prstDash val="solid"/>
              <a:miter/>
            </a:ln>
          </p:spPr>
          <p:txBody>
            <a:bodyPr rtlCol="0" anchor="ctr"/>
            <a:lstStyle/>
            <a:p>
              <a:endParaRPr lang="es-CO" sz="1050"/>
            </a:p>
          </p:txBody>
        </p:sp>
        <p:sp>
          <p:nvSpPr>
            <p:cNvPr id="21" name="Forma libre: forma 20">
              <a:extLst>
                <a:ext uri="{FF2B5EF4-FFF2-40B4-BE49-F238E27FC236}">
                  <a16:creationId xmlns:a16="http://schemas.microsoft.com/office/drawing/2014/main" id="{047B84A5-4D26-19FA-A6E7-7916AA3EA707}"/>
                </a:ext>
              </a:extLst>
            </p:cNvPr>
            <p:cNvSpPr/>
            <p:nvPr/>
          </p:nvSpPr>
          <p:spPr>
            <a:xfrm>
              <a:off x="8788824" y="2382980"/>
              <a:ext cx="93085" cy="93380"/>
            </a:xfrm>
            <a:custGeom>
              <a:avLst/>
              <a:gdLst>
                <a:gd name="connsiteX0" fmla="*/ 92140 w 93085"/>
                <a:gd name="connsiteY0" fmla="*/ 38805 h 93380"/>
                <a:gd name="connsiteX1" fmla="*/ 89305 w 93085"/>
                <a:gd name="connsiteY1" fmla="*/ 35970 h 93380"/>
                <a:gd name="connsiteX2" fmla="*/ 76547 w 93085"/>
                <a:gd name="connsiteY2" fmla="*/ 33844 h 93380"/>
                <a:gd name="connsiteX3" fmla="*/ 76547 w 93085"/>
                <a:gd name="connsiteY3" fmla="*/ 33607 h 93380"/>
                <a:gd name="connsiteX4" fmla="*/ 84107 w 93085"/>
                <a:gd name="connsiteY4" fmla="*/ 23212 h 93380"/>
                <a:gd name="connsiteX5" fmla="*/ 84107 w 93085"/>
                <a:gd name="connsiteY5" fmla="*/ 19196 h 93380"/>
                <a:gd name="connsiteX6" fmla="*/ 73475 w 93085"/>
                <a:gd name="connsiteY6" fmla="*/ 8564 h 93380"/>
                <a:gd name="connsiteX7" fmla="*/ 69459 w 93085"/>
                <a:gd name="connsiteY7" fmla="*/ 8564 h 93380"/>
                <a:gd name="connsiteX8" fmla="*/ 59064 w 93085"/>
                <a:gd name="connsiteY8" fmla="*/ 16124 h 93380"/>
                <a:gd name="connsiteX9" fmla="*/ 58828 w 93085"/>
                <a:gd name="connsiteY9" fmla="*/ 16124 h 93380"/>
                <a:gd name="connsiteX10" fmla="*/ 56701 w 93085"/>
                <a:gd name="connsiteY10" fmla="*/ 3367 h 93380"/>
                <a:gd name="connsiteX11" fmla="*/ 53866 w 93085"/>
                <a:gd name="connsiteY11" fmla="*/ 532 h 93380"/>
                <a:gd name="connsiteX12" fmla="*/ 38746 w 93085"/>
                <a:gd name="connsiteY12" fmla="*/ 532 h 93380"/>
                <a:gd name="connsiteX13" fmla="*/ 35911 w 93085"/>
                <a:gd name="connsiteY13" fmla="*/ 3367 h 93380"/>
                <a:gd name="connsiteX14" fmla="*/ 34021 w 93085"/>
                <a:gd name="connsiteY14" fmla="*/ 16124 h 93380"/>
                <a:gd name="connsiteX15" fmla="*/ 33784 w 93085"/>
                <a:gd name="connsiteY15" fmla="*/ 16124 h 93380"/>
                <a:gd name="connsiteX16" fmla="*/ 23389 w 93085"/>
                <a:gd name="connsiteY16" fmla="*/ 8564 h 93380"/>
                <a:gd name="connsiteX17" fmla="*/ 19372 w 93085"/>
                <a:gd name="connsiteY17" fmla="*/ 8564 h 93380"/>
                <a:gd name="connsiteX18" fmla="*/ 8741 w 93085"/>
                <a:gd name="connsiteY18" fmla="*/ 19196 h 93380"/>
                <a:gd name="connsiteX19" fmla="*/ 8741 w 93085"/>
                <a:gd name="connsiteY19" fmla="*/ 23212 h 93380"/>
                <a:gd name="connsiteX20" fmla="*/ 16302 w 93085"/>
                <a:gd name="connsiteY20" fmla="*/ 33607 h 93380"/>
                <a:gd name="connsiteX21" fmla="*/ 16302 w 93085"/>
                <a:gd name="connsiteY21" fmla="*/ 33844 h 93380"/>
                <a:gd name="connsiteX22" fmla="*/ 3544 w 93085"/>
                <a:gd name="connsiteY22" fmla="*/ 35970 h 93380"/>
                <a:gd name="connsiteX23" fmla="*/ 709 w 93085"/>
                <a:gd name="connsiteY23" fmla="*/ 38805 h 93380"/>
                <a:gd name="connsiteX24" fmla="*/ 0 w 93085"/>
                <a:gd name="connsiteY24" fmla="*/ 46365 h 93380"/>
                <a:gd name="connsiteX25" fmla="*/ 709 w 93085"/>
                <a:gd name="connsiteY25" fmla="*/ 53926 h 93380"/>
                <a:gd name="connsiteX26" fmla="*/ 3544 w 93085"/>
                <a:gd name="connsiteY26" fmla="*/ 56761 h 93380"/>
                <a:gd name="connsiteX27" fmla="*/ 16302 w 93085"/>
                <a:gd name="connsiteY27" fmla="*/ 58887 h 93380"/>
                <a:gd name="connsiteX28" fmla="*/ 16302 w 93085"/>
                <a:gd name="connsiteY28" fmla="*/ 59123 h 93380"/>
                <a:gd name="connsiteX29" fmla="*/ 8741 w 93085"/>
                <a:gd name="connsiteY29" fmla="*/ 69518 h 93380"/>
                <a:gd name="connsiteX30" fmla="*/ 8741 w 93085"/>
                <a:gd name="connsiteY30" fmla="*/ 73535 h 93380"/>
                <a:gd name="connsiteX31" fmla="*/ 19372 w 93085"/>
                <a:gd name="connsiteY31" fmla="*/ 84403 h 93380"/>
                <a:gd name="connsiteX32" fmla="*/ 23389 w 93085"/>
                <a:gd name="connsiteY32" fmla="*/ 84403 h 93380"/>
                <a:gd name="connsiteX33" fmla="*/ 33784 w 93085"/>
                <a:gd name="connsiteY33" fmla="*/ 77079 h 93380"/>
                <a:gd name="connsiteX34" fmla="*/ 34257 w 93085"/>
                <a:gd name="connsiteY34" fmla="*/ 77079 h 93380"/>
                <a:gd name="connsiteX35" fmla="*/ 36147 w 93085"/>
                <a:gd name="connsiteY35" fmla="*/ 89836 h 93380"/>
                <a:gd name="connsiteX36" fmla="*/ 38982 w 93085"/>
                <a:gd name="connsiteY36" fmla="*/ 92672 h 93380"/>
                <a:gd name="connsiteX37" fmla="*/ 46543 w 93085"/>
                <a:gd name="connsiteY37" fmla="*/ 93380 h 93380"/>
                <a:gd name="connsiteX38" fmla="*/ 54102 w 93085"/>
                <a:gd name="connsiteY38" fmla="*/ 92672 h 93380"/>
                <a:gd name="connsiteX39" fmla="*/ 56938 w 93085"/>
                <a:gd name="connsiteY39" fmla="*/ 89836 h 93380"/>
                <a:gd name="connsiteX40" fmla="*/ 59064 w 93085"/>
                <a:gd name="connsiteY40" fmla="*/ 77079 h 93380"/>
                <a:gd name="connsiteX41" fmla="*/ 59300 w 93085"/>
                <a:gd name="connsiteY41" fmla="*/ 77079 h 93380"/>
                <a:gd name="connsiteX42" fmla="*/ 69695 w 93085"/>
                <a:gd name="connsiteY42" fmla="*/ 84639 h 93380"/>
                <a:gd name="connsiteX43" fmla="*/ 73712 w 93085"/>
                <a:gd name="connsiteY43" fmla="*/ 84639 h 93380"/>
                <a:gd name="connsiteX44" fmla="*/ 84343 w 93085"/>
                <a:gd name="connsiteY44" fmla="*/ 73771 h 93380"/>
                <a:gd name="connsiteX45" fmla="*/ 84343 w 93085"/>
                <a:gd name="connsiteY45" fmla="*/ 69755 h 93380"/>
                <a:gd name="connsiteX46" fmla="*/ 76783 w 93085"/>
                <a:gd name="connsiteY46" fmla="*/ 59359 h 93380"/>
                <a:gd name="connsiteX47" fmla="*/ 76783 w 93085"/>
                <a:gd name="connsiteY47" fmla="*/ 59123 h 93380"/>
                <a:gd name="connsiteX48" fmla="*/ 89541 w 93085"/>
                <a:gd name="connsiteY48" fmla="*/ 56997 h 93380"/>
                <a:gd name="connsiteX49" fmla="*/ 92376 w 93085"/>
                <a:gd name="connsiteY49" fmla="*/ 54162 h 93380"/>
                <a:gd name="connsiteX50" fmla="*/ 93085 w 93085"/>
                <a:gd name="connsiteY50" fmla="*/ 46602 h 93380"/>
                <a:gd name="connsiteX51" fmla="*/ 92376 w 93085"/>
                <a:gd name="connsiteY51" fmla="*/ 39041 h 93380"/>
                <a:gd name="connsiteX52" fmla="*/ 85760 w 93085"/>
                <a:gd name="connsiteY52" fmla="*/ 50382 h 93380"/>
                <a:gd name="connsiteX53" fmla="*/ 73712 w 93085"/>
                <a:gd name="connsiteY53" fmla="*/ 52272 h 93380"/>
                <a:gd name="connsiteX54" fmla="*/ 70877 w 93085"/>
                <a:gd name="connsiteY54" fmla="*/ 54398 h 93380"/>
                <a:gd name="connsiteX55" fmla="*/ 69459 w 93085"/>
                <a:gd name="connsiteY55" fmla="*/ 57706 h 93380"/>
                <a:gd name="connsiteX56" fmla="*/ 69695 w 93085"/>
                <a:gd name="connsiteY56" fmla="*/ 61249 h 93380"/>
                <a:gd name="connsiteX57" fmla="*/ 77019 w 93085"/>
                <a:gd name="connsiteY57" fmla="*/ 71172 h 93380"/>
                <a:gd name="connsiteX58" fmla="*/ 71349 w 93085"/>
                <a:gd name="connsiteY58" fmla="*/ 76842 h 93380"/>
                <a:gd name="connsiteX59" fmla="*/ 61426 w 93085"/>
                <a:gd name="connsiteY59" fmla="*/ 69518 h 93380"/>
                <a:gd name="connsiteX60" fmla="*/ 57882 w 93085"/>
                <a:gd name="connsiteY60" fmla="*/ 69282 h 93380"/>
                <a:gd name="connsiteX61" fmla="*/ 54575 w 93085"/>
                <a:gd name="connsiteY61" fmla="*/ 70700 h 93380"/>
                <a:gd name="connsiteX62" fmla="*/ 52212 w 93085"/>
                <a:gd name="connsiteY62" fmla="*/ 73535 h 93380"/>
                <a:gd name="connsiteX63" fmla="*/ 50322 w 93085"/>
                <a:gd name="connsiteY63" fmla="*/ 85584 h 93380"/>
                <a:gd name="connsiteX64" fmla="*/ 42289 w 93085"/>
                <a:gd name="connsiteY64" fmla="*/ 85584 h 93380"/>
                <a:gd name="connsiteX65" fmla="*/ 40400 w 93085"/>
                <a:gd name="connsiteY65" fmla="*/ 73535 h 93380"/>
                <a:gd name="connsiteX66" fmla="*/ 38037 w 93085"/>
                <a:gd name="connsiteY66" fmla="*/ 70700 h 93380"/>
                <a:gd name="connsiteX67" fmla="*/ 34730 w 93085"/>
                <a:gd name="connsiteY67" fmla="*/ 69282 h 93380"/>
                <a:gd name="connsiteX68" fmla="*/ 31185 w 93085"/>
                <a:gd name="connsiteY68" fmla="*/ 69518 h 93380"/>
                <a:gd name="connsiteX69" fmla="*/ 21263 w 93085"/>
                <a:gd name="connsiteY69" fmla="*/ 76842 h 93380"/>
                <a:gd name="connsiteX70" fmla="*/ 15593 w 93085"/>
                <a:gd name="connsiteY70" fmla="*/ 71172 h 93380"/>
                <a:gd name="connsiteX71" fmla="*/ 22917 w 93085"/>
                <a:gd name="connsiteY71" fmla="*/ 61249 h 93380"/>
                <a:gd name="connsiteX72" fmla="*/ 23153 w 93085"/>
                <a:gd name="connsiteY72" fmla="*/ 57706 h 93380"/>
                <a:gd name="connsiteX73" fmla="*/ 21735 w 93085"/>
                <a:gd name="connsiteY73" fmla="*/ 54398 h 93380"/>
                <a:gd name="connsiteX74" fmla="*/ 19137 w 93085"/>
                <a:gd name="connsiteY74" fmla="*/ 52272 h 93380"/>
                <a:gd name="connsiteX75" fmla="*/ 7087 w 93085"/>
                <a:gd name="connsiteY75" fmla="*/ 50382 h 93380"/>
                <a:gd name="connsiteX76" fmla="*/ 6851 w 93085"/>
                <a:gd name="connsiteY76" fmla="*/ 46365 h 93380"/>
                <a:gd name="connsiteX77" fmla="*/ 7087 w 93085"/>
                <a:gd name="connsiteY77" fmla="*/ 42349 h 93380"/>
                <a:gd name="connsiteX78" fmla="*/ 19137 w 93085"/>
                <a:gd name="connsiteY78" fmla="*/ 40459 h 93380"/>
                <a:gd name="connsiteX79" fmla="*/ 21735 w 93085"/>
                <a:gd name="connsiteY79" fmla="*/ 38096 h 93380"/>
                <a:gd name="connsiteX80" fmla="*/ 23153 w 93085"/>
                <a:gd name="connsiteY80" fmla="*/ 34789 h 93380"/>
                <a:gd name="connsiteX81" fmla="*/ 22917 w 93085"/>
                <a:gd name="connsiteY81" fmla="*/ 31245 h 93380"/>
                <a:gd name="connsiteX82" fmla="*/ 15593 w 93085"/>
                <a:gd name="connsiteY82" fmla="*/ 21322 h 93380"/>
                <a:gd name="connsiteX83" fmla="*/ 21263 w 93085"/>
                <a:gd name="connsiteY83" fmla="*/ 15652 h 93380"/>
                <a:gd name="connsiteX84" fmla="*/ 31185 w 93085"/>
                <a:gd name="connsiteY84" fmla="*/ 22976 h 93380"/>
                <a:gd name="connsiteX85" fmla="*/ 34730 w 93085"/>
                <a:gd name="connsiteY85" fmla="*/ 23212 h 93380"/>
                <a:gd name="connsiteX86" fmla="*/ 38037 w 93085"/>
                <a:gd name="connsiteY86" fmla="*/ 21795 h 93380"/>
                <a:gd name="connsiteX87" fmla="*/ 40400 w 93085"/>
                <a:gd name="connsiteY87" fmla="*/ 19196 h 93380"/>
                <a:gd name="connsiteX88" fmla="*/ 42289 w 93085"/>
                <a:gd name="connsiteY88" fmla="*/ 6911 h 93380"/>
                <a:gd name="connsiteX89" fmla="*/ 50322 w 93085"/>
                <a:gd name="connsiteY89" fmla="*/ 6911 h 93380"/>
                <a:gd name="connsiteX90" fmla="*/ 52212 w 93085"/>
                <a:gd name="connsiteY90" fmla="*/ 19196 h 93380"/>
                <a:gd name="connsiteX91" fmla="*/ 54575 w 93085"/>
                <a:gd name="connsiteY91" fmla="*/ 21795 h 93380"/>
                <a:gd name="connsiteX92" fmla="*/ 57882 w 93085"/>
                <a:gd name="connsiteY92" fmla="*/ 23212 h 93380"/>
                <a:gd name="connsiteX93" fmla="*/ 61426 w 93085"/>
                <a:gd name="connsiteY93" fmla="*/ 22976 h 93380"/>
                <a:gd name="connsiteX94" fmla="*/ 71349 w 93085"/>
                <a:gd name="connsiteY94" fmla="*/ 15652 h 93380"/>
                <a:gd name="connsiteX95" fmla="*/ 77019 w 93085"/>
                <a:gd name="connsiteY95" fmla="*/ 21322 h 93380"/>
                <a:gd name="connsiteX96" fmla="*/ 69695 w 93085"/>
                <a:gd name="connsiteY96" fmla="*/ 31245 h 93380"/>
                <a:gd name="connsiteX97" fmla="*/ 69459 w 93085"/>
                <a:gd name="connsiteY97" fmla="*/ 34789 h 93380"/>
                <a:gd name="connsiteX98" fmla="*/ 70877 w 93085"/>
                <a:gd name="connsiteY98" fmla="*/ 38096 h 93380"/>
                <a:gd name="connsiteX99" fmla="*/ 73712 w 93085"/>
                <a:gd name="connsiteY99" fmla="*/ 40459 h 93380"/>
                <a:gd name="connsiteX100" fmla="*/ 85760 w 93085"/>
                <a:gd name="connsiteY100" fmla="*/ 42349 h 93380"/>
                <a:gd name="connsiteX101" fmla="*/ 85997 w 93085"/>
                <a:gd name="connsiteY101" fmla="*/ 46365 h 93380"/>
                <a:gd name="connsiteX102" fmla="*/ 85760 w 93085"/>
                <a:gd name="connsiteY102" fmla="*/ 50382 h 9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3085" h="93380">
                  <a:moveTo>
                    <a:pt x="92140" y="38805"/>
                  </a:moveTo>
                  <a:cubicBezTo>
                    <a:pt x="91903" y="37388"/>
                    <a:pt x="90722" y="36206"/>
                    <a:pt x="89305" y="35970"/>
                  </a:cubicBezTo>
                  <a:lnTo>
                    <a:pt x="76547" y="33844"/>
                  </a:lnTo>
                  <a:cubicBezTo>
                    <a:pt x="76547" y="33844"/>
                    <a:pt x="76547" y="33844"/>
                    <a:pt x="76547" y="33607"/>
                  </a:cubicBezTo>
                  <a:lnTo>
                    <a:pt x="84107" y="23212"/>
                  </a:lnTo>
                  <a:cubicBezTo>
                    <a:pt x="85052" y="22031"/>
                    <a:pt x="85052" y="20377"/>
                    <a:pt x="84107" y="19196"/>
                  </a:cubicBezTo>
                  <a:cubicBezTo>
                    <a:pt x="81036" y="14943"/>
                    <a:pt x="77492" y="11399"/>
                    <a:pt x="73475" y="8564"/>
                  </a:cubicBezTo>
                  <a:cubicBezTo>
                    <a:pt x="72294" y="7619"/>
                    <a:pt x="70640" y="7619"/>
                    <a:pt x="69459" y="8564"/>
                  </a:cubicBezTo>
                  <a:lnTo>
                    <a:pt x="59064" y="16124"/>
                  </a:lnTo>
                  <a:cubicBezTo>
                    <a:pt x="59064" y="16124"/>
                    <a:pt x="59064" y="16124"/>
                    <a:pt x="58828" y="16124"/>
                  </a:cubicBezTo>
                  <a:lnTo>
                    <a:pt x="56701" y="3367"/>
                  </a:lnTo>
                  <a:cubicBezTo>
                    <a:pt x="56701" y="1949"/>
                    <a:pt x="55284" y="768"/>
                    <a:pt x="53866" y="532"/>
                  </a:cubicBezTo>
                  <a:cubicBezTo>
                    <a:pt x="48905" y="-177"/>
                    <a:pt x="43707" y="-177"/>
                    <a:pt x="38746" y="532"/>
                  </a:cubicBezTo>
                  <a:cubicBezTo>
                    <a:pt x="37328" y="532"/>
                    <a:pt x="36147" y="1949"/>
                    <a:pt x="35911" y="3367"/>
                  </a:cubicBezTo>
                  <a:lnTo>
                    <a:pt x="34021" y="16124"/>
                  </a:lnTo>
                  <a:cubicBezTo>
                    <a:pt x="34021" y="16124"/>
                    <a:pt x="33784" y="16124"/>
                    <a:pt x="33784" y="16124"/>
                  </a:cubicBezTo>
                  <a:lnTo>
                    <a:pt x="23389" y="8564"/>
                  </a:lnTo>
                  <a:cubicBezTo>
                    <a:pt x="23389" y="8564"/>
                    <a:pt x="20554" y="7619"/>
                    <a:pt x="19372" y="8564"/>
                  </a:cubicBezTo>
                  <a:cubicBezTo>
                    <a:pt x="15357" y="11399"/>
                    <a:pt x="11576" y="15179"/>
                    <a:pt x="8741" y="19196"/>
                  </a:cubicBezTo>
                  <a:cubicBezTo>
                    <a:pt x="7796" y="20377"/>
                    <a:pt x="7796" y="22031"/>
                    <a:pt x="8741" y="23212"/>
                  </a:cubicBezTo>
                  <a:lnTo>
                    <a:pt x="16302" y="33607"/>
                  </a:lnTo>
                  <a:cubicBezTo>
                    <a:pt x="16302" y="33607"/>
                    <a:pt x="16302" y="33607"/>
                    <a:pt x="16302" y="33844"/>
                  </a:cubicBezTo>
                  <a:lnTo>
                    <a:pt x="3544" y="35970"/>
                  </a:lnTo>
                  <a:cubicBezTo>
                    <a:pt x="2126" y="35970"/>
                    <a:pt x="945" y="37388"/>
                    <a:pt x="709" y="38805"/>
                  </a:cubicBezTo>
                  <a:cubicBezTo>
                    <a:pt x="236" y="41168"/>
                    <a:pt x="0" y="43766"/>
                    <a:pt x="0" y="46365"/>
                  </a:cubicBezTo>
                  <a:cubicBezTo>
                    <a:pt x="0" y="48964"/>
                    <a:pt x="0" y="51563"/>
                    <a:pt x="709" y="53926"/>
                  </a:cubicBezTo>
                  <a:cubicBezTo>
                    <a:pt x="945" y="55343"/>
                    <a:pt x="2126" y="56524"/>
                    <a:pt x="3544" y="56761"/>
                  </a:cubicBezTo>
                  <a:lnTo>
                    <a:pt x="16302" y="58887"/>
                  </a:lnTo>
                  <a:cubicBezTo>
                    <a:pt x="16302" y="58887"/>
                    <a:pt x="16302" y="58887"/>
                    <a:pt x="16302" y="59123"/>
                  </a:cubicBezTo>
                  <a:lnTo>
                    <a:pt x="8741" y="69518"/>
                  </a:lnTo>
                  <a:cubicBezTo>
                    <a:pt x="7796" y="70700"/>
                    <a:pt x="7796" y="72354"/>
                    <a:pt x="8741" y="73535"/>
                  </a:cubicBezTo>
                  <a:cubicBezTo>
                    <a:pt x="11813" y="77787"/>
                    <a:pt x="15357" y="81331"/>
                    <a:pt x="19372" y="84403"/>
                  </a:cubicBezTo>
                  <a:cubicBezTo>
                    <a:pt x="20554" y="85111"/>
                    <a:pt x="22208" y="85111"/>
                    <a:pt x="23389" y="84403"/>
                  </a:cubicBezTo>
                  <a:lnTo>
                    <a:pt x="33784" y="77079"/>
                  </a:lnTo>
                  <a:cubicBezTo>
                    <a:pt x="33784" y="77079"/>
                    <a:pt x="34021" y="77079"/>
                    <a:pt x="34257" y="77079"/>
                  </a:cubicBezTo>
                  <a:lnTo>
                    <a:pt x="36147" y="89836"/>
                  </a:lnTo>
                  <a:cubicBezTo>
                    <a:pt x="36383" y="91254"/>
                    <a:pt x="37565" y="92435"/>
                    <a:pt x="38982" y="92672"/>
                  </a:cubicBezTo>
                  <a:cubicBezTo>
                    <a:pt x="41345" y="93144"/>
                    <a:pt x="43943" y="93380"/>
                    <a:pt x="46543" y="93380"/>
                  </a:cubicBezTo>
                  <a:cubicBezTo>
                    <a:pt x="49141" y="93380"/>
                    <a:pt x="51740" y="93380"/>
                    <a:pt x="54102" y="92672"/>
                  </a:cubicBezTo>
                  <a:cubicBezTo>
                    <a:pt x="55520" y="92672"/>
                    <a:pt x="56701" y="91254"/>
                    <a:pt x="56938" y="89836"/>
                  </a:cubicBezTo>
                  <a:lnTo>
                    <a:pt x="59064" y="77079"/>
                  </a:lnTo>
                  <a:cubicBezTo>
                    <a:pt x="59064" y="77079"/>
                    <a:pt x="59064" y="77079"/>
                    <a:pt x="59300" y="77079"/>
                  </a:cubicBezTo>
                  <a:lnTo>
                    <a:pt x="69695" y="84639"/>
                  </a:lnTo>
                  <a:cubicBezTo>
                    <a:pt x="69695" y="84639"/>
                    <a:pt x="72530" y="85584"/>
                    <a:pt x="73712" y="84639"/>
                  </a:cubicBezTo>
                  <a:cubicBezTo>
                    <a:pt x="77728" y="81567"/>
                    <a:pt x="81508" y="78024"/>
                    <a:pt x="84343" y="73771"/>
                  </a:cubicBezTo>
                  <a:cubicBezTo>
                    <a:pt x="85052" y="72590"/>
                    <a:pt x="85052" y="70936"/>
                    <a:pt x="84343" y="69755"/>
                  </a:cubicBezTo>
                  <a:lnTo>
                    <a:pt x="76783" y="59359"/>
                  </a:lnTo>
                  <a:cubicBezTo>
                    <a:pt x="76783" y="59359"/>
                    <a:pt x="76783" y="59359"/>
                    <a:pt x="76783" y="59123"/>
                  </a:cubicBezTo>
                  <a:lnTo>
                    <a:pt x="89541" y="56997"/>
                  </a:lnTo>
                  <a:cubicBezTo>
                    <a:pt x="90958" y="56997"/>
                    <a:pt x="92140" y="55579"/>
                    <a:pt x="92376" y="54162"/>
                  </a:cubicBezTo>
                  <a:cubicBezTo>
                    <a:pt x="92849" y="51563"/>
                    <a:pt x="93085" y="48964"/>
                    <a:pt x="93085" y="46602"/>
                  </a:cubicBezTo>
                  <a:cubicBezTo>
                    <a:pt x="93085" y="44239"/>
                    <a:pt x="93085" y="41640"/>
                    <a:pt x="92376" y="39041"/>
                  </a:cubicBezTo>
                  <a:close/>
                  <a:moveTo>
                    <a:pt x="85760" y="50382"/>
                  </a:moveTo>
                  <a:lnTo>
                    <a:pt x="73712" y="52272"/>
                  </a:lnTo>
                  <a:cubicBezTo>
                    <a:pt x="72530" y="52272"/>
                    <a:pt x="71349" y="53217"/>
                    <a:pt x="70877" y="54398"/>
                  </a:cubicBezTo>
                  <a:cubicBezTo>
                    <a:pt x="70404" y="55579"/>
                    <a:pt x="70168" y="56524"/>
                    <a:pt x="69459" y="57706"/>
                  </a:cubicBezTo>
                  <a:cubicBezTo>
                    <a:pt x="68986" y="58887"/>
                    <a:pt x="68986" y="60068"/>
                    <a:pt x="69695" y="61249"/>
                  </a:cubicBezTo>
                  <a:lnTo>
                    <a:pt x="77019" y="71172"/>
                  </a:lnTo>
                  <a:cubicBezTo>
                    <a:pt x="75366" y="73299"/>
                    <a:pt x="73475" y="75189"/>
                    <a:pt x="71349" y="76842"/>
                  </a:cubicBezTo>
                  <a:lnTo>
                    <a:pt x="61426" y="69518"/>
                  </a:lnTo>
                  <a:cubicBezTo>
                    <a:pt x="61426" y="69518"/>
                    <a:pt x="59064" y="68810"/>
                    <a:pt x="57882" y="69282"/>
                  </a:cubicBezTo>
                  <a:cubicBezTo>
                    <a:pt x="56701" y="69991"/>
                    <a:pt x="55756" y="70227"/>
                    <a:pt x="54575" y="70700"/>
                  </a:cubicBezTo>
                  <a:cubicBezTo>
                    <a:pt x="53393" y="71172"/>
                    <a:pt x="52449" y="72117"/>
                    <a:pt x="52212" y="73535"/>
                  </a:cubicBezTo>
                  <a:lnTo>
                    <a:pt x="50322" y="85584"/>
                  </a:lnTo>
                  <a:cubicBezTo>
                    <a:pt x="47724" y="85820"/>
                    <a:pt x="44889" y="85820"/>
                    <a:pt x="42289" y="85584"/>
                  </a:cubicBezTo>
                  <a:lnTo>
                    <a:pt x="40400" y="73535"/>
                  </a:lnTo>
                  <a:cubicBezTo>
                    <a:pt x="40400" y="72117"/>
                    <a:pt x="39219" y="71172"/>
                    <a:pt x="38037" y="70700"/>
                  </a:cubicBezTo>
                  <a:cubicBezTo>
                    <a:pt x="36856" y="70227"/>
                    <a:pt x="35911" y="69991"/>
                    <a:pt x="34730" y="69282"/>
                  </a:cubicBezTo>
                  <a:cubicBezTo>
                    <a:pt x="33548" y="68810"/>
                    <a:pt x="32131" y="68810"/>
                    <a:pt x="31185" y="69518"/>
                  </a:cubicBezTo>
                  <a:lnTo>
                    <a:pt x="21263" y="76842"/>
                  </a:lnTo>
                  <a:cubicBezTo>
                    <a:pt x="19137" y="75189"/>
                    <a:pt x="17246" y="73299"/>
                    <a:pt x="15593" y="71172"/>
                  </a:cubicBezTo>
                  <a:lnTo>
                    <a:pt x="22917" y="61249"/>
                  </a:lnTo>
                  <a:cubicBezTo>
                    <a:pt x="22917" y="61249"/>
                    <a:pt x="23861" y="58887"/>
                    <a:pt x="23153" y="57706"/>
                  </a:cubicBezTo>
                  <a:cubicBezTo>
                    <a:pt x="22680" y="56524"/>
                    <a:pt x="22208" y="55579"/>
                    <a:pt x="21735" y="54398"/>
                  </a:cubicBezTo>
                  <a:cubicBezTo>
                    <a:pt x="21263" y="53217"/>
                    <a:pt x="20318" y="52272"/>
                    <a:pt x="19137" y="52272"/>
                  </a:cubicBezTo>
                  <a:lnTo>
                    <a:pt x="7087" y="50382"/>
                  </a:lnTo>
                  <a:cubicBezTo>
                    <a:pt x="7087" y="48964"/>
                    <a:pt x="6851" y="47547"/>
                    <a:pt x="6851" y="46365"/>
                  </a:cubicBezTo>
                  <a:cubicBezTo>
                    <a:pt x="6851" y="45184"/>
                    <a:pt x="6851" y="43766"/>
                    <a:pt x="7087" y="42349"/>
                  </a:cubicBezTo>
                  <a:lnTo>
                    <a:pt x="19137" y="40459"/>
                  </a:lnTo>
                  <a:cubicBezTo>
                    <a:pt x="20318" y="40459"/>
                    <a:pt x="21499" y="39278"/>
                    <a:pt x="21735" y="38096"/>
                  </a:cubicBezTo>
                  <a:cubicBezTo>
                    <a:pt x="22208" y="36915"/>
                    <a:pt x="22444" y="35970"/>
                    <a:pt x="23153" y="34789"/>
                  </a:cubicBezTo>
                  <a:cubicBezTo>
                    <a:pt x="23626" y="33607"/>
                    <a:pt x="23626" y="32426"/>
                    <a:pt x="22917" y="31245"/>
                  </a:cubicBezTo>
                  <a:lnTo>
                    <a:pt x="15593" y="21322"/>
                  </a:lnTo>
                  <a:cubicBezTo>
                    <a:pt x="17246" y="19196"/>
                    <a:pt x="19137" y="17306"/>
                    <a:pt x="21263" y="15652"/>
                  </a:cubicBezTo>
                  <a:lnTo>
                    <a:pt x="31185" y="22976"/>
                  </a:lnTo>
                  <a:cubicBezTo>
                    <a:pt x="31185" y="22976"/>
                    <a:pt x="33548" y="23921"/>
                    <a:pt x="34730" y="23212"/>
                  </a:cubicBezTo>
                  <a:cubicBezTo>
                    <a:pt x="35911" y="22503"/>
                    <a:pt x="37092" y="22267"/>
                    <a:pt x="38037" y="21795"/>
                  </a:cubicBezTo>
                  <a:cubicBezTo>
                    <a:pt x="39219" y="21322"/>
                    <a:pt x="40163" y="20377"/>
                    <a:pt x="40400" y="19196"/>
                  </a:cubicBezTo>
                  <a:lnTo>
                    <a:pt x="42289" y="6911"/>
                  </a:lnTo>
                  <a:cubicBezTo>
                    <a:pt x="44889" y="6674"/>
                    <a:pt x="47724" y="6674"/>
                    <a:pt x="50322" y="6911"/>
                  </a:cubicBezTo>
                  <a:lnTo>
                    <a:pt x="52212" y="19196"/>
                  </a:lnTo>
                  <a:cubicBezTo>
                    <a:pt x="52449" y="20377"/>
                    <a:pt x="53393" y="21322"/>
                    <a:pt x="54575" y="21795"/>
                  </a:cubicBezTo>
                  <a:cubicBezTo>
                    <a:pt x="55756" y="22267"/>
                    <a:pt x="56701" y="22503"/>
                    <a:pt x="57882" y="23212"/>
                  </a:cubicBezTo>
                  <a:cubicBezTo>
                    <a:pt x="59064" y="23921"/>
                    <a:pt x="60482" y="23685"/>
                    <a:pt x="61426" y="22976"/>
                  </a:cubicBezTo>
                  <a:lnTo>
                    <a:pt x="71349" y="15652"/>
                  </a:lnTo>
                  <a:cubicBezTo>
                    <a:pt x="73475" y="17306"/>
                    <a:pt x="75366" y="19432"/>
                    <a:pt x="77019" y="21322"/>
                  </a:cubicBezTo>
                  <a:lnTo>
                    <a:pt x="69695" y="31245"/>
                  </a:lnTo>
                  <a:cubicBezTo>
                    <a:pt x="69695" y="31245"/>
                    <a:pt x="68751" y="33607"/>
                    <a:pt x="69459" y="34789"/>
                  </a:cubicBezTo>
                  <a:cubicBezTo>
                    <a:pt x="69932" y="35970"/>
                    <a:pt x="70404" y="36915"/>
                    <a:pt x="70877" y="38096"/>
                  </a:cubicBezTo>
                  <a:cubicBezTo>
                    <a:pt x="71349" y="39278"/>
                    <a:pt x="72294" y="40223"/>
                    <a:pt x="73712" y="40459"/>
                  </a:cubicBezTo>
                  <a:lnTo>
                    <a:pt x="85760" y="42349"/>
                  </a:lnTo>
                  <a:cubicBezTo>
                    <a:pt x="85760" y="43766"/>
                    <a:pt x="85997" y="44948"/>
                    <a:pt x="85997" y="46365"/>
                  </a:cubicBezTo>
                  <a:cubicBezTo>
                    <a:pt x="85997" y="47783"/>
                    <a:pt x="85997" y="48964"/>
                    <a:pt x="85760" y="50382"/>
                  </a:cubicBezTo>
                  <a:close/>
                </a:path>
              </a:pathLst>
            </a:custGeom>
            <a:grpFill/>
            <a:ln w="23606" cap="flat">
              <a:noFill/>
              <a:prstDash val="solid"/>
              <a:miter/>
            </a:ln>
          </p:spPr>
          <p:txBody>
            <a:bodyPr rtlCol="0" anchor="ctr"/>
            <a:lstStyle/>
            <a:p>
              <a:endParaRPr lang="es-CO" sz="1050"/>
            </a:p>
          </p:txBody>
        </p:sp>
        <p:sp>
          <p:nvSpPr>
            <p:cNvPr id="22" name="Forma libre: forma 21">
              <a:extLst>
                <a:ext uri="{FF2B5EF4-FFF2-40B4-BE49-F238E27FC236}">
                  <a16:creationId xmlns:a16="http://schemas.microsoft.com/office/drawing/2014/main" id="{FC824106-D84E-428A-6305-BCA1D1E6CBBB}"/>
                </a:ext>
              </a:extLst>
            </p:cNvPr>
            <p:cNvSpPr/>
            <p:nvPr/>
          </p:nvSpPr>
          <p:spPr>
            <a:xfrm>
              <a:off x="8818119" y="2412571"/>
              <a:ext cx="33548" cy="33548"/>
            </a:xfrm>
            <a:custGeom>
              <a:avLst/>
              <a:gdLst>
                <a:gd name="connsiteX0" fmla="*/ 16774 w 33548"/>
                <a:gd name="connsiteY0" fmla="*/ 0 h 33548"/>
                <a:gd name="connsiteX1" fmla="*/ 0 w 33548"/>
                <a:gd name="connsiteY1" fmla="*/ 16774 h 33548"/>
                <a:gd name="connsiteX2" fmla="*/ 16774 w 33548"/>
                <a:gd name="connsiteY2" fmla="*/ 33548 h 33548"/>
                <a:gd name="connsiteX3" fmla="*/ 33549 w 33548"/>
                <a:gd name="connsiteY3" fmla="*/ 16774 h 33548"/>
                <a:gd name="connsiteX4" fmla="*/ 16774 w 33548"/>
                <a:gd name="connsiteY4" fmla="*/ 0 h 33548"/>
                <a:gd name="connsiteX5" fmla="*/ 16774 w 33548"/>
                <a:gd name="connsiteY5" fmla="*/ 26697 h 33548"/>
                <a:gd name="connsiteX6" fmla="*/ 6852 w 33548"/>
                <a:gd name="connsiteY6" fmla="*/ 16774 h 33548"/>
                <a:gd name="connsiteX7" fmla="*/ 16774 w 33548"/>
                <a:gd name="connsiteY7" fmla="*/ 6851 h 33548"/>
                <a:gd name="connsiteX8" fmla="*/ 26697 w 33548"/>
                <a:gd name="connsiteY8" fmla="*/ 16774 h 33548"/>
                <a:gd name="connsiteX9" fmla="*/ 16774 w 33548"/>
                <a:gd name="connsiteY9" fmla="*/ 26697 h 33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548" h="33548">
                  <a:moveTo>
                    <a:pt x="16774" y="0"/>
                  </a:moveTo>
                  <a:cubicBezTo>
                    <a:pt x="7560" y="0"/>
                    <a:pt x="0" y="7560"/>
                    <a:pt x="0" y="16774"/>
                  </a:cubicBezTo>
                  <a:cubicBezTo>
                    <a:pt x="0" y="25988"/>
                    <a:pt x="7560" y="33548"/>
                    <a:pt x="16774" y="33548"/>
                  </a:cubicBezTo>
                  <a:cubicBezTo>
                    <a:pt x="25988" y="33548"/>
                    <a:pt x="33549" y="25988"/>
                    <a:pt x="33549" y="16774"/>
                  </a:cubicBezTo>
                  <a:cubicBezTo>
                    <a:pt x="33549" y="7560"/>
                    <a:pt x="25988" y="0"/>
                    <a:pt x="16774" y="0"/>
                  </a:cubicBezTo>
                  <a:close/>
                  <a:moveTo>
                    <a:pt x="16774" y="26697"/>
                  </a:moveTo>
                  <a:cubicBezTo>
                    <a:pt x="11341" y="26697"/>
                    <a:pt x="6852" y="22208"/>
                    <a:pt x="6852" y="16774"/>
                  </a:cubicBezTo>
                  <a:cubicBezTo>
                    <a:pt x="6852" y="11340"/>
                    <a:pt x="11341" y="6851"/>
                    <a:pt x="16774" y="6851"/>
                  </a:cubicBezTo>
                  <a:cubicBezTo>
                    <a:pt x="22208" y="6851"/>
                    <a:pt x="26697" y="11340"/>
                    <a:pt x="26697" y="16774"/>
                  </a:cubicBezTo>
                  <a:cubicBezTo>
                    <a:pt x="26697" y="22208"/>
                    <a:pt x="22208" y="26697"/>
                    <a:pt x="16774" y="26697"/>
                  </a:cubicBezTo>
                  <a:close/>
                </a:path>
              </a:pathLst>
            </a:custGeom>
            <a:grpFill/>
            <a:ln w="23606" cap="flat">
              <a:noFill/>
              <a:prstDash val="solid"/>
              <a:miter/>
            </a:ln>
          </p:spPr>
          <p:txBody>
            <a:bodyPr rtlCol="0" anchor="ctr"/>
            <a:lstStyle/>
            <a:p>
              <a:endParaRPr lang="es-CO" sz="1050"/>
            </a:p>
          </p:txBody>
        </p:sp>
        <p:sp>
          <p:nvSpPr>
            <p:cNvPr id="23" name="Forma libre: forma 22">
              <a:extLst>
                <a:ext uri="{FF2B5EF4-FFF2-40B4-BE49-F238E27FC236}">
                  <a16:creationId xmlns:a16="http://schemas.microsoft.com/office/drawing/2014/main" id="{DA8B0296-1282-9773-8277-BC9539DFBDA1}"/>
                </a:ext>
              </a:extLst>
            </p:cNvPr>
            <p:cNvSpPr/>
            <p:nvPr/>
          </p:nvSpPr>
          <p:spPr>
            <a:xfrm>
              <a:off x="8692431" y="2353979"/>
              <a:ext cx="64025" cy="64025"/>
            </a:xfrm>
            <a:custGeom>
              <a:avLst/>
              <a:gdLst>
                <a:gd name="connsiteX0" fmla="*/ 64025 w 64025"/>
                <a:gd name="connsiteY0" fmla="*/ 31895 h 64025"/>
                <a:gd name="connsiteX1" fmla="*/ 32131 w 64025"/>
                <a:gd name="connsiteY1" fmla="*/ 0 h 64025"/>
                <a:gd name="connsiteX2" fmla="*/ 0 w 64025"/>
                <a:gd name="connsiteY2" fmla="*/ 31895 h 64025"/>
                <a:gd name="connsiteX3" fmla="*/ 32131 w 64025"/>
                <a:gd name="connsiteY3" fmla="*/ 64025 h 64025"/>
                <a:gd name="connsiteX4" fmla="*/ 64025 w 64025"/>
                <a:gd name="connsiteY4" fmla="*/ 31895 h 64025"/>
                <a:gd name="connsiteX5" fmla="*/ 6852 w 64025"/>
                <a:gd name="connsiteY5" fmla="*/ 31895 h 64025"/>
                <a:gd name="connsiteX6" fmla="*/ 32131 w 64025"/>
                <a:gd name="connsiteY6" fmla="*/ 6851 h 64025"/>
                <a:gd name="connsiteX7" fmla="*/ 57174 w 64025"/>
                <a:gd name="connsiteY7" fmla="*/ 31895 h 64025"/>
                <a:gd name="connsiteX8" fmla="*/ 32131 w 64025"/>
                <a:gd name="connsiteY8" fmla="*/ 56938 h 64025"/>
                <a:gd name="connsiteX9" fmla="*/ 6852 w 64025"/>
                <a:gd name="connsiteY9" fmla="*/ 31895 h 6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025" h="64025">
                  <a:moveTo>
                    <a:pt x="64025" y="31895"/>
                  </a:moveTo>
                  <a:cubicBezTo>
                    <a:pt x="64025" y="14175"/>
                    <a:pt x="49614" y="0"/>
                    <a:pt x="32131" y="0"/>
                  </a:cubicBezTo>
                  <a:cubicBezTo>
                    <a:pt x="14648" y="0"/>
                    <a:pt x="0" y="14412"/>
                    <a:pt x="0" y="31895"/>
                  </a:cubicBezTo>
                  <a:cubicBezTo>
                    <a:pt x="0" y="49378"/>
                    <a:pt x="14412" y="64025"/>
                    <a:pt x="32131" y="64025"/>
                  </a:cubicBezTo>
                  <a:cubicBezTo>
                    <a:pt x="49850" y="64025"/>
                    <a:pt x="64025" y="49614"/>
                    <a:pt x="64025" y="31895"/>
                  </a:cubicBezTo>
                  <a:close/>
                  <a:moveTo>
                    <a:pt x="6852" y="31895"/>
                  </a:moveTo>
                  <a:cubicBezTo>
                    <a:pt x="6852" y="17955"/>
                    <a:pt x="18192" y="6851"/>
                    <a:pt x="32131" y="6851"/>
                  </a:cubicBezTo>
                  <a:cubicBezTo>
                    <a:pt x="46070" y="6851"/>
                    <a:pt x="57174" y="18192"/>
                    <a:pt x="57174" y="31895"/>
                  </a:cubicBezTo>
                  <a:cubicBezTo>
                    <a:pt x="57174" y="45597"/>
                    <a:pt x="45834" y="56938"/>
                    <a:pt x="32131" y="56938"/>
                  </a:cubicBezTo>
                  <a:cubicBezTo>
                    <a:pt x="18428" y="56938"/>
                    <a:pt x="6852" y="45597"/>
                    <a:pt x="6852" y="31895"/>
                  </a:cubicBezTo>
                  <a:close/>
                </a:path>
              </a:pathLst>
            </a:custGeom>
            <a:grpFill/>
            <a:ln w="23606" cap="flat">
              <a:noFill/>
              <a:prstDash val="solid"/>
              <a:miter/>
            </a:ln>
          </p:spPr>
          <p:txBody>
            <a:bodyPr rtlCol="0" anchor="ctr"/>
            <a:lstStyle/>
            <a:p>
              <a:endParaRPr lang="es-CO" sz="1050"/>
            </a:p>
          </p:txBody>
        </p:sp>
        <p:sp>
          <p:nvSpPr>
            <p:cNvPr id="24" name="Forma libre: forma 23">
              <a:extLst>
                <a:ext uri="{FF2B5EF4-FFF2-40B4-BE49-F238E27FC236}">
                  <a16:creationId xmlns:a16="http://schemas.microsoft.com/office/drawing/2014/main" id="{2B89743A-6489-6BB8-6ACB-24C7E34102F2}"/>
                </a:ext>
              </a:extLst>
            </p:cNvPr>
            <p:cNvSpPr/>
            <p:nvPr/>
          </p:nvSpPr>
          <p:spPr>
            <a:xfrm>
              <a:off x="8795203" y="2324447"/>
              <a:ext cx="20554" cy="55756"/>
            </a:xfrm>
            <a:custGeom>
              <a:avLst/>
              <a:gdLst>
                <a:gd name="connsiteX0" fmla="*/ 7087 w 20554"/>
                <a:gd name="connsiteY0" fmla="*/ 52449 h 55756"/>
                <a:gd name="connsiteX1" fmla="*/ 10395 w 20554"/>
                <a:gd name="connsiteY1" fmla="*/ 55756 h 55756"/>
                <a:gd name="connsiteX2" fmla="*/ 13703 w 20554"/>
                <a:gd name="connsiteY2" fmla="*/ 52449 h 55756"/>
                <a:gd name="connsiteX3" fmla="*/ 13703 w 20554"/>
                <a:gd name="connsiteY3" fmla="*/ 17719 h 55756"/>
                <a:gd name="connsiteX4" fmla="*/ 20554 w 20554"/>
                <a:gd name="connsiteY4" fmla="*/ 17719 h 55756"/>
                <a:gd name="connsiteX5" fmla="*/ 10159 w 20554"/>
                <a:gd name="connsiteY5" fmla="*/ 0 h 55756"/>
                <a:gd name="connsiteX6" fmla="*/ 0 w 20554"/>
                <a:gd name="connsiteY6" fmla="*/ 17719 h 55756"/>
                <a:gd name="connsiteX7" fmla="*/ 6852 w 20554"/>
                <a:gd name="connsiteY7" fmla="*/ 17719 h 55756"/>
                <a:gd name="connsiteX8" fmla="*/ 6852 w 20554"/>
                <a:gd name="connsiteY8" fmla="*/ 52685 h 5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55756">
                  <a:moveTo>
                    <a:pt x="7087" y="52449"/>
                  </a:moveTo>
                  <a:cubicBezTo>
                    <a:pt x="7087" y="54339"/>
                    <a:pt x="8505" y="55756"/>
                    <a:pt x="10395" y="55756"/>
                  </a:cubicBezTo>
                  <a:cubicBezTo>
                    <a:pt x="12285" y="55756"/>
                    <a:pt x="13703" y="54339"/>
                    <a:pt x="13703" y="52449"/>
                  </a:cubicBezTo>
                  <a:lnTo>
                    <a:pt x="13703" y="17719"/>
                  </a:lnTo>
                  <a:lnTo>
                    <a:pt x="20554" y="17719"/>
                  </a:lnTo>
                  <a:lnTo>
                    <a:pt x="10159" y="0"/>
                  </a:lnTo>
                  <a:lnTo>
                    <a:pt x="0" y="17719"/>
                  </a:lnTo>
                  <a:lnTo>
                    <a:pt x="6852" y="17719"/>
                  </a:lnTo>
                  <a:lnTo>
                    <a:pt x="6852" y="52685"/>
                  </a:lnTo>
                  <a:close/>
                </a:path>
              </a:pathLst>
            </a:custGeom>
            <a:grpFill/>
            <a:ln w="23606" cap="flat">
              <a:noFill/>
              <a:prstDash val="solid"/>
              <a:miter/>
            </a:ln>
          </p:spPr>
          <p:txBody>
            <a:bodyPr rtlCol="0" anchor="ctr"/>
            <a:lstStyle/>
            <a:p>
              <a:endParaRPr lang="es-CO" sz="1050"/>
            </a:p>
          </p:txBody>
        </p:sp>
        <p:sp>
          <p:nvSpPr>
            <p:cNvPr id="25" name="Forma libre: forma 24">
              <a:extLst>
                <a:ext uri="{FF2B5EF4-FFF2-40B4-BE49-F238E27FC236}">
                  <a16:creationId xmlns:a16="http://schemas.microsoft.com/office/drawing/2014/main" id="{D7EB99DA-27B9-FF56-1E3F-A9CD470C09CA}"/>
                </a:ext>
              </a:extLst>
            </p:cNvPr>
            <p:cNvSpPr/>
            <p:nvPr/>
          </p:nvSpPr>
          <p:spPr>
            <a:xfrm>
              <a:off x="8822372" y="2324447"/>
              <a:ext cx="20554" cy="42526"/>
            </a:xfrm>
            <a:custGeom>
              <a:avLst/>
              <a:gdLst>
                <a:gd name="connsiteX0" fmla="*/ 6852 w 20554"/>
                <a:gd name="connsiteY0" fmla="*/ 39219 h 42526"/>
                <a:gd name="connsiteX1" fmla="*/ 10395 w 20554"/>
                <a:gd name="connsiteY1" fmla="*/ 42526 h 42526"/>
                <a:gd name="connsiteX2" fmla="*/ 13703 w 20554"/>
                <a:gd name="connsiteY2" fmla="*/ 39219 h 42526"/>
                <a:gd name="connsiteX3" fmla="*/ 13703 w 20554"/>
                <a:gd name="connsiteY3" fmla="*/ 17719 h 42526"/>
                <a:gd name="connsiteX4" fmla="*/ 20554 w 20554"/>
                <a:gd name="connsiteY4" fmla="*/ 17719 h 42526"/>
                <a:gd name="connsiteX5" fmla="*/ 10395 w 20554"/>
                <a:gd name="connsiteY5" fmla="*/ 0 h 42526"/>
                <a:gd name="connsiteX6" fmla="*/ 0 w 20554"/>
                <a:gd name="connsiteY6" fmla="*/ 17719 h 42526"/>
                <a:gd name="connsiteX7" fmla="*/ 6852 w 20554"/>
                <a:gd name="connsiteY7" fmla="*/ 17719 h 42526"/>
                <a:gd name="connsiteX8" fmla="*/ 6852 w 20554"/>
                <a:gd name="connsiteY8" fmla="*/ 39219 h 4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 h="42526">
                  <a:moveTo>
                    <a:pt x="6852" y="39219"/>
                  </a:moveTo>
                  <a:cubicBezTo>
                    <a:pt x="6852" y="41109"/>
                    <a:pt x="8269" y="42526"/>
                    <a:pt x="10395" y="42526"/>
                  </a:cubicBezTo>
                  <a:cubicBezTo>
                    <a:pt x="12522" y="42526"/>
                    <a:pt x="13703" y="41109"/>
                    <a:pt x="13703" y="39219"/>
                  </a:cubicBezTo>
                  <a:lnTo>
                    <a:pt x="13703" y="17719"/>
                  </a:lnTo>
                  <a:lnTo>
                    <a:pt x="20554" y="17719"/>
                  </a:lnTo>
                  <a:lnTo>
                    <a:pt x="10395" y="0"/>
                  </a:lnTo>
                  <a:lnTo>
                    <a:pt x="0" y="17719"/>
                  </a:lnTo>
                  <a:lnTo>
                    <a:pt x="6852" y="17719"/>
                  </a:lnTo>
                  <a:lnTo>
                    <a:pt x="6852" y="39219"/>
                  </a:lnTo>
                  <a:close/>
                </a:path>
              </a:pathLst>
            </a:custGeom>
            <a:grpFill/>
            <a:ln w="23606" cap="flat">
              <a:noFill/>
              <a:prstDash val="solid"/>
              <a:miter/>
            </a:ln>
          </p:spPr>
          <p:txBody>
            <a:bodyPr rtlCol="0" anchor="ctr"/>
            <a:lstStyle/>
            <a:p>
              <a:endParaRPr lang="es-CO" sz="1050"/>
            </a:p>
          </p:txBody>
        </p:sp>
      </p:grpSp>
    </p:spTree>
    <p:extLst>
      <p:ext uri="{BB962C8B-B14F-4D97-AF65-F5344CB8AC3E}">
        <p14:creationId xmlns:p14="http://schemas.microsoft.com/office/powerpoint/2010/main" val="2896590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1" name="Flecha: a la derecha 30">
            <a:extLst>
              <a:ext uri="{FF2B5EF4-FFF2-40B4-BE49-F238E27FC236}">
                <a16:creationId xmlns:a16="http://schemas.microsoft.com/office/drawing/2014/main" id="{D1205CBD-A19E-8316-0C47-EE794E2FF1A4}"/>
              </a:ext>
            </a:extLst>
          </p:cNvPr>
          <p:cNvSpPr/>
          <p:nvPr/>
        </p:nvSpPr>
        <p:spPr>
          <a:xfrm>
            <a:off x="947054" y="4591077"/>
            <a:ext cx="6324600" cy="843298"/>
          </a:xfrm>
          <a:prstGeom prst="rightArrow">
            <a:avLst/>
          </a:prstGeom>
          <a:solidFill>
            <a:schemeClr val="bg2"/>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Google Shape;2271;p42">
            <a:extLst>
              <a:ext uri="{FF2B5EF4-FFF2-40B4-BE49-F238E27FC236}">
                <a16:creationId xmlns:a16="http://schemas.microsoft.com/office/drawing/2014/main" id="{34766A50-1BA0-BE4F-B91C-A38BC7215851}"/>
              </a:ext>
            </a:extLst>
          </p:cNvPr>
          <p:cNvSpPr txBox="1">
            <a:spLocks/>
          </p:cNvSpPr>
          <p:nvPr/>
        </p:nvSpPr>
        <p:spPr>
          <a:xfrm>
            <a:off x="675357" y="459511"/>
            <a:ext cx="9753292" cy="648927"/>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nSpc>
                <a:spcPct val="107000"/>
              </a:lnSpc>
              <a:spcAft>
                <a:spcPts val="800"/>
              </a:spcAft>
            </a:pPr>
            <a:r>
              <a:rPr lang="es-CO" sz="2400" kern="100" dirty="0">
                <a:effectLst/>
                <a:latin typeface="Aptos" panose="020B0004020202020204" pitchFamily="34" charset="0"/>
                <a:ea typeface="Aptos" panose="020B0004020202020204" pitchFamily="34" charset="0"/>
                <a:cs typeface="Times New Roman" panose="02020603050405020304" pitchFamily="18" charset="0"/>
              </a:rPr>
              <a:t>Es necesario llegar a un óptimo de operación del FONCEP antes de tercerizar su administración </a:t>
            </a:r>
          </a:p>
          <a:p>
            <a:pPr>
              <a:lnSpc>
                <a:spcPct val="107000"/>
              </a:lnSpc>
              <a:spcAft>
                <a:spcPts val="800"/>
              </a:spcAft>
            </a:pPr>
            <a:endParaRPr lang="es-CO"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D164B8E8-A894-2358-000D-808279F2FCDD}"/>
              </a:ext>
            </a:extLst>
          </p:cNvPr>
          <p:cNvSpPr/>
          <p:nvPr/>
        </p:nvSpPr>
        <p:spPr>
          <a:xfrm>
            <a:off x="0" y="942687"/>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4" name="Rectángulo: esquinas superiores redondeadas 3">
            <a:extLst>
              <a:ext uri="{FF2B5EF4-FFF2-40B4-BE49-F238E27FC236}">
                <a16:creationId xmlns:a16="http://schemas.microsoft.com/office/drawing/2014/main" id="{0AD6AC93-6821-849C-A593-ED361BB74CB3}"/>
              </a:ext>
            </a:extLst>
          </p:cNvPr>
          <p:cNvSpPr/>
          <p:nvPr/>
        </p:nvSpPr>
        <p:spPr>
          <a:xfrm rot="10800000">
            <a:off x="186930" y="16276"/>
            <a:ext cx="488427" cy="707225"/>
          </a:xfrm>
          <a:prstGeom prst="round2SameRect">
            <a:avLst/>
          </a:prstGeom>
          <a:solidFill>
            <a:srgbClr val="D91A2D"/>
          </a:solidFill>
          <a:ln>
            <a:solidFill>
              <a:srgbClr val="D91A2D"/>
            </a:solidFill>
          </a:ln>
          <a:effectLst>
            <a:outerShdw blurRad="63500" dist="38100" dir="33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121920" tIns="60960" rIns="121920" bIns="60960" rtlCol="0" anchor="ctr"/>
          <a:lstStyle>
            <a:defPPr>
              <a:defRPr lang="es-E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2400">
              <a:cs typeface="Arial"/>
            </a:endParaRPr>
          </a:p>
        </p:txBody>
      </p:sp>
      <p:sp>
        <p:nvSpPr>
          <p:cNvPr id="5" name="CuadroTexto 4">
            <a:extLst>
              <a:ext uri="{FF2B5EF4-FFF2-40B4-BE49-F238E27FC236}">
                <a16:creationId xmlns:a16="http://schemas.microsoft.com/office/drawing/2014/main" id="{8EBAEC05-DCFD-327A-5DD3-A155700E87B1}"/>
              </a:ext>
            </a:extLst>
          </p:cNvPr>
          <p:cNvSpPr txBox="1"/>
          <p:nvPr/>
        </p:nvSpPr>
        <p:spPr>
          <a:xfrm>
            <a:off x="-2616856" y="77502"/>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2</a:t>
            </a:r>
          </a:p>
        </p:txBody>
      </p:sp>
      <p:sp>
        <p:nvSpPr>
          <p:cNvPr id="6" name="Flecha: a la derecha 5">
            <a:extLst>
              <a:ext uri="{FF2B5EF4-FFF2-40B4-BE49-F238E27FC236}">
                <a16:creationId xmlns:a16="http://schemas.microsoft.com/office/drawing/2014/main" id="{968315F2-4675-9ED9-94F0-4CC7A1CCF125}"/>
              </a:ext>
            </a:extLst>
          </p:cNvPr>
          <p:cNvSpPr/>
          <p:nvPr/>
        </p:nvSpPr>
        <p:spPr>
          <a:xfrm>
            <a:off x="953969" y="3569103"/>
            <a:ext cx="6324600" cy="923329"/>
          </a:xfrm>
          <a:prstGeom prst="rightArrow">
            <a:avLst/>
          </a:prstGeom>
          <a:solidFill>
            <a:schemeClr val="bg2"/>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Flecha: a la derecha 9">
            <a:extLst>
              <a:ext uri="{FF2B5EF4-FFF2-40B4-BE49-F238E27FC236}">
                <a16:creationId xmlns:a16="http://schemas.microsoft.com/office/drawing/2014/main" id="{9E95C533-5BFA-4845-AACF-ECDC6BD1C6E5}"/>
              </a:ext>
            </a:extLst>
          </p:cNvPr>
          <p:cNvSpPr/>
          <p:nvPr/>
        </p:nvSpPr>
        <p:spPr>
          <a:xfrm>
            <a:off x="953969" y="2498917"/>
            <a:ext cx="6324600" cy="923329"/>
          </a:xfrm>
          <a:prstGeom prst="rightArrow">
            <a:avLst/>
          </a:prstGeom>
          <a:solidFill>
            <a:schemeClr val="bg2"/>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Flecha: a la derecha 12">
            <a:extLst>
              <a:ext uri="{FF2B5EF4-FFF2-40B4-BE49-F238E27FC236}">
                <a16:creationId xmlns:a16="http://schemas.microsoft.com/office/drawing/2014/main" id="{B7C84A4E-E612-E4DE-53B3-329228BD736C}"/>
              </a:ext>
            </a:extLst>
          </p:cNvPr>
          <p:cNvSpPr/>
          <p:nvPr/>
        </p:nvSpPr>
        <p:spPr>
          <a:xfrm>
            <a:off x="947055" y="1324623"/>
            <a:ext cx="6324600" cy="923329"/>
          </a:xfrm>
          <a:prstGeom prst="rightArrow">
            <a:avLst/>
          </a:prstGeom>
          <a:solidFill>
            <a:schemeClr val="bg2"/>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 name="CuadroTexto 14">
            <a:extLst>
              <a:ext uri="{FF2B5EF4-FFF2-40B4-BE49-F238E27FC236}">
                <a16:creationId xmlns:a16="http://schemas.microsoft.com/office/drawing/2014/main" id="{1669A174-DEA2-537F-4545-ECA2E8A15EEE}"/>
              </a:ext>
            </a:extLst>
          </p:cNvPr>
          <p:cNvSpPr txBox="1"/>
          <p:nvPr/>
        </p:nvSpPr>
        <p:spPr>
          <a:xfrm>
            <a:off x="1074963" y="1651795"/>
            <a:ext cx="5685066" cy="307777"/>
          </a:xfrm>
          <a:prstGeom prst="rect">
            <a:avLst/>
          </a:prstGeom>
          <a:noFill/>
        </p:spPr>
        <p:txBody>
          <a:bodyPr wrap="square" rtlCol="0">
            <a:spAutoFit/>
          </a:bodyPr>
          <a:lstStyle/>
          <a:p>
            <a:r>
              <a:rPr lang="es-CO" sz="1400" b="1" dirty="0">
                <a:latin typeface="Arial" panose="020B0604020202020204" pitchFamily="34" charset="0"/>
                <a:cs typeface="Arial" panose="020B0604020202020204" pitchFamily="34" charset="0"/>
              </a:rPr>
              <a:t>Gestión para 9.661 pensionados con corte a 31 de mayo de 2024</a:t>
            </a:r>
          </a:p>
        </p:txBody>
      </p:sp>
      <p:sp>
        <p:nvSpPr>
          <p:cNvPr id="16" name="CuadroTexto 15">
            <a:extLst>
              <a:ext uri="{FF2B5EF4-FFF2-40B4-BE49-F238E27FC236}">
                <a16:creationId xmlns:a16="http://schemas.microsoft.com/office/drawing/2014/main" id="{4F23B55C-60CA-551A-2CE3-629E6BA9E9CE}"/>
              </a:ext>
            </a:extLst>
          </p:cNvPr>
          <p:cNvSpPr txBox="1"/>
          <p:nvPr/>
        </p:nvSpPr>
        <p:spPr>
          <a:xfrm>
            <a:off x="1039583" y="2806692"/>
            <a:ext cx="5404757" cy="307777"/>
          </a:xfrm>
          <a:prstGeom prst="rect">
            <a:avLst/>
          </a:prstGeom>
          <a:noFill/>
        </p:spPr>
        <p:txBody>
          <a:bodyPr wrap="square">
            <a:spAutoFit/>
          </a:bodyPr>
          <a:lstStyle/>
          <a:p>
            <a:r>
              <a:rPr lang="es-CO" sz="1400" b="1" dirty="0">
                <a:latin typeface="Arial" panose="020B0604020202020204" pitchFamily="34" charset="0"/>
                <a:cs typeface="Arial" panose="020B0604020202020204" pitchFamily="34" charset="0"/>
              </a:rPr>
              <a:t>Gestión para 3.220 pensionados de la EAAB – ESP</a:t>
            </a:r>
          </a:p>
        </p:txBody>
      </p:sp>
      <p:sp>
        <p:nvSpPr>
          <p:cNvPr id="17" name="CuadroTexto 16">
            <a:extLst>
              <a:ext uri="{FF2B5EF4-FFF2-40B4-BE49-F238E27FC236}">
                <a16:creationId xmlns:a16="http://schemas.microsoft.com/office/drawing/2014/main" id="{6FD4D63B-12E6-7985-5D06-076E2C46D9FD}"/>
              </a:ext>
            </a:extLst>
          </p:cNvPr>
          <p:cNvSpPr txBox="1"/>
          <p:nvPr/>
        </p:nvSpPr>
        <p:spPr>
          <a:xfrm>
            <a:off x="953969" y="3790152"/>
            <a:ext cx="6139543" cy="523220"/>
          </a:xfrm>
          <a:prstGeom prst="rect">
            <a:avLst/>
          </a:prstGeom>
          <a:noFill/>
        </p:spPr>
        <p:txBody>
          <a:bodyPr wrap="square">
            <a:spAutoFit/>
          </a:bodyPr>
          <a:lstStyle/>
          <a:p>
            <a:r>
              <a:rPr lang="es-CO" sz="1400" b="1" dirty="0">
                <a:latin typeface="Arial" panose="020B0604020202020204" pitchFamily="34" charset="0"/>
                <a:cs typeface="Arial" panose="020B0604020202020204" pitchFamily="34" charset="0"/>
              </a:rPr>
              <a:t>Gestión para  el activo del Distrito Capital de cesantías retroactivas de los 1.263 trabajadores </a:t>
            </a:r>
          </a:p>
        </p:txBody>
      </p:sp>
      <p:sp>
        <p:nvSpPr>
          <p:cNvPr id="19" name="Flecha: a la derecha 18">
            <a:extLst>
              <a:ext uri="{FF2B5EF4-FFF2-40B4-BE49-F238E27FC236}">
                <a16:creationId xmlns:a16="http://schemas.microsoft.com/office/drawing/2014/main" id="{CE3C3355-94AD-B9BB-CD7E-5FB66652DC93}"/>
              </a:ext>
            </a:extLst>
          </p:cNvPr>
          <p:cNvSpPr/>
          <p:nvPr/>
        </p:nvSpPr>
        <p:spPr>
          <a:xfrm>
            <a:off x="947054" y="5487529"/>
            <a:ext cx="6324600" cy="1104501"/>
          </a:xfrm>
          <a:prstGeom prst="rightArrow">
            <a:avLst/>
          </a:prstGeom>
          <a:solidFill>
            <a:schemeClr val="bg2"/>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CuadroTexto 17">
            <a:extLst>
              <a:ext uri="{FF2B5EF4-FFF2-40B4-BE49-F238E27FC236}">
                <a16:creationId xmlns:a16="http://schemas.microsoft.com/office/drawing/2014/main" id="{A2847C1E-7186-096A-03E0-7E01E83F60F5}"/>
              </a:ext>
            </a:extLst>
          </p:cNvPr>
          <p:cNvSpPr txBox="1"/>
          <p:nvPr/>
        </p:nvSpPr>
        <p:spPr>
          <a:xfrm>
            <a:off x="1039582" y="5778169"/>
            <a:ext cx="6139543" cy="523220"/>
          </a:xfrm>
          <a:prstGeom prst="rect">
            <a:avLst/>
          </a:prstGeom>
          <a:noFill/>
        </p:spPr>
        <p:txBody>
          <a:bodyPr wrap="square">
            <a:spAutoFit/>
          </a:bodyPr>
          <a:lstStyle/>
          <a:p>
            <a:r>
              <a:rPr lang="es-CO" sz="1400" b="1" dirty="0">
                <a:latin typeface="Arial" panose="020B0604020202020204" pitchFamily="34" charset="0"/>
                <a:cs typeface="Arial" panose="020B0604020202020204" pitchFamily="34" charset="0"/>
              </a:rPr>
              <a:t>Atención a 11.000 visitas en los cuatro puntos físicos de atención quienes por su edad NO se les facilita los canales virtuales</a:t>
            </a:r>
          </a:p>
        </p:txBody>
      </p:sp>
      <p:pic>
        <p:nvPicPr>
          <p:cNvPr id="21" name="Imagen 20">
            <a:extLst>
              <a:ext uri="{FF2B5EF4-FFF2-40B4-BE49-F238E27FC236}">
                <a16:creationId xmlns:a16="http://schemas.microsoft.com/office/drawing/2014/main" id="{FCC4025F-6657-1AD0-5813-2E0E0F22F5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690" y="5769844"/>
            <a:ext cx="625776" cy="625776"/>
          </a:xfrm>
          <a:prstGeom prst="rect">
            <a:avLst/>
          </a:prstGeom>
        </p:spPr>
      </p:pic>
      <p:pic>
        <p:nvPicPr>
          <p:cNvPr id="23" name="Imagen 22">
            <a:extLst>
              <a:ext uri="{FF2B5EF4-FFF2-40B4-BE49-F238E27FC236}">
                <a16:creationId xmlns:a16="http://schemas.microsoft.com/office/drawing/2014/main" id="{DF835565-A376-61BD-6D35-58FA94E8AE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50424" y="4686615"/>
            <a:ext cx="567286" cy="567286"/>
          </a:xfrm>
          <a:prstGeom prst="rect">
            <a:avLst/>
          </a:prstGeom>
        </p:spPr>
      </p:pic>
      <p:pic>
        <p:nvPicPr>
          <p:cNvPr id="25" name="Imagen 24">
            <a:extLst>
              <a:ext uri="{FF2B5EF4-FFF2-40B4-BE49-F238E27FC236}">
                <a16:creationId xmlns:a16="http://schemas.microsoft.com/office/drawing/2014/main" id="{5FED2825-034C-CA70-1526-9B1DEF0E54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928" y="3592157"/>
            <a:ext cx="668885" cy="668885"/>
          </a:xfrm>
          <a:prstGeom prst="rect">
            <a:avLst/>
          </a:prstGeom>
        </p:spPr>
      </p:pic>
      <p:pic>
        <p:nvPicPr>
          <p:cNvPr id="27" name="Imagen 26">
            <a:extLst>
              <a:ext uri="{FF2B5EF4-FFF2-40B4-BE49-F238E27FC236}">
                <a16:creationId xmlns:a16="http://schemas.microsoft.com/office/drawing/2014/main" id="{46CA4FD7-912D-1AAB-3207-EF8CD3B93225}"/>
              </a:ext>
            </a:extLst>
          </p:cNvPr>
          <p:cNvPicPr>
            <a:picLocks noChangeAspect="1"/>
          </p:cNvPicPr>
          <p:nvPr/>
        </p:nvPicPr>
        <p:blipFill rotWithShape="1">
          <a:blip r:embed="rId6">
            <a:extLst>
              <a:ext uri="{28A0092B-C50C-407E-A947-70E740481C1C}">
                <a14:useLocalDpi xmlns:a14="http://schemas.microsoft.com/office/drawing/2010/main" val="0"/>
              </a:ext>
            </a:extLst>
          </a:blip>
          <a:srcRect l="579" t="18318" r="74093" b="29284"/>
          <a:stretch/>
        </p:blipFill>
        <p:spPr>
          <a:xfrm>
            <a:off x="13828" y="1795116"/>
            <a:ext cx="903501" cy="1869152"/>
          </a:xfrm>
          <a:prstGeom prst="rect">
            <a:avLst/>
          </a:prstGeom>
        </p:spPr>
      </p:pic>
      <p:pic>
        <p:nvPicPr>
          <p:cNvPr id="29" name="Imagen 28">
            <a:extLst>
              <a:ext uri="{FF2B5EF4-FFF2-40B4-BE49-F238E27FC236}">
                <a16:creationId xmlns:a16="http://schemas.microsoft.com/office/drawing/2014/main" id="{848CF37F-E85B-F66C-747B-E37F1988A81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6929" y="1388848"/>
            <a:ext cx="668885" cy="668885"/>
          </a:xfrm>
          <a:prstGeom prst="rect">
            <a:avLst/>
          </a:prstGeom>
        </p:spPr>
      </p:pic>
      <p:sp>
        <p:nvSpPr>
          <p:cNvPr id="30" name="CuadroTexto 29">
            <a:extLst>
              <a:ext uri="{FF2B5EF4-FFF2-40B4-BE49-F238E27FC236}">
                <a16:creationId xmlns:a16="http://schemas.microsoft.com/office/drawing/2014/main" id="{1C54D493-F175-9A88-44B8-70525EB4CE0B}"/>
              </a:ext>
            </a:extLst>
          </p:cNvPr>
          <p:cNvSpPr txBox="1"/>
          <p:nvPr/>
        </p:nvSpPr>
        <p:spPr>
          <a:xfrm>
            <a:off x="985152" y="4871773"/>
            <a:ext cx="5722957" cy="307777"/>
          </a:xfrm>
          <a:prstGeom prst="rect">
            <a:avLst/>
          </a:prstGeom>
          <a:noFill/>
        </p:spPr>
        <p:txBody>
          <a:bodyPr wrap="square">
            <a:spAutoFit/>
          </a:bodyPr>
          <a:lstStyle/>
          <a:p>
            <a:r>
              <a:rPr lang="es-CO" sz="1400" b="1" dirty="0">
                <a:latin typeface="Arial" panose="020B0604020202020204" pitchFamily="34" charset="0"/>
                <a:cs typeface="Arial" panose="020B0604020202020204" pitchFamily="34" charset="0"/>
              </a:rPr>
              <a:t>Gestión Estratégica de la Política Distrital para el Pensionado </a:t>
            </a:r>
          </a:p>
        </p:txBody>
      </p:sp>
      <p:sp>
        <p:nvSpPr>
          <p:cNvPr id="32" name="CuadroTexto 31">
            <a:extLst>
              <a:ext uri="{FF2B5EF4-FFF2-40B4-BE49-F238E27FC236}">
                <a16:creationId xmlns:a16="http://schemas.microsoft.com/office/drawing/2014/main" id="{A6616947-31BE-882B-912D-79385002B270}"/>
              </a:ext>
            </a:extLst>
          </p:cNvPr>
          <p:cNvSpPr txBox="1"/>
          <p:nvPr/>
        </p:nvSpPr>
        <p:spPr>
          <a:xfrm>
            <a:off x="7620000" y="1723290"/>
            <a:ext cx="3320143" cy="3970318"/>
          </a:xfrm>
          <a:prstGeom prst="rect">
            <a:avLst/>
          </a:prstGeom>
          <a:solidFill>
            <a:schemeClr val="bg2"/>
          </a:solidFill>
          <a:ln>
            <a:solidFill>
              <a:srgbClr val="C00000"/>
            </a:solidFill>
          </a:ln>
        </p:spPr>
        <p:txBody>
          <a:bodyPr wrap="square" rtlCol="0">
            <a:spAutoFit/>
          </a:bodyPr>
          <a:lstStyle/>
          <a:p>
            <a:pPr algn="ctr"/>
            <a:r>
              <a:rPr lang="es-CO" sz="1800" b="1" dirty="0">
                <a:latin typeface="Arial" panose="020B0604020202020204" pitchFamily="34" charset="0"/>
                <a:cs typeface="Arial" panose="020B0604020202020204" pitchFamily="34" charset="0"/>
              </a:rPr>
              <a:t>FONCEP ha venido asumiendo nuevas y robustas obligaciones misionales con la misma capacidad institucional (cantidad de funcionarios y cantidad de dependencias) sin prever los desbordamientos sistemáticos de la gestión, lo cual requiere de reingeniería para obtener un óptimo de rendimiento </a:t>
            </a:r>
          </a:p>
          <a:p>
            <a:endParaRPr lang="es-CO" dirty="0"/>
          </a:p>
        </p:txBody>
      </p:sp>
    </p:spTree>
    <p:extLst>
      <p:ext uri="{BB962C8B-B14F-4D97-AF65-F5344CB8AC3E}">
        <p14:creationId xmlns:p14="http://schemas.microsoft.com/office/powerpoint/2010/main" val="408286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A595678-F6A7-B714-1B70-A92F701CFEF8}"/>
            </a:ext>
          </a:extLst>
        </p:cNvPr>
        <p:cNvGrpSpPr/>
        <p:nvPr/>
      </p:nvGrpSpPr>
      <p:grpSpPr>
        <a:xfrm>
          <a:off x="0" y="0"/>
          <a:ext cx="0" cy="0"/>
          <a:chOff x="0" y="0"/>
          <a:chExt cx="0" cy="0"/>
        </a:xfrm>
      </p:grpSpPr>
      <p:sp>
        <p:nvSpPr>
          <p:cNvPr id="2" name="Google Shape;2271;p42">
            <a:extLst>
              <a:ext uri="{FF2B5EF4-FFF2-40B4-BE49-F238E27FC236}">
                <a16:creationId xmlns:a16="http://schemas.microsoft.com/office/drawing/2014/main" id="{62068CF5-3914-5C44-B864-8F3A49D4D2EE}"/>
              </a:ext>
            </a:extLst>
          </p:cNvPr>
          <p:cNvSpPr txBox="1">
            <a:spLocks/>
          </p:cNvSpPr>
          <p:nvPr/>
        </p:nvSpPr>
        <p:spPr>
          <a:xfrm>
            <a:off x="675357" y="459511"/>
            <a:ext cx="9753292" cy="648927"/>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nSpc>
                <a:spcPct val="107000"/>
              </a:lnSpc>
              <a:spcAft>
                <a:spcPts val="800"/>
              </a:spcAft>
            </a:pPr>
            <a:r>
              <a:rPr lang="es-CO" sz="2400" kern="100" dirty="0">
                <a:effectLst/>
                <a:latin typeface="Aptos" panose="020B0004020202020204" pitchFamily="34" charset="0"/>
                <a:ea typeface="Aptos" panose="020B0004020202020204" pitchFamily="34" charset="0"/>
                <a:cs typeface="Times New Roman" panose="02020603050405020304" pitchFamily="18" charset="0"/>
              </a:rPr>
              <a:t>Es necesario llegar a un óptimo de operación del FONCEP antes de tercerizar su administración </a:t>
            </a:r>
          </a:p>
          <a:p>
            <a:pPr>
              <a:lnSpc>
                <a:spcPct val="107000"/>
              </a:lnSpc>
              <a:spcAft>
                <a:spcPts val="800"/>
              </a:spcAft>
            </a:pPr>
            <a:endParaRPr lang="es-CO"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EEA3061D-5A73-6E74-B841-BB2D82E97201}"/>
              </a:ext>
            </a:extLst>
          </p:cNvPr>
          <p:cNvSpPr/>
          <p:nvPr/>
        </p:nvSpPr>
        <p:spPr>
          <a:xfrm>
            <a:off x="0" y="942687"/>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4" name="Rectángulo: esquinas superiores redondeadas 3">
            <a:extLst>
              <a:ext uri="{FF2B5EF4-FFF2-40B4-BE49-F238E27FC236}">
                <a16:creationId xmlns:a16="http://schemas.microsoft.com/office/drawing/2014/main" id="{B3E7FFF7-C58B-091F-472F-5DF9A924ADD6}"/>
              </a:ext>
            </a:extLst>
          </p:cNvPr>
          <p:cNvSpPr/>
          <p:nvPr/>
        </p:nvSpPr>
        <p:spPr>
          <a:xfrm rot="10800000">
            <a:off x="186930" y="16276"/>
            <a:ext cx="488427" cy="707225"/>
          </a:xfrm>
          <a:prstGeom prst="round2SameRect">
            <a:avLst/>
          </a:prstGeom>
          <a:solidFill>
            <a:srgbClr val="D91A2D"/>
          </a:solidFill>
          <a:ln>
            <a:solidFill>
              <a:srgbClr val="D91A2D"/>
            </a:solidFill>
          </a:ln>
          <a:effectLst>
            <a:outerShdw blurRad="63500" dist="38100" dir="33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121920" tIns="60960" rIns="121920" bIns="60960" rtlCol="0" anchor="ctr"/>
          <a:lstStyle>
            <a:defPPr>
              <a:defRPr lang="es-E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2400">
              <a:cs typeface="Arial"/>
            </a:endParaRPr>
          </a:p>
        </p:txBody>
      </p:sp>
      <p:sp>
        <p:nvSpPr>
          <p:cNvPr id="5" name="CuadroTexto 4">
            <a:extLst>
              <a:ext uri="{FF2B5EF4-FFF2-40B4-BE49-F238E27FC236}">
                <a16:creationId xmlns:a16="http://schemas.microsoft.com/office/drawing/2014/main" id="{DF5F80F9-A4B6-D0D4-4D3C-6AE259641857}"/>
              </a:ext>
            </a:extLst>
          </p:cNvPr>
          <p:cNvSpPr txBox="1"/>
          <p:nvPr/>
        </p:nvSpPr>
        <p:spPr>
          <a:xfrm>
            <a:off x="-2616856" y="77502"/>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2</a:t>
            </a:r>
          </a:p>
        </p:txBody>
      </p:sp>
      <p:grpSp>
        <p:nvGrpSpPr>
          <p:cNvPr id="6" name="Google Shape;11268;p62">
            <a:extLst>
              <a:ext uri="{FF2B5EF4-FFF2-40B4-BE49-F238E27FC236}">
                <a16:creationId xmlns:a16="http://schemas.microsoft.com/office/drawing/2014/main" id="{D5CED45E-2473-556E-E2F5-BD5A2A5DC0E9}"/>
              </a:ext>
            </a:extLst>
          </p:cNvPr>
          <p:cNvGrpSpPr/>
          <p:nvPr/>
        </p:nvGrpSpPr>
        <p:grpSpPr>
          <a:xfrm>
            <a:off x="1948986" y="1918185"/>
            <a:ext cx="1093022" cy="922986"/>
            <a:chOff x="3522521" y="1975857"/>
            <a:chExt cx="367013" cy="331278"/>
          </a:xfrm>
          <a:solidFill>
            <a:schemeClr val="tx1">
              <a:lumMod val="50000"/>
              <a:lumOff val="50000"/>
            </a:schemeClr>
          </a:solidFill>
        </p:grpSpPr>
        <p:sp>
          <p:nvSpPr>
            <p:cNvPr id="10" name="Google Shape;11269;p62">
              <a:extLst>
                <a:ext uri="{FF2B5EF4-FFF2-40B4-BE49-F238E27FC236}">
                  <a16:creationId xmlns:a16="http://schemas.microsoft.com/office/drawing/2014/main" id="{89F31BD8-54A4-6FD8-5587-0D17D6C7E578}"/>
                </a:ext>
              </a:extLst>
            </p:cNvPr>
            <p:cNvSpPr/>
            <p:nvPr/>
          </p:nvSpPr>
          <p:spPr>
            <a:xfrm>
              <a:off x="3665841" y="1975857"/>
              <a:ext cx="91302" cy="91682"/>
            </a:xfrm>
            <a:custGeom>
              <a:avLst/>
              <a:gdLst/>
              <a:ahLst/>
              <a:cxnLst/>
              <a:rect l="l" t="t" r="r" b="b"/>
              <a:pathLst>
                <a:path w="2882" h="2894" extrusionOk="0">
                  <a:moveTo>
                    <a:pt x="1429" y="703"/>
                  </a:moveTo>
                  <a:cubicBezTo>
                    <a:pt x="1846" y="703"/>
                    <a:pt x="2167" y="1036"/>
                    <a:pt x="2167" y="1453"/>
                  </a:cubicBezTo>
                  <a:cubicBezTo>
                    <a:pt x="2167" y="1870"/>
                    <a:pt x="1834" y="2191"/>
                    <a:pt x="1429" y="2191"/>
                  </a:cubicBezTo>
                  <a:cubicBezTo>
                    <a:pt x="1024" y="2191"/>
                    <a:pt x="679" y="1870"/>
                    <a:pt x="679" y="1453"/>
                  </a:cubicBezTo>
                  <a:cubicBezTo>
                    <a:pt x="679" y="1048"/>
                    <a:pt x="1013" y="703"/>
                    <a:pt x="1429" y="703"/>
                  </a:cubicBezTo>
                  <a:close/>
                  <a:moveTo>
                    <a:pt x="1441" y="0"/>
                  </a:moveTo>
                  <a:cubicBezTo>
                    <a:pt x="1358" y="0"/>
                    <a:pt x="1274" y="84"/>
                    <a:pt x="1274" y="167"/>
                  </a:cubicBezTo>
                  <a:lnTo>
                    <a:pt x="1274" y="393"/>
                  </a:lnTo>
                  <a:cubicBezTo>
                    <a:pt x="1096" y="417"/>
                    <a:pt x="953" y="476"/>
                    <a:pt x="822" y="584"/>
                  </a:cubicBezTo>
                  <a:lnTo>
                    <a:pt x="655" y="417"/>
                  </a:lnTo>
                  <a:cubicBezTo>
                    <a:pt x="626" y="387"/>
                    <a:pt x="581" y="372"/>
                    <a:pt x="536" y="372"/>
                  </a:cubicBezTo>
                  <a:cubicBezTo>
                    <a:pt x="492" y="372"/>
                    <a:pt x="447" y="387"/>
                    <a:pt x="417" y="417"/>
                  </a:cubicBezTo>
                  <a:cubicBezTo>
                    <a:pt x="358" y="476"/>
                    <a:pt x="358" y="596"/>
                    <a:pt x="417" y="655"/>
                  </a:cubicBezTo>
                  <a:lnTo>
                    <a:pt x="584" y="822"/>
                  </a:lnTo>
                  <a:cubicBezTo>
                    <a:pt x="477" y="953"/>
                    <a:pt x="417" y="1119"/>
                    <a:pt x="381" y="1286"/>
                  </a:cubicBezTo>
                  <a:lnTo>
                    <a:pt x="167" y="1286"/>
                  </a:lnTo>
                  <a:cubicBezTo>
                    <a:pt x="72" y="1286"/>
                    <a:pt x="0" y="1358"/>
                    <a:pt x="0" y="1453"/>
                  </a:cubicBezTo>
                  <a:cubicBezTo>
                    <a:pt x="0" y="1536"/>
                    <a:pt x="72" y="1608"/>
                    <a:pt x="167" y="1608"/>
                  </a:cubicBezTo>
                  <a:lnTo>
                    <a:pt x="381" y="1608"/>
                  </a:lnTo>
                  <a:cubicBezTo>
                    <a:pt x="417" y="1786"/>
                    <a:pt x="477" y="1941"/>
                    <a:pt x="584" y="2072"/>
                  </a:cubicBezTo>
                  <a:lnTo>
                    <a:pt x="417" y="2239"/>
                  </a:lnTo>
                  <a:cubicBezTo>
                    <a:pt x="358" y="2298"/>
                    <a:pt x="358" y="2417"/>
                    <a:pt x="417" y="2477"/>
                  </a:cubicBezTo>
                  <a:cubicBezTo>
                    <a:pt x="441" y="2501"/>
                    <a:pt x="489" y="2524"/>
                    <a:pt x="536" y="2524"/>
                  </a:cubicBezTo>
                  <a:cubicBezTo>
                    <a:pt x="572" y="2524"/>
                    <a:pt x="620" y="2501"/>
                    <a:pt x="655" y="2477"/>
                  </a:cubicBezTo>
                  <a:lnTo>
                    <a:pt x="810" y="2310"/>
                  </a:lnTo>
                  <a:cubicBezTo>
                    <a:pt x="953" y="2417"/>
                    <a:pt x="1108" y="2477"/>
                    <a:pt x="1274" y="2501"/>
                  </a:cubicBezTo>
                  <a:lnTo>
                    <a:pt x="1274" y="2727"/>
                  </a:lnTo>
                  <a:cubicBezTo>
                    <a:pt x="1274" y="2822"/>
                    <a:pt x="1346" y="2893"/>
                    <a:pt x="1441" y="2893"/>
                  </a:cubicBezTo>
                  <a:cubicBezTo>
                    <a:pt x="1536" y="2893"/>
                    <a:pt x="1608" y="2822"/>
                    <a:pt x="1608" y="2727"/>
                  </a:cubicBezTo>
                  <a:lnTo>
                    <a:pt x="1608" y="2501"/>
                  </a:lnTo>
                  <a:cubicBezTo>
                    <a:pt x="1786" y="2477"/>
                    <a:pt x="1929" y="2417"/>
                    <a:pt x="2072" y="2310"/>
                  </a:cubicBezTo>
                  <a:lnTo>
                    <a:pt x="2227" y="2477"/>
                  </a:lnTo>
                  <a:cubicBezTo>
                    <a:pt x="2263" y="2501"/>
                    <a:pt x="2310" y="2524"/>
                    <a:pt x="2346" y="2524"/>
                  </a:cubicBezTo>
                  <a:cubicBezTo>
                    <a:pt x="2394" y="2524"/>
                    <a:pt x="2441" y="2501"/>
                    <a:pt x="2465" y="2477"/>
                  </a:cubicBezTo>
                  <a:cubicBezTo>
                    <a:pt x="2525" y="2417"/>
                    <a:pt x="2525" y="2298"/>
                    <a:pt x="2465" y="2239"/>
                  </a:cubicBezTo>
                  <a:lnTo>
                    <a:pt x="2298" y="2072"/>
                  </a:lnTo>
                  <a:cubicBezTo>
                    <a:pt x="2406" y="1941"/>
                    <a:pt x="2465" y="1774"/>
                    <a:pt x="2501" y="1608"/>
                  </a:cubicBezTo>
                  <a:lnTo>
                    <a:pt x="2715" y="1608"/>
                  </a:lnTo>
                  <a:cubicBezTo>
                    <a:pt x="2810" y="1608"/>
                    <a:pt x="2882" y="1536"/>
                    <a:pt x="2882" y="1453"/>
                  </a:cubicBezTo>
                  <a:cubicBezTo>
                    <a:pt x="2882" y="1358"/>
                    <a:pt x="2810" y="1286"/>
                    <a:pt x="2727" y="1286"/>
                  </a:cubicBezTo>
                  <a:lnTo>
                    <a:pt x="2501" y="1286"/>
                  </a:lnTo>
                  <a:cubicBezTo>
                    <a:pt x="2465" y="1108"/>
                    <a:pt x="2406" y="953"/>
                    <a:pt x="2310" y="822"/>
                  </a:cubicBezTo>
                  <a:lnTo>
                    <a:pt x="2465" y="655"/>
                  </a:lnTo>
                  <a:cubicBezTo>
                    <a:pt x="2525" y="596"/>
                    <a:pt x="2525" y="476"/>
                    <a:pt x="2465" y="417"/>
                  </a:cubicBezTo>
                  <a:cubicBezTo>
                    <a:pt x="2435" y="387"/>
                    <a:pt x="2391" y="372"/>
                    <a:pt x="2346" y="372"/>
                  </a:cubicBezTo>
                  <a:cubicBezTo>
                    <a:pt x="2301" y="372"/>
                    <a:pt x="2257" y="387"/>
                    <a:pt x="2227" y="417"/>
                  </a:cubicBezTo>
                  <a:lnTo>
                    <a:pt x="2072" y="584"/>
                  </a:lnTo>
                  <a:cubicBezTo>
                    <a:pt x="1929" y="476"/>
                    <a:pt x="1775" y="417"/>
                    <a:pt x="1608" y="393"/>
                  </a:cubicBezTo>
                  <a:lnTo>
                    <a:pt x="1608" y="167"/>
                  </a:lnTo>
                  <a:cubicBezTo>
                    <a:pt x="1608" y="84"/>
                    <a:pt x="1536" y="0"/>
                    <a:pt x="144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11270;p62">
              <a:extLst>
                <a:ext uri="{FF2B5EF4-FFF2-40B4-BE49-F238E27FC236}">
                  <a16:creationId xmlns:a16="http://schemas.microsoft.com/office/drawing/2014/main" id="{832A5061-2FD1-1A98-C02E-57552C48FC5E}"/>
                </a:ext>
              </a:extLst>
            </p:cNvPr>
            <p:cNvSpPr/>
            <p:nvPr/>
          </p:nvSpPr>
          <p:spPr>
            <a:xfrm>
              <a:off x="3693751" y="2004147"/>
              <a:ext cx="34721" cy="35101"/>
            </a:xfrm>
            <a:custGeom>
              <a:avLst/>
              <a:gdLst/>
              <a:ahLst/>
              <a:cxnLst/>
              <a:rect l="l" t="t" r="r" b="b"/>
              <a:pathLst>
                <a:path w="1096" h="1108" extrusionOk="0">
                  <a:moveTo>
                    <a:pt x="548" y="345"/>
                  </a:moveTo>
                  <a:cubicBezTo>
                    <a:pt x="667" y="345"/>
                    <a:pt x="751" y="441"/>
                    <a:pt x="751" y="560"/>
                  </a:cubicBezTo>
                  <a:cubicBezTo>
                    <a:pt x="751" y="679"/>
                    <a:pt x="667" y="762"/>
                    <a:pt x="548" y="762"/>
                  </a:cubicBezTo>
                  <a:cubicBezTo>
                    <a:pt x="429" y="762"/>
                    <a:pt x="334" y="679"/>
                    <a:pt x="334" y="560"/>
                  </a:cubicBezTo>
                  <a:cubicBezTo>
                    <a:pt x="334" y="441"/>
                    <a:pt x="429" y="345"/>
                    <a:pt x="548" y="345"/>
                  </a:cubicBezTo>
                  <a:close/>
                  <a:moveTo>
                    <a:pt x="548" y="0"/>
                  </a:moveTo>
                  <a:cubicBezTo>
                    <a:pt x="251" y="0"/>
                    <a:pt x="1" y="262"/>
                    <a:pt x="1" y="560"/>
                  </a:cubicBezTo>
                  <a:cubicBezTo>
                    <a:pt x="1" y="857"/>
                    <a:pt x="251" y="1107"/>
                    <a:pt x="548" y="1107"/>
                  </a:cubicBezTo>
                  <a:cubicBezTo>
                    <a:pt x="846" y="1107"/>
                    <a:pt x="1096" y="857"/>
                    <a:pt x="1096" y="560"/>
                  </a:cubicBezTo>
                  <a:cubicBezTo>
                    <a:pt x="1096" y="262"/>
                    <a:pt x="846" y="0"/>
                    <a:pt x="54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11271;p62">
              <a:extLst>
                <a:ext uri="{FF2B5EF4-FFF2-40B4-BE49-F238E27FC236}">
                  <a16:creationId xmlns:a16="http://schemas.microsoft.com/office/drawing/2014/main" id="{F6B29A9F-0A6B-8894-9777-ACB23ACBADC5}"/>
                </a:ext>
              </a:extLst>
            </p:cNvPr>
            <p:cNvSpPr/>
            <p:nvPr/>
          </p:nvSpPr>
          <p:spPr>
            <a:xfrm>
              <a:off x="3679052" y="2008297"/>
              <a:ext cx="210482" cy="228983"/>
            </a:xfrm>
            <a:custGeom>
              <a:avLst/>
              <a:gdLst/>
              <a:ahLst/>
              <a:cxnLst/>
              <a:rect l="l" t="t" r="r" b="b"/>
              <a:pathLst>
                <a:path w="6644" h="7228" extrusionOk="0">
                  <a:moveTo>
                    <a:pt x="4179" y="334"/>
                  </a:moveTo>
                  <a:lnTo>
                    <a:pt x="4179" y="762"/>
                  </a:lnTo>
                  <a:lnTo>
                    <a:pt x="4179" y="786"/>
                  </a:lnTo>
                  <a:cubicBezTo>
                    <a:pt x="4179" y="869"/>
                    <a:pt x="4239" y="941"/>
                    <a:pt x="4334" y="965"/>
                  </a:cubicBezTo>
                  <a:cubicBezTo>
                    <a:pt x="4596" y="988"/>
                    <a:pt x="4846" y="1107"/>
                    <a:pt x="5072" y="1274"/>
                  </a:cubicBezTo>
                  <a:cubicBezTo>
                    <a:pt x="5102" y="1299"/>
                    <a:pt x="5138" y="1311"/>
                    <a:pt x="5174" y="1311"/>
                  </a:cubicBezTo>
                  <a:cubicBezTo>
                    <a:pt x="5225" y="1311"/>
                    <a:pt x="5276" y="1287"/>
                    <a:pt x="5310" y="1238"/>
                  </a:cubicBezTo>
                  <a:lnTo>
                    <a:pt x="5322" y="1227"/>
                  </a:lnTo>
                  <a:lnTo>
                    <a:pt x="5620" y="929"/>
                  </a:lnTo>
                  <a:lnTo>
                    <a:pt x="5715" y="1024"/>
                  </a:lnTo>
                  <a:lnTo>
                    <a:pt x="5418" y="1322"/>
                  </a:lnTo>
                  <a:lnTo>
                    <a:pt x="5406" y="1334"/>
                  </a:lnTo>
                  <a:cubicBezTo>
                    <a:pt x="5322" y="1393"/>
                    <a:pt x="5322" y="1500"/>
                    <a:pt x="5370" y="1572"/>
                  </a:cubicBezTo>
                  <a:cubicBezTo>
                    <a:pt x="5537" y="1798"/>
                    <a:pt x="5632" y="2048"/>
                    <a:pt x="5679" y="2310"/>
                  </a:cubicBezTo>
                  <a:cubicBezTo>
                    <a:pt x="5703" y="2405"/>
                    <a:pt x="5775" y="2465"/>
                    <a:pt x="5858" y="2465"/>
                  </a:cubicBezTo>
                  <a:lnTo>
                    <a:pt x="6311" y="2465"/>
                  </a:lnTo>
                  <a:lnTo>
                    <a:pt x="6311" y="2572"/>
                  </a:lnTo>
                  <a:lnTo>
                    <a:pt x="5846" y="2572"/>
                  </a:lnTo>
                  <a:cubicBezTo>
                    <a:pt x="5763" y="2572"/>
                    <a:pt x="5679" y="2631"/>
                    <a:pt x="5668" y="2715"/>
                  </a:cubicBezTo>
                  <a:cubicBezTo>
                    <a:pt x="5632" y="2989"/>
                    <a:pt x="5525" y="3239"/>
                    <a:pt x="5358" y="3465"/>
                  </a:cubicBezTo>
                  <a:cubicBezTo>
                    <a:pt x="5298" y="3536"/>
                    <a:pt x="5310" y="3643"/>
                    <a:pt x="5382" y="3703"/>
                  </a:cubicBezTo>
                  <a:lnTo>
                    <a:pt x="5406" y="3715"/>
                  </a:lnTo>
                  <a:lnTo>
                    <a:pt x="5715" y="4024"/>
                  </a:lnTo>
                  <a:lnTo>
                    <a:pt x="5620" y="4120"/>
                  </a:lnTo>
                  <a:lnTo>
                    <a:pt x="5310" y="3798"/>
                  </a:lnTo>
                  <a:cubicBezTo>
                    <a:pt x="5310" y="3798"/>
                    <a:pt x="5310" y="3786"/>
                    <a:pt x="5298" y="3786"/>
                  </a:cubicBezTo>
                  <a:cubicBezTo>
                    <a:pt x="5266" y="3747"/>
                    <a:pt x="5218" y="3729"/>
                    <a:pt x="5171" y="3729"/>
                  </a:cubicBezTo>
                  <a:cubicBezTo>
                    <a:pt x="5132" y="3729"/>
                    <a:pt x="5092" y="3741"/>
                    <a:pt x="5060" y="3763"/>
                  </a:cubicBezTo>
                  <a:cubicBezTo>
                    <a:pt x="4846" y="3917"/>
                    <a:pt x="4584" y="4024"/>
                    <a:pt x="4310" y="4072"/>
                  </a:cubicBezTo>
                  <a:cubicBezTo>
                    <a:pt x="4227" y="4084"/>
                    <a:pt x="4167" y="4155"/>
                    <a:pt x="4167" y="4251"/>
                  </a:cubicBezTo>
                  <a:lnTo>
                    <a:pt x="4167" y="4263"/>
                  </a:lnTo>
                  <a:lnTo>
                    <a:pt x="4167" y="4715"/>
                  </a:lnTo>
                  <a:lnTo>
                    <a:pt x="4060" y="4715"/>
                  </a:lnTo>
                  <a:lnTo>
                    <a:pt x="4060" y="4275"/>
                  </a:lnTo>
                  <a:lnTo>
                    <a:pt x="4060" y="4263"/>
                  </a:lnTo>
                  <a:cubicBezTo>
                    <a:pt x="4060" y="4179"/>
                    <a:pt x="4001" y="4096"/>
                    <a:pt x="3917" y="4084"/>
                  </a:cubicBezTo>
                  <a:cubicBezTo>
                    <a:pt x="3644" y="4060"/>
                    <a:pt x="3393" y="3941"/>
                    <a:pt x="3167" y="3774"/>
                  </a:cubicBezTo>
                  <a:cubicBezTo>
                    <a:pt x="3136" y="3749"/>
                    <a:pt x="3099" y="3736"/>
                    <a:pt x="3061" y="3736"/>
                  </a:cubicBezTo>
                  <a:cubicBezTo>
                    <a:pt x="3012" y="3736"/>
                    <a:pt x="2963" y="3758"/>
                    <a:pt x="2929" y="3798"/>
                  </a:cubicBezTo>
                  <a:cubicBezTo>
                    <a:pt x="2929" y="3798"/>
                    <a:pt x="2929" y="3822"/>
                    <a:pt x="2917" y="3822"/>
                  </a:cubicBezTo>
                  <a:lnTo>
                    <a:pt x="2608" y="4132"/>
                  </a:lnTo>
                  <a:lnTo>
                    <a:pt x="2512" y="4036"/>
                  </a:lnTo>
                  <a:lnTo>
                    <a:pt x="2810" y="3739"/>
                  </a:lnTo>
                  <a:lnTo>
                    <a:pt x="2822" y="3727"/>
                  </a:lnTo>
                  <a:cubicBezTo>
                    <a:pt x="2822" y="3727"/>
                    <a:pt x="2846" y="3727"/>
                    <a:pt x="2846" y="3715"/>
                  </a:cubicBezTo>
                  <a:cubicBezTo>
                    <a:pt x="2917" y="3655"/>
                    <a:pt x="2917" y="3548"/>
                    <a:pt x="2870" y="3477"/>
                  </a:cubicBezTo>
                  <a:cubicBezTo>
                    <a:pt x="2703" y="3262"/>
                    <a:pt x="2608" y="3001"/>
                    <a:pt x="2560" y="2727"/>
                  </a:cubicBezTo>
                  <a:cubicBezTo>
                    <a:pt x="2548" y="2643"/>
                    <a:pt x="2465" y="2584"/>
                    <a:pt x="2381" y="2584"/>
                  </a:cubicBezTo>
                  <a:lnTo>
                    <a:pt x="1929" y="2584"/>
                  </a:lnTo>
                  <a:lnTo>
                    <a:pt x="1929" y="2465"/>
                  </a:lnTo>
                  <a:lnTo>
                    <a:pt x="2381" y="2465"/>
                  </a:lnTo>
                  <a:cubicBezTo>
                    <a:pt x="2465" y="2465"/>
                    <a:pt x="2548" y="2405"/>
                    <a:pt x="2560" y="2310"/>
                  </a:cubicBezTo>
                  <a:cubicBezTo>
                    <a:pt x="2584" y="2048"/>
                    <a:pt x="2703" y="1798"/>
                    <a:pt x="2870" y="1572"/>
                  </a:cubicBezTo>
                  <a:cubicBezTo>
                    <a:pt x="2929" y="1500"/>
                    <a:pt x="2917" y="1393"/>
                    <a:pt x="2846" y="1334"/>
                  </a:cubicBezTo>
                  <a:lnTo>
                    <a:pt x="2822" y="1322"/>
                  </a:lnTo>
                  <a:lnTo>
                    <a:pt x="2524" y="1024"/>
                  </a:lnTo>
                  <a:lnTo>
                    <a:pt x="2620" y="929"/>
                  </a:lnTo>
                  <a:lnTo>
                    <a:pt x="2917" y="1227"/>
                  </a:lnTo>
                  <a:lnTo>
                    <a:pt x="2929" y="1238"/>
                  </a:lnTo>
                  <a:cubicBezTo>
                    <a:pt x="2963" y="1286"/>
                    <a:pt x="3012" y="1306"/>
                    <a:pt x="3062" y="1306"/>
                  </a:cubicBezTo>
                  <a:cubicBezTo>
                    <a:pt x="3099" y="1306"/>
                    <a:pt x="3137" y="1295"/>
                    <a:pt x="3167" y="1274"/>
                  </a:cubicBezTo>
                  <a:cubicBezTo>
                    <a:pt x="3393" y="1107"/>
                    <a:pt x="3644" y="1000"/>
                    <a:pt x="3917" y="953"/>
                  </a:cubicBezTo>
                  <a:cubicBezTo>
                    <a:pt x="4001" y="941"/>
                    <a:pt x="4060" y="869"/>
                    <a:pt x="4060" y="774"/>
                  </a:cubicBezTo>
                  <a:lnTo>
                    <a:pt x="4060" y="762"/>
                  </a:lnTo>
                  <a:lnTo>
                    <a:pt x="4060" y="334"/>
                  </a:lnTo>
                  <a:close/>
                  <a:moveTo>
                    <a:pt x="3894" y="0"/>
                  </a:moveTo>
                  <a:cubicBezTo>
                    <a:pt x="3810" y="0"/>
                    <a:pt x="3739" y="84"/>
                    <a:pt x="3739" y="167"/>
                  </a:cubicBezTo>
                  <a:lnTo>
                    <a:pt x="3739" y="667"/>
                  </a:lnTo>
                  <a:cubicBezTo>
                    <a:pt x="3513" y="703"/>
                    <a:pt x="3298" y="798"/>
                    <a:pt x="3108" y="929"/>
                  </a:cubicBezTo>
                  <a:lnTo>
                    <a:pt x="2762" y="584"/>
                  </a:lnTo>
                  <a:cubicBezTo>
                    <a:pt x="2733" y="554"/>
                    <a:pt x="2688" y="539"/>
                    <a:pt x="2643" y="539"/>
                  </a:cubicBezTo>
                  <a:cubicBezTo>
                    <a:pt x="2599" y="539"/>
                    <a:pt x="2554" y="554"/>
                    <a:pt x="2524" y="584"/>
                  </a:cubicBezTo>
                  <a:lnTo>
                    <a:pt x="2203" y="917"/>
                  </a:lnTo>
                  <a:cubicBezTo>
                    <a:pt x="2167" y="941"/>
                    <a:pt x="2155" y="988"/>
                    <a:pt x="2155" y="1036"/>
                  </a:cubicBezTo>
                  <a:cubicBezTo>
                    <a:pt x="2155" y="1084"/>
                    <a:pt x="2167" y="1119"/>
                    <a:pt x="2203" y="1155"/>
                  </a:cubicBezTo>
                  <a:lnTo>
                    <a:pt x="2536" y="1500"/>
                  </a:lnTo>
                  <a:cubicBezTo>
                    <a:pt x="2417" y="1691"/>
                    <a:pt x="2334" y="1893"/>
                    <a:pt x="2274" y="2119"/>
                  </a:cubicBezTo>
                  <a:lnTo>
                    <a:pt x="1786" y="2119"/>
                  </a:lnTo>
                  <a:cubicBezTo>
                    <a:pt x="1691" y="2119"/>
                    <a:pt x="1619" y="2191"/>
                    <a:pt x="1619" y="2286"/>
                  </a:cubicBezTo>
                  <a:lnTo>
                    <a:pt x="1619" y="2751"/>
                  </a:lnTo>
                  <a:cubicBezTo>
                    <a:pt x="1619" y="2834"/>
                    <a:pt x="1691" y="2905"/>
                    <a:pt x="1786" y="2905"/>
                  </a:cubicBezTo>
                  <a:lnTo>
                    <a:pt x="2274" y="2905"/>
                  </a:lnTo>
                  <a:cubicBezTo>
                    <a:pt x="2322" y="3084"/>
                    <a:pt x="2381" y="3251"/>
                    <a:pt x="2465" y="3417"/>
                  </a:cubicBezTo>
                  <a:lnTo>
                    <a:pt x="1084" y="3417"/>
                  </a:lnTo>
                  <a:cubicBezTo>
                    <a:pt x="988" y="3417"/>
                    <a:pt x="917" y="3489"/>
                    <a:pt x="917" y="3584"/>
                  </a:cubicBezTo>
                  <a:cubicBezTo>
                    <a:pt x="917" y="3667"/>
                    <a:pt x="988" y="3739"/>
                    <a:pt x="1084" y="3739"/>
                  </a:cubicBezTo>
                  <a:lnTo>
                    <a:pt x="2334" y="3739"/>
                  </a:lnTo>
                  <a:lnTo>
                    <a:pt x="2203" y="3882"/>
                  </a:lnTo>
                  <a:cubicBezTo>
                    <a:pt x="2143" y="3941"/>
                    <a:pt x="2143" y="4060"/>
                    <a:pt x="2203" y="4120"/>
                  </a:cubicBezTo>
                  <a:lnTo>
                    <a:pt x="2524" y="4441"/>
                  </a:lnTo>
                  <a:cubicBezTo>
                    <a:pt x="2560" y="4477"/>
                    <a:pt x="2608" y="4489"/>
                    <a:pt x="2643" y="4489"/>
                  </a:cubicBezTo>
                  <a:cubicBezTo>
                    <a:pt x="2691" y="4489"/>
                    <a:pt x="2739" y="4477"/>
                    <a:pt x="2762" y="4441"/>
                  </a:cubicBezTo>
                  <a:lnTo>
                    <a:pt x="3108" y="4096"/>
                  </a:lnTo>
                  <a:cubicBezTo>
                    <a:pt x="3286" y="4215"/>
                    <a:pt x="3489" y="4310"/>
                    <a:pt x="3703" y="4358"/>
                  </a:cubicBezTo>
                  <a:lnTo>
                    <a:pt x="3703" y="4370"/>
                  </a:lnTo>
                  <a:lnTo>
                    <a:pt x="3703" y="5144"/>
                  </a:lnTo>
                  <a:lnTo>
                    <a:pt x="155" y="5144"/>
                  </a:lnTo>
                  <a:cubicBezTo>
                    <a:pt x="72" y="5144"/>
                    <a:pt x="0" y="5215"/>
                    <a:pt x="0" y="5310"/>
                  </a:cubicBezTo>
                  <a:cubicBezTo>
                    <a:pt x="0" y="5394"/>
                    <a:pt x="72" y="5465"/>
                    <a:pt x="155" y="5465"/>
                  </a:cubicBezTo>
                  <a:lnTo>
                    <a:pt x="4417" y="5465"/>
                  </a:lnTo>
                  <a:lnTo>
                    <a:pt x="4120" y="7037"/>
                  </a:lnTo>
                  <a:cubicBezTo>
                    <a:pt x="4108" y="7120"/>
                    <a:pt x="4167" y="7215"/>
                    <a:pt x="4251" y="7227"/>
                  </a:cubicBezTo>
                  <a:lnTo>
                    <a:pt x="4286" y="7227"/>
                  </a:lnTo>
                  <a:cubicBezTo>
                    <a:pt x="4358" y="7227"/>
                    <a:pt x="4429" y="7168"/>
                    <a:pt x="4441" y="7096"/>
                  </a:cubicBezTo>
                  <a:lnTo>
                    <a:pt x="4787" y="5322"/>
                  </a:lnTo>
                  <a:cubicBezTo>
                    <a:pt x="4798" y="5275"/>
                    <a:pt x="4787" y="5215"/>
                    <a:pt x="4763" y="5191"/>
                  </a:cubicBezTo>
                  <a:cubicBezTo>
                    <a:pt x="4727" y="5144"/>
                    <a:pt x="4679" y="5132"/>
                    <a:pt x="4620" y="5132"/>
                  </a:cubicBezTo>
                  <a:lnTo>
                    <a:pt x="4048" y="5132"/>
                  </a:lnTo>
                  <a:lnTo>
                    <a:pt x="4048" y="5013"/>
                  </a:lnTo>
                  <a:lnTo>
                    <a:pt x="4370" y="5013"/>
                  </a:lnTo>
                  <a:cubicBezTo>
                    <a:pt x="4465" y="5013"/>
                    <a:pt x="4536" y="4929"/>
                    <a:pt x="4536" y="4846"/>
                  </a:cubicBezTo>
                  <a:lnTo>
                    <a:pt x="4536" y="4358"/>
                  </a:lnTo>
                  <a:cubicBezTo>
                    <a:pt x="4763" y="4310"/>
                    <a:pt x="4965" y="4215"/>
                    <a:pt x="5168" y="4084"/>
                  </a:cubicBezTo>
                  <a:lnTo>
                    <a:pt x="5501" y="4429"/>
                  </a:lnTo>
                  <a:cubicBezTo>
                    <a:pt x="5537" y="4453"/>
                    <a:pt x="5584" y="4477"/>
                    <a:pt x="5620" y="4477"/>
                  </a:cubicBezTo>
                  <a:cubicBezTo>
                    <a:pt x="5668" y="4477"/>
                    <a:pt x="5715" y="4453"/>
                    <a:pt x="5739" y="4429"/>
                  </a:cubicBezTo>
                  <a:lnTo>
                    <a:pt x="6072" y="4096"/>
                  </a:lnTo>
                  <a:cubicBezTo>
                    <a:pt x="6096" y="4072"/>
                    <a:pt x="6108" y="4024"/>
                    <a:pt x="6108" y="3977"/>
                  </a:cubicBezTo>
                  <a:cubicBezTo>
                    <a:pt x="6108" y="3941"/>
                    <a:pt x="6096" y="3894"/>
                    <a:pt x="6072" y="3858"/>
                  </a:cubicBezTo>
                  <a:lnTo>
                    <a:pt x="5727" y="3524"/>
                  </a:lnTo>
                  <a:cubicBezTo>
                    <a:pt x="5846" y="3322"/>
                    <a:pt x="5930" y="3120"/>
                    <a:pt x="5989" y="2893"/>
                  </a:cubicBezTo>
                  <a:lnTo>
                    <a:pt x="6489" y="2893"/>
                  </a:lnTo>
                  <a:cubicBezTo>
                    <a:pt x="6572" y="2893"/>
                    <a:pt x="6644" y="2822"/>
                    <a:pt x="6644" y="2727"/>
                  </a:cubicBezTo>
                  <a:lnTo>
                    <a:pt x="6644" y="2274"/>
                  </a:lnTo>
                  <a:cubicBezTo>
                    <a:pt x="6632" y="2191"/>
                    <a:pt x="6561" y="2119"/>
                    <a:pt x="6477" y="2119"/>
                  </a:cubicBezTo>
                  <a:lnTo>
                    <a:pt x="5977" y="2119"/>
                  </a:lnTo>
                  <a:cubicBezTo>
                    <a:pt x="5941" y="1893"/>
                    <a:pt x="5846" y="1691"/>
                    <a:pt x="5715" y="1500"/>
                  </a:cubicBezTo>
                  <a:lnTo>
                    <a:pt x="6060" y="1155"/>
                  </a:lnTo>
                  <a:cubicBezTo>
                    <a:pt x="6084" y="1119"/>
                    <a:pt x="6096" y="1084"/>
                    <a:pt x="6096" y="1036"/>
                  </a:cubicBezTo>
                  <a:cubicBezTo>
                    <a:pt x="6096" y="988"/>
                    <a:pt x="6084" y="941"/>
                    <a:pt x="6060" y="917"/>
                  </a:cubicBezTo>
                  <a:lnTo>
                    <a:pt x="5727" y="584"/>
                  </a:lnTo>
                  <a:cubicBezTo>
                    <a:pt x="5697" y="554"/>
                    <a:pt x="5653" y="539"/>
                    <a:pt x="5608" y="539"/>
                  </a:cubicBezTo>
                  <a:cubicBezTo>
                    <a:pt x="5563" y="539"/>
                    <a:pt x="5519" y="554"/>
                    <a:pt x="5489" y="584"/>
                  </a:cubicBezTo>
                  <a:lnTo>
                    <a:pt x="5144" y="929"/>
                  </a:lnTo>
                  <a:cubicBezTo>
                    <a:pt x="4953" y="810"/>
                    <a:pt x="4751" y="726"/>
                    <a:pt x="4525" y="667"/>
                  </a:cubicBezTo>
                  <a:lnTo>
                    <a:pt x="4525" y="167"/>
                  </a:lnTo>
                  <a:cubicBezTo>
                    <a:pt x="4525" y="84"/>
                    <a:pt x="4453" y="0"/>
                    <a:pt x="43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Google Shape;11272;p62">
              <a:extLst>
                <a:ext uri="{FF2B5EF4-FFF2-40B4-BE49-F238E27FC236}">
                  <a16:creationId xmlns:a16="http://schemas.microsoft.com/office/drawing/2014/main" id="{3DB8F501-87C0-3EF8-9FD6-5B5F83F3FD9E}"/>
                </a:ext>
              </a:extLst>
            </p:cNvPr>
            <p:cNvSpPr/>
            <p:nvPr/>
          </p:nvSpPr>
          <p:spPr>
            <a:xfrm>
              <a:off x="3772951" y="2050907"/>
              <a:ext cx="73973" cy="73593"/>
            </a:xfrm>
            <a:custGeom>
              <a:avLst/>
              <a:gdLst/>
              <a:ahLst/>
              <a:cxnLst/>
              <a:rect l="l" t="t" r="r" b="b"/>
              <a:pathLst>
                <a:path w="2335" h="2323" extrusionOk="0">
                  <a:moveTo>
                    <a:pt x="1156" y="322"/>
                  </a:moveTo>
                  <a:cubicBezTo>
                    <a:pt x="1620" y="322"/>
                    <a:pt x="1989" y="703"/>
                    <a:pt x="1989" y="1167"/>
                  </a:cubicBezTo>
                  <a:cubicBezTo>
                    <a:pt x="1989" y="1620"/>
                    <a:pt x="1620" y="2001"/>
                    <a:pt x="1156" y="2001"/>
                  </a:cubicBezTo>
                  <a:cubicBezTo>
                    <a:pt x="691" y="2001"/>
                    <a:pt x="322" y="1620"/>
                    <a:pt x="322" y="1167"/>
                  </a:cubicBezTo>
                  <a:cubicBezTo>
                    <a:pt x="322" y="703"/>
                    <a:pt x="691" y="322"/>
                    <a:pt x="1156" y="322"/>
                  </a:cubicBezTo>
                  <a:close/>
                  <a:moveTo>
                    <a:pt x="1156" y="1"/>
                  </a:moveTo>
                  <a:cubicBezTo>
                    <a:pt x="513" y="1"/>
                    <a:pt x="1" y="524"/>
                    <a:pt x="1" y="1167"/>
                  </a:cubicBezTo>
                  <a:cubicBezTo>
                    <a:pt x="1" y="1798"/>
                    <a:pt x="513" y="2322"/>
                    <a:pt x="1156" y="2322"/>
                  </a:cubicBezTo>
                  <a:cubicBezTo>
                    <a:pt x="1799" y="2322"/>
                    <a:pt x="2323" y="1798"/>
                    <a:pt x="2323" y="1167"/>
                  </a:cubicBezTo>
                  <a:cubicBezTo>
                    <a:pt x="2334" y="524"/>
                    <a:pt x="1811" y="1"/>
                    <a:pt x="11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11273;p62">
              <a:extLst>
                <a:ext uri="{FF2B5EF4-FFF2-40B4-BE49-F238E27FC236}">
                  <a16:creationId xmlns:a16="http://schemas.microsoft.com/office/drawing/2014/main" id="{032AFE8D-7A98-286E-7B1F-34EFDB5E0D21}"/>
                </a:ext>
              </a:extLst>
            </p:cNvPr>
            <p:cNvSpPr/>
            <p:nvPr/>
          </p:nvSpPr>
          <p:spPr>
            <a:xfrm>
              <a:off x="3790312" y="2069028"/>
              <a:ext cx="38491" cy="38491"/>
            </a:xfrm>
            <a:custGeom>
              <a:avLst/>
              <a:gdLst/>
              <a:ahLst/>
              <a:cxnLst/>
              <a:rect l="l" t="t" r="r" b="b"/>
              <a:pathLst>
                <a:path w="1215" h="1215" extrusionOk="0">
                  <a:moveTo>
                    <a:pt x="608" y="322"/>
                  </a:moveTo>
                  <a:cubicBezTo>
                    <a:pt x="763" y="322"/>
                    <a:pt x="882" y="441"/>
                    <a:pt x="882" y="595"/>
                  </a:cubicBezTo>
                  <a:cubicBezTo>
                    <a:pt x="882" y="738"/>
                    <a:pt x="763" y="857"/>
                    <a:pt x="608" y="857"/>
                  </a:cubicBezTo>
                  <a:cubicBezTo>
                    <a:pt x="465" y="857"/>
                    <a:pt x="346" y="738"/>
                    <a:pt x="346" y="595"/>
                  </a:cubicBezTo>
                  <a:cubicBezTo>
                    <a:pt x="346" y="441"/>
                    <a:pt x="465" y="322"/>
                    <a:pt x="608" y="322"/>
                  </a:cubicBezTo>
                  <a:close/>
                  <a:moveTo>
                    <a:pt x="608" y="0"/>
                  </a:moveTo>
                  <a:cubicBezTo>
                    <a:pt x="286" y="0"/>
                    <a:pt x="1" y="262"/>
                    <a:pt x="1" y="607"/>
                  </a:cubicBezTo>
                  <a:cubicBezTo>
                    <a:pt x="1" y="929"/>
                    <a:pt x="262" y="1215"/>
                    <a:pt x="608" y="1215"/>
                  </a:cubicBezTo>
                  <a:cubicBezTo>
                    <a:pt x="941" y="1215"/>
                    <a:pt x="1215" y="953"/>
                    <a:pt x="1215" y="607"/>
                  </a:cubicBezTo>
                  <a:cubicBezTo>
                    <a:pt x="1215" y="262"/>
                    <a:pt x="953" y="0"/>
                    <a:pt x="6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 name="Google Shape;11274;p62">
              <a:extLst>
                <a:ext uri="{FF2B5EF4-FFF2-40B4-BE49-F238E27FC236}">
                  <a16:creationId xmlns:a16="http://schemas.microsoft.com/office/drawing/2014/main" id="{DB029C33-69FC-AB54-F409-51565C6A1605}"/>
                </a:ext>
              </a:extLst>
            </p:cNvPr>
            <p:cNvSpPr/>
            <p:nvPr/>
          </p:nvSpPr>
          <p:spPr>
            <a:xfrm>
              <a:off x="3522521" y="2081447"/>
              <a:ext cx="294212" cy="225688"/>
            </a:xfrm>
            <a:custGeom>
              <a:avLst/>
              <a:gdLst/>
              <a:ahLst/>
              <a:cxnLst/>
              <a:rect l="l" t="t" r="r" b="b"/>
              <a:pathLst>
                <a:path w="9287" h="7124" extrusionOk="0">
                  <a:moveTo>
                    <a:pt x="155" y="1"/>
                  </a:moveTo>
                  <a:cubicBezTo>
                    <a:pt x="72" y="1"/>
                    <a:pt x="0" y="72"/>
                    <a:pt x="0" y="168"/>
                  </a:cubicBezTo>
                  <a:lnTo>
                    <a:pt x="0" y="6954"/>
                  </a:lnTo>
                  <a:cubicBezTo>
                    <a:pt x="0" y="7121"/>
                    <a:pt x="143" y="7121"/>
                    <a:pt x="262" y="7121"/>
                  </a:cubicBezTo>
                  <a:cubicBezTo>
                    <a:pt x="351" y="7121"/>
                    <a:pt x="2483" y="7124"/>
                    <a:pt x="4603" y="7124"/>
                  </a:cubicBezTo>
                  <a:cubicBezTo>
                    <a:pt x="6724" y="7124"/>
                    <a:pt x="8835" y="7121"/>
                    <a:pt x="8882" y="7109"/>
                  </a:cubicBezTo>
                  <a:cubicBezTo>
                    <a:pt x="8942" y="7085"/>
                    <a:pt x="8989" y="7026"/>
                    <a:pt x="9001" y="6966"/>
                  </a:cubicBezTo>
                  <a:lnTo>
                    <a:pt x="9287" y="5466"/>
                  </a:lnTo>
                  <a:cubicBezTo>
                    <a:pt x="9275" y="5395"/>
                    <a:pt x="9216" y="5299"/>
                    <a:pt x="9120" y="5287"/>
                  </a:cubicBezTo>
                  <a:cubicBezTo>
                    <a:pt x="9113" y="5286"/>
                    <a:pt x="9106" y="5286"/>
                    <a:pt x="9099" y="5286"/>
                  </a:cubicBezTo>
                  <a:cubicBezTo>
                    <a:pt x="9021" y="5286"/>
                    <a:pt x="8941" y="5342"/>
                    <a:pt x="8930" y="5418"/>
                  </a:cubicBezTo>
                  <a:lnTo>
                    <a:pt x="8680" y="6788"/>
                  </a:lnTo>
                  <a:lnTo>
                    <a:pt x="357" y="6788"/>
                  </a:lnTo>
                  <a:lnTo>
                    <a:pt x="1036" y="3192"/>
                  </a:lnTo>
                  <a:lnTo>
                    <a:pt x="4429" y="3192"/>
                  </a:lnTo>
                  <a:cubicBezTo>
                    <a:pt x="4524" y="3192"/>
                    <a:pt x="4596" y="3120"/>
                    <a:pt x="4596" y="3025"/>
                  </a:cubicBezTo>
                  <a:cubicBezTo>
                    <a:pt x="4596" y="2930"/>
                    <a:pt x="4524" y="2858"/>
                    <a:pt x="4429" y="2858"/>
                  </a:cubicBezTo>
                  <a:lnTo>
                    <a:pt x="905" y="2858"/>
                  </a:lnTo>
                  <a:cubicBezTo>
                    <a:pt x="834" y="2858"/>
                    <a:pt x="750" y="2918"/>
                    <a:pt x="738" y="2989"/>
                  </a:cubicBezTo>
                  <a:lnTo>
                    <a:pt x="322" y="5168"/>
                  </a:lnTo>
                  <a:lnTo>
                    <a:pt x="322" y="334"/>
                  </a:lnTo>
                  <a:lnTo>
                    <a:pt x="2453" y="334"/>
                  </a:lnTo>
                  <a:lnTo>
                    <a:pt x="3536" y="1418"/>
                  </a:lnTo>
                  <a:cubicBezTo>
                    <a:pt x="3572" y="1442"/>
                    <a:pt x="3608" y="1465"/>
                    <a:pt x="3655" y="1465"/>
                  </a:cubicBezTo>
                  <a:lnTo>
                    <a:pt x="5358" y="1465"/>
                  </a:lnTo>
                  <a:cubicBezTo>
                    <a:pt x="5441" y="1465"/>
                    <a:pt x="5513" y="1394"/>
                    <a:pt x="5513" y="1299"/>
                  </a:cubicBezTo>
                  <a:cubicBezTo>
                    <a:pt x="5513" y="1204"/>
                    <a:pt x="5441" y="1132"/>
                    <a:pt x="5358" y="1132"/>
                  </a:cubicBezTo>
                  <a:lnTo>
                    <a:pt x="3727" y="1132"/>
                  </a:lnTo>
                  <a:lnTo>
                    <a:pt x="2643" y="49"/>
                  </a:lnTo>
                  <a:cubicBezTo>
                    <a:pt x="2619" y="13"/>
                    <a:pt x="2572" y="1"/>
                    <a:pt x="252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11275;p62">
              <a:extLst>
                <a:ext uri="{FF2B5EF4-FFF2-40B4-BE49-F238E27FC236}">
                  <a16:creationId xmlns:a16="http://schemas.microsoft.com/office/drawing/2014/main" id="{A3C0DA28-7876-6F86-0834-3DD59FB59E4B}"/>
                </a:ext>
              </a:extLst>
            </p:cNvPr>
            <p:cNvSpPr/>
            <p:nvPr/>
          </p:nvSpPr>
          <p:spPr>
            <a:xfrm>
              <a:off x="3810682" y="2248812"/>
              <a:ext cx="1774" cy="253"/>
            </a:xfrm>
            <a:custGeom>
              <a:avLst/>
              <a:gdLst/>
              <a:ahLst/>
              <a:cxnLst/>
              <a:rect l="l" t="t" r="r" b="b"/>
              <a:pathLst>
                <a:path w="56" h="8" extrusionOk="0">
                  <a:moveTo>
                    <a:pt x="1" y="1"/>
                  </a:moveTo>
                  <a:cubicBezTo>
                    <a:pt x="1" y="1"/>
                    <a:pt x="7" y="2"/>
                    <a:pt x="24" y="4"/>
                  </a:cubicBezTo>
                  <a:cubicBezTo>
                    <a:pt x="44" y="7"/>
                    <a:pt x="52" y="8"/>
                    <a:pt x="53" y="8"/>
                  </a:cubicBezTo>
                  <a:cubicBezTo>
                    <a:pt x="55" y="8"/>
                    <a:pt x="3" y="1"/>
                    <a:pt x="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19" name="Rectángulo 18">
            <a:extLst>
              <a:ext uri="{FF2B5EF4-FFF2-40B4-BE49-F238E27FC236}">
                <a16:creationId xmlns:a16="http://schemas.microsoft.com/office/drawing/2014/main" id="{89FAA547-D204-1E7F-F414-C70AB3A78160}"/>
              </a:ext>
            </a:extLst>
          </p:cNvPr>
          <p:cNvSpPr/>
          <p:nvPr/>
        </p:nvSpPr>
        <p:spPr>
          <a:xfrm>
            <a:off x="1102186" y="1370473"/>
            <a:ext cx="3198311" cy="461665"/>
          </a:xfrm>
          <a:prstGeom prst="rect">
            <a:avLst/>
          </a:prstGeom>
          <a:noFill/>
        </p:spPr>
        <p:txBody>
          <a:bodyPr wrap="none" lIns="91440" tIns="45720" rIns="91440" bIns="45720">
            <a:spAutoFit/>
          </a:bodyPr>
          <a:lstStyle/>
          <a:p>
            <a:pPr algn="ctr"/>
            <a:r>
              <a:rPr lang="es-ES" sz="2400" b="0" cap="none" spc="0" dirty="0">
                <a:ln w="0"/>
                <a:solidFill>
                  <a:schemeClr val="tx1"/>
                </a:solidFill>
                <a:effectLst>
                  <a:outerShdw blurRad="38100" dist="19050" dir="2700000" algn="tl" rotWithShape="0">
                    <a:schemeClr val="dk1">
                      <a:alpha val="40000"/>
                    </a:schemeClr>
                  </a:outerShdw>
                </a:effectLst>
              </a:rPr>
              <a:t>GESTIÓN DE ARCHIVO</a:t>
            </a:r>
          </a:p>
        </p:txBody>
      </p:sp>
      <p:sp>
        <p:nvSpPr>
          <p:cNvPr id="20" name="CuadroTexto 19">
            <a:extLst>
              <a:ext uri="{FF2B5EF4-FFF2-40B4-BE49-F238E27FC236}">
                <a16:creationId xmlns:a16="http://schemas.microsoft.com/office/drawing/2014/main" id="{45A70DAC-CD3C-0EB1-2707-83543DA92E40}"/>
              </a:ext>
            </a:extLst>
          </p:cNvPr>
          <p:cNvSpPr txBox="1"/>
          <p:nvPr/>
        </p:nvSpPr>
        <p:spPr>
          <a:xfrm>
            <a:off x="186929" y="1480457"/>
            <a:ext cx="359642" cy="5016758"/>
          </a:xfrm>
          <a:prstGeom prst="rect">
            <a:avLst/>
          </a:prstGeom>
          <a:noFill/>
        </p:spPr>
        <p:txBody>
          <a:bodyPr wrap="square" rtlCol="0">
            <a:spAutoFit/>
          </a:bodyPr>
          <a:lstStyle/>
          <a:p>
            <a:r>
              <a:rPr lang="es-CO" sz="3200" dirty="0">
                <a:solidFill>
                  <a:schemeClr val="tx2">
                    <a:lumMod val="90000"/>
                    <a:lumOff val="10000"/>
                  </a:schemeClr>
                </a:solidFill>
                <a:effectLst>
                  <a:outerShdw blurRad="38100" dist="38100" dir="2700000" algn="tl">
                    <a:srgbClr val="000000">
                      <a:alpha val="43137"/>
                    </a:srgbClr>
                  </a:outerShdw>
                </a:effectLst>
              </a:rPr>
              <a:t>P</a:t>
            </a:r>
          </a:p>
          <a:p>
            <a:r>
              <a:rPr lang="es-CO" sz="3200" dirty="0">
                <a:solidFill>
                  <a:schemeClr val="tx2">
                    <a:lumMod val="90000"/>
                    <a:lumOff val="10000"/>
                  </a:schemeClr>
                </a:solidFill>
                <a:effectLst>
                  <a:outerShdw blurRad="38100" dist="38100" dir="2700000" algn="tl">
                    <a:srgbClr val="000000">
                      <a:alpha val="43137"/>
                    </a:srgbClr>
                  </a:outerShdw>
                </a:effectLst>
              </a:rPr>
              <a:t>E</a:t>
            </a:r>
          </a:p>
          <a:p>
            <a:r>
              <a:rPr lang="es-CO" sz="3200" dirty="0">
                <a:solidFill>
                  <a:schemeClr val="tx2">
                    <a:lumMod val="90000"/>
                    <a:lumOff val="10000"/>
                  </a:schemeClr>
                </a:solidFill>
                <a:effectLst>
                  <a:outerShdw blurRad="38100" dist="38100" dir="2700000" algn="tl">
                    <a:srgbClr val="000000">
                      <a:alpha val="43137"/>
                    </a:srgbClr>
                  </a:outerShdw>
                </a:effectLst>
              </a:rPr>
              <a:t>N</a:t>
            </a:r>
          </a:p>
          <a:p>
            <a:r>
              <a:rPr lang="es-CO" sz="3200" dirty="0">
                <a:solidFill>
                  <a:schemeClr val="tx2">
                    <a:lumMod val="90000"/>
                    <a:lumOff val="10000"/>
                  </a:schemeClr>
                </a:solidFill>
                <a:effectLst>
                  <a:outerShdw blurRad="38100" dist="38100" dir="2700000" algn="tl">
                    <a:srgbClr val="000000">
                      <a:alpha val="43137"/>
                    </a:srgbClr>
                  </a:outerShdw>
                </a:effectLst>
              </a:rPr>
              <a:t>D</a:t>
            </a:r>
          </a:p>
          <a:p>
            <a:r>
              <a:rPr lang="es-CO" sz="3200" dirty="0">
                <a:solidFill>
                  <a:schemeClr val="tx2">
                    <a:lumMod val="90000"/>
                    <a:lumOff val="10000"/>
                  </a:schemeClr>
                </a:solidFill>
                <a:effectLst>
                  <a:outerShdw blurRad="38100" dist="38100" dir="2700000" algn="tl">
                    <a:srgbClr val="000000">
                      <a:alpha val="43137"/>
                    </a:srgbClr>
                  </a:outerShdw>
                </a:effectLst>
              </a:rPr>
              <a:t>I</a:t>
            </a:r>
          </a:p>
          <a:p>
            <a:r>
              <a:rPr lang="es-CO" sz="3200" dirty="0">
                <a:solidFill>
                  <a:schemeClr val="tx2">
                    <a:lumMod val="90000"/>
                    <a:lumOff val="10000"/>
                  </a:schemeClr>
                </a:solidFill>
                <a:effectLst>
                  <a:outerShdw blurRad="38100" dist="38100" dir="2700000" algn="tl">
                    <a:srgbClr val="000000">
                      <a:alpha val="43137"/>
                    </a:srgbClr>
                  </a:outerShdw>
                </a:effectLst>
              </a:rPr>
              <a:t>E</a:t>
            </a:r>
          </a:p>
          <a:p>
            <a:r>
              <a:rPr lang="es-CO" sz="3200" dirty="0">
                <a:solidFill>
                  <a:schemeClr val="tx2">
                    <a:lumMod val="90000"/>
                    <a:lumOff val="10000"/>
                  </a:schemeClr>
                </a:solidFill>
                <a:effectLst>
                  <a:outerShdw blurRad="38100" dist="38100" dir="2700000" algn="tl">
                    <a:srgbClr val="000000">
                      <a:alpha val="43137"/>
                    </a:srgbClr>
                  </a:outerShdw>
                </a:effectLst>
              </a:rPr>
              <a:t>N</a:t>
            </a:r>
          </a:p>
          <a:p>
            <a:r>
              <a:rPr lang="es-CO" sz="3200" dirty="0">
                <a:solidFill>
                  <a:schemeClr val="tx2">
                    <a:lumMod val="90000"/>
                    <a:lumOff val="10000"/>
                  </a:schemeClr>
                </a:solidFill>
                <a:effectLst>
                  <a:outerShdw blurRad="38100" dist="38100" dir="2700000" algn="tl">
                    <a:srgbClr val="000000">
                      <a:alpha val="43137"/>
                    </a:srgbClr>
                  </a:outerShdw>
                </a:effectLst>
              </a:rPr>
              <a:t>T</a:t>
            </a:r>
          </a:p>
          <a:p>
            <a:r>
              <a:rPr lang="es-CO" sz="3200" dirty="0">
                <a:solidFill>
                  <a:schemeClr val="tx2">
                    <a:lumMod val="90000"/>
                    <a:lumOff val="10000"/>
                  </a:schemeClr>
                </a:solidFill>
                <a:effectLst>
                  <a:outerShdw blurRad="38100" dist="38100" dir="2700000" algn="tl">
                    <a:srgbClr val="000000">
                      <a:alpha val="43137"/>
                    </a:srgbClr>
                  </a:outerShdw>
                </a:effectLst>
              </a:rPr>
              <a:t>E</a:t>
            </a:r>
          </a:p>
          <a:p>
            <a:r>
              <a:rPr lang="es-CO" sz="3200" dirty="0">
                <a:solidFill>
                  <a:schemeClr val="tx2">
                    <a:lumMod val="90000"/>
                    <a:lumOff val="10000"/>
                  </a:schemeClr>
                </a:solidFill>
                <a:effectLst>
                  <a:outerShdw blurRad="38100" dist="38100" dir="2700000" algn="tl">
                    <a:srgbClr val="000000">
                      <a:alpha val="43137"/>
                    </a:srgbClr>
                  </a:outerShdw>
                </a:effectLst>
              </a:rPr>
              <a:t>S</a:t>
            </a:r>
          </a:p>
        </p:txBody>
      </p:sp>
      <p:sp>
        <p:nvSpPr>
          <p:cNvPr id="23" name="Google Shape;722;p31">
            <a:extLst>
              <a:ext uri="{FF2B5EF4-FFF2-40B4-BE49-F238E27FC236}">
                <a16:creationId xmlns:a16="http://schemas.microsoft.com/office/drawing/2014/main" id="{611F6573-66A3-7462-24DD-D2469404E487}"/>
              </a:ext>
            </a:extLst>
          </p:cNvPr>
          <p:cNvSpPr txBox="1"/>
          <p:nvPr/>
        </p:nvSpPr>
        <p:spPr>
          <a:xfrm>
            <a:off x="1359147" y="3979158"/>
            <a:ext cx="2153722"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2400" b="1" dirty="0">
                <a:solidFill>
                  <a:srgbClr val="FFC000"/>
                </a:solidFill>
                <a:latin typeface="Arial" panose="020B0604020202020204" pitchFamily="34" charset="0"/>
                <a:ea typeface="Fira Sans Extra Condensed"/>
                <a:cs typeface="Arial" panose="020B0604020202020204" pitchFamily="34" charset="0"/>
                <a:sym typeface="Fira Sans Extra Condensed"/>
              </a:rPr>
              <a:t>4.847 ml</a:t>
            </a:r>
            <a:endParaRPr sz="2400"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sp>
        <p:nvSpPr>
          <p:cNvPr id="24" name="Google Shape;154;p19">
            <a:extLst>
              <a:ext uri="{FF2B5EF4-FFF2-40B4-BE49-F238E27FC236}">
                <a16:creationId xmlns:a16="http://schemas.microsoft.com/office/drawing/2014/main" id="{9B4281FC-F2A8-D55B-6E13-ED51D2085A3F}"/>
              </a:ext>
            </a:extLst>
          </p:cNvPr>
          <p:cNvSpPr txBox="1"/>
          <p:nvPr/>
        </p:nvSpPr>
        <p:spPr>
          <a:xfrm>
            <a:off x="747019" y="3131916"/>
            <a:ext cx="3377979" cy="546554"/>
          </a:xfrm>
          <a:prstGeom prst="rect">
            <a:avLst/>
          </a:prstGeom>
          <a:noFill/>
          <a:ln>
            <a:noFill/>
          </a:ln>
        </p:spPr>
        <p:txBody>
          <a:bodyPr spcFirstLastPara="1" wrap="square" lIns="91425" tIns="91425" rIns="91425" bIns="91425" anchor="t" anchorCtr="0">
            <a:noAutofit/>
          </a:bodyPr>
          <a:lstStyle/>
          <a:p>
            <a:pPr lvl="0" algn="ctr"/>
            <a:r>
              <a:rPr lang="es-CO" sz="1400" dirty="0">
                <a:solidFill>
                  <a:schemeClr val="dk1"/>
                </a:solidFill>
                <a:latin typeface="Arial" panose="020B0604020202020204" pitchFamily="34" charset="0"/>
                <a:ea typeface="Lexend Deca"/>
                <a:cs typeface="Arial" panose="020B0604020202020204" pitchFamily="34" charset="0"/>
                <a:sym typeface="Lexend Deca"/>
              </a:rPr>
              <a:t>La entidad cuenta con un fondo documental aproximado de:</a:t>
            </a:r>
            <a:endParaRPr lang="es-ES" sz="1400" dirty="0">
              <a:solidFill>
                <a:schemeClr val="dk1"/>
              </a:solidFill>
              <a:latin typeface="Arial" panose="020B0604020202020204" pitchFamily="34" charset="0"/>
              <a:ea typeface="Lexend Deca"/>
              <a:cs typeface="Arial" panose="020B0604020202020204" pitchFamily="34" charset="0"/>
            </a:endParaRPr>
          </a:p>
        </p:txBody>
      </p:sp>
      <p:sp>
        <p:nvSpPr>
          <p:cNvPr id="25" name="Google Shape;722;p31">
            <a:extLst>
              <a:ext uri="{FF2B5EF4-FFF2-40B4-BE49-F238E27FC236}">
                <a16:creationId xmlns:a16="http://schemas.microsoft.com/office/drawing/2014/main" id="{59F0A815-D9E6-C264-2CD5-27C6317EC85B}"/>
              </a:ext>
            </a:extLst>
          </p:cNvPr>
          <p:cNvSpPr txBox="1"/>
          <p:nvPr/>
        </p:nvSpPr>
        <p:spPr>
          <a:xfrm>
            <a:off x="5275285" y="3142621"/>
            <a:ext cx="2153722"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2400" b="1" dirty="0">
                <a:solidFill>
                  <a:srgbClr val="FFC000"/>
                </a:solidFill>
                <a:latin typeface="Arial" panose="020B0604020202020204" pitchFamily="34" charset="0"/>
                <a:ea typeface="Fira Sans Extra Condensed"/>
                <a:cs typeface="Arial" panose="020B0604020202020204" pitchFamily="34" charset="0"/>
                <a:sym typeface="Fira Sans Extra Condensed"/>
              </a:rPr>
              <a:t>228 ml</a:t>
            </a:r>
            <a:endParaRPr sz="2400"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sp>
        <p:nvSpPr>
          <p:cNvPr id="27" name="Google Shape;154;p19">
            <a:extLst>
              <a:ext uri="{FF2B5EF4-FFF2-40B4-BE49-F238E27FC236}">
                <a16:creationId xmlns:a16="http://schemas.microsoft.com/office/drawing/2014/main" id="{1D580446-2983-D7B1-1399-3B91C056217C}"/>
              </a:ext>
            </a:extLst>
          </p:cNvPr>
          <p:cNvSpPr txBox="1"/>
          <p:nvPr/>
        </p:nvSpPr>
        <p:spPr>
          <a:xfrm>
            <a:off x="4731288" y="2333480"/>
            <a:ext cx="3377979" cy="369332"/>
          </a:xfrm>
          <a:prstGeom prst="rect">
            <a:avLst/>
          </a:prstGeom>
          <a:noFill/>
          <a:ln>
            <a:noFill/>
          </a:ln>
        </p:spPr>
        <p:txBody>
          <a:bodyPr spcFirstLastPara="1" wrap="square" lIns="91425" tIns="91425" rIns="91425" bIns="91425" anchor="t" anchorCtr="0">
            <a:noAutofit/>
          </a:bodyPr>
          <a:lstStyle/>
          <a:p>
            <a:pPr lvl="0" algn="ctr"/>
            <a:r>
              <a:rPr lang="es-CO" sz="1400" dirty="0">
                <a:solidFill>
                  <a:schemeClr val="dk1"/>
                </a:solidFill>
                <a:latin typeface="Arial" panose="020B0604020202020204" pitchFamily="34" charset="0"/>
                <a:ea typeface="Lexend Deca"/>
                <a:cs typeface="Arial" panose="020B0604020202020204" pitchFamily="34" charset="0"/>
                <a:sym typeface="Lexend Deca"/>
              </a:rPr>
              <a:t>Durante la vigencia 2025 se han intervenido:</a:t>
            </a:r>
            <a:endParaRPr lang="es-ES" sz="1400" dirty="0">
              <a:solidFill>
                <a:schemeClr val="dk1"/>
              </a:solidFill>
              <a:latin typeface="Arial" panose="020B0604020202020204" pitchFamily="34" charset="0"/>
              <a:ea typeface="Lexend Deca"/>
              <a:cs typeface="Arial" panose="020B0604020202020204" pitchFamily="34" charset="0"/>
            </a:endParaRPr>
          </a:p>
        </p:txBody>
      </p:sp>
      <p:sp>
        <p:nvSpPr>
          <p:cNvPr id="29" name="Google Shape;154;p19">
            <a:extLst>
              <a:ext uri="{FF2B5EF4-FFF2-40B4-BE49-F238E27FC236}">
                <a16:creationId xmlns:a16="http://schemas.microsoft.com/office/drawing/2014/main" id="{3C9970DF-81CA-3527-47D7-6B14ECFF2E45}"/>
              </a:ext>
            </a:extLst>
          </p:cNvPr>
          <p:cNvSpPr txBox="1"/>
          <p:nvPr/>
        </p:nvSpPr>
        <p:spPr>
          <a:xfrm>
            <a:off x="4731288" y="4376858"/>
            <a:ext cx="3516993" cy="768724"/>
          </a:xfrm>
          <a:prstGeom prst="rect">
            <a:avLst/>
          </a:prstGeom>
          <a:noFill/>
          <a:ln>
            <a:noFill/>
          </a:ln>
        </p:spPr>
        <p:txBody>
          <a:bodyPr spcFirstLastPara="1" wrap="square" lIns="91425" tIns="91425" rIns="91425" bIns="91425" anchor="t" anchorCtr="0">
            <a:noAutofit/>
          </a:bodyPr>
          <a:lstStyle/>
          <a:p>
            <a:pPr lvl="0" algn="ctr"/>
            <a:r>
              <a:rPr lang="es-CO" sz="1600" dirty="0">
                <a:solidFill>
                  <a:schemeClr val="tx2">
                    <a:lumMod val="90000"/>
                    <a:lumOff val="10000"/>
                  </a:schemeClr>
                </a:solidFill>
                <a:effectLst>
                  <a:outerShdw blurRad="38100" dist="38100" dir="2700000" algn="tl">
                    <a:srgbClr val="000000">
                      <a:alpha val="43137"/>
                    </a:srgbClr>
                  </a:outerShdw>
                </a:effectLst>
                <a:latin typeface="Arial" panose="020B0604020202020204" pitchFamily="34" charset="0"/>
                <a:ea typeface="Lexend Deca"/>
                <a:cs typeface="Arial" panose="020B0604020202020204" pitchFamily="34" charset="0"/>
                <a:sym typeface="Lexend Deca"/>
              </a:rPr>
              <a:t>Para las vigencias 2026 y 2027 se tiene proyectada la intervención de:</a:t>
            </a:r>
            <a:endParaRPr lang="es-ES" sz="1600" dirty="0">
              <a:solidFill>
                <a:schemeClr val="tx2">
                  <a:lumMod val="90000"/>
                  <a:lumOff val="10000"/>
                </a:schemeClr>
              </a:solidFill>
              <a:effectLst>
                <a:outerShdw blurRad="38100" dist="38100" dir="2700000" algn="tl">
                  <a:srgbClr val="000000">
                    <a:alpha val="43137"/>
                  </a:srgbClr>
                </a:outerShdw>
              </a:effectLst>
              <a:latin typeface="Arial" panose="020B0604020202020204" pitchFamily="34" charset="0"/>
              <a:ea typeface="Lexend Deca"/>
              <a:cs typeface="Arial" panose="020B0604020202020204" pitchFamily="34" charset="0"/>
            </a:endParaRPr>
          </a:p>
        </p:txBody>
      </p:sp>
      <p:grpSp>
        <p:nvGrpSpPr>
          <p:cNvPr id="30" name="Google Shape;1039;p39">
            <a:extLst>
              <a:ext uri="{FF2B5EF4-FFF2-40B4-BE49-F238E27FC236}">
                <a16:creationId xmlns:a16="http://schemas.microsoft.com/office/drawing/2014/main" id="{DDB6B08A-F7D2-9D7D-5D47-E200DEF76C13}"/>
              </a:ext>
            </a:extLst>
          </p:cNvPr>
          <p:cNvGrpSpPr/>
          <p:nvPr/>
        </p:nvGrpSpPr>
        <p:grpSpPr>
          <a:xfrm>
            <a:off x="5107926" y="5322130"/>
            <a:ext cx="1043726" cy="1394328"/>
            <a:chOff x="509904" y="1383651"/>
            <a:chExt cx="1974791" cy="2568405"/>
          </a:xfrm>
        </p:grpSpPr>
        <p:sp>
          <p:nvSpPr>
            <p:cNvPr id="31" name="Google Shape;1040;p39">
              <a:extLst>
                <a:ext uri="{FF2B5EF4-FFF2-40B4-BE49-F238E27FC236}">
                  <a16:creationId xmlns:a16="http://schemas.microsoft.com/office/drawing/2014/main" id="{38CD86AD-909F-622B-95F9-BBE5E9692291}"/>
                </a:ext>
              </a:extLst>
            </p:cNvPr>
            <p:cNvSpPr/>
            <p:nvPr/>
          </p:nvSpPr>
          <p:spPr>
            <a:xfrm>
              <a:off x="509904" y="1383651"/>
              <a:ext cx="1974791" cy="1975909"/>
            </a:xfrm>
            <a:custGeom>
              <a:avLst/>
              <a:gdLst/>
              <a:ahLst/>
              <a:cxnLst/>
              <a:rect l="l" t="t" r="r" b="b"/>
              <a:pathLst>
                <a:path w="17664" h="17674" extrusionOk="0">
                  <a:moveTo>
                    <a:pt x="8827" y="1"/>
                  </a:moveTo>
                  <a:cubicBezTo>
                    <a:pt x="3956" y="1"/>
                    <a:pt x="1" y="3956"/>
                    <a:pt x="1" y="8838"/>
                  </a:cubicBezTo>
                  <a:cubicBezTo>
                    <a:pt x="1" y="13718"/>
                    <a:pt x="3956" y="17674"/>
                    <a:pt x="8827" y="17674"/>
                  </a:cubicBezTo>
                  <a:cubicBezTo>
                    <a:pt x="13708" y="17674"/>
                    <a:pt x="17663" y="13718"/>
                    <a:pt x="17663" y="8838"/>
                  </a:cubicBezTo>
                  <a:cubicBezTo>
                    <a:pt x="17663" y="3956"/>
                    <a:pt x="13708" y="1"/>
                    <a:pt x="8827" y="1"/>
                  </a:cubicBezTo>
                  <a:close/>
                </a:path>
              </a:pathLst>
            </a:custGeom>
            <a:solidFill>
              <a:schemeClr val="bg1">
                <a:lumMod val="85000"/>
              </a:schemeClr>
            </a:solidFill>
            <a:ln>
              <a:solidFill>
                <a:schemeClr val="bg1">
                  <a:lumMod val="65000"/>
                </a:schemeClr>
              </a:solid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sz="1050">
                <a:solidFill>
                  <a:schemeClr val="bg1">
                    <a:lumMod val="50000"/>
                  </a:schemeClr>
                </a:solidFill>
              </a:endParaRPr>
            </a:p>
          </p:txBody>
        </p:sp>
        <p:sp>
          <p:nvSpPr>
            <p:cNvPr id="32" name="Google Shape;1042;p39">
              <a:extLst>
                <a:ext uri="{FF2B5EF4-FFF2-40B4-BE49-F238E27FC236}">
                  <a16:creationId xmlns:a16="http://schemas.microsoft.com/office/drawing/2014/main" id="{3ED0843C-9064-333D-37A7-72A0CD90D00D}"/>
                </a:ext>
              </a:extLst>
            </p:cNvPr>
            <p:cNvSpPr txBox="1"/>
            <p:nvPr/>
          </p:nvSpPr>
          <p:spPr>
            <a:xfrm>
              <a:off x="509904" y="1946014"/>
              <a:ext cx="1972746" cy="63449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 b="1" dirty="0">
                  <a:solidFill>
                    <a:schemeClr val="bg1">
                      <a:lumMod val="50000"/>
                    </a:schemeClr>
                  </a:solidFill>
                  <a:latin typeface="Fira Sans Extra Condensed"/>
                  <a:ea typeface="Fira Sans Extra Condensed"/>
                  <a:cs typeface="Fira Sans Extra Condensed"/>
                  <a:sym typeface="Fira Sans Extra Condensed"/>
                </a:rPr>
                <a:t>339ml</a:t>
              </a:r>
              <a:endParaRPr b="1" dirty="0">
                <a:solidFill>
                  <a:schemeClr val="bg1">
                    <a:lumMod val="50000"/>
                  </a:schemeClr>
                </a:solidFill>
                <a:latin typeface="Fira Sans Extra Condensed"/>
                <a:ea typeface="Fira Sans Extra Condensed"/>
                <a:cs typeface="Fira Sans Extra Condensed"/>
                <a:sym typeface="Fira Sans Extra Condensed"/>
              </a:endParaRPr>
            </a:p>
          </p:txBody>
        </p:sp>
        <p:sp>
          <p:nvSpPr>
            <p:cNvPr id="33" name="Google Shape;1043;p39">
              <a:extLst>
                <a:ext uri="{FF2B5EF4-FFF2-40B4-BE49-F238E27FC236}">
                  <a16:creationId xmlns:a16="http://schemas.microsoft.com/office/drawing/2014/main" id="{DCE17141-8CFB-6E5B-7785-A13062E0C340}"/>
                </a:ext>
              </a:extLst>
            </p:cNvPr>
            <p:cNvSpPr txBox="1"/>
            <p:nvPr/>
          </p:nvSpPr>
          <p:spPr>
            <a:xfrm>
              <a:off x="510752" y="3514955"/>
              <a:ext cx="1971900" cy="43710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 sz="1100" b="1" dirty="0">
                  <a:solidFill>
                    <a:srgbClr val="C00000"/>
                  </a:solidFill>
                  <a:latin typeface="Fira Sans Extra Condensed"/>
                  <a:ea typeface="Fira Sans Extra Condensed"/>
                  <a:cs typeface="Fira Sans Extra Condensed"/>
                  <a:sym typeface="Fira Sans Extra Condensed"/>
                </a:rPr>
                <a:t>2026</a:t>
              </a:r>
              <a:endParaRPr sz="1100" b="1" dirty="0">
                <a:solidFill>
                  <a:srgbClr val="C00000"/>
                </a:solidFill>
                <a:latin typeface="Fira Sans Extra Condensed"/>
                <a:ea typeface="Fira Sans Extra Condensed"/>
                <a:cs typeface="Fira Sans Extra Condensed"/>
                <a:sym typeface="Fira Sans Extra Condensed"/>
              </a:endParaRPr>
            </a:p>
          </p:txBody>
        </p:sp>
      </p:grpSp>
      <p:grpSp>
        <p:nvGrpSpPr>
          <p:cNvPr id="34" name="Google Shape;1039;p39">
            <a:extLst>
              <a:ext uri="{FF2B5EF4-FFF2-40B4-BE49-F238E27FC236}">
                <a16:creationId xmlns:a16="http://schemas.microsoft.com/office/drawing/2014/main" id="{C081B289-4305-B30D-C7D9-BE20BA57AE71}"/>
              </a:ext>
            </a:extLst>
          </p:cNvPr>
          <p:cNvGrpSpPr/>
          <p:nvPr/>
        </p:nvGrpSpPr>
        <p:grpSpPr>
          <a:xfrm>
            <a:off x="6500619" y="5322130"/>
            <a:ext cx="1043726" cy="1394328"/>
            <a:chOff x="509904" y="1383651"/>
            <a:chExt cx="1974791" cy="2568405"/>
          </a:xfrm>
        </p:grpSpPr>
        <p:sp>
          <p:nvSpPr>
            <p:cNvPr id="35" name="Google Shape;1040;p39">
              <a:extLst>
                <a:ext uri="{FF2B5EF4-FFF2-40B4-BE49-F238E27FC236}">
                  <a16:creationId xmlns:a16="http://schemas.microsoft.com/office/drawing/2014/main" id="{00686591-7DEC-EBF1-2523-670A4716808B}"/>
                </a:ext>
              </a:extLst>
            </p:cNvPr>
            <p:cNvSpPr/>
            <p:nvPr/>
          </p:nvSpPr>
          <p:spPr>
            <a:xfrm>
              <a:off x="509904" y="1383651"/>
              <a:ext cx="1974791" cy="1975909"/>
            </a:xfrm>
            <a:custGeom>
              <a:avLst/>
              <a:gdLst/>
              <a:ahLst/>
              <a:cxnLst/>
              <a:rect l="l" t="t" r="r" b="b"/>
              <a:pathLst>
                <a:path w="17664" h="17674" extrusionOk="0">
                  <a:moveTo>
                    <a:pt x="8827" y="1"/>
                  </a:moveTo>
                  <a:cubicBezTo>
                    <a:pt x="3956" y="1"/>
                    <a:pt x="1" y="3956"/>
                    <a:pt x="1" y="8838"/>
                  </a:cubicBezTo>
                  <a:cubicBezTo>
                    <a:pt x="1" y="13718"/>
                    <a:pt x="3956" y="17674"/>
                    <a:pt x="8827" y="17674"/>
                  </a:cubicBezTo>
                  <a:cubicBezTo>
                    <a:pt x="13708" y="17674"/>
                    <a:pt x="17663" y="13718"/>
                    <a:pt x="17663" y="8838"/>
                  </a:cubicBezTo>
                  <a:cubicBezTo>
                    <a:pt x="17663" y="3956"/>
                    <a:pt x="13708" y="1"/>
                    <a:pt x="8827" y="1"/>
                  </a:cubicBezTo>
                  <a:close/>
                </a:path>
              </a:pathLst>
            </a:custGeom>
            <a:solidFill>
              <a:schemeClr val="bg1">
                <a:lumMod val="85000"/>
              </a:schemeClr>
            </a:solidFill>
            <a:ln>
              <a:solidFill>
                <a:schemeClr val="bg1">
                  <a:lumMod val="65000"/>
                </a:schemeClr>
              </a:solid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sz="1050">
                <a:solidFill>
                  <a:schemeClr val="bg1">
                    <a:lumMod val="50000"/>
                  </a:schemeClr>
                </a:solidFill>
              </a:endParaRPr>
            </a:p>
          </p:txBody>
        </p:sp>
        <p:sp>
          <p:nvSpPr>
            <p:cNvPr id="36" name="Google Shape;1042;p39">
              <a:extLst>
                <a:ext uri="{FF2B5EF4-FFF2-40B4-BE49-F238E27FC236}">
                  <a16:creationId xmlns:a16="http://schemas.microsoft.com/office/drawing/2014/main" id="{105C05DA-4289-6D53-06FA-7BF40979C0D1}"/>
                </a:ext>
              </a:extLst>
            </p:cNvPr>
            <p:cNvSpPr txBox="1"/>
            <p:nvPr/>
          </p:nvSpPr>
          <p:spPr>
            <a:xfrm>
              <a:off x="509904" y="1946014"/>
              <a:ext cx="1972746" cy="63449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 b="1" dirty="0">
                  <a:solidFill>
                    <a:schemeClr val="bg1">
                      <a:lumMod val="50000"/>
                    </a:schemeClr>
                  </a:solidFill>
                  <a:latin typeface="Fira Sans Extra Condensed"/>
                  <a:ea typeface="Fira Sans Extra Condensed"/>
                  <a:cs typeface="Fira Sans Extra Condensed"/>
                  <a:sym typeface="Fira Sans Extra Condensed"/>
                </a:rPr>
                <a:t>353ml</a:t>
              </a:r>
              <a:endParaRPr b="1" dirty="0">
                <a:solidFill>
                  <a:schemeClr val="bg1">
                    <a:lumMod val="50000"/>
                  </a:schemeClr>
                </a:solidFill>
                <a:latin typeface="Fira Sans Extra Condensed"/>
                <a:ea typeface="Fira Sans Extra Condensed"/>
                <a:cs typeface="Fira Sans Extra Condensed"/>
                <a:sym typeface="Fira Sans Extra Condensed"/>
              </a:endParaRPr>
            </a:p>
          </p:txBody>
        </p:sp>
        <p:sp>
          <p:nvSpPr>
            <p:cNvPr id="37" name="Google Shape;1043;p39">
              <a:extLst>
                <a:ext uri="{FF2B5EF4-FFF2-40B4-BE49-F238E27FC236}">
                  <a16:creationId xmlns:a16="http://schemas.microsoft.com/office/drawing/2014/main" id="{4C41E294-9A87-ABF0-C75B-D2EA7B5F0003}"/>
                </a:ext>
              </a:extLst>
            </p:cNvPr>
            <p:cNvSpPr txBox="1"/>
            <p:nvPr/>
          </p:nvSpPr>
          <p:spPr>
            <a:xfrm>
              <a:off x="510752" y="3514955"/>
              <a:ext cx="1971900" cy="43710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rtl="0">
                <a:spcBef>
                  <a:spcPts val="0"/>
                </a:spcBef>
                <a:spcAft>
                  <a:spcPts val="0"/>
                </a:spcAft>
                <a:buNone/>
              </a:pPr>
              <a:r>
                <a:rPr lang="en" sz="1100" b="1" dirty="0">
                  <a:solidFill>
                    <a:srgbClr val="C00000"/>
                  </a:solidFill>
                  <a:latin typeface="Fira Sans Extra Condensed"/>
                  <a:ea typeface="Fira Sans Extra Condensed"/>
                  <a:cs typeface="Fira Sans Extra Condensed"/>
                  <a:sym typeface="Fira Sans Extra Condensed"/>
                </a:rPr>
                <a:t>2027</a:t>
              </a:r>
              <a:endParaRPr sz="1100" b="1" dirty="0">
                <a:solidFill>
                  <a:srgbClr val="C00000"/>
                </a:solidFill>
                <a:latin typeface="Fira Sans Extra Condensed"/>
                <a:ea typeface="Fira Sans Extra Condensed"/>
                <a:cs typeface="Fira Sans Extra Condensed"/>
                <a:sym typeface="Fira Sans Extra Condensed"/>
              </a:endParaRPr>
            </a:p>
          </p:txBody>
        </p:sp>
      </p:grpSp>
      <p:sp>
        <p:nvSpPr>
          <p:cNvPr id="38" name="Google Shape;154;p19">
            <a:extLst>
              <a:ext uri="{FF2B5EF4-FFF2-40B4-BE49-F238E27FC236}">
                <a16:creationId xmlns:a16="http://schemas.microsoft.com/office/drawing/2014/main" id="{F18AE7E7-F8CF-D5AF-D673-D954B057780A}"/>
              </a:ext>
            </a:extLst>
          </p:cNvPr>
          <p:cNvSpPr txBox="1"/>
          <p:nvPr/>
        </p:nvSpPr>
        <p:spPr>
          <a:xfrm>
            <a:off x="1267665" y="4593886"/>
            <a:ext cx="2294989" cy="768724"/>
          </a:xfrm>
          <a:prstGeom prst="rect">
            <a:avLst/>
          </a:prstGeom>
          <a:noFill/>
          <a:ln>
            <a:noFill/>
          </a:ln>
        </p:spPr>
        <p:txBody>
          <a:bodyPr spcFirstLastPara="1" wrap="square" lIns="91425" tIns="91425" rIns="91425" bIns="91425" anchor="t" anchorCtr="0">
            <a:noAutofit/>
          </a:bodyPr>
          <a:lstStyle/>
          <a:p>
            <a:pPr lvl="0" algn="ctr"/>
            <a:r>
              <a:rPr lang="es-CO" sz="1100" dirty="0">
                <a:solidFill>
                  <a:schemeClr val="dk1"/>
                </a:solidFill>
                <a:latin typeface="Arial" panose="020B0604020202020204" pitchFamily="34" charset="0"/>
                <a:ea typeface="Lexend Deca"/>
                <a:cs typeface="Arial" panose="020B0604020202020204" pitchFamily="34" charset="0"/>
                <a:sym typeface="Lexend Deca"/>
              </a:rPr>
              <a:t>Permanecen pendientes por intervenir, descontando los contemplados en el contrato de vigencias futuras 2025-2027:</a:t>
            </a:r>
            <a:endParaRPr lang="es-ES" sz="1100" dirty="0">
              <a:solidFill>
                <a:schemeClr val="dk1"/>
              </a:solidFill>
              <a:latin typeface="Arial" panose="020B0604020202020204" pitchFamily="34" charset="0"/>
              <a:ea typeface="Lexend Deca"/>
              <a:cs typeface="Arial" panose="020B0604020202020204" pitchFamily="34" charset="0"/>
            </a:endParaRPr>
          </a:p>
        </p:txBody>
      </p:sp>
      <p:sp>
        <p:nvSpPr>
          <p:cNvPr id="39" name="Google Shape;722;p31">
            <a:extLst>
              <a:ext uri="{FF2B5EF4-FFF2-40B4-BE49-F238E27FC236}">
                <a16:creationId xmlns:a16="http://schemas.microsoft.com/office/drawing/2014/main" id="{88E81D32-3ADB-9E3D-30FC-103EAF9EB3C6}"/>
              </a:ext>
            </a:extLst>
          </p:cNvPr>
          <p:cNvSpPr txBox="1"/>
          <p:nvPr/>
        </p:nvSpPr>
        <p:spPr>
          <a:xfrm>
            <a:off x="1213397" y="5534890"/>
            <a:ext cx="2379381"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3600" b="1" dirty="0">
                <a:solidFill>
                  <a:srgbClr val="C00000"/>
                </a:solidFill>
                <a:latin typeface="Arial" panose="020B0604020202020204" pitchFamily="34" charset="0"/>
                <a:ea typeface="Fira Sans Extra Condensed"/>
                <a:cs typeface="Arial" panose="020B0604020202020204" pitchFamily="34" charset="0"/>
                <a:sym typeface="Fira Sans Extra Condensed"/>
              </a:rPr>
              <a:t>3.927 ml</a:t>
            </a:r>
            <a:endParaRPr sz="3600" b="1" dirty="0">
              <a:solidFill>
                <a:srgbClr val="C00000"/>
              </a:solidFill>
              <a:latin typeface="Arial" panose="020B0604020202020204" pitchFamily="34" charset="0"/>
              <a:ea typeface="Fira Sans Extra Condensed"/>
              <a:cs typeface="Arial" panose="020B0604020202020204" pitchFamily="34" charset="0"/>
              <a:sym typeface="Fira Sans Extra Condensed"/>
            </a:endParaRPr>
          </a:p>
        </p:txBody>
      </p:sp>
      <p:sp>
        <p:nvSpPr>
          <p:cNvPr id="40" name="Google Shape;154;p19">
            <a:extLst>
              <a:ext uri="{FF2B5EF4-FFF2-40B4-BE49-F238E27FC236}">
                <a16:creationId xmlns:a16="http://schemas.microsoft.com/office/drawing/2014/main" id="{4770CAD4-AADB-0914-28F6-A4B0EDAA6B65}"/>
              </a:ext>
            </a:extLst>
          </p:cNvPr>
          <p:cNvSpPr txBox="1"/>
          <p:nvPr/>
        </p:nvSpPr>
        <p:spPr>
          <a:xfrm>
            <a:off x="9351788" y="3233072"/>
            <a:ext cx="2153722" cy="1121342"/>
          </a:xfrm>
          <a:prstGeom prst="rect">
            <a:avLst/>
          </a:prstGeom>
          <a:noFill/>
          <a:ln>
            <a:noFill/>
          </a:ln>
        </p:spPr>
        <p:txBody>
          <a:bodyPr spcFirstLastPara="1" wrap="square" lIns="91425" tIns="91425" rIns="91425" bIns="91425" anchor="t" anchorCtr="0">
            <a:noAutofit/>
          </a:bodyPr>
          <a:lstStyle/>
          <a:p>
            <a:pPr lvl="0" algn="just"/>
            <a:r>
              <a:rPr lang="es-CO" sz="1400" dirty="0">
                <a:solidFill>
                  <a:schemeClr val="dk1"/>
                </a:solidFill>
                <a:latin typeface="Arial" panose="020B0604020202020204" pitchFamily="34" charset="0"/>
                <a:ea typeface="Lexend Deca"/>
                <a:cs typeface="Arial" panose="020B0604020202020204" pitchFamily="34" charset="0"/>
                <a:sym typeface="Lexend Deca"/>
              </a:rPr>
              <a:t>La entidad enfrenta un reto significativo en la intervención de expedientes físicos y en la preservación del patrimonio documental institucional y de la ciudad.</a:t>
            </a:r>
            <a:endParaRPr lang="es-ES" sz="1400" dirty="0">
              <a:solidFill>
                <a:schemeClr val="dk1"/>
              </a:solidFill>
              <a:latin typeface="Arial" panose="020B0604020202020204" pitchFamily="34" charset="0"/>
              <a:ea typeface="Lexend Deca"/>
              <a:cs typeface="Arial" panose="020B0604020202020204" pitchFamily="34" charset="0"/>
            </a:endParaRPr>
          </a:p>
        </p:txBody>
      </p:sp>
      <p:pic>
        <p:nvPicPr>
          <p:cNvPr id="41" name="Imagen 40">
            <a:extLst>
              <a:ext uri="{FF2B5EF4-FFF2-40B4-BE49-F238E27FC236}">
                <a16:creationId xmlns:a16="http://schemas.microsoft.com/office/drawing/2014/main" id="{1EE3858E-BC93-98A0-422F-41FDD7F3EB78}"/>
              </a:ext>
            </a:extLst>
          </p:cNvPr>
          <p:cNvPicPr>
            <a:picLocks noChangeAspect="1"/>
          </p:cNvPicPr>
          <p:nvPr/>
        </p:nvPicPr>
        <p:blipFill>
          <a:blip r:embed="rId3"/>
          <a:stretch>
            <a:fillRect/>
          </a:stretch>
        </p:blipFill>
        <p:spPr>
          <a:xfrm>
            <a:off x="9123638" y="1044286"/>
            <a:ext cx="2379381" cy="2019972"/>
          </a:xfrm>
          <a:prstGeom prst="rect">
            <a:avLst/>
          </a:prstGeom>
        </p:spPr>
      </p:pic>
      <p:sp>
        <p:nvSpPr>
          <p:cNvPr id="42" name="CuadroTexto 41">
            <a:extLst>
              <a:ext uri="{FF2B5EF4-FFF2-40B4-BE49-F238E27FC236}">
                <a16:creationId xmlns:a16="http://schemas.microsoft.com/office/drawing/2014/main" id="{F4BE7464-A180-20CA-9D82-8916E2A3781C}"/>
              </a:ext>
            </a:extLst>
          </p:cNvPr>
          <p:cNvSpPr txBox="1"/>
          <p:nvPr/>
        </p:nvSpPr>
        <p:spPr>
          <a:xfrm>
            <a:off x="5275285" y="1754143"/>
            <a:ext cx="2299868" cy="369332"/>
          </a:xfrm>
          <a:prstGeom prst="rect">
            <a:avLst/>
          </a:prstGeom>
          <a:noFill/>
        </p:spPr>
        <p:txBody>
          <a:bodyPr wrap="square" rtlCol="0">
            <a:spAutoFit/>
          </a:bodyPr>
          <a:lstStyle/>
          <a:p>
            <a:r>
              <a:rPr lang="es-CO" dirty="0"/>
              <a:t>¿ Qué se ha hecho?</a:t>
            </a:r>
          </a:p>
        </p:txBody>
      </p:sp>
      <p:sp>
        <p:nvSpPr>
          <p:cNvPr id="43" name="Rectángulo 42">
            <a:extLst>
              <a:ext uri="{FF2B5EF4-FFF2-40B4-BE49-F238E27FC236}">
                <a16:creationId xmlns:a16="http://schemas.microsoft.com/office/drawing/2014/main" id="{96DAEB37-23B5-3064-CBD8-2604B9C0939C}"/>
              </a:ext>
            </a:extLst>
          </p:cNvPr>
          <p:cNvSpPr/>
          <p:nvPr/>
        </p:nvSpPr>
        <p:spPr>
          <a:xfrm>
            <a:off x="4823729" y="1480457"/>
            <a:ext cx="3198311" cy="220871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001639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6DBCEBD-D4A1-0F5A-8438-F2A9BCA738EF}"/>
            </a:ext>
          </a:extLst>
        </p:cNvPr>
        <p:cNvGrpSpPr/>
        <p:nvPr/>
      </p:nvGrpSpPr>
      <p:grpSpPr>
        <a:xfrm>
          <a:off x="0" y="0"/>
          <a:ext cx="0" cy="0"/>
          <a:chOff x="0" y="0"/>
          <a:chExt cx="0" cy="0"/>
        </a:xfrm>
      </p:grpSpPr>
      <p:sp>
        <p:nvSpPr>
          <p:cNvPr id="2" name="Google Shape;2271;p42">
            <a:extLst>
              <a:ext uri="{FF2B5EF4-FFF2-40B4-BE49-F238E27FC236}">
                <a16:creationId xmlns:a16="http://schemas.microsoft.com/office/drawing/2014/main" id="{949342EA-C209-8112-8847-255FB562D8D8}"/>
              </a:ext>
            </a:extLst>
          </p:cNvPr>
          <p:cNvSpPr txBox="1">
            <a:spLocks/>
          </p:cNvSpPr>
          <p:nvPr/>
        </p:nvSpPr>
        <p:spPr>
          <a:xfrm>
            <a:off x="675357" y="459511"/>
            <a:ext cx="9753292" cy="648927"/>
          </a:xfrm>
          <a:prstGeom prst="rect">
            <a:avLst/>
          </a:prstGeom>
          <a:noFill/>
          <a:ln>
            <a:noFill/>
          </a:ln>
          <a:effectLst>
            <a:outerShdw blurRad="63500" dist="38100" dir="2700000">
              <a:srgbClr val="000000">
                <a:alpha val="40000"/>
              </a:srgbClr>
            </a:outerShdw>
          </a:effectLst>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SemiBold"/>
              <a:buNone/>
              <a:defRPr sz="2401" b="1" i="0" u="none" strike="noStrike" cap="none" baseline="0">
                <a:solidFill>
                  <a:schemeClr val="tx1"/>
                </a:solidFill>
                <a:latin typeface="+mj-lt"/>
                <a:ea typeface="Fira Sans Extra Condensed SemiBold"/>
                <a:cs typeface="Fira Sans Extra Condensed SemiBold"/>
                <a:sym typeface="Fira Sans Extra Condensed SemiBold"/>
              </a:defRPr>
            </a:lvl1pPr>
            <a:lvl2pPr marR="0" lvl="1"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2pPr>
            <a:lvl3pPr marR="0" lvl="2"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3pPr>
            <a:lvl4pPr marR="0" lvl="3"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4pPr>
            <a:lvl5pPr marR="0" lvl="4"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5pPr>
            <a:lvl6pPr marR="0" lvl="5"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6pPr>
            <a:lvl7pPr marR="0" lvl="6"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7pPr>
            <a:lvl8pPr marR="0" lvl="7"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8pPr>
            <a:lvl9pPr marR="0" lvl="8" algn="l" rtl="0">
              <a:lnSpc>
                <a:spcPct val="100000"/>
              </a:lnSpc>
              <a:spcBef>
                <a:spcPts val="0"/>
              </a:spcBef>
              <a:spcAft>
                <a:spcPts val="0"/>
              </a:spcAft>
              <a:buClr>
                <a:schemeClr val="dk1"/>
              </a:buClr>
              <a:buSzPts val="2800"/>
              <a:buFont typeface="Fira Sans Extra Condensed SemiBold"/>
              <a:buNone/>
              <a:defRPr sz="2800" b="0" i="0" u="none" strike="noStrike" cap="none">
                <a:solidFill>
                  <a:schemeClr val="dk1"/>
                </a:solidFill>
                <a:latin typeface="Fira Sans Extra Condensed SemiBold"/>
                <a:ea typeface="Fira Sans Extra Condensed SemiBold"/>
                <a:cs typeface="Fira Sans Extra Condensed SemiBold"/>
                <a:sym typeface="Fira Sans Extra Condensed SemiBold"/>
              </a:defRPr>
            </a:lvl9pPr>
          </a:lstStyle>
          <a:p>
            <a:pPr>
              <a:lnSpc>
                <a:spcPct val="107000"/>
              </a:lnSpc>
              <a:spcAft>
                <a:spcPts val="800"/>
              </a:spcAft>
            </a:pPr>
            <a:r>
              <a:rPr lang="es-CO" sz="2400" kern="100" dirty="0">
                <a:effectLst/>
                <a:latin typeface="Aptos" panose="020B0004020202020204" pitchFamily="34" charset="0"/>
                <a:ea typeface="Aptos" panose="020B0004020202020204" pitchFamily="34" charset="0"/>
                <a:cs typeface="Times New Roman" panose="02020603050405020304" pitchFamily="18" charset="0"/>
              </a:rPr>
              <a:t>Es necesario llegar a un óptimo de operación del FONCEP antes de tercerizar su administración </a:t>
            </a:r>
          </a:p>
          <a:p>
            <a:pPr>
              <a:lnSpc>
                <a:spcPct val="107000"/>
              </a:lnSpc>
              <a:spcAft>
                <a:spcPts val="800"/>
              </a:spcAft>
            </a:pPr>
            <a:endParaRPr lang="es-CO"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B08F0007-A8D8-1177-B32C-7C98D05FF58C}"/>
              </a:ext>
            </a:extLst>
          </p:cNvPr>
          <p:cNvSpPr/>
          <p:nvPr/>
        </p:nvSpPr>
        <p:spPr>
          <a:xfrm>
            <a:off x="0" y="942687"/>
            <a:ext cx="7710893" cy="101599"/>
          </a:xfrm>
          <a:prstGeom prst="rect">
            <a:avLst/>
          </a:prstGeom>
          <a:solidFill>
            <a:srgbClr val="FCB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sz="2400"/>
          </a:p>
        </p:txBody>
      </p:sp>
      <p:sp>
        <p:nvSpPr>
          <p:cNvPr id="4" name="Rectángulo: esquinas superiores redondeadas 3">
            <a:extLst>
              <a:ext uri="{FF2B5EF4-FFF2-40B4-BE49-F238E27FC236}">
                <a16:creationId xmlns:a16="http://schemas.microsoft.com/office/drawing/2014/main" id="{E318BBEA-FB36-78F7-8414-D18E8FBFBBDD}"/>
              </a:ext>
            </a:extLst>
          </p:cNvPr>
          <p:cNvSpPr/>
          <p:nvPr/>
        </p:nvSpPr>
        <p:spPr>
          <a:xfrm rot="10800000">
            <a:off x="186930" y="16276"/>
            <a:ext cx="488427" cy="707225"/>
          </a:xfrm>
          <a:prstGeom prst="round2SameRect">
            <a:avLst/>
          </a:prstGeom>
          <a:solidFill>
            <a:srgbClr val="D91A2D"/>
          </a:solidFill>
          <a:ln>
            <a:solidFill>
              <a:srgbClr val="D91A2D"/>
            </a:solidFill>
          </a:ln>
          <a:effectLst>
            <a:outerShdw blurRad="63500" dist="38100" dir="33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lIns="121920" tIns="60960" rIns="121920" bIns="60960" rtlCol="0" anchor="ctr"/>
          <a:lstStyle>
            <a:defPPr>
              <a:defRPr lang="es-E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2400">
              <a:cs typeface="Arial"/>
            </a:endParaRPr>
          </a:p>
        </p:txBody>
      </p:sp>
      <p:sp>
        <p:nvSpPr>
          <p:cNvPr id="5" name="CuadroTexto 4">
            <a:extLst>
              <a:ext uri="{FF2B5EF4-FFF2-40B4-BE49-F238E27FC236}">
                <a16:creationId xmlns:a16="http://schemas.microsoft.com/office/drawing/2014/main" id="{9C2CAA20-4611-1311-824A-233019ECCEF3}"/>
              </a:ext>
            </a:extLst>
          </p:cNvPr>
          <p:cNvSpPr txBox="1"/>
          <p:nvPr/>
        </p:nvSpPr>
        <p:spPr>
          <a:xfrm>
            <a:off x="-2616856" y="77502"/>
            <a:ext cx="6096000" cy="584775"/>
          </a:xfrm>
          <a:prstGeom prst="rect">
            <a:avLst/>
          </a:prstGeom>
          <a:noFill/>
        </p:spPr>
        <p:txBody>
          <a:bodyPr wrap="square">
            <a:spAutoFit/>
          </a:bodyPr>
          <a:lstStyle/>
          <a:p>
            <a:pPr algn="ctr"/>
            <a:r>
              <a:rPr lang="es-CO" sz="3200" dirty="0">
                <a:solidFill>
                  <a:srgbClr val="FFFFFF"/>
                </a:solidFill>
                <a:latin typeface="Aptos Black"/>
                <a:ea typeface="Fira Sans Extra Condensed Medium"/>
                <a:cs typeface="Fira Sans Extra Condensed Medium"/>
              </a:rPr>
              <a:t>2</a:t>
            </a:r>
          </a:p>
        </p:txBody>
      </p:sp>
      <p:sp>
        <p:nvSpPr>
          <p:cNvPr id="20" name="CuadroTexto 19">
            <a:extLst>
              <a:ext uri="{FF2B5EF4-FFF2-40B4-BE49-F238E27FC236}">
                <a16:creationId xmlns:a16="http://schemas.microsoft.com/office/drawing/2014/main" id="{0F7B1CD2-53F3-1C31-48EC-93EB2C540A28}"/>
              </a:ext>
            </a:extLst>
          </p:cNvPr>
          <p:cNvSpPr txBox="1"/>
          <p:nvPr/>
        </p:nvSpPr>
        <p:spPr>
          <a:xfrm>
            <a:off x="186929" y="1480457"/>
            <a:ext cx="359642" cy="5016758"/>
          </a:xfrm>
          <a:prstGeom prst="rect">
            <a:avLst/>
          </a:prstGeom>
          <a:noFill/>
        </p:spPr>
        <p:txBody>
          <a:bodyPr wrap="square" rtlCol="0">
            <a:spAutoFit/>
          </a:bodyPr>
          <a:lstStyle/>
          <a:p>
            <a:r>
              <a:rPr lang="es-CO" sz="3200" dirty="0">
                <a:solidFill>
                  <a:schemeClr val="tx2">
                    <a:lumMod val="90000"/>
                    <a:lumOff val="10000"/>
                  </a:schemeClr>
                </a:solidFill>
                <a:effectLst>
                  <a:outerShdw blurRad="38100" dist="38100" dir="2700000" algn="tl">
                    <a:srgbClr val="000000">
                      <a:alpha val="43137"/>
                    </a:srgbClr>
                  </a:outerShdw>
                </a:effectLst>
              </a:rPr>
              <a:t>P</a:t>
            </a:r>
          </a:p>
          <a:p>
            <a:r>
              <a:rPr lang="es-CO" sz="3200" dirty="0">
                <a:solidFill>
                  <a:schemeClr val="tx2">
                    <a:lumMod val="90000"/>
                    <a:lumOff val="10000"/>
                  </a:schemeClr>
                </a:solidFill>
                <a:effectLst>
                  <a:outerShdw blurRad="38100" dist="38100" dir="2700000" algn="tl">
                    <a:srgbClr val="000000">
                      <a:alpha val="43137"/>
                    </a:srgbClr>
                  </a:outerShdw>
                </a:effectLst>
              </a:rPr>
              <a:t>E</a:t>
            </a:r>
          </a:p>
          <a:p>
            <a:r>
              <a:rPr lang="es-CO" sz="3200" dirty="0">
                <a:solidFill>
                  <a:schemeClr val="tx2">
                    <a:lumMod val="90000"/>
                    <a:lumOff val="10000"/>
                  </a:schemeClr>
                </a:solidFill>
                <a:effectLst>
                  <a:outerShdw blurRad="38100" dist="38100" dir="2700000" algn="tl">
                    <a:srgbClr val="000000">
                      <a:alpha val="43137"/>
                    </a:srgbClr>
                  </a:outerShdw>
                </a:effectLst>
              </a:rPr>
              <a:t>N</a:t>
            </a:r>
          </a:p>
          <a:p>
            <a:r>
              <a:rPr lang="es-CO" sz="3200" dirty="0">
                <a:solidFill>
                  <a:schemeClr val="tx2">
                    <a:lumMod val="90000"/>
                    <a:lumOff val="10000"/>
                  </a:schemeClr>
                </a:solidFill>
                <a:effectLst>
                  <a:outerShdw blurRad="38100" dist="38100" dir="2700000" algn="tl">
                    <a:srgbClr val="000000">
                      <a:alpha val="43137"/>
                    </a:srgbClr>
                  </a:outerShdw>
                </a:effectLst>
              </a:rPr>
              <a:t>D</a:t>
            </a:r>
          </a:p>
          <a:p>
            <a:r>
              <a:rPr lang="es-CO" sz="3200" dirty="0">
                <a:solidFill>
                  <a:schemeClr val="tx2">
                    <a:lumMod val="90000"/>
                    <a:lumOff val="10000"/>
                  </a:schemeClr>
                </a:solidFill>
                <a:effectLst>
                  <a:outerShdw blurRad="38100" dist="38100" dir="2700000" algn="tl">
                    <a:srgbClr val="000000">
                      <a:alpha val="43137"/>
                    </a:srgbClr>
                  </a:outerShdw>
                </a:effectLst>
              </a:rPr>
              <a:t>I</a:t>
            </a:r>
          </a:p>
          <a:p>
            <a:r>
              <a:rPr lang="es-CO" sz="3200" dirty="0">
                <a:solidFill>
                  <a:schemeClr val="tx2">
                    <a:lumMod val="90000"/>
                    <a:lumOff val="10000"/>
                  </a:schemeClr>
                </a:solidFill>
                <a:effectLst>
                  <a:outerShdw blurRad="38100" dist="38100" dir="2700000" algn="tl">
                    <a:srgbClr val="000000">
                      <a:alpha val="43137"/>
                    </a:srgbClr>
                  </a:outerShdw>
                </a:effectLst>
              </a:rPr>
              <a:t>E</a:t>
            </a:r>
          </a:p>
          <a:p>
            <a:r>
              <a:rPr lang="es-CO" sz="3200" dirty="0">
                <a:solidFill>
                  <a:schemeClr val="tx2">
                    <a:lumMod val="90000"/>
                    <a:lumOff val="10000"/>
                  </a:schemeClr>
                </a:solidFill>
                <a:effectLst>
                  <a:outerShdw blurRad="38100" dist="38100" dir="2700000" algn="tl">
                    <a:srgbClr val="000000">
                      <a:alpha val="43137"/>
                    </a:srgbClr>
                  </a:outerShdw>
                </a:effectLst>
              </a:rPr>
              <a:t>N</a:t>
            </a:r>
          </a:p>
          <a:p>
            <a:r>
              <a:rPr lang="es-CO" sz="3200" dirty="0">
                <a:solidFill>
                  <a:schemeClr val="tx2">
                    <a:lumMod val="90000"/>
                    <a:lumOff val="10000"/>
                  </a:schemeClr>
                </a:solidFill>
                <a:effectLst>
                  <a:outerShdw blurRad="38100" dist="38100" dir="2700000" algn="tl">
                    <a:srgbClr val="000000">
                      <a:alpha val="43137"/>
                    </a:srgbClr>
                  </a:outerShdw>
                </a:effectLst>
              </a:rPr>
              <a:t>T</a:t>
            </a:r>
          </a:p>
          <a:p>
            <a:r>
              <a:rPr lang="es-CO" sz="3200" dirty="0">
                <a:solidFill>
                  <a:schemeClr val="tx2">
                    <a:lumMod val="90000"/>
                    <a:lumOff val="10000"/>
                  </a:schemeClr>
                </a:solidFill>
                <a:effectLst>
                  <a:outerShdw blurRad="38100" dist="38100" dir="2700000" algn="tl">
                    <a:srgbClr val="000000">
                      <a:alpha val="43137"/>
                    </a:srgbClr>
                  </a:outerShdw>
                </a:effectLst>
              </a:rPr>
              <a:t>E</a:t>
            </a:r>
          </a:p>
          <a:p>
            <a:r>
              <a:rPr lang="es-CO" sz="3200" dirty="0">
                <a:solidFill>
                  <a:schemeClr val="tx2">
                    <a:lumMod val="90000"/>
                    <a:lumOff val="10000"/>
                  </a:schemeClr>
                </a:solidFill>
                <a:effectLst>
                  <a:outerShdw blurRad="38100" dist="38100" dir="2700000" algn="tl">
                    <a:srgbClr val="000000">
                      <a:alpha val="43137"/>
                    </a:srgbClr>
                  </a:outerShdw>
                </a:effectLst>
              </a:rPr>
              <a:t>S</a:t>
            </a:r>
          </a:p>
        </p:txBody>
      </p:sp>
      <p:sp>
        <p:nvSpPr>
          <p:cNvPr id="7" name="Google Shape;143;p18">
            <a:extLst>
              <a:ext uri="{FF2B5EF4-FFF2-40B4-BE49-F238E27FC236}">
                <a16:creationId xmlns:a16="http://schemas.microsoft.com/office/drawing/2014/main" id="{ACA25141-0E0E-DF27-A386-85A1CC76555E}"/>
              </a:ext>
            </a:extLst>
          </p:cNvPr>
          <p:cNvSpPr txBox="1"/>
          <p:nvPr/>
        </p:nvSpPr>
        <p:spPr>
          <a:xfrm>
            <a:off x="1298922" y="1259288"/>
            <a:ext cx="11189168" cy="800189"/>
          </a:xfrm>
          <a:prstGeom prst="rect">
            <a:avLst/>
          </a:prstGeom>
          <a:noFill/>
          <a:ln>
            <a:noFill/>
          </a:ln>
        </p:spPr>
        <p:txBody>
          <a:bodyPr spcFirstLastPara="1" wrap="square" lIns="91425" tIns="91425" rIns="91425" bIns="91425" anchor="t" anchorCtr="0">
            <a:spAutoFit/>
          </a:bodyPr>
          <a:lstStyle/>
          <a:p>
            <a:pPr lvl="0"/>
            <a:r>
              <a:rPr lang="es-CO" sz="4000" b="1" dirty="0">
                <a:solidFill>
                  <a:srgbClr val="CC0000"/>
                </a:solidFill>
                <a:latin typeface="Arial" panose="020B0604020202020204" pitchFamily="34" charset="0"/>
                <a:ea typeface="Oswald"/>
                <a:cs typeface="Arial" panose="020B0604020202020204" pitchFamily="34" charset="0"/>
                <a:sym typeface="Oswald"/>
              </a:rPr>
              <a:t>Metros lineales</a:t>
            </a:r>
          </a:p>
        </p:txBody>
      </p:sp>
      <p:sp>
        <p:nvSpPr>
          <p:cNvPr id="8" name="Google Shape;815;p33">
            <a:extLst>
              <a:ext uri="{FF2B5EF4-FFF2-40B4-BE49-F238E27FC236}">
                <a16:creationId xmlns:a16="http://schemas.microsoft.com/office/drawing/2014/main" id="{6D3863C0-8257-838A-A323-93C29BD8A400}"/>
              </a:ext>
            </a:extLst>
          </p:cNvPr>
          <p:cNvSpPr txBox="1"/>
          <p:nvPr/>
        </p:nvSpPr>
        <p:spPr>
          <a:xfrm>
            <a:off x="1298922" y="1978341"/>
            <a:ext cx="4360443" cy="378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r>
              <a:rPr lang="es-CO" sz="1600" b="1" dirty="0">
                <a:solidFill>
                  <a:schemeClr val="tx1"/>
                </a:solidFill>
                <a:latin typeface="Arial" panose="020B0604020202020204" pitchFamily="34" charset="0"/>
                <a:ea typeface="Fira Sans Extra Condensed"/>
                <a:cs typeface="Arial" panose="020B0604020202020204" pitchFamily="34" charset="0"/>
                <a:sym typeface="Fira Sans Extra Condensed"/>
              </a:rPr>
              <a:t>Formatos electrónicos</a:t>
            </a:r>
          </a:p>
          <a:p>
            <a:pPr marL="0" lvl="0" indent="0" algn="l" rtl="0">
              <a:spcBef>
                <a:spcPts val="0"/>
              </a:spcBef>
              <a:spcAft>
                <a:spcPts val="0"/>
              </a:spcAft>
              <a:buNone/>
            </a:pPr>
            <a:endParaRPr sz="1600" b="1" dirty="0">
              <a:solidFill>
                <a:schemeClr val="tx1"/>
              </a:solidFill>
              <a:latin typeface="Arial" panose="020B0604020202020204" pitchFamily="34" charset="0"/>
              <a:ea typeface="Fira Sans Extra Condensed"/>
              <a:cs typeface="Arial" panose="020B0604020202020204" pitchFamily="34" charset="0"/>
              <a:sym typeface="Fira Sans Extra Condensed"/>
            </a:endParaRPr>
          </a:p>
        </p:txBody>
      </p:sp>
      <p:sp>
        <p:nvSpPr>
          <p:cNvPr id="9" name="Google Shape;722;p31">
            <a:extLst>
              <a:ext uri="{FF2B5EF4-FFF2-40B4-BE49-F238E27FC236}">
                <a16:creationId xmlns:a16="http://schemas.microsoft.com/office/drawing/2014/main" id="{E2F36D4A-1452-C527-5D61-9F1277E632DC}"/>
              </a:ext>
            </a:extLst>
          </p:cNvPr>
          <p:cNvSpPr txBox="1"/>
          <p:nvPr/>
        </p:nvSpPr>
        <p:spPr>
          <a:xfrm>
            <a:off x="3416919" y="3216975"/>
            <a:ext cx="2954873"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3600" b="1" dirty="0">
                <a:solidFill>
                  <a:srgbClr val="FFC000"/>
                </a:solidFill>
                <a:latin typeface="Arial" panose="020B0604020202020204" pitchFamily="34" charset="0"/>
                <a:ea typeface="Fira Sans Extra Condensed"/>
                <a:cs typeface="Arial" panose="020B0604020202020204" pitchFamily="34" charset="0"/>
                <a:sym typeface="Fira Sans Extra Condensed"/>
              </a:rPr>
              <a:t>287.940 </a:t>
            </a:r>
            <a:r>
              <a:rPr lang="es-CO" sz="1600" b="1" dirty="0">
                <a:solidFill>
                  <a:srgbClr val="FFC000"/>
                </a:solidFill>
                <a:latin typeface="Arial" panose="020B0604020202020204" pitchFamily="34" charset="0"/>
                <a:ea typeface="Fira Sans Extra Condensed"/>
                <a:cs typeface="Arial" panose="020B0604020202020204" pitchFamily="34" charset="0"/>
                <a:sym typeface="Fira Sans Extra Condensed"/>
              </a:rPr>
              <a:t>radicados</a:t>
            </a:r>
            <a:endParaRPr sz="3600"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sp>
        <p:nvSpPr>
          <p:cNvPr id="11" name="Google Shape;154;p19">
            <a:extLst>
              <a:ext uri="{FF2B5EF4-FFF2-40B4-BE49-F238E27FC236}">
                <a16:creationId xmlns:a16="http://schemas.microsoft.com/office/drawing/2014/main" id="{37C18290-2306-7F81-570A-87A7DCF6BF09}"/>
              </a:ext>
            </a:extLst>
          </p:cNvPr>
          <p:cNvSpPr txBox="1"/>
          <p:nvPr/>
        </p:nvSpPr>
        <p:spPr>
          <a:xfrm>
            <a:off x="3145811" y="2458467"/>
            <a:ext cx="3377979" cy="768724"/>
          </a:xfrm>
          <a:prstGeom prst="rect">
            <a:avLst/>
          </a:prstGeom>
          <a:noFill/>
          <a:ln>
            <a:noFill/>
          </a:ln>
        </p:spPr>
        <p:txBody>
          <a:bodyPr spcFirstLastPara="1" wrap="square" lIns="91425" tIns="91425" rIns="91425" bIns="91425" anchor="t" anchorCtr="0">
            <a:noAutofit/>
          </a:bodyPr>
          <a:lstStyle/>
          <a:p>
            <a:pPr lvl="0" algn="ctr"/>
            <a:r>
              <a:rPr lang="es-CO" sz="1600" dirty="0">
                <a:solidFill>
                  <a:schemeClr val="dk1"/>
                </a:solidFill>
                <a:latin typeface="Arial" panose="020B0604020202020204" pitchFamily="34" charset="0"/>
                <a:ea typeface="Lexend Deca"/>
                <a:cs typeface="Arial" panose="020B0604020202020204" pitchFamily="34" charset="0"/>
                <a:sym typeface="Lexend Deca"/>
              </a:rPr>
              <a:t>Desde la vigencia 2014 hasta el 03 de septiembre de 2023 se tienen sin asociar:</a:t>
            </a:r>
            <a:endParaRPr lang="es-ES" sz="1600" dirty="0">
              <a:solidFill>
                <a:schemeClr val="dk1"/>
              </a:solidFill>
              <a:latin typeface="Arial" panose="020B0604020202020204" pitchFamily="34" charset="0"/>
              <a:ea typeface="Lexend Deca"/>
              <a:cs typeface="Arial" panose="020B0604020202020204" pitchFamily="34" charset="0"/>
            </a:endParaRPr>
          </a:p>
        </p:txBody>
      </p:sp>
      <p:sp>
        <p:nvSpPr>
          <p:cNvPr id="14" name="Google Shape;722;p31">
            <a:extLst>
              <a:ext uri="{FF2B5EF4-FFF2-40B4-BE49-F238E27FC236}">
                <a16:creationId xmlns:a16="http://schemas.microsoft.com/office/drawing/2014/main" id="{CBC93F32-46E4-2589-0634-3C268B8DA430}"/>
              </a:ext>
            </a:extLst>
          </p:cNvPr>
          <p:cNvSpPr txBox="1"/>
          <p:nvPr/>
        </p:nvSpPr>
        <p:spPr>
          <a:xfrm>
            <a:off x="7102577" y="3290609"/>
            <a:ext cx="3120883" cy="546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es-CO" sz="3600" b="1" dirty="0">
                <a:solidFill>
                  <a:srgbClr val="FFC000"/>
                </a:solidFill>
                <a:latin typeface="Arial" panose="020B0604020202020204" pitchFamily="34" charset="0"/>
                <a:ea typeface="Fira Sans Extra Condensed"/>
                <a:cs typeface="Arial" panose="020B0604020202020204" pitchFamily="34" charset="0"/>
                <a:sym typeface="Fira Sans Extra Condensed"/>
              </a:rPr>
              <a:t>128.229 </a:t>
            </a:r>
            <a:r>
              <a:rPr lang="es-CO" sz="1600" b="1" dirty="0">
                <a:solidFill>
                  <a:srgbClr val="FFC000"/>
                </a:solidFill>
                <a:latin typeface="Arial" panose="020B0604020202020204" pitchFamily="34" charset="0"/>
                <a:ea typeface="Fira Sans Extra Condensed"/>
                <a:cs typeface="Arial" panose="020B0604020202020204" pitchFamily="34" charset="0"/>
                <a:sym typeface="Fira Sans Extra Condensed"/>
              </a:rPr>
              <a:t>radicados</a:t>
            </a:r>
            <a:endParaRPr b="1" dirty="0">
              <a:solidFill>
                <a:srgbClr val="FFC000"/>
              </a:solidFill>
              <a:latin typeface="Arial" panose="020B0604020202020204" pitchFamily="34" charset="0"/>
              <a:ea typeface="Fira Sans Extra Condensed"/>
              <a:cs typeface="Arial" panose="020B0604020202020204" pitchFamily="34" charset="0"/>
              <a:sym typeface="Fira Sans Extra Condensed"/>
            </a:endParaRPr>
          </a:p>
        </p:txBody>
      </p:sp>
      <p:sp>
        <p:nvSpPr>
          <p:cNvPr id="21" name="Google Shape;154;p19">
            <a:extLst>
              <a:ext uri="{FF2B5EF4-FFF2-40B4-BE49-F238E27FC236}">
                <a16:creationId xmlns:a16="http://schemas.microsoft.com/office/drawing/2014/main" id="{7875E038-CE80-3304-BA73-BA11D0B2154E}"/>
              </a:ext>
            </a:extLst>
          </p:cNvPr>
          <p:cNvSpPr txBox="1"/>
          <p:nvPr/>
        </p:nvSpPr>
        <p:spPr>
          <a:xfrm>
            <a:off x="6897390" y="2432791"/>
            <a:ext cx="3531259" cy="768724"/>
          </a:xfrm>
          <a:prstGeom prst="rect">
            <a:avLst/>
          </a:prstGeom>
          <a:noFill/>
          <a:ln>
            <a:noFill/>
          </a:ln>
        </p:spPr>
        <p:txBody>
          <a:bodyPr spcFirstLastPara="1" wrap="square" lIns="91425" tIns="91425" rIns="91425" bIns="91425" anchor="t" anchorCtr="0">
            <a:noAutofit/>
          </a:bodyPr>
          <a:lstStyle/>
          <a:p>
            <a:pPr lvl="0" algn="ctr"/>
            <a:r>
              <a:rPr lang="es-CO" sz="1600" dirty="0">
                <a:solidFill>
                  <a:schemeClr val="dk1"/>
                </a:solidFill>
                <a:latin typeface="Arial" panose="020B0604020202020204" pitchFamily="34" charset="0"/>
                <a:ea typeface="Lexend Deca"/>
                <a:cs typeface="Arial" panose="020B0604020202020204" pitchFamily="34" charset="0"/>
                <a:sym typeface="Lexend Deca"/>
              </a:rPr>
              <a:t>Desde el 04 de septiembre de 2023 hasta el mes de septiembre de 2025 se generaron aprox.:</a:t>
            </a:r>
            <a:endParaRPr lang="es-ES" sz="1600" dirty="0">
              <a:solidFill>
                <a:schemeClr val="dk1"/>
              </a:solidFill>
              <a:latin typeface="Arial" panose="020B0604020202020204" pitchFamily="34" charset="0"/>
              <a:ea typeface="Lexend Deca"/>
              <a:cs typeface="Arial" panose="020B0604020202020204" pitchFamily="34" charset="0"/>
            </a:endParaRPr>
          </a:p>
        </p:txBody>
      </p:sp>
      <p:sp>
        <p:nvSpPr>
          <p:cNvPr id="22" name="Google Shape;154;p19">
            <a:extLst>
              <a:ext uri="{FF2B5EF4-FFF2-40B4-BE49-F238E27FC236}">
                <a16:creationId xmlns:a16="http://schemas.microsoft.com/office/drawing/2014/main" id="{B0DBD618-3001-52FA-66D4-D06AD30A02C3}"/>
              </a:ext>
            </a:extLst>
          </p:cNvPr>
          <p:cNvSpPr txBox="1"/>
          <p:nvPr/>
        </p:nvSpPr>
        <p:spPr>
          <a:xfrm>
            <a:off x="3575151" y="4140457"/>
            <a:ext cx="7185704" cy="2458675"/>
          </a:xfrm>
          <a:prstGeom prst="rect">
            <a:avLst/>
          </a:prstGeom>
          <a:noFill/>
          <a:ln>
            <a:noFill/>
          </a:ln>
        </p:spPr>
        <p:txBody>
          <a:bodyPr spcFirstLastPara="1" wrap="square" lIns="91425" tIns="91425" rIns="91425" bIns="91425" anchor="t" anchorCtr="0">
            <a:noAutofit/>
          </a:bodyPr>
          <a:lstStyle/>
          <a:p>
            <a:pPr marL="285750" lvl="0" indent="-285750" algn="just">
              <a:buClr>
                <a:srgbClr val="C00000"/>
              </a:buClr>
              <a:buFont typeface="Wingdings" panose="05000000000000000000" pitchFamily="2" charset="2"/>
              <a:buChar char="§"/>
            </a:pPr>
            <a:r>
              <a:rPr lang="es-CO" sz="1400" dirty="0">
                <a:solidFill>
                  <a:schemeClr val="dk1"/>
                </a:solidFill>
                <a:latin typeface="Arial" panose="020B0604020202020204" pitchFamily="34" charset="0"/>
                <a:ea typeface="Lexend Deca"/>
                <a:cs typeface="Arial" panose="020B0604020202020204" pitchFamily="34" charset="0"/>
                <a:sym typeface="Lexend Deca"/>
              </a:rPr>
              <a:t>La entidad requiere fortalecer la organización y normalización de los expedientes electrónicos, tanto los identificados en el SIDEAF como aquellos pendientes por asociar en el SIGEF, garantizando su integridad, trazabilidad y disponibilidad.</a:t>
            </a:r>
          </a:p>
          <a:p>
            <a:pPr marL="285750" lvl="0" indent="-285750" algn="just">
              <a:buClr>
                <a:srgbClr val="C00000"/>
              </a:buClr>
              <a:buFont typeface="Wingdings" panose="05000000000000000000" pitchFamily="2" charset="2"/>
              <a:buChar char="§"/>
            </a:pPr>
            <a:endParaRPr lang="es-CO" sz="1400" dirty="0">
              <a:solidFill>
                <a:schemeClr val="dk1"/>
              </a:solidFill>
              <a:latin typeface="Arial" panose="020B0604020202020204" pitchFamily="34" charset="0"/>
              <a:ea typeface="Lexend Deca"/>
              <a:cs typeface="Arial" panose="020B0604020202020204" pitchFamily="34" charset="0"/>
              <a:sym typeface="Lexend Deca"/>
            </a:endParaRPr>
          </a:p>
          <a:p>
            <a:pPr marL="285750" indent="-285750" algn="just">
              <a:buClr>
                <a:srgbClr val="C00000"/>
              </a:buClr>
              <a:buFont typeface="Wingdings" panose="05000000000000000000" pitchFamily="2" charset="2"/>
              <a:buChar char="§"/>
            </a:pPr>
            <a:r>
              <a:rPr lang="es-CO" sz="1400" dirty="0">
                <a:solidFill>
                  <a:schemeClr val="dk1"/>
                </a:solidFill>
                <a:latin typeface="Arial" panose="020B0604020202020204" pitchFamily="34" charset="0"/>
                <a:ea typeface="Lexend Deca"/>
                <a:cs typeface="Arial" panose="020B0604020202020204" pitchFamily="34" charset="0"/>
                <a:sym typeface="Lexend Deca"/>
              </a:rPr>
              <a:t>Es necesario mitigar el riesgo de pérdida de información institucional derivado de la dispersión de documentos y la acumulación en fondos documentales acumulados electrónicos.</a:t>
            </a:r>
          </a:p>
          <a:p>
            <a:pPr marL="285750" indent="-285750" algn="just">
              <a:buClr>
                <a:srgbClr val="C00000"/>
              </a:buClr>
              <a:buFont typeface="Wingdings" panose="05000000000000000000" pitchFamily="2" charset="2"/>
              <a:buChar char="§"/>
            </a:pPr>
            <a:endParaRPr lang="es-CO" sz="1400" dirty="0">
              <a:solidFill>
                <a:schemeClr val="dk1"/>
              </a:solidFill>
              <a:latin typeface="Arial" panose="020B0604020202020204" pitchFamily="34" charset="0"/>
              <a:ea typeface="Lexend Deca"/>
              <a:cs typeface="Arial" panose="020B0604020202020204" pitchFamily="34" charset="0"/>
              <a:sym typeface="Lexend Deca"/>
            </a:endParaRPr>
          </a:p>
          <a:p>
            <a:pPr marL="285750" indent="-285750" algn="just">
              <a:buClr>
                <a:srgbClr val="C00000"/>
              </a:buClr>
              <a:buFont typeface="Wingdings" panose="05000000000000000000" pitchFamily="2" charset="2"/>
              <a:buChar char="§"/>
            </a:pPr>
            <a:r>
              <a:rPr lang="es-CO" sz="1400" dirty="0">
                <a:solidFill>
                  <a:schemeClr val="dk1"/>
                </a:solidFill>
                <a:latin typeface="Arial" panose="020B0604020202020204" pitchFamily="34" charset="0"/>
                <a:ea typeface="Lexend Deca"/>
                <a:cs typeface="Arial" panose="020B0604020202020204" pitchFamily="34" charset="0"/>
              </a:rPr>
              <a:t>Desafío principal: Implementar una cultura institucional orientada a la responsabilidad, manejo, custodia e integridad de los expedientes electrónicos, así como contar con un sistema de gestión de documentos electrónico de archivo robustos y alineadas que soporten de manera eficiente esta gestión</a:t>
            </a:r>
            <a:endParaRPr lang="es-ES" sz="1400" dirty="0">
              <a:solidFill>
                <a:schemeClr val="dk1"/>
              </a:solidFill>
              <a:latin typeface="Arial" panose="020B0604020202020204" pitchFamily="34" charset="0"/>
              <a:ea typeface="Lexend Deca"/>
              <a:cs typeface="Arial" panose="020B0604020202020204" pitchFamily="34" charset="0"/>
            </a:endParaRPr>
          </a:p>
          <a:p>
            <a:pPr lvl="0" algn="just">
              <a:buClr>
                <a:srgbClr val="C00000"/>
              </a:buClr>
            </a:pPr>
            <a:endParaRPr lang="es-ES" sz="1400" dirty="0">
              <a:solidFill>
                <a:schemeClr val="dk1"/>
              </a:solidFill>
              <a:latin typeface="Arial" panose="020B0604020202020204" pitchFamily="34" charset="0"/>
              <a:ea typeface="Lexend Deca"/>
              <a:cs typeface="Arial" panose="020B0604020202020204" pitchFamily="34" charset="0"/>
            </a:endParaRPr>
          </a:p>
        </p:txBody>
      </p:sp>
      <p:pic>
        <p:nvPicPr>
          <p:cNvPr id="26" name="Picture 4" descr="Archivo electrónico seguro y conforme a las normas | Doc.SERIES">
            <a:extLst>
              <a:ext uri="{FF2B5EF4-FFF2-40B4-BE49-F238E27FC236}">
                <a16:creationId xmlns:a16="http://schemas.microsoft.com/office/drawing/2014/main" id="{DFDC3DD2-9B9E-167F-69B9-07178A72A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626" y="4400694"/>
            <a:ext cx="2570379" cy="2154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288977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221</TotalTime>
  <Words>1984</Words>
  <Application>Microsoft Office PowerPoint</Application>
  <PresentationFormat>Panorámica</PresentationFormat>
  <Paragraphs>205</Paragraphs>
  <Slides>16</Slides>
  <Notes>0</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16</vt:i4>
      </vt:variant>
    </vt:vector>
  </HeadingPairs>
  <TitlesOfParts>
    <vt:vector size="26" baseType="lpstr">
      <vt:lpstr>Aptos</vt:lpstr>
      <vt:lpstr>Aptos Black</vt:lpstr>
      <vt:lpstr>Aptos Display</vt:lpstr>
      <vt:lpstr>Arial</vt:lpstr>
      <vt:lpstr>Fira Sans Extra Condensed</vt:lpstr>
      <vt:lpstr>Fira Sans Extra Condensed Medium</vt:lpstr>
      <vt:lpstr>Oswald</vt:lpstr>
      <vt:lpstr>Roboto</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David Mauricio Arciniegas Rincón</dc:creator>
  <cp:lastModifiedBy>daniel Ochoa</cp:lastModifiedBy>
  <cp:revision>4</cp:revision>
  <dcterms:created xsi:type="dcterms:W3CDTF">2025-08-04T12:56:31Z</dcterms:created>
  <dcterms:modified xsi:type="dcterms:W3CDTF">2025-11-13T15:15:24Z</dcterms:modified>
</cp:coreProperties>
</file>