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9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96" r:id="rId2"/>
    <p:sldMasterId id="2147483684" r:id="rId3"/>
    <p:sldMasterId id="2147483672" r:id="rId4"/>
    <p:sldMasterId id="2147483708" r:id="rId5"/>
    <p:sldMasterId id="2147483720" r:id="rId6"/>
    <p:sldMasterId id="2147483660" r:id="rId7"/>
  </p:sldMasterIdLst>
  <p:notesMasterIdLst>
    <p:notesMasterId r:id="rId67"/>
  </p:notesMasterIdLst>
  <p:sldIdLst>
    <p:sldId id="256" r:id="rId8"/>
    <p:sldId id="265" r:id="rId9"/>
    <p:sldId id="266" r:id="rId10"/>
    <p:sldId id="269" r:id="rId11"/>
    <p:sldId id="282" r:id="rId12"/>
    <p:sldId id="283" r:id="rId13"/>
    <p:sldId id="287" r:id="rId14"/>
    <p:sldId id="284" r:id="rId15"/>
    <p:sldId id="286" r:id="rId16"/>
    <p:sldId id="285" r:id="rId17"/>
    <p:sldId id="275" r:id="rId18"/>
    <p:sldId id="258" r:id="rId19"/>
    <p:sldId id="1895" r:id="rId20"/>
    <p:sldId id="1904" r:id="rId21"/>
    <p:sldId id="1896" r:id="rId22"/>
    <p:sldId id="1897" r:id="rId23"/>
    <p:sldId id="1898" r:id="rId24"/>
    <p:sldId id="1899" r:id="rId25"/>
    <p:sldId id="1900" r:id="rId26"/>
    <p:sldId id="1901" r:id="rId27"/>
    <p:sldId id="1902" r:id="rId28"/>
    <p:sldId id="1903" r:id="rId29"/>
    <p:sldId id="1905" r:id="rId30"/>
    <p:sldId id="384" r:id="rId31"/>
    <p:sldId id="385" r:id="rId32"/>
    <p:sldId id="386" r:id="rId33"/>
    <p:sldId id="373" r:id="rId34"/>
    <p:sldId id="387" r:id="rId35"/>
    <p:sldId id="274" r:id="rId36"/>
    <p:sldId id="270" r:id="rId37"/>
    <p:sldId id="1906" r:id="rId38"/>
    <p:sldId id="1907" r:id="rId39"/>
    <p:sldId id="1908" r:id="rId40"/>
    <p:sldId id="1909" r:id="rId41"/>
    <p:sldId id="278" r:id="rId42"/>
    <p:sldId id="446" r:id="rId43"/>
    <p:sldId id="447" r:id="rId44"/>
    <p:sldId id="454" r:id="rId45"/>
    <p:sldId id="449" r:id="rId46"/>
    <p:sldId id="450" r:id="rId47"/>
    <p:sldId id="460" r:id="rId48"/>
    <p:sldId id="451" r:id="rId49"/>
    <p:sldId id="452" r:id="rId50"/>
    <p:sldId id="453" r:id="rId51"/>
    <p:sldId id="455" r:id="rId52"/>
    <p:sldId id="458" r:id="rId53"/>
    <p:sldId id="456" r:id="rId54"/>
    <p:sldId id="448" r:id="rId55"/>
    <p:sldId id="462" r:id="rId56"/>
    <p:sldId id="461" r:id="rId57"/>
    <p:sldId id="463" r:id="rId58"/>
    <p:sldId id="464" r:id="rId59"/>
    <p:sldId id="1910" r:id="rId60"/>
    <p:sldId id="277" r:id="rId61"/>
    <p:sldId id="273" r:id="rId62"/>
    <p:sldId id="272" r:id="rId63"/>
    <p:sldId id="280" r:id="rId64"/>
    <p:sldId id="281" r:id="rId65"/>
    <p:sldId id="268" r:id="rId66"/>
  </p:sldIdLst>
  <p:sldSz cx="12192000" cy="6858000"/>
  <p:notesSz cx="6858000" cy="9144000"/>
  <p:embeddedFontLst>
    <p:embeddedFont>
      <p:font typeface="Amasis MT Pro Black" panose="02040A04050005020304" pitchFamily="18" charset="0"/>
      <p:bold r:id="rId68"/>
      <p:boldItalic r:id="rId69"/>
    </p:embeddedFont>
    <p:embeddedFont>
      <p:font typeface="Aptos Narrow" panose="020B0004020202020204" pitchFamily="34" charset="0"/>
      <p:regular r:id="rId70"/>
      <p:bold r:id="rId71"/>
      <p:italic r:id="rId72"/>
      <p:boldItalic r:id="rId73"/>
    </p:embeddedFont>
    <p:embeddedFont>
      <p:font typeface="Arial Black" panose="020B0A04020102020204" pitchFamily="34" charset="0"/>
      <p:bold r:id="rId74"/>
    </p:embeddedFont>
    <p:embeddedFont>
      <p:font typeface="Arial Narrow" panose="020B0606020202030204" pitchFamily="34" charset="0"/>
      <p:regular r:id="rId75"/>
      <p:bold r:id="rId76"/>
      <p:italic r:id="rId77"/>
      <p:boldItalic r:id="rId78"/>
    </p:embeddedFont>
    <p:embeddedFont>
      <p:font typeface="Century Gothic" panose="020B0502020202020204" pitchFamily="34" charset="0"/>
      <p:regular r:id="rId79"/>
      <p:bold r:id="rId80"/>
      <p:italic r:id="rId81"/>
      <p:boldItalic r:id="rId82"/>
    </p:embeddedFont>
    <p:embeddedFont>
      <p:font typeface="Oswald" panose="00000500000000000000" pitchFamily="2" charset="0"/>
      <p:regular r:id="rId83"/>
      <p:bold r:id="rId8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BA4"/>
    <a:srgbClr val="285B6A"/>
    <a:srgbClr val="36A9CA"/>
    <a:srgbClr val="4FC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AC8BB4-9692-4D0A-BCB7-C5FE6D99C5B8}" v="187" dt="2025-02-06T21:06:30.2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47"/>
    <p:restoredTop sz="94710"/>
  </p:normalViewPr>
  <p:slideViewPr>
    <p:cSldViewPr snapToGrid="0">
      <p:cViewPr varScale="1">
        <p:scale>
          <a:sx n="65" d="100"/>
          <a:sy n="65" d="100"/>
        </p:scale>
        <p:origin x="124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font" Target="fonts/font1.fntdata"/><Relationship Id="rId84" Type="http://schemas.openxmlformats.org/officeDocument/2006/relationships/font" Target="fonts/font17.fntdata"/><Relationship Id="rId89" Type="http://schemas.microsoft.com/office/2016/11/relationships/changesInfo" Target="changesInfos/changesInfo1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font" Target="fonts/font7.fntdata"/><Relationship Id="rId79" Type="http://schemas.openxmlformats.org/officeDocument/2006/relationships/font" Target="fonts/font12.fntdata"/><Relationship Id="rId5" Type="http://schemas.openxmlformats.org/officeDocument/2006/relationships/slideMaster" Target="slideMasters/slideMaster5.xml"/><Relationship Id="rId90" Type="http://schemas.microsoft.com/office/2015/10/relationships/revisionInfo" Target="revisionInfo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font" Target="fonts/font2.fntdata"/><Relationship Id="rId77" Type="http://schemas.openxmlformats.org/officeDocument/2006/relationships/font" Target="fonts/font10.fntdata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font" Target="fonts/font5.fntdata"/><Relationship Id="rId80" Type="http://schemas.openxmlformats.org/officeDocument/2006/relationships/font" Target="fonts/font13.fntdata"/><Relationship Id="rId85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font" Target="fonts/font3.fntdata"/><Relationship Id="rId75" Type="http://schemas.openxmlformats.org/officeDocument/2006/relationships/font" Target="fonts/font8.fntdata"/><Relationship Id="rId83" Type="http://schemas.openxmlformats.org/officeDocument/2006/relationships/font" Target="fonts/font16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font" Target="fonts/font6.fntdata"/><Relationship Id="rId78" Type="http://schemas.openxmlformats.org/officeDocument/2006/relationships/font" Target="fonts/font11.fntdata"/><Relationship Id="rId81" Type="http://schemas.openxmlformats.org/officeDocument/2006/relationships/font" Target="fonts/font14.fntdata"/><Relationship Id="rId86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font" Target="fonts/font9.fntdata"/><Relationship Id="rId7" Type="http://schemas.openxmlformats.org/officeDocument/2006/relationships/slideMaster" Target="slideMasters/slideMaster7.xml"/><Relationship Id="rId71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theme" Target="theme/theme1.xml"/><Relationship Id="rId61" Type="http://schemas.openxmlformats.org/officeDocument/2006/relationships/slide" Target="slides/slide54.xml"/><Relationship Id="rId82" Type="http://schemas.openxmlformats.org/officeDocument/2006/relationships/font" Target="fonts/font15.fntdata"/><Relationship Id="rId19" Type="http://schemas.openxmlformats.org/officeDocument/2006/relationships/slide" Target="slides/slide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izabett, Ramirez Rodriguez" userId="773ea530-8d12-41c6-88be-81d19e530393" providerId="ADAL" clId="{B5F05D7B-D36B-41E4-BC2B-F8918F024EB6}"/>
    <pc:docChg chg="undo custSel addSld delSld modSld sldOrd">
      <pc:chgData name="Edizabett, Ramirez Rodriguez" userId="773ea530-8d12-41c6-88be-81d19e530393" providerId="ADAL" clId="{B5F05D7B-D36B-41E4-BC2B-F8918F024EB6}" dt="2025-01-28T19:10:11.132" v="413" actId="20577"/>
      <pc:docMkLst>
        <pc:docMk/>
      </pc:docMkLst>
      <pc:sldChg chg="addSp modSp mod ord">
        <pc:chgData name="Edizabett, Ramirez Rodriguez" userId="773ea530-8d12-41c6-88be-81d19e530393" providerId="ADAL" clId="{B5F05D7B-D36B-41E4-BC2B-F8918F024EB6}" dt="2025-01-28T15:53:15.531" v="388" actId="2711"/>
        <pc:sldMkLst>
          <pc:docMk/>
          <pc:sldMk cId="0" sldId="256"/>
        </pc:sldMkLst>
        <pc:spChg chg="mod">
          <ac:chgData name="Edizabett, Ramirez Rodriguez" userId="773ea530-8d12-41c6-88be-81d19e530393" providerId="ADAL" clId="{B5F05D7B-D36B-41E4-BC2B-F8918F024EB6}" dt="2025-01-28T15:53:15.531" v="388" actId="2711"/>
          <ac:spMkLst>
            <pc:docMk/>
            <pc:sldMk cId="0" sldId="256"/>
            <ac:spMk id="88" creationId="{00000000-0000-0000-0000-000000000000}"/>
          </ac:spMkLst>
        </pc:spChg>
        <pc:spChg chg="mod">
          <ac:chgData name="Edizabett, Ramirez Rodriguez" userId="773ea530-8d12-41c6-88be-81d19e530393" providerId="ADAL" clId="{B5F05D7B-D36B-41E4-BC2B-F8918F024EB6}" dt="2025-01-28T15:53:15.531" v="388" actId="2711"/>
          <ac:spMkLst>
            <pc:docMk/>
            <pc:sldMk cId="0" sldId="256"/>
            <ac:spMk id="90" creationId="{00000000-0000-0000-0000-000000000000}"/>
          </ac:spMkLst>
        </pc:spChg>
        <pc:picChg chg="add mod">
          <ac:chgData name="Edizabett, Ramirez Rodriguez" userId="773ea530-8d12-41c6-88be-81d19e530393" providerId="ADAL" clId="{B5F05D7B-D36B-41E4-BC2B-F8918F024EB6}" dt="2025-01-28T15:51:23.082" v="374" actId="1440"/>
          <ac:picMkLst>
            <pc:docMk/>
            <pc:sldMk cId="0" sldId="256"/>
            <ac:picMk id="1026" creationId="{B044A208-3CAA-0456-DCDE-1EA09456B6C2}"/>
          </ac:picMkLst>
        </pc:picChg>
      </pc:sldChg>
      <pc:sldChg chg="del">
        <pc:chgData name="Edizabett, Ramirez Rodriguez" userId="773ea530-8d12-41c6-88be-81d19e530393" providerId="ADAL" clId="{B5F05D7B-D36B-41E4-BC2B-F8918F024EB6}" dt="2025-01-28T15:45:23.308" v="146" actId="47"/>
        <pc:sldMkLst>
          <pc:docMk/>
          <pc:sldMk cId="1535988156" sldId="264"/>
        </pc:sldMkLst>
      </pc:sldChg>
      <pc:sldChg chg="addSp delSp modSp mod modClrScheme chgLayout">
        <pc:chgData name="Edizabett, Ramirez Rodriguez" userId="773ea530-8d12-41c6-88be-81d19e530393" providerId="ADAL" clId="{B5F05D7B-D36B-41E4-BC2B-F8918F024EB6}" dt="2025-01-28T16:01:01.655" v="410" actId="20577"/>
        <pc:sldMkLst>
          <pc:docMk/>
          <pc:sldMk cId="3773543684" sldId="265"/>
        </pc:sldMkLst>
        <pc:spChg chg="mod">
          <ac:chgData name="Edizabett, Ramirez Rodriguez" userId="773ea530-8d12-41c6-88be-81d19e530393" providerId="ADAL" clId="{B5F05D7B-D36B-41E4-BC2B-F8918F024EB6}" dt="2025-01-28T15:52:53.281" v="386" actId="2711"/>
          <ac:spMkLst>
            <pc:docMk/>
            <pc:sldMk cId="3773543684" sldId="265"/>
            <ac:spMk id="2" creationId="{65652066-5D29-DF3C-5C99-5A80E4E95ACC}"/>
          </ac:spMkLst>
        </pc:spChg>
        <pc:graphicFrameChg chg="add mod">
          <ac:chgData name="Edizabett, Ramirez Rodriguez" userId="773ea530-8d12-41c6-88be-81d19e530393" providerId="ADAL" clId="{B5F05D7B-D36B-41E4-BC2B-F8918F024EB6}" dt="2025-01-28T16:01:01.655" v="410" actId="20577"/>
          <ac:graphicFrameMkLst>
            <pc:docMk/>
            <pc:sldMk cId="3773543684" sldId="265"/>
            <ac:graphicFrameMk id="9" creationId="{EC8EE442-6685-457A-C2C1-8140532E24C9}"/>
          </ac:graphicFrameMkLst>
        </pc:graphicFrameChg>
      </pc:sldChg>
      <pc:sldChg chg="delSp modSp mod ord">
        <pc:chgData name="Edizabett, Ramirez Rodriguez" userId="773ea530-8d12-41c6-88be-81d19e530393" providerId="ADAL" clId="{B5F05D7B-D36B-41E4-BC2B-F8918F024EB6}" dt="2025-01-28T19:10:11.132" v="413" actId="20577"/>
        <pc:sldMkLst>
          <pc:docMk/>
          <pc:sldMk cId="529773308" sldId="266"/>
        </pc:sldMkLst>
        <pc:spChg chg="mod">
          <ac:chgData name="Edizabett, Ramirez Rodriguez" userId="773ea530-8d12-41c6-88be-81d19e530393" providerId="ADAL" clId="{B5F05D7B-D36B-41E4-BC2B-F8918F024EB6}" dt="2025-01-28T19:10:11.132" v="413" actId="20577"/>
          <ac:spMkLst>
            <pc:docMk/>
            <pc:sldMk cId="529773308" sldId="266"/>
            <ac:spMk id="2" creationId="{3A46619A-48E5-504C-1CBA-5DBE29448162}"/>
          </ac:spMkLst>
        </pc:spChg>
      </pc:sldChg>
      <pc:sldChg chg="ord">
        <pc:chgData name="Edizabett, Ramirez Rodriguez" userId="773ea530-8d12-41c6-88be-81d19e530393" providerId="ADAL" clId="{B5F05D7B-D36B-41E4-BC2B-F8918F024EB6}" dt="2025-01-28T15:39:25.436" v="6"/>
        <pc:sldMkLst>
          <pc:docMk/>
          <pc:sldMk cId="3590469722" sldId="267"/>
        </pc:sldMkLst>
      </pc:sldChg>
      <pc:sldChg chg="modSp mod ord">
        <pc:chgData name="Edizabett, Ramirez Rodriguez" userId="773ea530-8d12-41c6-88be-81d19e530393" providerId="ADAL" clId="{B5F05D7B-D36B-41E4-BC2B-F8918F024EB6}" dt="2025-01-28T15:53:04.973" v="387" actId="2711"/>
        <pc:sldMkLst>
          <pc:docMk/>
          <pc:sldMk cId="2959516368" sldId="269"/>
        </pc:sldMkLst>
        <pc:spChg chg="mod">
          <ac:chgData name="Edizabett, Ramirez Rodriguez" userId="773ea530-8d12-41c6-88be-81d19e530393" providerId="ADAL" clId="{B5F05D7B-D36B-41E4-BC2B-F8918F024EB6}" dt="2025-01-28T15:53:04.973" v="387" actId="2711"/>
          <ac:spMkLst>
            <pc:docMk/>
            <pc:sldMk cId="2959516368" sldId="269"/>
            <ac:spMk id="2" creationId="{601BECED-F73E-E59F-9F5F-E67B9A60392A}"/>
          </ac:spMkLst>
        </pc:spChg>
      </pc:sldChg>
      <pc:sldChg chg="add ord">
        <pc:chgData name="Edizabett, Ramirez Rodriguez" userId="773ea530-8d12-41c6-88be-81d19e530393" providerId="ADAL" clId="{B5F05D7B-D36B-41E4-BC2B-F8918F024EB6}" dt="2025-01-28T15:39:15.026" v="4"/>
        <pc:sldMkLst>
          <pc:docMk/>
          <pc:sldMk cId="1381624366" sldId="271"/>
        </pc:sldMkLst>
      </pc:sldChg>
      <pc:sldChg chg="new del">
        <pc:chgData name="Edizabett, Ramirez Rodriguez" userId="773ea530-8d12-41c6-88be-81d19e530393" providerId="ADAL" clId="{B5F05D7B-D36B-41E4-BC2B-F8918F024EB6}" dt="2025-01-28T15:52:03.959" v="375" actId="47"/>
        <pc:sldMkLst>
          <pc:docMk/>
          <pc:sldMk cId="37421077" sldId="272"/>
        </pc:sldMkLst>
      </pc:sldChg>
      <pc:sldChg chg="add del">
        <pc:chgData name="Edizabett, Ramirez Rodriguez" userId="773ea530-8d12-41c6-88be-81d19e530393" providerId="ADAL" clId="{B5F05D7B-D36B-41E4-BC2B-F8918F024EB6}" dt="2025-01-28T15:39:11.384" v="2" actId="47"/>
        <pc:sldMkLst>
          <pc:docMk/>
          <pc:sldMk cId="3656320137" sldId="272"/>
        </pc:sldMkLst>
      </pc:sldChg>
    </pc:docChg>
  </pc:docChgLst>
  <pc:docChgLst>
    <pc:chgData name="Edizabett, Ramirez Rodriguez" userId="773ea530-8d12-41c6-88be-81d19e530393" providerId="ADAL" clId="{DDAC8BB4-9692-4D0A-BCB7-C5FE6D99C5B8}"/>
    <pc:docChg chg="undo custSel addSld delSld modSld sldOrd">
      <pc:chgData name="Edizabett, Ramirez Rodriguez" userId="773ea530-8d12-41c6-88be-81d19e530393" providerId="ADAL" clId="{DDAC8BB4-9692-4D0A-BCB7-C5FE6D99C5B8}" dt="2025-02-07T15:52:35.054" v="4127" actId="20577"/>
      <pc:docMkLst>
        <pc:docMk/>
      </pc:docMkLst>
      <pc:sldChg chg="addSp delSp modSp mod">
        <pc:chgData name="Edizabett, Ramirez Rodriguez" userId="773ea530-8d12-41c6-88be-81d19e530393" providerId="ADAL" clId="{DDAC8BB4-9692-4D0A-BCB7-C5FE6D99C5B8}" dt="2025-02-05T15:20:12.093" v="1280" actId="478"/>
        <pc:sldMkLst>
          <pc:docMk/>
          <pc:sldMk cId="0" sldId="256"/>
        </pc:sldMkLst>
        <pc:spChg chg="mod">
          <ac:chgData name="Edizabett, Ramirez Rodriguez" userId="773ea530-8d12-41c6-88be-81d19e530393" providerId="ADAL" clId="{DDAC8BB4-9692-4D0A-BCB7-C5FE6D99C5B8}" dt="2025-02-05T14:30:58.021" v="972" actId="20577"/>
          <ac:spMkLst>
            <pc:docMk/>
            <pc:sldMk cId="0" sldId="256"/>
            <ac:spMk id="90" creationId="{00000000-0000-0000-0000-000000000000}"/>
          </ac:spMkLst>
        </pc:spChg>
      </pc:sldChg>
      <pc:sldChg chg="modSp add mod">
        <pc:chgData name="Edizabett, Ramirez Rodriguez" userId="773ea530-8d12-41c6-88be-81d19e530393" providerId="ADAL" clId="{DDAC8BB4-9692-4D0A-BCB7-C5FE6D99C5B8}" dt="2025-02-06T19:25:34.074" v="3686" actId="20577"/>
        <pc:sldMkLst>
          <pc:docMk/>
          <pc:sldMk cId="2685357391" sldId="258"/>
        </pc:sldMkLst>
        <pc:spChg chg="mod">
          <ac:chgData name="Edizabett, Ramirez Rodriguez" userId="773ea530-8d12-41c6-88be-81d19e530393" providerId="ADAL" clId="{DDAC8BB4-9692-4D0A-BCB7-C5FE6D99C5B8}" dt="2025-02-06T19:25:34.074" v="3686" actId="20577"/>
          <ac:spMkLst>
            <pc:docMk/>
            <pc:sldMk cId="2685357391" sldId="258"/>
            <ac:spMk id="3" creationId="{3897968F-C03E-62B2-E78B-150F009F4A3C}"/>
          </ac:spMkLst>
        </pc:spChg>
      </pc:sldChg>
      <pc:sldChg chg="modSp mod">
        <pc:chgData name="Edizabett, Ramirez Rodriguez" userId="773ea530-8d12-41c6-88be-81d19e530393" providerId="ADAL" clId="{DDAC8BB4-9692-4D0A-BCB7-C5FE6D99C5B8}" dt="2025-02-05T15:21:36.607" v="1287"/>
        <pc:sldMkLst>
          <pc:docMk/>
          <pc:sldMk cId="3773543684" sldId="265"/>
        </pc:sldMkLst>
        <pc:graphicFrameChg chg="mod">
          <ac:chgData name="Edizabett, Ramirez Rodriguez" userId="773ea530-8d12-41c6-88be-81d19e530393" providerId="ADAL" clId="{DDAC8BB4-9692-4D0A-BCB7-C5FE6D99C5B8}" dt="2025-02-05T15:21:36.607" v="1287"/>
          <ac:graphicFrameMkLst>
            <pc:docMk/>
            <pc:sldMk cId="3773543684" sldId="265"/>
            <ac:graphicFrameMk id="9" creationId="{EC8EE442-6685-457A-C2C1-8140532E24C9}"/>
          </ac:graphicFrameMkLst>
        </pc:graphicFrameChg>
      </pc:sldChg>
      <pc:sldChg chg="modSp mod">
        <pc:chgData name="Edizabett, Ramirez Rodriguez" userId="773ea530-8d12-41c6-88be-81d19e530393" providerId="ADAL" clId="{DDAC8BB4-9692-4D0A-BCB7-C5FE6D99C5B8}" dt="2025-02-05T15:17:39.545" v="1243" actId="113"/>
        <pc:sldMkLst>
          <pc:docMk/>
          <pc:sldMk cId="529773308" sldId="266"/>
        </pc:sldMkLst>
        <pc:spChg chg="mod">
          <ac:chgData name="Edizabett, Ramirez Rodriguez" userId="773ea530-8d12-41c6-88be-81d19e530393" providerId="ADAL" clId="{DDAC8BB4-9692-4D0A-BCB7-C5FE6D99C5B8}" dt="2025-02-05T15:17:39.545" v="1243" actId="113"/>
          <ac:spMkLst>
            <pc:docMk/>
            <pc:sldMk cId="529773308" sldId="266"/>
            <ac:spMk id="2" creationId="{3A46619A-48E5-504C-1CBA-5DBE29448162}"/>
          </ac:spMkLst>
        </pc:spChg>
      </pc:sldChg>
      <pc:sldChg chg="del">
        <pc:chgData name="Edizabett, Ramirez Rodriguez" userId="773ea530-8d12-41c6-88be-81d19e530393" providerId="ADAL" clId="{DDAC8BB4-9692-4D0A-BCB7-C5FE6D99C5B8}" dt="2025-02-05T15:53:35.348" v="2096" actId="47"/>
        <pc:sldMkLst>
          <pc:docMk/>
          <pc:sldMk cId="3590469722" sldId="267"/>
        </pc:sldMkLst>
      </pc:sldChg>
      <pc:sldChg chg="addSp delSp modSp mod">
        <pc:chgData name="Edizabett, Ramirez Rodriguez" userId="773ea530-8d12-41c6-88be-81d19e530393" providerId="ADAL" clId="{DDAC8BB4-9692-4D0A-BCB7-C5FE6D99C5B8}" dt="2025-02-06T17:35:05.947" v="3135" actId="20577"/>
        <pc:sldMkLst>
          <pc:docMk/>
          <pc:sldMk cId="2959516368" sldId="269"/>
        </pc:sldMkLst>
        <pc:spChg chg="mod">
          <ac:chgData name="Edizabett, Ramirez Rodriguez" userId="773ea530-8d12-41c6-88be-81d19e530393" providerId="ADAL" clId="{DDAC8BB4-9692-4D0A-BCB7-C5FE6D99C5B8}" dt="2025-02-06T17:35:05.947" v="3135" actId="20577"/>
          <ac:spMkLst>
            <pc:docMk/>
            <pc:sldMk cId="2959516368" sldId="269"/>
            <ac:spMk id="2" creationId="{601BECED-F73E-E59F-9F5F-E67B9A60392A}"/>
          </ac:spMkLst>
        </pc:spChg>
        <pc:spChg chg="del">
          <ac:chgData name="Edizabett, Ramirez Rodriguez" userId="773ea530-8d12-41c6-88be-81d19e530393" providerId="ADAL" clId="{DDAC8BB4-9692-4D0A-BCB7-C5FE6D99C5B8}" dt="2025-02-06T13:44:47.461" v="2098" actId="478"/>
          <ac:spMkLst>
            <pc:docMk/>
            <pc:sldMk cId="2959516368" sldId="269"/>
            <ac:spMk id="3" creationId="{BADA79B9-9F9D-6F1D-3A9A-38AF854FAEA2}"/>
          </ac:spMkLst>
        </pc:spChg>
        <pc:graphicFrameChg chg="add del mod modGraphic">
          <ac:chgData name="Edizabett, Ramirez Rodriguez" userId="773ea530-8d12-41c6-88be-81d19e530393" providerId="ADAL" clId="{DDAC8BB4-9692-4D0A-BCB7-C5FE6D99C5B8}" dt="2025-02-06T15:28:28.545" v="2357" actId="20577"/>
          <ac:graphicFrameMkLst>
            <pc:docMk/>
            <pc:sldMk cId="2959516368" sldId="269"/>
            <ac:graphicFrameMk id="4" creationId="{EC0763AE-F1CE-2233-F2F0-D436BBC8F39A}"/>
          </ac:graphicFrameMkLst>
        </pc:graphicFrameChg>
      </pc:sldChg>
      <pc:sldChg chg="addSp delSp modSp mod ord">
        <pc:chgData name="Edizabett, Ramirez Rodriguez" userId="773ea530-8d12-41c6-88be-81d19e530393" providerId="ADAL" clId="{DDAC8BB4-9692-4D0A-BCB7-C5FE6D99C5B8}" dt="2025-02-06T19:29:03.388" v="3705" actId="313"/>
        <pc:sldMkLst>
          <pc:docMk/>
          <pc:sldMk cId="2109146601" sldId="270"/>
        </pc:sldMkLst>
        <pc:spChg chg="mod">
          <ac:chgData name="Edizabett, Ramirez Rodriguez" userId="773ea530-8d12-41c6-88be-81d19e530393" providerId="ADAL" clId="{DDAC8BB4-9692-4D0A-BCB7-C5FE6D99C5B8}" dt="2025-02-06T19:25:12.961" v="3681" actId="20577"/>
          <ac:spMkLst>
            <pc:docMk/>
            <pc:sldMk cId="2109146601" sldId="270"/>
            <ac:spMk id="2" creationId="{3083B899-353C-47D3-4783-CAF0F527077B}"/>
          </ac:spMkLst>
        </pc:spChg>
        <pc:spChg chg="del">
          <ac:chgData name="Edizabett, Ramirez Rodriguez" userId="773ea530-8d12-41c6-88be-81d19e530393" providerId="ADAL" clId="{DDAC8BB4-9692-4D0A-BCB7-C5FE6D99C5B8}" dt="2025-02-06T19:24:15.537" v="3659" actId="478"/>
          <ac:spMkLst>
            <pc:docMk/>
            <pc:sldMk cId="2109146601" sldId="270"/>
            <ac:spMk id="3" creationId="{927EA024-BD2F-063B-3287-95A0867318BA}"/>
          </ac:spMkLst>
        </pc:spChg>
        <pc:graphicFrameChg chg="add mod modGraphic">
          <ac:chgData name="Edizabett, Ramirez Rodriguez" userId="773ea530-8d12-41c6-88be-81d19e530393" providerId="ADAL" clId="{DDAC8BB4-9692-4D0A-BCB7-C5FE6D99C5B8}" dt="2025-02-06T19:29:03.388" v="3705" actId="313"/>
          <ac:graphicFrameMkLst>
            <pc:docMk/>
            <pc:sldMk cId="2109146601" sldId="270"/>
            <ac:graphicFrameMk id="4" creationId="{21D7FF19-51FF-A86B-D39B-D77E6DBFC338}"/>
          </ac:graphicFrameMkLst>
        </pc:graphicFrameChg>
      </pc:sldChg>
      <pc:sldChg chg="addSp delSp modSp del mod">
        <pc:chgData name="Edizabett, Ramirez Rodriguez" userId="773ea530-8d12-41c6-88be-81d19e530393" providerId="ADAL" clId="{DDAC8BB4-9692-4D0A-BCB7-C5FE6D99C5B8}" dt="2025-02-05T15:19:26.597" v="1273" actId="47"/>
        <pc:sldMkLst>
          <pc:docMk/>
          <pc:sldMk cId="1381624366" sldId="271"/>
        </pc:sldMkLst>
      </pc:sldChg>
      <pc:sldChg chg="add del">
        <pc:chgData name="Edizabett, Ramirez Rodriguez" userId="773ea530-8d12-41c6-88be-81d19e530393" providerId="ADAL" clId="{DDAC8BB4-9692-4D0A-BCB7-C5FE6D99C5B8}" dt="2025-02-05T13:22:16.873" v="16" actId="47"/>
        <pc:sldMkLst>
          <pc:docMk/>
          <pc:sldMk cId="49738185" sldId="272"/>
        </pc:sldMkLst>
      </pc:sldChg>
      <pc:sldChg chg="addSp modSp add mod ord">
        <pc:chgData name="Edizabett, Ramirez Rodriguez" userId="773ea530-8d12-41c6-88be-81d19e530393" providerId="ADAL" clId="{DDAC8BB4-9692-4D0A-BCB7-C5FE6D99C5B8}" dt="2025-02-05T15:16:31.591" v="1227" actId="20577"/>
        <pc:sldMkLst>
          <pc:docMk/>
          <pc:sldMk cId="1223244568" sldId="272"/>
        </pc:sldMkLst>
        <pc:spChg chg="mod">
          <ac:chgData name="Edizabett, Ramirez Rodriguez" userId="773ea530-8d12-41c6-88be-81d19e530393" providerId="ADAL" clId="{DDAC8BB4-9692-4D0A-BCB7-C5FE6D99C5B8}" dt="2025-02-05T15:16:18.497" v="1213"/>
          <ac:spMkLst>
            <pc:docMk/>
            <pc:sldMk cId="1223244568" sldId="272"/>
            <ac:spMk id="2" creationId="{42ED654F-8C76-1489-5A73-DC7CA26F82BC}"/>
          </ac:spMkLst>
        </pc:spChg>
        <pc:spChg chg="mod">
          <ac:chgData name="Edizabett, Ramirez Rodriguez" userId="773ea530-8d12-41c6-88be-81d19e530393" providerId="ADAL" clId="{DDAC8BB4-9692-4D0A-BCB7-C5FE6D99C5B8}" dt="2025-02-05T14:36:37.600" v="1015" actId="20577"/>
          <ac:spMkLst>
            <pc:docMk/>
            <pc:sldMk cId="1223244568" sldId="272"/>
            <ac:spMk id="3" creationId="{663DD8F7-2EB1-3227-D70B-C978778FB79A}"/>
          </ac:spMkLst>
        </pc:spChg>
        <pc:spChg chg="add mod">
          <ac:chgData name="Edizabett, Ramirez Rodriguez" userId="773ea530-8d12-41c6-88be-81d19e530393" providerId="ADAL" clId="{DDAC8BB4-9692-4D0A-BCB7-C5FE6D99C5B8}" dt="2025-02-05T15:16:31.591" v="1227" actId="20577"/>
          <ac:spMkLst>
            <pc:docMk/>
            <pc:sldMk cId="1223244568" sldId="272"/>
            <ac:spMk id="6" creationId="{859FEEFE-4842-6B60-5A59-C2EEFC650C9A}"/>
          </ac:spMkLst>
        </pc:spChg>
        <pc:picChg chg="add mod modCrop">
          <ac:chgData name="Edizabett, Ramirez Rodriguez" userId="773ea530-8d12-41c6-88be-81d19e530393" providerId="ADAL" clId="{DDAC8BB4-9692-4D0A-BCB7-C5FE6D99C5B8}" dt="2025-02-05T14:36:57.404" v="1018" actId="1076"/>
          <ac:picMkLst>
            <pc:docMk/>
            <pc:sldMk cId="1223244568" sldId="272"/>
            <ac:picMk id="5" creationId="{7302591A-6B64-43EF-1DA7-397736BFB4F4}"/>
          </ac:picMkLst>
        </pc:picChg>
      </pc:sldChg>
      <pc:sldChg chg="addSp modSp new mod ord">
        <pc:chgData name="Edizabett, Ramirez Rodriguez" userId="773ea530-8d12-41c6-88be-81d19e530393" providerId="ADAL" clId="{DDAC8BB4-9692-4D0A-BCB7-C5FE6D99C5B8}" dt="2025-02-05T15:25:01.825" v="1322" actId="14100"/>
        <pc:sldMkLst>
          <pc:docMk/>
          <pc:sldMk cId="2302928685" sldId="273"/>
        </pc:sldMkLst>
        <pc:spChg chg="add mod">
          <ac:chgData name="Edizabett, Ramirez Rodriguez" userId="773ea530-8d12-41c6-88be-81d19e530393" providerId="ADAL" clId="{DDAC8BB4-9692-4D0A-BCB7-C5FE6D99C5B8}" dt="2025-02-05T15:25:01.825" v="1322" actId="14100"/>
          <ac:spMkLst>
            <pc:docMk/>
            <pc:sldMk cId="2302928685" sldId="273"/>
            <ac:spMk id="2" creationId="{F53EF3E2-BFFF-EFB4-8A89-015B2B610539}"/>
          </ac:spMkLst>
        </pc:spChg>
        <pc:spChg chg="add mod">
          <ac:chgData name="Edizabett, Ramirez Rodriguez" userId="773ea530-8d12-41c6-88be-81d19e530393" providerId="ADAL" clId="{DDAC8BB4-9692-4D0A-BCB7-C5FE6D99C5B8}" dt="2025-02-05T15:16:04.894" v="1212" actId="108"/>
          <ac:spMkLst>
            <pc:docMk/>
            <pc:sldMk cId="2302928685" sldId="273"/>
            <ac:spMk id="3" creationId="{764501B9-3606-A6EF-12F2-6D712371CF18}"/>
          </ac:spMkLst>
        </pc:spChg>
      </pc:sldChg>
      <pc:sldChg chg="new del">
        <pc:chgData name="Edizabett, Ramirez Rodriguez" userId="773ea530-8d12-41c6-88be-81d19e530393" providerId="ADAL" clId="{DDAC8BB4-9692-4D0A-BCB7-C5FE6D99C5B8}" dt="2025-02-05T14:37:41.293" v="1073" actId="47"/>
        <pc:sldMkLst>
          <pc:docMk/>
          <pc:sldMk cId="1743719034" sldId="274"/>
        </pc:sldMkLst>
      </pc:sldChg>
      <pc:sldChg chg="modSp add mod ord">
        <pc:chgData name="Edizabett, Ramirez Rodriguez" userId="773ea530-8d12-41c6-88be-81d19e530393" providerId="ADAL" clId="{DDAC8BB4-9692-4D0A-BCB7-C5FE6D99C5B8}" dt="2025-02-05T15:18:34.175" v="1254" actId="207"/>
        <pc:sldMkLst>
          <pc:docMk/>
          <pc:sldMk cId="2792907952" sldId="274"/>
        </pc:sldMkLst>
        <pc:spChg chg="mod">
          <ac:chgData name="Edizabett, Ramirez Rodriguez" userId="773ea530-8d12-41c6-88be-81d19e530393" providerId="ADAL" clId="{DDAC8BB4-9692-4D0A-BCB7-C5FE6D99C5B8}" dt="2025-02-05T15:18:34.175" v="1254" actId="207"/>
          <ac:spMkLst>
            <pc:docMk/>
            <pc:sldMk cId="2792907952" sldId="274"/>
            <ac:spMk id="2" creationId="{0459344A-DD3C-DB06-8DA6-B7D819DACDE9}"/>
          </ac:spMkLst>
        </pc:spChg>
      </pc:sldChg>
      <pc:sldChg chg="modSp add mod ord">
        <pc:chgData name="Edizabett, Ramirez Rodriguez" userId="773ea530-8d12-41c6-88be-81d19e530393" providerId="ADAL" clId="{DDAC8BB4-9692-4D0A-BCB7-C5FE6D99C5B8}" dt="2025-02-05T15:17:33.056" v="1242" actId="113"/>
        <pc:sldMkLst>
          <pc:docMk/>
          <pc:sldMk cId="1459215054" sldId="275"/>
        </pc:sldMkLst>
        <pc:spChg chg="mod">
          <ac:chgData name="Edizabett, Ramirez Rodriguez" userId="773ea530-8d12-41c6-88be-81d19e530393" providerId="ADAL" clId="{DDAC8BB4-9692-4D0A-BCB7-C5FE6D99C5B8}" dt="2025-02-05T15:17:33.056" v="1242" actId="113"/>
          <ac:spMkLst>
            <pc:docMk/>
            <pc:sldMk cId="1459215054" sldId="275"/>
            <ac:spMk id="2" creationId="{733E5EEF-689D-D4B5-7E54-60626244204B}"/>
          </ac:spMkLst>
        </pc:spChg>
      </pc:sldChg>
      <pc:sldChg chg="modSp add del mod ord">
        <pc:chgData name="Edizabett, Ramirez Rodriguez" userId="773ea530-8d12-41c6-88be-81d19e530393" providerId="ADAL" clId="{DDAC8BB4-9692-4D0A-BCB7-C5FE6D99C5B8}" dt="2025-02-06T19:15:21.826" v="3658" actId="47"/>
        <pc:sldMkLst>
          <pc:docMk/>
          <pc:sldMk cId="2777848748" sldId="276"/>
        </pc:sldMkLst>
      </pc:sldChg>
      <pc:sldChg chg="modSp add mod ord">
        <pc:chgData name="Edizabett, Ramirez Rodriguez" userId="773ea530-8d12-41c6-88be-81d19e530393" providerId="ADAL" clId="{DDAC8BB4-9692-4D0A-BCB7-C5FE6D99C5B8}" dt="2025-02-05T15:40:32.874" v="1839" actId="1076"/>
        <pc:sldMkLst>
          <pc:docMk/>
          <pc:sldMk cId="3673641236" sldId="277"/>
        </pc:sldMkLst>
        <pc:spChg chg="mod">
          <ac:chgData name="Edizabett, Ramirez Rodriguez" userId="773ea530-8d12-41c6-88be-81d19e530393" providerId="ADAL" clId="{DDAC8BB4-9692-4D0A-BCB7-C5FE6D99C5B8}" dt="2025-02-05T15:40:32.874" v="1839" actId="1076"/>
          <ac:spMkLst>
            <pc:docMk/>
            <pc:sldMk cId="3673641236" sldId="277"/>
            <ac:spMk id="2" creationId="{8418FE1F-DAE8-6E0F-E835-72FF76DA7DD8}"/>
          </ac:spMkLst>
        </pc:spChg>
      </pc:sldChg>
      <pc:sldChg chg="modSp add mod">
        <pc:chgData name="Edizabett, Ramirez Rodriguez" userId="773ea530-8d12-41c6-88be-81d19e530393" providerId="ADAL" clId="{DDAC8BB4-9692-4D0A-BCB7-C5FE6D99C5B8}" dt="2025-02-05T15:20:49.576" v="1286" actId="1076"/>
        <pc:sldMkLst>
          <pc:docMk/>
          <pc:sldMk cId="1077372693" sldId="278"/>
        </pc:sldMkLst>
        <pc:spChg chg="mod">
          <ac:chgData name="Edizabett, Ramirez Rodriguez" userId="773ea530-8d12-41c6-88be-81d19e530393" providerId="ADAL" clId="{DDAC8BB4-9692-4D0A-BCB7-C5FE6D99C5B8}" dt="2025-02-05T15:20:49.576" v="1286" actId="1076"/>
          <ac:spMkLst>
            <pc:docMk/>
            <pc:sldMk cId="1077372693" sldId="278"/>
            <ac:spMk id="2" creationId="{C7937809-8063-13C0-343F-224E142E1E0D}"/>
          </ac:spMkLst>
        </pc:spChg>
      </pc:sldChg>
      <pc:sldChg chg="add del ord">
        <pc:chgData name="Edizabett, Ramirez Rodriguez" userId="773ea530-8d12-41c6-88be-81d19e530393" providerId="ADAL" clId="{DDAC8BB4-9692-4D0A-BCB7-C5FE6D99C5B8}" dt="2025-02-06T20:46:07.563" v="3771" actId="47"/>
        <pc:sldMkLst>
          <pc:docMk/>
          <pc:sldMk cId="373837395" sldId="279"/>
        </pc:sldMkLst>
      </pc:sldChg>
      <pc:sldChg chg="add del">
        <pc:chgData name="Edizabett, Ramirez Rodriguez" userId="773ea530-8d12-41c6-88be-81d19e530393" providerId="ADAL" clId="{DDAC8BB4-9692-4D0A-BCB7-C5FE6D99C5B8}" dt="2025-02-05T15:19:45.829" v="1275"/>
        <pc:sldMkLst>
          <pc:docMk/>
          <pc:sldMk cId="4249874419" sldId="279"/>
        </pc:sldMkLst>
      </pc:sldChg>
      <pc:sldChg chg="delSp modSp add mod">
        <pc:chgData name="Edizabett, Ramirez Rodriguez" userId="773ea530-8d12-41c6-88be-81d19e530393" providerId="ADAL" clId="{DDAC8BB4-9692-4D0A-BCB7-C5FE6D99C5B8}" dt="2025-02-05T15:47:20.637" v="1863" actId="1076"/>
        <pc:sldMkLst>
          <pc:docMk/>
          <pc:sldMk cId="1241083664" sldId="280"/>
        </pc:sldMkLst>
        <pc:spChg chg="mod">
          <ac:chgData name="Edizabett, Ramirez Rodriguez" userId="773ea530-8d12-41c6-88be-81d19e530393" providerId="ADAL" clId="{DDAC8BB4-9692-4D0A-BCB7-C5FE6D99C5B8}" dt="2025-02-05T15:47:08.681" v="1859" actId="404"/>
          <ac:spMkLst>
            <pc:docMk/>
            <pc:sldMk cId="1241083664" sldId="280"/>
            <ac:spMk id="2" creationId="{CE3F3278-50E2-A529-66EC-3A67FDC81BA2}"/>
          </ac:spMkLst>
        </pc:spChg>
        <pc:spChg chg="mod">
          <ac:chgData name="Edizabett, Ramirez Rodriguez" userId="773ea530-8d12-41c6-88be-81d19e530393" providerId="ADAL" clId="{DDAC8BB4-9692-4D0A-BCB7-C5FE6D99C5B8}" dt="2025-02-05T15:47:20.637" v="1863" actId="1076"/>
          <ac:spMkLst>
            <pc:docMk/>
            <pc:sldMk cId="1241083664" sldId="280"/>
            <ac:spMk id="3" creationId="{3E49491C-54D0-5BF3-58FF-BF0E6FD312D1}"/>
          </ac:spMkLst>
        </pc:spChg>
      </pc:sldChg>
      <pc:sldChg chg="modSp add mod">
        <pc:chgData name="Edizabett, Ramirez Rodriguez" userId="773ea530-8d12-41c6-88be-81d19e530393" providerId="ADAL" clId="{DDAC8BB4-9692-4D0A-BCB7-C5FE6D99C5B8}" dt="2025-02-05T15:53:02.629" v="2095" actId="20577"/>
        <pc:sldMkLst>
          <pc:docMk/>
          <pc:sldMk cId="3118834327" sldId="281"/>
        </pc:sldMkLst>
        <pc:spChg chg="mod">
          <ac:chgData name="Edizabett, Ramirez Rodriguez" userId="773ea530-8d12-41c6-88be-81d19e530393" providerId="ADAL" clId="{DDAC8BB4-9692-4D0A-BCB7-C5FE6D99C5B8}" dt="2025-02-05T15:53:02.629" v="2095" actId="20577"/>
          <ac:spMkLst>
            <pc:docMk/>
            <pc:sldMk cId="3118834327" sldId="281"/>
            <ac:spMk id="3" creationId="{1C1BCEF3-22FF-4E79-C715-6F0EA65BE85D}"/>
          </ac:spMkLst>
        </pc:spChg>
      </pc:sldChg>
      <pc:sldChg chg="addSp delSp modSp new mod">
        <pc:chgData name="Edizabett, Ramirez Rodriguez" userId="773ea530-8d12-41c6-88be-81d19e530393" providerId="ADAL" clId="{DDAC8BB4-9692-4D0A-BCB7-C5FE6D99C5B8}" dt="2025-02-06T17:52:29.468" v="3523" actId="20577"/>
        <pc:sldMkLst>
          <pc:docMk/>
          <pc:sldMk cId="1190288642" sldId="282"/>
        </pc:sldMkLst>
        <pc:spChg chg="add mod">
          <ac:chgData name="Edizabett, Ramirez Rodriguez" userId="773ea530-8d12-41c6-88be-81d19e530393" providerId="ADAL" clId="{DDAC8BB4-9692-4D0A-BCB7-C5FE6D99C5B8}" dt="2025-02-06T17:35:19.992" v="3153" actId="14100"/>
          <ac:spMkLst>
            <pc:docMk/>
            <pc:sldMk cId="1190288642" sldId="282"/>
            <ac:spMk id="2" creationId="{2190BB09-00BA-F291-926F-EF3CE7E65FD3}"/>
          </ac:spMkLst>
        </pc:spChg>
        <pc:graphicFrameChg chg="add del mod modGraphic">
          <ac:chgData name="Edizabett, Ramirez Rodriguez" userId="773ea530-8d12-41c6-88be-81d19e530393" providerId="ADAL" clId="{DDAC8BB4-9692-4D0A-BCB7-C5FE6D99C5B8}" dt="2025-02-06T15:50:38.679" v="2366" actId="478"/>
          <ac:graphicFrameMkLst>
            <pc:docMk/>
            <pc:sldMk cId="1190288642" sldId="282"/>
            <ac:graphicFrameMk id="3" creationId="{A122831C-753E-8702-C3C0-114EDF89DFF1}"/>
          </ac:graphicFrameMkLst>
        </pc:graphicFrameChg>
        <pc:graphicFrameChg chg="add mod modGraphic">
          <ac:chgData name="Edizabett, Ramirez Rodriguez" userId="773ea530-8d12-41c6-88be-81d19e530393" providerId="ADAL" clId="{DDAC8BB4-9692-4D0A-BCB7-C5FE6D99C5B8}" dt="2025-02-06T17:52:29.468" v="3523" actId="20577"/>
          <ac:graphicFrameMkLst>
            <pc:docMk/>
            <pc:sldMk cId="1190288642" sldId="282"/>
            <ac:graphicFrameMk id="4" creationId="{0C3A629F-3F86-F5F8-745A-FF73D1B87DFC}"/>
          </ac:graphicFrameMkLst>
        </pc:graphicFrameChg>
      </pc:sldChg>
      <pc:sldChg chg="addSp delSp modSp add mod">
        <pc:chgData name="Edizabett, Ramirez Rodriguez" userId="773ea530-8d12-41c6-88be-81d19e530393" providerId="ADAL" clId="{DDAC8BB4-9692-4D0A-BCB7-C5FE6D99C5B8}" dt="2025-02-06T17:35:42.531" v="3161" actId="1035"/>
        <pc:sldMkLst>
          <pc:docMk/>
          <pc:sldMk cId="2071976330" sldId="283"/>
        </pc:sldMkLst>
        <pc:spChg chg="mod">
          <ac:chgData name="Edizabett, Ramirez Rodriguez" userId="773ea530-8d12-41c6-88be-81d19e530393" providerId="ADAL" clId="{DDAC8BB4-9692-4D0A-BCB7-C5FE6D99C5B8}" dt="2025-02-06T17:35:42.531" v="3161" actId="1035"/>
          <ac:spMkLst>
            <pc:docMk/>
            <pc:sldMk cId="2071976330" sldId="283"/>
            <ac:spMk id="2" creationId="{B4BA718C-C9EE-A320-09AB-4340EF57CA0C}"/>
          </ac:spMkLst>
        </pc:spChg>
        <pc:graphicFrameChg chg="add mod modGraphic">
          <ac:chgData name="Edizabett, Ramirez Rodriguez" userId="773ea530-8d12-41c6-88be-81d19e530393" providerId="ADAL" clId="{DDAC8BB4-9692-4D0A-BCB7-C5FE6D99C5B8}" dt="2025-02-06T16:31:30.126" v="2457" actId="122"/>
          <ac:graphicFrameMkLst>
            <pc:docMk/>
            <pc:sldMk cId="2071976330" sldId="283"/>
            <ac:graphicFrameMk id="3" creationId="{A25A823F-0495-1A23-1C4D-0556E1F8BCE2}"/>
          </ac:graphicFrameMkLst>
        </pc:graphicFrameChg>
        <pc:graphicFrameChg chg="del">
          <ac:chgData name="Edizabett, Ramirez Rodriguez" userId="773ea530-8d12-41c6-88be-81d19e530393" providerId="ADAL" clId="{DDAC8BB4-9692-4D0A-BCB7-C5FE6D99C5B8}" dt="2025-02-06T15:52:43.503" v="2379" actId="478"/>
          <ac:graphicFrameMkLst>
            <pc:docMk/>
            <pc:sldMk cId="2071976330" sldId="283"/>
            <ac:graphicFrameMk id="4" creationId="{2B999FA3-B2BE-E530-3163-0CA52F1F23A8}"/>
          </ac:graphicFrameMkLst>
        </pc:graphicFrameChg>
      </pc:sldChg>
      <pc:sldChg chg="addSp delSp modSp new mod">
        <pc:chgData name="Edizabett, Ramirez Rodriguez" userId="773ea530-8d12-41c6-88be-81d19e530393" providerId="ADAL" clId="{DDAC8BB4-9692-4D0A-BCB7-C5FE6D99C5B8}" dt="2025-02-06T17:57:32.432" v="3650" actId="14100"/>
        <pc:sldMkLst>
          <pc:docMk/>
          <pc:sldMk cId="3312887107" sldId="284"/>
        </pc:sldMkLst>
        <pc:spChg chg="add del">
          <ac:chgData name="Edizabett, Ramirez Rodriguez" userId="773ea530-8d12-41c6-88be-81d19e530393" providerId="ADAL" clId="{DDAC8BB4-9692-4D0A-BCB7-C5FE6D99C5B8}" dt="2025-02-06T17:35:57.423" v="3163" actId="22"/>
          <ac:spMkLst>
            <pc:docMk/>
            <pc:sldMk cId="3312887107" sldId="284"/>
            <ac:spMk id="4" creationId="{27219ED8-4FAE-343C-F3B8-D3E23F0EFBCF}"/>
          </ac:spMkLst>
        </pc:spChg>
        <pc:spChg chg="add mod">
          <ac:chgData name="Edizabett, Ramirez Rodriguez" userId="773ea530-8d12-41c6-88be-81d19e530393" providerId="ADAL" clId="{DDAC8BB4-9692-4D0A-BCB7-C5FE6D99C5B8}" dt="2025-02-06T17:41:24.569" v="3364" actId="14100"/>
          <ac:spMkLst>
            <pc:docMk/>
            <pc:sldMk cId="3312887107" sldId="284"/>
            <ac:spMk id="5" creationId="{3475C19E-15FE-C81C-731A-D935D4AC3E11}"/>
          </ac:spMkLst>
        </pc:spChg>
        <pc:graphicFrameChg chg="add del mod modGraphic">
          <ac:chgData name="Edizabett, Ramirez Rodriguez" userId="773ea530-8d12-41c6-88be-81d19e530393" providerId="ADAL" clId="{DDAC8BB4-9692-4D0A-BCB7-C5FE6D99C5B8}" dt="2025-02-06T17:41:36.224" v="3367" actId="478"/>
          <ac:graphicFrameMkLst>
            <pc:docMk/>
            <pc:sldMk cId="3312887107" sldId="284"/>
            <ac:graphicFrameMk id="2" creationId="{CA2AEC6E-CE26-AD69-06F5-9A4F418A5D1E}"/>
          </ac:graphicFrameMkLst>
        </pc:graphicFrameChg>
        <pc:graphicFrameChg chg="add mod modGraphic">
          <ac:chgData name="Edizabett, Ramirez Rodriguez" userId="773ea530-8d12-41c6-88be-81d19e530393" providerId="ADAL" clId="{DDAC8BB4-9692-4D0A-BCB7-C5FE6D99C5B8}" dt="2025-02-06T17:57:32.432" v="3650" actId="14100"/>
          <ac:graphicFrameMkLst>
            <pc:docMk/>
            <pc:sldMk cId="3312887107" sldId="284"/>
            <ac:graphicFrameMk id="6" creationId="{CAEBEB64-FC96-043A-8B3B-91EEAEF422DB}"/>
          </ac:graphicFrameMkLst>
        </pc:graphicFrameChg>
      </pc:sldChg>
      <pc:sldChg chg="addSp modSp new mod">
        <pc:chgData name="Edizabett, Ramirez Rodriguez" userId="773ea530-8d12-41c6-88be-81d19e530393" providerId="ADAL" clId="{DDAC8BB4-9692-4D0A-BCB7-C5FE6D99C5B8}" dt="2025-02-06T17:55:31.798" v="3642" actId="20577"/>
        <pc:sldMkLst>
          <pc:docMk/>
          <pc:sldMk cId="2103131017" sldId="285"/>
        </pc:sldMkLst>
        <pc:spChg chg="add mod">
          <ac:chgData name="Edizabett, Ramirez Rodriguez" userId="773ea530-8d12-41c6-88be-81d19e530393" providerId="ADAL" clId="{DDAC8BB4-9692-4D0A-BCB7-C5FE6D99C5B8}" dt="2025-02-06T16:54:14.881" v="2486" actId="20577"/>
          <ac:spMkLst>
            <pc:docMk/>
            <pc:sldMk cId="2103131017" sldId="285"/>
            <ac:spMk id="2" creationId="{E88844C5-94C9-6F46-B39D-91D3061EE4A4}"/>
          </ac:spMkLst>
        </pc:spChg>
        <pc:spChg chg="add mod">
          <ac:chgData name="Edizabett, Ramirez Rodriguez" userId="773ea530-8d12-41c6-88be-81d19e530393" providerId="ADAL" clId="{DDAC8BB4-9692-4D0A-BCB7-C5FE6D99C5B8}" dt="2025-02-06T17:55:31.798" v="3642" actId="20577"/>
          <ac:spMkLst>
            <pc:docMk/>
            <pc:sldMk cId="2103131017" sldId="285"/>
            <ac:spMk id="3" creationId="{8F11D5D3-E086-F0B1-027C-D0615C903770}"/>
          </ac:spMkLst>
        </pc:spChg>
      </pc:sldChg>
      <pc:sldChg chg="addSp modSp new mod">
        <pc:chgData name="Edizabett, Ramirez Rodriguez" userId="773ea530-8d12-41c6-88be-81d19e530393" providerId="ADAL" clId="{DDAC8BB4-9692-4D0A-BCB7-C5FE6D99C5B8}" dt="2025-02-06T17:58:06.115" v="3656" actId="404"/>
        <pc:sldMkLst>
          <pc:docMk/>
          <pc:sldMk cId="2975465549" sldId="286"/>
        </pc:sldMkLst>
        <pc:spChg chg="add mod">
          <ac:chgData name="Edizabett, Ramirez Rodriguez" userId="773ea530-8d12-41c6-88be-81d19e530393" providerId="ADAL" clId="{DDAC8BB4-9692-4D0A-BCB7-C5FE6D99C5B8}" dt="2025-02-06T17:47:49.444" v="3471" actId="20577"/>
          <ac:spMkLst>
            <pc:docMk/>
            <pc:sldMk cId="2975465549" sldId="286"/>
            <ac:spMk id="3" creationId="{57881A14-8E51-9F67-E44A-FBB398F89796}"/>
          </ac:spMkLst>
        </pc:spChg>
        <pc:graphicFrameChg chg="add mod modGraphic">
          <ac:chgData name="Edizabett, Ramirez Rodriguez" userId="773ea530-8d12-41c6-88be-81d19e530393" providerId="ADAL" clId="{DDAC8BB4-9692-4D0A-BCB7-C5FE6D99C5B8}" dt="2025-02-06T17:58:06.115" v="3656" actId="404"/>
          <ac:graphicFrameMkLst>
            <pc:docMk/>
            <pc:sldMk cId="2975465549" sldId="286"/>
            <ac:graphicFrameMk id="2" creationId="{2F197C23-9CB9-A95D-50B8-707D130A0FD4}"/>
          </ac:graphicFrameMkLst>
        </pc:graphicFrameChg>
      </pc:sldChg>
      <pc:sldChg chg="modSp add mod ord">
        <pc:chgData name="Edizabett, Ramirez Rodriguez" userId="773ea530-8d12-41c6-88be-81d19e530393" providerId="ADAL" clId="{DDAC8BB4-9692-4D0A-BCB7-C5FE6D99C5B8}" dt="2025-02-06T17:57:05.074" v="3643" actId="255"/>
        <pc:sldMkLst>
          <pc:docMk/>
          <pc:sldMk cId="2653675430" sldId="287"/>
        </pc:sldMkLst>
        <pc:graphicFrameChg chg="modGraphic">
          <ac:chgData name="Edizabett, Ramirez Rodriguez" userId="773ea530-8d12-41c6-88be-81d19e530393" providerId="ADAL" clId="{DDAC8BB4-9692-4D0A-BCB7-C5FE6D99C5B8}" dt="2025-02-06T17:57:05.074" v="3643" actId="255"/>
          <ac:graphicFrameMkLst>
            <pc:docMk/>
            <pc:sldMk cId="2653675430" sldId="287"/>
            <ac:graphicFrameMk id="2" creationId="{CFB0B479-116F-5B35-F36A-A12E33EA36A6}"/>
          </ac:graphicFrameMkLst>
        </pc:graphicFrameChg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3147676572" sldId="373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1806905085" sldId="384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1854517200" sldId="385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336757807" sldId="386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3768331096" sldId="387"/>
        </pc:sldMkLst>
      </pc:sldChg>
      <pc:sldChg chg="addSp delSp modSp add mod">
        <pc:chgData name="Edizabett, Ramirez Rodriguez" userId="773ea530-8d12-41c6-88be-81d19e530393" providerId="ADAL" clId="{DDAC8BB4-9692-4D0A-BCB7-C5FE6D99C5B8}" dt="2025-02-06T20:59:04.392" v="3826" actId="1035"/>
        <pc:sldMkLst>
          <pc:docMk/>
          <pc:sldMk cId="3846963908" sldId="446"/>
        </pc:sldMkLst>
        <pc:spChg chg="mod">
          <ac:chgData name="Edizabett, Ramirez Rodriguez" userId="773ea530-8d12-41c6-88be-81d19e530393" providerId="ADAL" clId="{DDAC8BB4-9692-4D0A-BCB7-C5FE6D99C5B8}" dt="2025-02-06T20:51:10.201" v="3778" actId="1076"/>
          <ac:spMkLst>
            <pc:docMk/>
            <pc:sldMk cId="3846963908" sldId="446"/>
            <ac:spMk id="10" creationId="{00000000-0000-0000-0000-000000000000}"/>
          </ac:spMkLst>
        </pc:spChg>
        <pc:spChg chg="add mod">
          <ac:chgData name="Edizabett, Ramirez Rodriguez" userId="773ea530-8d12-41c6-88be-81d19e530393" providerId="ADAL" clId="{DDAC8BB4-9692-4D0A-BCB7-C5FE6D99C5B8}" dt="2025-02-06T20:59:04.392" v="3826" actId="1035"/>
          <ac:spMkLst>
            <pc:docMk/>
            <pc:sldMk cId="3846963908" sldId="446"/>
            <ac:spMk id="11" creationId="{1C36B28B-C0B3-4A9B-B2F1-106413D77C43}"/>
          </ac:spMkLst>
        </pc:spChg>
        <pc:picChg chg="add del">
          <ac:chgData name="Edizabett, Ramirez Rodriguez" userId="773ea530-8d12-41c6-88be-81d19e530393" providerId="ADAL" clId="{DDAC8BB4-9692-4D0A-BCB7-C5FE6D99C5B8}" dt="2025-02-06T20:56:34.460" v="3785" actId="478"/>
          <ac:picMkLst>
            <pc:docMk/>
            <pc:sldMk cId="3846963908" sldId="446"/>
            <ac:picMk id="138" creationId="{00000000-0000-0000-0000-000000000000}"/>
          </ac:picMkLst>
        </pc:picChg>
      </pc:sldChg>
      <pc:sldChg chg="addSp modSp add">
        <pc:chgData name="Edizabett, Ramirez Rodriguez" userId="773ea530-8d12-41c6-88be-81d19e530393" providerId="ADAL" clId="{DDAC8BB4-9692-4D0A-BCB7-C5FE6D99C5B8}" dt="2025-02-06T20:59:38.216" v="3827"/>
        <pc:sldMkLst>
          <pc:docMk/>
          <pc:sldMk cId="2720250906" sldId="447"/>
        </pc:sldMkLst>
        <pc:spChg chg="add mod">
          <ac:chgData name="Edizabett, Ramirez Rodriguez" userId="773ea530-8d12-41c6-88be-81d19e530393" providerId="ADAL" clId="{DDAC8BB4-9692-4D0A-BCB7-C5FE6D99C5B8}" dt="2025-02-06T20:59:38.216" v="3827"/>
          <ac:spMkLst>
            <pc:docMk/>
            <pc:sldMk cId="2720250906" sldId="447"/>
            <ac:spMk id="7" creationId="{3477AA98-3365-415D-1076-36C6B6295657}"/>
          </ac:spMkLst>
        </pc:spChg>
      </pc:sldChg>
      <pc:sldChg chg="addSp modSp add">
        <pc:chgData name="Edizabett, Ramirez Rodriguez" userId="773ea530-8d12-41c6-88be-81d19e530393" providerId="ADAL" clId="{DDAC8BB4-9692-4D0A-BCB7-C5FE6D99C5B8}" dt="2025-02-06T21:02:32.647" v="3862"/>
        <pc:sldMkLst>
          <pc:docMk/>
          <pc:sldMk cId="731094366" sldId="448"/>
        </pc:sldMkLst>
        <pc:spChg chg="add mod">
          <ac:chgData name="Edizabett, Ramirez Rodriguez" userId="773ea530-8d12-41c6-88be-81d19e530393" providerId="ADAL" clId="{DDAC8BB4-9692-4D0A-BCB7-C5FE6D99C5B8}" dt="2025-02-06T21:02:32.647" v="3862"/>
          <ac:spMkLst>
            <pc:docMk/>
            <pc:sldMk cId="731094366" sldId="448"/>
            <ac:spMk id="3" creationId="{E57604AD-A401-68CC-59AD-D75F652D7F76}"/>
          </ac:spMkLst>
        </pc:spChg>
        <pc:graphicFrameChg chg="mod">
          <ac:chgData name="Edizabett, Ramirez Rodriguez" userId="773ea530-8d12-41c6-88be-81d19e530393" providerId="ADAL" clId="{DDAC8BB4-9692-4D0A-BCB7-C5FE6D99C5B8}" dt="2025-02-06T20:52:29.829" v="3781" actId="2711"/>
          <ac:graphicFrameMkLst>
            <pc:docMk/>
            <pc:sldMk cId="731094366" sldId="448"/>
            <ac:graphicFrameMk id="5" creationId="{153AEC2D-5418-1E2B-36E7-3FB02DA9E3FD}"/>
          </ac:graphicFrameMkLst>
        </pc:graphicFrameChg>
      </pc:sldChg>
      <pc:sldChg chg="addSp modSp add mod">
        <pc:chgData name="Edizabett, Ramirez Rodriguez" userId="773ea530-8d12-41c6-88be-81d19e530393" providerId="ADAL" clId="{DDAC8BB4-9692-4D0A-BCB7-C5FE6D99C5B8}" dt="2025-02-06T20:59:55.386" v="3831" actId="1076"/>
        <pc:sldMkLst>
          <pc:docMk/>
          <pc:sldMk cId="3647416533" sldId="449"/>
        </pc:sldMkLst>
        <pc:spChg chg="add mod">
          <ac:chgData name="Edizabett, Ramirez Rodriguez" userId="773ea530-8d12-41c6-88be-81d19e530393" providerId="ADAL" clId="{DDAC8BB4-9692-4D0A-BCB7-C5FE6D99C5B8}" dt="2025-02-06T20:59:45.656" v="3829"/>
          <ac:spMkLst>
            <pc:docMk/>
            <pc:sldMk cId="3647416533" sldId="449"/>
            <ac:spMk id="3" creationId="{E293AA67-7148-0E2E-1F06-0247A2DB0853}"/>
          </ac:spMkLst>
        </pc:spChg>
        <pc:picChg chg="mod">
          <ac:chgData name="Edizabett, Ramirez Rodriguez" userId="773ea530-8d12-41c6-88be-81d19e530393" providerId="ADAL" clId="{DDAC8BB4-9692-4D0A-BCB7-C5FE6D99C5B8}" dt="2025-02-06T20:59:55.386" v="3831" actId="1076"/>
          <ac:picMkLst>
            <pc:docMk/>
            <pc:sldMk cId="3647416533" sldId="449"/>
            <ac:picMk id="6" creationId="{6175E788-C3C9-573D-B711-FE320A208700}"/>
          </ac:picMkLst>
        </pc:picChg>
      </pc:sldChg>
      <pc:sldChg chg="addSp modSp add">
        <pc:chgData name="Edizabett, Ramirez Rodriguez" userId="773ea530-8d12-41c6-88be-81d19e530393" providerId="ADAL" clId="{DDAC8BB4-9692-4D0A-BCB7-C5FE6D99C5B8}" dt="2025-02-06T21:00:03.095" v="3832"/>
        <pc:sldMkLst>
          <pc:docMk/>
          <pc:sldMk cId="610572809" sldId="450"/>
        </pc:sldMkLst>
        <pc:spChg chg="add mod">
          <ac:chgData name="Edizabett, Ramirez Rodriguez" userId="773ea530-8d12-41c6-88be-81d19e530393" providerId="ADAL" clId="{DDAC8BB4-9692-4D0A-BCB7-C5FE6D99C5B8}" dt="2025-02-06T21:00:03.095" v="3832"/>
          <ac:spMkLst>
            <pc:docMk/>
            <pc:sldMk cId="610572809" sldId="450"/>
            <ac:spMk id="3" creationId="{53C2F14E-002B-7276-A282-633A7745CC4E}"/>
          </ac:spMkLst>
        </pc:spChg>
      </pc:sldChg>
      <pc:sldChg chg="addSp modSp add mod">
        <pc:chgData name="Edizabett, Ramirez Rodriguez" userId="773ea530-8d12-41c6-88be-81d19e530393" providerId="ADAL" clId="{DDAC8BB4-9692-4D0A-BCB7-C5FE6D99C5B8}" dt="2025-02-06T21:00:38.765" v="3841" actId="14100"/>
        <pc:sldMkLst>
          <pc:docMk/>
          <pc:sldMk cId="2480245753" sldId="451"/>
        </pc:sldMkLst>
        <pc:spChg chg="add mod">
          <ac:chgData name="Edizabett, Ramirez Rodriguez" userId="773ea530-8d12-41c6-88be-81d19e530393" providerId="ADAL" clId="{DDAC8BB4-9692-4D0A-BCB7-C5FE6D99C5B8}" dt="2025-02-06T21:00:11.938" v="3834"/>
          <ac:spMkLst>
            <pc:docMk/>
            <pc:sldMk cId="2480245753" sldId="451"/>
            <ac:spMk id="3" creationId="{51B68670-C31D-E07A-AD67-E23E649A2A0C}"/>
          </ac:spMkLst>
        </pc:spChg>
        <pc:spChg chg="mod">
          <ac:chgData name="Edizabett, Ramirez Rodriguez" userId="773ea530-8d12-41c6-88be-81d19e530393" providerId="ADAL" clId="{DDAC8BB4-9692-4D0A-BCB7-C5FE6D99C5B8}" dt="2025-02-06T21:00:38.765" v="3841" actId="14100"/>
          <ac:spMkLst>
            <pc:docMk/>
            <pc:sldMk cId="2480245753" sldId="451"/>
            <ac:spMk id="9" creationId="{CC40AA15-E164-E138-5421-003C2A55C6C0}"/>
          </ac:spMkLst>
        </pc:spChg>
      </pc:sldChg>
      <pc:sldChg chg="addSp modSp add">
        <pc:chgData name="Edizabett, Ramirez Rodriguez" userId="773ea530-8d12-41c6-88be-81d19e530393" providerId="ADAL" clId="{DDAC8BB4-9692-4D0A-BCB7-C5FE6D99C5B8}" dt="2025-02-06T21:01:10.588" v="3842"/>
        <pc:sldMkLst>
          <pc:docMk/>
          <pc:sldMk cId="799948081" sldId="452"/>
        </pc:sldMkLst>
        <pc:spChg chg="add mod">
          <ac:chgData name="Edizabett, Ramirez Rodriguez" userId="773ea530-8d12-41c6-88be-81d19e530393" providerId="ADAL" clId="{DDAC8BB4-9692-4D0A-BCB7-C5FE6D99C5B8}" dt="2025-02-06T21:01:10.588" v="3842"/>
          <ac:spMkLst>
            <pc:docMk/>
            <pc:sldMk cId="799948081" sldId="452"/>
            <ac:spMk id="3" creationId="{367CF53D-76B5-C7DC-B684-AA41E8059B57}"/>
          </ac:spMkLst>
        </pc:spChg>
      </pc:sldChg>
      <pc:sldChg chg="addSp modSp add mod">
        <pc:chgData name="Edizabett, Ramirez Rodriguez" userId="773ea530-8d12-41c6-88be-81d19e530393" providerId="ADAL" clId="{DDAC8BB4-9692-4D0A-BCB7-C5FE6D99C5B8}" dt="2025-02-06T21:01:21.956" v="3844" actId="1076"/>
        <pc:sldMkLst>
          <pc:docMk/>
          <pc:sldMk cId="1439707691" sldId="453"/>
        </pc:sldMkLst>
        <pc:spChg chg="add mod">
          <ac:chgData name="Edizabett, Ramirez Rodriguez" userId="773ea530-8d12-41c6-88be-81d19e530393" providerId="ADAL" clId="{DDAC8BB4-9692-4D0A-BCB7-C5FE6D99C5B8}" dt="2025-02-06T21:01:21.956" v="3844" actId="1076"/>
          <ac:spMkLst>
            <pc:docMk/>
            <pc:sldMk cId="1439707691" sldId="453"/>
            <ac:spMk id="3" creationId="{FF2B3E8E-437F-C73B-2F99-C376C65564AA}"/>
          </ac:spMkLst>
        </pc:spChg>
      </pc:sldChg>
      <pc:sldChg chg="addSp modSp add mod">
        <pc:chgData name="Edizabett, Ramirez Rodriguez" userId="773ea530-8d12-41c6-88be-81d19e530393" providerId="ADAL" clId="{DDAC8BB4-9692-4D0A-BCB7-C5FE6D99C5B8}" dt="2025-02-06T20:59:42.087" v="3828"/>
        <pc:sldMkLst>
          <pc:docMk/>
          <pc:sldMk cId="3428693364" sldId="454"/>
        </pc:sldMkLst>
        <pc:spChg chg="mod">
          <ac:chgData name="Edizabett, Ramirez Rodriguez" userId="773ea530-8d12-41c6-88be-81d19e530393" providerId="ADAL" clId="{DDAC8BB4-9692-4D0A-BCB7-C5FE6D99C5B8}" dt="2025-02-06T20:51:28.010" v="3779" actId="207"/>
          <ac:spMkLst>
            <pc:docMk/>
            <pc:sldMk cId="3428693364" sldId="454"/>
            <ac:spMk id="3" creationId="{182399DF-53B5-3F7E-6914-392C2FFCCA73}"/>
          </ac:spMkLst>
        </pc:spChg>
        <pc:spChg chg="add mod">
          <ac:chgData name="Edizabett, Ramirez Rodriguez" userId="773ea530-8d12-41c6-88be-81d19e530393" providerId="ADAL" clId="{DDAC8BB4-9692-4D0A-BCB7-C5FE6D99C5B8}" dt="2025-02-06T20:59:42.087" v="3828"/>
          <ac:spMkLst>
            <pc:docMk/>
            <pc:sldMk cId="3428693364" sldId="454"/>
            <ac:spMk id="4" creationId="{E049CD6F-761B-4627-6410-727B6F0EB892}"/>
          </ac:spMkLst>
        </pc:spChg>
      </pc:sldChg>
      <pc:sldChg chg="addSp modSp add mod">
        <pc:chgData name="Edizabett, Ramirez Rodriguez" userId="773ea530-8d12-41c6-88be-81d19e530393" providerId="ADAL" clId="{DDAC8BB4-9692-4D0A-BCB7-C5FE6D99C5B8}" dt="2025-02-06T21:01:40.070" v="3850" actId="1076"/>
        <pc:sldMkLst>
          <pc:docMk/>
          <pc:sldMk cId="1495617480" sldId="455"/>
        </pc:sldMkLst>
        <pc:spChg chg="add mod">
          <ac:chgData name="Edizabett, Ramirez Rodriguez" userId="773ea530-8d12-41c6-88be-81d19e530393" providerId="ADAL" clId="{DDAC8BB4-9692-4D0A-BCB7-C5FE6D99C5B8}" dt="2025-02-06T21:01:28.249" v="3845"/>
          <ac:spMkLst>
            <pc:docMk/>
            <pc:sldMk cId="1495617480" sldId="455"/>
            <ac:spMk id="3" creationId="{C638EACC-DD11-AE7D-5B90-016BE3ACBF11}"/>
          </ac:spMkLst>
        </pc:spChg>
        <pc:picChg chg="mod">
          <ac:chgData name="Edizabett, Ramirez Rodriguez" userId="773ea530-8d12-41c6-88be-81d19e530393" providerId="ADAL" clId="{DDAC8BB4-9692-4D0A-BCB7-C5FE6D99C5B8}" dt="2025-02-06T21:01:40.070" v="3850" actId="1076"/>
          <ac:picMkLst>
            <pc:docMk/>
            <pc:sldMk cId="1495617480" sldId="455"/>
            <ac:picMk id="4" creationId="{5B3C57BF-B947-8FED-46B3-27C597CEDCDD}"/>
          </ac:picMkLst>
        </pc:picChg>
        <pc:picChg chg="mod">
          <ac:chgData name="Edizabett, Ramirez Rodriguez" userId="773ea530-8d12-41c6-88be-81d19e530393" providerId="ADAL" clId="{DDAC8BB4-9692-4D0A-BCB7-C5FE6D99C5B8}" dt="2025-02-06T21:01:37.655" v="3849" actId="14100"/>
          <ac:picMkLst>
            <pc:docMk/>
            <pc:sldMk cId="1495617480" sldId="455"/>
            <ac:picMk id="6" creationId="{5A265275-984F-EB50-6AFA-3B1E6FFCBC00}"/>
          </ac:picMkLst>
        </pc:picChg>
      </pc:sldChg>
      <pc:sldChg chg="addSp modSp add mod">
        <pc:chgData name="Edizabett, Ramirez Rodriguez" userId="773ea530-8d12-41c6-88be-81d19e530393" providerId="ADAL" clId="{DDAC8BB4-9692-4D0A-BCB7-C5FE6D99C5B8}" dt="2025-02-06T21:02:25.696" v="3861" actId="1076"/>
        <pc:sldMkLst>
          <pc:docMk/>
          <pc:sldMk cId="996070280" sldId="456"/>
        </pc:sldMkLst>
        <pc:spChg chg="add mod">
          <ac:chgData name="Edizabett, Ramirez Rodriguez" userId="773ea530-8d12-41c6-88be-81d19e530393" providerId="ADAL" clId="{DDAC8BB4-9692-4D0A-BCB7-C5FE6D99C5B8}" dt="2025-02-06T21:01:50.589" v="3852"/>
          <ac:spMkLst>
            <pc:docMk/>
            <pc:sldMk cId="996070280" sldId="456"/>
            <ac:spMk id="3" creationId="{3E5318D4-02F6-C077-0FBC-F9BF25A30B66}"/>
          </ac:spMkLst>
        </pc:spChg>
        <pc:spChg chg="mod">
          <ac:chgData name="Edizabett, Ramirez Rodriguez" userId="773ea530-8d12-41c6-88be-81d19e530393" providerId="ADAL" clId="{DDAC8BB4-9692-4D0A-BCB7-C5FE6D99C5B8}" dt="2025-02-06T21:02:25.696" v="3861" actId="1076"/>
          <ac:spMkLst>
            <pc:docMk/>
            <pc:sldMk cId="996070280" sldId="456"/>
            <ac:spMk id="5" creationId="{857BCD16-FD61-6ACB-8091-DDEEBCB60D58}"/>
          </ac:spMkLst>
        </pc:spChg>
      </pc:sldChg>
      <pc:sldChg chg="addSp modSp add mod">
        <pc:chgData name="Edizabett, Ramirez Rodriguez" userId="773ea530-8d12-41c6-88be-81d19e530393" providerId="ADAL" clId="{DDAC8BB4-9692-4D0A-BCB7-C5FE6D99C5B8}" dt="2025-02-06T21:01:45.839" v="3851"/>
        <pc:sldMkLst>
          <pc:docMk/>
          <pc:sldMk cId="1265542560" sldId="458"/>
        </pc:sldMkLst>
        <pc:spChg chg="add mod">
          <ac:chgData name="Edizabett, Ramirez Rodriguez" userId="773ea530-8d12-41c6-88be-81d19e530393" providerId="ADAL" clId="{DDAC8BB4-9692-4D0A-BCB7-C5FE6D99C5B8}" dt="2025-02-06T21:01:45.839" v="3851"/>
          <ac:spMkLst>
            <pc:docMk/>
            <pc:sldMk cId="1265542560" sldId="458"/>
            <ac:spMk id="4" creationId="{0D87E191-6659-A7FD-C816-0AA607252512}"/>
          </ac:spMkLst>
        </pc:spChg>
        <pc:spChg chg="mod">
          <ac:chgData name="Edizabett, Ramirez Rodriguez" userId="773ea530-8d12-41c6-88be-81d19e530393" providerId="ADAL" clId="{DDAC8BB4-9692-4D0A-BCB7-C5FE6D99C5B8}" dt="2025-02-06T20:52:11.251" v="3780" actId="207"/>
          <ac:spMkLst>
            <pc:docMk/>
            <pc:sldMk cId="1265542560" sldId="458"/>
            <ac:spMk id="6" creationId="{B8F05B1C-18A6-A1EB-A295-2B6961F46A62}"/>
          </ac:spMkLst>
        </pc:spChg>
      </pc:sldChg>
      <pc:sldChg chg="addSp modSp add">
        <pc:chgData name="Edizabett, Ramirez Rodriguez" userId="773ea530-8d12-41c6-88be-81d19e530393" providerId="ADAL" clId="{DDAC8BB4-9692-4D0A-BCB7-C5FE6D99C5B8}" dt="2025-02-06T21:00:07.106" v="3833"/>
        <pc:sldMkLst>
          <pc:docMk/>
          <pc:sldMk cId="215808656" sldId="460"/>
        </pc:sldMkLst>
        <pc:spChg chg="add mod">
          <ac:chgData name="Edizabett, Ramirez Rodriguez" userId="773ea530-8d12-41c6-88be-81d19e530393" providerId="ADAL" clId="{DDAC8BB4-9692-4D0A-BCB7-C5FE6D99C5B8}" dt="2025-02-06T21:00:07.106" v="3833"/>
          <ac:spMkLst>
            <pc:docMk/>
            <pc:sldMk cId="215808656" sldId="460"/>
            <ac:spMk id="3" creationId="{96B44CE0-1DDD-B37C-C4B7-8EE21FD3B93C}"/>
          </ac:spMkLst>
        </pc:spChg>
      </pc:sldChg>
      <pc:sldChg chg="addSp modSp add mod">
        <pc:chgData name="Edizabett, Ramirez Rodriguez" userId="773ea530-8d12-41c6-88be-81d19e530393" providerId="ADAL" clId="{DDAC8BB4-9692-4D0A-BCB7-C5FE6D99C5B8}" dt="2025-02-06T21:03:12.540" v="3869"/>
        <pc:sldMkLst>
          <pc:docMk/>
          <pc:sldMk cId="896718447" sldId="461"/>
        </pc:sldMkLst>
        <pc:spChg chg="add mod">
          <ac:chgData name="Edizabett, Ramirez Rodriguez" userId="773ea530-8d12-41c6-88be-81d19e530393" providerId="ADAL" clId="{DDAC8BB4-9692-4D0A-BCB7-C5FE6D99C5B8}" dt="2025-02-06T21:03:12.540" v="3869"/>
          <ac:spMkLst>
            <pc:docMk/>
            <pc:sldMk cId="896718447" sldId="461"/>
            <ac:spMk id="3" creationId="{1773D6DE-58AE-B5EB-325D-F5D0CD76AF0D}"/>
          </ac:spMkLst>
        </pc:spChg>
        <pc:picChg chg="mod">
          <ac:chgData name="Edizabett, Ramirez Rodriguez" userId="773ea530-8d12-41c6-88be-81d19e530393" providerId="ADAL" clId="{DDAC8BB4-9692-4D0A-BCB7-C5FE6D99C5B8}" dt="2025-02-06T21:03:10.178" v="3868" actId="14100"/>
          <ac:picMkLst>
            <pc:docMk/>
            <pc:sldMk cId="896718447" sldId="461"/>
            <ac:picMk id="4" creationId="{054F560B-C17C-CDE6-C625-D8484E60365B}"/>
          </ac:picMkLst>
        </pc:picChg>
      </pc:sldChg>
      <pc:sldChg chg="addSp delSp modSp add mod">
        <pc:chgData name="Edizabett, Ramirez Rodriguez" userId="773ea530-8d12-41c6-88be-81d19e530393" providerId="ADAL" clId="{DDAC8BB4-9692-4D0A-BCB7-C5FE6D99C5B8}" dt="2025-02-06T21:02:48.386" v="3866" actId="1076"/>
        <pc:sldMkLst>
          <pc:docMk/>
          <pc:sldMk cId="3239639095" sldId="462"/>
        </pc:sldMkLst>
        <pc:spChg chg="add mod">
          <ac:chgData name="Edizabett, Ramirez Rodriguez" userId="773ea530-8d12-41c6-88be-81d19e530393" providerId="ADAL" clId="{DDAC8BB4-9692-4D0A-BCB7-C5FE6D99C5B8}" dt="2025-02-06T21:02:39.603" v="3863"/>
          <ac:spMkLst>
            <pc:docMk/>
            <pc:sldMk cId="3239639095" sldId="462"/>
            <ac:spMk id="3" creationId="{B4C5D8C7-9881-9259-90DA-952684A48A63}"/>
          </ac:spMkLst>
        </pc:spChg>
        <pc:spChg chg="add del mod">
          <ac:chgData name="Edizabett, Ramirez Rodriguez" userId="773ea530-8d12-41c6-88be-81d19e530393" providerId="ADAL" clId="{DDAC8BB4-9692-4D0A-BCB7-C5FE6D99C5B8}" dt="2025-02-06T21:02:48.386" v="3866" actId="1076"/>
          <ac:spMkLst>
            <pc:docMk/>
            <pc:sldMk cId="3239639095" sldId="462"/>
            <ac:spMk id="4" creationId="{8F8D2051-FCA5-566E-3E9E-5F9B34435838}"/>
          </ac:spMkLst>
        </pc:spChg>
      </pc:sldChg>
      <pc:sldChg chg="addSp delSp modSp add mod">
        <pc:chgData name="Edizabett, Ramirez Rodriguez" userId="773ea530-8d12-41c6-88be-81d19e530393" providerId="ADAL" clId="{DDAC8BB4-9692-4D0A-BCB7-C5FE6D99C5B8}" dt="2025-02-06T21:04:16.245" v="3915" actId="2711"/>
        <pc:sldMkLst>
          <pc:docMk/>
          <pc:sldMk cId="3675770506" sldId="463"/>
        </pc:sldMkLst>
        <pc:spChg chg="del">
          <ac:chgData name="Edizabett, Ramirez Rodriguez" userId="773ea530-8d12-41c6-88be-81d19e530393" providerId="ADAL" clId="{DDAC8BB4-9692-4D0A-BCB7-C5FE6D99C5B8}" dt="2025-02-06T21:03:44.487" v="3910" actId="478"/>
          <ac:spMkLst>
            <pc:docMk/>
            <pc:sldMk cId="3675770506" sldId="463"/>
            <ac:spMk id="4" creationId="{27501D56-19D4-6A72-B957-344B9D88D733}"/>
          </ac:spMkLst>
        </pc:spChg>
        <pc:spChg chg="add mod">
          <ac:chgData name="Edizabett, Ramirez Rodriguez" userId="773ea530-8d12-41c6-88be-81d19e530393" providerId="ADAL" clId="{DDAC8BB4-9692-4D0A-BCB7-C5FE6D99C5B8}" dt="2025-02-06T21:03:51.728" v="3912" actId="1076"/>
          <ac:spMkLst>
            <pc:docMk/>
            <pc:sldMk cId="3675770506" sldId="463"/>
            <ac:spMk id="5" creationId="{E1BE635C-E276-0AC2-3ACE-7E20654EFF6A}"/>
          </ac:spMkLst>
        </pc:spChg>
        <pc:graphicFrameChg chg="mod">
          <ac:chgData name="Edizabett, Ramirez Rodriguez" userId="773ea530-8d12-41c6-88be-81d19e530393" providerId="ADAL" clId="{DDAC8BB4-9692-4D0A-BCB7-C5FE6D99C5B8}" dt="2025-02-06T21:04:16.245" v="3915" actId="2711"/>
          <ac:graphicFrameMkLst>
            <pc:docMk/>
            <pc:sldMk cId="3675770506" sldId="463"/>
            <ac:graphicFrameMk id="3" creationId="{4924D376-B8C1-1B76-4DAC-73D501C347B1}"/>
          </ac:graphicFrameMkLst>
        </pc:graphicFrameChg>
        <pc:picChg chg="mod">
          <ac:chgData name="Edizabett, Ramirez Rodriguez" userId="773ea530-8d12-41c6-88be-81d19e530393" providerId="ADAL" clId="{DDAC8BB4-9692-4D0A-BCB7-C5FE6D99C5B8}" dt="2025-02-06T21:03:53.800" v="3913" actId="1076"/>
          <ac:picMkLst>
            <pc:docMk/>
            <pc:sldMk cId="3675770506" sldId="463"/>
            <ac:picMk id="7" creationId="{AED8F154-6D46-F2D0-E707-69E682FE4CC8}"/>
          </ac:picMkLst>
        </pc:picChg>
      </pc:sldChg>
      <pc:sldChg chg="addSp delSp modSp add mod">
        <pc:chgData name="Edizabett, Ramirez Rodriguez" userId="773ea530-8d12-41c6-88be-81d19e530393" providerId="ADAL" clId="{DDAC8BB4-9692-4D0A-BCB7-C5FE6D99C5B8}" dt="2025-02-06T21:06:40.307" v="3918" actId="478"/>
        <pc:sldMkLst>
          <pc:docMk/>
          <pc:sldMk cId="2257134704" sldId="464"/>
        </pc:sldMkLst>
        <pc:spChg chg="del">
          <ac:chgData name="Edizabett, Ramirez Rodriguez" userId="773ea530-8d12-41c6-88be-81d19e530393" providerId="ADAL" clId="{DDAC8BB4-9692-4D0A-BCB7-C5FE6D99C5B8}" dt="2025-02-06T21:06:40.307" v="3918" actId="478"/>
          <ac:spMkLst>
            <pc:docMk/>
            <pc:sldMk cId="2257134704" sldId="464"/>
            <ac:spMk id="4" creationId="{0F3582FD-5EDF-110E-214F-17BE97307FB1}"/>
          </ac:spMkLst>
        </pc:spChg>
        <pc:spChg chg="add mod">
          <ac:chgData name="Edizabett, Ramirez Rodriguez" userId="773ea530-8d12-41c6-88be-81d19e530393" providerId="ADAL" clId="{DDAC8BB4-9692-4D0A-BCB7-C5FE6D99C5B8}" dt="2025-02-06T21:06:30.224" v="3916"/>
          <ac:spMkLst>
            <pc:docMk/>
            <pc:sldMk cId="2257134704" sldId="464"/>
            <ac:spMk id="5" creationId="{ED8FDD8F-7E7F-F197-5B5B-7243A76A01F1}"/>
          </ac:spMkLst>
        </pc:spChg>
        <pc:graphicFrameChg chg="mod">
          <ac:chgData name="Edizabett, Ramirez Rodriguez" userId="773ea530-8d12-41c6-88be-81d19e530393" providerId="ADAL" clId="{DDAC8BB4-9692-4D0A-BCB7-C5FE6D99C5B8}" dt="2025-02-06T21:06:37.767" v="3917" actId="14100"/>
          <ac:graphicFrameMkLst>
            <pc:docMk/>
            <pc:sldMk cId="2257134704" sldId="464"/>
            <ac:graphicFrameMk id="3" creationId="{86081493-735D-CCFA-E03E-A2EC0F5B6164}"/>
          </ac:graphicFrameMkLst>
        </pc:graphicFrameChg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393928747" sldId="1895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2273545568" sldId="1896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1873074485" sldId="1897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2940818021" sldId="1898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4082429684" sldId="1899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601052063" sldId="1900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3995269842" sldId="1901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3805576955" sldId="1902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1960776010" sldId="1903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2976486811" sldId="1904"/>
        </pc:sldMkLst>
      </pc:sldChg>
      <pc:sldChg chg="add">
        <pc:chgData name="Edizabett, Ramirez Rodriguez" userId="773ea530-8d12-41c6-88be-81d19e530393" providerId="ADAL" clId="{DDAC8BB4-9692-4D0A-BCB7-C5FE6D99C5B8}" dt="2025-02-06T19:15:15.163" v="3657"/>
        <pc:sldMkLst>
          <pc:docMk/>
          <pc:sldMk cId="3250937757" sldId="1905"/>
        </pc:sldMkLst>
      </pc:sldChg>
      <pc:sldChg chg="addSp delSp modSp add mod">
        <pc:chgData name="Edizabett, Ramirez Rodriguez" userId="773ea530-8d12-41c6-88be-81d19e530393" providerId="ADAL" clId="{DDAC8BB4-9692-4D0A-BCB7-C5FE6D99C5B8}" dt="2025-02-06T19:38:28.938" v="3711" actId="14100"/>
        <pc:sldMkLst>
          <pc:docMk/>
          <pc:sldMk cId="3034416491" sldId="1906"/>
        </pc:sldMkLst>
        <pc:graphicFrameChg chg="del">
          <ac:chgData name="Edizabett, Ramirez Rodriguez" userId="773ea530-8d12-41c6-88be-81d19e530393" providerId="ADAL" clId="{DDAC8BB4-9692-4D0A-BCB7-C5FE6D99C5B8}" dt="2025-02-06T19:37:50.346" v="3707" actId="478"/>
          <ac:graphicFrameMkLst>
            <pc:docMk/>
            <pc:sldMk cId="3034416491" sldId="1906"/>
            <ac:graphicFrameMk id="4" creationId="{62A6C74A-7CE4-D993-3BB1-51E0B0781532}"/>
          </ac:graphicFrameMkLst>
        </pc:graphicFrameChg>
        <pc:picChg chg="add mod">
          <ac:chgData name="Edizabett, Ramirez Rodriguez" userId="773ea530-8d12-41c6-88be-81d19e530393" providerId="ADAL" clId="{DDAC8BB4-9692-4D0A-BCB7-C5FE6D99C5B8}" dt="2025-02-06T19:38:28.938" v="3711" actId="14100"/>
          <ac:picMkLst>
            <pc:docMk/>
            <pc:sldMk cId="3034416491" sldId="1906"/>
            <ac:picMk id="3" creationId="{30EBADE7-06EC-0E43-BD53-91BD3C704535}"/>
          </ac:picMkLst>
        </pc:picChg>
      </pc:sldChg>
      <pc:sldChg chg="addSp delSp modSp add mod">
        <pc:chgData name="Edizabett, Ramirez Rodriguez" userId="773ea530-8d12-41c6-88be-81d19e530393" providerId="ADAL" clId="{DDAC8BB4-9692-4D0A-BCB7-C5FE6D99C5B8}" dt="2025-02-06T19:49:43.190" v="3717" actId="1076"/>
        <pc:sldMkLst>
          <pc:docMk/>
          <pc:sldMk cId="3603095476" sldId="1907"/>
        </pc:sldMkLst>
        <pc:picChg chg="del">
          <ac:chgData name="Edizabett, Ramirez Rodriguez" userId="773ea530-8d12-41c6-88be-81d19e530393" providerId="ADAL" clId="{DDAC8BB4-9692-4D0A-BCB7-C5FE6D99C5B8}" dt="2025-02-06T19:38:52.858" v="3713" actId="478"/>
          <ac:picMkLst>
            <pc:docMk/>
            <pc:sldMk cId="3603095476" sldId="1907"/>
            <ac:picMk id="3" creationId="{0BB7E950-3EA5-6D00-5321-A9C58E3F0483}"/>
          </ac:picMkLst>
        </pc:picChg>
        <pc:picChg chg="add mod">
          <ac:chgData name="Edizabett, Ramirez Rodriguez" userId="773ea530-8d12-41c6-88be-81d19e530393" providerId="ADAL" clId="{DDAC8BB4-9692-4D0A-BCB7-C5FE6D99C5B8}" dt="2025-02-06T19:49:43.190" v="3717" actId="1076"/>
          <ac:picMkLst>
            <pc:docMk/>
            <pc:sldMk cId="3603095476" sldId="1907"/>
            <ac:picMk id="4" creationId="{6D3198F4-EF40-4AFC-C182-6D1699E7B1F5}"/>
          </ac:picMkLst>
        </pc:picChg>
      </pc:sldChg>
      <pc:sldChg chg="addSp modSp new mod">
        <pc:chgData name="Edizabett, Ramirez Rodriguez" userId="773ea530-8d12-41c6-88be-81d19e530393" providerId="ADAL" clId="{DDAC8BB4-9692-4D0A-BCB7-C5FE6D99C5B8}" dt="2025-02-06T20:50:35.653" v="3773" actId="313"/>
        <pc:sldMkLst>
          <pc:docMk/>
          <pc:sldMk cId="3668723352" sldId="1908"/>
        </pc:sldMkLst>
        <pc:spChg chg="add mod">
          <ac:chgData name="Edizabett, Ramirez Rodriguez" userId="773ea530-8d12-41c6-88be-81d19e530393" providerId="ADAL" clId="{DDAC8BB4-9692-4D0A-BCB7-C5FE6D99C5B8}" dt="2025-02-06T19:53:39.239" v="3719"/>
          <ac:spMkLst>
            <pc:docMk/>
            <pc:sldMk cId="3668723352" sldId="1908"/>
            <ac:spMk id="2" creationId="{FA648867-55EF-5802-2C6E-0593C7895091}"/>
          </ac:spMkLst>
        </pc:spChg>
        <pc:graphicFrameChg chg="add mod modGraphic">
          <ac:chgData name="Edizabett, Ramirez Rodriguez" userId="773ea530-8d12-41c6-88be-81d19e530393" providerId="ADAL" clId="{DDAC8BB4-9692-4D0A-BCB7-C5FE6D99C5B8}" dt="2025-02-06T20:50:35.653" v="3773" actId="313"/>
          <ac:graphicFrameMkLst>
            <pc:docMk/>
            <pc:sldMk cId="3668723352" sldId="1908"/>
            <ac:graphicFrameMk id="3" creationId="{1AA9ACC0-C282-83B7-2F6B-C98A3B441842}"/>
          </ac:graphicFrameMkLst>
        </pc:graphicFrameChg>
      </pc:sldChg>
      <pc:sldChg chg="addSp modSp new mod">
        <pc:chgData name="Edizabett, Ramirez Rodriguez" userId="773ea530-8d12-41c6-88be-81d19e530393" providerId="ADAL" clId="{DDAC8BB4-9692-4D0A-BCB7-C5FE6D99C5B8}" dt="2025-02-07T15:52:35.054" v="4127" actId="20577"/>
        <pc:sldMkLst>
          <pc:docMk/>
          <pc:sldMk cId="1103942521" sldId="1909"/>
        </pc:sldMkLst>
        <pc:spChg chg="add mod">
          <ac:chgData name="Edizabett, Ramirez Rodriguez" userId="773ea530-8d12-41c6-88be-81d19e530393" providerId="ADAL" clId="{DDAC8BB4-9692-4D0A-BCB7-C5FE6D99C5B8}" dt="2025-02-07T15:52:35.054" v="4127" actId="20577"/>
          <ac:spMkLst>
            <pc:docMk/>
            <pc:sldMk cId="1103942521" sldId="1909"/>
            <ac:spMk id="2" creationId="{C9944CFA-B197-531E-362F-CC11DA075D62}"/>
          </ac:spMkLst>
        </pc:spChg>
        <pc:spChg chg="add mod">
          <ac:chgData name="Edizabett, Ramirez Rodriguez" userId="773ea530-8d12-41c6-88be-81d19e530393" providerId="ADAL" clId="{DDAC8BB4-9692-4D0A-BCB7-C5FE6D99C5B8}" dt="2025-02-06T20:42:38.688" v="3737" actId="113"/>
          <ac:spMkLst>
            <pc:docMk/>
            <pc:sldMk cId="1103942521" sldId="1909"/>
            <ac:spMk id="3" creationId="{CABCC317-333B-2CC5-DC90-3AB781C88F82}"/>
          </ac:spMkLst>
        </pc:spChg>
        <pc:spChg chg="add mod">
          <ac:chgData name="Edizabett, Ramirez Rodriguez" userId="773ea530-8d12-41c6-88be-81d19e530393" providerId="ADAL" clId="{DDAC8BB4-9692-4D0A-BCB7-C5FE6D99C5B8}" dt="2025-02-06T20:42:55.442" v="3740"/>
          <ac:spMkLst>
            <pc:docMk/>
            <pc:sldMk cId="1103942521" sldId="1909"/>
            <ac:spMk id="4" creationId="{62C7CF3F-5E44-D7C6-B5B7-3DCC30552B78}"/>
          </ac:spMkLst>
        </pc:spChg>
      </pc:sldChg>
      <pc:sldChg chg="new del">
        <pc:chgData name="Edizabett, Ramirez Rodriguez" userId="773ea530-8d12-41c6-88be-81d19e530393" providerId="ADAL" clId="{DDAC8BB4-9692-4D0A-BCB7-C5FE6D99C5B8}" dt="2025-02-06T21:07:43.340" v="3920" actId="47"/>
        <pc:sldMkLst>
          <pc:docMk/>
          <pc:sldMk cId="74060512" sldId="1910"/>
        </pc:sldMkLst>
      </pc:sldChg>
      <pc:sldChg chg="modSp new mod">
        <pc:chgData name="Edizabett, Ramirez Rodriguez" userId="773ea530-8d12-41c6-88be-81d19e530393" providerId="ADAL" clId="{DDAC8BB4-9692-4D0A-BCB7-C5FE6D99C5B8}" dt="2025-02-06T21:10:47.476" v="4119" actId="20577"/>
        <pc:sldMkLst>
          <pc:docMk/>
          <pc:sldMk cId="2475107223" sldId="1910"/>
        </pc:sldMkLst>
        <pc:spChg chg="mod">
          <ac:chgData name="Edizabett, Ramirez Rodriguez" userId="773ea530-8d12-41c6-88be-81d19e530393" providerId="ADAL" clId="{DDAC8BB4-9692-4D0A-BCB7-C5FE6D99C5B8}" dt="2025-02-06T21:10:47.476" v="4119" actId="20577"/>
          <ac:spMkLst>
            <pc:docMk/>
            <pc:sldMk cId="2475107223" sldId="1910"/>
            <ac:spMk id="2" creationId="{C77CEA7C-CBFD-E900-F8B8-23574AE750DC}"/>
          </ac:spMkLst>
        </pc:spChg>
        <pc:spChg chg="mod">
          <ac:chgData name="Edizabett, Ramirez Rodriguez" userId="773ea530-8d12-41c6-88be-81d19e530393" providerId="ADAL" clId="{DDAC8BB4-9692-4D0A-BCB7-C5FE6D99C5B8}" dt="2025-02-06T21:10:39.236" v="4118" actId="14100"/>
          <ac:spMkLst>
            <pc:docMk/>
            <pc:sldMk cId="2475107223" sldId="1910"/>
            <ac:spMk id="3" creationId="{83983A98-69D4-0213-BE99-F50BA26B9C96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42597E-D687-4305-9770-D146FA65ACFF}" type="doc">
      <dgm:prSet loTypeId="urn:microsoft.com/office/officeart/2018/2/layout/IconVerticalSolidList" loCatId="icon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4EEBA9E-34E5-4F73-A530-D12658C35A4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b="1" i="0" dirty="0">
              <a:latin typeface="Arial Narrow" panose="020B0606020202030204" pitchFamily="34" charset="0"/>
            </a:rPr>
            <a:t>I. Seguimiento Plan de Acción Componente Oferta</a:t>
          </a:r>
          <a:endParaRPr lang="en-US" sz="2400" b="1" dirty="0">
            <a:latin typeface="Arial Narrow" panose="020B0606020202030204" pitchFamily="34" charset="0"/>
          </a:endParaRPr>
        </a:p>
      </dgm:t>
    </dgm:pt>
    <dgm:pt modelId="{F445C355-8F3D-4A56-BEAE-FFCB5C3E1C6D}" type="parTrans" cxnId="{ED083993-35D7-4249-AE99-FDFB616517E7}">
      <dgm:prSet/>
      <dgm:spPr/>
      <dgm:t>
        <a:bodyPr/>
        <a:lstStyle/>
        <a:p>
          <a:endParaRPr lang="en-US" sz="2400" b="1">
            <a:latin typeface="Arial Narrow" panose="020B0606020202030204" pitchFamily="34" charset="0"/>
          </a:endParaRPr>
        </a:p>
      </dgm:t>
    </dgm:pt>
    <dgm:pt modelId="{44D3AD83-7642-45B7-8D3E-59C88CB9753D}" type="sibTrans" cxnId="{ED083993-35D7-4249-AE99-FDFB616517E7}">
      <dgm:prSet/>
      <dgm:spPr/>
      <dgm:t>
        <a:bodyPr/>
        <a:lstStyle/>
        <a:p>
          <a:endParaRPr lang="en-US" sz="2400" b="1">
            <a:latin typeface="Arial Narrow" panose="020B0606020202030204" pitchFamily="34" charset="0"/>
          </a:endParaRPr>
        </a:p>
      </dgm:t>
    </dgm:pt>
    <dgm:pt modelId="{7B37C854-FDC0-4F7B-B07E-04293EE575ED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b="1" i="0" dirty="0">
              <a:latin typeface="Arial Narrow" panose="020B0606020202030204" pitchFamily="34" charset="0"/>
            </a:rPr>
            <a:t>III. Seguimiento Plan de Acción Componente Redes</a:t>
          </a:r>
          <a:endParaRPr lang="en-US" sz="2400" b="1" dirty="0">
            <a:latin typeface="Arial Narrow" panose="020B0606020202030204" pitchFamily="34" charset="0"/>
          </a:endParaRPr>
        </a:p>
      </dgm:t>
    </dgm:pt>
    <dgm:pt modelId="{48EF6713-7D4D-4ABD-B408-6B533EEB0002}" type="parTrans" cxnId="{AF5889E0-C4CB-4471-B270-74CB3AD8E846}">
      <dgm:prSet/>
      <dgm:spPr/>
      <dgm:t>
        <a:bodyPr/>
        <a:lstStyle/>
        <a:p>
          <a:endParaRPr lang="en-US" sz="2400" b="1">
            <a:latin typeface="Arial Narrow" panose="020B0606020202030204" pitchFamily="34" charset="0"/>
          </a:endParaRPr>
        </a:p>
      </dgm:t>
    </dgm:pt>
    <dgm:pt modelId="{018F9D89-9895-4ED8-9B1F-94DB19855D3B}" type="sibTrans" cxnId="{AF5889E0-C4CB-4471-B270-74CB3AD8E846}">
      <dgm:prSet/>
      <dgm:spPr/>
      <dgm:t>
        <a:bodyPr/>
        <a:lstStyle/>
        <a:p>
          <a:endParaRPr lang="en-US" sz="2400" b="1">
            <a:latin typeface="Arial Narrow" panose="020B0606020202030204" pitchFamily="34" charset="0"/>
          </a:endParaRPr>
        </a:p>
      </dgm:t>
    </dgm:pt>
    <dgm:pt modelId="{CDAFE422-42AA-4E71-8C1B-566C470E6316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b="1" i="0" dirty="0">
              <a:latin typeface="Arial Narrow" panose="020B0606020202030204" pitchFamily="34" charset="0"/>
            </a:rPr>
            <a:t>V. </a:t>
          </a:r>
          <a:r>
            <a:rPr lang="en-US" sz="2400" b="1" i="0" dirty="0" err="1">
              <a:latin typeface="Arial Narrow" panose="020B0606020202030204" pitchFamily="34" charset="0"/>
            </a:rPr>
            <a:t>Varios</a:t>
          </a:r>
          <a:endParaRPr lang="en-US" sz="2400" b="1" dirty="0">
            <a:latin typeface="Arial Narrow" panose="020B0606020202030204" pitchFamily="34" charset="0"/>
          </a:endParaRPr>
        </a:p>
      </dgm:t>
    </dgm:pt>
    <dgm:pt modelId="{37016A20-6ABD-42A7-B210-33C7038AB4D3}" type="parTrans" cxnId="{DAF7ACAC-2472-452F-A576-6276FB2644CB}">
      <dgm:prSet/>
      <dgm:spPr/>
      <dgm:t>
        <a:bodyPr/>
        <a:lstStyle/>
        <a:p>
          <a:endParaRPr lang="en-US" sz="2400" b="1">
            <a:latin typeface="Arial Narrow" panose="020B0606020202030204" pitchFamily="34" charset="0"/>
          </a:endParaRPr>
        </a:p>
      </dgm:t>
    </dgm:pt>
    <dgm:pt modelId="{96A8D1D9-A623-403A-98AF-334E14A6A95E}" type="sibTrans" cxnId="{DAF7ACAC-2472-452F-A576-6276FB2644CB}">
      <dgm:prSet/>
      <dgm:spPr/>
      <dgm:t>
        <a:bodyPr/>
        <a:lstStyle/>
        <a:p>
          <a:endParaRPr lang="en-US" sz="2400" b="1">
            <a:latin typeface="Arial Narrow" panose="020B0606020202030204" pitchFamily="34" charset="0"/>
          </a:endParaRPr>
        </a:p>
      </dgm:t>
    </dgm:pt>
    <dgm:pt modelId="{68660698-C278-4012-82CD-0F72573B4170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b="1" dirty="0">
              <a:latin typeface="Arial Narrow" panose="020B0606020202030204" pitchFamily="34" charset="0"/>
            </a:rPr>
            <a:t>II. </a:t>
          </a:r>
          <a:r>
            <a:rPr lang="en-US" sz="2400" b="1" dirty="0" err="1">
              <a:latin typeface="Arial Narrow" panose="020B0606020202030204" pitchFamily="34" charset="0"/>
            </a:rPr>
            <a:t>Indicadores</a:t>
          </a:r>
          <a:r>
            <a:rPr lang="en-US" sz="2400" b="1" dirty="0">
              <a:latin typeface="Arial Narrow" panose="020B0606020202030204" pitchFamily="34" charset="0"/>
            </a:rPr>
            <a:t> de </a:t>
          </a:r>
          <a:r>
            <a:rPr lang="en-US" sz="2400" b="1" dirty="0" err="1">
              <a:latin typeface="Arial Narrow" panose="020B0606020202030204" pitchFamily="34" charset="0"/>
            </a:rPr>
            <a:t>oferta</a:t>
          </a:r>
          <a:r>
            <a:rPr lang="en-US" sz="2400" b="1" dirty="0">
              <a:latin typeface="Arial Narrow" panose="020B0606020202030204" pitchFamily="34" charset="0"/>
            </a:rPr>
            <a:t> de </a:t>
          </a:r>
          <a:r>
            <a:rPr lang="en-US" sz="2400" b="1" dirty="0" err="1">
              <a:latin typeface="Arial Narrow" panose="020B0606020202030204" pitchFamily="34" charset="0"/>
            </a:rPr>
            <a:t>servicios</a:t>
          </a:r>
          <a:r>
            <a:rPr lang="en-US" sz="2400" b="1" dirty="0">
              <a:latin typeface="Arial Narrow" panose="020B0606020202030204" pitchFamily="34" charset="0"/>
            </a:rPr>
            <a:t> de </a:t>
          </a:r>
          <a:r>
            <a:rPr lang="en-US" sz="2400" b="1" dirty="0" err="1">
              <a:latin typeface="Arial Narrow" panose="020B0606020202030204" pitchFamily="34" charset="0"/>
            </a:rPr>
            <a:t>salud</a:t>
          </a:r>
          <a:r>
            <a:rPr lang="en-US" sz="2400" b="1" dirty="0">
              <a:latin typeface="Arial Narrow" panose="020B0606020202030204" pitchFamily="34" charset="0"/>
            </a:rPr>
            <a:t>  </a:t>
          </a:r>
          <a:r>
            <a:rPr lang="en-US" sz="2400" b="1" dirty="0" err="1">
              <a:latin typeface="Arial Narrow" panose="020B0606020202030204" pitchFamily="34" charset="0"/>
            </a:rPr>
            <a:t>tercer</a:t>
          </a:r>
          <a:r>
            <a:rPr lang="en-US" sz="2400" b="1" dirty="0">
              <a:latin typeface="Arial Narrow" panose="020B0606020202030204" pitchFamily="34" charset="0"/>
            </a:rPr>
            <a:t> </a:t>
          </a:r>
          <a:r>
            <a:rPr lang="en-US" sz="2400" b="1" dirty="0" err="1">
              <a:latin typeface="Arial Narrow" panose="020B0606020202030204" pitchFamily="34" charset="0"/>
            </a:rPr>
            <a:t>trimestre</a:t>
          </a:r>
          <a:r>
            <a:rPr lang="en-US" sz="2400" b="1" dirty="0">
              <a:latin typeface="Arial Narrow" panose="020B0606020202030204" pitchFamily="34" charset="0"/>
            </a:rPr>
            <a:t> 2024 - </a:t>
          </a:r>
          <a:r>
            <a:rPr lang="en-US" sz="2400" b="1" dirty="0" err="1">
              <a:latin typeface="Arial Narrow" panose="020B0606020202030204" pitchFamily="34" charset="0"/>
            </a:rPr>
            <a:t>enero</a:t>
          </a:r>
          <a:r>
            <a:rPr lang="en-US" sz="2400" b="1" dirty="0">
              <a:latin typeface="Arial Narrow" panose="020B0606020202030204" pitchFamily="34" charset="0"/>
            </a:rPr>
            <a:t> 2025</a:t>
          </a:r>
        </a:p>
      </dgm:t>
    </dgm:pt>
    <dgm:pt modelId="{C841DBC3-45EC-4AF3-B735-61CE6CB90161}" type="parTrans" cxnId="{712EB7C8-1868-4350-BEF5-239D969B10D1}">
      <dgm:prSet/>
      <dgm:spPr/>
      <dgm:t>
        <a:bodyPr/>
        <a:lstStyle/>
        <a:p>
          <a:endParaRPr lang="es-CO" sz="2400" b="1"/>
        </a:p>
      </dgm:t>
    </dgm:pt>
    <dgm:pt modelId="{2022E536-9B08-4E8E-8BA6-7AD7094AA9E7}" type="sibTrans" cxnId="{712EB7C8-1868-4350-BEF5-239D969B10D1}">
      <dgm:prSet/>
      <dgm:spPr/>
      <dgm:t>
        <a:bodyPr/>
        <a:lstStyle/>
        <a:p>
          <a:endParaRPr lang="es-CO" sz="2400" b="1"/>
        </a:p>
      </dgm:t>
    </dgm:pt>
    <dgm:pt modelId="{A4407086-986B-4A5E-9E48-EA65B46E288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b="1" dirty="0">
              <a:latin typeface="Arial Narrow" panose="020B0606020202030204" pitchFamily="34" charset="0"/>
            </a:rPr>
            <a:t>IV. </a:t>
          </a:r>
          <a:r>
            <a:rPr lang="en-US" sz="2400" b="1" dirty="0" err="1">
              <a:latin typeface="Arial Narrow" panose="020B0606020202030204" pitchFamily="34" charset="0"/>
            </a:rPr>
            <a:t>Revisión</a:t>
          </a:r>
          <a:r>
            <a:rPr lang="en-US" sz="2400" b="1" dirty="0">
              <a:latin typeface="Arial Narrow" panose="020B0606020202030204" pitchFamily="34" charset="0"/>
            </a:rPr>
            <a:t> </a:t>
          </a:r>
          <a:r>
            <a:rPr lang="en-US" sz="2400" b="1" dirty="0" err="1">
              <a:latin typeface="Arial Narrow" panose="020B0606020202030204" pitchFamily="34" charset="0"/>
            </a:rPr>
            <a:t>resultados</a:t>
          </a:r>
          <a:r>
            <a:rPr lang="en-US" sz="2400" b="1" dirty="0">
              <a:latin typeface="Arial Narrow" panose="020B0606020202030204" pitchFamily="34" charset="0"/>
            </a:rPr>
            <a:t> 2024 - </a:t>
          </a:r>
          <a:r>
            <a:rPr lang="en-US" sz="2400" b="1" dirty="0" err="1">
              <a:latin typeface="Arial Narrow" panose="020B0606020202030204" pitchFamily="34" charset="0"/>
            </a:rPr>
            <a:t>seguimiento</a:t>
          </a:r>
          <a:r>
            <a:rPr lang="en-US" sz="2400" b="1" dirty="0">
              <a:latin typeface="Arial Narrow" panose="020B0606020202030204" pitchFamily="34" charset="0"/>
            </a:rPr>
            <a:t> </a:t>
          </a:r>
          <a:r>
            <a:rPr lang="en-US" sz="2400" b="1" dirty="0" err="1">
              <a:latin typeface="Arial Narrow" panose="020B0606020202030204" pitchFamily="34" charset="0"/>
            </a:rPr>
            <a:t>indicadores</a:t>
          </a:r>
          <a:r>
            <a:rPr lang="en-US" sz="2400" b="1" dirty="0">
              <a:latin typeface="Arial Narrow" panose="020B0606020202030204" pitchFamily="34" charset="0"/>
            </a:rPr>
            <a:t> </a:t>
          </a:r>
          <a:r>
            <a:rPr lang="en-US" sz="2400" b="1" dirty="0" err="1">
              <a:latin typeface="Arial Narrow" panose="020B0606020202030204" pitchFamily="34" charset="0"/>
            </a:rPr>
            <a:t>tercer</a:t>
          </a:r>
          <a:r>
            <a:rPr lang="en-US" sz="2400" b="1" dirty="0">
              <a:latin typeface="Arial Narrow" panose="020B0606020202030204" pitchFamily="34" charset="0"/>
            </a:rPr>
            <a:t> trimester 2024 y </a:t>
          </a:r>
          <a:r>
            <a:rPr lang="en-US" sz="2400" b="1" dirty="0" err="1">
              <a:latin typeface="Arial Narrow" panose="020B0606020202030204" pitchFamily="34" charset="0"/>
            </a:rPr>
            <a:t>enero</a:t>
          </a:r>
          <a:r>
            <a:rPr lang="en-US" sz="2400" b="1" dirty="0">
              <a:latin typeface="Arial Narrow" panose="020B0606020202030204" pitchFamily="34" charset="0"/>
            </a:rPr>
            <a:t> 2025 - Redes</a:t>
          </a:r>
        </a:p>
      </dgm:t>
    </dgm:pt>
    <dgm:pt modelId="{C0AA68F4-B580-4835-AE78-561D7B1ECCC8}" type="parTrans" cxnId="{8A679140-3738-4214-BF8A-310DBB61AE36}">
      <dgm:prSet/>
      <dgm:spPr/>
      <dgm:t>
        <a:bodyPr/>
        <a:lstStyle/>
        <a:p>
          <a:endParaRPr lang="es-CO" sz="2400" b="1"/>
        </a:p>
      </dgm:t>
    </dgm:pt>
    <dgm:pt modelId="{DFFFF160-FC55-4FFA-B565-860D00C05DC6}" type="sibTrans" cxnId="{8A679140-3738-4214-BF8A-310DBB61AE36}">
      <dgm:prSet/>
      <dgm:spPr/>
      <dgm:t>
        <a:bodyPr/>
        <a:lstStyle/>
        <a:p>
          <a:endParaRPr lang="es-CO" sz="2400" b="1"/>
        </a:p>
      </dgm:t>
    </dgm:pt>
    <dgm:pt modelId="{69339A2F-57E7-4C4F-BB0B-F6394A3B586E}" type="pres">
      <dgm:prSet presAssocID="{F442597E-D687-4305-9770-D146FA65ACFF}" presName="root" presStyleCnt="0">
        <dgm:presLayoutVars>
          <dgm:dir/>
          <dgm:resizeHandles val="exact"/>
        </dgm:presLayoutVars>
      </dgm:prSet>
      <dgm:spPr/>
    </dgm:pt>
    <dgm:pt modelId="{0893577F-7E90-4B49-98EB-686B27A3CC32}" type="pres">
      <dgm:prSet presAssocID="{34EEBA9E-34E5-4F73-A530-D12658C35A4C}" presName="compNode" presStyleCnt="0"/>
      <dgm:spPr/>
    </dgm:pt>
    <dgm:pt modelId="{6B5D3EB9-51C8-42A0-9173-9D9B87B68A08}" type="pres">
      <dgm:prSet presAssocID="{34EEBA9E-34E5-4F73-A530-D12658C35A4C}" presName="bgRect" presStyleLbl="bgShp" presStyleIdx="0" presStyleCnt="5" custLinFactNeighborX="-2052" custLinFactNeighborY="-37497"/>
      <dgm:spPr/>
    </dgm:pt>
    <dgm:pt modelId="{91A35BFE-8725-4DD3-8925-C0BF49BA7B82}" type="pres">
      <dgm:prSet presAssocID="{34EEBA9E-34E5-4F73-A530-D12658C35A4C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ca de verificación"/>
        </a:ext>
      </dgm:extLst>
    </dgm:pt>
    <dgm:pt modelId="{91AFC46A-9AAD-44E1-9B19-E377B57F8916}" type="pres">
      <dgm:prSet presAssocID="{34EEBA9E-34E5-4F73-A530-D12658C35A4C}" presName="spaceRect" presStyleCnt="0"/>
      <dgm:spPr/>
    </dgm:pt>
    <dgm:pt modelId="{5AC7DD6C-64D8-4EB9-8CFC-9CF774F7D4CE}" type="pres">
      <dgm:prSet presAssocID="{34EEBA9E-34E5-4F73-A530-D12658C35A4C}" presName="parTx" presStyleLbl="revTx" presStyleIdx="0" presStyleCnt="5">
        <dgm:presLayoutVars>
          <dgm:chMax val="0"/>
          <dgm:chPref val="0"/>
        </dgm:presLayoutVars>
      </dgm:prSet>
      <dgm:spPr/>
    </dgm:pt>
    <dgm:pt modelId="{F9D7E84C-9C2E-44B0-813B-0A9D615FAF1B}" type="pres">
      <dgm:prSet presAssocID="{44D3AD83-7642-45B7-8D3E-59C88CB9753D}" presName="sibTrans" presStyleCnt="0"/>
      <dgm:spPr/>
    </dgm:pt>
    <dgm:pt modelId="{C97A4AAC-7B68-42C9-8276-3CD82A223D07}" type="pres">
      <dgm:prSet presAssocID="{68660698-C278-4012-82CD-0F72573B4170}" presName="compNode" presStyleCnt="0"/>
      <dgm:spPr/>
    </dgm:pt>
    <dgm:pt modelId="{8F4BFA93-11C4-44A8-8A71-3B3D25352E4D}" type="pres">
      <dgm:prSet presAssocID="{68660698-C278-4012-82CD-0F72573B4170}" presName="bgRect" presStyleLbl="bgShp" presStyleIdx="1" presStyleCnt="5"/>
      <dgm:spPr/>
    </dgm:pt>
    <dgm:pt modelId="{1A09FA1B-A437-46DE-B89A-4EF1C95E4426}" type="pres">
      <dgm:prSet presAssocID="{68660698-C278-4012-82CD-0F72573B4170}" presName="iconRect" presStyleLbl="node1" presStyleIdx="1" presStyleCnt="5"/>
      <dgm:spPr/>
    </dgm:pt>
    <dgm:pt modelId="{63DB4CAD-E1C6-449C-BF23-9BB030C05399}" type="pres">
      <dgm:prSet presAssocID="{68660698-C278-4012-82CD-0F72573B4170}" presName="spaceRect" presStyleCnt="0"/>
      <dgm:spPr/>
    </dgm:pt>
    <dgm:pt modelId="{6D644AD3-773F-40E3-AA47-7911D103AEEC}" type="pres">
      <dgm:prSet presAssocID="{68660698-C278-4012-82CD-0F72573B4170}" presName="parTx" presStyleLbl="revTx" presStyleIdx="1" presStyleCnt="5">
        <dgm:presLayoutVars>
          <dgm:chMax val="0"/>
          <dgm:chPref val="0"/>
        </dgm:presLayoutVars>
      </dgm:prSet>
      <dgm:spPr/>
    </dgm:pt>
    <dgm:pt modelId="{51687E16-69DC-48D1-8F05-B43A9519391C}" type="pres">
      <dgm:prSet presAssocID="{2022E536-9B08-4E8E-8BA6-7AD7094AA9E7}" presName="sibTrans" presStyleCnt="0"/>
      <dgm:spPr/>
    </dgm:pt>
    <dgm:pt modelId="{93922978-5097-4784-9856-65A743D4B77F}" type="pres">
      <dgm:prSet presAssocID="{7B37C854-FDC0-4F7B-B07E-04293EE575ED}" presName="compNode" presStyleCnt="0"/>
      <dgm:spPr/>
    </dgm:pt>
    <dgm:pt modelId="{3EB2D813-0772-4DA7-9176-E3BD44EDB756}" type="pres">
      <dgm:prSet presAssocID="{7B37C854-FDC0-4F7B-B07E-04293EE575ED}" presName="bgRect" presStyleLbl="bgShp" presStyleIdx="2" presStyleCnt="5"/>
      <dgm:spPr/>
    </dgm:pt>
    <dgm:pt modelId="{7E7C8BA4-093C-4EA0-A117-99743E0B5E76}" type="pres">
      <dgm:prSet presAssocID="{7B37C854-FDC0-4F7B-B07E-04293EE575ED}" presName="iconRect" presStyleLbl="nod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reless router"/>
        </a:ext>
      </dgm:extLst>
    </dgm:pt>
    <dgm:pt modelId="{650EA341-7C45-48FC-8199-ED88F727558A}" type="pres">
      <dgm:prSet presAssocID="{7B37C854-FDC0-4F7B-B07E-04293EE575ED}" presName="spaceRect" presStyleCnt="0"/>
      <dgm:spPr/>
    </dgm:pt>
    <dgm:pt modelId="{39A548CE-5E64-46C6-BD50-16DAD03519B0}" type="pres">
      <dgm:prSet presAssocID="{7B37C854-FDC0-4F7B-B07E-04293EE575ED}" presName="parTx" presStyleLbl="revTx" presStyleIdx="2" presStyleCnt="5">
        <dgm:presLayoutVars>
          <dgm:chMax val="0"/>
          <dgm:chPref val="0"/>
        </dgm:presLayoutVars>
      </dgm:prSet>
      <dgm:spPr/>
    </dgm:pt>
    <dgm:pt modelId="{414B6F57-172E-456B-9A6F-336001E06ED9}" type="pres">
      <dgm:prSet presAssocID="{018F9D89-9895-4ED8-9B1F-94DB19855D3B}" presName="sibTrans" presStyleCnt="0"/>
      <dgm:spPr/>
    </dgm:pt>
    <dgm:pt modelId="{DE1BDB65-77CE-4E81-8A7E-D1F03FCC1E56}" type="pres">
      <dgm:prSet presAssocID="{A4407086-986B-4A5E-9E48-EA65B46E2887}" presName="compNode" presStyleCnt="0"/>
      <dgm:spPr/>
    </dgm:pt>
    <dgm:pt modelId="{3FE2F514-69C2-465E-938D-FBEDB00486CA}" type="pres">
      <dgm:prSet presAssocID="{A4407086-986B-4A5E-9E48-EA65B46E2887}" presName="bgRect" presStyleLbl="bgShp" presStyleIdx="3" presStyleCnt="5"/>
      <dgm:spPr/>
    </dgm:pt>
    <dgm:pt modelId="{CB7445B6-EE65-4E32-A5E1-527FA5133D8A}" type="pres">
      <dgm:prSet presAssocID="{A4407086-986B-4A5E-9E48-EA65B46E2887}" presName="iconRect" presStyleLbl="node1" presStyleIdx="3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ana contorno"/>
        </a:ext>
      </dgm:extLst>
    </dgm:pt>
    <dgm:pt modelId="{CA2B7059-83B0-4E63-BF4E-C6345F0475C5}" type="pres">
      <dgm:prSet presAssocID="{A4407086-986B-4A5E-9E48-EA65B46E2887}" presName="spaceRect" presStyleCnt="0"/>
      <dgm:spPr/>
    </dgm:pt>
    <dgm:pt modelId="{3393986B-5413-481B-A065-93065BF99E4D}" type="pres">
      <dgm:prSet presAssocID="{A4407086-986B-4A5E-9E48-EA65B46E2887}" presName="parTx" presStyleLbl="revTx" presStyleIdx="3" presStyleCnt="5">
        <dgm:presLayoutVars>
          <dgm:chMax val="0"/>
          <dgm:chPref val="0"/>
        </dgm:presLayoutVars>
      </dgm:prSet>
      <dgm:spPr/>
    </dgm:pt>
    <dgm:pt modelId="{3978BB51-2DB5-44F4-87CF-ECE7139CBD4B}" type="pres">
      <dgm:prSet presAssocID="{DFFFF160-FC55-4FFA-B565-860D00C05DC6}" presName="sibTrans" presStyleCnt="0"/>
      <dgm:spPr/>
    </dgm:pt>
    <dgm:pt modelId="{AE565780-32A7-4ED2-B660-A389395F93F3}" type="pres">
      <dgm:prSet presAssocID="{CDAFE422-42AA-4E71-8C1B-566C470E6316}" presName="compNode" presStyleCnt="0"/>
      <dgm:spPr/>
    </dgm:pt>
    <dgm:pt modelId="{82831C0A-7F97-435D-9859-9E095A2B8BAB}" type="pres">
      <dgm:prSet presAssocID="{CDAFE422-42AA-4E71-8C1B-566C470E6316}" presName="bgRect" presStyleLbl="bgShp" presStyleIdx="4" presStyleCnt="5"/>
      <dgm:spPr/>
    </dgm:pt>
    <dgm:pt modelId="{4A5FE4A7-BCDE-47C9-8078-CD95E6C9C996}" type="pres">
      <dgm:prSet presAssocID="{CDAFE422-42AA-4E71-8C1B-566C470E6316}" presName="iconRect" presStyleLbl="node1" presStyleIdx="4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"/>
        </a:ext>
      </dgm:extLst>
    </dgm:pt>
    <dgm:pt modelId="{DEA8EB8B-16DC-4A5E-8642-3C646CE03064}" type="pres">
      <dgm:prSet presAssocID="{CDAFE422-42AA-4E71-8C1B-566C470E6316}" presName="spaceRect" presStyleCnt="0"/>
      <dgm:spPr/>
    </dgm:pt>
    <dgm:pt modelId="{C09E87A8-F0C4-4D21-BBF3-E579166154A5}" type="pres">
      <dgm:prSet presAssocID="{CDAFE422-42AA-4E71-8C1B-566C470E6316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B3509D09-AE7A-4DE8-8BCE-40744589505C}" type="presOf" srcId="{CDAFE422-42AA-4E71-8C1B-566C470E6316}" destId="{C09E87A8-F0C4-4D21-BBF3-E579166154A5}" srcOrd="0" destOrd="0" presId="urn:microsoft.com/office/officeart/2018/2/layout/IconVerticalSolidList"/>
    <dgm:cxn modelId="{F231CC21-64EC-4CC3-947D-1B3B81553220}" type="presOf" srcId="{F442597E-D687-4305-9770-D146FA65ACFF}" destId="{69339A2F-57E7-4C4F-BB0B-F6394A3B586E}" srcOrd="0" destOrd="0" presId="urn:microsoft.com/office/officeart/2018/2/layout/IconVerticalSolidList"/>
    <dgm:cxn modelId="{7D5FC62E-402E-44F8-8FAB-9CF36C10FBA0}" type="presOf" srcId="{68660698-C278-4012-82CD-0F72573B4170}" destId="{6D644AD3-773F-40E3-AA47-7911D103AEEC}" srcOrd="0" destOrd="0" presId="urn:microsoft.com/office/officeart/2018/2/layout/IconVerticalSolidList"/>
    <dgm:cxn modelId="{8A679140-3738-4214-BF8A-310DBB61AE36}" srcId="{F442597E-D687-4305-9770-D146FA65ACFF}" destId="{A4407086-986B-4A5E-9E48-EA65B46E2887}" srcOrd="3" destOrd="0" parTransId="{C0AA68F4-B580-4835-AE78-561D7B1ECCC8}" sibTransId="{DFFFF160-FC55-4FFA-B565-860D00C05DC6}"/>
    <dgm:cxn modelId="{5DCF1642-D7BA-40A7-8E82-65CB2AAD8312}" type="presOf" srcId="{A4407086-986B-4A5E-9E48-EA65B46E2887}" destId="{3393986B-5413-481B-A065-93065BF99E4D}" srcOrd="0" destOrd="0" presId="urn:microsoft.com/office/officeart/2018/2/layout/IconVerticalSolidList"/>
    <dgm:cxn modelId="{A957F66E-3A77-4E5C-AC7B-C3C699B3965F}" type="presOf" srcId="{34EEBA9E-34E5-4F73-A530-D12658C35A4C}" destId="{5AC7DD6C-64D8-4EB9-8CFC-9CF774F7D4CE}" srcOrd="0" destOrd="0" presId="urn:microsoft.com/office/officeart/2018/2/layout/IconVerticalSolidList"/>
    <dgm:cxn modelId="{ED083993-35D7-4249-AE99-FDFB616517E7}" srcId="{F442597E-D687-4305-9770-D146FA65ACFF}" destId="{34EEBA9E-34E5-4F73-A530-D12658C35A4C}" srcOrd="0" destOrd="0" parTransId="{F445C355-8F3D-4A56-BEAE-FFCB5C3E1C6D}" sibTransId="{44D3AD83-7642-45B7-8D3E-59C88CB9753D}"/>
    <dgm:cxn modelId="{DAF7ACAC-2472-452F-A576-6276FB2644CB}" srcId="{F442597E-D687-4305-9770-D146FA65ACFF}" destId="{CDAFE422-42AA-4E71-8C1B-566C470E6316}" srcOrd="4" destOrd="0" parTransId="{37016A20-6ABD-42A7-B210-33C7038AB4D3}" sibTransId="{96A8D1D9-A623-403A-98AF-334E14A6A95E}"/>
    <dgm:cxn modelId="{712EB7C8-1868-4350-BEF5-239D969B10D1}" srcId="{F442597E-D687-4305-9770-D146FA65ACFF}" destId="{68660698-C278-4012-82CD-0F72573B4170}" srcOrd="1" destOrd="0" parTransId="{C841DBC3-45EC-4AF3-B735-61CE6CB90161}" sibTransId="{2022E536-9B08-4E8E-8BA6-7AD7094AA9E7}"/>
    <dgm:cxn modelId="{AF5889E0-C4CB-4471-B270-74CB3AD8E846}" srcId="{F442597E-D687-4305-9770-D146FA65ACFF}" destId="{7B37C854-FDC0-4F7B-B07E-04293EE575ED}" srcOrd="2" destOrd="0" parTransId="{48EF6713-7D4D-4ABD-B408-6B533EEB0002}" sibTransId="{018F9D89-9895-4ED8-9B1F-94DB19855D3B}"/>
    <dgm:cxn modelId="{F06661FB-D556-4FE9-AAE8-60295309E3C3}" type="presOf" srcId="{7B37C854-FDC0-4F7B-B07E-04293EE575ED}" destId="{39A548CE-5E64-46C6-BD50-16DAD03519B0}" srcOrd="0" destOrd="0" presId="urn:microsoft.com/office/officeart/2018/2/layout/IconVerticalSolidList"/>
    <dgm:cxn modelId="{28BB7E28-66E9-4580-A6B0-DA6E750DED83}" type="presParOf" srcId="{69339A2F-57E7-4C4F-BB0B-F6394A3B586E}" destId="{0893577F-7E90-4B49-98EB-686B27A3CC32}" srcOrd="0" destOrd="0" presId="urn:microsoft.com/office/officeart/2018/2/layout/IconVerticalSolidList"/>
    <dgm:cxn modelId="{B30E252C-D3EB-4628-BAF2-B3D23933EE66}" type="presParOf" srcId="{0893577F-7E90-4B49-98EB-686B27A3CC32}" destId="{6B5D3EB9-51C8-42A0-9173-9D9B87B68A08}" srcOrd="0" destOrd="0" presId="urn:microsoft.com/office/officeart/2018/2/layout/IconVerticalSolidList"/>
    <dgm:cxn modelId="{D8E17848-6115-4464-ABAA-8DDA5A35AC90}" type="presParOf" srcId="{0893577F-7E90-4B49-98EB-686B27A3CC32}" destId="{91A35BFE-8725-4DD3-8925-C0BF49BA7B82}" srcOrd="1" destOrd="0" presId="urn:microsoft.com/office/officeart/2018/2/layout/IconVerticalSolidList"/>
    <dgm:cxn modelId="{83B6A8EB-7334-4646-BA5E-CEE1C14374E8}" type="presParOf" srcId="{0893577F-7E90-4B49-98EB-686B27A3CC32}" destId="{91AFC46A-9AAD-44E1-9B19-E377B57F8916}" srcOrd="2" destOrd="0" presId="urn:microsoft.com/office/officeart/2018/2/layout/IconVerticalSolidList"/>
    <dgm:cxn modelId="{A4ED0B81-CAC8-4D20-8EC0-A6D4C7D02627}" type="presParOf" srcId="{0893577F-7E90-4B49-98EB-686B27A3CC32}" destId="{5AC7DD6C-64D8-4EB9-8CFC-9CF774F7D4CE}" srcOrd="3" destOrd="0" presId="urn:microsoft.com/office/officeart/2018/2/layout/IconVerticalSolidList"/>
    <dgm:cxn modelId="{4DE9C424-4297-4476-B6BC-9EB6E84F93E7}" type="presParOf" srcId="{69339A2F-57E7-4C4F-BB0B-F6394A3B586E}" destId="{F9D7E84C-9C2E-44B0-813B-0A9D615FAF1B}" srcOrd="1" destOrd="0" presId="urn:microsoft.com/office/officeart/2018/2/layout/IconVerticalSolidList"/>
    <dgm:cxn modelId="{FDB83EC5-2C03-45A4-83A9-E460EA31F505}" type="presParOf" srcId="{69339A2F-57E7-4C4F-BB0B-F6394A3B586E}" destId="{C97A4AAC-7B68-42C9-8276-3CD82A223D07}" srcOrd="2" destOrd="0" presId="urn:microsoft.com/office/officeart/2018/2/layout/IconVerticalSolidList"/>
    <dgm:cxn modelId="{27F8BA7A-6971-4836-A62D-226E5D6AA6CE}" type="presParOf" srcId="{C97A4AAC-7B68-42C9-8276-3CD82A223D07}" destId="{8F4BFA93-11C4-44A8-8A71-3B3D25352E4D}" srcOrd="0" destOrd="0" presId="urn:microsoft.com/office/officeart/2018/2/layout/IconVerticalSolidList"/>
    <dgm:cxn modelId="{2F4CA519-BEED-40C1-B5D3-ABF7D56733BC}" type="presParOf" srcId="{C97A4AAC-7B68-42C9-8276-3CD82A223D07}" destId="{1A09FA1B-A437-46DE-B89A-4EF1C95E4426}" srcOrd="1" destOrd="0" presId="urn:microsoft.com/office/officeart/2018/2/layout/IconVerticalSolidList"/>
    <dgm:cxn modelId="{F981C7CF-FD5D-4F44-B77A-7CB89D4DA4F4}" type="presParOf" srcId="{C97A4AAC-7B68-42C9-8276-3CD82A223D07}" destId="{63DB4CAD-E1C6-449C-BF23-9BB030C05399}" srcOrd="2" destOrd="0" presId="urn:microsoft.com/office/officeart/2018/2/layout/IconVerticalSolidList"/>
    <dgm:cxn modelId="{84031560-91E4-49D1-9BC9-2975CF60A723}" type="presParOf" srcId="{C97A4AAC-7B68-42C9-8276-3CD82A223D07}" destId="{6D644AD3-773F-40E3-AA47-7911D103AEEC}" srcOrd="3" destOrd="0" presId="urn:microsoft.com/office/officeart/2018/2/layout/IconVerticalSolidList"/>
    <dgm:cxn modelId="{C881EAA5-5AB7-4281-95BB-9455CE4F062D}" type="presParOf" srcId="{69339A2F-57E7-4C4F-BB0B-F6394A3B586E}" destId="{51687E16-69DC-48D1-8F05-B43A9519391C}" srcOrd="3" destOrd="0" presId="urn:microsoft.com/office/officeart/2018/2/layout/IconVerticalSolidList"/>
    <dgm:cxn modelId="{B1E74E51-AD6C-44C3-AC92-63EC40A0B119}" type="presParOf" srcId="{69339A2F-57E7-4C4F-BB0B-F6394A3B586E}" destId="{93922978-5097-4784-9856-65A743D4B77F}" srcOrd="4" destOrd="0" presId="urn:microsoft.com/office/officeart/2018/2/layout/IconVerticalSolidList"/>
    <dgm:cxn modelId="{FA04807E-F2C8-45BF-8DC0-DFEB254E08F8}" type="presParOf" srcId="{93922978-5097-4784-9856-65A743D4B77F}" destId="{3EB2D813-0772-4DA7-9176-E3BD44EDB756}" srcOrd="0" destOrd="0" presId="urn:microsoft.com/office/officeart/2018/2/layout/IconVerticalSolidList"/>
    <dgm:cxn modelId="{A7743077-9ED9-465D-AE8C-3728E546641B}" type="presParOf" srcId="{93922978-5097-4784-9856-65A743D4B77F}" destId="{7E7C8BA4-093C-4EA0-A117-99743E0B5E76}" srcOrd="1" destOrd="0" presId="urn:microsoft.com/office/officeart/2018/2/layout/IconVerticalSolidList"/>
    <dgm:cxn modelId="{5047B89E-E455-45AB-9078-2A734A8C1B70}" type="presParOf" srcId="{93922978-5097-4784-9856-65A743D4B77F}" destId="{650EA341-7C45-48FC-8199-ED88F727558A}" srcOrd="2" destOrd="0" presId="urn:microsoft.com/office/officeart/2018/2/layout/IconVerticalSolidList"/>
    <dgm:cxn modelId="{681A7CA8-8104-405C-A415-4EA2E3A1A16E}" type="presParOf" srcId="{93922978-5097-4784-9856-65A743D4B77F}" destId="{39A548CE-5E64-46C6-BD50-16DAD03519B0}" srcOrd="3" destOrd="0" presId="urn:microsoft.com/office/officeart/2018/2/layout/IconVerticalSolidList"/>
    <dgm:cxn modelId="{701E0B5E-512C-46D9-A50C-61494C5467A3}" type="presParOf" srcId="{69339A2F-57E7-4C4F-BB0B-F6394A3B586E}" destId="{414B6F57-172E-456B-9A6F-336001E06ED9}" srcOrd="5" destOrd="0" presId="urn:microsoft.com/office/officeart/2018/2/layout/IconVerticalSolidList"/>
    <dgm:cxn modelId="{A1C092CF-8B37-4AF2-A3D9-6210C15DA522}" type="presParOf" srcId="{69339A2F-57E7-4C4F-BB0B-F6394A3B586E}" destId="{DE1BDB65-77CE-4E81-8A7E-D1F03FCC1E56}" srcOrd="6" destOrd="0" presId="urn:microsoft.com/office/officeart/2018/2/layout/IconVerticalSolidList"/>
    <dgm:cxn modelId="{5C4375BF-98E7-4C7A-AE79-F1CA2AF896A0}" type="presParOf" srcId="{DE1BDB65-77CE-4E81-8A7E-D1F03FCC1E56}" destId="{3FE2F514-69C2-465E-938D-FBEDB00486CA}" srcOrd="0" destOrd="0" presId="urn:microsoft.com/office/officeart/2018/2/layout/IconVerticalSolidList"/>
    <dgm:cxn modelId="{9339EC07-0A26-400D-9D49-B4CC9FD62665}" type="presParOf" srcId="{DE1BDB65-77CE-4E81-8A7E-D1F03FCC1E56}" destId="{CB7445B6-EE65-4E32-A5E1-527FA5133D8A}" srcOrd="1" destOrd="0" presId="urn:microsoft.com/office/officeart/2018/2/layout/IconVerticalSolidList"/>
    <dgm:cxn modelId="{62E80C68-D03A-46F6-8296-9ADD2C3B0F44}" type="presParOf" srcId="{DE1BDB65-77CE-4E81-8A7E-D1F03FCC1E56}" destId="{CA2B7059-83B0-4E63-BF4E-C6345F0475C5}" srcOrd="2" destOrd="0" presId="urn:microsoft.com/office/officeart/2018/2/layout/IconVerticalSolidList"/>
    <dgm:cxn modelId="{29860897-7F55-4B92-93A5-6937621C3C01}" type="presParOf" srcId="{DE1BDB65-77CE-4E81-8A7E-D1F03FCC1E56}" destId="{3393986B-5413-481B-A065-93065BF99E4D}" srcOrd="3" destOrd="0" presId="urn:microsoft.com/office/officeart/2018/2/layout/IconVerticalSolidList"/>
    <dgm:cxn modelId="{9B7DA8FF-E2C5-4765-9F1B-5D69FF58F9EE}" type="presParOf" srcId="{69339A2F-57E7-4C4F-BB0B-F6394A3B586E}" destId="{3978BB51-2DB5-44F4-87CF-ECE7139CBD4B}" srcOrd="7" destOrd="0" presId="urn:microsoft.com/office/officeart/2018/2/layout/IconVerticalSolidList"/>
    <dgm:cxn modelId="{14F49F3B-E174-4FF8-9AF0-C690BB0D45F7}" type="presParOf" srcId="{69339A2F-57E7-4C4F-BB0B-F6394A3B586E}" destId="{AE565780-32A7-4ED2-B660-A389395F93F3}" srcOrd="8" destOrd="0" presId="urn:microsoft.com/office/officeart/2018/2/layout/IconVerticalSolidList"/>
    <dgm:cxn modelId="{08DF48E1-FBBB-4E3A-9345-869FA20BF4C8}" type="presParOf" srcId="{AE565780-32A7-4ED2-B660-A389395F93F3}" destId="{82831C0A-7F97-435D-9859-9E095A2B8BAB}" srcOrd="0" destOrd="0" presId="urn:microsoft.com/office/officeart/2018/2/layout/IconVerticalSolidList"/>
    <dgm:cxn modelId="{DF0E4383-CD18-4E07-B57A-0AADB36EADD0}" type="presParOf" srcId="{AE565780-32A7-4ED2-B660-A389395F93F3}" destId="{4A5FE4A7-BCDE-47C9-8078-CD95E6C9C996}" srcOrd="1" destOrd="0" presId="urn:microsoft.com/office/officeart/2018/2/layout/IconVerticalSolidList"/>
    <dgm:cxn modelId="{58B947A1-A6E7-40F3-9043-A7419464B43F}" type="presParOf" srcId="{AE565780-32A7-4ED2-B660-A389395F93F3}" destId="{DEA8EB8B-16DC-4A5E-8642-3C646CE03064}" srcOrd="2" destOrd="0" presId="urn:microsoft.com/office/officeart/2018/2/layout/IconVerticalSolidList"/>
    <dgm:cxn modelId="{03D575F0-12A1-4A15-BACB-9A2D4C2A3FA6}" type="presParOf" srcId="{AE565780-32A7-4ED2-B660-A389395F93F3}" destId="{C09E87A8-F0C4-4D21-BBF3-E579166154A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F36849C-FF3C-4608-A623-9ACC7FA2A99B}" type="doc">
      <dgm:prSet loTypeId="urn:microsoft.com/office/officeart/2005/8/layout/vList5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5A4A32E5-3411-4F1C-A720-430EBDFA268D}">
      <dgm:prSet phldrT="[Texto]" custT="1"/>
      <dgm:spPr/>
      <dgm:t>
        <a:bodyPr/>
        <a:lstStyle/>
        <a:p>
          <a:r>
            <a:rPr lang="es-MX" sz="1700" b="1" dirty="0">
              <a:latin typeface="Arial" panose="020B0604020202020204" pitchFamily="34" charset="0"/>
              <a:cs typeface="Arial" panose="020B0604020202020204" pitchFamily="34" charset="0"/>
            </a:rPr>
            <a:t>SEGUIMIENTO </a:t>
          </a:r>
          <a:r>
            <a:rPr lang="es-MX" sz="1600" b="1" dirty="0">
              <a:latin typeface="Arial" panose="020B0604020202020204" pitchFamily="34" charset="0"/>
              <a:cs typeface="Arial" panose="020B0604020202020204" pitchFamily="34" charset="0"/>
            </a:rPr>
            <a:t>TRIMESTRAL</a:t>
          </a:r>
          <a:r>
            <a:rPr lang="es-MX" sz="1700" b="1" dirty="0">
              <a:latin typeface="Arial" panose="020B0604020202020204" pitchFamily="34" charset="0"/>
              <a:cs typeface="Arial" panose="020B0604020202020204" pitchFamily="34" charset="0"/>
            </a:rPr>
            <a:t> AL MANTENIMIENTO DE LA RED INTEGRAL DE PRESTADORES DE SERVICIOS DE SALUD  -RIPSS-</a:t>
          </a:r>
          <a:endParaRPr lang="es-CO" sz="17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C158FA-B245-42C2-9890-C3D923891FB1}" type="parTrans" cxnId="{F45FF95E-403C-4BA2-995E-28F609B7D216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17C386-F61A-40E2-A909-9DB18EEC2908}" type="sibTrans" cxnId="{F45FF95E-403C-4BA2-995E-28F609B7D216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9D7D7B-F49B-437F-A324-4B5ACEAC3830}">
      <dgm:prSet phldrT="[Texto]"/>
      <dgm:spPr/>
      <dgm:t>
        <a:bodyPr/>
        <a:lstStyle/>
        <a:p>
          <a:r>
            <a:rPr lang="es-MX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rPr>
            <a:t>Número de EPS con seguimiento trimestral/ Número de EPS Habilitadas por Resolución 1441 de 2016*100</a:t>
          </a:r>
          <a:endParaRPr lang="es-CO" b="1" dirty="0">
            <a:solidFill>
              <a:srgbClr val="0000CC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8DDD108-7269-49EB-A0D0-C325A7EE154D}" type="parTrans" cxnId="{A0E3EB4D-5E10-4257-9374-01CF2295E2C1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158167-875D-4BF9-AF30-AD3ADFA2A9AC}" type="sibTrans" cxnId="{A0E3EB4D-5E10-4257-9374-01CF2295E2C1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65967F0-6B24-440A-A9E0-74BE847CCE30}">
      <dgm:prSet phldrT="[Texto]"/>
      <dgm:spPr/>
      <dgm:t>
        <a:bodyPr/>
        <a:lstStyle/>
        <a:p>
          <a:r>
            <a:rPr lang="es-CO" dirty="0">
              <a:latin typeface="Arial" panose="020B0604020202020204" pitchFamily="34" charset="0"/>
              <a:cs typeface="Arial" panose="020B0604020202020204" pitchFamily="34" charset="0"/>
            </a:rPr>
            <a:t>Se dio cumplimiento al 100% de los seguimientos a la 8 EPS habilitadas al cierre de 2024</a:t>
          </a:r>
        </a:p>
      </dgm:t>
    </dgm:pt>
    <dgm:pt modelId="{D1404214-6AD0-45CA-B6C3-B90DF44C8F39}" type="parTrans" cxnId="{652EDF89-E167-4812-A3B7-74F6D48C44C7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3524353-356B-40C0-8094-5370ED152F87}" type="sibTrans" cxnId="{652EDF89-E167-4812-A3B7-74F6D48C44C7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D8E28CD-A0A2-4DE6-833B-B5A6EA646533}">
      <dgm:prSet phldrT="[Texto]"/>
      <dgm:spPr/>
      <dgm:t>
        <a:bodyPr/>
        <a:lstStyle/>
        <a:p>
          <a:r>
            <a:rPr lang="es-MX" b="1" dirty="0">
              <a:latin typeface="Arial" panose="020B0604020202020204" pitchFamily="34" charset="0"/>
              <a:cs typeface="Arial" panose="020B0604020202020204" pitchFamily="34" charset="0"/>
            </a:rPr>
            <a:t>IMPLEMENTACION ANUAL DE LA HERRAMIENTA DE SEGUIMIENTO DIAGNOSTICA DE LA RED INTEGRAL DE PRESTADORES DE SERVICIOS DE SALUD  -RIPSS</a:t>
          </a:r>
          <a:endParaRPr lang="es-CO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35B189-B39E-4774-8031-BED289F0C36D}" type="parTrans" cxnId="{E4FB16B7-1DD6-4F9A-9D1B-B518B074E8F3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8DE7B6-9AE9-40DF-B253-822BBB2F887C}" type="sibTrans" cxnId="{E4FB16B7-1DD6-4F9A-9D1B-B518B074E8F3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89B84A4-5DC2-4D70-A521-0216B8EA4BA8}">
      <dgm:prSet phldrT="[Texto]"/>
      <dgm:spPr/>
      <dgm:t>
        <a:bodyPr/>
        <a:lstStyle/>
        <a:p>
          <a:r>
            <a:rPr lang="es-MX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rPr>
            <a:t>Número de EPS con seguimiento anual/ Número de EPS Habilitadas por Resolución 1441 de 2016*100</a:t>
          </a:r>
          <a:endParaRPr lang="es-CO" b="1" dirty="0">
            <a:solidFill>
              <a:srgbClr val="0000CC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6345DDF-5CCA-454C-9CB5-87A44F81EB8A}" type="parTrans" cxnId="{3BEC5E49-5A98-4F70-85C6-518A42B1FC9B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D6209B8-2A33-407A-ADED-0DD197256672}" type="sibTrans" cxnId="{3BEC5E49-5A98-4F70-85C6-518A42B1FC9B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5F0B5E5-B1E9-4A44-B852-57E774776707}">
      <dgm:prSet phldrT="[Texto]"/>
      <dgm:spPr/>
      <dgm:t>
        <a:bodyPr/>
        <a:lstStyle/>
        <a:p>
          <a:r>
            <a:rPr lang="es-CO" dirty="0">
              <a:latin typeface="Arial" panose="020B0604020202020204" pitchFamily="34" charset="0"/>
              <a:cs typeface="Arial" panose="020B0604020202020204" pitchFamily="34" charset="0"/>
            </a:rPr>
            <a:t>Para el cuarto trimestre de 2024 no aplica seguimiento diagnostico</a:t>
          </a:r>
        </a:p>
      </dgm:t>
    </dgm:pt>
    <dgm:pt modelId="{A171461D-C0CB-4EB1-A904-1E2D80C48CAA}" type="parTrans" cxnId="{C88C7F43-2591-4756-978A-50C7CD9901AD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4C25E9-0641-4088-9314-13893B5C4FF5}" type="sibTrans" cxnId="{C88C7F43-2591-4756-978A-50C7CD9901AD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0FF0C6-30A3-4E2C-B884-54A64B226655}">
      <dgm:prSet phldrT="[Texto]"/>
      <dgm:spPr/>
      <dgm:t>
        <a:bodyPr/>
        <a:lstStyle/>
        <a:p>
          <a:r>
            <a:rPr lang="es-MX" b="1" dirty="0">
              <a:latin typeface="Arial" panose="020B0604020202020204" pitchFamily="34" charset="0"/>
              <a:cs typeface="Arial" panose="020B0604020202020204" pitchFamily="34" charset="0"/>
            </a:rPr>
            <a:t>VALIDACION MENSUAL DE LAS NOVEDADES DE RED DE PRESTADORES DE SERVICIOS DE SALUD DE EPS HABILITADAS</a:t>
          </a:r>
          <a:endParaRPr lang="es-CO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2EF473D-C10F-48F8-BF0F-37D80BD4DE8C}" type="parTrans" cxnId="{600A02EE-1D2B-4339-953C-F08545B9CDD8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8850EA-9400-4F09-88BD-F2E78959A8BC}" type="sibTrans" cxnId="{600A02EE-1D2B-4339-953C-F08545B9CDD8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1A4A402-1BBF-4247-957E-FC7D6883CCB5}">
      <dgm:prSet phldrT="[Texto]"/>
      <dgm:spPr/>
      <dgm:t>
        <a:bodyPr/>
        <a:lstStyle/>
        <a:p>
          <a:r>
            <a:rPr lang="es-MX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rPr>
            <a:t>Número de EPS con validación de novedades/Número de EPS habilitadas por Resolución 1441 de 2016</a:t>
          </a:r>
          <a:endParaRPr lang="es-CO" b="1" dirty="0">
            <a:solidFill>
              <a:srgbClr val="0000CC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843DB0-070C-48E7-90CB-22827F4262FC}" type="parTrans" cxnId="{79CF47CD-F26D-4269-92B2-9DBFA77454F1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F45C33-B46B-4C48-A112-01110508069B}" type="sibTrans" cxnId="{79CF47CD-F26D-4269-92B2-9DBFA77454F1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07176B7-E219-4774-A6DB-96D31F159FB8}">
      <dgm:prSet phldrT="[Texto]"/>
      <dgm:spPr/>
      <dgm:t>
        <a:bodyPr/>
        <a:lstStyle/>
        <a:p>
          <a:r>
            <a:rPr lang="es-CO" dirty="0">
              <a:latin typeface="Arial" panose="020B0604020202020204" pitchFamily="34" charset="0"/>
              <a:cs typeface="Arial" panose="020B0604020202020204" pitchFamily="34" charset="0"/>
            </a:rPr>
            <a:t>Al cuarto trimestre del año 2024 se validaron y analizaron los reportes de red realizados por las 8 EPS habilitadas correspondientes a los meses de agosto, septiembre y octubre.</a:t>
          </a:r>
        </a:p>
      </dgm:t>
    </dgm:pt>
    <dgm:pt modelId="{0D3E961D-14AA-4B29-AB11-5A9D0AF94171}" type="parTrans" cxnId="{94BD3ADA-783B-4C49-A154-1270D0C6A51B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BB2A25C-BF77-481E-B7FE-9599CCE61A73}" type="sibTrans" cxnId="{94BD3ADA-783B-4C49-A154-1270D0C6A51B}">
      <dgm:prSet/>
      <dgm:spPr/>
      <dgm:t>
        <a:bodyPr/>
        <a:lstStyle/>
        <a:p>
          <a:endParaRPr lang="es-CO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00017B-DD76-4558-8C41-7EB9166CCB65}" type="pres">
      <dgm:prSet presAssocID="{AF36849C-FF3C-4608-A623-9ACC7FA2A99B}" presName="Name0" presStyleCnt="0">
        <dgm:presLayoutVars>
          <dgm:dir/>
          <dgm:animLvl val="lvl"/>
          <dgm:resizeHandles val="exact"/>
        </dgm:presLayoutVars>
      </dgm:prSet>
      <dgm:spPr/>
    </dgm:pt>
    <dgm:pt modelId="{8DBFA256-965E-4218-9B3F-2DFBCB04C014}" type="pres">
      <dgm:prSet presAssocID="{5A4A32E5-3411-4F1C-A720-430EBDFA268D}" presName="linNode" presStyleCnt="0"/>
      <dgm:spPr/>
    </dgm:pt>
    <dgm:pt modelId="{FDD3B5C2-7A0F-4516-8320-A2815BE445FF}" type="pres">
      <dgm:prSet presAssocID="{5A4A32E5-3411-4F1C-A720-430EBDFA268D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4670B6A1-BC99-4D45-9DEC-D1EDA60D30DD}" type="pres">
      <dgm:prSet presAssocID="{5A4A32E5-3411-4F1C-A720-430EBDFA268D}" presName="descendantText" presStyleLbl="alignAccFollowNode1" presStyleIdx="0" presStyleCnt="3">
        <dgm:presLayoutVars>
          <dgm:bulletEnabled val="1"/>
        </dgm:presLayoutVars>
      </dgm:prSet>
      <dgm:spPr/>
    </dgm:pt>
    <dgm:pt modelId="{39AFF072-A6B9-458E-989D-F83B3981EEA5}" type="pres">
      <dgm:prSet presAssocID="{8A17C386-F61A-40E2-A909-9DB18EEC2908}" presName="sp" presStyleCnt="0"/>
      <dgm:spPr/>
    </dgm:pt>
    <dgm:pt modelId="{DDADBBEB-3194-48B8-B80F-41F86DDFDE0E}" type="pres">
      <dgm:prSet presAssocID="{7D8E28CD-A0A2-4DE6-833B-B5A6EA646533}" presName="linNode" presStyleCnt="0"/>
      <dgm:spPr/>
    </dgm:pt>
    <dgm:pt modelId="{5333C316-A646-466D-81CE-E92BAE0955C1}" type="pres">
      <dgm:prSet presAssocID="{7D8E28CD-A0A2-4DE6-833B-B5A6EA646533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2C70BABC-673A-4187-B422-87A7111A1A20}" type="pres">
      <dgm:prSet presAssocID="{7D8E28CD-A0A2-4DE6-833B-B5A6EA646533}" presName="descendantText" presStyleLbl="alignAccFollowNode1" presStyleIdx="1" presStyleCnt="3">
        <dgm:presLayoutVars>
          <dgm:bulletEnabled val="1"/>
        </dgm:presLayoutVars>
      </dgm:prSet>
      <dgm:spPr/>
    </dgm:pt>
    <dgm:pt modelId="{07C7C837-5DCE-4E33-B663-54857A0E259B}" type="pres">
      <dgm:prSet presAssocID="{AB8DE7B6-9AE9-40DF-B253-822BBB2F887C}" presName="sp" presStyleCnt="0"/>
      <dgm:spPr/>
    </dgm:pt>
    <dgm:pt modelId="{4B6CC1EB-F02E-4C04-A4B7-F4B1FAB03517}" type="pres">
      <dgm:prSet presAssocID="{DD0FF0C6-30A3-4E2C-B884-54A64B226655}" presName="linNode" presStyleCnt="0"/>
      <dgm:spPr/>
    </dgm:pt>
    <dgm:pt modelId="{54315F82-78F9-49E9-A003-9E5F5244078E}" type="pres">
      <dgm:prSet presAssocID="{DD0FF0C6-30A3-4E2C-B884-54A64B226655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1E7F383F-12AA-44F6-8D81-E975E9EDF3FC}" type="pres">
      <dgm:prSet presAssocID="{DD0FF0C6-30A3-4E2C-B884-54A64B226655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32239719-C2C9-4C67-87D6-0CF549E5826E}" type="presOf" srcId="{A1A4A402-1BBF-4247-957E-FC7D6883CCB5}" destId="{1E7F383F-12AA-44F6-8D81-E975E9EDF3FC}" srcOrd="0" destOrd="0" presId="urn:microsoft.com/office/officeart/2005/8/layout/vList5"/>
    <dgm:cxn modelId="{F45FF95E-403C-4BA2-995E-28F609B7D216}" srcId="{AF36849C-FF3C-4608-A623-9ACC7FA2A99B}" destId="{5A4A32E5-3411-4F1C-A720-430EBDFA268D}" srcOrd="0" destOrd="0" parTransId="{DBC158FA-B245-42C2-9890-C3D923891FB1}" sibTransId="{8A17C386-F61A-40E2-A909-9DB18EEC2908}"/>
    <dgm:cxn modelId="{C88C7F43-2591-4756-978A-50C7CD9901AD}" srcId="{7D8E28CD-A0A2-4DE6-833B-B5A6EA646533}" destId="{85F0B5E5-B1E9-4A44-B852-57E774776707}" srcOrd="1" destOrd="0" parTransId="{A171461D-C0CB-4EB1-A904-1E2D80C48CAA}" sibTransId="{184C25E9-0641-4088-9314-13893B5C4FF5}"/>
    <dgm:cxn modelId="{1AFE8F44-EDF7-4375-B206-F74672087F76}" type="presOf" srcId="{5A4A32E5-3411-4F1C-A720-430EBDFA268D}" destId="{FDD3B5C2-7A0F-4516-8320-A2815BE445FF}" srcOrd="0" destOrd="0" presId="urn:microsoft.com/office/officeart/2005/8/layout/vList5"/>
    <dgm:cxn modelId="{F4969C67-AA36-4B94-990E-DA5998118165}" type="presOf" srcId="{7D8E28CD-A0A2-4DE6-833B-B5A6EA646533}" destId="{5333C316-A646-466D-81CE-E92BAE0955C1}" srcOrd="0" destOrd="0" presId="urn:microsoft.com/office/officeart/2005/8/layout/vList5"/>
    <dgm:cxn modelId="{3BEC5E49-5A98-4F70-85C6-518A42B1FC9B}" srcId="{7D8E28CD-A0A2-4DE6-833B-B5A6EA646533}" destId="{A89B84A4-5DC2-4D70-A521-0216B8EA4BA8}" srcOrd="0" destOrd="0" parTransId="{F6345DDF-5CCA-454C-9CB5-87A44F81EB8A}" sibTransId="{AD6209B8-2A33-407A-ADED-0DD197256672}"/>
    <dgm:cxn modelId="{2ABA8169-0176-4EF6-8B34-6FE57F325DEC}" type="presOf" srcId="{707176B7-E219-4774-A6DB-96D31F159FB8}" destId="{1E7F383F-12AA-44F6-8D81-E975E9EDF3FC}" srcOrd="0" destOrd="1" presId="urn:microsoft.com/office/officeart/2005/8/layout/vList5"/>
    <dgm:cxn modelId="{A0E3EB4D-5E10-4257-9374-01CF2295E2C1}" srcId="{5A4A32E5-3411-4F1C-A720-430EBDFA268D}" destId="{6A9D7D7B-F49B-437F-A324-4B5ACEAC3830}" srcOrd="0" destOrd="0" parTransId="{B8DDD108-7269-49EB-A0D0-C325A7EE154D}" sibTransId="{7A158167-875D-4BF9-AF30-AD3ADFA2A9AC}"/>
    <dgm:cxn modelId="{72357C4E-4783-40AB-B294-1288ABB6C088}" type="presOf" srcId="{265967F0-6B24-440A-A9E0-74BE847CCE30}" destId="{4670B6A1-BC99-4D45-9DEC-D1EDA60D30DD}" srcOrd="0" destOrd="1" presId="urn:microsoft.com/office/officeart/2005/8/layout/vList5"/>
    <dgm:cxn modelId="{8ADACD74-676A-42AB-BE66-1509DC23B196}" type="presOf" srcId="{6A9D7D7B-F49B-437F-A324-4B5ACEAC3830}" destId="{4670B6A1-BC99-4D45-9DEC-D1EDA60D30DD}" srcOrd="0" destOrd="0" presId="urn:microsoft.com/office/officeart/2005/8/layout/vList5"/>
    <dgm:cxn modelId="{AF59827F-F2C8-4FAF-B220-A4985458FD58}" type="presOf" srcId="{A89B84A4-5DC2-4D70-A521-0216B8EA4BA8}" destId="{2C70BABC-673A-4187-B422-87A7111A1A20}" srcOrd="0" destOrd="0" presId="urn:microsoft.com/office/officeart/2005/8/layout/vList5"/>
    <dgm:cxn modelId="{652EDF89-E167-4812-A3B7-74F6D48C44C7}" srcId="{5A4A32E5-3411-4F1C-A720-430EBDFA268D}" destId="{265967F0-6B24-440A-A9E0-74BE847CCE30}" srcOrd="1" destOrd="0" parTransId="{D1404214-6AD0-45CA-B6C3-B90DF44C8F39}" sibTransId="{13524353-356B-40C0-8094-5370ED152F87}"/>
    <dgm:cxn modelId="{0808D9A4-797E-49FF-8F6E-BE31110B094D}" type="presOf" srcId="{85F0B5E5-B1E9-4A44-B852-57E774776707}" destId="{2C70BABC-673A-4187-B422-87A7111A1A20}" srcOrd="0" destOrd="1" presId="urn:microsoft.com/office/officeart/2005/8/layout/vList5"/>
    <dgm:cxn modelId="{35E250A6-27B4-4702-8AE0-0ED37FD23A3D}" type="presOf" srcId="{AF36849C-FF3C-4608-A623-9ACC7FA2A99B}" destId="{CE00017B-DD76-4558-8C41-7EB9166CCB65}" srcOrd="0" destOrd="0" presId="urn:microsoft.com/office/officeart/2005/8/layout/vList5"/>
    <dgm:cxn modelId="{E4FB16B7-1DD6-4F9A-9D1B-B518B074E8F3}" srcId="{AF36849C-FF3C-4608-A623-9ACC7FA2A99B}" destId="{7D8E28CD-A0A2-4DE6-833B-B5A6EA646533}" srcOrd="1" destOrd="0" parTransId="{5635B189-B39E-4774-8031-BED289F0C36D}" sibTransId="{AB8DE7B6-9AE9-40DF-B253-822BBB2F887C}"/>
    <dgm:cxn modelId="{79CF47CD-F26D-4269-92B2-9DBFA77454F1}" srcId="{DD0FF0C6-30A3-4E2C-B884-54A64B226655}" destId="{A1A4A402-1BBF-4247-957E-FC7D6883CCB5}" srcOrd="0" destOrd="0" parTransId="{16843DB0-070C-48E7-90CB-22827F4262FC}" sibTransId="{67F45C33-B46B-4C48-A112-01110508069B}"/>
    <dgm:cxn modelId="{4988E8D2-F200-4796-B4F0-C8F97F19506F}" type="presOf" srcId="{DD0FF0C6-30A3-4E2C-B884-54A64B226655}" destId="{54315F82-78F9-49E9-A003-9E5F5244078E}" srcOrd="0" destOrd="0" presId="urn:microsoft.com/office/officeart/2005/8/layout/vList5"/>
    <dgm:cxn modelId="{94BD3ADA-783B-4C49-A154-1270D0C6A51B}" srcId="{DD0FF0C6-30A3-4E2C-B884-54A64B226655}" destId="{707176B7-E219-4774-A6DB-96D31F159FB8}" srcOrd="1" destOrd="0" parTransId="{0D3E961D-14AA-4B29-AB11-5A9D0AF94171}" sibTransId="{CBB2A25C-BF77-481E-B7FE-9599CCE61A73}"/>
    <dgm:cxn modelId="{600A02EE-1D2B-4339-953C-F08545B9CDD8}" srcId="{AF36849C-FF3C-4608-A623-9ACC7FA2A99B}" destId="{DD0FF0C6-30A3-4E2C-B884-54A64B226655}" srcOrd="2" destOrd="0" parTransId="{02EF473D-C10F-48F8-BF0F-37D80BD4DE8C}" sibTransId="{998850EA-9400-4F09-88BD-F2E78959A8BC}"/>
    <dgm:cxn modelId="{48673E1A-F448-4D36-92F6-6C32D4ECE07F}" type="presParOf" srcId="{CE00017B-DD76-4558-8C41-7EB9166CCB65}" destId="{8DBFA256-965E-4218-9B3F-2DFBCB04C014}" srcOrd="0" destOrd="0" presId="urn:microsoft.com/office/officeart/2005/8/layout/vList5"/>
    <dgm:cxn modelId="{D231EF8C-662C-4132-93BF-3687E8ED3CEF}" type="presParOf" srcId="{8DBFA256-965E-4218-9B3F-2DFBCB04C014}" destId="{FDD3B5C2-7A0F-4516-8320-A2815BE445FF}" srcOrd="0" destOrd="0" presId="urn:microsoft.com/office/officeart/2005/8/layout/vList5"/>
    <dgm:cxn modelId="{A3855807-2BA7-42FC-B785-47F4B77030FA}" type="presParOf" srcId="{8DBFA256-965E-4218-9B3F-2DFBCB04C014}" destId="{4670B6A1-BC99-4D45-9DEC-D1EDA60D30DD}" srcOrd="1" destOrd="0" presId="urn:microsoft.com/office/officeart/2005/8/layout/vList5"/>
    <dgm:cxn modelId="{AB3FF1F3-E901-4CE7-993F-19AE51017DD6}" type="presParOf" srcId="{CE00017B-DD76-4558-8C41-7EB9166CCB65}" destId="{39AFF072-A6B9-458E-989D-F83B3981EEA5}" srcOrd="1" destOrd="0" presId="urn:microsoft.com/office/officeart/2005/8/layout/vList5"/>
    <dgm:cxn modelId="{3BD7D7A6-660B-40C6-80BE-178F0DF2AB6E}" type="presParOf" srcId="{CE00017B-DD76-4558-8C41-7EB9166CCB65}" destId="{DDADBBEB-3194-48B8-B80F-41F86DDFDE0E}" srcOrd="2" destOrd="0" presId="urn:microsoft.com/office/officeart/2005/8/layout/vList5"/>
    <dgm:cxn modelId="{5C82FDD8-1B28-41C0-9AF6-2F236C355C65}" type="presParOf" srcId="{DDADBBEB-3194-48B8-B80F-41F86DDFDE0E}" destId="{5333C316-A646-466D-81CE-E92BAE0955C1}" srcOrd="0" destOrd="0" presId="urn:microsoft.com/office/officeart/2005/8/layout/vList5"/>
    <dgm:cxn modelId="{3BEA4B18-490D-4A76-93ED-5CB49D484797}" type="presParOf" srcId="{DDADBBEB-3194-48B8-B80F-41F86DDFDE0E}" destId="{2C70BABC-673A-4187-B422-87A7111A1A20}" srcOrd="1" destOrd="0" presId="urn:microsoft.com/office/officeart/2005/8/layout/vList5"/>
    <dgm:cxn modelId="{5E525A04-D08C-4362-A4D9-0093D57AA10A}" type="presParOf" srcId="{CE00017B-DD76-4558-8C41-7EB9166CCB65}" destId="{07C7C837-5DCE-4E33-B663-54857A0E259B}" srcOrd="3" destOrd="0" presId="urn:microsoft.com/office/officeart/2005/8/layout/vList5"/>
    <dgm:cxn modelId="{1F24D183-731A-41DF-9B90-2696125D9532}" type="presParOf" srcId="{CE00017B-DD76-4558-8C41-7EB9166CCB65}" destId="{4B6CC1EB-F02E-4C04-A4B7-F4B1FAB03517}" srcOrd="4" destOrd="0" presId="urn:microsoft.com/office/officeart/2005/8/layout/vList5"/>
    <dgm:cxn modelId="{34B43F59-4298-47E8-8CE6-06E76AD96440}" type="presParOf" srcId="{4B6CC1EB-F02E-4C04-A4B7-F4B1FAB03517}" destId="{54315F82-78F9-49E9-A003-9E5F5244078E}" srcOrd="0" destOrd="0" presId="urn:microsoft.com/office/officeart/2005/8/layout/vList5"/>
    <dgm:cxn modelId="{06B137CF-846E-410B-B542-54D0A6A5CD53}" type="presParOf" srcId="{4B6CC1EB-F02E-4C04-A4B7-F4B1FAB03517}" destId="{1E7F383F-12AA-44F6-8D81-E975E9EDF3F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F36849C-FF3C-4608-A623-9ACC7FA2A99B}" type="doc">
      <dgm:prSet loTypeId="urn:microsoft.com/office/officeart/2005/8/layout/hList1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5A4A32E5-3411-4F1C-A720-430EBDFA268D}">
      <dgm:prSet phldrT="[Texto]"/>
      <dgm:spPr/>
      <dgm:t>
        <a:bodyPr/>
        <a:lstStyle/>
        <a:p>
          <a:r>
            <a:rPr lang="es-MX" b="1" dirty="0"/>
            <a:t>SEGUIMIENTO TRIMESTRAL AL MANTENIMIENTO DE LA RED INTEGRAL DE PRESTADORES DE SERVICIOS DE SALUD  -RIPSS-</a:t>
          </a:r>
          <a:endParaRPr lang="es-CO" b="1" dirty="0"/>
        </a:p>
      </dgm:t>
    </dgm:pt>
    <dgm:pt modelId="{DBC158FA-B245-42C2-9890-C3D923891FB1}" type="parTrans" cxnId="{F45FF95E-403C-4BA2-995E-28F609B7D216}">
      <dgm:prSet/>
      <dgm:spPr/>
      <dgm:t>
        <a:bodyPr/>
        <a:lstStyle/>
        <a:p>
          <a:endParaRPr lang="es-CO"/>
        </a:p>
      </dgm:t>
    </dgm:pt>
    <dgm:pt modelId="{8A17C386-F61A-40E2-A909-9DB18EEC2908}" type="sibTrans" cxnId="{F45FF95E-403C-4BA2-995E-28F609B7D216}">
      <dgm:prSet/>
      <dgm:spPr/>
      <dgm:t>
        <a:bodyPr/>
        <a:lstStyle/>
        <a:p>
          <a:endParaRPr lang="es-CO"/>
        </a:p>
      </dgm:t>
    </dgm:pt>
    <dgm:pt modelId="{6A9D7D7B-F49B-437F-A324-4B5ACEAC3830}">
      <dgm:prSet phldrT="[Texto]"/>
      <dgm:spPr/>
      <dgm:t>
        <a:bodyPr/>
        <a:lstStyle/>
        <a:p>
          <a:r>
            <a:rPr lang="es-MX" b="1" dirty="0">
              <a:solidFill>
                <a:srgbClr val="0000CC"/>
              </a:solidFill>
            </a:rPr>
            <a:t>Número de EPS con seguimiento trimestral/ Número de EPS Habilitadas por Resolución 1441 de 2016*100</a:t>
          </a:r>
          <a:endParaRPr lang="es-CO" b="1" dirty="0">
            <a:solidFill>
              <a:srgbClr val="0000CC"/>
            </a:solidFill>
          </a:endParaRPr>
        </a:p>
      </dgm:t>
    </dgm:pt>
    <dgm:pt modelId="{B8DDD108-7269-49EB-A0D0-C325A7EE154D}" type="parTrans" cxnId="{A0E3EB4D-5E10-4257-9374-01CF2295E2C1}">
      <dgm:prSet/>
      <dgm:spPr/>
      <dgm:t>
        <a:bodyPr/>
        <a:lstStyle/>
        <a:p>
          <a:endParaRPr lang="es-CO"/>
        </a:p>
      </dgm:t>
    </dgm:pt>
    <dgm:pt modelId="{7A158167-875D-4BF9-AF30-AD3ADFA2A9AC}" type="sibTrans" cxnId="{A0E3EB4D-5E10-4257-9374-01CF2295E2C1}">
      <dgm:prSet/>
      <dgm:spPr/>
      <dgm:t>
        <a:bodyPr/>
        <a:lstStyle/>
        <a:p>
          <a:endParaRPr lang="es-CO"/>
        </a:p>
      </dgm:t>
    </dgm:pt>
    <dgm:pt modelId="{7D8E28CD-A0A2-4DE6-833B-B5A6EA646533}">
      <dgm:prSet phldrT="[Texto]"/>
      <dgm:spPr/>
      <dgm:t>
        <a:bodyPr/>
        <a:lstStyle/>
        <a:p>
          <a:r>
            <a:rPr lang="es-MX" b="1" dirty="0"/>
            <a:t>IMPLEMENTACION ANUAL DE LA HERRAMIENTA DIAGNOSTICA DE LA RED INTEGRAL DE PRESTADORES DE SERVICIOS DE SALUD  -RIPSS</a:t>
          </a:r>
          <a:endParaRPr lang="es-CO" b="1" dirty="0"/>
        </a:p>
      </dgm:t>
    </dgm:pt>
    <dgm:pt modelId="{5635B189-B39E-4774-8031-BED289F0C36D}" type="parTrans" cxnId="{E4FB16B7-1DD6-4F9A-9D1B-B518B074E8F3}">
      <dgm:prSet/>
      <dgm:spPr/>
      <dgm:t>
        <a:bodyPr/>
        <a:lstStyle/>
        <a:p>
          <a:endParaRPr lang="es-CO"/>
        </a:p>
      </dgm:t>
    </dgm:pt>
    <dgm:pt modelId="{AB8DE7B6-9AE9-40DF-B253-822BBB2F887C}" type="sibTrans" cxnId="{E4FB16B7-1DD6-4F9A-9D1B-B518B074E8F3}">
      <dgm:prSet/>
      <dgm:spPr/>
      <dgm:t>
        <a:bodyPr/>
        <a:lstStyle/>
        <a:p>
          <a:endParaRPr lang="es-CO"/>
        </a:p>
      </dgm:t>
    </dgm:pt>
    <dgm:pt modelId="{A89B84A4-5DC2-4D70-A521-0216B8EA4BA8}">
      <dgm:prSet phldrT="[Texto]"/>
      <dgm:spPr/>
      <dgm:t>
        <a:bodyPr/>
        <a:lstStyle/>
        <a:p>
          <a:r>
            <a:rPr lang="es-MX" b="1" dirty="0">
              <a:solidFill>
                <a:srgbClr val="0000CC"/>
              </a:solidFill>
            </a:rPr>
            <a:t>Número de EPS con seguimiento anual/ Número de EPS Habilitadas por Resolución 1441 de 2016*100</a:t>
          </a:r>
          <a:endParaRPr lang="es-CO" b="1" dirty="0">
            <a:solidFill>
              <a:srgbClr val="0000CC"/>
            </a:solidFill>
          </a:endParaRPr>
        </a:p>
      </dgm:t>
    </dgm:pt>
    <dgm:pt modelId="{F6345DDF-5CCA-454C-9CB5-87A44F81EB8A}" type="parTrans" cxnId="{3BEC5E49-5A98-4F70-85C6-518A42B1FC9B}">
      <dgm:prSet/>
      <dgm:spPr/>
      <dgm:t>
        <a:bodyPr/>
        <a:lstStyle/>
        <a:p>
          <a:endParaRPr lang="es-CO"/>
        </a:p>
      </dgm:t>
    </dgm:pt>
    <dgm:pt modelId="{AD6209B8-2A33-407A-ADED-0DD197256672}" type="sibTrans" cxnId="{3BEC5E49-5A98-4F70-85C6-518A42B1FC9B}">
      <dgm:prSet/>
      <dgm:spPr/>
      <dgm:t>
        <a:bodyPr/>
        <a:lstStyle/>
        <a:p>
          <a:endParaRPr lang="es-CO"/>
        </a:p>
      </dgm:t>
    </dgm:pt>
    <dgm:pt modelId="{85F0B5E5-B1E9-4A44-B852-57E774776707}">
      <dgm:prSet phldrT="[Texto]"/>
      <dgm:spPr/>
      <dgm:t>
        <a:bodyPr/>
        <a:lstStyle/>
        <a:p>
          <a:r>
            <a:rPr lang="es-CO" dirty="0"/>
            <a:t>En el mes de enero se realizo seguimiento diagnostico con 5 EPS habilitadas alcanzando el 62% </a:t>
          </a:r>
        </a:p>
      </dgm:t>
    </dgm:pt>
    <dgm:pt modelId="{A171461D-C0CB-4EB1-A904-1E2D80C48CAA}" type="parTrans" cxnId="{C88C7F43-2591-4756-978A-50C7CD9901AD}">
      <dgm:prSet/>
      <dgm:spPr/>
      <dgm:t>
        <a:bodyPr/>
        <a:lstStyle/>
        <a:p>
          <a:endParaRPr lang="es-CO"/>
        </a:p>
      </dgm:t>
    </dgm:pt>
    <dgm:pt modelId="{184C25E9-0641-4088-9314-13893B5C4FF5}" type="sibTrans" cxnId="{C88C7F43-2591-4756-978A-50C7CD9901AD}">
      <dgm:prSet/>
      <dgm:spPr/>
      <dgm:t>
        <a:bodyPr/>
        <a:lstStyle/>
        <a:p>
          <a:endParaRPr lang="es-CO"/>
        </a:p>
      </dgm:t>
    </dgm:pt>
    <dgm:pt modelId="{DD0FF0C6-30A3-4E2C-B884-54A64B226655}">
      <dgm:prSet phldrT="[Texto]"/>
      <dgm:spPr/>
      <dgm:t>
        <a:bodyPr/>
        <a:lstStyle/>
        <a:p>
          <a:r>
            <a:rPr lang="es-MX" b="1" dirty="0"/>
            <a:t>VALIDACION MENSUAL DE LAS NOVEDADES DE RED DE PRESTADORES DE SERVICIOS DE SALUD DE EPS HABILITADAS</a:t>
          </a:r>
          <a:endParaRPr lang="es-CO" b="1" dirty="0"/>
        </a:p>
      </dgm:t>
    </dgm:pt>
    <dgm:pt modelId="{02EF473D-C10F-48F8-BF0F-37D80BD4DE8C}" type="parTrans" cxnId="{600A02EE-1D2B-4339-953C-F08545B9CDD8}">
      <dgm:prSet/>
      <dgm:spPr/>
      <dgm:t>
        <a:bodyPr/>
        <a:lstStyle/>
        <a:p>
          <a:endParaRPr lang="es-CO"/>
        </a:p>
      </dgm:t>
    </dgm:pt>
    <dgm:pt modelId="{998850EA-9400-4F09-88BD-F2E78959A8BC}" type="sibTrans" cxnId="{600A02EE-1D2B-4339-953C-F08545B9CDD8}">
      <dgm:prSet/>
      <dgm:spPr/>
      <dgm:t>
        <a:bodyPr/>
        <a:lstStyle/>
        <a:p>
          <a:endParaRPr lang="es-CO"/>
        </a:p>
      </dgm:t>
    </dgm:pt>
    <dgm:pt modelId="{A1A4A402-1BBF-4247-957E-FC7D6883CCB5}">
      <dgm:prSet phldrT="[Texto]"/>
      <dgm:spPr/>
      <dgm:t>
        <a:bodyPr/>
        <a:lstStyle/>
        <a:p>
          <a:r>
            <a:rPr lang="es-MX" b="1" dirty="0">
              <a:solidFill>
                <a:srgbClr val="0000CC"/>
              </a:solidFill>
            </a:rPr>
            <a:t>Número de EPS con validación de novedades/Número de EPS habilitadas por Resolución 1441 de 2016</a:t>
          </a:r>
          <a:endParaRPr lang="es-CO" b="1" dirty="0">
            <a:solidFill>
              <a:srgbClr val="0000CC"/>
            </a:solidFill>
          </a:endParaRPr>
        </a:p>
      </dgm:t>
    </dgm:pt>
    <dgm:pt modelId="{16843DB0-070C-48E7-90CB-22827F4262FC}" type="parTrans" cxnId="{79CF47CD-F26D-4269-92B2-9DBFA77454F1}">
      <dgm:prSet/>
      <dgm:spPr/>
      <dgm:t>
        <a:bodyPr/>
        <a:lstStyle/>
        <a:p>
          <a:endParaRPr lang="es-CO"/>
        </a:p>
      </dgm:t>
    </dgm:pt>
    <dgm:pt modelId="{67F45C33-B46B-4C48-A112-01110508069B}" type="sibTrans" cxnId="{79CF47CD-F26D-4269-92B2-9DBFA77454F1}">
      <dgm:prSet/>
      <dgm:spPr/>
      <dgm:t>
        <a:bodyPr/>
        <a:lstStyle/>
        <a:p>
          <a:endParaRPr lang="es-CO"/>
        </a:p>
      </dgm:t>
    </dgm:pt>
    <dgm:pt modelId="{707176B7-E219-4774-A6DB-96D31F159FB8}">
      <dgm:prSet phldrT="[Texto]"/>
      <dgm:spPr/>
      <dgm:t>
        <a:bodyPr/>
        <a:lstStyle/>
        <a:p>
          <a:r>
            <a:rPr lang="es-CO" dirty="0"/>
            <a:t>Al mes de enero del 2025 se validaron y analizaron los reportes de red realizados por las 8 EPS habilitadas correspondientes al mes de noviembre de 2024.</a:t>
          </a:r>
        </a:p>
      </dgm:t>
    </dgm:pt>
    <dgm:pt modelId="{0D3E961D-14AA-4B29-AB11-5A9D0AF94171}" type="parTrans" cxnId="{94BD3ADA-783B-4C49-A154-1270D0C6A51B}">
      <dgm:prSet/>
      <dgm:spPr/>
      <dgm:t>
        <a:bodyPr/>
        <a:lstStyle/>
        <a:p>
          <a:endParaRPr lang="es-CO"/>
        </a:p>
      </dgm:t>
    </dgm:pt>
    <dgm:pt modelId="{CBB2A25C-BF77-481E-B7FE-9599CCE61A73}" type="sibTrans" cxnId="{94BD3ADA-783B-4C49-A154-1270D0C6A51B}">
      <dgm:prSet/>
      <dgm:spPr/>
      <dgm:t>
        <a:bodyPr/>
        <a:lstStyle/>
        <a:p>
          <a:endParaRPr lang="es-CO"/>
        </a:p>
      </dgm:t>
    </dgm:pt>
    <dgm:pt modelId="{49F4FBA3-650E-48AF-94B5-50D1EEB80229}">
      <dgm:prSet phldrT="[Texto]"/>
      <dgm:spPr/>
      <dgm:t>
        <a:bodyPr/>
        <a:lstStyle/>
        <a:p>
          <a:r>
            <a:rPr lang="es-CO"/>
            <a:t>Para el mes de Enero de 2025 no aplica seguimiento trimestral</a:t>
          </a:r>
          <a:endParaRPr lang="es-CO" b="1" dirty="0"/>
        </a:p>
      </dgm:t>
    </dgm:pt>
    <dgm:pt modelId="{DB1DF015-5AB4-4459-83B0-2CACA0776B84}" type="parTrans" cxnId="{C4CDA842-5FC2-4416-9048-950E26CDB82C}">
      <dgm:prSet/>
      <dgm:spPr/>
      <dgm:t>
        <a:bodyPr/>
        <a:lstStyle/>
        <a:p>
          <a:endParaRPr lang="es-CO"/>
        </a:p>
      </dgm:t>
    </dgm:pt>
    <dgm:pt modelId="{19156B04-F29C-4F2C-9335-24FEAD61EB6B}" type="sibTrans" cxnId="{C4CDA842-5FC2-4416-9048-950E26CDB82C}">
      <dgm:prSet/>
      <dgm:spPr/>
      <dgm:t>
        <a:bodyPr/>
        <a:lstStyle/>
        <a:p>
          <a:endParaRPr lang="es-CO"/>
        </a:p>
      </dgm:t>
    </dgm:pt>
    <dgm:pt modelId="{72D796F6-8033-49BE-BF57-0DE359FAD290}">
      <dgm:prSet phldrT="[Texto]"/>
      <dgm:spPr/>
      <dgm:t>
        <a:bodyPr/>
        <a:lstStyle/>
        <a:p>
          <a:r>
            <a:rPr lang="es-CO" dirty="0"/>
            <a:t>Nota: en el mes de febrero se da alcance a este indicador con el restante de EPS habilitadas (3)</a:t>
          </a:r>
        </a:p>
      </dgm:t>
    </dgm:pt>
    <dgm:pt modelId="{302BCEA2-4DC0-4330-A574-839A44A2F7F7}" type="parTrans" cxnId="{D7BBB8BD-6BEA-41BB-BB93-C6931D7C3446}">
      <dgm:prSet/>
      <dgm:spPr/>
      <dgm:t>
        <a:bodyPr/>
        <a:lstStyle/>
        <a:p>
          <a:endParaRPr lang="es-CO"/>
        </a:p>
      </dgm:t>
    </dgm:pt>
    <dgm:pt modelId="{2F3794E2-DE1E-46CE-A91B-8741E0E6F889}" type="sibTrans" cxnId="{D7BBB8BD-6BEA-41BB-BB93-C6931D7C3446}">
      <dgm:prSet/>
      <dgm:spPr/>
      <dgm:t>
        <a:bodyPr/>
        <a:lstStyle/>
        <a:p>
          <a:endParaRPr lang="es-CO"/>
        </a:p>
      </dgm:t>
    </dgm:pt>
    <dgm:pt modelId="{9605DC9A-7CAC-424B-8682-940EF4BF5D57}" type="pres">
      <dgm:prSet presAssocID="{AF36849C-FF3C-4608-A623-9ACC7FA2A99B}" presName="Name0" presStyleCnt="0">
        <dgm:presLayoutVars>
          <dgm:dir/>
          <dgm:animLvl val="lvl"/>
          <dgm:resizeHandles val="exact"/>
        </dgm:presLayoutVars>
      </dgm:prSet>
      <dgm:spPr/>
    </dgm:pt>
    <dgm:pt modelId="{ECEAE52C-77A3-4E9B-81FE-63BA76AB6DCB}" type="pres">
      <dgm:prSet presAssocID="{5A4A32E5-3411-4F1C-A720-430EBDFA268D}" presName="composite" presStyleCnt="0"/>
      <dgm:spPr/>
    </dgm:pt>
    <dgm:pt modelId="{61B8FAE7-7AA3-45EF-94FF-6E7769BC49F7}" type="pres">
      <dgm:prSet presAssocID="{5A4A32E5-3411-4F1C-A720-430EBDFA268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0A36965B-6C9C-4B69-89E1-AD8BD5A0CE4F}" type="pres">
      <dgm:prSet presAssocID="{5A4A32E5-3411-4F1C-A720-430EBDFA268D}" presName="desTx" presStyleLbl="alignAccFollowNode1" presStyleIdx="0" presStyleCnt="3">
        <dgm:presLayoutVars>
          <dgm:bulletEnabled val="1"/>
        </dgm:presLayoutVars>
      </dgm:prSet>
      <dgm:spPr/>
    </dgm:pt>
    <dgm:pt modelId="{A0C15A24-C79D-4AE4-9B7D-953A64388010}" type="pres">
      <dgm:prSet presAssocID="{8A17C386-F61A-40E2-A909-9DB18EEC2908}" presName="space" presStyleCnt="0"/>
      <dgm:spPr/>
    </dgm:pt>
    <dgm:pt modelId="{0616BA3D-69D1-487F-B58A-5BB3C8D1CB30}" type="pres">
      <dgm:prSet presAssocID="{7D8E28CD-A0A2-4DE6-833B-B5A6EA646533}" presName="composite" presStyleCnt="0"/>
      <dgm:spPr/>
    </dgm:pt>
    <dgm:pt modelId="{37C921C6-9543-447B-84CF-E05E753B6160}" type="pres">
      <dgm:prSet presAssocID="{7D8E28CD-A0A2-4DE6-833B-B5A6EA64653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C361AEFF-6462-4286-BE27-39B905C7380A}" type="pres">
      <dgm:prSet presAssocID="{7D8E28CD-A0A2-4DE6-833B-B5A6EA646533}" presName="desTx" presStyleLbl="alignAccFollowNode1" presStyleIdx="1" presStyleCnt="3">
        <dgm:presLayoutVars>
          <dgm:bulletEnabled val="1"/>
        </dgm:presLayoutVars>
      </dgm:prSet>
      <dgm:spPr/>
    </dgm:pt>
    <dgm:pt modelId="{CC5BBDF8-8521-45BD-8046-8C5B37F47898}" type="pres">
      <dgm:prSet presAssocID="{AB8DE7B6-9AE9-40DF-B253-822BBB2F887C}" presName="space" presStyleCnt="0"/>
      <dgm:spPr/>
    </dgm:pt>
    <dgm:pt modelId="{990993A3-AAAC-455A-B7C7-2F04C0AABECB}" type="pres">
      <dgm:prSet presAssocID="{DD0FF0C6-30A3-4E2C-B884-54A64B226655}" presName="composite" presStyleCnt="0"/>
      <dgm:spPr/>
    </dgm:pt>
    <dgm:pt modelId="{B0A189AC-611B-4D4F-9F7C-47FDF487D038}" type="pres">
      <dgm:prSet presAssocID="{DD0FF0C6-30A3-4E2C-B884-54A64B22665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0375763B-B9C4-4AC5-977C-F29D2F3E6DCA}" type="pres">
      <dgm:prSet presAssocID="{DD0FF0C6-30A3-4E2C-B884-54A64B226655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B1757311-ED5C-4237-8D47-DBF169B3649C}" type="presOf" srcId="{A1A4A402-1BBF-4247-957E-FC7D6883CCB5}" destId="{0375763B-B9C4-4AC5-977C-F29D2F3E6DCA}" srcOrd="0" destOrd="0" presId="urn:microsoft.com/office/officeart/2005/8/layout/hList1"/>
    <dgm:cxn modelId="{E493991E-865A-4E3B-B49F-85F6DF0A97BE}" type="presOf" srcId="{7D8E28CD-A0A2-4DE6-833B-B5A6EA646533}" destId="{37C921C6-9543-447B-84CF-E05E753B6160}" srcOrd="0" destOrd="0" presId="urn:microsoft.com/office/officeart/2005/8/layout/hList1"/>
    <dgm:cxn modelId="{F45FF95E-403C-4BA2-995E-28F609B7D216}" srcId="{AF36849C-FF3C-4608-A623-9ACC7FA2A99B}" destId="{5A4A32E5-3411-4F1C-A720-430EBDFA268D}" srcOrd="0" destOrd="0" parTransId="{DBC158FA-B245-42C2-9890-C3D923891FB1}" sibTransId="{8A17C386-F61A-40E2-A909-9DB18EEC2908}"/>
    <dgm:cxn modelId="{C4CDA842-5FC2-4416-9048-950E26CDB82C}" srcId="{5A4A32E5-3411-4F1C-A720-430EBDFA268D}" destId="{49F4FBA3-650E-48AF-94B5-50D1EEB80229}" srcOrd="1" destOrd="0" parTransId="{DB1DF015-5AB4-4459-83B0-2CACA0776B84}" sibTransId="{19156B04-F29C-4F2C-9335-24FEAD61EB6B}"/>
    <dgm:cxn modelId="{C88C7F43-2591-4756-978A-50C7CD9901AD}" srcId="{7D8E28CD-A0A2-4DE6-833B-B5A6EA646533}" destId="{85F0B5E5-B1E9-4A44-B852-57E774776707}" srcOrd="1" destOrd="0" parTransId="{A171461D-C0CB-4EB1-A904-1E2D80C48CAA}" sibTransId="{184C25E9-0641-4088-9314-13893B5C4FF5}"/>
    <dgm:cxn modelId="{3BEC5E49-5A98-4F70-85C6-518A42B1FC9B}" srcId="{7D8E28CD-A0A2-4DE6-833B-B5A6EA646533}" destId="{A89B84A4-5DC2-4D70-A521-0216B8EA4BA8}" srcOrd="0" destOrd="0" parTransId="{F6345DDF-5CCA-454C-9CB5-87A44F81EB8A}" sibTransId="{AD6209B8-2A33-407A-ADED-0DD197256672}"/>
    <dgm:cxn modelId="{60D20C4C-90B8-4838-978C-9183754B7535}" type="presOf" srcId="{85F0B5E5-B1E9-4A44-B852-57E774776707}" destId="{C361AEFF-6462-4286-BE27-39B905C7380A}" srcOrd="0" destOrd="1" presId="urn:microsoft.com/office/officeart/2005/8/layout/hList1"/>
    <dgm:cxn modelId="{A0E3EB4D-5E10-4257-9374-01CF2295E2C1}" srcId="{5A4A32E5-3411-4F1C-A720-430EBDFA268D}" destId="{6A9D7D7B-F49B-437F-A324-4B5ACEAC3830}" srcOrd="0" destOrd="0" parTransId="{B8DDD108-7269-49EB-A0D0-C325A7EE154D}" sibTransId="{7A158167-875D-4BF9-AF30-AD3ADFA2A9AC}"/>
    <dgm:cxn modelId="{6BA15873-C5D2-4DE8-A850-A661E43737DF}" type="presOf" srcId="{6A9D7D7B-F49B-437F-A324-4B5ACEAC3830}" destId="{0A36965B-6C9C-4B69-89E1-AD8BD5A0CE4F}" srcOrd="0" destOrd="0" presId="urn:microsoft.com/office/officeart/2005/8/layout/hList1"/>
    <dgm:cxn modelId="{DF2CE59C-5B3F-413E-903A-9BCEA663D039}" type="presOf" srcId="{DD0FF0C6-30A3-4E2C-B884-54A64B226655}" destId="{B0A189AC-611B-4D4F-9F7C-47FDF487D038}" srcOrd="0" destOrd="0" presId="urn:microsoft.com/office/officeart/2005/8/layout/hList1"/>
    <dgm:cxn modelId="{9CE52FA7-1848-426A-8861-07DAD7986ECE}" type="presOf" srcId="{A89B84A4-5DC2-4D70-A521-0216B8EA4BA8}" destId="{C361AEFF-6462-4286-BE27-39B905C7380A}" srcOrd="0" destOrd="0" presId="urn:microsoft.com/office/officeart/2005/8/layout/hList1"/>
    <dgm:cxn modelId="{E4FB16B7-1DD6-4F9A-9D1B-B518B074E8F3}" srcId="{AF36849C-FF3C-4608-A623-9ACC7FA2A99B}" destId="{7D8E28CD-A0A2-4DE6-833B-B5A6EA646533}" srcOrd="1" destOrd="0" parTransId="{5635B189-B39E-4774-8031-BED289F0C36D}" sibTransId="{AB8DE7B6-9AE9-40DF-B253-822BBB2F887C}"/>
    <dgm:cxn modelId="{D7BBB8BD-6BEA-41BB-BB93-C6931D7C3446}" srcId="{7D8E28CD-A0A2-4DE6-833B-B5A6EA646533}" destId="{72D796F6-8033-49BE-BF57-0DE359FAD290}" srcOrd="2" destOrd="0" parTransId="{302BCEA2-4DC0-4330-A574-839A44A2F7F7}" sibTransId="{2F3794E2-DE1E-46CE-A91B-8741E0E6F889}"/>
    <dgm:cxn modelId="{851F30CA-6371-44D8-B72B-20736DF48DCD}" type="presOf" srcId="{5A4A32E5-3411-4F1C-A720-430EBDFA268D}" destId="{61B8FAE7-7AA3-45EF-94FF-6E7769BC49F7}" srcOrd="0" destOrd="0" presId="urn:microsoft.com/office/officeart/2005/8/layout/hList1"/>
    <dgm:cxn modelId="{79CF47CD-F26D-4269-92B2-9DBFA77454F1}" srcId="{DD0FF0C6-30A3-4E2C-B884-54A64B226655}" destId="{A1A4A402-1BBF-4247-957E-FC7D6883CCB5}" srcOrd="0" destOrd="0" parTransId="{16843DB0-070C-48E7-90CB-22827F4262FC}" sibTransId="{67F45C33-B46B-4C48-A112-01110508069B}"/>
    <dgm:cxn modelId="{00ED78D6-BF34-472A-9E3B-B5AF92B05226}" type="presOf" srcId="{72D796F6-8033-49BE-BF57-0DE359FAD290}" destId="{C361AEFF-6462-4286-BE27-39B905C7380A}" srcOrd="0" destOrd="2" presId="urn:microsoft.com/office/officeart/2005/8/layout/hList1"/>
    <dgm:cxn modelId="{94BD3ADA-783B-4C49-A154-1270D0C6A51B}" srcId="{DD0FF0C6-30A3-4E2C-B884-54A64B226655}" destId="{707176B7-E219-4774-A6DB-96D31F159FB8}" srcOrd="1" destOrd="0" parTransId="{0D3E961D-14AA-4B29-AB11-5A9D0AF94171}" sibTransId="{CBB2A25C-BF77-481E-B7FE-9599CCE61A73}"/>
    <dgm:cxn modelId="{E23E9FED-CD38-4DBF-9362-8D2EEC50C050}" type="presOf" srcId="{707176B7-E219-4774-A6DB-96D31F159FB8}" destId="{0375763B-B9C4-4AC5-977C-F29D2F3E6DCA}" srcOrd="0" destOrd="1" presId="urn:microsoft.com/office/officeart/2005/8/layout/hList1"/>
    <dgm:cxn modelId="{600A02EE-1D2B-4339-953C-F08545B9CDD8}" srcId="{AF36849C-FF3C-4608-A623-9ACC7FA2A99B}" destId="{DD0FF0C6-30A3-4E2C-B884-54A64B226655}" srcOrd="2" destOrd="0" parTransId="{02EF473D-C10F-48F8-BF0F-37D80BD4DE8C}" sibTransId="{998850EA-9400-4F09-88BD-F2E78959A8BC}"/>
    <dgm:cxn modelId="{A14098F0-1773-48F4-8FC8-A20C989DE7F3}" type="presOf" srcId="{AF36849C-FF3C-4608-A623-9ACC7FA2A99B}" destId="{9605DC9A-7CAC-424B-8682-940EF4BF5D57}" srcOrd="0" destOrd="0" presId="urn:microsoft.com/office/officeart/2005/8/layout/hList1"/>
    <dgm:cxn modelId="{7E18DAF1-762E-48ED-B315-24C937E3AB08}" type="presOf" srcId="{49F4FBA3-650E-48AF-94B5-50D1EEB80229}" destId="{0A36965B-6C9C-4B69-89E1-AD8BD5A0CE4F}" srcOrd="0" destOrd="1" presId="urn:microsoft.com/office/officeart/2005/8/layout/hList1"/>
    <dgm:cxn modelId="{103EB421-73FB-40E7-8C4A-9271C2F77B7A}" type="presParOf" srcId="{9605DC9A-7CAC-424B-8682-940EF4BF5D57}" destId="{ECEAE52C-77A3-4E9B-81FE-63BA76AB6DCB}" srcOrd="0" destOrd="0" presId="urn:microsoft.com/office/officeart/2005/8/layout/hList1"/>
    <dgm:cxn modelId="{21CF0C56-A689-4982-8E37-C04E7D95337D}" type="presParOf" srcId="{ECEAE52C-77A3-4E9B-81FE-63BA76AB6DCB}" destId="{61B8FAE7-7AA3-45EF-94FF-6E7769BC49F7}" srcOrd="0" destOrd="0" presId="urn:microsoft.com/office/officeart/2005/8/layout/hList1"/>
    <dgm:cxn modelId="{61DB2D51-5F90-40AA-BF3D-74F921320881}" type="presParOf" srcId="{ECEAE52C-77A3-4E9B-81FE-63BA76AB6DCB}" destId="{0A36965B-6C9C-4B69-89E1-AD8BD5A0CE4F}" srcOrd="1" destOrd="0" presId="urn:microsoft.com/office/officeart/2005/8/layout/hList1"/>
    <dgm:cxn modelId="{A5FECB5D-C634-4593-A448-E585454C2B38}" type="presParOf" srcId="{9605DC9A-7CAC-424B-8682-940EF4BF5D57}" destId="{A0C15A24-C79D-4AE4-9B7D-953A64388010}" srcOrd="1" destOrd="0" presId="urn:microsoft.com/office/officeart/2005/8/layout/hList1"/>
    <dgm:cxn modelId="{21F6BC05-6A2B-46EE-9392-10BFD6372149}" type="presParOf" srcId="{9605DC9A-7CAC-424B-8682-940EF4BF5D57}" destId="{0616BA3D-69D1-487F-B58A-5BB3C8D1CB30}" srcOrd="2" destOrd="0" presId="urn:microsoft.com/office/officeart/2005/8/layout/hList1"/>
    <dgm:cxn modelId="{D441CA5F-F8D8-4E08-9632-488FAD6416BE}" type="presParOf" srcId="{0616BA3D-69D1-487F-B58A-5BB3C8D1CB30}" destId="{37C921C6-9543-447B-84CF-E05E753B6160}" srcOrd="0" destOrd="0" presId="urn:microsoft.com/office/officeart/2005/8/layout/hList1"/>
    <dgm:cxn modelId="{E94BFB45-A5CE-44C6-88BB-4697615EA484}" type="presParOf" srcId="{0616BA3D-69D1-487F-B58A-5BB3C8D1CB30}" destId="{C361AEFF-6462-4286-BE27-39B905C7380A}" srcOrd="1" destOrd="0" presId="urn:microsoft.com/office/officeart/2005/8/layout/hList1"/>
    <dgm:cxn modelId="{CB5DEF07-F8DD-455D-8770-56656B4A093F}" type="presParOf" srcId="{9605DC9A-7CAC-424B-8682-940EF4BF5D57}" destId="{CC5BBDF8-8521-45BD-8046-8C5B37F47898}" srcOrd="3" destOrd="0" presId="urn:microsoft.com/office/officeart/2005/8/layout/hList1"/>
    <dgm:cxn modelId="{ECE8301E-457C-4E0B-8408-C614CA7E7AED}" type="presParOf" srcId="{9605DC9A-7CAC-424B-8682-940EF4BF5D57}" destId="{990993A3-AAAC-455A-B7C7-2F04C0AABECB}" srcOrd="4" destOrd="0" presId="urn:microsoft.com/office/officeart/2005/8/layout/hList1"/>
    <dgm:cxn modelId="{D8E1DA74-E1F9-4278-9A5F-1BEDFEC529A7}" type="presParOf" srcId="{990993A3-AAAC-455A-B7C7-2F04C0AABECB}" destId="{B0A189AC-611B-4D4F-9F7C-47FDF487D038}" srcOrd="0" destOrd="0" presId="urn:microsoft.com/office/officeart/2005/8/layout/hList1"/>
    <dgm:cxn modelId="{5DC14B59-AD8D-4194-971B-A1155667CDF3}" type="presParOf" srcId="{990993A3-AAAC-455A-B7C7-2F04C0AABECB}" destId="{0375763B-B9C4-4AC5-977C-F29D2F3E6DC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98085F-422F-49BA-9473-C7159706448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54FE5907-D2BD-4B44-A7F8-4BFC68CCC886}">
      <dgm:prSet phldrT="[Texto]" custT="1"/>
      <dgm:spPr>
        <a:solidFill>
          <a:schemeClr val="accent3">
            <a:lumMod val="40000"/>
            <a:lumOff val="60000"/>
            <a:alpha val="9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es-CO" sz="1200" b="1" dirty="0"/>
            <a:t>CUIDADO BÁSICO NEONATAL	</a:t>
          </a:r>
        </a:p>
      </dgm:t>
    </dgm:pt>
    <dgm:pt modelId="{4D5BB570-FBEB-421D-BE91-E1570C5C0E56}" type="parTrans" cxnId="{447F44D8-998E-4272-BEC7-28E00C71FCC2}">
      <dgm:prSet/>
      <dgm:spPr/>
      <dgm:t>
        <a:bodyPr/>
        <a:lstStyle/>
        <a:p>
          <a:endParaRPr lang="es-CO"/>
        </a:p>
      </dgm:t>
    </dgm:pt>
    <dgm:pt modelId="{2B5F63B6-55C1-4F23-B4A8-6A288EAD18FB}" type="sibTrans" cxnId="{447F44D8-998E-4272-BEC7-28E00C71FCC2}">
      <dgm:prSet/>
      <dgm:spPr/>
      <dgm:t>
        <a:bodyPr/>
        <a:lstStyle/>
        <a:p>
          <a:endParaRPr lang="es-CO"/>
        </a:p>
      </dgm:t>
    </dgm:pt>
    <dgm:pt modelId="{C397073C-4135-4A55-A457-FE4DBBDF150F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es-CO" sz="1200" b="1" dirty="0"/>
            <a:t>HOSPITALIZACIÓN PEDIÁTRICA	</a:t>
          </a:r>
        </a:p>
      </dgm:t>
    </dgm:pt>
    <dgm:pt modelId="{70217CC8-3C19-4617-9655-8EE245922D8B}" type="parTrans" cxnId="{36B41F81-7B60-489F-8FBF-AC2BE5B53055}">
      <dgm:prSet/>
      <dgm:spPr/>
      <dgm:t>
        <a:bodyPr/>
        <a:lstStyle/>
        <a:p>
          <a:endParaRPr lang="es-CO"/>
        </a:p>
      </dgm:t>
    </dgm:pt>
    <dgm:pt modelId="{4A0E5EE9-5DC6-4E75-A202-2932234675B2}" type="sibTrans" cxnId="{36B41F81-7B60-489F-8FBF-AC2BE5B53055}">
      <dgm:prSet/>
      <dgm:spPr/>
      <dgm:t>
        <a:bodyPr/>
        <a:lstStyle/>
        <a:p>
          <a:endParaRPr lang="es-CO"/>
        </a:p>
      </dgm:t>
    </dgm:pt>
    <dgm:pt modelId="{1F8CB432-12DE-431C-BFCC-4FD09CB1768C}">
      <dgm:prSet custT="1"/>
      <dgm:spPr>
        <a:solidFill>
          <a:schemeClr val="accent2">
            <a:lumMod val="40000"/>
            <a:lumOff val="60000"/>
            <a:alpha val="9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es-CO" sz="1200" b="1" dirty="0"/>
            <a:t>HOSPITALIZACIÓN ADULTO	</a:t>
          </a:r>
        </a:p>
      </dgm:t>
    </dgm:pt>
    <dgm:pt modelId="{A4A2BF72-C7E4-4E28-A402-53129F89FC95}" type="parTrans" cxnId="{68290911-0D49-41FF-9FAF-5BBAF7C1B88B}">
      <dgm:prSet/>
      <dgm:spPr/>
      <dgm:t>
        <a:bodyPr/>
        <a:lstStyle/>
        <a:p>
          <a:endParaRPr lang="es-CO"/>
        </a:p>
      </dgm:t>
    </dgm:pt>
    <dgm:pt modelId="{B32BE84C-3A26-4279-BC9B-C50B7D0271BA}" type="sibTrans" cxnId="{68290911-0D49-41FF-9FAF-5BBAF7C1B88B}">
      <dgm:prSet/>
      <dgm:spPr/>
      <dgm:t>
        <a:bodyPr/>
        <a:lstStyle/>
        <a:p>
          <a:endParaRPr lang="es-CO"/>
        </a:p>
      </dgm:t>
    </dgm:pt>
    <dgm:pt modelId="{F4573A87-976D-4E7C-BF52-907B360FA356}">
      <dgm:prSet custT="1"/>
      <dgm:spPr>
        <a:solidFill>
          <a:schemeClr val="accent3">
            <a:lumMod val="60000"/>
            <a:lumOff val="40000"/>
            <a:alpha val="9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es-CO" sz="1200" b="1" dirty="0"/>
            <a:t>UCI INTERMEDIA NEONATAL	</a:t>
          </a:r>
        </a:p>
      </dgm:t>
    </dgm:pt>
    <dgm:pt modelId="{B0F55941-A0F2-42D0-9D8D-9840540DD6C2}" type="parTrans" cxnId="{D475120F-5C1C-4315-BC0C-AE86496F4F79}">
      <dgm:prSet/>
      <dgm:spPr/>
      <dgm:t>
        <a:bodyPr/>
        <a:lstStyle/>
        <a:p>
          <a:endParaRPr lang="es-CO"/>
        </a:p>
      </dgm:t>
    </dgm:pt>
    <dgm:pt modelId="{383C0F86-883B-436D-A754-C067B1A274AA}" type="sibTrans" cxnId="{D475120F-5C1C-4315-BC0C-AE86496F4F79}">
      <dgm:prSet/>
      <dgm:spPr/>
      <dgm:t>
        <a:bodyPr/>
        <a:lstStyle/>
        <a:p>
          <a:endParaRPr lang="es-CO"/>
        </a:p>
      </dgm:t>
    </dgm:pt>
    <dgm:pt modelId="{FA7D5646-819F-4EA0-B5EC-B18352B753D9}">
      <dgm:prSet custT="1"/>
      <dgm:spPr>
        <a:solidFill>
          <a:schemeClr val="accent6">
            <a:lumMod val="40000"/>
            <a:lumOff val="6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es-CO" sz="1200" b="1" dirty="0"/>
            <a:t>UCI INTERMEDIA PEDIÁTRICA	</a:t>
          </a:r>
        </a:p>
      </dgm:t>
    </dgm:pt>
    <dgm:pt modelId="{8282A7A4-E726-44B9-BC2F-01C3F3253973}" type="parTrans" cxnId="{9CBC0378-ED92-41BA-846A-6E23BF4FA46E}">
      <dgm:prSet/>
      <dgm:spPr/>
      <dgm:t>
        <a:bodyPr/>
        <a:lstStyle/>
        <a:p>
          <a:endParaRPr lang="es-CO"/>
        </a:p>
      </dgm:t>
    </dgm:pt>
    <dgm:pt modelId="{CCC6AC57-CB58-4111-B820-326DCC74DC5A}" type="sibTrans" cxnId="{9CBC0378-ED92-41BA-846A-6E23BF4FA46E}">
      <dgm:prSet/>
      <dgm:spPr/>
      <dgm:t>
        <a:bodyPr/>
        <a:lstStyle/>
        <a:p>
          <a:endParaRPr lang="es-CO"/>
        </a:p>
      </dgm:t>
    </dgm:pt>
    <dgm:pt modelId="{3D6744DF-17CC-4AF6-B8E2-B3612907BBA8}">
      <dgm:prSet custT="1"/>
      <dgm:spPr>
        <a:solidFill>
          <a:schemeClr val="accent2">
            <a:lumMod val="60000"/>
            <a:lumOff val="40000"/>
            <a:alpha val="9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es-CO" sz="1200" b="1" dirty="0"/>
            <a:t>UCI INTERMEDIO ADULTO	</a:t>
          </a:r>
        </a:p>
      </dgm:t>
    </dgm:pt>
    <dgm:pt modelId="{26BE979B-F8B2-4411-B75B-219ABA6CBA1F}" type="parTrans" cxnId="{99100FAA-2356-4609-BE6B-01DE43B9F6B7}">
      <dgm:prSet/>
      <dgm:spPr/>
      <dgm:t>
        <a:bodyPr/>
        <a:lstStyle/>
        <a:p>
          <a:endParaRPr lang="es-CO"/>
        </a:p>
      </dgm:t>
    </dgm:pt>
    <dgm:pt modelId="{44464CD7-3C3B-4945-BCB9-210694809785}" type="sibTrans" cxnId="{99100FAA-2356-4609-BE6B-01DE43B9F6B7}">
      <dgm:prSet/>
      <dgm:spPr/>
      <dgm:t>
        <a:bodyPr/>
        <a:lstStyle/>
        <a:p>
          <a:endParaRPr lang="es-CO"/>
        </a:p>
      </dgm:t>
    </dgm:pt>
    <dgm:pt modelId="{B2825C79-DD66-40F1-8556-AD60F1AFFC09}">
      <dgm:prSet custT="1"/>
      <dgm:spPr>
        <a:solidFill>
          <a:schemeClr val="bg2">
            <a:lumMod val="75000"/>
            <a:alpha val="9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es-CO" sz="1200" b="1" dirty="0"/>
            <a:t>UCI INTENSIVA NEONATAL	</a:t>
          </a:r>
        </a:p>
      </dgm:t>
    </dgm:pt>
    <dgm:pt modelId="{7B031F28-4150-4256-A017-0F5CD9C969FC}" type="parTrans" cxnId="{DC7EA9D8-CD8B-4561-9E51-2E46F5CB925D}">
      <dgm:prSet/>
      <dgm:spPr/>
      <dgm:t>
        <a:bodyPr/>
        <a:lstStyle/>
        <a:p>
          <a:endParaRPr lang="es-CO"/>
        </a:p>
      </dgm:t>
    </dgm:pt>
    <dgm:pt modelId="{2A51D978-A4C9-4622-AF74-8DCB3A5D2484}" type="sibTrans" cxnId="{DC7EA9D8-CD8B-4561-9E51-2E46F5CB925D}">
      <dgm:prSet/>
      <dgm:spPr/>
      <dgm:t>
        <a:bodyPr/>
        <a:lstStyle/>
        <a:p>
          <a:endParaRPr lang="es-CO"/>
        </a:p>
      </dgm:t>
    </dgm:pt>
    <dgm:pt modelId="{9624EC76-0901-4605-82F5-C89331D30962}">
      <dgm:prSet custT="1"/>
      <dgm:spPr>
        <a:solidFill>
          <a:schemeClr val="accent6">
            <a:lumMod val="60000"/>
            <a:lumOff val="40000"/>
            <a:alpha val="9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CO" sz="1200" b="1" dirty="0"/>
            <a:t>UCI PEDIÁTRICA	</a:t>
          </a:r>
        </a:p>
      </dgm:t>
    </dgm:pt>
    <dgm:pt modelId="{F56701FE-D54C-46C1-B504-D3B8C2428711}" type="parTrans" cxnId="{06462071-0A59-448B-B8AB-11216ADE02E4}">
      <dgm:prSet/>
      <dgm:spPr/>
      <dgm:t>
        <a:bodyPr/>
        <a:lstStyle/>
        <a:p>
          <a:endParaRPr lang="es-CO"/>
        </a:p>
      </dgm:t>
    </dgm:pt>
    <dgm:pt modelId="{1A15D762-9BD0-4D78-AA4C-61BED5F8B3FB}" type="sibTrans" cxnId="{06462071-0A59-448B-B8AB-11216ADE02E4}">
      <dgm:prSet/>
      <dgm:spPr/>
      <dgm:t>
        <a:bodyPr/>
        <a:lstStyle/>
        <a:p>
          <a:endParaRPr lang="es-CO"/>
        </a:p>
      </dgm:t>
    </dgm:pt>
    <dgm:pt modelId="{0912612B-0BE6-409F-992B-8C843A3390D5}">
      <dgm:prSet custT="1"/>
      <dgm:spPr>
        <a:solidFill>
          <a:schemeClr val="accent6">
            <a:lumMod val="60000"/>
            <a:lumOff val="40000"/>
            <a:alpha val="9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CO" sz="1200" b="1"/>
            <a:t>UCI </a:t>
          </a:r>
          <a:r>
            <a:rPr lang="es-CO" sz="1200" b="1" dirty="0"/>
            <a:t>ADULTO</a:t>
          </a:r>
        </a:p>
      </dgm:t>
    </dgm:pt>
    <dgm:pt modelId="{7DAA5518-05CB-4695-AB9F-8A717B503ABC}" type="parTrans" cxnId="{3B4E1F2E-7AE6-4C2D-8688-8D3FC580C0BC}">
      <dgm:prSet/>
      <dgm:spPr/>
      <dgm:t>
        <a:bodyPr/>
        <a:lstStyle/>
        <a:p>
          <a:endParaRPr lang="es-ES"/>
        </a:p>
      </dgm:t>
    </dgm:pt>
    <dgm:pt modelId="{F99B3FAF-CA86-463E-B205-C9C25A35E908}" type="sibTrans" cxnId="{3B4E1F2E-7AE6-4C2D-8688-8D3FC580C0BC}">
      <dgm:prSet/>
      <dgm:spPr/>
      <dgm:t>
        <a:bodyPr/>
        <a:lstStyle/>
        <a:p>
          <a:endParaRPr lang="es-ES"/>
        </a:p>
      </dgm:t>
    </dgm:pt>
    <dgm:pt modelId="{7BCBE787-33E1-4BA0-9E66-50F74A3FE350}" type="pres">
      <dgm:prSet presAssocID="{A998085F-422F-49BA-9473-C71597064480}" presName="compositeShape" presStyleCnt="0">
        <dgm:presLayoutVars>
          <dgm:dir/>
          <dgm:resizeHandles/>
        </dgm:presLayoutVars>
      </dgm:prSet>
      <dgm:spPr/>
    </dgm:pt>
    <dgm:pt modelId="{CC95884B-69FE-45F9-8ADE-E0114D65A5C2}" type="pres">
      <dgm:prSet presAssocID="{A998085F-422F-49BA-9473-C71597064480}" presName="pyramid" presStyleLbl="node1" presStyleIdx="0" presStyleCnt="1" custScaleX="130465" custLinFactNeighborX="2981" custLinFactNeighborY="928"/>
      <dgm:spPr>
        <a:prstGeom prst="flowChartDocument">
          <a:avLst/>
        </a:prstGeom>
        <a:scene3d>
          <a:camera prst="orthographicFront"/>
          <a:lightRig rig="threePt" dir="t"/>
        </a:scene3d>
        <a:sp3d>
          <a:bevelT prst="convex"/>
        </a:sp3d>
      </dgm:spPr>
    </dgm:pt>
    <dgm:pt modelId="{F168C2F7-FE7E-447A-81CF-B255D8253E5E}" type="pres">
      <dgm:prSet presAssocID="{A998085F-422F-49BA-9473-C71597064480}" presName="theList" presStyleCnt="0"/>
      <dgm:spPr/>
    </dgm:pt>
    <dgm:pt modelId="{3376BE4B-D5C3-4DFE-B2AC-A859270F6452}" type="pres">
      <dgm:prSet presAssocID="{54FE5907-D2BD-4B44-A7F8-4BFC68CCC886}" presName="aNode" presStyleLbl="fgAcc1" presStyleIdx="0" presStyleCnt="9">
        <dgm:presLayoutVars>
          <dgm:bulletEnabled val="1"/>
        </dgm:presLayoutVars>
      </dgm:prSet>
      <dgm:spPr/>
    </dgm:pt>
    <dgm:pt modelId="{7FABC230-5D3C-410B-B207-8DBFFE920718}" type="pres">
      <dgm:prSet presAssocID="{54FE5907-D2BD-4B44-A7F8-4BFC68CCC886}" presName="aSpace" presStyleCnt="0"/>
      <dgm:spPr/>
    </dgm:pt>
    <dgm:pt modelId="{3EA5CA4E-0570-4618-B1C5-12DE4B6E064F}" type="pres">
      <dgm:prSet presAssocID="{C397073C-4135-4A55-A457-FE4DBBDF150F}" presName="aNode" presStyleLbl="fgAcc1" presStyleIdx="1" presStyleCnt="9">
        <dgm:presLayoutVars>
          <dgm:bulletEnabled val="1"/>
        </dgm:presLayoutVars>
      </dgm:prSet>
      <dgm:spPr/>
    </dgm:pt>
    <dgm:pt modelId="{645CFCFB-7107-4EA0-8E77-18E978254289}" type="pres">
      <dgm:prSet presAssocID="{C397073C-4135-4A55-A457-FE4DBBDF150F}" presName="aSpace" presStyleCnt="0"/>
      <dgm:spPr/>
    </dgm:pt>
    <dgm:pt modelId="{1EA879D1-AB85-46AC-B8FB-67DC543578E9}" type="pres">
      <dgm:prSet presAssocID="{1F8CB432-12DE-431C-BFCC-4FD09CB1768C}" presName="aNode" presStyleLbl="fgAcc1" presStyleIdx="2" presStyleCnt="9">
        <dgm:presLayoutVars>
          <dgm:bulletEnabled val="1"/>
        </dgm:presLayoutVars>
      </dgm:prSet>
      <dgm:spPr/>
    </dgm:pt>
    <dgm:pt modelId="{A7710C50-8BD5-4D43-B498-0009D2B57AC4}" type="pres">
      <dgm:prSet presAssocID="{1F8CB432-12DE-431C-BFCC-4FD09CB1768C}" presName="aSpace" presStyleCnt="0"/>
      <dgm:spPr/>
    </dgm:pt>
    <dgm:pt modelId="{9EECFDC2-620F-4939-A6C4-CC1404E73597}" type="pres">
      <dgm:prSet presAssocID="{F4573A87-976D-4E7C-BF52-907B360FA356}" presName="aNode" presStyleLbl="fgAcc1" presStyleIdx="3" presStyleCnt="9">
        <dgm:presLayoutVars>
          <dgm:bulletEnabled val="1"/>
        </dgm:presLayoutVars>
      </dgm:prSet>
      <dgm:spPr/>
    </dgm:pt>
    <dgm:pt modelId="{4729A9CC-D7B2-4950-8BA9-94FEBF528475}" type="pres">
      <dgm:prSet presAssocID="{F4573A87-976D-4E7C-BF52-907B360FA356}" presName="aSpace" presStyleCnt="0"/>
      <dgm:spPr/>
    </dgm:pt>
    <dgm:pt modelId="{38536A3F-82C8-41C3-BD30-0F7E853323D0}" type="pres">
      <dgm:prSet presAssocID="{FA7D5646-819F-4EA0-B5EC-B18352B753D9}" presName="aNode" presStyleLbl="fgAcc1" presStyleIdx="4" presStyleCnt="9">
        <dgm:presLayoutVars>
          <dgm:bulletEnabled val="1"/>
        </dgm:presLayoutVars>
      </dgm:prSet>
      <dgm:spPr/>
    </dgm:pt>
    <dgm:pt modelId="{B42572B7-3A10-4D6E-8DEF-4421EDD90446}" type="pres">
      <dgm:prSet presAssocID="{FA7D5646-819F-4EA0-B5EC-B18352B753D9}" presName="aSpace" presStyleCnt="0"/>
      <dgm:spPr/>
    </dgm:pt>
    <dgm:pt modelId="{DB04ADEA-22C5-43EC-8997-02E6BB6DE1C5}" type="pres">
      <dgm:prSet presAssocID="{3D6744DF-17CC-4AF6-B8E2-B3612907BBA8}" presName="aNode" presStyleLbl="fgAcc1" presStyleIdx="5" presStyleCnt="9">
        <dgm:presLayoutVars>
          <dgm:bulletEnabled val="1"/>
        </dgm:presLayoutVars>
      </dgm:prSet>
      <dgm:spPr/>
    </dgm:pt>
    <dgm:pt modelId="{3E8B72D7-10F8-4CD6-A8E4-4DA09E570046}" type="pres">
      <dgm:prSet presAssocID="{3D6744DF-17CC-4AF6-B8E2-B3612907BBA8}" presName="aSpace" presStyleCnt="0"/>
      <dgm:spPr/>
    </dgm:pt>
    <dgm:pt modelId="{C546C06D-1D2A-447A-8BEC-42163C18FA4F}" type="pres">
      <dgm:prSet presAssocID="{B2825C79-DD66-40F1-8556-AD60F1AFFC09}" presName="aNode" presStyleLbl="fgAcc1" presStyleIdx="6" presStyleCnt="9">
        <dgm:presLayoutVars>
          <dgm:bulletEnabled val="1"/>
        </dgm:presLayoutVars>
      </dgm:prSet>
      <dgm:spPr/>
    </dgm:pt>
    <dgm:pt modelId="{4994FED7-5234-45D9-9038-EAA64DFB6A34}" type="pres">
      <dgm:prSet presAssocID="{B2825C79-DD66-40F1-8556-AD60F1AFFC09}" presName="aSpace" presStyleCnt="0"/>
      <dgm:spPr/>
    </dgm:pt>
    <dgm:pt modelId="{973E3B5E-A75A-48E4-B7D7-8771ACB93E9C}" type="pres">
      <dgm:prSet presAssocID="{9624EC76-0901-4605-82F5-C89331D30962}" presName="aNode" presStyleLbl="fgAcc1" presStyleIdx="7" presStyleCnt="9">
        <dgm:presLayoutVars>
          <dgm:bulletEnabled val="1"/>
        </dgm:presLayoutVars>
      </dgm:prSet>
      <dgm:spPr/>
    </dgm:pt>
    <dgm:pt modelId="{0F378B7D-BE0D-4D0B-9CC1-31A8FBFE2773}" type="pres">
      <dgm:prSet presAssocID="{9624EC76-0901-4605-82F5-C89331D30962}" presName="aSpace" presStyleCnt="0"/>
      <dgm:spPr/>
    </dgm:pt>
    <dgm:pt modelId="{F938B004-0000-4326-A21A-ECC9863756F9}" type="pres">
      <dgm:prSet presAssocID="{0912612B-0BE6-409F-992B-8C843A3390D5}" presName="aNode" presStyleLbl="fgAcc1" presStyleIdx="8" presStyleCnt="9">
        <dgm:presLayoutVars>
          <dgm:bulletEnabled val="1"/>
        </dgm:presLayoutVars>
      </dgm:prSet>
      <dgm:spPr/>
    </dgm:pt>
    <dgm:pt modelId="{E54FDC1C-6F0B-42FC-BDB2-AA9420634160}" type="pres">
      <dgm:prSet presAssocID="{0912612B-0BE6-409F-992B-8C843A3390D5}" presName="aSpace" presStyleCnt="0"/>
      <dgm:spPr/>
    </dgm:pt>
  </dgm:ptLst>
  <dgm:cxnLst>
    <dgm:cxn modelId="{D475120F-5C1C-4315-BC0C-AE86496F4F79}" srcId="{A998085F-422F-49BA-9473-C71597064480}" destId="{F4573A87-976D-4E7C-BF52-907B360FA356}" srcOrd="3" destOrd="0" parTransId="{B0F55941-A0F2-42D0-9D8D-9840540DD6C2}" sibTransId="{383C0F86-883B-436D-A754-C067B1A274AA}"/>
    <dgm:cxn modelId="{68290911-0D49-41FF-9FAF-5BBAF7C1B88B}" srcId="{A998085F-422F-49BA-9473-C71597064480}" destId="{1F8CB432-12DE-431C-BFCC-4FD09CB1768C}" srcOrd="2" destOrd="0" parTransId="{A4A2BF72-C7E4-4E28-A402-53129F89FC95}" sibTransId="{B32BE84C-3A26-4279-BC9B-C50B7D0271BA}"/>
    <dgm:cxn modelId="{3B4E1F2E-7AE6-4C2D-8688-8D3FC580C0BC}" srcId="{A998085F-422F-49BA-9473-C71597064480}" destId="{0912612B-0BE6-409F-992B-8C843A3390D5}" srcOrd="8" destOrd="0" parTransId="{7DAA5518-05CB-4695-AB9F-8A717B503ABC}" sibTransId="{F99B3FAF-CA86-463E-B205-C9C25A35E908}"/>
    <dgm:cxn modelId="{06462071-0A59-448B-B8AB-11216ADE02E4}" srcId="{A998085F-422F-49BA-9473-C71597064480}" destId="{9624EC76-0901-4605-82F5-C89331D30962}" srcOrd="7" destOrd="0" parTransId="{F56701FE-D54C-46C1-B504-D3B8C2428711}" sibTransId="{1A15D762-9BD0-4D78-AA4C-61BED5F8B3FB}"/>
    <dgm:cxn modelId="{9CBC0378-ED92-41BA-846A-6E23BF4FA46E}" srcId="{A998085F-422F-49BA-9473-C71597064480}" destId="{FA7D5646-819F-4EA0-B5EC-B18352B753D9}" srcOrd="4" destOrd="0" parTransId="{8282A7A4-E726-44B9-BC2F-01C3F3253973}" sibTransId="{CCC6AC57-CB58-4111-B820-326DCC74DC5A}"/>
    <dgm:cxn modelId="{3D926859-50A8-4AC0-9853-E1D04C1FEFDD}" type="presOf" srcId="{1F8CB432-12DE-431C-BFCC-4FD09CB1768C}" destId="{1EA879D1-AB85-46AC-B8FB-67DC543578E9}" srcOrd="0" destOrd="0" presId="urn:microsoft.com/office/officeart/2005/8/layout/pyramid2"/>
    <dgm:cxn modelId="{36B41F81-7B60-489F-8FBF-AC2BE5B53055}" srcId="{A998085F-422F-49BA-9473-C71597064480}" destId="{C397073C-4135-4A55-A457-FE4DBBDF150F}" srcOrd="1" destOrd="0" parTransId="{70217CC8-3C19-4617-9655-8EE245922D8B}" sibTransId="{4A0E5EE9-5DC6-4E75-A202-2932234675B2}"/>
    <dgm:cxn modelId="{E5050485-6BD6-4627-B5BE-91033A4CC0E5}" type="presOf" srcId="{A998085F-422F-49BA-9473-C71597064480}" destId="{7BCBE787-33E1-4BA0-9E66-50F74A3FE350}" srcOrd="0" destOrd="0" presId="urn:microsoft.com/office/officeart/2005/8/layout/pyramid2"/>
    <dgm:cxn modelId="{DE89A1A7-B467-4622-8259-7F7683E6256B}" type="presOf" srcId="{C397073C-4135-4A55-A457-FE4DBBDF150F}" destId="{3EA5CA4E-0570-4618-B1C5-12DE4B6E064F}" srcOrd="0" destOrd="0" presId="urn:microsoft.com/office/officeart/2005/8/layout/pyramid2"/>
    <dgm:cxn modelId="{99100FAA-2356-4609-BE6B-01DE43B9F6B7}" srcId="{A998085F-422F-49BA-9473-C71597064480}" destId="{3D6744DF-17CC-4AF6-B8E2-B3612907BBA8}" srcOrd="5" destOrd="0" parTransId="{26BE979B-F8B2-4411-B75B-219ABA6CBA1F}" sibTransId="{44464CD7-3C3B-4945-BCB9-210694809785}"/>
    <dgm:cxn modelId="{37A016AD-3102-4F76-A67B-8E9C841CCD87}" type="presOf" srcId="{FA7D5646-819F-4EA0-B5EC-B18352B753D9}" destId="{38536A3F-82C8-41C3-BD30-0F7E853323D0}" srcOrd="0" destOrd="0" presId="urn:microsoft.com/office/officeart/2005/8/layout/pyramid2"/>
    <dgm:cxn modelId="{BD5DD0B4-D6E8-40EC-8A82-FFF0DF543C28}" type="presOf" srcId="{B2825C79-DD66-40F1-8556-AD60F1AFFC09}" destId="{C546C06D-1D2A-447A-8BEC-42163C18FA4F}" srcOrd="0" destOrd="0" presId="urn:microsoft.com/office/officeart/2005/8/layout/pyramid2"/>
    <dgm:cxn modelId="{C78621BA-0A4E-4047-ACE6-C2B9975DA3A2}" type="presOf" srcId="{9624EC76-0901-4605-82F5-C89331D30962}" destId="{973E3B5E-A75A-48E4-B7D7-8771ACB93E9C}" srcOrd="0" destOrd="0" presId="urn:microsoft.com/office/officeart/2005/8/layout/pyramid2"/>
    <dgm:cxn modelId="{C2C36ABC-AF28-4029-82D1-D3A40F08F9D0}" type="presOf" srcId="{F4573A87-976D-4E7C-BF52-907B360FA356}" destId="{9EECFDC2-620F-4939-A6C4-CC1404E73597}" srcOrd="0" destOrd="0" presId="urn:microsoft.com/office/officeart/2005/8/layout/pyramid2"/>
    <dgm:cxn modelId="{38D29AC4-6362-4DFD-934E-7B7F28ABB178}" type="presOf" srcId="{54FE5907-D2BD-4B44-A7F8-4BFC68CCC886}" destId="{3376BE4B-D5C3-4DFE-B2AC-A859270F6452}" srcOrd="0" destOrd="0" presId="urn:microsoft.com/office/officeart/2005/8/layout/pyramid2"/>
    <dgm:cxn modelId="{447F44D8-998E-4272-BEC7-28E00C71FCC2}" srcId="{A998085F-422F-49BA-9473-C71597064480}" destId="{54FE5907-D2BD-4B44-A7F8-4BFC68CCC886}" srcOrd="0" destOrd="0" parTransId="{4D5BB570-FBEB-421D-BE91-E1570C5C0E56}" sibTransId="{2B5F63B6-55C1-4F23-B4A8-6A288EAD18FB}"/>
    <dgm:cxn modelId="{DC7EA9D8-CD8B-4561-9E51-2E46F5CB925D}" srcId="{A998085F-422F-49BA-9473-C71597064480}" destId="{B2825C79-DD66-40F1-8556-AD60F1AFFC09}" srcOrd="6" destOrd="0" parTransId="{7B031F28-4150-4256-A017-0F5CD9C969FC}" sibTransId="{2A51D978-A4C9-4622-AF74-8DCB3A5D2484}"/>
    <dgm:cxn modelId="{0B7463DF-2039-44EE-9FEA-34A4305183E4}" type="presOf" srcId="{0912612B-0BE6-409F-992B-8C843A3390D5}" destId="{F938B004-0000-4326-A21A-ECC9863756F9}" srcOrd="0" destOrd="0" presId="urn:microsoft.com/office/officeart/2005/8/layout/pyramid2"/>
    <dgm:cxn modelId="{DB5DFFEA-97D7-4AF2-8B3D-F067229D2CAD}" type="presOf" srcId="{3D6744DF-17CC-4AF6-B8E2-B3612907BBA8}" destId="{DB04ADEA-22C5-43EC-8997-02E6BB6DE1C5}" srcOrd="0" destOrd="0" presId="urn:microsoft.com/office/officeart/2005/8/layout/pyramid2"/>
    <dgm:cxn modelId="{82D9A3E2-9A26-4D76-A66A-132DB4D973FB}" type="presParOf" srcId="{7BCBE787-33E1-4BA0-9E66-50F74A3FE350}" destId="{CC95884B-69FE-45F9-8ADE-E0114D65A5C2}" srcOrd="0" destOrd="0" presId="urn:microsoft.com/office/officeart/2005/8/layout/pyramid2"/>
    <dgm:cxn modelId="{56148F4A-4779-44B8-AC7A-3289472D7DF5}" type="presParOf" srcId="{7BCBE787-33E1-4BA0-9E66-50F74A3FE350}" destId="{F168C2F7-FE7E-447A-81CF-B255D8253E5E}" srcOrd="1" destOrd="0" presId="urn:microsoft.com/office/officeart/2005/8/layout/pyramid2"/>
    <dgm:cxn modelId="{8AFA4EFC-88DF-435B-808A-A5DC737DD719}" type="presParOf" srcId="{F168C2F7-FE7E-447A-81CF-B255D8253E5E}" destId="{3376BE4B-D5C3-4DFE-B2AC-A859270F6452}" srcOrd="0" destOrd="0" presId="urn:microsoft.com/office/officeart/2005/8/layout/pyramid2"/>
    <dgm:cxn modelId="{E18EDF23-3482-4128-8CF3-0C4CDB8099BD}" type="presParOf" srcId="{F168C2F7-FE7E-447A-81CF-B255D8253E5E}" destId="{7FABC230-5D3C-410B-B207-8DBFFE920718}" srcOrd="1" destOrd="0" presId="urn:microsoft.com/office/officeart/2005/8/layout/pyramid2"/>
    <dgm:cxn modelId="{EDD25351-5847-451C-A304-2C5846AF307A}" type="presParOf" srcId="{F168C2F7-FE7E-447A-81CF-B255D8253E5E}" destId="{3EA5CA4E-0570-4618-B1C5-12DE4B6E064F}" srcOrd="2" destOrd="0" presId="urn:microsoft.com/office/officeart/2005/8/layout/pyramid2"/>
    <dgm:cxn modelId="{270F1824-7119-414F-9F8D-240965356517}" type="presParOf" srcId="{F168C2F7-FE7E-447A-81CF-B255D8253E5E}" destId="{645CFCFB-7107-4EA0-8E77-18E978254289}" srcOrd="3" destOrd="0" presId="urn:microsoft.com/office/officeart/2005/8/layout/pyramid2"/>
    <dgm:cxn modelId="{C7DFACF8-4D4F-4D2E-817D-39236FDB0AD1}" type="presParOf" srcId="{F168C2F7-FE7E-447A-81CF-B255D8253E5E}" destId="{1EA879D1-AB85-46AC-B8FB-67DC543578E9}" srcOrd="4" destOrd="0" presId="urn:microsoft.com/office/officeart/2005/8/layout/pyramid2"/>
    <dgm:cxn modelId="{B8E0A833-382B-4829-8368-850A5950311F}" type="presParOf" srcId="{F168C2F7-FE7E-447A-81CF-B255D8253E5E}" destId="{A7710C50-8BD5-4D43-B498-0009D2B57AC4}" srcOrd="5" destOrd="0" presId="urn:microsoft.com/office/officeart/2005/8/layout/pyramid2"/>
    <dgm:cxn modelId="{4544734B-4600-4530-8781-2EE023DEDE0C}" type="presParOf" srcId="{F168C2F7-FE7E-447A-81CF-B255D8253E5E}" destId="{9EECFDC2-620F-4939-A6C4-CC1404E73597}" srcOrd="6" destOrd="0" presId="urn:microsoft.com/office/officeart/2005/8/layout/pyramid2"/>
    <dgm:cxn modelId="{022DBDDB-5564-45FC-B9AC-CB30F95D439D}" type="presParOf" srcId="{F168C2F7-FE7E-447A-81CF-B255D8253E5E}" destId="{4729A9CC-D7B2-4950-8BA9-94FEBF528475}" srcOrd="7" destOrd="0" presId="urn:microsoft.com/office/officeart/2005/8/layout/pyramid2"/>
    <dgm:cxn modelId="{9B3F5F0F-CDF4-49C1-9C9A-FF315E84470D}" type="presParOf" srcId="{F168C2F7-FE7E-447A-81CF-B255D8253E5E}" destId="{38536A3F-82C8-41C3-BD30-0F7E853323D0}" srcOrd="8" destOrd="0" presId="urn:microsoft.com/office/officeart/2005/8/layout/pyramid2"/>
    <dgm:cxn modelId="{66077E90-F098-497A-9259-B3EB03BB0E5C}" type="presParOf" srcId="{F168C2F7-FE7E-447A-81CF-B255D8253E5E}" destId="{B42572B7-3A10-4D6E-8DEF-4421EDD90446}" srcOrd="9" destOrd="0" presId="urn:microsoft.com/office/officeart/2005/8/layout/pyramid2"/>
    <dgm:cxn modelId="{DCC9C2B4-1A6D-4205-892C-4EB80C1B2505}" type="presParOf" srcId="{F168C2F7-FE7E-447A-81CF-B255D8253E5E}" destId="{DB04ADEA-22C5-43EC-8997-02E6BB6DE1C5}" srcOrd="10" destOrd="0" presId="urn:microsoft.com/office/officeart/2005/8/layout/pyramid2"/>
    <dgm:cxn modelId="{F5BC76C6-E77D-471D-A0FF-AC5E58CB1AE2}" type="presParOf" srcId="{F168C2F7-FE7E-447A-81CF-B255D8253E5E}" destId="{3E8B72D7-10F8-4CD6-A8E4-4DA09E570046}" srcOrd="11" destOrd="0" presId="urn:microsoft.com/office/officeart/2005/8/layout/pyramid2"/>
    <dgm:cxn modelId="{4146E66B-522C-4F06-B40E-54BF2772B194}" type="presParOf" srcId="{F168C2F7-FE7E-447A-81CF-B255D8253E5E}" destId="{C546C06D-1D2A-447A-8BEC-42163C18FA4F}" srcOrd="12" destOrd="0" presId="urn:microsoft.com/office/officeart/2005/8/layout/pyramid2"/>
    <dgm:cxn modelId="{02EE0562-BE86-43FF-AF96-99D52A123976}" type="presParOf" srcId="{F168C2F7-FE7E-447A-81CF-B255D8253E5E}" destId="{4994FED7-5234-45D9-9038-EAA64DFB6A34}" srcOrd="13" destOrd="0" presId="urn:microsoft.com/office/officeart/2005/8/layout/pyramid2"/>
    <dgm:cxn modelId="{992472C8-F734-431F-B2EC-3BCEF63C594D}" type="presParOf" srcId="{F168C2F7-FE7E-447A-81CF-B255D8253E5E}" destId="{973E3B5E-A75A-48E4-B7D7-8771ACB93E9C}" srcOrd="14" destOrd="0" presId="urn:microsoft.com/office/officeart/2005/8/layout/pyramid2"/>
    <dgm:cxn modelId="{6706B839-F177-48FA-AA78-80CF2A7866ED}" type="presParOf" srcId="{F168C2F7-FE7E-447A-81CF-B255D8253E5E}" destId="{0F378B7D-BE0D-4D0B-9CC1-31A8FBFE2773}" srcOrd="15" destOrd="0" presId="urn:microsoft.com/office/officeart/2005/8/layout/pyramid2"/>
    <dgm:cxn modelId="{BE8E3E99-D42B-4088-9AD4-3BE04275D1D8}" type="presParOf" srcId="{F168C2F7-FE7E-447A-81CF-B255D8253E5E}" destId="{F938B004-0000-4326-A21A-ECC9863756F9}" srcOrd="16" destOrd="0" presId="urn:microsoft.com/office/officeart/2005/8/layout/pyramid2"/>
    <dgm:cxn modelId="{10E8BBCF-DBE0-4245-B374-6263A40C9CE1}" type="presParOf" srcId="{F168C2F7-FE7E-447A-81CF-B255D8253E5E}" destId="{E54FDC1C-6F0B-42FC-BDB2-AA9420634160}" srcOrd="1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52A102-CA7A-46D8-A907-54606C1E56CC}" type="doc">
      <dgm:prSet loTypeId="urn:microsoft.com/office/officeart/2005/8/layout/targe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A6B77063-BA5D-4DD3-8C95-5DB6E210E520}">
      <dgm:prSet phldrT="[Texto]"/>
      <dgm:spPr/>
      <dgm:t>
        <a:bodyPr/>
        <a:lstStyle/>
        <a:p>
          <a:r>
            <a:rPr lang="es-ES" b="1" dirty="0">
              <a:solidFill>
                <a:srgbClr val="145768"/>
              </a:solidFill>
              <a:latin typeface="Arial" panose="020B0604020202020204" pitchFamily="34" charset="0"/>
              <a:cs typeface="Arial" panose="020B0604020202020204" pitchFamily="34" charset="0"/>
            </a:rPr>
            <a:t>Seguimiento a capacidad instalada en servicios pediátricos</a:t>
          </a:r>
        </a:p>
      </dgm:t>
    </dgm:pt>
    <dgm:pt modelId="{5C15F628-7960-45C7-B314-8393D46EE545}" type="parTrans" cxnId="{B6F97FAB-BBA0-47B5-9B91-E5C004BD4CD4}">
      <dgm:prSet/>
      <dgm:spPr/>
      <dgm:t>
        <a:bodyPr/>
        <a:lstStyle/>
        <a:p>
          <a:endParaRPr lang="es-ES"/>
        </a:p>
      </dgm:t>
    </dgm:pt>
    <dgm:pt modelId="{B2138EA1-904C-48BA-BDB7-D8E448B02EA6}" type="sibTrans" cxnId="{B6F97FAB-BBA0-47B5-9B91-E5C004BD4CD4}">
      <dgm:prSet/>
      <dgm:spPr/>
      <dgm:t>
        <a:bodyPr/>
        <a:lstStyle/>
        <a:p>
          <a:endParaRPr lang="es-ES"/>
        </a:p>
      </dgm:t>
    </dgm:pt>
    <dgm:pt modelId="{0B8F31D7-2A03-4873-8FE1-0BF911B71B52}">
      <dgm:prSet phldrT="[Texto]"/>
      <dgm:spPr/>
      <dgm:t>
        <a:bodyPr/>
        <a:lstStyle/>
        <a:p>
          <a:r>
            <a:rPr lang="es-ES" b="1" dirty="0">
              <a:solidFill>
                <a:srgbClr val="145768"/>
              </a:solidFill>
              <a:latin typeface="Arial" panose="020B0604020202020204" pitchFamily="34" charset="0"/>
              <a:cs typeface="Arial" panose="020B0604020202020204" pitchFamily="34" charset="0"/>
            </a:rPr>
            <a:t>Elaboración de presentación.</a:t>
          </a:r>
        </a:p>
      </dgm:t>
    </dgm:pt>
    <dgm:pt modelId="{24035273-0B7E-47D3-866A-226330DB7F92}" type="parTrans" cxnId="{FF5C8FD7-388D-4E45-B992-0C4CA3DB798D}">
      <dgm:prSet/>
      <dgm:spPr/>
      <dgm:t>
        <a:bodyPr/>
        <a:lstStyle/>
        <a:p>
          <a:endParaRPr lang="es-ES"/>
        </a:p>
      </dgm:t>
    </dgm:pt>
    <dgm:pt modelId="{E8409433-BF7F-4441-B910-395D8BF92D20}" type="sibTrans" cxnId="{FF5C8FD7-388D-4E45-B992-0C4CA3DB798D}">
      <dgm:prSet/>
      <dgm:spPr/>
      <dgm:t>
        <a:bodyPr/>
        <a:lstStyle/>
        <a:p>
          <a:endParaRPr lang="es-ES"/>
        </a:p>
      </dgm:t>
    </dgm:pt>
    <dgm:pt modelId="{EC9C4BFD-DF69-4757-A14C-CBBC241B6612}">
      <dgm:prSet phldrT="[Texto]"/>
      <dgm:spPr/>
      <dgm:t>
        <a:bodyPr/>
        <a:lstStyle/>
        <a:p>
          <a:r>
            <a:rPr lang="es-ES" b="1" dirty="0">
              <a:solidFill>
                <a:srgbClr val="145768"/>
              </a:solidFill>
              <a:latin typeface="Arial" panose="020B0604020202020204" pitchFamily="34" charset="0"/>
              <a:cs typeface="Arial" panose="020B0604020202020204" pitchFamily="34" charset="0"/>
            </a:rPr>
            <a:t>Elaboración de proyecciones de casos y de ocupación. </a:t>
          </a:r>
        </a:p>
      </dgm:t>
    </dgm:pt>
    <dgm:pt modelId="{D41FD49A-78EA-48D1-94AF-0B96574E9AD4}" type="parTrans" cxnId="{43E57C7E-0FB5-477D-A856-EBF1DA96353A}">
      <dgm:prSet/>
      <dgm:spPr/>
      <dgm:t>
        <a:bodyPr/>
        <a:lstStyle/>
        <a:p>
          <a:endParaRPr lang="es-ES"/>
        </a:p>
      </dgm:t>
    </dgm:pt>
    <dgm:pt modelId="{DA7D94D6-E213-4F6E-A7B9-EC351E87E29B}" type="sibTrans" cxnId="{43E57C7E-0FB5-477D-A856-EBF1DA96353A}">
      <dgm:prSet/>
      <dgm:spPr/>
      <dgm:t>
        <a:bodyPr/>
        <a:lstStyle/>
        <a:p>
          <a:endParaRPr lang="es-ES"/>
        </a:p>
      </dgm:t>
    </dgm:pt>
    <dgm:pt modelId="{936BC39E-BDF4-4B2C-BDF2-5CA37B11B78C}" type="pres">
      <dgm:prSet presAssocID="{B652A102-CA7A-46D8-A907-54606C1E56CC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E01A3D36-0FED-4B00-BBBB-203E98D9B2E3}" type="pres">
      <dgm:prSet presAssocID="{A6B77063-BA5D-4DD3-8C95-5DB6E210E520}" presName="circle1" presStyleLbl="node1" presStyleIdx="0" presStyleCnt="3"/>
      <dgm:spPr/>
    </dgm:pt>
    <dgm:pt modelId="{13966923-3ED7-4865-AF43-47AEA81D98B4}" type="pres">
      <dgm:prSet presAssocID="{A6B77063-BA5D-4DD3-8C95-5DB6E210E520}" presName="space" presStyleCnt="0"/>
      <dgm:spPr/>
    </dgm:pt>
    <dgm:pt modelId="{4A7F63CC-E5AF-4CAB-B24F-3BC81D428EC1}" type="pres">
      <dgm:prSet presAssocID="{A6B77063-BA5D-4DD3-8C95-5DB6E210E520}" presName="rect1" presStyleLbl="alignAcc1" presStyleIdx="0" presStyleCnt="3" custLinFactNeighborX="-137" custLinFactNeighborY="404"/>
      <dgm:spPr/>
    </dgm:pt>
    <dgm:pt modelId="{0D19C178-36F3-4B5F-8E1D-AB10F517378B}" type="pres">
      <dgm:prSet presAssocID="{0B8F31D7-2A03-4873-8FE1-0BF911B71B52}" presName="vertSpace2" presStyleLbl="node1" presStyleIdx="0" presStyleCnt="3"/>
      <dgm:spPr/>
    </dgm:pt>
    <dgm:pt modelId="{BFBE9F31-AC85-448C-8ABC-6ED21DD8D1D8}" type="pres">
      <dgm:prSet presAssocID="{0B8F31D7-2A03-4873-8FE1-0BF911B71B52}" presName="circle2" presStyleLbl="node1" presStyleIdx="1" presStyleCnt="3"/>
      <dgm:spPr/>
    </dgm:pt>
    <dgm:pt modelId="{299AEFD3-AFD7-4340-A4AF-33AB032206EB}" type="pres">
      <dgm:prSet presAssocID="{0B8F31D7-2A03-4873-8FE1-0BF911B71B52}" presName="rect2" presStyleLbl="alignAcc1" presStyleIdx="1" presStyleCnt="3"/>
      <dgm:spPr/>
    </dgm:pt>
    <dgm:pt modelId="{CF1A9974-AB0A-4EB8-B8CE-7A377810BEDF}" type="pres">
      <dgm:prSet presAssocID="{EC9C4BFD-DF69-4757-A14C-CBBC241B6612}" presName="vertSpace3" presStyleLbl="node1" presStyleIdx="1" presStyleCnt="3"/>
      <dgm:spPr/>
    </dgm:pt>
    <dgm:pt modelId="{56F620E8-104A-4452-9685-DDA8F3C5322F}" type="pres">
      <dgm:prSet presAssocID="{EC9C4BFD-DF69-4757-A14C-CBBC241B6612}" presName="circle3" presStyleLbl="node1" presStyleIdx="2" presStyleCnt="3"/>
      <dgm:spPr/>
    </dgm:pt>
    <dgm:pt modelId="{1A7A22C8-6F5A-4854-BAFE-A2352F92EBC8}" type="pres">
      <dgm:prSet presAssocID="{EC9C4BFD-DF69-4757-A14C-CBBC241B6612}" presName="rect3" presStyleLbl="alignAcc1" presStyleIdx="2" presStyleCnt="3"/>
      <dgm:spPr/>
    </dgm:pt>
    <dgm:pt modelId="{233F2645-22FB-4951-83F1-C954A0B8AA7F}" type="pres">
      <dgm:prSet presAssocID="{A6B77063-BA5D-4DD3-8C95-5DB6E210E520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A5FD862E-E461-461F-9D1E-2B7592FEFA15}" type="pres">
      <dgm:prSet presAssocID="{0B8F31D7-2A03-4873-8FE1-0BF911B71B52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AC0E585C-B5E9-411F-BBB3-2CEAE8A527E5}" type="pres">
      <dgm:prSet presAssocID="{EC9C4BFD-DF69-4757-A14C-CBBC241B6612}" presName="rect3ParTxNoCh" presStyleLbl="alignAcc1" presStyleIdx="2" presStyleCnt="3">
        <dgm:presLayoutVars>
          <dgm:chMax val="1"/>
          <dgm:bulletEnabled val="1"/>
        </dgm:presLayoutVars>
      </dgm:prSet>
      <dgm:spPr/>
    </dgm:pt>
  </dgm:ptLst>
  <dgm:cxnLst>
    <dgm:cxn modelId="{35046615-619E-44EA-A60A-81D289F65A0C}" type="presOf" srcId="{A6B77063-BA5D-4DD3-8C95-5DB6E210E520}" destId="{4A7F63CC-E5AF-4CAB-B24F-3BC81D428EC1}" srcOrd="0" destOrd="0" presId="urn:microsoft.com/office/officeart/2005/8/layout/target3"/>
    <dgm:cxn modelId="{212BA14E-15E6-4350-9BB2-96B3C5DFE2FE}" type="presOf" srcId="{EC9C4BFD-DF69-4757-A14C-CBBC241B6612}" destId="{1A7A22C8-6F5A-4854-BAFE-A2352F92EBC8}" srcOrd="0" destOrd="0" presId="urn:microsoft.com/office/officeart/2005/8/layout/target3"/>
    <dgm:cxn modelId="{43E57C7E-0FB5-477D-A856-EBF1DA96353A}" srcId="{B652A102-CA7A-46D8-A907-54606C1E56CC}" destId="{EC9C4BFD-DF69-4757-A14C-CBBC241B6612}" srcOrd="2" destOrd="0" parTransId="{D41FD49A-78EA-48D1-94AF-0B96574E9AD4}" sibTransId="{DA7D94D6-E213-4F6E-A7B9-EC351E87E29B}"/>
    <dgm:cxn modelId="{B7D5209C-87E2-4E38-8E5A-BCBB96804E38}" type="presOf" srcId="{0B8F31D7-2A03-4873-8FE1-0BF911B71B52}" destId="{299AEFD3-AFD7-4340-A4AF-33AB032206EB}" srcOrd="0" destOrd="0" presId="urn:microsoft.com/office/officeart/2005/8/layout/target3"/>
    <dgm:cxn modelId="{9662539D-4C20-4D74-AD14-1AF47F47EF19}" type="presOf" srcId="{B652A102-CA7A-46D8-A907-54606C1E56CC}" destId="{936BC39E-BDF4-4B2C-BDF2-5CA37B11B78C}" srcOrd="0" destOrd="0" presId="urn:microsoft.com/office/officeart/2005/8/layout/target3"/>
    <dgm:cxn modelId="{B6F97FAB-BBA0-47B5-9B91-E5C004BD4CD4}" srcId="{B652A102-CA7A-46D8-A907-54606C1E56CC}" destId="{A6B77063-BA5D-4DD3-8C95-5DB6E210E520}" srcOrd="0" destOrd="0" parTransId="{5C15F628-7960-45C7-B314-8393D46EE545}" sibTransId="{B2138EA1-904C-48BA-BDB7-D8E448B02EA6}"/>
    <dgm:cxn modelId="{F21A7AC3-C6BB-4C9B-8D16-0CF07924C83F}" type="presOf" srcId="{A6B77063-BA5D-4DD3-8C95-5DB6E210E520}" destId="{233F2645-22FB-4951-83F1-C954A0B8AA7F}" srcOrd="1" destOrd="0" presId="urn:microsoft.com/office/officeart/2005/8/layout/target3"/>
    <dgm:cxn modelId="{210B50C7-8C98-493F-B4D2-98E8CEAA9EFA}" type="presOf" srcId="{EC9C4BFD-DF69-4757-A14C-CBBC241B6612}" destId="{AC0E585C-B5E9-411F-BBB3-2CEAE8A527E5}" srcOrd="1" destOrd="0" presId="urn:microsoft.com/office/officeart/2005/8/layout/target3"/>
    <dgm:cxn modelId="{FF5C8FD7-388D-4E45-B992-0C4CA3DB798D}" srcId="{B652A102-CA7A-46D8-A907-54606C1E56CC}" destId="{0B8F31D7-2A03-4873-8FE1-0BF911B71B52}" srcOrd="1" destOrd="0" parTransId="{24035273-0B7E-47D3-866A-226330DB7F92}" sibTransId="{E8409433-BF7F-4441-B910-395D8BF92D20}"/>
    <dgm:cxn modelId="{425079F5-010C-4566-B58F-2A42F476E316}" type="presOf" srcId="{0B8F31D7-2A03-4873-8FE1-0BF911B71B52}" destId="{A5FD862E-E461-461F-9D1E-2B7592FEFA15}" srcOrd="1" destOrd="0" presId="urn:microsoft.com/office/officeart/2005/8/layout/target3"/>
    <dgm:cxn modelId="{EF543A7D-7729-454A-80C0-0D24852DC819}" type="presParOf" srcId="{936BC39E-BDF4-4B2C-BDF2-5CA37B11B78C}" destId="{E01A3D36-0FED-4B00-BBBB-203E98D9B2E3}" srcOrd="0" destOrd="0" presId="urn:microsoft.com/office/officeart/2005/8/layout/target3"/>
    <dgm:cxn modelId="{61387ADB-DBB6-4B69-9141-FFD505A10129}" type="presParOf" srcId="{936BC39E-BDF4-4B2C-BDF2-5CA37B11B78C}" destId="{13966923-3ED7-4865-AF43-47AEA81D98B4}" srcOrd="1" destOrd="0" presId="urn:microsoft.com/office/officeart/2005/8/layout/target3"/>
    <dgm:cxn modelId="{7674E323-C69B-4EB7-8B68-EFB2207B9343}" type="presParOf" srcId="{936BC39E-BDF4-4B2C-BDF2-5CA37B11B78C}" destId="{4A7F63CC-E5AF-4CAB-B24F-3BC81D428EC1}" srcOrd="2" destOrd="0" presId="urn:microsoft.com/office/officeart/2005/8/layout/target3"/>
    <dgm:cxn modelId="{885C0AE2-6DAA-4293-8A13-474B9FA382B6}" type="presParOf" srcId="{936BC39E-BDF4-4B2C-BDF2-5CA37B11B78C}" destId="{0D19C178-36F3-4B5F-8E1D-AB10F517378B}" srcOrd="3" destOrd="0" presId="urn:microsoft.com/office/officeart/2005/8/layout/target3"/>
    <dgm:cxn modelId="{D0A4D1F6-94D5-4151-B96E-06B2CD4EC6C7}" type="presParOf" srcId="{936BC39E-BDF4-4B2C-BDF2-5CA37B11B78C}" destId="{BFBE9F31-AC85-448C-8ABC-6ED21DD8D1D8}" srcOrd="4" destOrd="0" presId="urn:microsoft.com/office/officeart/2005/8/layout/target3"/>
    <dgm:cxn modelId="{3F6521F0-CC88-4A86-9CB4-FFE1B7D91C8A}" type="presParOf" srcId="{936BC39E-BDF4-4B2C-BDF2-5CA37B11B78C}" destId="{299AEFD3-AFD7-4340-A4AF-33AB032206EB}" srcOrd="5" destOrd="0" presId="urn:microsoft.com/office/officeart/2005/8/layout/target3"/>
    <dgm:cxn modelId="{A1C5C0D2-6324-46A6-9BAD-7E882F7C96E0}" type="presParOf" srcId="{936BC39E-BDF4-4B2C-BDF2-5CA37B11B78C}" destId="{CF1A9974-AB0A-4EB8-B8CE-7A377810BEDF}" srcOrd="6" destOrd="0" presId="urn:microsoft.com/office/officeart/2005/8/layout/target3"/>
    <dgm:cxn modelId="{10CB0163-7ED7-46A9-A2F8-48F037834251}" type="presParOf" srcId="{936BC39E-BDF4-4B2C-BDF2-5CA37B11B78C}" destId="{56F620E8-104A-4452-9685-DDA8F3C5322F}" srcOrd="7" destOrd="0" presId="urn:microsoft.com/office/officeart/2005/8/layout/target3"/>
    <dgm:cxn modelId="{34F753C3-DAD9-44B5-9614-2E5443FDBFCB}" type="presParOf" srcId="{936BC39E-BDF4-4B2C-BDF2-5CA37B11B78C}" destId="{1A7A22C8-6F5A-4854-BAFE-A2352F92EBC8}" srcOrd="8" destOrd="0" presId="urn:microsoft.com/office/officeart/2005/8/layout/target3"/>
    <dgm:cxn modelId="{FEE9845D-FA15-42CD-B0D4-45B26E56985D}" type="presParOf" srcId="{936BC39E-BDF4-4B2C-BDF2-5CA37B11B78C}" destId="{233F2645-22FB-4951-83F1-C954A0B8AA7F}" srcOrd="9" destOrd="0" presId="urn:microsoft.com/office/officeart/2005/8/layout/target3"/>
    <dgm:cxn modelId="{0A34396C-D41B-42C9-B5DA-47268062775F}" type="presParOf" srcId="{936BC39E-BDF4-4B2C-BDF2-5CA37B11B78C}" destId="{A5FD862E-E461-461F-9D1E-2B7592FEFA15}" srcOrd="10" destOrd="0" presId="urn:microsoft.com/office/officeart/2005/8/layout/target3"/>
    <dgm:cxn modelId="{E0D1E59C-D09A-43D7-8053-77C563680246}" type="presParOf" srcId="{936BC39E-BDF4-4B2C-BDF2-5CA37B11B78C}" destId="{AC0E585C-B5E9-411F-BBB3-2CEAE8A527E5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7DDBE3C-CC16-4D6F-BE88-E0FF44561A90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34A23E96-DDD8-4E29-B42C-A11530368F1D}">
      <dgm:prSet phldrT="[Texto]" custT="1"/>
      <dgm:spPr/>
      <dgm:t>
        <a:bodyPr/>
        <a:lstStyle/>
        <a:p>
          <a:pPr>
            <a:buFont typeface="Wingdings" panose="05000000000000000000" pitchFamily="2" charset="2"/>
            <a:buChar char="v"/>
          </a:pPr>
          <a:r>
            <a:rPr lang="es-CO" sz="1800" b="1" dirty="0"/>
            <a:t>INFORMES NOVEDADES RED MENSUAL</a:t>
          </a:r>
          <a:endParaRPr lang="es-CO" sz="1800" dirty="0"/>
        </a:p>
      </dgm:t>
    </dgm:pt>
    <dgm:pt modelId="{B3E449D8-50DC-44E6-A697-10C7E994ACA8}" type="parTrans" cxnId="{5399D9FC-5832-49BB-8149-80B5BC803D90}">
      <dgm:prSet/>
      <dgm:spPr/>
      <dgm:t>
        <a:bodyPr/>
        <a:lstStyle/>
        <a:p>
          <a:endParaRPr lang="es-CO"/>
        </a:p>
      </dgm:t>
    </dgm:pt>
    <dgm:pt modelId="{E0BC86A0-F798-4569-842E-DFC5F92F3B4A}" type="sibTrans" cxnId="{5399D9FC-5832-49BB-8149-80B5BC803D90}">
      <dgm:prSet/>
      <dgm:spPr/>
      <dgm:t>
        <a:bodyPr/>
        <a:lstStyle/>
        <a:p>
          <a:endParaRPr lang="es-CO"/>
        </a:p>
      </dgm:t>
    </dgm:pt>
    <dgm:pt modelId="{0301643E-5FBA-4E7B-A9A6-F0C5EACBB518}">
      <dgm:prSet phldrT="[Texto]" custT="1"/>
      <dgm:spPr/>
      <dgm:t>
        <a:bodyPr/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CO" sz="1800" b="1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VISITAS - SEGUIMIENTOS AL MANTENIMIENTO RIPSS EAPB</a:t>
          </a:r>
        </a:p>
      </dgm:t>
    </dgm:pt>
    <dgm:pt modelId="{06CA2A10-2724-4558-B900-D9C553C87862}" type="parTrans" cxnId="{C931F5D4-1FE5-4390-BA29-F831C261215A}">
      <dgm:prSet/>
      <dgm:spPr/>
      <dgm:t>
        <a:bodyPr/>
        <a:lstStyle/>
        <a:p>
          <a:endParaRPr lang="es-CO"/>
        </a:p>
      </dgm:t>
    </dgm:pt>
    <dgm:pt modelId="{31ED1297-9B8E-411E-8BA9-AFB2F6DCBB0D}" type="sibTrans" cxnId="{C931F5D4-1FE5-4390-BA29-F831C261215A}">
      <dgm:prSet/>
      <dgm:spPr/>
      <dgm:t>
        <a:bodyPr/>
        <a:lstStyle/>
        <a:p>
          <a:endParaRPr lang="es-CO"/>
        </a:p>
      </dgm:t>
    </dgm:pt>
    <dgm:pt modelId="{84E7AFC6-AA0A-4ABB-A6A2-01F38797BAD5}">
      <dgm:prSet phldrT="[Texto]" custT="1"/>
      <dgm:spPr/>
      <dgm:t>
        <a:bodyPr/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CO" sz="1800" b="1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INFORME EJECUTIVO DE RESULTADOS 2024</a:t>
          </a:r>
        </a:p>
      </dgm:t>
    </dgm:pt>
    <dgm:pt modelId="{E453BF7B-44BF-431C-9AE1-7551751475FE}" type="parTrans" cxnId="{B001E591-B40F-47C1-B9A3-C72415C6ED8E}">
      <dgm:prSet/>
      <dgm:spPr/>
      <dgm:t>
        <a:bodyPr/>
        <a:lstStyle/>
        <a:p>
          <a:endParaRPr lang="es-CO"/>
        </a:p>
      </dgm:t>
    </dgm:pt>
    <dgm:pt modelId="{AFA91F8A-B0AB-41C8-B9F0-F5CEC3965EE7}" type="sibTrans" cxnId="{B001E591-B40F-47C1-B9A3-C72415C6ED8E}">
      <dgm:prSet/>
      <dgm:spPr/>
      <dgm:t>
        <a:bodyPr/>
        <a:lstStyle/>
        <a:p>
          <a:endParaRPr lang="es-CO"/>
        </a:p>
      </dgm:t>
    </dgm:pt>
    <dgm:pt modelId="{106CBA4B-0881-46FE-861D-2C22B9362945}" type="pres">
      <dgm:prSet presAssocID="{67DDBE3C-CC16-4D6F-BE88-E0FF44561A90}" presName="Name0" presStyleCnt="0">
        <dgm:presLayoutVars>
          <dgm:chMax val="7"/>
          <dgm:chPref val="7"/>
          <dgm:dir/>
        </dgm:presLayoutVars>
      </dgm:prSet>
      <dgm:spPr/>
    </dgm:pt>
    <dgm:pt modelId="{87255E7B-7130-4135-A990-9A0803271694}" type="pres">
      <dgm:prSet presAssocID="{67DDBE3C-CC16-4D6F-BE88-E0FF44561A90}" presName="Name1" presStyleCnt="0"/>
      <dgm:spPr/>
    </dgm:pt>
    <dgm:pt modelId="{0DD39FEE-B459-4B05-B00D-7245DA8F2587}" type="pres">
      <dgm:prSet presAssocID="{67DDBE3C-CC16-4D6F-BE88-E0FF44561A90}" presName="cycle" presStyleCnt="0"/>
      <dgm:spPr/>
    </dgm:pt>
    <dgm:pt modelId="{316BF8B6-B365-4660-8D4A-C19CA3AFAC5C}" type="pres">
      <dgm:prSet presAssocID="{67DDBE3C-CC16-4D6F-BE88-E0FF44561A90}" presName="srcNode" presStyleLbl="node1" presStyleIdx="0" presStyleCnt="3"/>
      <dgm:spPr/>
    </dgm:pt>
    <dgm:pt modelId="{BAB45175-30C5-4506-9E57-7A3F60352D97}" type="pres">
      <dgm:prSet presAssocID="{67DDBE3C-CC16-4D6F-BE88-E0FF44561A90}" presName="conn" presStyleLbl="parChTrans1D2" presStyleIdx="0" presStyleCnt="1"/>
      <dgm:spPr/>
    </dgm:pt>
    <dgm:pt modelId="{9DFE19B9-CFA7-44F4-ADAA-CC0A78308831}" type="pres">
      <dgm:prSet presAssocID="{67DDBE3C-CC16-4D6F-BE88-E0FF44561A90}" presName="extraNode" presStyleLbl="node1" presStyleIdx="0" presStyleCnt="3"/>
      <dgm:spPr/>
    </dgm:pt>
    <dgm:pt modelId="{7F5BE6F4-AF18-44F7-848F-B629E9D2AEFE}" type="pres">
      <dgm:prSet presAssocID="{67DDBE3C-CC16-4D6F-BE88-E0FF44561A90}" presName="dstNode" presStyleLbl="node1" presStyleIdx="0" presStyleCnt="3"/>
      <dgm:spPr/>
    </dgm:pt>
    <dgm:pt modelId="{467F1532-522F-4784-AA73-72A5CB6ED182}" type="pres">
      <dgm:prSet presAssocID="{34A23E96-DDD8-4E29-B42C-A11530368F1D}" presName="text_1" presStyleLbl="node1" presStyleIdx="0" presStyleCnt="3">
        <dgm:presLayoutVars>
          <dgm:bulletEnabled val="1"/>
        </dgm:presLayoutVars>
      </dgm:prSet>
      <dgm:spPr/>
    </dgm:pt>
    <dgm:pt modelId="{7BFC9356-EA4A-4CC1-90DD-8096BBEEAAA1}" type="pres">
      <dgm:prSet presAssocID="{34A23E96-DDD8-4E29-B42C-A11530368F1D}" presName="accent_1" presStyleCnt="0"/>
      <dgm:spPr/>
    </dgm:pt>
    <dgm:pt modelId="{F6B72CFA-EC9A-4DBE-972A-C97B3811485D}" type="pres">
      <dgm:prSet presAssocID="{34A23E96-DDD8-4E29-B42C-A11530368F1D}" presName="accentRepeatNode" presStyleLbl="solidFgAcc1" presStyleIdx="0" presStyleCnt="3"/>
      <dgm:spPr/>
    </dgm:pt>
    <dgm:pt modelId="{45FE289F-29D3-40E2-BA1D-D58C392AAFEF}" type="pres">
      <dgm:prSet presAssocID="{0301643E-5FBA-4E7B-A9A6-F0C5EACBB518}" presName="text_2" presStyleLbl="node1" presStyleIdx="1" presStyleCnt="3">
        <dgm:presLayoutVars>
          <dgm:bulletEnabled val="1"/>
        </dgm:presLayoutVars>
      </dgm:prSet>
      <dgm:spPr/>
    </dgm:pt>
    <dgm:pt modelId="{48F0EFF6-7DB8-401C-BBCA-C28F26A211CD}" type="pres">
      <dgm:prSet presAssocID="{0301643E-5FBA-4E7B-A9A6-F0C5EACBB518}" presName="accent_2" presStyleCnt="0"/>
      <dgm:spPr/>
    </dgm:pt>
    <dgm:pt modelId="{516C1D01-6DE7-4F76-8493-1C9295BC8817}" type="pres">
      <dgm:prSet presAssocID="{0301643E-5FBA-4E7B-A9A6-F0C5EACBB518}" presName="accentRepeatNode" presStyleLbl="solidFgAcc1" presStyleIdx="1" presStyleCnt="3"/>
      <dgm:spPr/>
    </dgm:pt>
    <dgm:pt modelId="{D7A8C1C3-1A91-4879-AC67-BE909C082915}" type="pres">
      <dgm:prSet presAssocID="{84E7AFC6-AA0A-4ABB-A6A2-01F38797BAD5}" presName="text_3" presStyleLbl="node1" presStyleIdx="2" presStyleCnt="3">
        <dgm:presLayoutVars>
          <dgm:bulletEnabled val="1"/>
        </dgm:presLayoutVars>
      </dgm:prSet>
      <dgm:spPr/>
    </dgm:pt>
    <dgm:pt modelId="{77D25D7A-E678-4D5B-BBDD-E79809EEDF9B}" type="pres">
      <dgm:prSet presAssocID="{84E7AFC6-AA0A-4ABB-A6A2-01F38797BAD5}" presName="accent_3" presStyleCnt="0"/>
      <dgm:spPr/>
    </dgm:pt>
    <dgm:pt modelId="{F01772C3-C2A8-49FA-8A5B-B4A8CDF50277}" type="pres">
      <dgm:prSet presAssocID="{84E7AFC6-AA0A-4ABB-A6A2-01F38797BAD5}" presName="accentRepeatNode" presStyleLbl="solidFgAcc1" presStyleIdx="2" presStyleCnt="3"/>
      <dgm:spPr/>
    </dgm:pt>
  </dgm:ptLst>
  <dgm:cxnLst>
    <dgm:cxn modelId="{3E0E0E1E-CE68-4656-8574-9FCFC6D05AB7}" type="presOf" srcId="{E0BC86A0-F798-4569-842E-DFC5F92F3B4A}" destId="{BAB45175-30C5-4506-9E57-7A3F60352D97}" srcOrd="0" destOrd="0" presId="urn:microsoft.com/office/officeart/2008/layout/VerticalCurvedList"/>
    <dgm:cxn modelId="{6506F947-0E41-4886-9C60-9F51D3B5E458}" type="presOf" srcId="{0301643E-5FBA-4E7B-A9A6-F0C5EACBB518}" destId="{45FE289F-29D3-40E2-BA1D-D58C392AAFEF}" srcOrd="0" destOrd="0" presId="urn:microsoft.com/office/officeart/2008/layout/VerticalCurvedList"/>
    <dgm:cxn modelId="{C067C16E-6D64-4039-B837-3C50EDC33D10}" type="presOf" srcId="{84E7AFC6-AA0A-4ABB-A6A2-01F38797BAD5}" destId="{D7A8C1C3-1A91-4879-AC67-BE909C082915}" srcOrd="0" destOrd="0" presId="urn:microsoft.com/office/officeart/2008/layout/VerticalCurvedList"/>
    <dgm:cxn modelId="{4487E78C-FAE8-4194-8939-BDA6AFF39620}" type="presOf" srcId="{67DDBE3C-CC16-4D6F-BE88-E0FF44561A90}" destId="{106CBA4B-0881-46FE-861D-2C22B9362945}" srcOrd="0" destOrd="0" presId="urn:microsoft.com/office/officeart/2008/layout/VerticalCurvedList"/>
    <dgm:cxn modelId="{B001E591-B40F-47C1-B9A3-C72415C6ED8E}" srcId="{67DDBE3C-CC16-4D6F-BE88-E0FF44561A90}" destId="{84E7AFC6-AA0A-4ABB-A6A2-01F38797BAD5}" srcOrd="2" destOrd="0" parTransId="{E453BF7B-44BF-431C-9AE1-7551751475FE}" sibTransId="{AFA91F8A-B0AB-41C8-B9F0-F5CEC3965EE7}"/>
    <dgm:cxn modelId="{5A659BAE-6AED-448B-B3CB-30531F74574A}" type="presOf" srcId="{34A23E96-DDD8-4E29-B42C-A11530368F1D}" destId="{467F1532-522F-4784-AA73-72A5CB6ED182}" srcOrd="0" destOrd="0" presId="urn:microsoft.com/office/officeart/2008/layout/VerticalCurvedList"/>
    <dgm:cxn modelId="{C931F5D4-1FE5-4390-BA29-F831C261215A}" srcId="{67DDBE3C-CC16-4D6F-BE88-E0FF44561A90}" destId="{0301643E-5FBA-4E7B-A9A6-F0C5EACBB518}" srcOrd="1" destOrd="0" parTransId="{06CA2A10-2724-4558-B900-D9C553C87862}" sibTransId="{31ED1297-9B8E-411E-8BA9-AFB2F6DCBB0D}"/>
    <dgm:cxn modelId="{5399D9FC-5832-49BB-8149-80B5BC803D90}" srcId="{67DDBE3C-CC16-4D6F-BE88-E0FF44561A90}" destId="{34A23E96-DDD8-4E29-B42C-A11530368F1D}" srcOrd="0" destOrd="0" parTransId="{B3E449D8-50DC-44E6-A697-10C7E994ACA8}" sibTransId="{E0BC86A0-F798-4569-842E-DFC5F92F3B4A}"/>
    <dgm:cxn modelId="{0B032D6A-CD94-4D86-81D4-52A6C4CB444B}" type="presParOf" srcId="{106CBA4B-0881-46FE-861D-2C22B9362945}" destId="{87255E7B-7130-4135-A990-9A0803271694}" srcOrd="0" destOrd="0" presId="urn:microsoft.com/office/officeart/2008/layout/VerticalCurvedList"/>
    <dgm:cxn modelId="{B88F180A-D7FB-4F96-920C-2995E4823E3A}" type="presParOf" srcId="{87255E7B-7130-4135-A990-9A0803271694}" destId="{0DD39FEE-B459-4B05-B00D-7245DA8F2587}" srcOrd="0" destOrd="0" presId="urn:microsoft.com/office/officeart/2008/layout/VerticalCurvedList"/>
    <dgm:cxn modelId="{4C536AC9-EF9C-41BF-8BBB-86982E96635E}" type="presParOf" srcId="{0DD39FEE-B459-4B05-B00D-7245DA8F2587}" destId="{316BF8B6-B365-4660-8D4A-C19CA3AFAC5C}" srcOrd="0" destOrd="0" presId="urn:microsoft.com/office/officeart/2008/layout/VerticalCurvedList"/>
    <dgm:cxn modelId="{F96C94F5-8D3B-4C07-B05C-BC7EE7173581}" type="presParOf" srcId="{0DD39FEE-B459-4B05-B00D-7245DA8F2587}" destId="{BAB45175-30C5-4506-9E57-7A3F60352D97}" srcOrd="1" destOrd="0" presId="urn:microsoft.com/office/officeart/2008/layout/VerticalCurvedList"/>
    <dgm:cxn modelId="{211A028D-7406-4D33-9422-49A8ACE0F1F1}" type="presParOf" srcId="{0DD39FEE-B459-4B05-B00D-7245DA8F2587}" destId="{9DFE19B9-CFA7-44F4-ADAA-CC0A78308831}" srcOrd="2" destOrd="0" presId="urn:microsoft.com/office/officeart/2008/layout/VerticalCurvedList"/>
    <dgm:cxn modelId="{A60A04DB-18E1-4001-8F90-1854F8ED300C}" type="presParOf" srcId="{0DD39FEE-B459-4B05-B00D-7245DA8F2587}" destId="{7F5BE6F4-AF18-44F7-848F-B629E9D2AEFE}" srcOrd="3" destOrd="0" presId="urn:microsoft.com/office/officeart/2008/layout/VerticalCurvedList"/>
    <dgm:cxn modelId="{A3B3739B-39A6-4828-92D2-79842029F887}" type="presParOf" srcId="{87255E7B-7130-4135-A990-9A0803271694}" destId="{467F1532-522F-4784-AA73-72A5CB6ED182}" srcOrd="1" destOrd="0" presId="urn:microsoft.com/office/officeart/2008/layout/VerticalCurvedList"/>
    <dgm:cxn modelId="{3C12597F-4FDF-43B6-AEA8-EF6B7367C5B0}" type="presParOf" srcId="{87255E7B-7130-4135-A990-9A0803271694}" destId="{7BFC9356-EA4A-4CC1-90DD-8096BBEEAAA1}" srcOrd="2" destOrd="0" presId="urn:microsoft.com/office/officeart/2008/layout/VerticalCurvedList"/>
    <dgm:cxn modelId="{57DEA673-742B-40BA-9B90-5E22AEDE46B6}" type="presParOf" srcId="{7BFC9356-EA4A-4CC1-90DD-8096BBEEAAA1}" destId="{F6B72CFA-EC9A-4DBE-972A-C97B3811485D}" srcOrd="0" destOrd="0" presId="urn:microsoft.com/office/officeart/2008/layout/VerticalCurvedList"/>
    <dgm:cxn modelId="{B2CEEA03-D472-4487-8D02-FF4A604299FB}" type="presParOf" srcId="{87255E7B-7130-4135-A990-9A0803271694}" destId="{45FE289F-29D3-40E2-BA1D-D58C392AAFEF}" srcOrd="3" destOrd="0" presId="urn:microsoft.com/office/officeart/2008/layout/VerticalCurvedList"/>
    <dgm:cxn modelId="{60D735D1-3D17-42D6-A687-A9527ABEF6F4}" type="presParOf" srcId="{87255E7B-7130-4135-A990-9A0803271694}" destId="{48F0EFF6-7DB8-401C-BBCA-C28F26A211CD}" srcOrd="4" destOrd="0" presId="urn:microsoft.com/office/officeart/2008/layout/VerticalCurvedList"/>
    <dgm:cxn modelId="{351C08EA-460F-4196-8E9A-DAA04B24CE41}" type="presParOf" srcId="{48F0EFF6-7DB8-401C-BBCA-C28F26A211CD}" destId="{516C1D01-6DE7-4F76-8493-1C9295BC8817}" srcOrd="0" destOrd="0" presId="urn:microsoft.com/office/officeart/2008/layout/VerticalCurvedList"/>
    <dgm:cxn modelId="{86FBBFAB-5D7C-46F5-BB0E-8B28DABD4D35}" type="presParOf" srcId="{87255E7B-7130-4135-A990-9A0803271694}" destId="{D7A8C1C3-1A91-4879-AC67-BE909C082915}" srcOrd="5" destOrd="0" presId="urn:microsoft.com/office/officeart/2008/layout/VerticalCurvedList"/>
    <dgm:cxn modelId="{A72D934A-9091-48B5-92C2-38C5EDAC4B62}" type="presParOf" srcId="{87255E7B-7130-4135-A990-9A0803271694}" destId="{77D25D7A-E678-4D5B-BBDD-E79809EEDF9B}" srcOrd="6" destOrd="0" presId="urn:microsoft.com/office/officeart/2008/layout/VerticalCurvedList"/>
    <dgm:cxn modelId="{72763931-7463-4334-8C60-2CABE3D37550}" type="presParOf" srcId="{77D25D7A-E678-4D5B-BBDD-E79809EEDF9B}" destId="{F01772C3-C2A8-49FA-8A5B-B4A8CDF5027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04E349-66E4-4208-A771-6418D10BDF7E}" type="doc">
      <dgm:prSet loTypeId="urn:microsoft.com/office/officeart/2005/8/layout/hProcess9" loCatId="process" qsTypeId="urn:microsoft.com/office/officeart/2005/8/quickstyle/3d3" qsCatId="3D" csTypeId="urn:microsoft.com/office/officeart/2005/8/colors/colorful2" csCatId="colorful" phldr="1"/>
      <dgm:spPr/>
    </dgm:pt>
    <dgm:pt modelId="{4154A0AE-1276-45C5-9AB3-6DAB27FCB86C}">
      <dgm:prSet phldrT="[Texto]"/>
      <dgm:spPr/>
      <dgm:t>
        <a:bodyPr/>
        <a:lstStyle/>
        <a:p>
          <a:r>
            <a:rPr lang="es-MX" dirty="0"/>
            <a:t>Solicitud Red Noviembre</a:t>
          </a:r>
          <a:endParaRPr lang="es-CO" dirty="0"/>
        </a:p>
      </dgm:t>
    </dgm:pt>
    <dgm:pt modelId="{F6EB34F6-63FE-4B82-B1E4-698AAABDD8C7}" type="parTrans" cxnId="{75880C5D-6572-43ED-89C0-7E383F55B9B3}">
      <dgm:prSet/>
      <dgm:spPr/>
      <dgm:t>
        <a:bodyPr/>
        <a:lstStyle/>
        <a:p>
          <a:endParaRPr lang="es-CO"/>
        </a:p>
      </dgm:t>
    </dgm:pt>
    <dgm:pt modelId="{C5543406-6EAC-4616-B9D5-59DBFE58EF6D}" type="sibTrans" cxnId="{75880C5D-6572-43ED-89C0-7E383F55B9B3}">
      <dgm:prSet/>
      <dgm:spPr/>
      <dgm:t>
        <a:bodyPr/>
        <a:lstStyle/>
        <a:p>
          <a:endParaRPr lang="es-CO"/>
        </a:p>
      </dgm:t>
    </dgm:pt>
    <dgm:pt modelId="{542F2FAF-2692-41C4-BC29-73F7FCAE7DDC}">
      <dgm:prSet phldrT="[Texto]"/>
      <dgm:spPr/>
      <dgm:t>
        <a:bodyPr/>
        <a:lstStyle/>
        <a:p>
          <a:r>
            <a:rPr lang="es-MX" dirty="0"/>
            <a:t>Se realizo en el mes de diciembre</a:t>
          </a:r>
          <a:endParaRPr lang="es-CO" dirty="0"/>
        </a:p>
      </dgm:t>
    </dgm:pt>
    <dgm:pt modelId="{BA68624D-3B3A-4510-BE1E-18DF450DC5E4}" type="parTrans" cxnId="{B582C88E-1EEC-4B8F-A398-56B1D394CAB9}">
      <dgm:prSet/>
      <dgm:spPr/>
      <dgm:t>
        <a:bodyPr/>
        <a:lstStyle/>
        <a:p>
          <a:endParaRPr lang="es-CO"/>
        </a:p>
      </dgm:t>
    </dgm:pt>
    <dgm:pt modelId="{A7E8DC0E-B665-4AF6-ABDF-10C2D7CB855E}" type="sibTrans" cxnId="{B582C88E-1EEC-4B8F-A398-56B1D394CAB9}">
      <dgm:prSet/>
      <dgm:spPr/>
      <dgm:t>
        <a:bodyPr/>
        <a:lstStyle/>
        <a:p>
          <a:endParaRPr lang="es-CO"/>
        </a:p>
      </dgm:t>
    </dgm:pt>
    <dgm:pt modelId="{94E73DB9-7271-4BDC-B7AC-FAA475834130}">
      <dgm:prSet phldrT="[Texto]"/>
      <dgm:spPr/>
      <dgm:t>
        <a:bodyPr/>
        <a:lstStyle/>
        <a:p>
          <a:r>
            <a:rPr lang="es-MX" dirty="0"/>
            <a:t>Se analiza en el mes de enero</a:t>
          </a:r>
          <a:endParaRPr lang="es-CO" dirty="0"/>
        </a:p>
      </dgm:t>
    </dgm:pt>
    <dgm:pt modelId="{E0D86FDB-5D11-46E6-966F-F27CD923077B}" type="parTrans" cxnId="{0793ACBE-8F0F-49EC-9BA6-B34C354D78A4}">
      <dgm:prSet/>
      <dgm:spPr/>
      <dgm:t>
        <a:bodyPr/>
        <a:lstStyle/>
        <a:p>
          <a:endParaRPr lang="es-CO"/>
        </a:p>
      </dgm:t>
    </dgm:pt>
    <dgm:pt modelId="{3593A183-D176-4E33-B8BA-75FFDAD55C09}" type="sibTrans" cxnId="{0793ACBE-8F0F-49EC-9BA6-B34C354D78A4}">
      <dgm:prSet/>
      <dgm:spPr/>
      <dgm:t>
        <a:bodyPr/>
        <a:lstStyle/>
        <a:p>
          <a:endParaRPr lang="es-CO"/>
        </a:p>
      </dgm:t>
    </dgm:pt>
    <dgm:pt modelId="{49C4CBCD-A52C-4F04-8F40-E8A28B55B549}" type="pres">
      <dgm:prSet presAssocID="{F204E349-66E4-4208-A771-6418D10BDF7E}" presName="CompostProcess" presStyleCnt="0">
        <dgm:presLayoutVars>
          <dgm:dir/>
          <dgm:resizeHandles val="exact"/>
        </dgm:presLayoutVars>
      </dgm:prSet>
      <dgm:spPr/>
    </dgm:pt>
    <dgm:pt modelId="{04B8179D-BE16-4FAE-A101-568DE62190ED}" type="pres">
      <dgm:prSet presAssocID="{F204E349-66E4-4208-A771-6418D10BDF7E}" presName="arrow" presStyleLbl="bgShp" presStyleIdx="0" presStyleCnt="1"/>
      <dgm:spPr/>
    </dgm:pt>
    <dgm:pt modelId="{AF85517D-1A91-4B74-939E-9493F4B46A72}" type="pres">
      <dgm:prSet presAssocID="{F204E349-66E4-4208-A771-6418D10BDF7E}" presName="linearProcess" presStyleCnt="0"/>
      <dgm:spPr/>
    </dgm:pt>
    <dgm:pt modelId="{1776CC8A-537F-4AAD-876D-7C545CAE1F87}" type="pres">
      <dgm:prSet presAssocID="{4154A0AE-1276-45C5-9AB3-6DAB27FCB86C}" presName="textNode" presStyleLbl="node1" presStyleIdx="0" presStyleCnt="3">
        <dgm:presLayoutVars>
          <dgm:bulletEnabled val="1"/>
        </dgm:presLayoutVars>
      </dgm:prSet>
      <dgm:spPr/>
    </dgm:pt>
    <dgm:pt modelId="{D7B9CCD3-DF92-42F1-9E82-E66D2B2874FC}" type="pres">
      <dgm:prSet presAssocID="{C5543406-6EAC-4616-B9D5-59DBFE58EF6D}" presName="sibTrans" presStyleCnt="0"/>
      <dgm:spPr/>
    </dgm:pt>
    <dgm:pt modelId="{F9180BA5-6E0C-42E2-9043-A094090DE464}" type="pres">
      <dgm:prSet presAssocID="{542F2FAF-2692-41C4-BC29-73F7FCAE7DDC}" presName="textNode" presStyleLbl="node1" presStyleIdx="1" presStyleCnt="3">
        <dgm:presLayoutVars>
          <dgm:bulletEnabled val="1"/>
        </dgm:presLayoutVars>
      </dgm:prSet>
      <dgm:spPr/>
    </dgm:pt>
    <dgm:pt modelId="{70FDD60B-807F-4C6E-A81B-5AFF046858C3}" type="pres">
      <dgm:prSet presAssocID="{A7E8DC0E-B665-4AF6-ABDF-10C2D7CB855E}" presName="sibTrans" presStyleCnt="0"/>
      <dgm:spPr/>
    </dgm:pt>
    <dgm:pt modelId="{EA92AFC2-CC87-43BC-BBAA-32E0A688B4AD}" type="pres">
      <dgm:prSet presAssocID="{94E73DB9-7271-4BDC-B7AC-FAA475834130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75880C5D-6572-43ED-89C0-7E383F55B9B3}" srcId="{F204E349-66E4-4208-A771-6418D10BDF7E}" destId="{4154A0AE-1276-45C5-9AB3-6DAB27FCB86C}" srcOrd="0" destOrd="0" parTransId="{F6EB34F6-63FE-4B82-B1E4-698AAABDD8C7}" sibTransId="{C5543406-6EAC-4616-B9D5-59DBFE58EF6D}"/>
    <dgm:cxn modelId="{16097360-F050-4153-8CD5-F93FB03476C3}" type="presOf" srcId="{94E73DB9-7271-4BDC-B7AC-FAA475834130}" destId="{EA92AFC2-CC87-43BC-BBAA-32E0A688B4AD}" srcOrd="0" destOrd="0" presId="urn:microsoft.com/office/officeart/2005/8/layout/hProcess9"/>
    <dgm:cxn modelId="{FEAF704F-FACE-42B8-9C4F-C65F9FA66FF8}" type="presOf" srcId="{F204E349-66E4-4208-A771-6418D10BDF7E}" destId="{49C4CBCD-A52C-4F04-8F40-E8A28B55B549}" srcOrd="0" destOrd="0" presId="urn:microsoft.com/office/officeart/2005/8/layout/hProcess9"/>
    <dgm:cxn modelId="{B582C88E-1EEC-4B8F-A398-56B1D394CAB9}" srcId="{F204E349-66E4-4208-A771-6418D10BDF7E}" destId="{542F2FAF-2692-41C4-BC29-73F7FCAE7DDC}" srcOrd="1" destOrd="0" parTransId="{BA68624D-3B3A-4510-BE1E-18DF450DC5E4}" sibTransId="{A7E8DC0E-B665-4AF6-ABDF-10C2D7CB855E}"/>
    <dgm:cxn modelId="{132352B5-C0AE-4716-85C1-382781482B28}" type="presOf" srcId="{4154A0AE-1276-45C5-9AB3-6DAB27FCB86C}" destId="{1776CC8A-537F-4AAD-876D-7C545CAE1F87}" srcOrd="0" destOrd="0" presId="urn:microsoft.com/office/officeart/2005/8/layout/hProcess9"/>
    <dgm:cxn modelId="{0793ACBE-8F0F-49EC-9BA6-B34C354D78A4}" srcId="{F204E349-66E4-4208-A771-6418D10BDF7E}" destId="{94E73DB9-7271-4BDC-B7AC-FAA475834130}" srcOrd="2" destOrd="0" parTransId="{E0D86FDB-5D11-46E6-966F-F27CD923077B}" sibTransId="{3593A183-D176-4E33-B8BA-75FFDAD55C09}"/>
    <dgm:cxn modelId="{9E1F11F9-7CD1-4D32-825D-781C7031ECDA}" type="presOf" srcId="{542F2FAF-2692-41C4-BC29-73F7FCAE7DDC}" destId="{F9180BA5-6E0C-42E2-9043-A094090DE464}" srcOrd="0" destOrd="0" presId="urn:microsoft.com/office/officeart/2005/8/layout/hProcess9"/>
    <dgm:cxn modelId="{D89515D5-3087-4DB4-978D-F0580F483B23}" type="presParOf" srcId="{49C4CBCD-A52C-4F04-8F40-E8A28B55B549}" destId="{04B8179D-BE16-4FAE-A101-568DE62190ED}" srcOrd="0" destOrd="0" presId="urn:microsoft.com/office/officeart/2005/8/layout/hProcess9"/>
    <dgm:cxn modelId="{213C4EED-062D-41BA-B6D8-711E71CD6121}" type="presParOf" srcId="{49C4CBCD-A52C-4F04-8F40-E8A28B55B549}" destId="{AF85517D-1A91-4B74-939E-9493F4B46A72}" srcOrd="1" destOrd="0" presId="urn:microsoft.com/office/officeart/2005/8/layout/hProcess9"/>
    <dgm:cxn modelId="{6BD0CD60-B416-4987-B3F7-24B36B904993}" type="presParOf" srcId="{AF85517D-1A91-4B74-939E-9493F4B46A72}" destId="{1776CC8A-537F-4AAD-876D-7C545CAE1F87}" srcOrd="0" destOrd="0" presId="urn:microsoft.com/office/officeart/2005/8/layout/hProcess9"/>
    <dgm:cxn modelId="{2897D101-1402-46A3-8198-112B556EAEEF}" type="presParOf" srcId="{AF85517D-1A91-4B74-939E-9493F4B46A72}" destId="{D7B9CCD3-DF92-42F1-9E82-E66D2B2874FC}" srcOrd="1" destOrd="0" presId="urn:microsoft.com/office/officeart/2005/8/layout/hProcess9"/>
    <dgm:cxn modelId="{17085FDC-03AF-4C18-AD80-EBC8EC6AA0D1}" type="presParOf" srcId="{AF85517D-1A91-4B74-939E-9493F4B46A72}" destId="{F9180BA5-6E0C-42E2-9043-A094090DE464}" srcOrd="2" destOrd="0" presId="urn:microsoft.com/office/officeart/2005/8/layout/hProcess9"/>
    <dgm:cxn modelId="{05CA802D-7081-4F0C-93D7-8D13806BA437}" type="presParOf" srcId="{AF85517D-1A91-4B74-939E-9493F4B46A72}" destId="{70FDD60B-807F-4C6E-A81B-5AFF046858C3}" srcOrd="3" destOrd="0" presId="urn:microsoft.com/office/officeart/2005/8/layout/hProcess9"/>
    <dgm:cxn modelId="{3CBC22EA-9147-4C94-84FE-2C0C264D008F}" type="presParOf" srcId="{AF85517D-1A91-4B74-939E-9493F4B46A72}" destId="{EA92AFC2-CC87-43BC-BBAA-32E0A688B4AD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204E349-66E4-4208-A771-6418D10BDF7E}" type="doc">
      <dgm:prSet loTypeId="urn:microsoft.com/office/officeart/2005/8/layout/hProcess9" loCatId="process" qsTypeId="urn:microsoft.com/office/officeart/2005/8/quickstyle/3d3" qsCatId="3D" csTypeId="urn:microsoft.com/office/officeart/2005/8/colors/colorful4" csCatId="colorful" phldr="1"/>
      <dgm:spPr/>
    </dgm:pt>
    <dgm:pt modelId="{4154A0AE-1276-45C5-9AB3-6DAB27FCB86C}">
      <dgm:prSet phldrT="[Texto]"/>
      <dgm:spPr/>
      <dgm:t>
        <a:bodyPr/>
        <a:lstStyle/>
        <a:p>
          <a:r>
            <a:rPr lang="es-MX" dirty="0"/>
            <a:t>Solicitud Red Enero</a:t>
          </a:r>
          <a:endParaRPr lang="es-CO" dirty="0"/>
        </a:p>
      </dgm:t>
    </dgm:pt>
    <dgm:pt modelId="{F6EB34F6-63FE-4B82-B1E4-698AAABDD8C7}" type="parTrans" cxnId="{75880C5D-6572-43ED-89C0-7E383F55B9B3}">
      <dgm:prSet/>
      <dgm:spPr/>
      <dgm:t>
        <a:bodyPr/>
        <a:lstStyle/>
        <a:p>
          <a:endParaRPr lang="es-CO"/>
        </a:p>
      </dgm:t>
    </dgm:pt>
    <dgm:pt modelId="{C5543406-6EAC-4616-B9D5-59DBFE58EF6D}" type="sibTrans" cxnId="{75880C5D-6572-43ED-89C0-7E383F55B9B3}">
      <dgm:prSet/>
      <dgm:spPr/>
      <dgm:t>
        <a:bodyPr/>
        <a:lstStyle/>
        <a:p>
          <a:endParaRPr lang="es-CO"/>
        </a:p>
      </dgm:t>
    </dgm:pt>
    <dgm:pt modelId="{542F2FAF-2692-41C4-BC29-73F7FCAE7DDC}">
      <dgm:prSet phldrT="[Texto]"/>
      <dgm:spPr/>
      <dgm:t>
        <a:bodyPr/>
        <a:lstStyle/>
        <a:p>
          <a:r>
            <a:rPr lang="es-MX" dirty="0"/>
            <a:t>Se realizo en el mes de Febrero</a:t>
          </a:r>
          <a:endParaRPr lang="es-CO" dirty="0"/>
        </a:p>
      </dgm:t>
    </dgm:pt>
    <dgm:pt modelId="{BA68624D-3B3A-4510-BE1E-18DF450DC5E4}" type="parTrans" cxnId="{B582C88E-1EEC-4B8F-A398-56B1D394CAB9}">
      <dgm:prSet/>
      <dgm:spPr/>
      <dgm:t>
        <a:bodyPr/>
        <a:lstStyle/>
        <a:p>
          <a:endParaRPr lang="es-CO"/>
        </a:p>
      </dgm:t>
    </dgm:pt>
    <dgm:pt modelId="{A7E8DC0E-B665-4AF6-ABDF-10C2D7CB855E}" type="sibTrans" cxnId="{B582C88E-1EEC-4B8F-A398-56B1D394CAB9}">
      <dgm:prSet/>
      <dgm:spPr/>
      <dgm:t>
        <a:bodyPr/>
        <a:lstStyle/>
        <a:p>
          <a:endParaRPr lang="es-CO"/>
        </a:p>
      </dgm:t>
    </dgm:pt>
    <dgm:pt modelId="{94E73DB9-7271-4BDC-B7AC-FAA475834130}">
      <dgm:prSet phldrT="[Texto]"/>
      <dgm:spPr/>
      <dgm:t>
        <a:bodyPr/>
        <a:lstStyle/>
        <a:p>
          <a:r>
            <a:rPr lang="es-MX" dirty="0"/>
            <a:t>Se analiza en el mes de marzo</a:t>
          </a:r>
          <a:endParaRPr lang="es-CO" dirty="0"/>
        </a:p>
      </dgm:t>
    </dgm:pt>
    <dgm:pt modelId="{E0D86FDB-5D11-46E6-966F-F27CD923077B}" type="parTrans" cxnId="{0793ACBE-8F0F-49EC-9BA6-B34C354D78A4}">
      <dgm:prSet/>
      <dgm:spPr/>
      <dgm:t>
        <a:bodyPr/>
        <a:lstStyle/>
        <a:p>
          <a:endParaRPr lang="es-CO"/>
        </a:p>
      </dgm:t>
    </dgm:pt>
    <dgm:pt modelId="{3593A183-D176-4E33-B8BA-75FFDAD55C09}" type="sibTrans" cxnId="{0793ACBE-8F0F-49EC-9BA6-B34C354D78A4}">
      <dgm:prSet/>
      <dgm:spPr/>
      <dgm:t>
        <a:bodyPr/>
        <a:lstStyle/>
        <a:p>
          <a:endParaRPr lang="es-CO"/>
        </a:p>
      </dgm:t>
    </dgm:pt>
    <dgm:pt modelId="{49C4CBCD-A52C-4F04-8F40-E8A28B55B549}" type="pres">
      <dgm:prSet presAssocID="{F204E349-66E4-4208-A771-6418D10BDF7E}" presName="CompostProcess" presStyleCnt="0">
        <dgm:presLayoutVars>
          <dgm:dir/>
          <dgm:resizeHandles val="exact"/>
        </dgm:presLayoutVars>
      </dgm:prSet>
      <dgm:spPr/>
    </dgm:pt>
    <dgm:pt modelId="{04B8179D-BE16-4FAE-A101-568DE62190ED}" type="pres">
      <dgm:prSet presAssocID="{F204E349-66E4-4208-A771-6418D10BDF7E}" presName="arrow" presStyleLbl="bgShp" presStyleIdx="0" presStyleCnt="1"/>
      <dgm:spPr/>
    </dgm:pt>
    <dgm:pt modelId="{AF85517D-1A91-4B74-939E-9493F4B46A72}" type="pres">
      <dgm:prSet presAssocID="{F204E349-66E4-4208-A771-6418D10BDF7E}" presName="linearProcess" presStyleCnt="0"/>
      <dgm:spPr/>
    </dgm:pt>
    <dgm:pt modelId="{1776CC8A-537F-4AAD-876D-7C545CAE1F87}" type="pres">
      <dgm:prSet presAssocID="{4154A0AE-1276-45C5-9AB3-6DAB27FCB86C}" presName="textNode" presStyleLbl="node1" presStyleIdx="0" presStyleCnt="3">
        <dgm:presLayoutVars>
          <dgm:bulletEnabled val="1"/>
        </dgm:presLayoutVars>
      </dgm:prSet>
      <dgm:spPr/>
    </dgm:pt>
    <dgm:pt modelId="{D7B9CCD3-DF92-42F1-9E82-E66D2B2874FC}" type="pres">
      <dgm:prSet presAssocID="{C5543406-6EAC-4616-B9D5-59DBFE58EF6D}" presName="sibTrans" presStyleCnt="0"/>
      <dgm:spPr/>
    </dgm:pt>
    <dgm:pt modelId="{F9180BA5-6E0C-42E2-9043-A094090DE464}" type="pres">
      <dgm:prSet presAssocID="{542F2FAF-2692-41C4-BC29-73F7FCAE7DDC}" presName="textNode" presStyleLbl="node1" presStyleIdx="1" presStyleCnt="3">
        <dgm:presLayoutVars>
          <dgm:bulletEnabled val="1"/>
        </dgm:presLayoutVars>
      </dgm:prSet>
      <dgm:spPr/>
    </dgm:pt>
    <dgm:pt modelId="{70FDD60B-807F-4C6E-A81B-5AFF046858C3}" type="pres">
      <dgm:prSet presAssocID="{A7E8DC0E-B665-4AF6-ABDF-10C2D7CB855E}" presName="sibTrans" presStyleCnt="0"/>
      <dgm:spPr/>
    </dgm:pt>
    <dgm:pt modelId="{EA92AFC2-CC87-43BC-BBAA-32E0A688B4AD}" type="pres">
      <dgm:prSet presAssocID="{94E73DB9-7271-4BDC-B7AC-FAA475834130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75880C5D-6572-43ED-89C0-7E383F55B9B3}" srcId="{F204E349-66E4-4208-A771-6418D10BDF7E}" destId="{4154A0AE-1276-45C5-9AB3-6DAB27FCB86C}" srcOrd="0" destOrd="0" parTransId="{F6EB34F6-63FE-4B82-B1E4-698AAABDD8C7}" sibTransId="{C5543406-6EAC-4616-B9D5-59DBFE58EF6D}"/>
    <dgm:cxn modelId="{16097360-F050-4153-8CD5-F93FB03476C3}" type="presOf" srcId="{94E73DB9-7271-4BDC-B7AC-FAA475834130}" destId="{EA92AFC2-CC87-43BC-BBAA-32E0A688B4AD}" srcOrd="0" destOrd="0" presId="urn:microsoft.com/office/officeart/2005/8/layout/hProcess9"/>
    <dgm:cxn modelId="{FEAF704F-FACE-42B8-9C4F-C65F9FA66FF8}" type="presOf" srcId="{F204E349-66E4-4208-A771-6418D10BDF7E}" destId="{49C4CBCD-A52C-4F04-8F40-E8A28B55B549}" srcOrd="0" destOrd="0" presId="urn:microsoft.com/office/officeart/2005/8/layout/hProcess9"/>
    <dgm:cxn modelId="{B582C88E-1EEC-4B8F-A398-56B1D394CAB9}" srcId="{F204E349-66E4-4208-A771-6418D10BDF7E}" destId="{542F2FAF-2692-41C4-BC29-73F7FCAE7DDC}" srcOrd="1" destOrd="0" parTransId="{BA68624D-3B3A-4510-BE1E-18DF450DC5E4}" sibTransId="{A7E8DC0E-B665-4AF6-ABDF-10C2D7CB855E}"/>
    <dgm:cxn modelId="{132352B5-C0AE-4716-85C1-382781482B28}" type="presOf" srcId="{4154A0AE-1276-45C5-9AB3-6DAB27FCB86C}" destId="{1776CC8A-537F-4AAD-876D-7C545CAE1F87}" srcOrd="0" destOrd="0" presId="urn:microsoft.com/office/officeart/2005/8/layout/hProcess9"/>
    <dgm:cxn modelId="{0793ACBE-8F0F-49EC-9BA6-B34C354D78A4}" srcId="{F204E349-66E4-4208-A771-6418D10BDF7E}" destId="{94E73DB9-7271-4BDC-B7AC-FAA475834130}" srcOrd="2" destOrd="0" parTransId="{E0D86FDB-5D11-46E6-966F-F27CD923077B}" sibTransId="{3593A183-D176-4E33-B8BA-75FFDAD55C09}"/>
    <dgm:cxn modelId="{9E1F11F9-7CD1-4D32-825D-781C7031ECDA}" type="presOf" srcId="{542F2FAF-2692-41C4-BC29-73F7FCAE7DDC}" destId="{F9180BA5-6E0C-42E2-9043-A094090DE464}" srcOrd="0" destOrd="0" presId="urn:microsoft.com/office/officeart/2005/8/layout/hProcess9"/>
    <dgm:cxn modelId="{D89515D5-3087-4DB4-978D-F0580F483B23}" type="presParOf" srcId="{49C4CBCD-A52C-4F04-8F40-E8A28B55B549}" destId="{04B8179D-BE16-4FAE-A101-568DE62190ED}" srcOrd="0" destOrd="0" presId="urn:microsoft.com/office/officeart/2005/8/layout/hProcess9"/>
    <dgm:cxn modelId="{213C4EED-062D-41BA-B6D8-711E71CD6121}" type="presParOf" srcId="{49C4CBCD-A52C-4F04-8F40-E8A28B55B549}" destId="{AF85517D-1A91-4B74-939E-9493F4B46A72}" srcOrd="1" destOrd="0" presId="urn:microsoft.com/office/officeart/2005/8/layout/hProcess9"/>
    <dgm:cxn modelId="{6BD0CD60-B416-4987-B3F7-24B36B904993}" type="presParOf" srcId="{AF85517D-1A91-4B74-939E-9493F4B46A72}" destId="{1776CC8A-537F-4AAD-876D-7C545CAE1F87}" srcOrd="0" destOrd="0" presId="urn:microsoft.com/office/officeart/2005/8/layout/hProcess9"/>
    <dgm:cxn modelId="{2897D101-1402-46A3-8198-112B556EAEEF}" type="presParOf" srcId="{AF85517D-1A91-4B74-939E-9493F4B46A72}" destId="{D7B9CCD3-DF92-42F1-9E82-E66D2B2874FC}" srcOrd="1" destOrd="0" presId="urn:microsoft.com/office/officeart/2005/8/layout/hProcess9"/>
    <dgm:cxn modelId="{17085FDC-03AF-4C18-AD80-EBC8EC6AA0D1}" type="presParOf" srcId="{AF85517D-1A91-4B74-939E-9493F4B46A72}" destId="{F9180BA5-6E0C-42E2-9043-A094090DE464}" srcOrd="2" destOrd="0" presId="urn:microsoft.com/office/officeart/2005/8/layout/hProcess9"/>
    <dgm:cxn modelId="{05CA802D-7081-4F0C-93D7-8D13806BA437}" type="presParOf" srcId="{AF85517D-1A91-4B74-939E-9493F4B46A72}" destId="{70FDD60B-807F-4C6E-A81B-5AFF046858C3}" srcOrd="3" destOrd="0" presId="urn:microsoft.com/office/officeart/2005/8/layout/hProcess9"/>
    <dgm:cxn modelId="{3CBC22EA-9147-4C94-84FE-2C0C264D008F}" type="presParOf" srcId="{AF85517D-1A91-4B74-939E-9493F4B46A72}" destId="{EA92AFC2-CC87-43BC-BBAA-32E0A688B4AD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4E9A20A-3FCA-4223-B5A2-CF5620A6A27C}" type="doc">
      <dgm:prSet loTypeId="urn:microsoft.com/office/officeart/2005/8/layout/default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6E9EBC58-084E-479A-8C05-43DC6D2609D5}">
      <dgm:prSet phldrT="[Texto]"/>
      <dgm:spPr/>
      <dgm:t>
        <a:bodyPr/>
        <a:lstStyle/>
        <a:p>
          <a:pPr>
            <a:buFont typeface="Wingdings" panose="05000000000000000000" pitchFamily="2" charset="2"/>
            <a:buChar char="v"/>
          </a:pPr>
          <a:r>
            <a:rPr lang="es-CO" b="1"/>
            <a:t>El 19 de cada mes debe estar cargada la totalidad de la información correspondiente a la validación de novedades de la Red de cada EAPB</a:t>
          </a:r>
          <a:endParaRPr lang="es-CO" dirty="0"/>
        </a:p>
      </dgm:t>
    </dgm:pt>
    <dgm:pt modelId="{7F4B4932-0C1B-4F78-8133-AFC789D786F2}" type="parTrans" cxnId="{11B17862-AD8F-45A2-8C60-CB624A99DE68}">
      <dgm:prSet/>
      <dgm:spPr/>
      <dgm:t>
        <a:bodyPr/>
        <a:lstStyle/>
        <a:p>
          <a:endParaRPr lang="es-CO"/>
        </a:p>
      </dgm:t>
    </dgm:pt>
    <dgm:pt modelId="{36B9B4A3-A7E9-4C8A-AECD-ADBE76E98DDE}" type="sibTrans" cxnId="{11B17862-AD8F-45A2-8C60-CB624A99DE68}">
      <dgm:prSet/>
      <dgm:spPr/>
      <dgm:t>
        <a:bodyPr/>
        <a:lstStyle/>
        <a:p>
          <a:endParaRPr lang="es-CO"/>
        </a:p>
      </dgm:t>
    </dgm:pt>
    <dgm:pt modelId="{EFDCC649-6038-45A8-BBC3-894A8601C69C}">
      <dgm:prSet phldrT="[Texto]"/>
      <dgm:spPr/>
      <dgm:t>
        <a:bodyPr/>
        <a:lstStyle/>
        <a:p>
          <a:pPr>
            <a:buFont typeface="Wingdings" panose="05000000000000000000" pitchFamily="2" charset="2"/>
            <a:buChar char="v"/>
          </a:pPr>
          <a:r>
            <a:rPr lang="es-CO" b="1" dirty="0"/>
            <a:t>No olvidar cargar el oficio y correo de la red solicitada en el mes. </a:t>
          </a:r>
          <a:r>
            <a:rPr lang="es-CO" b="1" dirty="0" err="1"/>
            <a:t>Ej</a:t>
          </a:r>
          <a:r>
            <a:rPr lang="es-CO" b="1" dirty="0"/>
            <a:t>: si en febrero notificamos reporte de red del mes de enero estos soportes deben ser cargados, ya que corresponden a soportes de febrero</a:t>
          </a:r>
          <a:endParaRPr lang="es-CO" dirty="0"/>
        </a:p>
      </dgm:t>
    </dgm:pt>
    <dgm:pt modelId="{49B90B5D-1251-4A35-8AA1-FB6F7399E937}" type="parTrans" cxnId="{71E502C1-4C92-462C-89A6-44D1A3B767DF}">
      <dgm:prSet/>
      <dgm:spPr/>
      <dgm:t>
        <a:bodyPr/>
        <a:lstStyle/>
        <a:p>
          <a:endParaRPr lang="es-CO"/>
        </a:p>
      </dgm:t>
    </dgm:pt>
    <dgm:pt modelId="{04BB47D0-DB83-423F-877C-09CC5D9CEE0D}" type="sibTrans" cxnId="{71E502C1-4C92-462C-89A6-44D1A3B767DF}">
      <dgm:prSet/>
      <dgm:spPr/>
      <dgm:t>
        <a:bodyPr/>
        <a:lstStyle/>
        <a:p>
          <a:endParaRPr lang="es-CO"/>
        </a:p>
      </dgm:t>
    </dgm:pt>
    <dgm:pt modelId="{1EC12E7D-8EE5-42A5-865A-675CA18CCD4F}">
      <dgm:prSet phldrT="[Texto]"/>
      <dgm:spPr/>
      <dgm:t>
        <a:bodyPr/>
        <a:lstStyle/>
        <a:p>
          <a:pPr>
            <a:buFont typeface="Wingdings" panose="05000000000000000000" pitchFamily="2" charset="2"/>
            <a:buChar char="v"/>
          </a:pPr>
          <a:r>
            <a:rPr lang="es-CO" b="1" dirty="0"/>
            <a:t>No olvidar cargar las conclusiones de la validación de novedades de la red del mes de cada EAPB</a:t>
          </a:r>
          <a:endParaRPr lang="es-CO" dirty="0"/>
        </a:p>
      </dgm:t>
    </dgm:pt>
    <dgm:pt modelId="{86A77FC4-853F-4262-98F0-18C68E68D9D4}" type="parTrans" cxnId="{E559BA6D-CE25-4C8C-B2F4-162995082B88}">
      <dgm:prSet/>
      <dgm:spPr/>
      <dgm:t>
        <a:bodyPr/>
        <a:lstStyle/>
        <a:p>
          <a:endParaRPr lang="es-CO"/>
        </a:p>
      </dgm:t>
    </dgm:pt>
    <dgm:pt modelId="{70A5CDDC-A9DE-4C47-B0B2-F3185141D4DA}" type="sibTrans" cxnId="{E559BA6D-CE25-4C8C-B2F4-162995082B88}">
      <dgm:prSet/>
      <dgm:spPr/>
      <dgm:t>
        <a:bodyPr/>
        <a:lstStyle/>
        <a:p>
          <a:endParaRPr lang="es-CO"/>
        </a:p>
      </dgm:t>
    </dgm:pt>
    <dgm:pt modelId="{1A717935-14B9-4BC8-9F83-ADC82BC55A07}">
      <dgm:prSet phldrT="[Texto]"/>
      <dgm:spPr/>
      <dgm:t>
        <a:bodyPr/>
        <a:lstStyle/>
        <a:p>
          <a:pPr>
            <a:buFont typeface="Wingdings" panose="05000000000000000000" pitchFamily="2" charset="2"/>
            <a:buNone/>
          </a:pPr>
          <a:r>
            <a:rPr lang="es-CO" b="1" dirty="0"/>
            <a:t>No olvidar cargar  los oficios y correos de notificación de visitas</a:t>
          </a:r>
          <a:endParaRPr lang="es-CO" dirty="0"/>
        </a:p>
      </dgm:t>
    </dgm:pt>
    <dgm:pt modelId="{2608E50D-B9C3-4EE3-90E6-E0A8E1FD8272}" type="parTrans" cxnId="{43F08F02-9B12-472F-821A-EF7E6EA5FD6C}">
      <dgm:prSet/>
      <dgm:spPr/>
      <dgm:t>
        <a:bodyPr/>
        <a:lstStyle/>
        <a:p>
          <a:endParaRPr lang="es-CO"/>
        </a:p>
      </dgm:t>
    </dgm:pt>
    <dgm:pt modelId="{C63EE56E-C264-48B8-9761-EA6FB7B23603}" type="sibTrans" cxnId="{43F08F02-9B12-472F-821A-EF7E6EA5FD6C}">
      <dgm:prSet/>
      <dgm:spPr/>
      <dgm:t>
        <a:bodyPr/>
        <a:lstStyle/>
        <a:p>
          <a:endParaRPr lang="es-CO"/>
        </a:p>
      </dgm:t>
    </dgm:pt>
    <dgm:pt modelId="{048C5791-2547-4EDC-B66E-F6CEE1F7BEB7}" type="pres">
      <dgm:prSet presAssocID="{84E9A20A-3FCA-4223-B5A2-CF5620A6A27C}" presName="diagram" presStyleCnt="0">
        <dgm:presLayoutVars>
          <dgm:dir/>
          <dgm:resizeHandles val="exact"/>
        </dgm:presLayoutVars>
      </dgm:prSet>
      <dgm:spPr/>
    </dgm:pt>
    <dgm:pt modelId="{F144EB20-9F26-4112-84DC-6053C4F8CB0A}" type="pres">
      <dgm:prSet presAssocID="{6E9EBC58-084E-479A-8C05-43DC6D2609D5}" presName="node" presStyleLbl="node1" presStyleIdx="0" presStyleCnt="4">
        <dgm:presLayoutVars>
          <dgm:bulletEnabled val="1"/>
        </dgm:presLayoutVars>
      </dgm:prSet>
      <dgm:spPr/>
    </dgm:pt>
    <dgm:pt modelId="{965A287E-D3E0-432A-8D5F-0AB12BFEC7A6}" type="pres">
      <dgm:prSet presAssocID="{36B9B4A3-A7E9-4C8A-AECD-ADBE76E98DDE}" presName="sibTrans" presStyleCnt="0"/>
      <dgm:spPr/>
    </dgm:pt>
    <dgm:pt modelId="{AE5F9333-DFAA-4FBD-BD38-F129555262F5}" type="pres">
      <dgm:prSet presAssocID="{EFDCC649-6038-45A8-BBC3-894A8601C69C}" presName="node" presStyleLbl="node1" presStyleIdx="1" presStyleCnt="4">
        <dgm:presLayoutVars>
          <dgm:bulletEnabled val="1"/>
        </dgm:presLayoutVars>
      </dgm:prSet>
      <dgm:spPr/>
    </dgm:pt>
    <dgm:pt modelId="{D6A1E0C5-B4FA-4565-A51A-64FD1B19D3FB}" type="pres">
      <dgm:prSet presAssocID="{04BB47D0-DB83-423F-877C-09CC5D9CEE0D}" presName="sibTrans" presStyleCnt="0"/>
      <dgm:spPr/>
    </dgm:pt>
    <dgm:pt modelId="{B6A1DF8F-0665-4842-BE87-349E8D9A3EC8}" type="pres">
      <dgm:prSet presAssocID="{1EC12E7D-8EE5-42A5-865A-675CA18CCD4F}" presName="node" presStyleLbl="node1" presStyleIdx="2" presStyleCnt="4">
        <dgm:presLayoutVars>
          <dgm:bulletEnabled val="1"/>
        </dgm:presLayoutVars>
      </dgm:prSet>
      <dgm:spPr/>
    </dgm:pt>
    <dgm:pt modelId="{FE39B25C-EEC0-4879-8D2B-F5ADD94704DE}" type="pres">
      <dgm:prSet presAssocID="{70A5CDDC-A9DE-4C47-B0B2-F3185141D4DA}" presName="sibTrans" presStyleCnt="0"/>
      <dgm:spPr/>
    </dgm:pt>
    <dgm:pt modelId="{F6164F02-8DFA-4FCA-A75B-E36DFB2BA508}" type="pres">
      <dgm:prSet presAssocID="{1A717935-14B9-4BC8-9F83-ADC82BC55A07}" presName="node" presStyleLbl="node1" presStyleIdx="3" presStyleCnt="4">
        <dgm:presLayoutVars>
          <dgm:bulletEnabled val="1"/>
        </dgm:presLayoutVars>
      </dgm:prSet>
      <dgm:spPr/>
    </dgm:pt>
  </dgm:ptLst>
  <dgm:cxnLst>
    <dgm:cxn modelId="{43F08F02-9B12-472F-821A-EF7E6EA5FD6C}" srcId="{84E9A20A-3FCA-4223-B5A2-CF5620A6A27C}" destId="{1A717935-14B9-4BC8-9F83-ADC82BC55A07}" srcOrd="3" destOrd="0" parTransId="{2608E50D-B9C3-4EE3-90E6-E0A8E1FD8272}" sibTransId="{C63EE56E-C264-48B8-9761-EA6FB7B23603}"/>
    <dgm:cxn modelId="{D07D613D-1608-4942-BBBA-B9820FC06502}" type="presOf" srcId="{6E9EBC58-084E-479A-8C05-43DC6D2609D5}" destId="{F144EB20-9F26-4112-84DC-6053C4F8CB0A}" srcOrd="0" destOrd="0" presId="urn:microsoft.com/office/officeart/2005/8/layout/default"/>
    <dgm:cxn modelId="{ECF87F61-F3F9-43FC-B45E-B6E0E8770A61}" type="presOf" srcId="{84E9A20A-3FCA-4223-B5A2-CF5620A6A27C}" destId="{048C5791-2547-4EDC-B66E-F6CEE1F7BEB7}" srcOrd="0" destOrd="0" presId="urn:microsoft.com/office/officeart/2005/8/layout/default"/>
    <dgm:cxn modelId="{11B17862-AD8F-45A2-8C60-CB624A99DE68}" srcId="{84E9A20A-3FCA-4223-B5A2-CF5620A6A27C}" destId="{6E9EBC58-084E-479A-8C05-43DC6D2609D5}" srcOrd="0" destOrd="0" parTransId="{7F4B4932-0C1B-4F78-8133-AFC789D786F2}" sibTransId="{36B9B4A3-A7E9-4C8A-AECD-ADBE76E98DDE}"/>
    <dgm:cxn modelId="{E559BA6D-CE25-4C8C-B2F4-162995082B88}" srcId="{84E9A20A-3FCA-4223-B5A2-CF5620A6A27C}" destId="{1EC12E7D-8EE5-42A5-865A-675CA18CCD4F}" srcOrd="2" destOrd="0" parTransId="{86A77FC4-853F-4262-98F0-18C68E68D9D4}" sibTransId="{70A5CDDC-A9DE-4C47-B0B2-F3185141D4DA}"/>
    <dgm:cxn modelId="{0FFA3493-82A0-491A-B1B6-F3F03D213A2D}" type="presOf" srcId="{1EC12E7D-8EE5-42A5-865A-675CA18CCD4F}" destId="{B6A1DF8F-0665-4842-BE87-349E8D9A3EC8}" srcOrd="0" destOrd="0" presId="urn:microsoft.com/office/officeart/2005/8/layout/default"/>
    <dgm:cxn modelId="{CCD4FDA7-C3F2-47FC-956E-02061F0D1DDA}" type="presOf" srcId="{1A717935-14B9-4BC8-9F83-ADC82BC55A07}" destId="{F6164F02-8DFA-4FCA-A75B-E36DFB2BA508}" srcOrd="0" destOrd="0" presId="urn:microsoft.com/office/officeart/2005/8/layout/default"/>
    <dgm:cxn modelId="{71E502C1-4C92-462C-89A6-44D1A3B767DF}" srcId="{84E9A20A-3FCA-4223-B5A2-CF5620A6A27C}" destId="{EFDCC649-6038-45A8-BBC3-894A8601C69C}" srcOrd="1" destOrd="0" parTransId="{49B90B5D-1251-4A35-8AA1-FB6F7399E937}" sibTransId="{04BB47D0-DB83-423F-877C-09CC5D9CEE0D}"/>
    <dgm:cxn modelId="{60B7FECD-2997-47F3-9B7C-39E9329F3E6B}" type="presOf" srcId="{EFDCC649-6038-45A8-BBC3-894A8601C69C}" destId="{AE5F9333-DFAA-4FBD-BD38-F129555262F5}" srcOrd="0" destOrd="0" presId="urn:microsoft.com/office/officeart/2005/8/layout/default"/>
    <dgm:cxn modelId="{033960BD-F0C3-48A1-A8C7-0961CFB2CFAE}" type="presParOf" srcId="{048C5791-2547-4EDC-B66E-F6CEE1F7BEB7}" destId="{F144EB20-9F26-4112-84DC-6053C4F8CB0A}" srcOrd="0" destOrd="0" presId="urn:microsoft.com/office/officeart/2005/8/layout/default"/>
    <dgm:cxn modelId="{D6727CA6-33F5-4203-9E4E-A4A6FEAFFC9B}" type="presParOf" srcId="{048C5791-2547-4EDC-B66E-F6CEE1F7BEB7}" destId="{965A287E-D3E0-432A-8D5F-0AB12BFEC7A6}" srcOrd="1" destOrd="0" presId="urn:microsoft.com/office/officeart/2005/8/layout/default"/>
    <dgm:cxn modelId="{1935BC4F-72D1-4A51-82B1-4A1631BC4171}" type="presParOf" srcId="{048C5791-2547-4EDC-B66E-F6CEE1F7BEB7}" destId="{AE5F9333-DFAA-4FBD-BD38-F129555262F5}" srcOrd="2" destOrd="0" presId="urn:microsoft.com/office/officeart/2005/8/layout/default"/>
    <dgm:cxn modelId="{EECA7DE2-4978-481B-9D74-03C6D5E297BA}" type="presParOf" srcId="{048C5791-2547-4EDC-B66E-F6CEE1F7BEB7}" destId="{D6A1E0C5-B4FA-4565-A51A-64FD1B19D3FB}" srcOrd="3" destOrd="0" presId="urn:microsoft.com/office/officeart/2005/8/layout/default"/>
    <dgm:cxn modelId="{435B148A-5534-435E-92B3-DD30F95AF78D}" type="presParOf" srcId="{048C5791-2547-4EDC-B66E-F6CEE1F7BEB7}" destId="{B6A1DF8F-0665-4842-BE87-349E8D9A3EC8}" srcOrd="4" destOrd="0" presId="urn:microsoft.com/office/officeart/2005/8/layout/default"/>
    <dgm:cxn modelId="{FCEF861D-AD37-4F22-A97A-B6A4FB3A3F64}" type="presParOf" srcId="{048C5791-2547-4EDC-B66E-F6CEE1F7BEB7}" destId="{FE39B25C-EEC0-4879-8D2B-F5ADD94704DE}" srcOrd="5" destOrd="0" presId="urn:microsoft.com/office/officeart/2005/8/layout/default"/>
    <dgm:cxn modelId="{B9A63A3B-08C5-4CB8-A58A-39CE308C65A4}" type="presParOf" srcId="{048C5791-2547-4EDC-B66E-F6CEE1F7BEB7}" destId="{F6164F02-8DFA-4FCA-A75B-E36DFB2BA508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9791E3-0C8A-45C9-9230-6CF22EA82651}" type="doc">
      <dgm:prSet loTypeId="urn:microsoft.com/office/officeart/2005/8/layout/list1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s-CO"/>
        </a:p>
      </dgm:t>
    </dgm:pt>
    <dgm:pt modelId="{81511AB0-8838-4E1A-8CFC-73D3E4C48B72}">
      <dgm:prSet phldrT="[Texto]"/>
      <dgm:spPr/>
      <dgm:t>
        <a:bodyPr/>
        <a:lstStyle/>
        <a:p>
          <a:r>
            <a:rPr lang="es-CO" dirty="0"/>
            <a:t>INFORME VISITAS – ANEXO 2</a:t>
          </a:r>
        </a:p>
      </dgm:t>
    </dgm:pt>
    <dgm:pt modelId="{796B744A-8A1E-493B-B85B-828AD0D911E1}" type="parTrans" cxnId="{97ED6E4D-A2FA-43F4-A8E2-437F95FE9893}">
      <dgm:prSet/>
      <dgm:spPr/>
      <dgm:t>
        <a:bodyPr/>
        <a:lstStyle/>
        <a:p>
          <a:endParaRPr lang="es-CO"/>
        </a:p>
      </dgm:t>
    </dgm:pt>
    <dgm:pt modelId="{DD6B9320-DEB4-4B54-BC21-C7C33C0805DC}" type="sibTrans" cxnId="{97ED6E4D-A2FA-43F4-A8E2-437F95FE9893}">
      <dgm:prSet/>
      <dgm:spPr/>
      <dgm:t>
        <a:bodyPr/>
        <a:lstStyle/>
        <a:p>
          <a:endParaRPr lang="es-CO"/>
        </a:p>
      </dgm:t>
    </dgm:pt>
    <dgm:pt modelId="{3C051FD2-ADE0-4796-82AD-FFF5F2E618AC}">
      <dgm:prSet phldrT="[Texto]"/>
      <dgm:spPr/>
      <dgm:t>
        <a:bodyPr/>
        <a:lstStyle/>
        <a:p>
          <a:pPr algn="just"/>
          <a:r>
            <a:rPr lang="es-CO" sz="1800" dirty="0">
              <a:latin typeface="Arial" panose="020B0604020202020204" pitchFamily="34" charset="0"/>
              <a:cs typeface="Arial" panose="020B0604020202020204" pitchFamily="34" charset="0"/>
            </a:rPr>
            <a:t>Se debe describir la información aportada desde la EPS frente a las demandas ex antes, efectivas y agregadas y se debe revisar si esta es coherente, además retroalimentar frente a lo presentado, respetando la metodología que defina la EPS para llegar a tales resultados. Así mismo, para el criterio de suficiencia de red.</a:t>
          </a:r>
        </a:p>
      </dgm:t>
    </dgm:pt>
    <dgm:pt modelId="{37FFF9B5-4CC1-488F-96AB-B5D06C0096F4}" type="parTrans" cxnId="{80D57160-3FA6-4DEF-8AB5-065648311460}">
      <dgm:prSet/>
      <dgm:spPr/>
      <dgm:t>
        <a:bodyPr/>
        <a:lstStyle/>
        <a:p>
          <a:endParaRPr lang="es-CO"/>
        </a:p>
      </dgm:t>
    </dgm:pt>
    <dgm:pt modelId="{099288FB-75C5-4DED-A6B7-F2C12E6FE6EA}" type="sibTrans" cxnId="{80D57160-3FA6-4DEF-8AB5-065648311460}">
      <dgm:prSet/>
      <dgm:spPr/>
      <dgm:t>
        <a:bodyPr/>
        <a:lstStyle/>
        <a:p>
          <a:endParaRPr lang="es-CO"/>
        </a:p>
      </dgm:t>
    </dgm:pt>
    <dgm:pt modelId="{7925E7F4-A7B7-4A44-9A3D-3A0FDFF7ED2F}">
      <dgm:prSet phldrT="[Texto]"/>
      <dgm:spPr/>
      <dgm:t>
        <a:bodyPr/>
        <a:lstStyle/>
        <a:p>
          <a:pPr algn="just"/>
          <a:r>
            <a:rPr lang="es-CO" sz="1800" dirty="0">
              <a:latin typeface="Arial" panose="020B0604020202020204" pitchFamily="34" charset="0"/>
              <a:cs typeface="Arial" panose="020B0604020202020204" pitchFamily="34" charset="0"/>
            </a:rPr>
            <a:t>Aunque se debe preguntar y soportar si la EPS cuenta con la documentación que solicita la norma, es importante describir brevemente cual es la gestión que la EPS desarrolla frente a procesos de referencia y contrareferencia y urgencias.</a:t>
          </a:r>
        </a:p>
      </dgm:t>
    </dgm:pt>
    <dgm:pt modelId="{5EA8B976-33A7-445D-A073-B63962EF814B}" type="parTrans" cxnId="{E774AE61-B08A-4965-9E1B-6D000ABFBA5B}">
      <dgm:prSet/>
      <dgm:spPr/>
      <dgm:t>
        <a:bodyPr/>
        <a:lstStyle/>
        <a:p>
          <a:endParaRPr lang="es-CO"/>
        </a:p>
      </dgm:t>
    </dgm:pt>
    <dgm:pt modelId="{59356D68-CBA9-46E1-B3B9-9FDDED8F3B38}" type="sibTrans" cxnId="{E774AE61-B08A-4965-9E1B-6D000ABFBA5B}">
      <dgm:prSet/>
      <dgm:spPr/>
      <dgm:t>
        <a:bodyPr/>
        <a:lstStyle/>
        <a:p>
          <a:endParaRPr lang="es-CO"/>
        </a:p>
      </dgm:t>
    </dgm:pt>
    <dgm:pt modelId="{7C5784E0-CBEB-48D5-A581-47A4BF637756}">
      <dgm:prSet phldrT="[Texto]"/>
      <dgm:spPr/>
      <dgm:t>
        <a:bodyPr/>
        <a:lstStyle/>
        <a:p>
          <a:pPr algn="just"/>
          <a:r>
            <a:rPr lang="es-MX" sz="1800" dirty="0">
              <a:latin typeface="Arial" panose="020B0604020202020204" pitchFamily="34" charset="0"/>
              <a:cs typeface="Arial" panose="020B0604020202020204" pitchFamily="34" charset="0"/>
            </a:rPr>
            <a:t>Cada informe debe contar con las respectivas conclusiones</a:t>
          </a:r>
          <a:endParaRPr lang="es-CO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EFFF10-093A-464C-A52D-BCF7A26058AC}" type="parTrans" cxnId="{64598795-27A2-4F4F-B841-5115724ACDD1}">
      <dgm:prSet/>
      <dgm:spPr/>
      <dgm:t>
        <a:bodyPr/>
        <a:lstStyle/>
        <a:p>
          <a:endParaRPr lang="es-CO"/>
        </a:p>
      </dgm:t>
    </dgm:pt>
    <dgm:pt modelId="{39D8D8C5-C5F9-4EEE-B6C6-24A05C893D06}" type="sibTrans" cxnId="{64598795-27A2-4F4F-B841-5115724ACDD1}">
      <dgm:prSet/>
      <dgm:spPr/>
      <dgm:t>
        <a:bodyPr/>
        <a:lstStyle/>
        <a:p>
          <a:endParaRPr lang="es-CO"/>
        </a:p>
      </dgm:t>
    </dgm:pt>
    <dgm:pt modelId="{BDFCA16A-EA4F-4DC3-B565-F93C1E0D150D}">
      <dgm:prSet phldrT="[Texto]" custT="1"/>
      <dgm:spPr/>
      <dgm:t>
        <a:bodyPr/>
        <a:lstStyle/>
        <a:p>
          <a:pPr algn="just"/>
          <a:r>
            <a:rPr lang="es-CO" sz="1800" dirty="0">
              <a:latin typeface="Arial" panose="020B0604020202020204" pitchFamily="34" charset="0"/>
              <a:cs typeface="Arial" panose="020B0604020202020204" pitchFamily="34" charset="0"/>
            </a:rPr>
            <a:t>El presente año 2025 se ajusto la metodología y se realizaran un total de 4 visitas (1 visita de diagnostico y 3 de seguimiento) unificadas para todas las EPS proyectadas para los meses de abril, julio y noviembre. (</a:t>
          </a:r>
          <a:r>
            <a:rPr lang="es-CO" sz="1400" dirty="0">
              <a:latin typeface="Arial" panose="020B0604020202020204" pitchFamily="34" charset="0"/>
              <a:cs typeface="Arial" panose="020B0604020202020204" pitchFamily="34" charset="0"/>
            </a:rPr>
            <a:t>la presente organización fue compartida en el cronograma RIPSS en el pasado comité del 27 de diciembre</a:t>
          </a:r>
          <a:r>
            <a:rPr lang="es-CO" sz="18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E120AA04-34ED-432B-AE79-A07CBCF9F6FA}" type="parTrans" cxnId="{E06B0342-55A7-49A1-A5AE-97326335D9B6}">
      <dgm:prSet/>
      <dgm:spPr/>
      <dgm:t>
        <a:bodyPr/>
        <a:lstStyle/>
        <a:p>
          <a:endParaRPr lang="es-CO"/>
        </a:p>
      </dgm:t>
    </dgm:pt>
    <dgm:pt modelId="{C50FAAAA-584F-4071-AA64-64513B533350}" type="sibTrans" cxnId="{E06B0342-55A7-49A1-A5AE-97326335D9B6}">
      <dgm:prSet/>
      <dgm:spPr/>
      <dgm:t>
        <a:bodyPr/>
        <a:lstStyle/>
        <a:p>
          <a:endParaRPr lang="es-CO"/>
        </a:p>
      </dgm:t>
    </dgm:pt>
    <dgm:pt modelId="{6A4A974F-CC2F-4776-A981-2A4AC2168C36}">
      <dgm:prSet phldrT="[Texto]"/>
      <dgm:spPr/>
      <dgm:t>
        <a:bodyPr/>
        <a:lstStyle/>
        <a:p>
          <a:pPr algn="just"/>
          <a:r>
            <a:rPr lang="es-CO" sz="1800" dirty="0">
              <a:latin typeface="Arial" panose="020B0604020202020204" pitchFamily="34" charset="0"/>
              <a:cs typeface="Arial" panose="020B0604020202020204" pitchFamily="34" charset="0"/>
            </a:rPr>
            <a:t>Recordar que adicional a este informe se debe realizar el informe consolidado </a:t>
          </a:r>
        </a:p>
      </dgm:t>
    </dgm:pt>
    <dgm:pt modelId="{622E7930-3D8B-47A5-B74C-F74202EFC544}" type="parTrans" cxnId="{CC717F52-B214-416A-B977-C810A31DE318}">
      <dgm:prSet/>
      <dgm:spPr/>
      <dgm:t>
        <a:bodyPr/>
        <a:lstStyle/>
        <a:p>
          <a:endParaRPr lang="es-CO"/>
        </a:p>
      </dgm:t>
    </dgm:pt>
    <dgm:pt modelId="{CD024A70-7661-4E3C-A229-8BFC4CDAC5C9}" type="sibTrans" cxnId="{CC717F52-B214-416A-B977-C810A31DE318}">
      <dgm:prSet/>
      <dgm:spPr/>
      <dgm:t>
        <a:bodyPr/>
        <a:lstStyle/>
        <a:p>
          <a:endParaRPr lang="es-CO"/>
        </a:p>
      </dgm:t>
    </dgm:pt>
    <dgm:pt modelId="{303EA43B-EEA1-4426-8DD7-89737774B771}" type="pres">
      <dgm:prSet presAssocID="{019791E3-0C8A-45C9-9230-6CF22EA82651}" presName="linear" presStyleCnt="0">
        <dgm:presLayoutVars>
          <dgm:dir/>
          <dgm:animLvl val="lvl"/>
          <dgm:resizeHandles val="exact"/>
        </dgm:presLayoutVars>
      </dgm:prSet>
      <dgm:spPr/>
    </dgm:pt>
    <dgm:pt modelId="{7696C52B-D54E-48A8-A04F-BB9B9224E29B}" type="pres">
      <dgm:prSet presAssocID="{81511AB0-8838-4E1A-8CFC-73D3E4C48B72}" presName="parentLin" presStyleCnt="0"/>
      <dgm:spPr/>
    </dgm:pt>
    <dgm:pt modelId="{1D013AEB-3E88-46E8-9975-128F5CBBAC10}" type="pres">
      <dgm:prSet presAssocID="{81511AB0-8838-4E1A-8CFC-73D3E4C48B72}" presName="parentLeftMargin" presStyleLbl="node1" presStyleIdx="0" presStyleCnt="1"/>
      <dgm:spPr/>
    </dgm:pt>
    <dgm:pt modelId="{96AFB2E9-B089-4595-8DA0-54E27E667CF9}" type="pres">
      <dgm:prSet presAssocID="{81511AB0-8838-4E1A-8CFC-73D3E4C48B72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A6927912-4856-441B-B2F2-353F26E5311A}" type="pres">
      <dgm:prSet presAssocID="{81511AB0-8838-4E1A-8CFC-73D3E4C48B72}" presName="negativeSpace" presStyleCnt="0"/>
      <dgm:spPr/>
    </dgm:pt>
    <dgm:pt modelId="{CF0BA82E-55C6-419F-BD10-EFAFF0F4F16C}" type="pres">
      <dgm:prSet presAssocID="{81511AB0-8838-4E1A-8CFC-73D3E4C48B72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428CED11-7392-4D4A-B197-BAAE8C2104F6}" type="presOf" srcId="{6A4A974F-CC2F-4776-A981-2A4AC2168C36}" destId="{CF0BA82E-55C6-419F-BD10-EFAFF0F4F16C}" srcOrd="0" destOrd="3" presId="urn:microsoft.com/office/officeart/2005/8/layout/list1"/>
    <dgm:cxn modelId="{C03C0237-EC6D-4CF6-8775-6AF9BCD6E8AF}" type="presOf" srcId="{BDFCA16A-EA4F-4DC3-B565-F93C1E0D150D}" destId="{CF0BA82E-55C6-419F-BD10-EFAFF0F4F16C}" srcOrd="0" destOrd="4" presId="urn:microsoft.com/office/officeart/2005/8/layout/list1"/>
    <dgm:cxn modelId="{80D57160-3FA6-4DEF-8AB5-065648311460}" srcId="{81511AB0-8838-4E1A-8CFC-73D3E4C48B72}" destId="{3C051FD2-ADE0-4796-82AD-FFF5F2E618AC}" srcOrd="0" destOrd="0" parTransId="{37FFF9B5-4CC1-488F-96AB-B5D06C0096F4}" sibTransId="{099288FB-75C5-4DED-A6B7-F2C12E6FE6EA}"/>
    <dgm:cxn modelId="{E774AE61-B08A-4965-9E1B-6D000ABFBA5B}" srcId="{81511AB0-8838-4E1A-8CFC-73D3E4C48B72}" destId="{7925E7F4-A7B7-4A44-9A3D-3A0FDFF7ED2F}" srcOrd="1" destOrd="0" parTransId="{5EA8B976-33A7-445D-A073-B63962EF814B}" sibTransId="{59356D68-CBA9-46E1-B3B9-9FDDED8F3B38}"/>
    <dgm:cxn modelId="{E06B0342-55A7-49A1-A5AE-97326335D9B6}" srcId="{81511AB0-8838-4E1A-8CFC-73D3E4C48B72}" destId="{BDFCA16A-EA4F-4DC3-B565-F93C1E0D150D}" srcOrd="4" destOrd="0" parTransId="{E120AA04-34ED-432B-AE79-A07CBCF9F6FA}" sibTransId="{C50FAAAA-584F-4071-AA64-64513B533350}"/>
    <dgm:cxn modelId="{F7D54868-A0FD-4B4D-A23A-A3CFD54D3CA5}" type="presOf" srcId="{7925E7F4-A7B7-4A44-9A3D-3A0FDFF7ED2F}" destId="{CF0BA82E-55C6-419F-BD10-EFAFF0F4F16C}" srcOrd="0" destOrd="1" presId="urn:microsoft.com/office/officeart/2005/8/layout/list1"/>
    <dgm:cxn modelId="{97ED6E4D-A2FA-43F4-A8E2-437F95FE9893}" srcId="{019791E3-0C8A-45C9-9230-6CF22EA82651}" destId="{81511AB0-8838-4E1A-8CFC-73D3E4C48B72}" srcOrd="0" destOrd="0" parTransId="{796B744A-8A1E-493B-B85B-828AD0D911E1}" sibTransId="{DD6B9320-DEB4-4B54-BC21-C7C33C0805DC}"/>
    <dgm:cxn modelId="{CC717F52-B214-416A-B977-C810A31DE318}" srcId="{81511AB0-8838-4E1A-8CFC-73D3E4C48B72}" destId="{6A4A974F-CC2F-4776-A981-2A4AC2168C36}" srcOrd="3" destOrd="0" parTransId="{622E7930-3D8B-47A5-B74C-F74202EFC544}" sibTransId="{CD024A70-7661-4E3C-A229-8BFC4CDAC5C9}"/>
    <dgm:cxn modelId="{7A7ADC52-CB1C-4495-ABE0-8B4D37CE683E}" type="presOf" srcId="{81511AB0-8838-4E1A-8CFC-73D3E4C48B72}" destId="{1D013AEB-3E88-46E8-9975-128F5CBBAC10}" srcOrd="0" destOrd="0" presId="urn:microsoft.com/office/officeart/2005/8/layout/list1"/>
    <dgm:cxn modelId="{98584375-E850-4A9B-9568-641CFDCF00E5}" type="presOf" srcId="{3C051FD2-ADE0-4796-82AD-FFF5F2E618AC}" destId="{CF0BA82E-55C6-419F-BD10-EFAFF0F4F16C}" srcOrd="0" destOrd="0" presId="urn:microsoft.com/office/officeart/2005/8/layout/list1"/>
    <dgm:cxn modelId="{B9BA6F5A-008B-43C6-B76A-E0DCCB0BC5BA}" type="presOf" srcId="{81511AB0-8838-4E1A-8CFC-73D3E4C48B72}" destId="{96AFB2E9-B089-4595-8DA0-54E27E667CF9}" srcOrd="1" destOrd="0" presId="urn:microsoft.com/office/officeart/2005/8/layout/list1"/>
    <dgm:cxn modelId="{9D37CB83-8B54-495F-86C7-666E8EAFCE98}" type="presOf" srcId="{019791E3-0C8A-45C9-9230-6CF22EA82651}" destId="{303EA43B-EEA1-4426-8DD7-89737774B771}" srcOrd="0" destOrd="0" presId="urn:microsoft.com/office/officeart/2005/8/layout/list1"/>
    <dgm:cxn modelId="{64598795-27A2-4F4F-B841-5115724ACDD1}" srcId="{81511AB0-8838-4E1A-8CFC-73D3E4C48B72}" destId="{7C5784E0-CBEB-48D5-A581-47A4BF637756}" srcOrd="2" destOrd="0" parTransId="{15EFFF10-093A-464C-A52D-BCF7A26058AC}" sibTransId="{39D8D8C5-C5F9-4EEE-B6C6-24A05C893D06}"/>
    <dgm:cxn modelId="{40CA85AE-B704-46D5-BF74-18DBFD12164D}" type="presOf" srcId="{7C5784E0-CBEB-48D5-A581-47A4BF637756}" destId="{CF0BA82E-55C6-419F-BD10-EFAFF0F4F16C}" srcOrd="0" destOrd="2" presId="urn:microsoft.com/office/officeart/2005/8/layout/list1"/>
    <dgm:cxn modelId="{B5218D6B-280E-4D9A-BDDC-8D3F669CCFC1}" type="presParOf" srcId="{303EA43B-EEA1-4426-8DD7-89737774B771}" destId="{7696C52B-D54E-48A8-A04F-BB9B9224E29B}" srcOrd="0" destOrd="0" presId="urn:microsoft.com/office/officeart/2005/8/layout/list1"/>
    <dgm:cxn modelId="{BC333125-2F46-47C9-8EE9-E3AE0DAFE36F}" type="presParOf" srcId="{7696C52B-D54E-48A8-A04F-BB9B9224E29B}" destId="{1D013AEB-3E88-46E8-9975-128F5CBBAC10}" srcOrd="0" destOrd="0" presId="urn:microsoft.com/office/officeart/2005/8/layout/list1"/>
    <dgm:cxn modelId="{BF65889D-AC16-4DC2-A35B-29FAA2185D71}" type="presParOf" srcId="{7696C52B-D54E-48A8-A04F-BB9B9224E29B}" destId="{96AFB2E9-B089-4595-8DA0-54E27E667CF9}" srcOrd="1" destOrd="0" presId="urn:microsoft.com/office/officeart/2005/8/layout/list1"/>
    <dgm:cxn modelId="{607FA1B5-5DBD-404E-AC20-44537BADB1C2}" type="presParOf" srcId="{303EA43B-EEA1-4426-8DD7-89737774B771}" destId="{A6927912-4856-441B-B2F2-353F26E5311A}" srcOrd="1" destOrd="0" presId="urn:microsoft.com/office/officeart/2005/8/layout/list1"/>
    <dgm:cxn modelId="{8AD8B2AC-0D4A-478D-A4B0-F6C96BB27DC0}" type="presParOf" srcId="{303EA43B-EEA1-4426-8DD7-89737774B771}" destId="{CF0BA82E-55C6-419F-BD10-EFAFF0F4F16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19791E3-0C8A-45C9-9230-6CF22EA82651}" type="doc">
      <dgm:prSet loTypeId="urn:microsoft.com/office/officeart/2008/layout/PictureStrips" loCatId="list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s-CO"/>
        </a:p>
      </dgm:t>
    </dgm:pt>
    <dgm:pt modelId="{81511AB0-8838-4E1A-8CFC-73D3E4C48B72}">
      <dgm:prSet phldrT="[Texto]" custT="1"/>
      <dgm:spPr/>
      <dgm:t>
        <a:bodyPr/>
        <a:lstStyle/>
        <a:p>
          <a:pPr>
            <a:buNone/>
          </a:pPr>
          <a:r>
            <a:rPr lang="es-CO" sz="1600" b="1" dirty="0"/>
            <a:t>Este informe se compone de 2 partes </a:t>
          </a:r>
          <a:endParaRPr lang="es-CO" sz="3600" b="1" dirty="0"/>
        </a:p>
      </dgm:t>
    </dgm:pt>
    <dgm:pt modelId="{796B744A-8A1E-493B-B85B-828AD0D911E1}" type="parTrans" cxnId="{97ED6E4D-A2FA-43F4-A8E2-437F95FE9893}">
      <dgm:prSet/>
      <dgm:spPr/>
      <dgm:t>
        <a:bodyPr/>
        <a:lstStyle/>
        <a:p>
          <a:endParaRPr lang="es-CO"/>
        </a:p>
      </dgm:t>
    </dgm:pt>
    <dgm:pt modelId="{DD6B9320-DEB4-4B54-BC21-C7C33C0805DC}" type="sibTrans" cxnId="{97ED6E4D-A2FA-43F4-A8E2-437F95FE9893}">
      <dgm:prSet/>
      <dgm:spPr/>
      <dgm:t>
        <a:bodyPr/>
        <a:lstStyle/>
        <a:p>
          <a:endParaRPr lang="es-CO"/>
        </a:p>
      </dgm:t>
    </dgm:pt>
    <dgm:pt modelId="{66447637-F8DD-4F3D-B45C-384E27FB9DED}">
      <dgm:prSet phldrT="[Texto]" custT="1"/>
      <dgm:spPr/>
      <dgm:t>
        <a:bodyPr/>
        <a:lstStyle/>
        <a:p>
          <a:pPr algn="just">
            <a:buFont typeface="Wingdings" panose="05000000000000000000" pitchFamily="2" charset="2"/>
            <a:buChar char="Ø"/>
          </a:pPr>
          <a:r>
            <a:rPr lang="es-CO" sz="1600" b="0" dirty="0"/>
            <a:t>RESULTADOS DE LA IDENTIFICACIÓN DIAGNÓSTICA DEL MANTENIMIENTO DE LOS ESTÁNDARES Y CRITERIOS DE PERMANENCIA DE LA RIPSS – (se describen los resultados obtenidos en la </a:t>
          </a:r>
          <a:r>
            <a:rPr lang="es-CO" sz="1600" b="0" u="sng" dirty="0"/>
            <a:t>primera visita del año 2024</a:t>
          </a:r>
          <a:r>
            <a:rPr lang="es-CO" sz="1600" b="0" dirty="0"/>
            <a:t>) </a:t>
          </a:r>
        </a:p>
      </dgm:t>
    </dgm:pt>
    <dgm:pt modelId="{1F5A9410-7B63-47AF-8FD0-6A240C39A001}" type="parTrans" cxnId="{112A238B-10F4-44FF-90A5-4D903B9DC1E4}">
      <dgm:prSet/>
      <dgm:spPr/>
      <dgm:t>
        <a:bodyPr/>
        <a:lstStyle/>
        <a:p>
          <a:endParaRPr lang="es-CO"/>
        </a:p>
      </dgm:t>
    </dgm:pt>
    <dgm:pt modelId="{ED30363F-D38C-48B7-B6CA-72FFEA59E04E}" type="sibTrans" cxnId="{112A238B-10F4-44FF-90A5-4D903B9DC1E4}">
      <dgm:prSet/>
      <dgm:spPr/>
      <dgm:t>
        <a:bodyPr/>
        <a:lstStyle/>
        <a:p>
          <a:endParaRPr lang="es-CO"/>
        </a:p>
      </dgm:t>
    </dgm:pt>
    <dgm:pt modelId="{1073A4AF-C9FD-4B9B-9882-94C6E526EEFD}">
      <dgm:prSet phldrT="[Texto]" custT="1"/>
      <dgm:spPr/>
      <dgm:t>
        <a:bodyPr/>
        <a:lstStyle/>
        <a:p>
          <a:pPr algn="just">
            <a:buFont typeface="Wingdings" panose="05000000000000000000" pitchFamily="2" charset="2"/>
            <a:buChar char="Ø"/>
          </a:pPr>
          <a:r>
            <a:rPr lang="es-CO" sz="1600" b="0"/>
            <a:t>RESULTADOS DEL SEGUIMIENTO A LAS NOVEDADES AÑO 2024 Y A LA VERIFICACION DE ESTANDARES Y CRITERIOS DE PERMANENCIA DE LA RIPSS HABILITADA - (se consolidan los resultados obtenidos en los seguimientos 1, 2, 3 y 4 del año 2024) </a:t>
          </a:r>
          <a:endParaRPr lang="es-CO" sz="1600" dirty="0"/>
        </a:p>
      </dgm:t>
    </dgm:pt>
    <dgm:pt modelId="{414725B4-1628-4DED-AB5D-A663D5D84CCD}" type="parTrans" cxnId="{B17A0363-E7CD-41E0-AD82-0954284E529F}">
      <dgm:prSet/>
      <dgm:spPr/>
      <dgm:t>
        <a:bodyPr/>
        <a:lstStyle/>
        <a:p>
          <a:endParaRPr lang="es-CO"/>
        </a:p>
      </dgm:t>
    </dgm:pt>
    <dgm:pt modelId="{3ADD7D25-0E9D-489E-BA9C-B40964E5727A}" type="sibTrans" cxnId="{B17A0363-E7CD-41E0-AD82-0954284E529F}">
      <dgm:prSet/>
      <dgm:spPr/>
      <dgm:t>
        <a:bodyPr/>
        <a:lstStyle/>
        <a:p>
          <a:endParaRPr lang="es-CO"/>
        </a:p>
      </dgm:t>
    </dgm:pt>
    <dgm:pt modelId="{7C5784E0-CBEB-48D5-A581-47A4BF637756}">
      <dgm:prSet phldrT="[Texto]" custT="1"/>
      <dgm:spPr/>
      <dgm:t>
        <a:bodyPr/>
        <a:lstStyle/>
        <a:p>
          <a:pPr algn="just"/>
          <a:r>
            <a:rPr lang="es-CO" sz="1600"/>
            <a:t>Se debe realizar una revisión de los ya elaborados en el mes de enero, teniendo en cuenta que estos serán compartidos con la dirección de aseguramiento y se enviaran a las EPS (para retroalimentar)</a:t>
          </a:r>
          <a:endParaRPr lang="es-CO" sz="1600" dirty="0"/>
        </a:p>
      </dgm:t>
    </dgm:pt>
    <dgm:pt modelId="{39D8D8C5-C5F9-4EEE-B6C6-24A05C893D06}" type="sibTrans" cxnId="{64598795-27A2-4F4F-B841-5115724ACDD1}">
      <dgm:prSet/>
      <dgm:spPr/>
      <dgm:t>
        <a:bodyPr/>
        <a:lstStyle/>
        <a:p>
          <a:endParaRPr lang="es-CO"/>
        </a:p>
      </dgm:t>
    </dgm:pt>
    <dgm:pt modelId="{15EFFF10-093A-464C-A52D-BCF7A26058AC}" type="parTrans" cxnId="{64598795-27A2-4F4F-B841-5115724ACDD1}">
      <dgm:prSet/>
      <dgm:spPr/>
      <dgm:t>
        <a:bodyPr/>
        <a:lstStyle/>
        <a:p>
          <a:endParaRPr lang="es-CO"/>
        </a:p>
      </dgm:t>
    </dgm:pt>
    <dgm:pt modelId="{C3FB3A3D-6642-4C2D-AD3E-8D37E4F553F6}">
      <dgm:prSet phldrT="[Texto]" custT="1"/>
      <dgm:spPr/>
      <dgm:t>
        <a:bodyPr/>
        <a:lstStyle/>
        <a:p>
          <a:pPr algn="just">
            <a:buFont typeface="Wingdings" panose="05000000000000000000" pitchFamily="2" charset="2"/>
            <a:buNone/>
          </a:pPr>
          <a:endParaRPr lang="es-CO" sz="1600" dirty="0">
            <a:solidFill>
              <a:srgbClr val="0000CC"/>
            </a:solidFill>
          </a:endParaRPr>
        </a:p>
      </dgm:t>
    </dgm:pt>
    <dgm:pt modelId="{34CC3DD1-C755-40FA-8673-441870BE88BD}" type="parTrans" cxnId="{AC6CC2C8-F96B-4AD9-98AE-E98E206E3E87}">
      <dgm:prSet/>
      <dgm:spPr/>
      <dgm:t>
        <a:bodyPr/>
        <a:lstStyle/>
        <a:p>
          <a:endParaRPr lang="es-CO"/>
        </a:p>
      </dgm:t>
    </dgm:pt>
    <dgm:pt modelId="{EA2E06E3-7653-43CF-8883-315F8941133A}" type="sibTrans" cxnId="{AC6CC2C8-F96B-4AD9-98AE-E98E206E3E87}">
      <dgm:prSet/>
      <dgm:spPr/>
      <dgm:t>
        <a:bodyPr/>
        <a:lstStyle/>
        <a:p>
          <a:endParaRPr lang="es-CO"/>
        </a:p>
      </dgm:t>
    </dgm:pt>
    <dgm:pt modelId="{DB2E930C-A245-4C2F-B8A3-32FB597935F4}" type="pres">
      <dgm:prSet presAssocID="{019791E3-0C8A-45C9-9230-6CF22EA82651}" presName="Name0" presStyleCnt="0">
        <dgm:presLayoutVars>
          <dgm:dir/>
          <dgm:resizeHandles val="exact"/>
        </dgm:presLayoutVars>
      </dgm:prSet>
      <dgm:spPr/>
    </dgm:pt>
    <dgm:pt modelId="{76E21835-8D82-4FFC-BD1C-AFA756DC8D3D}" type="pres">
      <dgm:prSet presAssocID="{81511AB0-8838-4E1A-8CFC-73D3E4C48B72}" presName="composite" presStyleCnt="0"/>
      <dgm:spPr/>
    </dgm:pt>
    <dgm:pt modelId="{541E30F7-8B4C-408F-88E2-56B65E381E62}" type="pres">
      <dgm:prSet presAssocID="{81511AB0-8838-4E1A-8CFC-73D3E4C48B72}" presName="rect1" presStyleLbl="trAlignAcc1" presStyleIdx="0" presStyleCnt="1">
        <dgm:presLayoutVars>
          <dgm:bulletEnabled val="1"/>
        </dgm:presLayoutVars>
      </dgm:prSet>
      <dgm:spPr/>
    </dgm:pt>
    <dgm:pt modelId="{4B96AB71-37E2-48B5-970C-07669F1EDD43}" type="pres">
      <dgm:prSet presAssocID="{81511AB0-8838-4E1A-8CFC-73D3E4C48B72}" presName="rect2" presStyleLbl="fgImgPlace1" presStyleIdx="0" presStyleCnt="1"/>
      <dgm:spPr>
        <a:blipFill rotWithShape="1">
          <a:blip xmlns:r="http://schemas.openxmlformats.org/officeDocument/2006/relationships" r:embed="rId1"/>
          <a:srcRect/>
          <a:stretch>
            <a:fillRect l="-28000" r="-28000"/>
          </a:stretch>
        </a:blipFill>
      </dgm:spPr>
    </dgm:pt>
  </dgm:ptLst>
  <dgm:cxnLst>
    <dgm:cxn modelId="{A9F4BE16-805F-4966-B91C-F963413413CF}" type="presOf" srcId="{1073A4AF-C9FD-4B9B-9882-94C6E526EEFD}" destId="{541E30F7-8B4C-408F-88E2-56B65E381E62}" srcOrd="0" destOrd="2" presId="urn:microsoft.com/office/officeart/2008/layout/PictureStrips"/>
    <dgm:cxn modelId="{B17A0363-E7CD-41E0-AD82-0954284E529F}" srcId="{81511AB0-8838-4E1A-8CFC-73D3E4C48B72}" destId="{1073A4AF-C9FD-4B9B-9882-94C6E526EEFD}" srcOrd="1" destOrd="0" parTransId="{414725B4-1628-4DED-AB5D-A663D5D84CCD}" sibTransId="{3ADD7D25-0E9D-489E-BA9C-B40964E5727A}"/>
    <dgm:cxn modelId="{97ED6E4D-A2FA-43F4-A8E2-437F95FE9893}" srcId="{019791E3-0C8A-45C9-9230-6CF22EA82651}" destId="{81511AB0-8838-4E1A-8CFC-73D3E4C48B72}" srcOrd="0" destOrd="0" parTransId="{796B744A-8A1E-493B-B85B-828AD0D911E1}" sibTransId="{DD6B9320-DEB4-4B54-BC21-C7C33C0805DC}"/>
    <dgm:cxn modelId="{112A238B-10F4-44FF-90A5-4D903B9DC1E4}" srcId="{81511AB0-8838-4E1A-8CFC-73D3E4C48B72}" destId="{66447637-F8DD-4F3D-B45C-384E27FB9DED}" srcOrd="0" destOrd="0" parTransId="{1F5A9410-7B63-47AF-8FD0-6A240C39A001}" sibTransId="{ED30363F-D38C-48B7-B6CA-72FFEA59E04E}"/>
    <dgm:cxn modelId="{64598795-27A2-4F4F-B841-5115724ACDD1}" srcId="{81511AB0-8838-4E1A-8CFC-73D3E4C48B72}" destId="{7C5784E0-CBEB-48D5-A581-47A4BF637756}" srcOrd="3" destOrd="0" parTransId="{15EFFF10-093A-464C-A52D-BCF7A26058AC}" sibTransId="{39D8D8C5-C5F9-4EEE-B6C6-24A05C893D06}"/>
    <dgm:cxn modelId="{26231CB0-92DC-4284-A606-4885E0DDE37E}" type="presOf" srcId="{66447637-F8DD-4F3D-B45C-384E27FB9DED}" destId="{541E30F7-8B4C-408F-88E2-56B65E381E62}" srcOrd="0" destOrd="1" presId="urn:microsoft.com/office/officeart/2008/layout/PictureStrips"/>
    <dgm:cxn modelId="{DD73B4B9-9933-4A38-A878-26F906E6AFDA}" type="presOf" srcId="{C3FB3A3D-6642-4C2D-AD3E-8D37E4F553F6}" destId="{541E30F7-8B4C-408F-88E2-56B65E381E62}" srcOrd="0" destOrd="3" presId="urn:microsoft.com/office/officeart/2008/layout/PictureStrips"/>
    <dgm:cxn modelId="{3BDD59BE-F6E7-4C15-B700-C12995F82619}" type="presOf" srcId="{81511AB0-8838-4E1A-8CFC-73D3E4C48B72}" destId="{541E30F7-8B4C-408F-88E2-56B65E381E62}" srcOrd="0" destOrd="0" presId="urn:microsoft.com/office/officeart/2008/layout/PictureStrips"/>
    <dgm:cxn modelId="{9917A1C8-F43D-49AC-8F83-9D1D7B6A94FA}" type="presOf" srcId="{019791E3-0C8A-45C9-9230-6CF22EA82651}" destId="{DB2E930C-A245-4C2F-B8A3-32FB597935F4}" srcOrd="0" destOrd="0" presId="urn:microsoft.com/office/officeart/2008/layout/PictureStrips"/>
    <dgm:cxn modelId="{AC6CC2C8-F96B-4AD9-98AE-E98E206E3E87}" srcId="{81511AB0-8838-4E1A-8CFC-73D3E4C48B72}" destId="{C3FB3A3D-6642-4C2D-AD3E-8D37E4F553F6}" srcOrd="2" destOrd="0" parTransId="{34CC3DD1-C755-40FA-8673-441870BE88BD}" sibTransId="{EA2E06E3-7653-43CF-8883-315F8941133A}"/>
    <dgm:cxn modelId="{123917E1-C3C7-4497-9A76-FB43CD1728B2}" type="presOf" srcId="{7C5784E0-CBEB-48D5-A581-47A4BF637756}" destId="{541E30F7-8B4C-408F-88E2-56B65E381E62}" srcOrd="0" destOrd="4" presId="urn:microsoft.com/office/officeart/2008/layout/PictureStrips"/>
    <dgm:cxn modelId="{498DE645-2C37-4622-9180-8AD50912B53D}" type="presParOf" srcId="{DB2E930C-A245-4C2F-B8A3-32FB597935F4}" destId="{76E21835-8D82-4FFC-BD1C-AFA756DC8D3D}" srcOrd="0" destOrd="0" presId="urn:microsoft.com/office/officeart/2008/layout/PictureStrips"/>
    <dgm:cxn modelId="{0E1CE328-1671-4920-9979-8609EA4D1ED7}" type="presParOf" srcId="{76E21835-8D82-4FFC-BD1C-AFA756DC8D3D}" destId="{541E30F7-8B4C-408F-88E2-56B65E381E62}" srcOrd="0" destOrd="0" presId="urn:microsoft.com/office/officeart/2008/layout/PictureStrips"/>
    <dgm:cxn modelId="{2DF448C2-96E4-4F15-A8DB-1B07336AF359}" type="presParOf" srcId="{76E21835-8D82-4FFC-BD1C-AFA756DC8D3D}" destId="{4B96AB71-37E2-48B5-970C-07669F1EDD43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5D3EB9-51C8-42A0-9173-9D9B87B68A08}">
      <dsp:nvSpPr>
        <dsp:cNvPr id="0" name=""/>
        <dsp:cNvSpPr/>
      </dsp:nvSpPr>
      <dsp:spPr>
        <a:xfrm>
          <a:off x="0" y="0"/>
          <a:ext cx="9881419" cy="794683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A35BFE-8725-4DD3-8925-C0BF49BA7B82}">
      <dsp:nvSpPr>
        <dsp:cNvPr id="0" name=""/>
        <dsp:cNvSpPr/>
      </dsp:nvSpPr>
      <dsp:spPr>
        <a:xfrm>
          <a:off x="240391" y="185247"/>
          <a:ext cx="437503" cy="4370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AC7DD6C-64D8-4EB9-8CFC-9CF774F7D4CE}">
      <dsp:nvSpPr>
        <dsp:cNvPr id="0" name=""/>
        <dsp:cNvSpPr/>
      </dsp:nvSpPr>
      <dsp:spPr>
        <a:xfrm>
          <a:off x="918286" y="6444"/>
          <a:ext cx="8935318" cy="844350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60" tIns="89360" rIns="89360" bIns="8936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 dirty="0">
              <a:latin typeface="Arial Narrow" panose="020B0606020202030204" pitchFamily="34" charset="0"/>
            </a:rPr>
            <a:t>I. Seguimiento Plan de Acción Componente Oferta</a:t>
          </a:r>
          <a:endParaRPr lang="en-US" sz="2400" b="1" kern="1200" dirty="0">
            <a:latin typeface="Arial Narrow" panose="020B0606020202030204" pitchFamily="34" charset="0"/>
          </a:endParaRPr>
        </a:p>
      </dsp:txBody>
      <dsp:txXfrm>
        <a:off x="918286" y="6444"/>
        <a:ext cx="8935318" cy="844350"/>
      </dsp:txXfrm>
    </dsp:sp>
    <dsp:sp modelId="{8F4BFA93-11C4-44A8-8A71-3B3D25352E4D}">
      <dsp:nvSpPr>
        <dsp:cNvPr id="0" name=""/>
        <dsp:cNvSpPr/>
      </dsp:nvSpPr>
      <dsp:spPr>
        <a:xfrm>
          <a:off x="0" y="1061882"/>
          <a:ext cx="9881419" cy="794683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09FA1B-A437-46DE-B89A-4EF1C95E4426}">
      <dsp:nvSpPr>
        <dsp:cNvPr id="0" name=""/>
        <dsp:cNvSpPr/>
      </dsp:nvSpPr>
      <dsp:spPr>
        <a:xfrm>
          <a:off x="240391" y="1240686"/>
          <a:ext cx="437503" cy="437075"/>
        </a:xfrm>
        <a:prstGeom prst="rect">
          <a:avLst/>
        </a:prstGeom>
        <a:solidFill>
          <a:schemeClr val="accent4">
            <a:hueOff val="1649984"/>
            <a:satOff val="-7300"/>
            <a:lumOff val="-122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644AD3-773F-40E3-AA47-7911D103AEEC}">
      <dsp:nvSpPr>
        <dsp:cNvPr id="0" name=""/>
        <dsp:cNvSpPr/>
      </dsp:nvSpPr>
      <dsp:spPr>
        <a:xfrm>
          <a:off x="918286" y="1061882"/>
          <a:ext cx="8935318" cy="844350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60" tIns="89360" rIns="89360" bIns="8936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Arial Narrow" panose="020B0606020202030204" pitchFamily="34" charset="0"/>
            </a:rPr>
            <a:t>II. </a:t>
          </a:r>
          <a:r>
            <a:rPr lang="en-US" sz="2400" b="1" kern="1200" dirty="0" err="1">
              <a:latin typeface="Arial Narrow" panose="020B0606020202030204" pitchFamily="34" charset="0"/>
            </a:rPr>
            <a:t>Indicadores</a:t>
          </a:r>
          <a:r>
            <a:rPr lang="en-US" sz="2400" b="1" kern="1200" dirty="0">
              <a:latin typeface="Arial Narrow" panose="020B0606020202030204" pitchFamily="34" charset="0"/>
            </a:rPr>
            <a:t> de </a:t>
          </a:r>
          <a:r>
            <a:rPr lang="en-US" sz="2400" b="1" kern="1200" dirty="0" err="1">
              <a:latin typeface="Arial Narrow" panose="020B0606020202030204" pitchFamily="34" charset="0"/>
            </a:rPr>
            <a:t>oferta</a:t>
          </a:r>
          <a:r>
            <a:rPr lang="en-US" sz="2400" b="1" kern="1200" dirty="0">
              <a:latin typeface="Arial Narrow" panose="020B0606020202030204" pitchFamily="34" charset="0"/>
            </a:rPr>
            <a:t> de </a:t>
          </a:r>
          <a:r>
            <a:rPr lang="en-US" sz="2400" b="1" kern="1200" dirty="0" err="1">
              <a:latin typeface="Arial Narrow" panose="020B0606020202030204" pitchFamily="34" charset="0"/>
            </a:rPr>
            <a:t>servicios</a:t>
          </a:r>
          <a:r>
            <a:rPr lang="en-US" sz="2400" b="1" kern="1200" dirty="0">
              <a:latin typeface="Arial Narrow" panose="020B0606020202030204" pitchFamily="34" charset="0"/>
            </a:rPr>
            <a:t> de </a:t>
          </a:r>
          <a:r>
            <a:rPr lang="en-US" sz="2400" b="1" kern="1200" dirty="0" err="1">
              <a:latin typeface="Arial Narrow" panose="020B0606020202030204" pitchFamily="34" charset="0"/>
            </a:rPr>
            <a:t>salud</a:t>
          </a:r>
          <a:r>
            <a:rPr lang="en-US" sz="2400" b="1" kern="1200" dirty="0">
              <a:latin typeface="Arial Narrow" panose="020B0606020202030204" pitchFamily="34" charset="0"/>
            </a:rPr>
            <a:t>  </a:t>
          </a:r>
          <a:r>
            <a:rPr lang="en-US" sz="2400" b="1" kern="1200" dirty="0" err="1">
              <a:latin typeface="Arial Narrow" panose="020B0606020202030204" pitchFamily="34" charset="0"/>
            </a:rPr>
            <a:t>tercer</a:t>
          </a:r>
          <a:r>
            <a:rPr lang="en-US" sz="2400" b="1" kern="1200" dirty="0">
              <a:latin typeface="Arial Narrow" panose="020B0606020202030204" pitchFamily="34" charset="0"/>
            </a:rPr>
            <a:t> </a:t>
          </a:r>
          <a:r>
            <a:rPr lang="en-US" sz="2400" b="1" kern="1200" dirty="0" err="1">
              <a:latin typeface="Arial Narrow" panose="020B0606020202030204" pitchFamily="34" charset="0"/>
            </a:rPr>
            <a:t>trimestre</a:t>
          </a:r>
          <a:r>
            <a:rPr lang="en-US" sz="2400" b="1" kern="1200" dirty="0">
              <a:latin typeface="Arial Narrow" panose="020B0606020202030204" pitchFamily="34" charset="0"/>
            </a:rPr>
            <a:t> 2024 - </a:t>
          </a:r>
          <a:r>
            <a:rPr lang="en-US" sz="2400" b="1" kern="1200" dirty="0" err="1">
              <a:latin typeface="Arial Narrow" panose="020B0606020202030204" pitchFamily="34" charset="0"/>
            </a:rPr>
            <a:t>enero</a:t>
          </a:r>
          <a:r>
            <a:rPr lang="en-US" sz="2400" b="1" kern="1200" dirty="0">
              <a:latin typeface="Arial Narrow" panose="020B0606020202030204" pitchFamily="34" charset="0"/>
            </a:rPr>
            <a:t> 2025</a:t>
          </a:r>
        </a:p>
      </dsp:txBody>
      <dsp:txXfrm>
        <a:off x="918286" y="1061882"/>
        <a:ext cx="8935318" cy="844350"/>
      </dsp:txXfrm>
    </dsp:sp>
    <dsp:sp modelId="{3EB2D813-0772-4DA7-9176-E3BD44EDB756}">
      <dsp:nvSpPr>
        <dsp:cNvPr id="0" name=""/>
        <dsp:cNvSpPr/>
      </dsp:nvSpPr>
      <dsp:spPr>
        <a:xfrm>
          <a:off x="0" y="2117321"/>
          <a:ext cx="9881419" cy="794683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7C8BA4-093C-4EA0-A117-99743E0B5E76}">
      <dsp:nvSpPr>
        <dsp:cNvPr id="0" name=""/>
        <dsp:cNvSpPr/>
      </dsp:nvSpPr>
      <dsp:spPr>
        <a:xfrm>
          <a:off x="240391" y="2296125"/>
          <a:ext cx="437503" cy="4370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A548CE-5E64-46C6-BD50-16DAD03519B0}">
      <dsp:nvSpPr>
        <dsp:cNvPr id="0" name=""/>
        <dsp:cNvSpPr/>
      </dsp:nvSpPr>
      <dsp:spPr>
        <a:xfrm>
          <a:off x="918286" y="2117321"/>
          <a:ext cx="8935318" cy="844350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60" tIns="89360" rIns="89360" bIns="8936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 dirty="0">
              <a:latin typeface="Arial Narrow" panose="020B0606020202030204" pitchFamily="34" charset="0"/>
            </a:rPr>
            <a:t>III. Seguimiento Plan de Acción Componente Redes</a:t>
          </a:r>
          <a:endParaRPr lang="en-US" sz="2400" b="1" kern="1200" dirty="0">
            <a:latin typeface="Arial Narrow" panose="020B0606020202030204" pitchFamily="34" charset="0"/>
          </a:endParaRPr>
        </a:p>
      </dsp:txBody>
      <dsp:txXfrm>
        <a:off x="918286" y="2117321"/>
        <a:ext cx="8935318" cy="844350"/>
      </dsp:txXfrm>
    </dsp:sp>
    <dsp:sp modelId="{3FE2F514-69C2-465E-938D-FBEDB00486CA}">
      <dsp:nvSpPr>
        <dsp:cNvPr id="0" name=""/>
        <dsp:cNvSpPr/>
      </dsp:nvSpPr>
      <dsp:spPr>
        <a:xfrm>
          <a:off x="0" y="3172760"/>
          <a:ext cx="9881419" cy="794683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7445B6-EE65-4E32-A5E1-527FA5133D8A}">
      <dsp:nvSpPr>
        <dsp:cNvPr id="0" name=""/>
        <dsp:cNvSpPr/>
      </dsp:nvSpPr>
      <dsp:spPr>
        <a:xfrm>
          <a:off x="240391" y="3351563"/>
          <a:ext cx="437503" cy="43707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93986B-5413-481B-A065-93065BF99E4D}">
      <dsp:nvSpPr>
        <dsp:cNvPr id="0" name=""/>
        <dsp:cNvSpPr/>
      </dsp:nvSpPr>
      <dsp:spPr>
        <a:xfrm>
          <a:off x="918286" y="3172760"/>
          <a:ext cx="8935318" cy="844350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60" tIns="89360" rIns="89360" bIns="8936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Arial Narrow" panose="020B0606020202030204" pitchFamily="34" charset="0"/>
            </a:rPr>
            <a:t>IV. </a:t>
          </a:r>
          <a:r>
            <a:rPr lang="en-US" sz="2400" b="1" kern="1200" dirty="0" err="1">
              <a:latin typeface="Arial Narrow" panose="020B0606020202030204" pitchFamily="34" charset="0"/>
            </a:rPr>
            <a:t>Revisión</a:t>
          </a:r>
          <a:r>
            <a:rPr lang="en-US" sz="2400" b="1" kern="1200" dirty="0">
              <a:latin typeface="Arial Narrow" panose="020B0606020202030204" pitchFamily="34" charset="0"/>
            </a:rPr>
            <a:t> </a:t>
          </a:r>
          <a:r>
            <a:rPr lang="en-US" sz="2400" b="1" kern="1200" dirty="0" err="1">
              <a:latin typeface="Arial Narrow" panose="020B0606020202030204" pitchFamily="34" charset="0"/>
            </a:rPr>
            <a:t>resultados</a:t>
          </a:r>
          <a:r>
            <a:rPr lang="en-US" sz="2400" b="1" kern="1200" dirty="0">
              <a:latin typeface="Arial Narrow" panose="020B0606020202030204" pitchFamily="34" charset="0"/>
            </a:rPr>
            <a:t> 2024 - </a:t>
          </a:r>
          <a:r>
            <a:rPr lang="en-US" sz="2400" b="1" kern="1200" dirty="0" err="1">
              <a:latin typeface="Arial Narrow" panose="020B0606020202030204" pitchFamily="34" charset="0"/>
            </a:rPr>
            <a:t>seguimiento</a:t>
          </a:r>
          <a:r>
            <a:rPr lang="en-US" sz="2400" b="1" kern="1200" dirty="0">
              <a:latin typeface="Arial Narrow" panose="020B0606020202030204" pitchFamily="34" charset="0"/>
            </a:rPr>
            <a:t> </a:t>
          </a:r>
          <a:r>
            <a:rPr lang="en-US" sz="2400" b="1" kern="1200" dirty="0" err="1">
              <a:latin typeface="Arial Narrow" panose="020B0606020202030204" pitchFamily="34" charset="0"/>
            </a:rPr>
            <a:t>indicadores</a:t>
          </a:r>
          <a:r>
            <a:rPr lang="en-US" sz="2400" b="1" kern="1200" dirty="0">
              <a:latin typeface="Arial Narrow" panose="020B0606020202030204" pitchFamily="34" charset="0"/>
            </a:rPr>
            <a:t> </a:t>
          </a:r>
          <a:r>
            <a:rPr lang="en-US" sz="2400" b="1" kern="1200" dirty="0" err="1">
              <a:latin typeface="Arial Narrow" panose="020B0606020202030204" pitchFamily="34" charset="0"/>
            </a:rPr>
            <a:t>tercer</a:t>
          </a:r>
          <a:r>
            <a:rPr lang="en-US" sz="2400" b="1" kern="1200" dirty="0">
              <a:latin typeface="Arial Narrow" panose="020B0606020202030204" pitchFamily="34" charset="0"/>
            </a:rPr>
            <a:t> trimester 2024 y </a:t>
          </a:r>
          <a:r>
            <a:rPr lang="en-US" sz="2400" b="1" kern="1200" dirty="0" err="1">
              <a:latin typeface="Arial Narrow" panose="020B0606020202030204" pitchFamily="34" charset="0"/>
            </a:rPr>
            <a:t>enero</a:t>
          </a:r>
          <a:r>
            <a:rPr lang="en-US" sz="2400" b="1" kern="1200" dirty="0">
              <a:latin typeface="Arial Narrow" panose="020B0606020202030204" pitchFamily="34" charset="0"/>
            </a:rPr>
            <a:t> 2025 - Redes</a:t>
          </a:r>
        </a:p>
      </dsp:txBody>
      <dsp:txXfrm>
        <a:off x="918286" y="3172760"/>
        <a:ext cx="8935318" cy="844350"/>
      </dsp:txXfrm>
    </dsp:sp>
    <dsp:sp modelId="{82831C0A-7F97-435D-9859-9E095A2B8BAB}">
      <dsp:nvSpPr>
        <dsp:cNvPr id="0" name=""/>
        <dsp:cNvSpPr/>
      </dsp:nvSpPr>
      <dsp:spPr>
        <a:xfrm>
          <a:off x="0" y="4228198"/>
          <a:ext cx="9881419" cy="794683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5FE4A7-BCDE-47C9-8078-CD95E6C9C996}">
      <dsp:nvSpPr>
        <dsp:cNvPr id="0" name=""/>
        <dsp:cNvSpPr/>
      </dsp:nvSpPr>
      <dsp:spPr>
        <a:xfrm>
          <a:off x="240391" y="4407002"/>
          <a:ext cx="437503" cy="43707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9E87A8-F0C4-4D21-BBF3-E579166154A5}">
      <dsp:nvSpPr>
        <dsp:cNvPr id="0" name=""/>
        <dsp:cNvSpPr/>
      </dsp:nvSpPr>
      <dsp:spPr>
        <a:xfrm>
          <a:off x="918286" y="4228198"/>
          <a:ext cx="8935318" cy="844350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60" tIns="89360" rIns="89360" bIns="8936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 dirty="0">
              <a:latin typeface="Arial Narrow" panose="020B0606020202030204" pitchFamily="34" charset="0"/>
            </a:rPr>
            <a:t>V. </a:t>
          </a:r>
          <a:r>
            <a:rPr lang="en-US" sz="2400" b="1" i="0" kern="1200" dirty="0" err="1">
              <a:latin typeface="Arial Narrow" panose="020B0606020202030204" pitchFamily="34" charset="0"/>
            </a:rPr>
            <a:t>Varios</a:t>
          </a:r>
          <a:endParaRPr lang="en-US" sz="2400" b="1" kern="1200" dirty="0">
            <a:latin typeface="Arial Narrow" panose="020B0606020202030204" pitchFamily="34" charset="0"/>
          </a:endParaRPr>
        </a:p>
      </dsp:txBody>
      <dsp:txXfrm>
        <a:off x="918286" y="4228198"/>
        <a:ext cx="8935318" cy="84435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70B6A1-BC99-4D45-9DEC-D1EDA60D30DD}">
      <dsp:nvSpPr>
        <dsp:cNvPr id="0" name=""/>
        <dsp:cNvSpPr/>
      </dsp:nvSpPr>
      <dsp:spPr>
        <a:xfrm rot="5400000">
          <a:off x="6005890" y="-2371923"/>
          <a:ext cx="1160311" cy="6198631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b="1" kern="1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rPr>
            <a:t>Número de EPS con seguimiento trimestral/ Número de EPS Habilitadas por Resolución 1441 de 2016*100</a:t>
          </a:r>
          <a:endParaRPr lang="es-CO" sz="1400" b="1" kern="1200" dirty="0">
            <a:solidFill>
              <a:srgbClr val="0000CC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latin typeface="Arial" panose="020B0604020202020204" pitchFamily="34" charset="0"/>
              <a:cs typeface="Arial" panose="020B0604020202020204" pitchFamily="34" charset="0"/>
            </a:rPr>
            <a:t>Se dio cumplimiento al 100% de los seguimientos a la 8 EPS habilitadas al cierre de 2024</a:t>
          </a:r>
        </a:p>
      </dsp:txBody>
      <dsp:txXfrm rot="-5400000">
        <a:off x="3486730" y="203879"/>
        <a:ext cx="6141989" cy="1047027"/>
      </dsp:txXfrm>
    </dsp:sp>
    <dsp:sp modelId="{FDD3B5C2-7A0F-4516-8320-A2815BE445FF}">
      <dsp:nvSpPr>
        <dsp:cNvPr id="0" name=""/>
        <dsp:cNvSpPr/>
      </dsp:nvSpPr>
      <dsp:spPr>
        <a:xfrm>
          <a:off x="0" y="2197"/>
          <a:ext cx="3486730" cy="145038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b="1" kern="1200" dirty="0">
              <a:latin typeface="Arial" panose="020B0604020202020204" pitchFamily="34" charset="0"/>
              <a:cs typeface="Arial" panose="020B0604020202020204" pitchFamily="34" charset="0"/>
            </a:rPr>
            <a:t>SEGUIMIENTO </a:t>
          </a:r>
          <a:r>
            <a:rPr lang="es-MX" sz="1600" b="1" kern="1200" dirty="0">
              <a:latin typeface="Arial" panose="020B0604020202020204" pitchFamily="34" charset="0"/>
              <a:cs typeface="Arial" panose="020B0604020202020204" pitchFamily="34" charset="0"/>
            </a:rPr>
            <a:t>TRIMESTRAL</a:t>
          </a:r>
          <a:r>
            <a:rPr lang="es-MX" sz="1700" b="1" kern="1200" dirty="0">
              <a:latin typeface="Arial" panose="020B0604020202020204" pitchFamily="34" charset="0"/>
              <a:cs typeface="Arial" panose="020B0604020202020204" pitchFamily="34" charset="0"/>
            </a:rPr>
            <a:t> AL MANTENIMIENTO DE LA RED INTEGRAL DE PRESTADORES DE SERVICIOS DE SALUD  -RIPSS-</a:t>
          </a:r>
          <a:endParaRPr lang="es-CO" sz="17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0802" y="72999"/>
        <a:ext cx="3345126" cy="1308784"/>
      </dsp:txXfrm>
    </dsp:sp>
    <dsp:sp modelId="{2C70BABC-673A-4187-B422-87A7111A1A20}">
      <dsp:nvSpPr>
        <dsp:cNvPr id="0" name=""/>
        <dsp:cNvSpPr/>
      </dsp:nvSpPr>
      <dsp:spPr>
        <a:xfrm rot="5400000">
          <a:off x="6005890" y="-849015"/>
          <a:ext cx="1160311" cy="6198631"/>
        </a:xfrm>
        <a:prstGeom prst="round2SameRect">
          <a:avLst/>
        </a:prstGeom>
        <a:solidFill>
          <a:schemeClr val="accent4">
            <a:tint val="40000"/>
            <a:alpha val="90000"/>
            <a:hueOff val="3079768"/>
            <a:satOff val="-15334"/>
            <a:lumOff val="-145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3079768"/>
              <a:satOff val="-15334"/>
              <a:lumOff val="-145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b="1" kern="1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rPr>
            <a:t>Número de EPS con seguimiento anual/ Número de EPS Habilitadas por Resolución 1441 de 2016*100</a:t>
          </a:r>
          <a:endParaRPr lang="es-CO" sz="1400" b="1" kern="1200" dirty="0">
            <a:solidFill>
              <a:srgbClr val="0000CC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latin typeface="Arial" panose="020B0604020202020204" pitchFamily="34" charset="0"/>
              <a:cs typeface="Arial" panose="020B0604020202020204" pitchFamily="34" charset="0"/>
            </a:rPr>
            <a:t>Para el cuarto trimestre de 2024 no aplica seguimiento diagnostico</a:t>
          </a:r>
        </a:p>
      </dsp:txBody>
      <dsp:txXfrm rot="-5400000">
        <a:off x="3486730" y="1726787"/>
        <a:ext cx="6141989" cy="1047027"/>
      </dsp:txXfrm>
    </dsp:sp>
    <dsp:sp modelId="{5333C316-A646-466D-81CE-E92BAE0955C1}">
      <dsp:nvSpPr>
        <dsp:cNvPr id="0" name=""/>
        <dsp:cNvSpPr/>
      </dsp:nvSpPr>
      <dsp:spPr>
        <a:xfrm>
          <a:off x="0" y="1525106"/>
          <a:ext cx="3486730" cy="1450388"/>
        </a:xfrm>
        <a:prstGeom prst="roundRect">
          <a:avLst/>
        </a:prstGeom>
        <a:gradFill rotWithShape="0">
          <a:gsLst>
            <a:gs pos="0">
              <a:schemeClr val="accent4">
                <a:hueOff val="3299968"/>
                <a:satOff val="-14601"/>
                <a:lumOff val="-245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3299968"/>
                <a:satOff val="-14601"/>
                <a:lumOff val="-245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3299968"/>
                <a:satOff val="-14601"/>
                <a:lumOff val="-245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 dirty="0">
              <a:latin typeface="Arial" panose="020B0604020202020204" pitchFamily="34" charset="0"/>
              <a:cs typeface="Arial" panose="020B0604020202020204" pitchFamily="34" charset="0"/>
            </a:rPr>
            <a:t>IMPLEMENTACION ANUAL DE LA HERRAMIENTA DE SEGUIMIENTO DIAGNOSTICA DE LA RED INTEGRAL DE PRESTADORES DE SERVICIOS DE SALUD  -RIPSS</a:t>
          </a:r>
          <a:endParaRPr lang="es-CO" sz="1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0802" y="1595908"/>
        <a:ext cx="3345126" cy="1308784"/>
      </dsp:txXfrm>
    </dsp:sp>
    <dsp:sp modelId="{1E7F383F-12AA-44F6-8D81-E975E9EDF3FC}">
      <dsp:nvSpPr>
        <dsp:cNvPr id="0" name=""/>
        <dsp:cNvSpPr/>
      </dsp:nvSpPr>
      <dsp:spPr>
        <a:xfrm rot="5400000">
          <a:off x="6005890" y="673893"/>
          <a:ext cx="1160311" cy="6198631"/>
        </a:xfrm>
        <a:prstGeom prst="round2SameRect">
          <a:avLst/>
        </a:prstGeom>
        <a:solidFill>
          <a:schemeClr val="accent4">
            <a:tint val="40000"/>
            <a:alpha val="90000"/>
            <a:hueOff val="6159535"/>
            <a:satOff val="-30669"/>
            <a:lumOff val="-291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6159535"/>
              <a:satOff val="-30669"/>
              <a:lumOff val="-291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b="1" kern="1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rPr>
            <a:t>Número de EPS con validación de novedades/Número de EPS habilitadas por Resolución 1441 de 2016</a:t>
          </a:r>
          <a:endParaRPr lang="es-CO" sz="1400" b="1" kern="1200" dirty="0">
            <a:solidFill>
              <a:srgbClr val="0000CC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latin typeface="Arial" panose="020B0604020202020204" pitchFamily="34" charset="0"/>
              <a:cs typeface="Arial" panose="020B0604020202020204" pitchFamily="34" charset="0"/>
            </a:rPr>
            <a:t>Al cuarto trimestre del año 2024 se validaron y analizaron los reportes de red realizados por las 8 EPS habilitadas correspondientes a los meses de agosto, septiembre y octubre.</a:t>
          </a:r>
        </a:p>
      </dsp:txBody>
      <dsp:txXfrm rot="-5400000">
        <a:off x="3486730" y="3249695"/>
        <a:ext cx="6141989" cy="1047027"/>
      </dsp:txXfrm>
    </dsp:sp>
    <dsp:sp modelId="{54315F82-78F9-49E9-A003-9E5F5244078E}">
      <dsp:nvSpPr>
        <dsp:cNvPr id="0" name=""/>
        <dsp:cNvSpPr/>
      </dsp:nvSpPr>
      <dsp:spPr>
        <a:xfrm>
          <a:off x="0" y="3048014"/>
          <a:ext cx="3486730" cy="1450388"/>
        </a:xfrm>
        <a:prstGeom prst="roundRect">
          <a:avLst/>
        </a:prstGeom>
        <a:gradFill rotWithShape="0">
          <a:gsLst>
            <a:gs pos="0">
              <a:schemeClr val="accent4">
                <a:hueOff val="6599937"/>
                <a:satOff val="-29202"/>
                <a:lumOff val="-490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6599937"/>
                <a:satOff val="-29202"/>
                <a:lumOff val="-490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6599937"/>
                <a:satOff val="-29202"/>
                <a:lumOff val="-490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 dirty="0">
              <a:latin typeface="Arial" panose="020B0604020202020204" pitchFamily="34" charset="0"/>
              <a:cs typeface="Arial" panose="020B0604020202020204" pitchFamily="34" charset="0"/>
            </a:rPr>
            <a:t>VALIDACION MENSUAL DE LAS NOVEDADES DE RED DE PRESTADORES DE SERVICIOS DE SALUD DE EPS HABILITADAS</a:t>
          </a:r>
          <a:endParaRPr lang="es-CO" sz="1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0802" y="3118816"/>
        <a:ext cx="3345126" cy="130878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B8FAE7-7AA3-45EF-94FF-6E7769BC49F7}">
      <dsp:nvSpPr>
        <dsp:cNvPr id="0" name=""/>
        <dsp:cNvSpPr/>
      </dsp:nvSpPr>
      <dsp:spPr>
        <a:xfrm>
          <a:off x="3433" y="666541"/>
          <a:ext cx="3347433" cy="125407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b="1" kern="1200" dirty="0"/>
            <a:t>SEGUIMIENTO TRIMESTRAL AL MANTENIMIENTO DE LA RED INTEGRAL DE PRESTADORES DE SERVICIOS DE SALUD  -RIPSS-</a:t>
          </a:r>
          <a:endParaRPr lang="es-CO" sz="1600" b="1" kern="1200" dirty="0"/>
        </a:p>
      </dsp:txBody>
      <dsp:txXfrm>
        <a:off x="3433" y="666541"/>
        <a:ext cx="3347433" cy="1254071"/>
      </dsp:txXfrm>
    </dsp:sp>
    <dsp:sp modelId="{0A36965B-6C9C-4B69-89E1-AD8BD5A0CE4F}">
      <dsp:nvSpPr>
        <dsp:cNvPr id="0" name=""/>
        <dsp:cNvSpPr/>
      </dsp:nvSpPr>
      <dsp:spPr>
        <a:xfrm>
          <a:off x="3433" y="1920613"/>
          <a:ext cx="3347433" cy="279303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b="1" kern="1200" dirty="0">
              <a:solidFill>
                <a:srgbClr val="0000CC"/>
              </a:solidFill>
            </a:rPr>
            <a:t>Número de EPS con seguimiento trimestral/ Número de EPS Habilitadas por Resolución 1441 de 2016*100</a:t>
          </a:r>
          <a:endParaRPr lang="es-CO" sz="1600" b="1" kern="1200" dirty="0">
            <a:solidFill>
              <a:srgbClr val="0000CC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/>
            <a:t>Para el mes de Enero de 2025 no aplica seguimiento trimestral</a:t>
          </a:r>
          <a:endParaRPr lang="es-CO" sz="1600" b="1" kern="1200" dirty="0"/>
        </a:p>
      </dsp:txBody>
      <dsp:txXfrm>
        <a:off x="3433" y="1920613"/>
        <a:ext cx="3347433" cy="2793037"/>
      </dsp:txXfrm>
    </dsp:sp>
    <dsp:sp modelId="{37C921C6-9543-447B-84CF-E05E753B6160}">
      <dsp:nvSpPr>
        <dsp:cNvPr id="0" name=""/>
        <dsp:cNvSpPr/>
      </dsp:nvSpPr>
      <dsp:spPr>
        <a:xfrm>
          <a:off x="3819507" y="666541"/>
          <a:ext cx="3347433" cy="1254071"/>
        </a:xfrm>
        <a:prstGeom prst="rect">
          <a:avLst/>
        </a:prstGeom>
        <a:gradFill rotWithShape="0">
          <a:gsLst>
            <a:gs pos="0">
              <a:schemeClr val="accent4">
                <a:hueOff val="3299968"/>
                <a:satOff val="-14601"/>
                <a:lumOff val="-245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3299968"/>
                <a:satOff val="-14601"/>
                <a:lumOff val="-245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3299968"/>
                <a:satOff val="-14601"/>
                <a:lumOff val="-245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3299968"/>
              <a:satOff val="-14601"/>
              <a:lumOff val="-2452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b="1" kern="1200" dirty="0"/>
            <a:t>IMPLEMENTACION ANUAL DE LA HERRAMIENTA DIAGNOSTICA DE LA RED INTEGRAL DE PRESTADORES DE SERVICIOS DE SALUD  -RIPSS</a:t>
          </a:r>
          <a:endParaRPr lang="es-CO" sz="1600" b="1" kern="1200" dirty="0"/>
        </a:p>
      </dsp:txBody>
      <dsp:txXfrm>
        <a:off x="3819507" y="666541"/>
        <a:ext cx="3347433" cy="1254071"/>
      </dsp:txXfrm>
    </dsp:sp>
    <dsp:sp modelId="{C361AEFF-6462-4286-BE27-39B905C7380A}">
      <dsp:nvSpPr>
        <dsp:cNvPr id="0" name=""/>
        <dsp:cNvSpPr/>
      </dsp:nvSpPr>
      <dsp:spPr>
        <a:xfrm>
          <a:off x="3819507" y="1920613"/>
          <a:ext cx="3347433" cy="2793037"/>
        </a:xfrm>
        <a:prstGeom prst="rect">
          <a:avLst/>
        </a:prstGeom>
        <a:solidFill>
          <a:schemeClr val="accent4">
            <a:tint val="40000"/>
            <a:alpha val="90000"/>
            <a:hueOff val="3079768"/>
            <a:satOff val="-15334"/>
            <a:lumOff val="-145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3079768"/>
              <a:satOff val="-15334"/>
              <a:lumOff val="-145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b="1" kern="1200" dirty="0">
              <a:solidFill>
                <a:srgbClr val="0000CC"/>
              </a:solidFill>
            </a:rPr>
            <a:t>Número de EPS con seguimiento anual/ Número de EPS Habilitadas por Resolución 1441 de 2016*100</a:t>
          </a:r>
          <a:endParaRPr lang="es-CO" sz="1600" b="1" kern="1200" dirty="0">
            <a:solidFill>
              <a:srgbClr val="0000CC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/>
            <a:t>En el mes de enero se realizo seguimiento diagnostico con 5 EPS habilitadas alcanzando el 62%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/>
            <a:t>Nota: en el mes de febrero se da alcance a este indicador con el restante de EPS habilitadas (3)</a:t>
          </a:r>
        </a:p>
      </dsp:txBody>
      <dsp:txXfrm>
        <a:off x="3819507" y="1920613"/>
        <a:ext cx="3347433" cy="2793037"/>
      </dsp:txXfrm>
    </dsp:sp>
    <dsp:sp modelId="{B0A189AC-611B-4D4F-9F7C-47FDF487D038}">
      <dsp:nvSpPr>
        <dsp:cNvPr id="0" name=""/>
        <dsp:cNvSpPr/>
      </dsp:nvSpPr>
      <dsp:spPr>
        <a:xfrm>
          <a:off x="7635581" y="666541"/>
          <a:ext cx="3347433" cy="1254071"/>
        </a:xfrm>
        <a:prstGeom prst="rect">
          <a:avLst/>
        </a:prstGeom>
        <a:gradFill rotWithShape="0">
          <a:gsLst>
            <a:gs pos="0">
              <a:schemeClr val="accent4">
                <a:hueOff val="6599937"/>
                <a:satOff val="-29202"/>
                <a:lumOff val="-490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6599937"/>
                <a:satOff val="-29202"/>
                <a:lumOff val="-490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6599937"/>
                <a:satOff val="-29202"/>
                <a:lumOff val="-490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6599937"/>
              <a:satOff val="-29202"/>
              <a:lumOff val="-490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b="1" kern="1200" dirty="0"/>
            <a:t>VALIDACION MENSUAL DE LAS NOVEDADES DE RED DE PRESTADORES DE SERVICIOS DE SALUD DE EPS HABILITADAS</a:t>
          </a:r>
          <a:endParaRPr lang="es-CO" sz="1600" b="1" kern="1200" dirty="0"/>
        </a:p>
      </dsp:txBody>
      <dsp:txXfrm>
        <a:off x="7635581" y="666541"/>
        <a:ext cx="3347433" cy="1254071"/>
      </dsp:txXfrm>
    </dsp:sp>
    <dsp:sp modelId="{0375763B-B9C4-4AC5-977C-F29D2F3E6DCA}">
      <dsp:nvSpPr>
        <dsp:cNvPr id="0" name=""/>
        <dsp:cNvSpPr/>
      </dsp:nvSpPr>
      <dsp:spPr>
        <a:xfrm>
          <a:off x="7635581" y="1920613"/>
          <a:ext cx="3347433" cy="2793037"/>
        </a:xfrm>
        <a:prstGeom prst="rect">
          <a:avLst/>
        </a:prstGeom>
        <a:solidFill>
          <a:schemeClr val="accent4">
            <a:tint val="40000"/>
            <a:alpha val="90000"/>
            <a:hueOff val="6159535"/>
            <a:satOff val="-30669"/>
            <a:lumOff val="-291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6159535"/>
              <a:satOff val="-30669"/>
              <a:lumOff val="-291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b="1" kern="1200" dirty="0">
              <a:solidFill>
                <a:srgbClr val="0000CC"/>
              </a:solidFill>
            </a:rPr>
            <a:t>Número de EPS con validación de novedades/Número de EPS habilitadas por Resolución 1441 de 2016</a:t>
          </a:r>
          <a:endParaRPr lang="es-CO" sz="1600" b="1" kern="1200" dirty="0">
            <a:solidFill>
              <a:srgbClr val="0000CC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/>
            <a:t>Al mes de enero del 2025 se validaron y analizaron los reportes de red realizados por las 8 EPS habilitadas correspondientes al mes de noviembre de 2024.</a:t>
          </a:r>
        </a:p>
      </dsp:txBody>
      <dsp:txXfrm>
        <a:off x="7635581" y="1920613"/>
        <a:ext cx="3347433" cy="27930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95884B-69FE-45F9-8ADE-E0114D65A5C2}">
      <dsp:nvSpPr>
        <dsp:cNvPr id="0" name=""/>
        <dsp:cNvSpPr/>
      </dsp:nvSpPr>
      <dsp:spPr>
        <a:xfrm>
          <a:off x="968486" y="0"/>
          <a:ext cx="6487493" cy="4972592"/>
        </a:xfrm>
        <a:prstGeom prst="flowChartDocumen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prst="convex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76BE4B-D5C3-4DFE-B2AC-A859270F6452}">
      <dsp:nvSpPr>
        <dsp:cNvPr id="0" name=""/>
        <dsp:cNvSpPr/>
      </dsp:nvSpPr>
      <dsp:spPr>
        <a:xfrm>
          <a:off x="4064000" y="497471"/>
          <a:ext cx="3232185" cy="392854"/>
        </a:xfrm>
        <a:prstGeom prst="roundRect">
          <a:avLst/>
        </a:prstGeom>
        <a:solidFill>
          <a:schemeClr val="accent3">
            <a:lumMod val="40000"/>
            <a:lumOff val="60000"/>
            <a:alpha val="90000"/>
          </a:scheme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CUIDADO BÁSICO NEONATAL	</a:t>
          </a:r>
        </a:p>
      </dsp:txBody>
      <dsp:txXfrm>
        <a:off x="4083178" y="516649"/>
        <a:ext cx="3193829" cy="354498"/>
      </dsp:txXfrm>
    </dsp:sp>
    <dsp:sp modelId="{3EA5CA4E-0570-4618-B1C5-12DE4B6E064F}">
      <dsp:nvSpPr>
        <dsp:cNvPr id="0" name=""/>
        <dsp:cNvSpPr/>
      </dsp:nvSpPr>
      <dsp:spPr>
        <a:xfrm>
          <a:off x="4064000" y="939432"/>
          <a:ext cx="3232185" cy="392854"/>
        </a:xfrm>
        <a:prstGeom prst="round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HOSPITALIZACIÓN PEDIÁTRICA	</a:t>
          </a:r>
        </a:p>
      </dsp:txBody>
      <dsp:txXfrm>
        <a:off x="4083178" y="958610"/>
        <a:ext cx="3193829" cy="354498"/>
      </dsp:txXfrm>
    </dsp:sp>
    <dsp:sp modelId="{1EA879D1-AB85-46AC-B8FB-67DC543578E9}">
      <dsp:nvSpPr>
        <dsp:cNvPr id="0" name=""/>
        <dsp:cNvSpPr/>
      </dsp:nvSpPr>
      <dsp:spPr>
        <a:xfrm>
          <a:off x="4064000" y="1381393"/>
          <a:ext cx="3232185" cy="392854"/>
        </a:xfrm>
        <a:prstGeom prst="round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1905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HOSPITALIZACIÓN ADULTO	</a:t>
          </a:r>
        </a:p>
      </dsp:txBody>
      <dsp:txXfrm>
        <a:off x="4083178" y="1400571"/>
        <a:ext cx="3193829" cy="354498"/>
      </dsp:txXfrm>
    </dsp:sp>
    <dsp:sp modelId="{9EECFDC2-620F-4939-A6C4-CC1404E73597}">
      <dsp:nvSpPr>
        <dsp:cNvPr id="0" name=""/>
        <dsp:cNvSpPr/>
      </dsp:nvSpPr>
      <dsp:spPr>
        <a:xfrm>
          <a:off x="4064000" y="1823354"/>
          <a:ext cx="3232185" cy="392854"/>
        </a:xfrm>
        <a:prstGeom prst="round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UCI INTERMEDIA NEONATAL	</a:t>
          </a:r>
        </a:p>
      </dsp:txBody>
      <dsp:txXfrm>
        <a:off x="4083178" y="1842532"/>
        <a:ext cx="3193829" cy="354498"/>
      </dsp:txXfrm>
    </dsp:sp>
    <dsp:sp modelId="{38536A3F-82C8-41C3-BD30-0F7E853323D0}">
      <dsp:nvSpPr>
        <dsp:cNvPr id="0" name=""/>
        <dsp:cNvSpPr/>
      </dsp:nvSpPr>
      <dsp:spPr>
        <a:xfrm>
          <a:off x="4064000" y="2265315"/>
          <a:ext cx="3232185" cy="392854"/>
        </a:xfrm>
        <a:prstGeom prst="round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UCI INTERMEDIA PEDIÁTRICA	</a:t>
          </a:r>
        </a:p>
      </dsp:txBody>
      <dsp:txXfrm>
        <a:off x="4083178" y="2284493"/>
        <a:ext cx="3193829" cy="354498"/>
      </dsp:txXfrm>
    </dsp:sp>
    <dsp:sp modelId="{DB04ADEA-22C5-43EC-8997-02E6BB6DE1C5}">
      <dsp:nvSpPr>
        <dsp:cNvPr id="0" name=""/>
        <dsp:cNvSpPr/>
      </dsp:nvSpPr>
      <dsp:spPr>
        <a:xfrm>
          <a:off x="4064000" y="2707277"/>
          <a:ext cx="3232185" cy="392854"/>
        </a:xfrm>
        <a:prstGeom prst="roundRect">
          <a:avLst/>
        </a:prstGeom>
        <a:solidFill>
          <a:schemeClr val="accent2">
            <a:lumMod val="60000"/>
            <a:lumOff val="40000"/>
            <a:alpha val="90000"/>
          </a:schemeClr>
        </a:solidFill>
        <a:ln w="1905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UCI INTERMEDIO ADULTO	</a:t>
          </a:r>
        </a:p>
      </dsp:txBody>
      <dsp:txXfrm>
        <a:off x="4083178" y="2726455"/>
        <a:ext cx="3193829" cy="354498"/>
      </dsp:txXfrm>
    </dsp:sp>
    <dsp:sp modelId="{C546C06D-1D2A-447A-8BEC-42163C18FA4F}">
      <dsp:nvSpPr>
        <dsp:cNvPr id="0" name=""/>
        <dsp:cNvSpPr/>
      </dsp:nvSpPr>
      <dsp:spPr>
        <a:xfrm>
          <a:off x="4064000" y="3149238"/>
          <a:ext cx="3232185" cy="392854"/>
        </a:xfrm>
        <a:prstGeom prst="roundRect">
          <a:avLst/>
        </a:prstGeom>
        <a:solidFill>
          <a:schemeClr val="bg2">
            <a:lumMod val="75000"/>
            <a:alpha val="90000"/>
          </a:scheme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UCI INTENSIVA NEONATAL	</a:t>
          </a:r>
        </a:p>
      </dsp:txBody>
      <dsp:txXfrm>
        <a:off x="4083178" y="3168416"/>
        <a:ext cx="3193829" cy="354498"/>
      </dsp:txXfrm>
    </dsp:sp>
    <dsp:sp modelId="{973E3B5E-A75A-48E4-B7D7-8771ACB93E9C}">
      <dsp:nvSpPr>
        <dsp:cNvPr id="0" name=""/>
        <dsp:cNvSpPr/>
      </dsp:nvSpPr>
      <dsp:spPr>
        <a:xfrm>
          <a:off x="4064000" y="3591199"/>
          <a:ext cx="3232185" cy="392854"/>
        </a:xfrm>
        <a:prstGeom prst="roundRect">
          <a:avLst/>
        </a:prstGeom>
        <a:solidFill>
          <a:schemeClr val="accent6">
            <a:lumMod val="60000"/>
            <a:lumOff val="40000"/>
            <a:alpha val="90000"/>
          </a:schemeClr>
        </a:solidFill>
        <a:ln w="1905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UCI PEDIÁTRICA	</a:t>
          </a:r>
        </a:p>
      </dsp:txBody>
      <dsp:txXfrm>
        <a:off x="4083178" y="3610377"/>
        <a:ext cx="3193829" cy="354498"/>
      </dsp:txXfrm>
    </dsp:sp>
    <dsp:sp modelId="{F938B004-0000-4326-A21A-ECC9863756F9}">
      <dsp:nvSpPr>
        <dsp:cNvPr id="0" name=""/>
        <dsp:cNvSpPr/>
      </dsp:nvSpPr>
      <dsp:spPr>
        <a:xfrm>
          <a:off x="4064000" y="4033160"/>
          <a:ext cx="3232185" cy="392854"/>
        </a:xfrm>
        <a:prstGeom prst="roundRect">
          <a:avLst/>
        </a:prstGeom>
        <a:solidFill>
          <a:schemeClr val="accent6">
            <a:lumMod val="60000"/>
            <a:lumOff val="40000"/>
            <a:alpha val="90000"/>
          </a:schemeClr>
        </a:solidFill>
        <a:ln w="1905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/>
            <a:t>UCI </a:t>
          </a:r>
          <a:r>
            <a:rPr lang="es-CO" sz="1200" b="1" kern="1200" dirty="0"/>
            <a:t>ADULTO</a:t>
          </a:r>
        </a:p>
      </dsp:txBody>
      <dsp:txXfrm>
        <a:off x="4083178" y="4052338"/>
        <a:ext cx="3193829" cy="3544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1A3D36-0FED-4B00-BBBB-203E98D9B2E3}">
      <dsp:nvSpPr>
        <dsp:cNvPr id="0" name=""/>
        <dsp:cNvSpPr/>
      </dsp:nvSpPr>
      <dsp:spPr>
        <a:xfrm>
          <a:off x="0" y="0"/>
          <a:ext cx="4110029" cy="4110029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7F63CC-E5AF-4CAB-B24F-3BC81D428EC1}">
      <dsp:nvSpPr>
        <dsp:cNvPr id="0" name=""/>
        <dsp:cNvSpPr/>
      </dsp:nvSpPr>
      <dsp:spPr>
        <a:xfrm>
          <a:off x="2046694" y="0"/>
          <a:ext cx="6072985" cy="41100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1" kern="1200" dirty="0">
              <a:solidFill>
                <a:srgbClr val="145768"/>
              </a:solidFill>
              <a:latin typeface="Arial" panose="020B0604020202020204" pitchFamily="34" charset="0"/>
              <a:cs typeface="Arial" panose="020B0604020202020204" pitchFamily="34" charset="0"/>
            </a:rPr>
            <a:t>Seguimiento a capacidad instalada en servicios pediátricos</a:t>
          </a:r>
        </a:p>
      </dsp:txBody>
      <dsp:txXfrm>
        <a:off x="2046694" y="0"/>
        <a:ext cx="6072985" cy="1233011"/>
      </dsp:txXfrm>
    </dsp:sp>
    <dsp:sp modelId="{BFBE9F31-AC85-448C-8ABC-6ED21DD8D1D8}">
      <dsp:nvSpPr>
        <dsp:cNvPr id="0" name=""/>
        <dsp:cNvSpPr/>
      </dsp:nvSpPr>
      <dsp:spPr>
        <a:xfrm>
          <a:off x="719256" y="1233011"/>
          <a:ext cx="2671516" cy="267151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3299968"/>
            <a:satOff val="-14601"/>
            <a:lumOff val="-245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9AEFD3-AFD7-4340-A4AF-33AB032206EB}">
      <dsp:nvSpPr>
        <dsp:cNvPr id="0" name=""/>
        <dsp:cNvSpPr/>
      </dsp:nvSpPr>
      <dsp:spPr>
        <a:xfrm>
          <a:off x="2055014" y="1233011"/>
          <a:ext cx="6072985" cy="26715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3299968"/>
              <a:satOff val="-14601"/>
              <a:lumOff val="-24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1" kern="1200" dirty="0">
              <a:solidFill>
                <a:srgbClr val="145768"/>
              </a:solidFill>
              <a:latin typeface="Arial" panose="020B0604020202020204" pitchFamily="34" charset="0"/>
              <a:cs typeface="Arial" panose="020B0604020202020204" pitchFamily="34" charset="0"/>
            </a:rPr>
            <a:t>Elaboración de presentación.</a:t>
          </a:r>
        </a:p>
      </dsp:txBody>
      <dsp:txXfrm>
        <a:off x="2055014" y="1233011"/>
        <a:ext cx="6072985" cy="1233007"/>
      </dsp:txXfrm>
    </dsp:sp>
    <dsp:sp modelId="{56F620E8-104A-4452-9685-DDA8F3C5322F}">
      <dsp:nvSpPr>
        <dsp:cNvPr id="0" name=""/>
        <dsp:cNvSpPr/>
      </dsp:nvSpPr>
      <dsp:spPr>
        <a:xfrm>
          <a:off x="1438510" y="2466018"/>
          <a:ext cx="1233007" cy="1233007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7A22C8-6F5A-4854-BAFE-A2352F92EBC8}">
      <dsp:nvSpPr>
        <dsp:cNvPr id="0" name=""/>
        <dsp:cNvSpPr/>
      </dsp:nvSpPr>
      <dsp:spPr>
        <a:xfrm>
          <a:off x="2055014" y="2466018"/>
          <a:ext cx="6072985" cy="123300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6599937"/>
              <a:satOff val="-29202"/>
              <a:lumOff val="-49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1" kern="1200" dirty="0">
              <a:solidFill>
                <a:srgbClr val="145768"/>
              </a:solidFill>
              <a:latin typeface="Arial" panose="020B0604020202020204" pitchFamily="34" charset="0"/>
              <a:cs typeface="Arial" panose="020B0604020202020204" pitchFamily="34" charset="0"/>
            </a:rPr>
            <a:t>Elaboración de proyecciones de casos y de ocupación. </a:t>
          </a:r>
        </a:p>
      </dsp:txBody>
      <dsp:txXfrm>
        <a:off x="2055014" y="2466018"/>
        <a:ext cx="6072985" cy="12330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B45175-30C5-4506-9E57-7A3F60352D97}">
      <dsp:nvSpPr>
        <dsp:cNvPr id="0" name=""/>
        <dsp:cNvSpPr/>
      </dsp:nvSpPr>
      <dsp:spPr>
        <a:xfrm>
          <a:off x="-4363352" y="-669292"/>
          <a:ext cx="5198424" cy="5198424"/>
        </a:xfrm>
        <a:prstGeom prst="blockArc">
          <a:avLst>
            <a:gd name="adj1" fmla="val 18900000"/>
            <a:gd name="adj2" fmla="val 2700000"/>
            <a:gd name="adj3" fmla="val 416"/>
          </a:avLst>
        </a:pr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7F1532-522F-4784-AA73-72A5CB6ED182}">
      <dsp:nvSpPr>
        <dsp:cNvPr id="0" name=""/>
        <dsp:cNvSpPr/>
      </dsp:nvSpPr>
      <dsp:spPr>
        <a:xfrm>
          <a:off x="537049" y="385984"/>
          <a:ext cx="6858535" cy="77196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275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CO" sz="1800" b="1" kern="1200" dirty="0"/>
            <a:t>INFORMES NOVEDADES RED MENSUAL</a:t>
          </a:r>
          <a:endParaRPr lang="es-CO" sz="1800" kern="1200" dirty="0"/>
        </a:p>
      </dsp:txBody>
      <dsp:txXfrm>
        <a:off x="537049" y="385984"/>
        <a:ext cx="6858535" cy="771968"/>
      </dsp:txXfrm>
    </dsp:sp>
    <dsp:sp modelId="{F6B72CFA-EC9A-4DBE-972A-C97B3811485D}">
      <dsp:nvSpPr>
        <dsp:cNvPr id="0" name=""/>
        <dsp:cNvSpPr/>
      </dsp:nvSpPr>
      <dsp:spPr>
        <a:xfrm>
          <a:off x="54569" y="289488"/>
          <a:ext cx="964960" cy="9649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FE289F-29D3-40E2-BA1D-D58C392AAFEF}">
      <dsp:nvSpPr>
        <dsp:cNvPr id="0" name=""/>
        <dsp:cNvSpPr/>
      </dsp:nvSpPr>
      <dsp:spPr>
        <a:xfrm>
          <a:off x="817659" y="1543936"/>
          <a:ext cx="6577925" cy="771968"/>
        </a:xfrm>
        <a:prstGeom prst="rect">
          <a:avLst/>
        </a:prstGeom>
        <a:solidFill>
          <a:schemeClr val="accent5">
            <a:hueOff val="-6076075"/>
            <a:satOff val="-413"/>
            <a:lumOff val="98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275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CO" sz="1800" b="1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VISITAS - SEGUIMIENTOS AL MANTENIMIENTO RIPSS EAPB</a:t>
          </a:r>
        </a:p>
      </dsp:txBody>
      <dsp:txXfrm>
        <a:off x="817659" y="1543936"/>
        <a:ext cx="6577925" cy="771968"/>
      </dsp:txXfrm>
    </dsp:sp>
    <dsp:sp modelId="{516C1D01-6DE7-4F76-8493-1C9295BC8817}">
      <dsp:nvSpPr>
        <dsp:cNvPr id="0" name=""/>
        <dsp:cNvSpPr/>
      </dsp:nvSpPr>
      <dsp:spPr>
        <a:xfrm>
          <a:off x="335179" y="1447440"/>
          <a:ext cx="964960" cy="9649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-6076075"/>
              <a:satOff val="-413"/>
              <a:lumOff val="9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A8C1C3-1A91-4879-AC67-BE909C082915}">
      <dsp:nvSpPr>
        <dsp:cNvPr id="0" name=""/>
        <dsp:cNvSpPr/>
      </dsp:nvSpPr>
      <dsp:spPr>
        <a:xfrm>
          <a:off x="537049" y="2701888"/>
          <a:ext cx="6858535" cy="771968"/>
        </a:xfrm>
        <a:prstGeom prst="rect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275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CO" sz="1800" b="1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INFORME EJECUTIVO DE RESULTADOS 2024</a:t>
          </a:r>
        </a:p>
      </dsp:txBody>
      <dsp:txXfrm>
        <a:off x="537049" y="2701888"/>
        <a:ext cx="6858535" cy="771968"/>
      </dsp:txXfrm>
    </dsp:sp>
    <dsp:sp modelId="{F01772C3-C2A8-49FA-8A5B-B4A8CDF50277}">
      <dsp:nvSpPr>
        <dsp:cNvPr id="0" name=""/>
        <dsp:cNvSpPr/>
      </dsp:nvSpPr>
      <dsp:spPr>
        <a:xfrm>
          <a:off x="54569" y="2605392"/>
          <a:ext cx="964960" cy="9649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-12152150"/>
              <a:satOff val="-826"/>
              <a:lumOff val="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B8179D-BE16-4FAE-A101-568DE62190ED}">
      <dsp:nvSpPr>
        <dsp:cNvPr id="0" name=""/>
        <dsp:cNvSpPr/>
      </dsp:nvSpPr>
      <dsp:spPr>
        <a:xfrm>
          <a:off x="634465" y="0"/>
          <a:ext cx="7190606" cy="2167003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76CC8A-537F-4AAD-876D-7C545CAE1F87}">
      <dsp:nvSpPr>
        <dsp:cNvPr id="0" name=""/>
        <dsp:cNvSpPr/>
      </dsp:nvSpPr>
      <dsp:spPr>
        <a:xfrm>
          <a:off x="286665" y="650100"/>
          <a:ext cx="2537861" cy="86680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/>
            <a:t>Solicitud Red Noviembre</a:t>
          </a:r>
          <a:endParaRPr lang="es-CO" sz="2100" kern="1200" dirty="0"/>
        </a:p>
      </dsp:txBody>
      <dsp:txXfrm>
        <a:off x="328979" y="692414"/>
        <a:ext cx="2453233" cy="782173"/>
      </dsp:txXfrm>
    </dsp:sp>
    <dsp:sp modelId="{F9180BA5-6E0C-42E2-9043-A094090DE464}">
      <dsp:nvSpPr>
        <dsp:cNvPr id="0" name=""/>
        <dsp:cNvSpPr/>
      </dsp:nvSpPr>
      <dsp:spPr>
        <a:xfrm>
          <a:off x="2960837" y="650100"/>
          <a:ext cx="2537861" cy="866801"/>
        </a:xfrm>
        <a:prstGeom prst="roundRect">
          <a:avLst/>
        </a:prstGeom>
        <a:solidFill>
          <a:schemeClr val="accent2">
            <a:hueOff val="3221807"/>
            <a:satOff val="-9246"/>
            <a:lumOff val="-1480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/>
            <a:t>Se realizo en el mes de diciembre</a:t>
          </a:r>
          <a:endParaRPr lang="es-CO" sz="2100" kern="1200" dirty="0"/>
        </a:p>
      </dsp:txBody>
      <dsp:txXfrm>
        <a:off x="3003151" y="692414"/>
        <a:ext cx="2453233" cy="782173"/>
      </dsp:txXfrm>
    </dsp:sp>
    <dsp:sp modelId="{EA92AFC2-CC87-43BC-BBAA-32E0A688B4AD}">
      <dsp:nvSpPr>
        <dsp:cNvPr id="0" name=""/>
        <dsp:cNvSpPr/>
      </dsp:nvSpPr>
      <dsp:spPr>
        <a:xfrm>
          <a:off x="5635009" y="650100"/>
          <a:ext cx="2537861" cy="866801"/>
        </a:xfrm>
        <a:prstGeom prst="roundRect">
          <a:avLst/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kern="1200" dirty="0"/>
            <a:t>Se analiza en el mes de enero</a:t>
          </a:r>
          <a:endParaRPr lang="es-CO" sz="2100" kern="1200" dirty="0"/>
        </a:p>
      </dsp:txBody>
      <dsp:txXfrm>
        <a:off x="5677323" y="692414"/>
        <a:ext cx="2453233" cy="78217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B8179D-BE16-4FAE-A101-568DE62190ED}">
      <dsp:nvSpPr>
        <dsp:cNvPr id="0" name=""/>
        <dsp:cNvSpPr/>
      </dsp:nvSpPr>
      <dsp:spPr>
        <a:xfrm>
          <a:off x="735124" y="0"/>
          <a:ext cx="8331409" cy="3460234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76CC8A-537F-4AAD-876D-7C545CAE1F87}">
      <dsp:nvSpPr>
        <dsp:cNvPr id="0" name=""/>
        <dsp:cNvSpPr/>
      </dsp:nvSpPr>
      <dsp:spPr>
        <a:xfrm>
          <a:off x="10529" y="1038070"/>
          <a:ext cx="3154908" cy="138409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200" kern="1200" dirty="0"/>
            <a:t>Solicitud Red Enero</a:t>
          </a:r>
          <a:endParaRPr lang="es-CO" sz="3200" kern="1200" dirty="0"/>
        </a:p>
      </dsp:txBody>
      <dsp:txXfrm>
        <a:off x="78095" y="1105636"/>
        <a:ext cx="3019776" cy="1248961"/>
      </dsp:txXfrm>
    </dsp:sp>
    <dsp:sp modelId="{F9180BA5-6E0C-42E2-9043-A094090DE464}">
      <dsp:nvSpPr>
        <dsp:cNvPr id="0" name=""/>
        <dsp:cNvSpPr/>
      </dsp:nvSpPr>
      <dsp:spPr>
        <a:xfrm>
          <a:off x="3323374" y="1038070"/>
          <a:ext cx="3154908" cy="1384093"/>
        </a:xfrm>
        <a:prstGeom prst="roundRect">
          <a:avLst/>
        </a:prstGeom>
        <a:solidFill>
          <a:schemeClr val="accent4">
            <a:hueOff val="3299968"/>
            <a:satOff val="-14601"/>
            <a:lumOff val="-245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200" kern="1200" dirty="0"/>
            <a:t>Se realizo en el mes de Febrero</a:t>
          </a:r>
          <a:endParaRPr lang="es-CO" sz="3200" kern="1200" dirty="0"/>
        </a:p>
      </dsp:txBody>
      <dsp:txXfrm>
        <a:off x="3390940" y="1105636"/>
        <a:ext cx="3019776" cy="1248961"/>
      </dsp:txXfrm>
    </dsp:sp>
    <dsp:sp modelId="{EA92AFC2-CC87-43BC-BBAA-32E0A688B4AD}">
      <dsp:nvSpPr>
        <dsp:cNvPr id="0" name=""/>
        <dsp:cNvSpPr/>
      </dsp:nvSpPr>
      <dsp:spPr>
        <a:xfrm>
          <a:off x="6636220" y="1038070"/>
          <a:ext cx="3154908" cy="1384093"/>
        </a:xfrm>
        <a:prstGeom prst="roundRect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200" kern="1200" dirty="0"/>
            <a:t>Se analiza en el mes de marzo</a:t>
          </a:r>
          <a:endParaRPr lang="es-CO" sz="3200" kern="1200" dirty="0"/>
        </a:p>
      </dsp:txBody>
      <dsp:txXfrm>
        <a:off x="6703786" y="1105636"/>
        <a:ext cx="3019776" cy="124896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44EB20-9F26-4112-84DC-6053C4F8CB0A}">
      <dsp:nvSpPr>
        <dsp:cNvPr id="0" name=""/>
        <dsp:cNvSpPr/>
      </dsp:nvSpPr>
      <dsp:spPr>
        <a:xfrm>
          <a:off x="945345" y="1332"/>
          <a:ext cx="4025862" cy="24155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CO" sz="2000" b="1" kern="1200"/>
            <a:t>El 19 de cada mes debe estar cargada la totalidad de la información correspondiente a la validación de novedades de la Red de cada EAPB</a:t>
          </a:r>
          <a:endParaRPr lang="es-CO" sz="2000" kern="1200" dirty="0"/>
        </a:p>
      </dsp:txBody>
      <dsp:txXfrm>
        <a:off x="945345" y="1332"/>
        <a:ext cx="4025862" cy="2415517"/>
      </dsp:txXfrm>
    </dsp:sp>
    <dsp:sp modelId="{AE5F9333-DFAA-4FBD-BD38-F129555262F5}">
      <dsp:nvSpPr>
        <dsp:cNvPr id="0" name=""/>
        <dsp:cNvSpPr/>
      </dsp:nvSpPr>
      <dsp:spPr>
        <a:xfrm>
          <a:off x="5373794" y="1332"/>
          <a:ext cx="4025862" cy="24155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CO" sz="2000" b="1" kern="1200" dirty="0"/>
            <a:t>No olvidar cargar el oficio y correo de la red solicitada en el mes. </a:t>
          </a:r>
          <a:r>
            <a:rPr lang="es-CO" sz="2000" b="1" kern="1200" dirty="0" err="1"/>
            <a:t>Ej</a:t>
          </a:r>
          <a:r>
            <a:rPr lang="es-CO" sz="2000" b="1" kern="1200" dirty="0"/>
            <a:t>: si en febrero notificamos reporte de red del mes de enero estos soportes deben ser cargados, ya que corresponden a soportes de febrero</a:t>
          </a:r>
          <a:endParaRPr lang="es-CO" sz="2000" kern="1200" dirty="0"/>
        </a:p>
      </dsp:txBody>
      <dsp:txXfrm>
        <a:off x="5373794" y="1332"/>
        <a:ext cx="4025862" cy="2415517"/>
      </dsp:txXfrm>
    </dsp:sp>
    <dsp:sp modelId="{B6A1DF8F-0665-4842-BE87-349E8D9A3EC8}">
      <dsp:nvSpPr>
        <dsp:cNvPr id="0" name=""/>
        <dsp:cNvSpPr/>
      </dsp:nvSpPr>
      <dsp:spPr>
        <a:xfrm>
          <a:off x="945345" y="2819436"/>
          <a:ext cx="4025862" cy="241551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CO" sz="2000" b="1" kern="1200" dirty="0"/>
            <a:t>No olvidar cargar las conclusiones de la validación de novedades de la red del mes de cada EAPB</a:t>
          </a:r>
          <a:endParaRPr lang="es-CO" sz="2000" kern="1200" dirty="0"/>
        </a:p>
      </dsp:txBody>
      <dsp:txXfrm>
        <a:off x="945345" y="2819436"/>
        <a:ext cx="4025862" cy="2415517"/>
      </dsp:txXfrm>
    </dsp:sp>
    <dsp:sp modelId="{F6164F02-8DFA-4FCA-A75B-E36DFB2BA508}">
      <dsp:nvSpPr>
        <dsp:cNvPr id="0" name=""/>
        <dsp:cNvSpPr/>
      </dsp:nvSpPr>
      <dsp:spPr>
        <a:xfrm>
          <a:off x="5373794" y="2819436"/>
          <a:ext cx="4025862" cy="241551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CO" sz="2000" b="1" kern="1200" dirty="0"/>
            <a:t>No olvidar cargar  los oficios y correos de notificación de visitas</a:t>
          </a:r>
          <a:endParaRPr lang="es-CO" sz="2000" kern="1200" dirty="0"/>
        </a:p>
      </dsp:txBody>
      <dsp:txXfrm>
        <a:off x="5373794" y="2819436"/>
        <a:ext cx="4025862" cy="241551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0BA82E-55C6-419F-BD10-EFAFF0F4F16C}">
      <dsp:nvSpPr>
        <dsp:cNvPr id="0" name=""/>
        <dsp:cNvSpPr/>
      </dsp:nvSpPr>
      <dsp:spPr>
        <a:xfrm>
          <a:off x="0" y="482191"/>
          <a:ext cx="9710637" cy="4491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3653" tIns="645668" rIns="753653" bIns="128016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800" kern="1200" dirty="0">
              <a:latin typeface="Arial" panose="020B0604020202020204" pitchFamily="34" charset="0"/>
              <a:cs typeface="Arial" panose="020B0604020202020204" pitchFamily="34" charset="0"/>
            </a:rPr>
            <a:t>Se debe describir la información aportada desde la EPS frente a las demandas ex antes, efectivas y agregadas y se debe revisar si esta es coherente, además retroalimentar frente a lo presentado, respetando la metodología que defina la EPS para llegar a tales resultados. Así mismo, para el criterio de suficiencia de red.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800" kern="1200" dirty="0">
              <a:latin typeface="Arial" panose="020B0604020202020204" pitchFamily="34" charset="0"/>
              <a:cs typeface="Arial" panose="020B0604020202020204" pitchFamily="34" charset="0"/>
            </a:rPr>
            <a:t>Aunque se debe preguntar y soportar si la EPS cuenta con la documentación que solicita la norma, es importante describir brevemente cual es la gestión que la EPS desarrolla frente a procesos de referencia y contrareferencia y urgencias.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800" kern="1200" dirty="0">
              <a:latin typeface="Arial" panose="020B0604020202020204" pitchFamily="34" charset="0"/>
              <a:cs typeface="Arial" panose="020B0604020202020204" pitchFamily="34" charset="0"/>
            </a:rPr>
            <a:t>Cada informe debe contar con las respectivas conclusiones</a:t>
          </a:r>
          <a:endParaRPr lang="es-CO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800" kern="1200" dirty="0">
              <a:latin typeface="Arial" panose="020B0604020202020204" pitchFamily="34" charset="0"/>
              <a:cs typeface="Arial" panose="020B0604020202020204" pitchFamily="34" charset="0"/>
            </a:rPr>
            <a:t>Recordar que adicional a este informe se debe realizar el informe consolidado 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800" kern="1200" dirty="0">
              <a:latin typeface="Arial" panose="020B0604020202020204" pitchFamily="34" charset="0"/>
              <a:cs typeface="Arial" panose="020B0604020202020204" pitchFamily="34" charset="0"/>
            </a:rPr>
            <a:t>El presente año 2025 se ajusto la metodología y se realizaran un total de 4 visitas (1 visita de diagnostico y 3 de seguimiento) unificadas para todas las EPS proyectadas para los meses de abril, julio y noviembre. (</a:t>
          </a:r>
          <a:r>
            <a:rPr lang="es-CO" sz="1400" kern="1200" dirty="0">
              <a:latin typeface="Arial" panose="020B0604020202020204" pitchFamily="34" charset="0"/>
              <a:cs typeface="Arial" panose="020B0604020202020204" pitchFamily="34" charset="0"/>
            </a:rPr>
            <a:t>la presente organización fue compartida en el cronograma RIPSS en el pasado comité del 27 de diciembre</a:t>
          </a:r>
          <a:r>
            <a:rPr lang="es-CO" sz="18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sp:txBody>
      <dsp:txXfrm>
        <a:off x="0" y="482191"/>
        <a:ext cx="9710637" cy="4491900"/>
      </dsp:txXfrm>
    </dsp:sp>
    <dsp:sp modelId="{96AFB2E9-B089-4595-8DA0-54E27E667CF9}">
      <dsp:nvSpPr>
        <dsp:cNvPr id="0" name=""/>
        <dsp:cNvSpPr/>
      </dsp:nvSpPr>
      <dsp:spPr>
        <a:xfrm>
          <a:off x="485531" y="24630"/>
          <a:ext cx="6797445" cy="915120"/>
        </a:xfrm>
        <a:prstGeom prst="round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927" tIns="0" rIns="256927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100" kern="1200" dirty="0"/>
            <a:t>INFORME VISITAS – ANEXO 2</a:t>
          </a:r>
        </a:p>
      </dsp:txBody>
      <dsp:txXfrm>
        <a:off x="530203" y="69302"/>
        <a:ext cx="6708101" cy="82577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1E30F7-8B4C-408F-88E2-56B65E381E62}">
      <dsp:nvSpPr>
        <dsp:cNvPr id="0" name=""/>
        <dsp:cNvSpPr/>
      </dsp:nvSpPr>
      <dsp:spPr>
        <a:xfrm>
          <a:off x="419805" y="1764840"/>
          <a:ext cx="10075322" cy="3148538"/>
        </a:xfrm>
        <a:prstGeom prst="rect">
          <a:avLst/>
        </a:prstGeom>
        <a:solidFill>
          <a:schemeClr val="dk2">
            <a:alpha val="4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261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/>
            <a:t>Este informe se compone de 2 partes </a:t>
          </a:r>
          <a:endParaRPr lang="es-CO" sz="3600" b="1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Ø"/>
          </a:pPr>
          <a:r>
            <a:rPr lang="es-CO" sz="1600" b="0" kern="1200" dirty="0"/>
            <a:t>RESULTADOS DE LA IDENTIFICACIÓN DIAGNÓSTICA DEL MANTENIMIENTO DE LOS ESTÁNDARES Y CRITERIOS DE PERMANENCIA DE LA RIPSS – (se describen los resultados obtenidos en la </a:t>
          </a:r>
          <a:r>
            <a:rPr lang="es-CO" sz="1600" b="0" u="sng" kern="1200" dirty="0"/>
            <a:t>primera visita del año 2024</a:t>
          </a:r>
          <a:r>
            <a:rPr lang="es-CO" sz="1600" b="0" kern="1200" dirty="0"/>
            <a:t>) </a:t>
          </a: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Ø"/>
          </a:pPr>
          <a:r>
            <a:rPr lang="es-CO" sz="1600" b="0" kern="1200"/>
            <a:t>RESULTADOS DEL SEGUIMIENTO A LAS NOVEDADES AÑO 2024 Y A LA VERIFICACION DE ESTANDARES Y CRITERIOS DE PERMANENCIA DE LA RIPSS HABILITADA - (se consolidan los resultados obtenidos en los seguimientos 1, 2, 3 y 4 del año 2024) </a:t>
          </a:r>
          <a:endParaRPr lang="es-CO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None/>
          </a:pPr>
          <a:endParaRPr lang="es-CO" sz="1600" kern="1200" dirty="0">
            <a:solidFill>
              <a:srgbClr val="0000CC"/>
            </a:solidFill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/>
            <a:t>Se debe realizar una revisión de los ya elaborados en el mes de enero, teniendo en cuenta que estos serán compartidos con la dirección de aseguramiento y se enviaran a las EPS (para retroalimentar)</a:t>
          </a:r>
          <a:endParaRPr lang="es-CO" sz="1600" kern="1200" dirty="0"/>
        </a:p>
      </dsp:txBody>
      <dsp:txXfrm>
        <a:off x="419805" y="1764840"/>
        <a:ext cx="10075322" cy="3148538"/>
      </dsp:txXfrm>
    </dsp:sp>
    <dsp:sp modelId="{4B96AB71-37E2-48B5-970C-07669F1EDD43}">
      <dsp:nvSpPr>
        <dsp:cNvPr id="0" name=""/>
        <dsp:cNvSpPr/>
      </dsp:nvSpPr>
      <dsp:spPr>
        <a:xfrm>
          <a:off x="0" y="1310051"/>
          <a:ext cx="2203976" cy="3305965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28000" r="-28000"/>
          </a:stretch>
        </a:blip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18359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07133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5016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2031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02176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7197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8A9985F8-940E-8FA0-5DDB-0EF69342B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>
            <a:extLst>
              <a:ext uri="{FF2B5EF4-FFF2-40B4-BE49-F238E27FC236}">
                <a16:creationId xmlns:a16="http://schemas.microsoft.com/office/drawing/2014/main" id="{DDF5FED2-2991-7286-67DB-D89A6AC25E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>
            <a:extLst>
              <a:ext uri="{FF2B5EF4-FFF2-40B4-BE49-F238E27FC236}">
                <a16:creationId xmlns:a16="http://schemas.microsoft.com/office/drawing/2014/main" id="{09C08D64-FAB5-98AA-4070-C1DA0405DC0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39894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7BA6A8B0-B42B-BA09-F12D-81481A6ED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>
            <a:extLst>
              <a:ext uri="{FF2B5EF4-FFF2-40B4-BE49-F238E27FC236}">
                <a16:creationId xmlns:a16="http://schemas.microsoft.com/office/drawing/2014/main" id="{56A62D13-493E-CAB9-94E8-AED5B18708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>
            <a:extLst>
              <a:ext uri="{FF2B5EF4-FFF2-40B4-BE49-F238E27FC236}">
                <a16:creationId xmlns:a16="http://schemas.microsoft.com/office/drawing/2014/main" id="{FB87966E-2925-599A-7836-65A880FACC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35124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8BCFD0FE-3F4D-CC09-F501-21F2C2FB0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>
            <a:extLst>
              <a:ext uri="{FF2B5EF4-FFF2-40B4-BE49-F238E27FC236}">
                <a16:creationId xmlns:a16="http://schemas.microsoft.com/office/drawing/2014/main" id="{42E8D76F-DE82-7AE4-59E2-D917165434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>
            <a:extLst>
              <a:ext uri="{FF2B5EF4-FFF2-40B4-BE49-F238E27FC236}">
                <a16:creationId xmlns:a16="http://schemas.microsoft.com/office/drawing/2014/main" id="{8456E3F7-C6C1-22D3-72B6-8F2645E134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24798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B92954AA-7CCD-AEEB-7728-D23CB5C26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>
            <a:extLst>
              <a:ext uri="{FF2B5EF4-FFF2-40B4-BE49-F238E27FC236}">
                <a16:creationId xmlns:a16="http://schemas.microsoft.com/office/drawing/2014/main" id="{92ECF710-C172-0FE7-8514-60DA645BF9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>
            <a:extLst>
              <a:ext uri="{FF2B5EF4-FFF2-40B4-BE49-F238E27FC236}">
                <a16:creationId xmlns:a16="http://schemas.microsoft.com/office/drawing/2014/main" id="{7F19AA53-EF57-73C5-2F81-0EA9FE68FA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8423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FAED5-F571-9D42-87B7-2C8E6767E9DB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621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7573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7367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8747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5999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96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0356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C75EFDB0-6B34-C096-B105-C3F93C2B2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>
            <a:extLst>
              <a:ext uri="{FF2B5EF4-FFF2-40B4-BE49-F238E27FC236}">
                <a16:creationId xmlns:a16="http://schemas.microsoft.com/office/drawing/2014/main" id="{6F0F0A0D-FD73-D425-2C10-8F66C12AAC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>
            <a:extLst>
              <a:ext uri="{FF2B5EF4-FFF2-40B4-BE49-F238E27FC236}">
                <a16:creationId xmlns:a16="http://schemas.microsoft.com/office/drawing/2014/main" id="{09237913-A190-236C-0B46-FCDA8E741D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4474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3289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3D4CF-08A6-FF81-0083-D5799370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297E52-2103-4B2A-C9FF-56CBC1928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78069-9F32-A56B-0C30-13702CD3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0CB4B-08CF-8C8E-32DF-59428D08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8F4EA7-5DD3-9A1C-99EF-BA998DD3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128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5912C-F7B9-8268-9AE4-14345B94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F00AF8-71E1-7D94-C137-F3DFCAA1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3D478-929E-824D-F8F8-DE43D5BA5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C916E9-50DE-E48A-E661-007D1A9F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78ADB3-7701-28E4-BB0C-71E6AD4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758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904BC-9623-883C-5987-FC514907D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B6A8C-EE63-7FC5-16C0-15BB15CFB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C1EBC-9452-3C88-476A-9DC5A50C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5F1720-39AE-DDB4-17DA-E80D19C5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37CDD5-3BD7-587F-FDC1-454B66C8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470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88032-22EA-C659-ADE4-26E95740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AE304-640C-1735-071D-307BA5AFB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FFA8D9-9B4E-7476-EA60-97D04E37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FC4550-08DB-D6A5-EF8C-69B36AD4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C0192B-908C-01E7-F838-3DB89326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003BD8-599D-DC62-1F2F-990CCEA7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163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A19E6-0E7C-242C-E8E4-EE03C8771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F8C4F-A8A5-3D60-9F4F-B9F88ADF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61A4E2-FFB3-D339-11DD-941DD397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A60CD2A-EA8E-6641-D541-98744CF568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705CEAA-54C1-28EB-DC28-70F97D6BB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39AFCD2-18CB-3AE4-2405-807CC2AF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8C2FE5-B5A5-3E99-2FB9-29282B84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4732EF-F5C6-7167-9B0B-F082CC1B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4926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2A2A2-CA17-BED4-267F-BEE888D4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436B88-9B6C-10F2-30A7-E04400D1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A7751F-4232-3641-BAE8-C97EA19B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8DC034B-AAB5-FCF5-D2CD-A5174390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9210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23C346B-9A3C-338B-C3BA-D7947711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D63D9E-09D2-502E-C89A-3164D3AA5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7F1729-CAAE-9F97-E011-4A23771E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9923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EFA41-D323-4679-5943-7436FCBB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43B9A6-2821-6836-4970-3B458B61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A7F359-67BB-0E24-F69C-64596344C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4D9774-6FA2-9E59-8794-D17966DB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19C9C-022F-2D58-8F05-D27026AC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D441BD-A22F-6CDD-B051-47A11A84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151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AA3E-EC2C-03BA-8362-3A7BA1E7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9F99EB-3262-2011-5483-C4DC2EA3F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23BBBF-1BEE-A7FA-ABD1-063DB097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E6FA09-C991-C6B1-C046-BE79D5F1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09DE31-44E0-2613-E571-B864AD78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162E72-9C9A-0F6B-1AB0-B1AAADF2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7467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3452A-DE29-E349-9CFD-16FA4F18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D37EED-AB2E-96E6-C432-5E32B1E53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2A8F9-BF19-28E8-43B6-EB274415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E52532-0973-6CCC-F341-BDE7A1A7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AA8DDE-C8A1-FA66-8ECA-B7D43AE4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3731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B510E76-5B09-97CE-8F0D-09D044E03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596AAF-6387-D5F9-74A1-DFB48E856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24F80-38B5-0A27-80D5-A817DCB8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77D9E-C159-7F3A-F27E-5E8CB9EB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F7C5C1-79C2-D640-7686-29F02392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7170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ED8D4-0671-DE73-9322-1CE80707B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FBA4BCE-23CF-0182-9BA0-CB1E5CD82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67510-360A-26FA-05CF-F798D40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E4C89D-AFEE-D83B-D79D-5D4A2183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9D5B-2AC8-C5B3-3A5E-B47B4825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211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E5AF54-EE86-3CB3-EC79-B7CF8458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5237A-9599-F04A-8F7D-B0148E90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6B2A80-C0D4-F600-85F6-C110BFC4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A3979-8337-5BDF-69A3-1AC6B5531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0073AF-0EED-44CE-DCE8-3BEFA481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3881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C6179C-1FB0-CCED-B4E7-31CF56E3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575A0F-A699-DBBC-B62B-8B1744131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7C8280-824B-5AD8-173C-C537FA1F9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846600-69A6-D20D-5D62-7DFBD49D1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9E3DA-AF06-DBAD-73A6-93A5482F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9760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412FC-8C4C-A8C4-99E9-164CA3E0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435A4B-4179-F957-710D-D1918D92F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C1D652-65B0-66B7-BAF0-541D8BC2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CB1D94-AF7C-98FB-0E77-41AAA339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EFE716-7A3A-47CF-B8AB-EE610E76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5DB685-C4B3-EBB7-C4FD-4900A3FA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831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3A2FC-A732-6A27-2956-869CA690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D80FE-A859-1970-1C19-10B872ED7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A5B3DC-82EA-6587-40F1-1948CACD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49C404-8747-2FA7-4E3A-BED53BA5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F59B0FE-5523-E132-2781-AF56A6D49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74993B-C3F7-52CD-65A5-F0B5F6E8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E8BE880-D2CF-4F21-286D-2919A529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3627147-8346-3DD9-50EE-7FE38C0E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39107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DDB6C-D662-D734-4848-D7166BD9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C8AD85-68FB-B5DD-4BBF-4BEA8CB8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E91250-2816-1C1F-31E3-9137C455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E34068-309F-2379-E219-8403C562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2175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1F857C-1C8F-443C-F448-F101DA79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F3736A-DB0E-4EB6-2799-FA2BEE1C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AC2D9-699E-A559-B6EC-946BFB75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55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2295E-C823-6892-67F2-61DA91B2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0AD58-C608-275C-691D-3FA977DE2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0479E2-5E5F-EEE2-9017-CE6F82B85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3927D-9F0C-9543-1D41-A16EA7E5A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F7A87C-A352-8856-9D6B-9D7426C5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CEBC76-9D2E-76EC-121E-940404341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785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B0341-7221-68AA-7D3E-C30C6FF10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283F9F-E561-0A8F-03C0-094829E44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26284C-25D0-5524-13B4-CBC36752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26FD63-6BEC-76D9-F55F-7682FAAB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214B7-45D7-C6E2-8546-28FFAFF5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5C3CB1-06E1-4FB2-C1EE-4BEF1163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31321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84AF0-5A4B-2863-0A5C-153A41E51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D17559-797B-03E6-D998-BEF4C3894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0480A-862A-6542-C27D-55A8D1F7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192BA7-AB81-5FE1-59EE-CB3FF42B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4E45B4-ED09-5CAB-1BA5-A2AC6413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075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1D8B80-8913-4274-3476-DF87EB723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1ACFF3-2812-60A4-EEB6-17D9E8B3F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F56AE-C664-0BB0-FFD8-EC8A0A6A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3541B-1194-CADB-623A-5F53C68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364EFF-26E7-AAE9-51B9-6F953149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302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318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8230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18642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88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45354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076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2339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31803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1214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1596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9570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5B08-DFCD-D910-1ED0-4A2E411D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D23AC8-554B-8E16-F6C1-A6AD10D4C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4D5944-D184-A6C4-D55A-01330A34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9EF33-EB49-F4E4-A3FA-97354F64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EFFDB-8A24-71BB-3AF9-33A2575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607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EBBE9-F90F-7F52-CEDB-6D56768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EF9431-81B9-EBDF-2DB9-C4139DD66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837E17-BDFE-106E-76EB-1EACAFE5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083FF8-8C2E-91E6-8397-765ACAAB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9BC83-5366-E36E-D2D4-A3982C425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9063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2FEB3-6229-17B8-177D-589C5093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214202-5D89-E0E1-118E-14DA8A40F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9951A-58AC-B029-0DAC-70664C18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779EB-EB3D-DCD7-FEE9-A5D4D76E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BDF46-DE64-6082-4D2B-9864E51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36013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B93A-74EB-89AF-3CA9-08E49C70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9E0038-F3F0-3304-C49B-A9785CE77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48584C-A24E-E1DB-1F44-FFF0BE389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7FBB8B-6419-ED6C-BE50-892170E7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18D24F-1D46-20F8-44B8-758E6547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AD869B-B0A8-4501-0FF0-829D0139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8747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1AD88-E1C9-0020-01D8-18FBA6E0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E1921-B5CF-357D-DF5F-7B32C459F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2D273F6-F4EC-627D-ADB1-3B2EA089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04532-D4E6-34EE-9B85-1E806670F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1466145-2D09-A7AE-1C87-A360B7A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BA880F-D792-8969-C10B-C780D70A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384B054-4A44-B9D0-EEF9-1131BD1C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687C65-A3A7-EABC-8C24-7FD9BBEA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28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9315C-1DCA-2FFC-5101-98F8A8C8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609D60-FAD1-8A81-878A-C98BD863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8FF6DF-30DD-607F-DCBB-1D15C6B6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15B9D0-2C2B-8F68-D3C4-FD49A0EF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21016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08FBCA-C1E0-EFE7-66CC-BF9BAEA5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474FA6-F569-2034-7808-1E059089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A73F6D-F02F-E30D-A69C-1EF75718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074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5BE6B-45A9-BE84-E9FB-99FA8C27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86334-60C7-08B5-52B3-3505B105A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008C8A-009D-9650-33CA-0B710774A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5A668C-9661-CF3E-140F-205A2D6D2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08206-E52E-D59E-94B8-362DC7F7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B13157-9C65-CB30-1B3A-78B7E179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0766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2994A-5421-9625-3371-C5C59D70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7368636-DABD-AD39-BA71-A10488039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B447858-814C-F97C-8B98-80761197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B61E37-7A8A-7FF4-21A8-A17C3129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EE31F-2D19-8F39-70BD-3D66F611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22903B-C4D3-2AD7-7EDE-D7B4A818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513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90681-3B30-BFF7-02CD-70978378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FE11DC9-334B-F349-62DF-FE48B5A9F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56CA7C-45AE-010E-CEA8-3F288C90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5617-DDDD-BE64-FF02-24DBE886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7E7F98-1B7F-3AE2-6B89-110732E5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64558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57626E-597B-9EF1-B326-7CA19A4435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91CC2D-BE2F-3048-5398-46510A492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19E2C8-6292-8744-1414-CEC15BCA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1A2FCD-943C-9D07-D085-36D96340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8DC17F-F90E-A74B-AEBE-3BF59835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01368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B5DAD-CFB1-97FE-3F55-489BDFDE7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2C6B84-A9B7-5CAA-7A11-A2E189608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F56ED-89D8-672A-26EC-4D449280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830AB-6BE8-99CD-B7AD-A5BB3998E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578B6-F6C6-78B3-08D0-0E7D8046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8466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C0869-FA2A-7908-405A-9E7D73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FCCC0D-8545-4F6C-A01A-C7BF3363E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300D8-E012-249E-6045-4F6F64D1F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57A245-D207-5A01-3ED7-4389E3E01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33A80-8711-1274-9CBD-94A363B5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1491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EB6DF-4850-DB9D-CB74-1F24B6EB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F4906-CA2B-6176-1CC2-A37C107C6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4852B-C060-4B93-88B8-3E0CFB9B6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5A0F2-58F7-1EF2-B5F8-5FEAC8C9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1D57A-57D3-90F2-A203-43A0C25C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21935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4B4002-B171-8710-AC6E-9784C521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435105-220F-C18B-EBDF-C1671580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31322E-5C36-DA3D-A7B2-502B74EBB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230A5-8165-7DE9-9B42-A0EE1EB7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3E80B3-311C-353B-221D-E649EC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F8621-E0D5-474A-A03D-C6066F3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405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A5F77-2903-F44D-E9BA-69FE42B5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F07200-A7B4-00A5-7531-BE1F18DC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C971D8-928F-83FE-8E46-7E4C9984F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441530-2A98-09D8-6E12-A7F363745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C215FC6-1AC4-097B-36BF-2B7C0D36A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0FFF02-7A4C-FFEC-D03A-72AEEE65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F7E2E16-A971-0F5A-0C0F-0F5DAF3A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768651-DE0F-2D34-CEC7-ED50F519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31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9778D-5F63-AF9A-69A7-E03AC8A35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3C8C5D8-F672-9A99-5894-EDFD4773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DE7B85-A9CD-AEDA-D906-4C6689C1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B2B14C-DFEE-D22B-CE62-81CCE1E0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020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509318-56BE-19F1-F439-7B90584C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9386A7-71E9-4EC6-8747-148C2376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F70912-77B9-5E96-78AE-CA8FECAA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5498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D3669-2DDC-5595-F793-B17CA9C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28C2E-3536-0099-EB5A-70C81660D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444F03-8E01-9F1A-9318-86015249F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1C0E82-FDEE-9922-B2EB-4A0CE1B8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94BFC1-07EF-8E50-517B-CCB2C6BC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87C8CD-5C4D-3AE8-C85C-6157AE285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2670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DBBAF-99ED-322E-3A5E-E0141351C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3927B3-954E-5288-493D-0FCD0BEAF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95F0F3-08F8-D5E8-A764-8030804FB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B0A81A-35CA-0BFE-BE67-34AB47B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A73D32-6EBD-D978-75B2-06D746C4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ADE35-7D82-5734-CEB1-9E531A5F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40542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4F0272-BBAA-8CEF-5E44-10BF1982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B8B0D0-8F53-A7BD-CF9D-9EB7152DA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923963-8BAB-A657-6433-8740BC5F6D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31DA-0CAE-B6E5-573F-D29D2BAC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EFE87F-8914-28C8-8488-E0C1E06BF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79880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481CCE-E17D-05A3-E563-D1236A363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7F46E1-719D-1026-019B-6EE6535F9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972697-C38A-53B4-D490-619D032D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5E15C0-50F4-A8F8-16A1-E515E841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23294-9E00-3B6E-1957-FB51EB9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90700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53354-AEF6-264E-FFAF-B6C09306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AB7DBF-C524-43E4-433E-96CC1A1B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E9742D-C1AB-76A8-4B69-23AC368EB7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638ABA-A257-4F9C-737B-28C38980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C4F66E-494A-4814-93B4-F6D921E2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66660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E7BCF-2F42-7505-8A9A-1650CDC8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A1F15-5FCD-AB74-31EC-8074A8F3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67E117-94AA-8A94-A0F2-7226C186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2D8CDE-B62F-4DA3-2B4A-64DE2A8E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07DA55-C3BB-B2C9-2C9C-492E554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33055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564461-6BDD-E91F-BE31-1889DC2C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3F3074-3A0E-6227-3E01-049B38E4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4F0F13-465E-87FC-F0A7-48884F6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6722F-DC6A-3D48-528B-BF8A6B6A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45B018-99C7-BCF7-9750-C01A1142D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432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FAFF-412B-E361-3B50-7C3B68BD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19E562-FE00-4D27-9D60-BBE8E9A9F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FA005FD-435C-94D2-7431-40430AAC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6D9EED-41CB-5A91-30A4-6660D212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4391E0-ABE4-C010-C581-96BB9E4B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86F6BF-D70C-1494-CCBF-097DB72A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6975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55F73-67F4-127F-1F95-04A1F54A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07351E-243D-2B8D-F6E7-6CAAB0095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C1F246-D6A9-C818-FC58-2709687DD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4468A9-2F44-3067-78C0-43D590FB2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050049-F94D-C546-4AB2-E54318D4C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DF727C8-857D-96FE-ACB1-9BD92198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E6CCD-21EC-4571-955C-1C1A8117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8D697-117B-15B3-5888-EB1E80D6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38667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67E973-A0BA-F2A4-888A-E5A219D89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B75973-CAE2-4965-5BDD-9AF3119E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A0E78C-4899-B02F-4D15-EFF624BA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4499-9753-B1AD-6A05-9D0108EE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303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0E042B-B428-2D2F-A9A5-C801F0CC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787A11-F0F5-761C-3E5A-C25DE75F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CC1CCF-D4CF-7B49-DCF3-C8082EE6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84215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C0CA1-57FC-D0E4-EF4E-47825439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F25FE-E09E-9364-2AF6-B93B0EEDD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B35747-B9F3-D915-81D8-5B9386486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899707-3D57-CD75-3EEB-E9CD1B3C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E0E907-6A21-AA5E-24A1-925ACF72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651DD-DA06-ADAA-0F76-61309EF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4486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264CE-5AC4-DC2B-C491-58C1FDBC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900A8B-6D29-B1EC-1394-41BDC2B7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119B9A-699C-840C-26EB-CC6AD8EF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44138-3E7A-EAEA-BAB0-94F74706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6F7F-76C9-84FC-A28D-1667063D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4D93FA-FD15-52AA-C3E0-5FA8BE1A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32328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16AF-9BAC-A155-B8D1-B6559F45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A2786D-06FC-B4EF-1F94-3CE0302B1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E9DE3-F328-0FEB-BE39-9B461DF2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B8EDD0-4C6C-8015-1E25-137CF9DB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ECDDEC-39E7-EDB0-10C1-7DB426F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7653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0D7331-A7FD-5B3A-03B5-CBBF8C0AAB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D52A2D-5D51-3DE8-61F8-A99DA397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3CECCE-ABFC-3E39-7A1D-05BB82DC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7/02/2025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CFA6F-417D-20CE-B6E9-9B6F75B6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8C9FC5-CB06-9AB8-748B-00ED5ACA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88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2665" y="1278353"/>
            <a:ext cx="1910535" cy="5579647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7;p17">
            <a:extLst>
              <a:ext uri="{FF2B5EF4-FFF2-40B4-BE49-F238E27FC236}">
                <a16:creationId xmlns:a16="http://schemas.microsoft.com/office/drawing/2014/main" id="{3E22447F-1658-85CE-E1E5-6F29FF99828D}"/>
              </a:ext>
            </a:extLst>
          </p:cNvPr>
          <p:cNvSpPr/>
          <p:nvPr userDrawn="1"/>
        </p:nvSpPr>
        <p:spPr>
          <a:xfrm>
            <a:off x="0" y="300"/>
            <a:ext cx="12206700" cy="6857700"/>
          </a:xfrm>
          <a:prstGeom prst="rect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FC0E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D1B4BA43-7D97-DE37-5CA5-E7390B560177}"/>
              </a:ext>
            </a:extLst>
          </p:cNvPr>
          <p:cNvSpPr/>
          <p:nvPr userDrawn="1"/>
        </p:nvSpPr>
        <p:spPr>
          <a:xfrm flipH="1">
            <a:off x="10958797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29;p17">
            <a:extLst>
              <a:ext uri="{FF2B5EF4-FFF2-40B4-BE49-F238E27FC236}">
                <a16:creationId xmlns:a16="http://schemas.microsoft.com/office/drawing/2014/main" id="{69CDB287-9DA7-E390-0562-54A200E98F11}"/>
              </a:ext>
            </a:extLst>
          </p:cNvPr>
          <p:cNvSpPr/>
          <p:nvPr userDrawn="1"/>
        </p:nvSpPr>
        <p:spPr>
          <a:xfrm rot="10800000">
            <a:off x="10958797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31;p17">
            <a:extLst>
              <a:ext uri="{FF2B5EF4-FFF2-40B4-BE49-F238E27FC236}">
                <a16:creationId xmlns:a16="http://schemas.microsoft.com/office/drawing/2014/main" id="{0DC5BC30-3215-A5FA-8442-4895748EB017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DAEAC54-7788-6170-8B9E-D7E20159D3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7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>
            <a:extLst>
              <a:ext uri="{FF2B5EF4-FFF2-40B4-BE49-F238E27FC236}">
                <a16:creationId xmlns:a16="http://schemas.microsoft.com/office/drawing/2014/main" id="{7549D03A-86A3-AC00-164B-3DEDE3A7DF89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7;p16">
            <a:extLst>
              <a:ext uri="{FF2B5EF4-FFF2-40B4-BE49-F238E27FC236}">
                <a16:creationId xmlns:a16="http://schemas.microsoft.com/office/drawing/2014/main" id="{F097E8F8-B7FA-659C-20D3-B64AFFAA9054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8;p16">
            <a:extLst>
              <a:ext uri="{FF2B5EF4-FFF2-40B4-BE49-F238E27FC236}">
                <a16:creationId xmlns:a16="http://schemas.microsoft.com/office/drawing/2014/main" id="{37894798-8E19-E0DA-920E-5DF1A53F91FE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>
            <a:extLst>
              <a:ext uri="{FF2B5EF4-FFF2-40B4-BE49-F238E27FC236}">
                <a16:creationId xmlns:a16="http://schemas.microsoft.com/office/drawing/2014/main" id="{82BA4A5C-6D6D-223E-9B4E-4EE6B60021C6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4CB840-AD8E-E7EC-932F-74DBFEED64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B5329518-8AD8-62CE-811A-C209246627F4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40;p18">
            <a:extLst>
              <a:ext uri="{FF2B5EF4-FFF2-40B4-BE49-F238E27FC236}">
                <a16:creationId xmlns:a16="http://schemas.microsoft.com/office/drawing/2014/main" id="{C650EF12-1897-D93D-4254-3DFDEE06D451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1;p18">
            <a:extLst>
              <a:ext uri="{FF2B5EF4-FFF2-40B4-BE49-F238E27FC236}">
                <a16:creationId xmlns:a16="http://schemas.microsoft.com/office/drawing/2014/main" id="{92D0D64D-CBCC-19E1-FC84-239FF424B5C9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0166B3-6C2F-C3F0-85D0-E01F5B6B89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017F7AB1-EE30-D8F5-54B4-328BCF37CDA6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0;p19">
            <a:extLst>
              <a:ext uri="{FF2B5EF4-FFF2-40B4-BE49-F238E27FC236}">
                <a16:creationId xmlns:a16="http://schemas.microsoft.com/office/drawing/2014/main" id="{3FC69A68-80C1-2F82-4656-71C886BE1902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51;p19">
            <a:extLst>
              <a:ext uri="{FF2B5EF4-FFF2-40B4-BE49-F238E27FC236}">
                <a16:creationId xmlns:a16="http://schemas.microsoft.com/office/drawing/2014/main" id="{25B0244E-AFE7-4896-3635-C3D248488473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9227B6-4AE4-C141-F713-870891D0C8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5;p14">
            <a:extLst>
              <a:ext uri="{FF2B5EF4-FFF2-40B4-BE49-F238E27FC236}">
                <a16:creationId xmlns:a16="http://schemas.microsoft.com/office/drawing/2014/main" id="{F0927144-E189-5724-6B4F-AEC90E5C2FF6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14">
            <a:extLst>
              <a:ext uri="{FF2B5EF4-FFF2-40B4-BE49-F238E27FC236}">
                <a16:creationId xmlns:a16="http://schemas.microsoft.com/office/drawing/2014/main" id="{52817E7F-3722-98E4-3F7C-008ACFEC8E23}"/>
              </a:ext>
            </a:extLst>
          </p:cNvPr>
          <p:cNvSpPr/>
          <p:nvPr userDrawn="1"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7;p14">
            <a:extLst>
              <a:ext uri="{FF2B5EF4-FFF2-40B4-BE49-F238E27FC236}">
                <a16:creationId xmlns:a16="http://schemas.microsoft.com/office/drawing/2014/main" id="{24B13557-7CB4-B9E7-7496-216D68B45514}"/>
              </a:ext>
            </a:extLst>
          </p:cNvPr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;p14">
            <a:extLst>
              <a:ext uri="{FF2B5EF4-FFF2-40B4-BE49-F238E27FC236}">
                <a16:creationId xmlns:a16="http://schemas.microsoft.com/office/drawing/2014/main" id="{ED4C6DB3-0926-69B1-7CF5-B5173C315143}"/>
              </a:ext>
            </a:extLst>
          </p:cNvPr>
          <p:cNvSpPr/>
          <p:nvPr userDrawn="1"/>
        </p:nvSpPr>
        <p:spPr>
          <a:xfrm flipH="1">
            <a:off x="8143" y="1382525"/>
            <a:ext cx="1905057" cy="5475475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3074100"/>
              <a:gd name="connsiteY0" fmla="*/ 6378300 h 6378300"/>
              <a:gd name="connsiteX1" fmla="*/ 1898961 w 3074100"/>
              <a:gd name="connsiteY1" fmla="*/ 902825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1905057"/>
              <a:gd name="connsiteY0" fmla="*/ 5475475 h 5475475"/>
              <a:gd name="connsiteX1" fmla="*/ 1898961 w 1905057"/>
              <a:gd name="connsiteY1" fmla="*/ 0 h 5475475"/>
              <a:gd name="connsiteX2" fmla="*/ 1905057 w 1905057"/>
              <a:gd name="connsiteY2" fmla="*/ 2488557 h 5475475"/>
              <a:gd name="connsiteX3" fmla="*/ 862623 w 1905057"/>
              <a:gd name="connsiteY3" fmla="*/ 5475475 h 5475475"/>
              <a:gd name="connsiteX4" fmla="*/ 0 w 1905057"/>
              <a:gd name="connsiteY4" fmla="*/ 5475475 h 547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57" h="5475475">
                <a:moveTo>
                  <a:pt x="0" y="5475475"/>
                </a:moveTo>
                <a:lnTo>
                  <a:pt x="1898961" y="0"/>
                </a:lnTo>
                <a:lnTo>
                  <a:pt x="1905057" y="2488557"/>
                </a:lnTo>
                <a:lnTo>
                  <a:pt x="862623" y="5475475"/>
                </a:lnTo>
                <a:lnTo>
                  <a:pt x="0" y="5475475"/>
                </a:lnTo>
                <a:close/>
              </a:path>
            </a:pathLst>
          </a:cu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1497A2-4F1D-45E8-3181-8A995B05E3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4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30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45.png"/><Relationship Id="rId4" Type="http://schemas.openxmlformats.org/officeDocument/2006/relationships/image" Target="../media/image1.png"/><Relationship Id="rId9" Type="http://schemas.microsoft.com/office/2007/relationships/diagramDrawing" Target="../diagrams/drawing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46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image" Target="../media/image2.png"/><Relationship Id="rId7" Type="http://schemas.openxmlformats.org/officeDocument/2006/relationships/diagramData" Target="../diagrams/data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48.png"/><Relationship Id="rId11" Type="http://schemas.microsoft.com/office/2007/relationships/diagramDrawing" Target="../diagrams/drawing5.xml"/><Relationship Id="rId5" Type="http://schemas.openxmlformats.org/officeDocument/2006/relationships/image" Target="../media/image47.png"/><Relationship Id="rId10" Type="http://schemas.openxmlformats.org/officeDocument/2006/relationships/diagramColors" Target="../diagrams/colors5.xml"/><Relationship Id="rId4" Type="http://schemas.openxmlformats.org/officeDocument/2006/relationships/image" Target="../media/image1.png"/><Relationship Id="rId9" Type="http://schemas.openxmlformats.org/officeDocument/2006/relationships/diagramQuickStyle" Target="../diagrams/quickStyle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5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1.png"/><Relationship Id="rId9" Type="http://schemas.microsoft.com/office/2007/relationships/diagramDrawing" Target="../diagrams/drawing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51.png"/><Relationship Id="rId4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2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1.png"/><Relationship Id="rId9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5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1.png"/><Relationship Id="rId9" Type="http://schemas.microsoft.com/office/2007/relationships/diagramDrawing" Target="../diagrams/drawing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60.png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5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10" Type="http://schemas.openxmlformats.org/officeDocument/2006/relationships/image" Target="../media/image61.png"/><Relationship Id="rId4" Type="http://schemas.openxmlformats.org/officeDocument/2006/relationships/image" Target="../media/image1.png"/><Relationship Id="rId9" Type="http://schemas.microsoft.com/office/2007/relationships/diagramDrawing" Target="../diagrams/drawing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5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1.png"/><Relationship Id="rId9" Type="http://schemas.microsoft.com/office/2007/relationships/diagramDrawing" Target="../diagrams/drawing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5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10" Type="http://schemas.openxmlformats.org/officeDocument/2006/relationships/image" Target="../media/image67.png"/><Relationship Id="rId4" Type="http://schemas.openxmlformats.org/officeDocument/2006/relationships/image" Target="../media/image1.png"/><Relationship Id="rId9" Type="http://schemas.microsoft.com/office/2007/relationships/diagramDrawing" Target="../diagrams/drawing10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5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10" Type="http://schemas.openxmlformats.org/officeDocument/2006/relationships/image" Target="../media/image68.png"/><Relationship Id="rId4" Type="http://schemas.openxmlformats.org/officeDocument/2006/relationships/image" Target="../media/image1.png"/><Relationship Id="rId9" Type="http://schemas.microsoft.com/office/2007/relationships/diagramDrawing" Target="../diagrams/drawing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1216182" y="454497"/>
            <a:ext cx="9759636" cy="3093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6300" b="1" dirty="0">
                <a:solidFill>
                  <a:schemeClr val="lt1"/>
                </a:solidFill>
                <a:latin typeface="Arial Narrow" panose="020B0606020202030204" pitchFamily="34" charset="0"/>
                <a:ea typeface="Oswald"/>
                <a:cs typeface="Oswald"/>
                <a:sym typeface="Oswald"/>
              </a:rPr>
              <a:t>COMITÉ GRUPO FUNCIONAL OFERTA – REDES DE SERVICIOS DE SALUD</a:t>
            </a:r>
            <a:endParaRPr sz="6300" b="1" dirty="0">
              <a:solidFill>
                <a:schemeClr val="lt1"/>
              </a:solidFill>
              <a:latin typeface="Arial Narrow" panose="020B0606020202030204" pitchFamily="34" charset="0"/>
              <a:ea typeface="Oswald"/>
              <a:cs typeface="Oswald"/>
              <a:sym typeface="Oswa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4642933" y="4252381"/>
            <a:ext cx="3034405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300" dirty="0">
                <a:solidFill>
                  <a:schemeClr val="lt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Febrero</a:t>
            </a:r>
            <a:r>
              <a:rPr lang="es-MX" sz="2300" dirty="0">
                <a:solidFill>
                  <a:schemeClr val="lt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 07 de 2025</a:t>
            </a:r>
            <a:endParaRPr sz="2300" dirty="0">
              <a:solidFill>
                <a:schemeClr val="lt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</p:txBody>
      </p:sp>
      <p:pic>
        <p:nvPicPr>
          <p:cNvPr id="1026" name="Picture 2" descr="1.302.500+ Comite Ilustraciones de Stock, gráficos vectoriales libres de  derechos y clip art - iStock | Reunion, Liderazgo, Trabajo en equipo">
            <a:extLst>
              <a:ext uri="{FF2B5EF4-FFF2-40B4-BE49-F238E27FC236}">
                <a16:creationId xmlns:a16="http://schemas.microsoft.com/office/drawing/2014/main" id="{B044A208-3CAA-0456-DCDE-1EA09456B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284" y="3547621"/>
            <a:ext cx="2755510" cy="23376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3;p18">
            <a:extLst>
              <a:ext uri="{FF2B5EF4-FFF2-40B4-BE49-F238E27FC236}">
                <a16:creationId xmlns:a16="http://schemas.microsoft.com/office/drawing/2014/main" id="{E88844C5-94C9-6F46-B39D-91D3061EE4A4}"/>
              </a:ext>
            </a:extLst>
          </p:cNvPr>
          <p:cNvSpPr txBox="1"/>
          <p:nvPr/>
        </p:nvSpPr>
        <p:spPr>
          <a:xfrm>
            <a:off x="322875" y="214650"/>
            <a:ext cx="10325460" cy="1046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I.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Oferta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– TENER EN CUENTA:</a:t>
            </a:r>
            <a:endParaRPr lang="en-US" sz="2800" b="1" dirty="0">
              <a:solidFill>
                <a:srgbClr val="338BA4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F11D5D3-E086-F0B1-027C-D0615C903770}"/>
              </a:ext>
            </a:extLst>
          </p:cNvPr>
          <p:cNvSpPr txBox="1"/>
          <p:nvPr/>
        </p:nvSpPr>
        <p:spPr>
          <a:xfrm>
            <a:off x="634180" y="1548581"/>
            <a:ext cx="1032545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CO" sz="1800" dirty="0"/>
              <a:t>Reporte diario de ocupación, distribución fines de semana – cronograma Mayra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CO" sz="1800" dirty="0"/>
              <a:t>Realizar reunión para revisar inconsistencias en reportes – programa Mayra cita a toda oferta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CO" sz="1800" dirty="0"/>
              <a:t>Solicitud de fuentes de información – Jiced Muñoz (todos revisar requerimiento para proyección y envío de correos) – revisar solicitud de Modelo Servicios si se va a pedir algo a planeación o todo lo procesa Mayra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CO" sz="1800" dirty="0"/>
              <a:t>Envío de análisis semanal de ocupación pediátrica (jueves </a:t>
            </a:r>
            <a:r>
              <a:rPr lang="es-CO" sz="1800" dirty="0" err="1"/>
              <a:t>a.m</a:t>
            </a:r>
            <a:r>
              <a:rPr lang="es-CO" sz="1800" dirty="0"/>
              <a:t> para salud pública) – Jiced Muñoz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CO" sz="1800" dirty="0"/>
              <a:t> Revisión diaria de reportes de ocupación – Jiced Muñoz (algunos días excepcionales los revisa Edizabett)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CO" sz="1800" dirty="0"/>
              <a:t>Respuesta a requerimientos – Jiced con apoyo si es un tema específico asignado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es-CO" sz="1800" dirty="0"/>
          </a:p>
        </p:txBody>
      </p:sp>
    </p:spTree>
    <p:extLst>
      <p:ext uri="{BB962C8B-B14F-4D97-AF65-F5344CB8AC3E}">
        <p14:creationId xmlns:p14="http://schemas.microsoft.com/office/powerpoint/2010/main" val="2103131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3FDCA-6271-2507-6D71-EC6FB0594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1;p16">
            <a:extLst>
              <a:ext uri="{FF2B5EF4-FFF2-40B4-BE49-F238E27FC236}">
                <a16:creationId xmlns:a16="http://schemas.microsoft.com/office/drawing/2014/main" id="{733E5EEF-689D-D4B5-7E54-60626244204B}"/>
              </a:ext>
            </a:extLst>
          </p:cNvPr>
          <p:cNvSpPr txBox="1"/>
          <p:nvPr/>
        </p:nvSpPr>
        <p:spPr>
          <a:xfrm>
            <a:off x="1062930" y="956985"/>
            <a:ext cx="10066139" cy="4616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II.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Indicadores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de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oferta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de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servicios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de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salud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tercer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trimestre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2024 -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enero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2025</a:t>
            </a:r>
          </a:p>
          <a:p>
            <a:pPr lvl="0" algn="ctr"/>
            <a:endParaRPr lang="en-US" sz="7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215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FD42AD4D-0DD6-3044-D743-262E467D111F}"/>
              </a:ext>
            </a:extLst>
          </p:cNvPr>
          <p:cNvGraphicFramePr/>
          <p:nvPr/>
        </p:nvGraphicFramePr>
        <p:xfrm>
          <a:off x="1911048" y="1760109"/>
          <a:ext cx="8128000" cy="4972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0802EF24-4E7F-097F-6892-C2025CAEC331}"/>
              </a:ext>
            </a:extLst>
          </p:cNvPr>
          <p:cNvSpPr txBox="1"/>
          <p:nvPr/>
        </p:nvSpPr>
        <p:spPr>
          <a:xfrm>
            <a:off x="2640297" y="2412737"/>
            <a:ext cx="3639458" cy="27890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CAMAS HABILITADAS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CAMAS OCUPADAS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CAMAS NO OCUPADAS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 OCUPACIÓN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VARIACIÓN DE CAMAS</a:t>
            </a:r>
          </a:p>
          <a:p>
            <a:endParaRPr lang="es-CO" sz="1351" b="1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897968F-C03E-62B2-E78B-150F009F4A3C}"/>
              </a:ext>
            </a:extLst>
          </p:cNvPr>
          <p:cNvSpPr txBox="1"/>
          <p:nvPr/>
        </p:nvSpPr>
        <p:spPr>
          <a:xfrm>
            <a:off x="27305" y="1"/>
            <a:ext cx="12192000" cy="1754326"/>
          </a:xfrm>
          <a:prstGeom prst="rect">
            <a:avLst/>
          </a:prstGeom>
          <a:solidFill>
            <a:srgbClr val="145768"/>
          </a:solidFill>
          <a:ln>
            <a:solidFill>
              <a:srgbClr val="14576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II. Indicadores de Capacidad Instalada de Servicios de Salud </a:t>
            </a:r>
          </a:p>
          <a:p>
            <a:pPr algn="ctr"/>
            <a:r>
              <a:rPr lang="es-CO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Octubre 2024 – Enero de 2025 </a:t>
            </a:r>
            <a:endParaRPr lang="es-MX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357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7;p15">
            <a:extLst>
              <a:ext uri="{FF2B5EF4-FFF2-40B4-BE49-F238E27FC236}">
                <a16:creationId xmlns:a16="http://schemas.microsoft.com/office/drawing/2014/main" id="{B5450644-00D0-B887-DB5B-6A3C4730717C}"/>
              </a:ext>
            </a:extLst>
          </p:cNvPr>
          <p:cNvSpPr/>
          <p:nvPr/>
        </p:nvSpPr>
        <p:spPr>
          <a:xfrm flipH="1">
            <a:off x="10951977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4F22C226-EB55-07AA-1977-86B0F51E7875}"/>
              </a:ext>
            </a:extLst>
          </p:cNvPr>
          <p:cNvSpPr/>
          <p:nvPr/>
        </p:nvSpPr>
        <p:spPr>
          <a:xfrm rot="10800000">
            <a:off x="10951977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736E718-F8B7-882D-001A-E0F6154E2F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997033D3-17EA-34EB-C079-02B4AD05E89F}"/>
              </a:ext>
            </a:extLst>
          </p:cNvPr>
          <p:cNvSpPr txBox="1"/>
          <p:nvPr/>
        </p:nvSpPr>
        <p:spPr>
          <a:xfrm>
            <a:off x="1" y="5079"/>
            <a:ext cx="12192000" cy="619276"/>
          </a:xfrm>
          <a:prstGeom prst="rect">
            <a:avLst/>
          </a:prstGeom>
          <a:solidFill>
            <a:srgbClr val="E7EE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21920" tIns="60960" rIns="121920" bIns="60960" rtlCol="0" anchor="ctr">
            <a:normAutofit/>
          </a:bodyPr>
          <a:lstStyle/>
          <a:p>
            <a:pPr algn="ctr" defTabSz="121905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s-ES" sz="2667" b="1" dirty="0">
                <a:solidFill>
                  <a:srgbClr val="145768"/>
                </a:solidFill>
                <a:latin typeface="Amasis MT Pro Black" panose="02040A04050005020304" pitchFamily="18" charset="0"/>
              </a:rPr>
              <a:t>INDICADORES POGD 2025 CAPACIDAD INSTALADA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B11C56D-3CB7-0BD2-B327-C460CCE4679B}"/>
              </a:ext>
            </a:extLst>
          </p:cNvPr>
          <p:cNvSpPr/>
          <p:nvPr/>
        </p:nvSpPr>
        <p:spPr>
          <a:xfrm>
            <a:off x="1733441" y="800901"/>
            <a:ext cx="9287939" cy="666977"/>
          </a:xfrm>
          <a:prstGeom prst="rect">
            <a:avLst/>
          </a:prstGeom>
          <a:solidFill>
            <a:srgbClr val="1457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Porcentaje de ocupación del servicio de internación general en Bogotá, D.C.  (Hospitalización, UCI e Intermedios)</a:t>
            </a:r>
          </a:p>
        </p:txBody>
      </p:sp>
      <p:sp>
        <p:nvSpPr>
          <p:cNvPr id="6" name="Flecha: hacia la izquierda 5">
            <a:extLst>
              <a:ext uri="{FF2B5EF4-FFF2-40B4-BE49-F238E27FC236}">
                <a16:creationId xmlns:a16="http://schemas.microsoft.com/office/drawing/2014/main" id="{EC4C6289-D5B8-D2A7-4ECA-E30389D0FCBE}"/>
              </a:ext>
            </a:extLst>
          </p:cNvPr>
          <p:cNvSpPr/>
          <p:nvPr/>
        </p:nvSpPr>
        <p:spPr>
          <a:xfrm>
            <a:off x="11189581" y="4112985"/>
            <a:ext cx="860244" cy="58193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24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Picture 2" descr="El primer informe del mercado eléctrico que todo el mundo entiende - Grupo  ASE">
            <a:extLst>
              <a:ext uri="{FF2B5EF4-FFF2-40B4-BE49-F238E27FC236}">
                <a16:creationId xmlns:a16="http://schemas.microsoft.com/office/drawing/2014/main" id="{29DDCC08-D238-3B40-435E-9566AC17F2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3645"/>
            <a:ext cx="1433051" cy="16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/>
          <p:cNvSpPr/>
          <p:nvPr/>
        </p:nvSpPr>
        <p:spPr>
          <a:xfrm>
            <a:off x="1433051" y="6637477"/>
            <a:ext cx="93037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>
              <a:defRPr/>
            </a:pP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8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con autorización transitoria en Bogotá  y aplicativo SIRC 31 de enero 2025 </a:t>
            </a: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5E63CBAC-FCAD-2C57-3381-0FCFED157DFD}"/>
              </a:ext>
            </a:extLst>
          </p:cNvPr>
          <p:cNvGraphicFramePr>
            <a:graphicFrameLocks noGrp="1"/>
          </p:cNvGraphicFramePr>
          <p:nvPr/>
        </p:nvGraphicFramePr>
        <p:xfrm>
          <a:off x="1733441" y="1628624"/>
          <a:ext cx="9287945" cy="2005423"/>
        </p:xfrm>
        <a:graphic>
          <a:graphicData uri="http://schemas.openxmlformats.org/drawingml/2006/table">
            <a:tbl>
              <a:tblPr/>
              <a:tblGrid>
                <a:gridCol w="1574472">
                  <a:extLst>
                    <a:ext uri="{9D8B030D-6E8A-4147-A177-3AD203B41FA5}">
                      <a16:colId xmlns:a16="http://schemas.microsoft.com/office/drawing/2014/main" val="3708557544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3015162756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2665873526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4157288716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2449286947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4141018559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1514656723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1294941669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1726492221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3669207252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3028230099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187749167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3516576858"/>
                    </a:ext>
                  </a:extLst>
                </a:gridCol>
                <a:gridCol w="606677">
                  <a:extLst>
                    <a:ext uri="{9D8B030D-6E8A-4147-A177-3AD203B41FA5}">
                      <a16:colId xmlns:a16="http://schemas.microsoft.com/office/drawing/2014/main" val="611407400"/>
                    </a:ext>
                  </a:extLst>
                </a:gridCol>
              </a:tblGrid>
              <a:tr h="39020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CONCEPTO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AÑO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ENE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ABR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AGO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DIC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691406"/>
                  </a:ext>
                </a:extLst>
              </a:tr>
              <a:tr h="378878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Número de camas ocupadas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9.890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97878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Número de camas habilitadas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11.825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07062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02013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7454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65152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88,0%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87,0%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357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6644057"/>
                  </a:ext>
                </a:extLst>
              </a:tr>
            </a:tbl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8C7C51D8-0045-2104-F21B-55502277D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7640" y="3729901"/>
            <a:ext cx="6864160" cy="290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28747"/>
      </p:ext>
    </p:extLst>
  </p:cSld>
  <p:clrMapOvr>
    <a:masterClrMapping/>
  </p:clrMapOvr>
  <p:transition spd="slow">
    <p:comb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7;p15">
            <a:extLst>
              <a:ext uri="{FF2B5EF4-FFF2-40B4-BE49-F238E27FC236}">
                <a16:creationId xmlns:a16="http://schemas.microsoft.com/office/drawing/2014/main" id="{B5450644-00D0-B887-DB5B-6A3C4730717C}"/>
              </a:ext>
            </a:extLst>
          </p:cNvPr>
          <p:cNvSpPr/>
          <p:nvPr/>
        </p:nvSpPr>
        <p:spPr>
          <a:xfrm flipH="1">
            <a:off x="10951977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4F22C226-EB55-07AA-1977-86B0F51E7875}"/>
              </a:ext>
            </a:extLst>
          </p:cNvPr>
          <p:cNvSpPr/>
          <p:nvPr/>
        </p:nvSpPr>
        <p:spPr>
          <a:xfrm rot="10800000">
            <a:off x="10951977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736E718-F8B7-882D-001A-E0F6154E2F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997033D3-17EA-34EB-C079-02B4AD05E89F}"/>
              </a:ext>
            </a:extLst>
          </p:cNvPr>
          <p:cNvSpPr txBox="1"/>
          <p:nvPr/>
        </p:nvSpPr>
        <p:spPr>
          <a:xfrm>
            <a:off x="1" y="5079"/>
            <a:ext cx="12192000" cy="619276"/>
          </a:xfrm>
          <a:prstGeom prst="rect">
            <a:avLst/>
          </a:prstGeom>
          <a:solidFill>
            <a:srgbClr val="E7EE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21920" tIns="60960" rIns="121920" bIns="60960" rtlCol="0" anchor="ctr">
            <a:normAutofit/>
          </a:bodyPr>
          <a:lstStyle/>
          <a:p>
            <a:pPr algn="ctr" defTabSz="121905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s-ES" sz="2667" b="1" dirty="0">
                <a:solidFill>
                  <a:srgbClr val="145768"/>
                </a:solidFill>
                <a:latin typeface="Amasis MT Pro Black" panose="02040A04050005020304" pitchFamily="18" charset="0"/>
              </a:rPr>
              <a:t>INDICADORES POGD 2025 CAPACIDAD INSTALADA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B11C56D-3CB7-0BD2-B327-C460CCE4679B}"/>
              </a:ext>
            </a:extLst>
          </p:cNvPr>
          <p:cNvSpPr/>
          <p:nvPr/>
        </p:nvSpPr>
        <p:spPr>
          <a:xfrm>
            <a:off x="1733441" y="800901"/>
            <a:ext cx="9287939" cy="379656"/>
          </a:xfrm>
          <a:prstGeom prst="rect">
            <a:avLst/>
          </a:prstGeom>
          <a:solidFill>
            <a:srgbClr val="1457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Porcentaje de ocupación del servicio de hospitalización Adulto en Bogotá, D.C. </a:t>
            </a:r>
          </a:p>
        </p:txBody>
      </p:sp>
      <p:sp>
        <p:nvSpPr>
          <p:cNvPr id="6" name="Flecha: hacia la izquierda 5">
            <a:extLst>
              <a:ext uri="{FF2B5EF4-FFF2-40B4-BE49-F238E27FC236}">
                <a16:creationId xmlns:a16="http://schemas.microsoft.com/office/drawing/2014/main" id="{EC4C6289-D5B8-D2A7-4ECA-E30389D0FCBE}"/>
              </a:ext>
            </a:extLst>
          </p:cNvPr>
          <p:cNvSpPr/>
          <p:nvPr/>
        </p:nvSpPr>
        <p:spPr>
          <a:xfrm>
            <a:off x="11189581" y="4112985"/>
            <a:ext cx="860244" cy="58193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24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Picture 2" descr="El primer informe del mercado eléctrico que todo el mundo entiende - Grupo  ASE">
            <a:extLst>
              <a:ext uri="{FF2B5EF4-FFF2-40B4-BE49-F238E27FC236}">
                <a16:creationId xmlns:a16="http://schemas.microsoft.com/office/drawing/2014/main" id="{29DDCC08-D238-3B40-435E-9566AC17F2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3645"/>
            <a:ext cx="1433051" cy="16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/>
          <p:cNvSpPr/>
          <p:nvPr/>
        </p:nvSpPr>
        <p:spPr>
          <a:xfrm>
            <a:off x="1433051" y="6637477"/>
            <a:ext cx="93037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>
              <a:defRPr/>
            </a:pP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8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con autorización transitoria en Bogotá  y aplicativo SIRC 31 de enero 2025 </a:t>
            </a: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5E63CBAC-FCAD-2C57-3381-0FCFED157DFD}"/>
              </a:ext>
            </a:extLst>
          </p:cNvPr>
          <p:cNvGraphicFramePr>
            <a:graphicFrameLocks noGrp="1"/>
          </p:cNvGraphicFramePr>
          <p:nvPr/>
        </p:nvGraphicFramePr>
        <p:xfrm>
          <a:off x="1733440" y="1266072"/>
          <a:ext cx="9287945" cy="2265831"/>
        </p:xfrm>
        <a:graphic>
          <a:graphicData uri="http://schemas.openxmlformats.org/drawingml/2006/table">
            <a:tbl>
              <a:tblPr/>
              <a:tblGrid>
                <a:gridCol w="1574472">
                  <a:extLst>
                    <a:ext uri="{9D8B030D-6E8A-4147-A177-3AD203B41FA5}">
                      <a16:colId xmlns:a16="http://schemas.microsoft.com/office/drawing/2014/main" val="3708557544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3015162756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2665873526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4157288716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2449286947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4141018559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1514656723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1294941669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1726492221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3669207252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3028230099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187749167"/>
                    </a:ext>
                  </a:extLst>
                </a:gridCol>
                <a:gridCol w="592233">
                  <a:extLst>
                    <a:ext uri="{9D8B030D-6E8A-4147-A177-3AD203B41FA5}">
                      <a16:colId xmlns:a16="http://schemas.microsoft.com/office/drawing/2014/main" val="3516576858"/>
                    </a:ext>
                  </a:extLst>
                </a:gridCol>
                <a:gridCol w="606677">
                  <a:extLst>
                    <a:ext uri="{9D8B030D-6E8A-4147-A177-3AD203B41FA5}">
                      <a16:colId xmlns:a16="http://schemas.microsoft.com/office/drawing/2014/main" val="611407400"/>
                    </a:ext>
                  </a:extLst>
                </a:gridCol>
              </a:tblGrid>
              <a:tr h="39020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CONCEPTO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AÑO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ENE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ABR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AGO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DIC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691406"/>
                  </a:ext>
                </a:extLst>
              </a:tr>
              <a:tr h="378878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Número de camas ocupadas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6.675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97878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Número de camas habilitadas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7.543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07062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2722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89,0%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91,0%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02013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745439"/>
                  </a:ext>
                </a:extLst>
              </a:tr>
              <a:tr h="225454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87,1%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87,4%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6515217"/>
                  </a:ext>
                </a:extLst>
              </a:tr>
              <a:tr h="22545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89,1%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89,6%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91,3%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89,5%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89,6%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0485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135765"/>
                  </a:ext>
                </a:extLst>
              </a:tr>
            </a:tbl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5F023695-0D41-1BB1-DA69-A73671D2B7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940" y="3627177"/>
            <a:ext cx="7092760" cy="301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486811"/>
      </p:ext>
    </p:extLst>
  </p:cSld>
  <p:clrMapOvr>
    <a:masterClrMapping/>
  </p:clrMapOvr>
  <p:transition spd="slow">
    <p:comb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97033D3-17EA-34EB-C079-02B4AD05E89F}"/>
              </a:ext>
            </a:extLst>
          </p:cNvPr>
          <p:cNvSpPr txBox="1"/>
          <p:nvPr/>
        </p:nvSpPr>
        <p:spPr>
          <a:xfrm>
            <a:off x="1" y="5079"/>
            <a:ext cx="12192000" cy="619276"/>
          </a:xfrm>
          <a:prstGeom prst="rect">
            <a:avLst/>
          </a:prstGeom>
          <a:solidFill>
            <a:srgbClr val="E7EE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21920" tIns="60960" rIns="121920" bIns="60960" rtlCol="0" anchor="ctr">
            <a:normAutofit/>
          </a:bodyPr>
          <a:lstStyle/>
          <a:p>
            <a:pPr algn="ctr" defTabSz="121905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s-ES" sz="2667" b="1" dirty="0">
                <a:solidFill>
                  <a:srgbClr val="145768"/>
                </a:solidFill>
                <a:latin typeface="Amasis MT Pro Black" panose="02040A04050005020304" pitchFamily="18" charset="0"/>
              </a:rPr>
              <a:t>INDICADORES POGD 2025 CAPACIDAD INSTALADA</a:t>
            </a:r>
          </a:p>
        </p:txBody>
      </p:sp>
      <p:pic>
        <p:nvPicPr>
          <p:cNvPr id="7" name="Picture 2" descr="El primer informe del mercado eléctrico que todo el mundo entiende - Grupo  ASE">
            <a:extLst>
              <a:ext uri="{FF2B5EF4-FFF2-40B4-BE49-F238E27FC236}">
                <a16:creationId xmlns:a16="http://schemas.microsoft.com/office/drawing/2014/main" id="{29DDCC08-D238-3B40-435E-9566AC17F2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8758"/>
            <a:ext cx="1753533" cy="150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14BBB27-5236-99C9-EFA6-7FB4F910A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637" y="694603"/>
            <a:ext cx="10242168" cy="650296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148C64E3-8D91-D5ED-4364-C15315F094CD}"/>
              </a:ext>
            </a:extLst>
          </p:cNvPr>
          <p:cNvGraphicFramePr>
            <a:graphicFrameLocks noGrp="1"/>
          </p:cNvGraphicFramePr>
          <p:nvPr/>
        </p:nvGraphicFramePr>
        <p:xfrm>
          <a:off x="1753533" y="1344899"/>
          <a:ext cx="9782936" cy="2006869"/>
        </p:xfrm>
        <a:graphic>
          <a:graphicData uri="http://schemas.openxmlformats.org/drawingml/2006/table">
            <a:tbl>
              <a:tblPr/>
              <a:tblGrid>
                <a:gridCol w="1332559">
                  <a:extLst>
                    <a:ext uri="{9D8B030D-6E8A-4147-A177-3AD203B41FA5}">
                      <a16:colId xmlns:a16="http://schemas.microsoft.com/office/drawing/2014/main" val="307716927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4200493620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264700598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17080667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3853015089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3281299018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3723448867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4033696160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490089171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3098905416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358944305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148869789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3016114340"/>
                    </a:ext>
                  </a:extLst>
                </a:gridCol>
                <a:gridCol w="650029">
                  <a:extLst>
                    <a:ext uri="{9D8B030D-6E8A-4147-A177-3AD203B41FA5}">
                      <a16:colId xmlns:a16="http://schemas.microsoft.com/office/drawing/2014/main" val="1547964389"/>
                    </a:ext>
                  </a:extLst>
                </a:gridCol>
              </a:tblGrid>
              <a:tr h="40175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CONCEPTO</a:t>
                      </a:r>
                    </a:p>
                  </a:txBody>
                  <a:tcPr marL="8734" marR="8734" marT="87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AÑO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ENE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FEB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MAR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ABR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MAY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JUN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JUL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AGO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SEP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OCT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NOV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DIC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6772829"/>
                  </a:ext>
                </a:extLst>
              </a:tr>
              <a:tr h="2882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ocupadas</a:t>
                      </a:r>
                    </a:p>
                  </a:txBody>
                  <a:tcPr marL="8734" marR="8734" marT="87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941192"/>
                  </a:ext>
                </a:extLst>
              </a:tr>
              <a:tr h="2882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habilitadas</a:t>
                      </a:r>
                    </a:p>
                  </a:txBody>
                  <a:tcPr marL="8734" marR="8734" marT="87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1.116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1136844"/>
                  </a:ext>
                </a:extLst>
              </a:tr>
              <a:tr h="17467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2020</a:t>
                      </a:r>
                    </a:p>
                  </a:txBody>
                  <a:tcPr marL="8734" marR="8734" marT="87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2020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698984"/>
                  </a:ext>
                </a:extLst>
              </a:tr>
              <a:tr h="17467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2021</a:t>
                      </a:r>
                    </a:p>
                  </a:txBody>
                  <a:tcPr marL="8734" marR="8734" marT="87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2021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95,9%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94,9%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052579"/>
                  </a:ext>
                </a:extLst>
              </a:tr>
              <a:tr h="17467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2022</a:t>
                      </a:r>
                    </a:p>
                  </a:txBody>
                  <a:tcPr marL="8734" marR="8734" marT="87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2022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96943"/>
                  </a:ext>
                </a:extLst>
              </a:tr>
              <a:tr h="15233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2023</a:t>
                      </a:r>
                    </a:p>
                  </a:txBody>
                  <a:tcPr marL="8734" marR="8734" marT="87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2023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25409"/>
                  </a:ext>
                </a:extLst>
              </a:tr>
              <a:tr h="17175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2024</a:t>
                      </a:r>
                    </a:p>
                  </a:txBody>
                  <a:tcPr marL="8734" marR="8734" marT="87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401459"/>
                  </a:ext>
                </a:extLst>
              </a:tr>
              <a:tr h="17175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2025</a:t>
                      </a:r>
                    </a:p>
                  </a:txBody>
                  <a:tcPr marL="8734" marR="8734" marT="87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045318"/>
                  </a:ext>
                </a:extLst>
              </a:tr>
            </a:tbl>
          </a:graphicData>
        </a:graphic>
      </p:graphicFrame>
      <p:sp>
        <p:nvSpPr>
          <p:cNvPr id="4" name="Flecha: hacia la izquierda 3">
            <a:extLst>
              <a:ext uri="{FF2B5EF4-FFF2-40B4-BE49-F238E27FC236}">
                <a16:creationId xmlns:a16="http://schemas.microsoft.com/office/drawing/2014/main" id="{B0354801-2AF5-42F9-74D5-FDDF5842A55B}"/>
              </a:ext>
            </a:extLst>
          </p:cNvPr>
          <p:cNvSpPr/>
          <p:nvPr/>
        </p:nvSpPr>
        <p:spPr>
          <a:xfrm>
            <a:off x="11189581" y="4112985"/>
            <a:ext cx="860244" cy="58193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6FAE7468-D1FC-CAC6-1778-24CFB0A9918A}"/>
              </a:ext>
            </a:extLst>
          </p:cNvPr>
          <p:cNvSpPr/>
          <p:nvPr/>
        </p:nvSpPr>
        <p:spPr>
          <a:xfrm>
            <a:off x="1433051" y="6637477"/>
            <a:ext cx="93037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>
              <a:defRPr/>
            </a:pP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8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con autorización transitoria en Bogotá  y aplicativo SIRC 31 de enero 2025 </a:t>
            </a: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D91694F-B583-F6E7-9BC1-61F43D00FA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440" y="3506233"/>
            <a:ext cx="7377726" cy="313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545568"/>
      </p:ext>
    </p:extLst>
  </p:cSld>
  <p:clrMapOvr>
    <a:masterClrMapping/>
  </p:clrMapOvr>
  <p:transition spd="slow">
    <p:comb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97033D3-17EA-34EB-C079-02B4AD05E89F}"/>
              </a:ext>
            </a:extLst>
          </p:cNvPr>
          <p:cNvSpPr txBox="1"/>
          <p:nvPr/>
        </p:nvSpPr>
        <p:spPr>
          <a:xfrm>
            <a:off x="1" y="5079"/>
            <a:ext cx="12192000" cy="619276"/>
          </a:xfrm>
          <a:prstGeom prst="rect">
            <a:avLst/>
          </a:prstGeom>
          <a:solidFill>
            <a:srgbClr val="E7EE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21920" tIns="60960" rIns="121920" bIns="60960" rtlCol="0" anchor="ctr">
            <a:normAutofit/>
          </a:bodyPr>
          <a:lstStyle/>
          <a:p>
            <a:pPr algn="ctr" defTabSz="121905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s-ES" sz="2667" b="1" dirty="0">
                <a:solidFill>
                  <a:srgbClr val="145768"/>
                </a:solidFill>
                <a:latin typeface="Amasis MT Pro Black" panose="02040A04050005020304" pitchFamily="18" charset="0"/>
              </a:rPr>
              <a:t>INDICADORES POGD 2025 CAPACIDAD INSTALADA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B11C56D-3CB7-0BD2-B327-C460CCE4679B}"/>
              </a:ext>
            </a:extLst>
          </p:cNvPr>
          <p:cNvSpPr/>
          <p:nvPr/>
        </p:nvSpPr>
        <p:spPr>
          <a:xfrm>
            <a:off x="1733441" y="800901"/>
            <a:ext cx="9287939" cy="379656"/>
          </a:xfrm>
          <a:prstGeom prst="rect">
            <a:avLst/>
          </a:prstGeom>
          <a:solidFill>
            <a:srgbClr val="1457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Porcentaje de ocupación del servicio de Unidad de  Intermedio Adulto en Bogotá, D.C. </a:t>
            </a:r>
          </a:p>
        </p:txBody>
      </p:sp>
      <p:pic>
        <p:nvPicPr>
          <p:cNvPr id="7" name="Picture 2" descr="El primer informe del mercado eléctrico que todo el mundo entiende - Grupo  ASE">
            <a:extLst>
              <a:ext uri="{FF2B5EF4-FFF2-40B4-BE49-F238E27FC236}">
                <a16:creationId xmlns:a16="http://schemas.microsoft.com/office/drawing/2014/main" id="{29DDCC08-D238-3B40-435E-9566AC17F2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09770"/>
            <a:ext cx="1546412" cy="150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814E8008-0CE3-0509-B8BA-DF08FBB93D7F}"/>
              </a:ext>
            </a:extLst>
          </p:cNvPr>
          <p:cNvSpPr/>
          <p:nvPr/>
        </p:nvSpPr>
        <p:spPr>
          <a:xfrm>
            <a:off x="1433051" y="6637477"/>
            <a:ext cx="93037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>
              <a:defRPr/>
            </a:pP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8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con autorización transitoria en Bogotá  y aplicativo SIRC 31 de enero 2025 </a:t>
            </a: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52C45DBD-024E-EF27-F0C4-F648B6670CB5}"/>
              </a:ext>
            </a:extLst>
          </p:cNvPr>
          <p:cNvGraphicFramePr>
            <a:graphicFrameLocks noGrp="1"/>
          </p:cNvGraphicFramePr>
          <p:nvPr/>
        </p:nvGraphicFramePr>
        <p:xfrm>
          <a:off x="1733440" y="1461409"/>
          <a:ext cx="9287942" cy="1707629"/>
        </p:xfrm>
        <a:graphic>
          <a:graphicData uri="http://schemas.openxmlformats.org/drawingml/2006/table">
            <a:tbl>
              <a:tblPr/>
              <a:tblGrid>
                <a:gridCol w="1396227">
                  <a:extLst>
                    <a:ext uri="{9D8B030D-6E8A-4147-A177-3AD203B41FA5}">
                      <a16:colId xmlns:a16="http://schemas.microsoft.com/office/drawing/2014/main" val="2892226906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2092638271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2116385271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159789562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699310093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4136686137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812467440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4049431506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4145533384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3565853822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1086089794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75782853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548526691"/>
                    </a:ext>
                  </a:extLst>
                </a:gridCol>
                <a:gridCol w="607055">
                  <a:extLst>
                    <a:ext uri="{9D8B030D-6E8A-4147-A177-3AD203B41FA5}">
                      <a16:colId xmlns:a16="http://schemas.microsoft.com/office/drawing/2014/main" val="3858345639"/>
                    </a:ext>
                  </a:extLst>
                </a:gridCol>
              </a:tblGrid>
              <a:tr h="34364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CONCEPTO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AÑO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ENE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FEB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ABR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MAY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JUN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JUL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AGO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SEP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OCT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NOV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DIC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07338"/>
                  </a:ext>
                </a:extLst>
              </a:tr>
              <a:tr h="171824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ocupadas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063426"/>
                  </a:ext>
                </a:extLst>
              </a:tr>
              <a:tr h="171824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habilitadas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105497"/>
                  </a:ext>
                </a:extLst>
              </a:tr>
              <a:tr h="171824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2021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2021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2058199"/>
                  </a:ext>
                </a:extLst>
              </a:tr>
              <a:tr h="171824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2022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2022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115537"/>
                  </a:ext>
                </a:extLst>
              </a:tr>
              <a:tr h="171824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2023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2023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755081"/>
                  </a:ext>
                </a:extLst>
              </a:tr>
              <a:tr h="17182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2024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3262284"/>
                  </a:ext>
                </a:extLst>
              </a:tr>
              <a:tr h="171824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2025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86115"/>
                  </a:ext>
                </a:extLst>
              </a:tr>
            </a:tbl>
          </a:graphicData>
        </a:graphic>
      </p:graphicFrame>
      <p:sp>
        <p:nvSpPr>
          <p:cNvPr id="12" name="Flecha: hacia la izquierda 11">
            <a:extLst>
              <a:ext uri="{FF2B5EF4-FFF2-40B4-BE49-F238E27FC236}">
                <a16:creationId xmlns:a16="http://schemas.microsoft.com/office/drawing/2014/main" id="{28462D5F-7345-80F4-0E2B-92D37444BD41}"/>
              </a:ext>
            </a:extLst>
          </p:cNvPr>
          <p:cNvSpPr/>
          <p:nvPr/>
        </p:nvSpPr>
        <p:spPr>
          <a:xfrm>
            <a:off x="11189581" y="4112985"/>
            <a:ext cx="860244" cy="58193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24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BE67EF1-DDFE-5FE7-4CC2-16E12011F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890" y="3348643"/>
            <a:ext cx="7340220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74485"/>
      </p:ext>
    </p:extLst>
  </p:cSld>
  <p:clrMapOvr>
    <a:masterClrMapping/>
  </p:clrMapOvr>
  <p:transition spd="slow"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97033D3-17EA-34EB-C079-02B4AD05E89F}"/>
              </a:ext>
            </a:extLst>
          </p:cNvPr>
          <p:cNvSpPr txBox="1"/>
          <p:nvPr/>
        </p:nvSpPr>
        <p:spPr>
          <a:xfrm>
            <a:off x="1" y="5079"/>
            <a:ext cx="12192000" cy="619276"/>
          </a:xfrm>
          <a:prstGeom prst="rect">
            <a:avLst/>
          </a:prstGeom>
          <a:solidFill>
            <a:srgbClr val="E7EE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21920" tIns="60960" rIns="121920" bIns="60960" rtlCol="0" anchor="ctr">
            <a:normAutofit/>
          </a:bodyPr>
          <a:lstStyle/>
          <a:p>
            <a:pPr algn="ctr" defTabSz="121905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s-ES" sz="2667" b="1" dirty="0">
                <a:solidFill>
                  <a:srgbClr val="145768"/>
                </a:solidFill>
                <a:latin typeface="Amasis MT Pro Black" panose="02040A04050005020304" pitchFamily="18" charset="0"/>
              </a:rPr>
              <a:t>INDICADORES POGD 2025 CAPACIDAD INSTALADA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B11C56D-3CB7-0BD2-B327-C460CCE4679B}"/>
              </a:ext>
            </a:extLst>
          </p:cNvPr>
          <p:cNvSpPr/>
          <p:nvPr/>
        </p:nvSpPr>
        <p:spPr>
          <a:xfrm>
            <a:off x="1733441" y="800901"/>
            <a:ext cx="9287939" cy="379656"/>
          </a:xfrm>
          <a:prstGeom prst="rect">
            <a:avLst/>
          </a:prstGeom>
          <a:solidFill>
            <a:srgbClr val="1457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Porcentaje de ocupación del servicio de Unidad de  Hospitalización Pediatría en Bogotá, D.C. </a:t>
            </a:r>
          </a:p>
        </p:txBody>
      </p:sp>
      <p:pic>
        <p:nvPicPr>
          <p:cNvPr id="7" name="Picture 2" descr="El primer informe del mercado eléctrico que todo el mundo entiende - Grupo  ASE">
            <a:extLst>
              <a:ext uri="{FF2B5EF4-FFF2-40B4-BE49-F238E27FC236}">
                <a16:creationId xmlns:a16="http://schemas.microsoft.com/office/drawing/2014/main" id="{29DDCC08-D238-3B40-435E-9566AC17F2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355"/>
            <a:ext cx="1546412" cy="150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676CA839-BDCE-0F4D-1D19-3D40DA7505B6}"/>
              </a:ext>
            </a:extLst>
          </p:cNvPr>
          <p:cNvSpPr/>
          <p:nvPr/>
        </p:nvSpPr>
        <p:spPr>
          <a:xfrm>
            <a:off x="1433051" y="6637477"/>
            <a:ext cx="93037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>
              <a:defRPr/>
            </a:pP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8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con autorización transitoria en Bogotá  y aplicativo SIRC 31 de enero 2025 </a:t>
            </a: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10" name="Flecha: hacia la izquierda 9">
            <a:extLst>
              <a:ext uri="{FF2B5EF4-FFF2-40B4-BE49-F238E27FC236}">
                <a16:creationId xmlns:a16="http://schemas.microsoft.com/office/drawing/2014/main" id="{F7D91FBA-34AB-0BEA-2F15-44A25628207B}"/>
              </a:ext>
            </a:extLst>
          </p:cNvPr>
          <p:cNvSpPr/>
          <p:nvPr/>
        </p:nvSpPr>
        <p:spPr>
          <a:xfrm>
            <a:off x="11189581" y="4112985"/>
            <a:ext cx="860244" cy="58193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240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6102407E-CB76-F1E1-4EEE-C5A56CA0BAC9}"/>
              </a:ext>
            </a:extLst>
          </p:cNvPr>
          <p:cNvGraphicFramePr>
            <a:graphicFrameLocks noGrp="1"/>
          </p:cNvGraphicFramePr>
          <p:nvPr/>
        </p:nvGraphicFramePr>
        <p:xfrm>
          <a:off x="1730463" y="1375994"/>
          <a:ext cx="9303746" cy="1872084"/>
        </p:xfrm>
        <a:graphic>
          <a:graphicData uri="http://schemas.openxmlformats.org/drawingml/2006/table">
            <a:tbl>
              <a:tblPr/>
              <a:tblGrid>
                <a:gridCol w="1398602">
                  <a:extLst>
                    <a:ext uri="{9D8B030D-6E8A-4147-A177-3AD203B41FA5}">
                      <a16:colId xmlns:a16="http://schemas.microsoft.com/office/drawing/2014/main" val="3573309514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993118148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460775040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181685867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4177084010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2111523356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2681092352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2287071642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1253128571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2962649360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1559139248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1515604058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4171098367"/>
                    </a:ext>
                  </a:extLst>
                </a:gridCol>
                <a:gridCol w="608088">
                  <a:extLst>
                    <a:ext uri="{9D8B030D-6E8A-4147-A177-3AD203B41FA5}">
                      <a16:colId xmlns:a16="http://schemas.microsoft.com/office/drawing/2014/main" val="467362198"/>
                    </a:ext>
                  </a:extLst>
                </a:gridCol>
              </a:tblGrid>
              <a:tr h="20712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CONCEPTO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AÑO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ENE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FEB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ABR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MAY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JUN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JUL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AGO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SEP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OCT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NOV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DIC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1391038"/>
                  </a:ext>
                </a:extLst>
              </a:tr>
              <a:tr h="304299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ocupadas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1429796"/>
                  </a:ext>
                </a:extLst>
              </a:tr>
              <a:tr h="304299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habilitadas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4085554"/>
                  </a:ext>
                </a:extLst>
              </a:tr>
              <a:tr h="207129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2021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2021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697931"/>
                  </a:ext>
                </a:extLst>
              </a:tr>
              <a:tr h="207129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2022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2022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91,0%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11976"/>
                  </a:ext>
                </a:extLst>
              </a:tr>
              <a:tr h="207129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2023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2023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868219"/>
                  </a:ext>
                </a:extLst>
              </a:tr>
              <a:tr h="217485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2024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91,8%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5493946"/>
                  </a:ext>
                </a:extLst>
              </a:tr>
              <a:tr h="217485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2025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5217312"/>
                  </a:ext>
                </a:extLst>
              </a:tr>
            </a:tbl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1142A3B3-2392-13F4-A281-578D3739D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5890" y="3388163"/>
            <a:ext cx="7340220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18021"/>
      </p:ext>
    </p:extLst>
  </p:cSld>
  <p:clrMapOvr>
    <a:masterClrMapping/>
  </p:clrMapOvr>
  <p:transition spd="slow">
    <p:comb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97033D3-17EA-34EB-C079-02B4AD05E89F}"/>
              </a:ext>
            </a:extLst>
          </p:cNvPr>
          <p:cNvSpPr txBox="1"/>
          <p:nvPr/>
        </p:nvSpPr>
        <p:spPr>
          <a:xfrm>
            <a:off x="1" y="5079"/>
            <a:ext cx="12192000" cy="619276"/>
          </a:xfrm>
          <a:prstGeom prst="rect">
            <a:avLst/>
          </a:prstGeom>
          <a:solidFill>
            <a:srgbClr val="E7EE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21920" tIns="60960" rIns="121920" bIns="60960" rtlCol="0" anchor="ctr">
            <a:normAutofit/>
          </a:bodyPr>
          <a:lstStyle/>
          <a:p>
            <a:pPr algn="ctr" defTabSz="121905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s-ES" sz="2667" b="1" dirty="0">
                <a:solidFill>
                  <a:srgbClr val="145768"/>
                </a:solidFill>
                <a:latin typeface="Amasis MT Pro Black" panose="02040A04050005020304" pitchFamily="18" charset="0"/>
              </a:rPr>
              <a:t>INDICADORES POGD 2025 CAPACIDAD INSTALADA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B11C56D-3CB7-0BD2-B327-C460CCE4679B}"/>
              </a:ext>
            </a:extLst>
          </p:cNvPr>
          <p:cNvSpPr/>
          <p:nvPr/>
        </p:nvSpPr>
        <p:spPr>
          <a:xfrm>
            <a:off x="1733441" y="800901"/>
            <a:ext cx="9287939" cy="666977"/>
          </a:xfrm>
          <a:prstGeom prst="rect">
            <a:avLst/>
          </a:prstGeom>
          <a:solidFill>
            <a:srgbClr val="1457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Porcentaje de ocupación del servicio de Unidad de Unidad de Cuidado Intensivo Pediátrico</a:t>
            </a:r>
          </a:p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Bogotá, D.C. </a:t>
            </a:r>
          </a:p>
        </p:txBody>
      </p:sp>
      <p:pic>
        <p:nvPicPr>
          <p:cNvPr id="9" name="Picture 2" descr="El primer informe del mercado eléctrico que todo el mundo entiende - Grupo  ASE">
            <a:extLst>
              <a:ext uri="{FF2B5EF4-FFF2-40B4-BE49-F238E27FC236}">
                <a16:creationId xmlns:a16="http://schemas.microsoft.com/office/drawing/2014/main" id="{F47631A8-D215-4196-95E2-1B096CCEC9D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53398"/>
            <a:ext cx="1733441" cy="150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F3BDBB2E-DFC0-FCA2-99C8-68138745EF35}"/>
              </a:ext>
            </a:extLst>
          </p:cNvPr>
          <p:cNvSpPr/>
          <p:nvPr/>
        </p:nvSpPr>
        <p:spPr>
          <a:xfrm>
            <a:off x="1433051" y="6637477"/>
            <a:ext cx="93037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>
              <a:defRPr/>
            </a:pP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8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con autorización transitoria en Bogotá  y aplicativo SIRC 31 de enero 2025 </a:t>
            </a: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7" name="Flecha: hacia la izquierda 6">
            <a:extLst>
              <a:ext uri="{FF2B5EF4-FFF2-40B4-BE49-F238E27FC236}">
                <a16:creationId xmlns:a16="http://schemas.microsoft.com/office/drawing/2014/main" id="{BFDB63F4-10BF-9046-0024-2ADB73519922}"/>
              </a:ext>
            </a:extLst>
          </p:cNvPr>
          <p:cNvSpPr/>
          <p:nvPr/>
        </p:nvSpPr>
        <p:spPr>
          <a:xfrm>
            <a:off x="11189581" y="4112985"/>
            <a:ext cx="860244" cy="58193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240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C9884E4C-D49D-6666-FC4C-1A08D87DF772}"/>
              </a:ext>
            </a:extLst>
          </p:cNvPr>
          <p:cNvGraphicFramePr>
            <a:graphicFrameLocks noGrp="1"/>
          </p:cNvGraphicFramePr>
          <p:nvPr/>
        </p:nvGraphicFramePr>
        <p:xfrm>
          <a:off x="1817915" y="1637019"/>
          <a:ext cx="9602754" cy="1696988"/>
        </p:xfrm>
        <a:graphic>
          <a:graphicData uri="http://schemas.openxmlformats.org/drawingml/2006/table">
            <a:tbl>
              <a:tblPr/>
              <a:tblGrid>
                <a:gridCol w="1443551">
                  <a:extLst>
                    <a:ext uri="{9D8B030D-6E8A-4147-A177-3AD203B41FA5}">
                      <a16:colId xmlns:a16="http://schemas.microsoft.com/office/drawing/2014/main" val="3113482167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4288343325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664493358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1234850126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3982598683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3474825280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3778295250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3801326839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4118392277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100246260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3273681485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3791059670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4161752862"/>
                    </a:ext>
                  </a:extLst>
                </a:gridCol>
                <a:gridCol w="627631">
                  <a:extLst>
                    <a:ext uri="{9D8B030D-6E8A-4147-A177-3AD203B41FA5}">
                      <a16:colId xmlns:a16="http://schemas.microsoft.com/office/drawing/2014/main" val="3198180342"/>
                    </a:ext>
                  </a:extLst>
                </a:gridCol>
              </a:tblGrid>
              <a:tr h="18985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CONCEPTO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AÑO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ENE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FEB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ABR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MAY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JUN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JUL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AGO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SEP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OCT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NOV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DIC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461813"/>
                  </a:ext>
                </a:extLst>
              </a:tr>
              <a:tr h="27892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ocupadas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30987"/>
                  </a:ext>
                </a:extLst>
              </a:tr>
              <a:tr h="27892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habilitadas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4929578"/>
                  </a:ext>
                </a:extLst>
              </a:tr>
              <a:tr h="18985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2021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2021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765489"/>
                  </a:ext>
                </a:extLst>
              </a:tr>
              <a:tr h="18985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2022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2022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92,3%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92,1%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364176"/>
                  </a:ext>
                </a:extLst>
              </a:tr>
              <a:tr h="18985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2023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2023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380814"/>
                  </a:ext>
                </a:extLst>
              </a:tr>
              <a:tr h="18985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2024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91,9%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4224744"/>
                  </a:ext>
                </a:extLst>
              </a:tr>
              <a:tr h="18985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2025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1150915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24B3A911-6AE9-8EEF-34E0-CD9E08B53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7300" y="3429000"/>
            <a:ext cx="7340220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29684"/>
      </p:ext>
    </p:extLst>
  </p:cSld>
  <p:clrMapOvr>
    <a:masterClrMapping/>
  </p:clrMapOvr>
  <p:transition spd="slow">
    <p:comb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97033D3-17EA-34EB-C079-02B4AD05E89F}"/>
              </a:ext>
            </a:extLst>
          </p:cNvPr>
          <p:cNvSpPr txBox="1"/>
          <p:nvPr/>
        </p:nvSpPr>
        <p:spPr>
          <a:xfrm>
            <a:off x="1" y="5079"/>
            <a:ext cx="12192000" cy="619276"/>
          </a:xfrm>
          <a:prstGeom prst="rect">
            <a:avLst/>
          </a:prstGeom>
          <a:solidFill>
            <a:srgbClr val="E7EE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21920" tIns="60960" rIns="121920" bIns="60960" rtlCol="0" anchor="ctr">
            <a:normAutofit/>
          </a:bodyPr>
          <a:lstStyle/>
          <a:p>
            <a:pPr algn="ctr" defTabSz="121905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s-ES" sz="2667" b="1" dirty="0">
                <a:solidFill>
                  <a:srgbClr val="145768"/>
                </a:solidFill>
                <a:latin typeface="Amasis MT Pro Black" panose="02040A04050005020304" pitchFamily="18" charset="0"/>
              </a:rPr>
              <a:t>INDICADORES POGD 2025 CAPACIDAD INSTALADA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B11C56D-3CB7-0BD2-B327-C460CCE4679B}"/>
              </a:ext>
            </a:extLst>
          </p:cNvPr>
          <p:cNvSpPr/>
          <p:nvPr/>
        </p:nvSpPr>
        <p:spPr>
          <a:xfrm>
            <a:off x="1733441" y="800901"/>
            <a:ext cx="9287939" cy="666977"/>
          </a:xfrm>
          <a:prstGeom prst="rect">
            <a:avLst/>
          </a:prstGeom>
          <a:solidFill>
            <a:srgbClr val="1457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Porcentaje de ocupación del servicio de Unidad de Unidad de Cuidado Intermedio Pediátrico</a:t>
            </a:r>
          </a:p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Bogotá, D.C. </a:t>
            </a:r>
          </a:p>
        </p:txBody>
      </p:sp>
      <p:pic>
        <p:nvPicPr>
          <p:cNvPr id="7" name="Picture 2" descr="El primer informe del mercado eléctrico que todo el mundo entiende - Grupo  ASE">
            <a:extLst>
              <a:ext uri="{FF2B5EF4-FFF2-40B4-BE49-F238E27FC236}">
                <a16:creationId xmlns:a16="http://schemas.microsoft.com/office/drawing/2014/main" id="{29DDCC08-D238-3B40-435E-9566AC17F2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5185"/>
            <a:ext cx="1733442" cy="167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FABEAE3E-4D3C-8414-23AD-C0513F545982}"/>
              </a:ext>
            </a:extLst>
          </p:cNvPr>
          <p:cNvSpPr/>
          <p:nvPr/>
        </p:nvSpPr>
        <p:spPr>
          <a:xfrm>
            <a:off x="1433051" y="6637477"/>
            <a:ext cx="93037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>
              <a:defRPr/>
            </a:pP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8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con autorización transitoria en Bogotá  y aplicativo SIRC 31 de enero 2025 </a:t>
            </a: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10" name="Flecha: hacia la izquierda 9">
            <a:extLst>
              <a:ext uri="{FF2B5EF4-FFF2-40B4-BE49-F238E27FC236}">
                <a16:creationId xmlns:a16="http://schemas.microsoft.com/office/drawing/2014/main" id="{4981406A-D974-0D97-0A19-93337FCC31B1}"/>
              </a:ext>
            </a:extLst>
          </p:cNvPr>
          <p:cNvSpPr/>
          <p:nvPr/>
        </p:nvSpPr>
        <p:spPr>
          <a:xfrm>
            <a:off x="11189581" y="4112985"/>
            <a:ext cx="860244" cy="58193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240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C8563C59-BA66-DBAD-C534-8860C65BDE50}"/>
              </a:ext>
            </a:extLst>
          </p:cNvPr>
          <p:cNvGraphicFramePr>
            <a:graphicFrameLocks noGrp="1"/>
          </p:cNvGraphicFramePr>
          <p:nvPr/>
        </p:nvGraphicFramePr>
        <p:xfrm>
          <a:off x="1733441" y="1731153"/>
          <a:ext cx="10023136" cy="1795814"/>
        </p:xfrm>
        <a:graphic>
          <a:graphicData uri="http://schemas.openxmlformats.org/drawingml/2006/table">
            <a:tbl>
              <a:tblPr/>
              <a:tblGrid>
                <a:gridCol w="1506745">
                  <a:extLst>
                    <a:ext uri="{9D8B030D-6E8A-4147-A177-3AD203B41FA5}">
                      <a16:colId xmlns:a16="http://schemas.microsoft.com/office/drawing/2014/main" val="4125255678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289344560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3913464161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2517948069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4104745868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2795068170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33656544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2638344564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3743060205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1314123186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2566266370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2072891550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1125337411"/>
                    </a:ext>
                  </a:extLst>
                </a:gridCol>
                <a:gridCol w="655107">
                  <a:extLst>
                    <a:ext uri="{9D8B030D-6E8A-4147-A177-3AD203B41FA5}">
                      <a16:colId xmlns:a16="http://schemas.microsoft.com/office/drawing/2014/main" val="794306119"/>
                    </a:ext>
                  </a:extLst>
                </a:gridCol>
              </a:tblGrid>
              <a:tr h="29257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CONCEPTO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AÑO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ENE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FEB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ABR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MAY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JUN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JUL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AGO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SEP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OCT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NOV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DIC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568582"/>
                  </a:ext>
                </a:extLst>
              </a:tr>
              <a:tr h="292576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Número de camas ocupadas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638450"/>
                  </a:ext>
                </a:extLst>
              </a:tr>
              <a:tr h="20177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número de camas habilitadas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2424702"/>
                  </a:ext>
                </a:extLst>
              </a:tr>
              <a:tr h="20177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2021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2021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564626"/>
                  </a:ext>
                </a:extLst>
              </a:tr>
              <a:tr h="20177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2022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2022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677179"/>
                  </a:ext>
                </a:extLst>
              </a:tr>
              <a:tr h="20177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2023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2023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92845"/>
                  </a:ext>
                </a:extLst>
              </a:tr>
              <a:tr h="20177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2024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003488"/>
                  </a:ext>
                </a:extLst>
              </a:tr>
              <a:tr h="20177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2025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643007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0D6941BB-94E7-7C0F-9808-DB52ED3BE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040" y="3598102"/>
            <a:ext cx="7175310" cy="30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052063"/>
      </p:ext>
    </p:extLst>
  </p:cSld>
  <p:clrMapOvr>
    <a:masterClrMapping/>
  </p:clrMapOvr>
  <p:transition spd="slow"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694932" y="181069"/>
            <a:ext cx="3932237" cy="943824"/>
          </a:xfrm>
          <a:prstGeom prst="rect">
            <a:avLst/>
          </a:prstGeom>
        </p:spPr>
        <p:txBody>
          <a:bodyPr spcFirstLastPara="1" lIns="91425" tIns="91425" rIns="91425" bIns="91425" anchor="b" anchorCtr="0">
            <a:normAutofit/>
          </a:bodyPr>
          <a:lstStyle/>
          <a:p>
            <a:pPr marL="0" lv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kern="1200" dirty="0">
                <a:solidFill>
                  <a:srgbClr val="285B6A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9" name="Google Shape;111;p15">
            <a:extLst>
              <a:ext uri="{FF2B5EF4-FFF2-40B4-BE49-F238E27FC236}">
                <a16:creationId xmlns:a16="http://schemas.microsoft.com/office/drawing/2014/main" id="{EC8EE442-6685-457A-C2C1-8140532E24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8481343"/>
              </p:ext>
            </p:extLst>
          </p:nvPr>
        </p:nvGraphicFramePr>
        <p:xfrm>
          <a:off x="973393" y="1321806"/>
          <a:ext cx="9881419" cy="50789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3543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97033D3-17EA-34EB-C079-02B4AD05E89F}"/>
              </a:ext>
            </a:extLst>
          </p:cNvPr>
          <p:cNvSpPr txBox="1"/>
          <p:nvPr/>
        </p:nvSpPr>
        <p:spPr>
          <a:xfrm>
            <a:off x="1" y="5079"/>
            <a:ext cx="12192000" cy="619276"/>
          </a:xfrm>
          <a:prstGeom prst="rect">
            <a:avLst/>
          </a:prstGeom>
          <a:solidFill>
            <a:srgbClr val="E7EE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21920" tIns="60960" rIns="121920" bIns="60960" rtlCol="0" anchor="ctr">
            <a:normAutofit/>
          </a:bodyPr>
          <a:lstStyle/>
          <a:p>
            <a:pPr algn="ctr" defTabSz="121905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s-ES" sz="2667" b="1" dirty="0">
                <a:solidFill>
                  <a:srgbClr val="145768"/>
                </a:solidFill>
                <a:latin typeface="Amasis MT Pro Black" panose="02040A04050005020304" pitchFamily="18" charset="0"/>
              </a:rPr>
              <a:t>INDICADORES POGD 2025 CAPACIDAD INSTALADA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B11C56D-3CB7-0BD2-B327-C460CCE4679B}"/>
              </a:ext>
            </a:extLst>
          </p:cNvPr>
          <p:cNvSpPr/>
          <p:nvPr/>
        </p:nvSpPr>
        <p:spPr>
          <a:xfrm>
            <a:off x="1733441" y="800901"/>
            <a:ext cx="9287939" cy="666977"/>
          </a:xfrm>
          <a:prstGeom prst="rect">
            <a:avLst/>
          </a:prstGeom>
          <a:solidFill>
            <a:srgbClr val="1457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Porcentaje de ocupación del servicio de Unidad de Hospitalización Neonatal </a:t>
            </a:r>
          </a:p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Bogotá, D.C. </a:t>
            </a:r>
          </a:p>
        </p:txBody>
      </p:sp>
      <p:pic>
        <p:nvPicPr>
          <p:cNvPr id="7" name="Picture 2" descr="El primer informe del mercado eléctrico que todo el mundo entiende - Grupo  ASE">
            <a:extLst>
              <a:ext uri="{FF2B5EF4-FFF2-40B4-BE49-F238E27FC236}">
                <a16:creationId xmlns:a16="http://schemas.microsoft.com/office/drawing/2014/main" id="{29DDCC08-D238-3B40-435E-9566AC17F2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5971"/>
            <a:ext cx="1922106" cy="150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604366ED-4A18-C008-A7F8-221F72054768}"/>
              </a:ext>
            </a:extLst>
          </p:cNvPr>
          <p:cNvSpPr/>
          <p:nvPr/>
        </p:nvSpPr>
        <p:spPr>
          <a:xfrm>
            <a:off x="1433051" y="6637477"/>
            <a:ext cx="93037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>
              <a:defRPr/>
            </a:pP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8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con autorización transitoria en Bogotá  y aplicativo SIRC 31 de enero 2025 </a:t>
            </a: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10" name="Flecha: hacia la izquierda 9">
            <a:extLst>
              <a:ext uri="{FF2B5EF4-FFF2-40B4-BE49-F238E27FC236}">
                <a16:creationId xmlns:a16="http://schemas.microsoft.com/office/drawing/2014/main" id="{CA6AB6FC-53D4-0FEA-9FC8-92363A26D690}"/>
              </a:ext>
            </a:extLst>
          </p:cNvPr>
          <p:cNvSpPr/>
          <p:nvPr/>
        </p:nvSpPr>
        <p:spPr>
          <a:xfrm>
            <a:off x="11189581" y="4112985"/>
            <a:ext cx="860244" cy="58193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240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F7C1A8C3-CD76-7684-6FFC-4D753F4933DA}"/>
              </a:ext>
            </a:extLst>
          </p:cNvPr>
          <p:cNvGraphicFramePr>
            <a:graphicFrameLocks noGrp="1"/>
          </p:cNvGraphicFramePr>
          <p:nvPr/>
        </p:nvGraphicFramePr>
        <p:xfrm>
          <a:off x="1994751" y="1542974"/>
          <a:ext cx="9509898" cy="1731761"/>
        </p:xfrm>
        <a:graphic>
          <a:graphicData uri="http://schemas.openxmlformats.org/drawingml/2006/table">
            <a:tbl>
              <a:tblPr/>
              <a:tblGrid>
                <a:gridCol w="1429592">
                  <a:extLst>
                    <a:ext uri="{9D8B030D-6E8A-4147-A177-3AD203B41FA5}">
                      <a16:colId xmlns:a16="http://schemas.microsoft.com/office/drawing/2014/main" val="1103608400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855204350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1939947680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2120833654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2501409629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2975070540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179554622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2021155100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2535461179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2346184816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2605773582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797731668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2390134782"/>
                    </a:ext>
                  </a:extLst>
                </a:gridCol>
                <a:gridCol w="621562">
                  <a:extLst>
                    <a:ext uri="{9D8B030D-6E8A-4147-A177-3AD203B41FA5}">
                      <a16:colId xmlns:a16="http://schemas.microsoft.com/office/drawing/2014/main" val="1812871311"/>
                    </a:ext>
                  </a:extLst>
                </a:gridCol>
              </a:tblGrid>
              <a:tr h="29801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CONCEPTO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AÑO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ENE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FEB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ABR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MAY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JUN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JUL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AGO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SEP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OCT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NOV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DIC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969948"/>
                  </a:ext>
                </a:extLst>
              </a:tr>
              <a:tr h="26534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ocupadas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6796447"/>
                  </a:ext>
                </a:extLst>
              </a:tr>
              <a:tr h="26534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habilitadas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095795"/>
                  </a:ext>
                </a:extLst>
              </a:tr>
              <a:tr h="18061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2021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2021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421772"/>
                  </a:ext>
                </a:extLst>
              </a:tr>
              <a:tr h="18061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2022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2022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92,3%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94,5%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89,2%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6A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812760"/>
                  </a:ext>
                </a:extLst>
              </a:tr>
              <a:tr h="18061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2023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2023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147842"/>
                  </a:ext>
                </a:extLst>
              </a:tr>
              <a:tr h="18061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2024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3626339"/>
                  </a:ext>
                </a:extLst>
              </a:tr>
              <a:tr h="18061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2025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9273536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E5F8A4D5-916D-E774-4C07-9535F7832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740" y="3401491"/>
            <a:ext cx="7340220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269842"/>
      </p:ext>
    </p:extLst>
  </p:cSld>
  <p:clrMapOvr>
    <a:masterClrMapping/>
  </p:clrMapOvr>
  <p:transition spd="slow"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97033D3-17EA-34EB-C079-02B4AD05E89F}"/>
              </a:ext>
            </a:extLst>
          </p:cNvPr>
          <p:cNvSpPr txBox="1"/>
          <p:nvPr/>
        </p:nvSpPr>
        <p:spPr>
          <a:xfrm>
            <a:off x="1" y="5079"/>
            <a:ext cx="12192000" cy="619276"/>
          </a:xfrm>
          <a:prstGeom prst="rect">
            <a:avLst/>
          </a:prstGeom>
          <a:solidFill>
            <a:srgbClr val="E7EE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21920" tIns="60960" rIns="121920" bIns="60960" rtlCol="0" anchor="ctr">
            <a:normAutofit/>
          </a:bodyPr>
          <a:lstStyle/>
          <a:p>
            <a:pPr algn="ctr" defTabSz="121905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s-ES" sz="2667" b="1" dirty="0">
                <a:solidFill>
                  <a:srgbClr val="145768"/>
                </a:solidFill>
                <a:latin typeface="Amasis MT Pro Black" panose="02040A04050005020304" pitchFamily="18" charset="0"/>
              </a:rPr>
              <a:t>INDICADORES POGD 2025 CAPACIDAD INSTALADA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B11C56D-3CB7-0BD2-B327-C460CCE4679B}"/>
              </a:ext>
            </a:extLst>
          </p:cNvPr>
          <p:cNvSpPr/>
          <p:nvPr/>
        </p:nvSpPr>
        <p:spPr>
          <a:xfrm>
            <a:off x="1733441" y="800901"/>
            <a:ext cx="9287939" cy="666977"/>
          </a:xfrm>
          <a:prstGeom prst="rect">
            <a:avLst/>
          </a:prstGeom>
          <a:solidFill>
            <a:srgbClr val="1457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Porcentaje de ocupación del servicio de Unidad de Cuidado Intensivo Neonatal </a:t>
            </a:r>
          </a:p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Bogotá, D.C. </a:t>
            </a:r>
          </a:p>
        </p:txBody>
      </p:sp>
      <p:pic>
        <p:nvPicPr>
          <p:cNvPr id="7" name="Picture 2" descr="El primer informe del mercado eléctrico que todo el mundo entiende - Grupo  ASE">
            <a:extLst>
              <a:ext uri="{FF2B5EF4-FFF2-40B4-BE49-F238E27FC236}">
                <a16:creationId xmlns:a16="http://schemas.microsoft.com/office/drawing/2014/main" id="{29DDCC08-D238-3B40-435E-9566AC17F2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92784"/>
            <a:ext cx="1627094" cy="120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DB12A30-13F5-0568-51EE-B80DA3EAB187}"/>
              </a:ext>
            </a:extLst>
          </p:cNvPr>
          <p:cNvSpPr/>
          <p:nvPr/>
        </p:nvSpPr>
        <p:spPr>
          <a:xfrm>
            <a:off x="1433051" y="6637477"/>
            <a:ext cx="93037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>
              <a:defRPr/>
            </a:pP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8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con autorización transitoria en Bogotá  y aplicativo SIRC 31 de enero 2025 </a:t>
            </a: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10" name="Flecha: hacia la izquierda 9">
            <a:extLst>
              <a:ext uri="{FF2B5EF4-FFF2-40B4-BE49-F238E27FC236}">
                <a16:creationId xmlns:a16="http://schemas.microsoft.com/office/drawing/2014/main" id="{DCE4ADBB-1D12-EA67-127E-89F436771FFA}"/>
              </a:ext>
            </a:extLst>
          </p:cNvPr>
          <p:cNvSpPr/>
          <p:nvPr/>
        </p:nvSpPr>
        <p:spPr>
          <a:xfrm>
            <a:off x="11189581" y="4112985"/>
            <a:ext cx="860244" cy="58193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240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367441C0-9B1B-1FA7-0EFA-38713E5699ED}"/>
              </a:ext>
            </a:extLst>
          </p:cNvPr>
          <p:cNvGraphicFramePr>
            <a:graphicFrameLocks noGrp="1"/>
          </p:cNvGraphicFramePr>
          <p:nvPr/>
        </p:nvGraphicFramePr>
        <p:xfrm>
          <a:off x="1676401" y="1631186"/>
          <a:ext cx="10373429" cy="1705264"/>
        </p:xfrm>
        <a:graphic>
          <a:graphicData uri="http://schemas.openxmlformats.org/drawingml/2006/table">
            <a:tbl>
              <a:tblPr/>
              <a:tblGrid>
                <a:gridCol w="1559403">
                  <a:extLst>
                    <a:ext uri="{9D8B030D-6E8A-4147-A177-3AD203B41FA5}">
                      <a16:colId xmlns:a16="http://schemas.microsoft.com/office/drawing/2014/main" val="1001745461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3865139891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3061933326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1623793698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1126534140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2598561472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3535064417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1468311639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87870124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1396613306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3609478687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3294770339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2636630425"/>
                    </a:ext>
                  </a:extLst>
                </a:gridCol>
                <a:gridCol w="678002">
                  <a:extLst>
                    <a:ext uri="{9D8B030D-6E8A-4147-A177-3AD203B41FA5}">
                      <a16:colId xmlns:a16="http://schemas.microsoft.com/office/drawing/2014/main" val="1765969073"/>
                    </a:ext>
                  </a:extLst>
                </a:gridCol>
              </a:tblGrid>
              <a:tr h="21315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CONCEPTO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AÑO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ENE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FEB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ABR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MAY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JUN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JUL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AGO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SEP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OCT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NOV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DIC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879605"/>
                  </a:ext>
                </a:extLst>
              </a:tr>
              <a:tr h="21315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ocupadas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579534"/>
                  </a:ext>
                </a:extLst>
              </a:tr>
              <a:tr h="21315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Numero de camas habilitadas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9592612"/>
                  </a:ext>
                </a:extLst>
              </a:tr>
              <a:tr h="21315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2021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2021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85609"/>
                  </a:ext>
                </a:extLst>
              </a:tr>
              <a:tr h="21315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2022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2022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4736085"/>
                  </a:ext>
                </a:extLst>
              </a:tr>
              <a:tr h="21315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2023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2023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0121788"/>
                  </a:ext>
                </a:extLst>
              </a:tr>
              <a:tr h="21315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2024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535351"/>
                  </a:ext>
                </a:extLst>
              </a:tr>
              <a:tr h="213158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2024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7457268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D58E4179-A31D-FDE7-6A53-63F6232A6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815" y="3429000"/>
            <a:ext cx="7340220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576955"/>
      </p:ext>
    </p:extLst>
  </p:cSld>
  <p:clrMapOvr>
    <a:masterClrMapping/>
  </p:clrMapOvr>
  <p:transition spd="slow">
    <p:comb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97033D3-17EA-34EB-C079-02B4AD05E89F}"/>
              </a:ext>
            </a:extLst>
          </p:cNvPr>
          <p:cNvSpPr txBox="1"/>
          <p:nvPr/>
        </p:nvSpPr>
        <p:spPr>
          <a:xfrm>
            <a:off x="1" y="5079"/>
            <a:ext cx="12192000" cy="619276"/>
          </a:xfrm>
          <a:prstGeom prst="rect">
            <a:avLst/>
          </a:prstGeom>
          <a:solidFill>
            <a:srgbClr val="E7EE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21920" tIns="60960" rIns="121920" bIns="60960" rtlCol="0" anchor="ctr">
            <a:normAutofit/>
          </a:bodyPr>
          <a:lstStyle/>
          <a:p>
            <a:pPr algn="ctr" defTabSz="121905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s-ES" sz="2667" b="1" dirty="0">
                <a:solidFill>
                  <a:srgbClr val="145768"/>
                </a:solidFill>
                <a:latin typeface="Amasis MT Pro Black" panose="02040A04050005020304" pitchFamily="18" charset="0"/>
              </a:rPr>
              <a:t>INDICADORES POGD 2025 CAPACIDAD INSTALADA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B11C56D-3CB7-0BD2-B327-C460CCE4679B}"/>
              </a:ext>
            </a:extLst>
          </p:cNvPr>
          <p:cNvSpPr/>
          <p:nvPr/>
        </p:nvSpPr>
        <p:spPr>
          <a:xfrm>
            <a:off x="1733441" y="800901"/>
            <a:ext cx="9287939" cy="666977"/>
          </a:xfrm>
          <a:prstGeom prst="rect">
            <a:avLst/>
          </a:prstGeom>
          <a:solidFill>
            <a:srgbClr val="14576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Porcentaje de ocupación del servicio de Unidad de Cuidado Intermedio Neonatal </a:t>
            </a:r>
          </a:p>
          <a:p>
            <a:pPr algn="ctr" defTabSz="914377"/>
            <a:r>
              <a:rPr lang="es-CO" sz="1867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Bogotá, D.C. </a:t>
            </a:r>
          </a:p>
        </p:txBody>
      </p:sp>
      <p:pic>
        <p:nvPicPr>
          <p:cNvPr id="7" name="Picture 2" descr="El primer informe del mercado eléctrico que todo el mundo entiende - Grupo  ASE">
            <a:extLst>
              <a:ext uri="{FF2B5EF4-FFF2-40B4-BE49-F238E27FC236}">
                <a16:creationId xmlns:a16="http://schemas.microsoft.com/office/drawing/2014/main" id="{29DDCC08-D238-3B40-435E-9566AC17F2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9" y="850177"/>
            <a:ext cx="1649282" cy="150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BF7F76EF-7329-37C1-E67B-48410695C745}"/>
              </a:ext>
            </a:extLst>
          </p:cNvPr>
          <p:cNvSpPr/>
          <p:nvPr/>
        </p:nvSpPr>
        <p:spPr>
          <a:xfrm>
            <a:off x="1433051" y="6637477"/>
            <a:ext cx="93037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>
              <a:defRPr/>
            </a:pP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8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con autorización transitoria en Bogotá  y aplicativo SIRC 31 de enero 2025 </a:t>
            </a:r>
            <a:r>
              <a:rPr lang="es-CO" sz="8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10" name="Flecha: hacia la izquierda 9">
            <a:extLst>
              <a:ext uri="{FF2B5EF4-FFF2-40B4-BE49-F238E27FC236}">
                <a16:creationId xmlns:a16="http://schemas.microsoft.com/office/drawing/2014/main" id="{6DF9C282-566C-2D24-E526-985AC601A402}"/>
              </a:ext>
            </a:extLst>
          </p:cNvPr>
          <p:cNvSpPr/>
          <p:nvPr/>
        </p:nvSpPr>
        <p:spPr>
          <a:xfrm>
            <a:off x="11189581" y="4112985"/>
            <a:ext cx="860244" cy="58193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s-CO" sz="240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A60ED9C2-67F3-4361-0459-24FC6538E3D8}"/>
              </a:ext>
            </a:extLst>
          </p:cNvPr>
          <p:cNvGraphicFramePr>
            <a:graphicFrameLocks noGrp="1"/>
          </p:cNvGraphicFramePr>
          <p:nvPr/>
        </p:nvGraphicFramePr>
        <p:xfrm>
          <a:off x="1765691" y="1698531"/>
          <a:ext cx="9794938" cy="1675816"/>
        </p:xfrm>
        <a:graphic>
          <a:graphicData uri="http://schemas.openxmlformats.org/drawingml/2006/table">
            <a:tbl>
              <a:tblPr/>
              <a:tblGrid>
                <a:gridCol w="1472442">
                  <a:extLst>
                    <a:ext uri="{9D8B030D-6E8A-4147-A177-3AD203B41FA5}">
                      <a16:colId xmlns:a16="http://schemas.microsoft.com/office/drawing/2014/main" val="2181816174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2987648495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2946401210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3109111992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3665726237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2434214309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2261657035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2498335929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2912284520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1959518210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1883310436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906264398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4046223451"/>
                    </a:ext>
                  </a:extLst>
                </a:gridCol>
                <a:gridCol w="640192">
                  <a:extLst>
                    <a:ext uri="{9D8B030D-6E8A-4147-A177-3AD203B41FA5}">
                      <a16:colId xmlns:a16="http://schemas.microsoft.com/office/drawing/2014/main" val="2897302333"/>
                    </a:ext>
                  </a:extLst>
                </a:gridCol>
              </a:tblGrid>
              <a:tr h="20047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CONCEPTO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AÑO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ENE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FEB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ABR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MAY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JUN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JUL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AGO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SEP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OCT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NOV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99CCFF"/>
                          </a:highlight>
                          <a:latin typeface="Century Gothic" panose="020B0502020202020204" pitchFamily="34" charset="0"/>
                        </a:rPr>
                        <a:t>DIC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864026"/>
                  </a:ext>
                </a:extLst>
              </a:tr>
              <a:tr h="20047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Número de camas ocupadas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060209"/>
                  </a:ext>
                </a:extLst>
              </a:tr>
              <a:tr h="20047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Century Gothic" panose="020B0502020202020204" pitchFamily="34" charset="0"/>
                        </a:rPr>
                        <a:t>Número de camas habilitadas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E9F8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047379"/>
                  </a:ext>
                </a:extLst>
              </a:tr>
              <a:tr h="20047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2021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2021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40713"/>
                  </a:ext>
                </a:extLst>
              </a:tr>
              <a:tr h="20047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Century Gothic" panose="020B0502020202020204" pitchFamily="34" charset="0"/>
                        </a:rPr>
                        <a:t>Resultado 2022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BE2D5"/>
                          </a:highlight>
                          <a:latin typeface="Aptos Narrow" panose="020B0004020202020204" pitchFamily="34" charset="0"/>
                        </a:rPr>
                        <a:t>2022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65,0%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66,1%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1034550"/>
                  </a:ext>
                </a:extLst>
              </a:tr>
              <a:tr h="200477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2023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2023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72,3%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69,5%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3990196"/>
                  </a:ext>
                </a:extLst>
              </a:tr>
              <a:tr h="21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2024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2024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65,6%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66,9%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74,2%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68,7%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017929"/>
                  </a:ext>
                </a:extLst>
              </a:tr>
              <a:tr h="21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entury Gothic" panose="020B0502020202020204" pitchFamily="34" charset="0"/>
                        </a:rPr>
                        <a:t>Resultado 2025</a:t>
                      </a:r>
                    </a:p>
                  </a:txBody>
                  <a:tcPr marL="8591" marR="8591" marT="85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</a:rPr>
                        <a:t>2025</a:t>
                      </a:r>
                    </a:p>
                  </a:txBody>
                  <a:tcPr marL="8591" marR="8591" marT="85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63,8%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2594388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643D41DC-F3CD-12E6-4E69-FE22C99AF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7300" y="3483654"/>
            <a:ext cx="7340220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76010"/>
      </p:ext>
    </p:extLst>
  </p:cSld>
  <p:clrMapOvr>
    <a:masterClrMapping/>
  </p:clrMapOvr>
  <p:transition spd="slow">
    <p:comb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15">
            <a:extLst>
              <a:ext uri="{FF2B5EF4-FFF2-40B4-BE49-F238E27FC236}">
                <a16:creationId xmlns:a16="http://schemas.microsoft.com/office/drawing/2014/main" id="{739F2929-EF38-D512-8C08-601EEB56A8B1}"/>
              </a:ext>
            </a:extLst>
          </p:cNvPr>
          <p:cNvSpPr/>
          <p:nvPr/>
        </p:nvSpPr>
        <p:spPr>
          <a:xfrm flipH="1">
            <a:off x="10973900" y="2532552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08;p15">
            <a:extLst>
              <a:ext uri="{FF2B5EF4-FFF2-40B4-BE49-F238E27FC236}">
                <a16:creationId xmlns:a16="http://schemas.microsoft.com/office/drawing/2014/main" id="{57353204-7A93-2D51-8102-82811064B14B}"/>
              </a:ext>
            </a:extLst>
          </p:cNvPr>
          <p:cNvSpPr/>
          <p:nvPr/>
        </p:nvSpPr>
        <p:spPr>
          <a:xfrm rot="10800000">
            <a:off x="10951977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B8081F1-3513-097D-8901-3FB9B2BD82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pic>
        <p:nvPicPr>
          <p:cNvPr id="2050" name="Picture 2" descr="Trabajo en equipo... ¿Cómo fomentarlo en tu empresa? - EventerGroup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4" r="2735" b="4855"/>
          <a:stretch/>
        </p:blipFill>
        <p:spPr bwMode="auto">
          <a:xfrm>
            <a:off x="9108945" y="1745673"/>
            <a:ext cx="3083056" cy="3765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0" y="-5416"/>
            <a:ext cx="12176948" cy="1754326"/>
          </a:xfrm>
          <a:prstGeom prst="rect">
            <a:avLst/>
          </a:prstGeom>
          <a:solidFill>
            <a:srgbClr val="4FC0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Seguimiento a capacidad instalada frente a pico respiratorio</a:t>
            </a:r>
          </a:p>
          <a:p>
            <a:pPr algn="ctr"/>
            <a:r>
              <a:rPr lang="es-CO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Enero de 2025 </a:t>
            </a:r>
          </a:p>
        </p:txBody>
      </p:sp>
      <p:graphicFrame>
        <p:nvGraphicFramePr>
          <p:cNvPr id="7" name="Diagrama 6"/>
          <p:cNvGraphicFramePr/>
          <p:nvPr/>
        </p:nvGraphicFramePr>
        <p:xfrm>
          <a:off x="576949" y="2019619"/>
          <a:ext cx="8128000" cy="41100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25093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161031" y="5707258"/>
            <a:ext cx="10025447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defTabSz="457189">
              <a:defRPr/>
            </a:pP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Con corte al 31/01/2025 a las 10:10 AM, camas ocupadas: Aplicativo Corte 31/01/2025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/>
                <a:cs typeface="Arial"/>
              </a:rPr>
              <a:t>(Hora de corte: 12:00 M) </a:t>
            </a: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676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>
              <a:defRPr/>
            </a:pPr>
            <a:endParaRPr lang="es-CO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-415060" y="0"/>
            <a:ext cx="12192000" cy="107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es-ES" sz="2133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CAPACIDAD INSTALADA BOGOTA</a:t>
            </a:r>
          </a:p>
          <a:p>
            <a:pPr algn="ctr" defTabSz="457189">
              <a:defRPr/>
            </a:pPr>
            <a:r>
              <a:rPr lang="es-ES" sz="2133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133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</a:br>
            <a:r>
              <a:rPr lang="es-ES" sz="2133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31 ENERO </a:t>
            </a:r>
            <a:r>
              <a:rPr lang="es-MX" sz="2133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DE 2025</a:t>
            </a:r>
            <a:endParaRPr lang="es-CO" sz="2133" b="1" dirty="0"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 Light" panose="020F0302020204030204"/>
              <a:cs typeface="Arial" panose="020B0604020202020204" pitchFamily="34" charset="0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2C5948A-26B5-DABC-F355-0F54EFF7A092}"/>
              </a:ext>
            </a:extLst>
          </p:cNvPr>
          <p:cNvGraphicFramePr>
            <a:graphicFrameLocks noGrp="1"/>
          </p:cNvGraphicFramePr>
          <p:nvPr/>
        </p:nvGraphicFramePr>
        <p:xfrm>
          <a:off x="2270208" y="1401933"/>
          <a:ext cx="6637867" cy="4146548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:a16="http://schemas.microsoft.com/office/drawing/2014/main" val="3042002205"/>
                    </a:ext>
                  </a:extLst>
                </a:gridCol>
                <a:gridCol w="1253067">
                  <a:extLst>
                    <a:ext uri="{9D8B030D-6E8A-4147-A177-3AD203B41FA5}">
                      <a16:colId xmlns:a16="http://schemas.microsoft.com/office/drawing/2014/main" val="2740758079"/>
                    </a:ext>
                  </a:extLst>
                </a:gridCol>
                <a:gridCol w="1608667">
                  <a:extLst>
                    <a:ext uri="{9D8B030D-6E8A-4147-A177-3AD203B41FA5}">
                      <a16:colId xmlns:a16="http://schemas.microsoft.com/office/drawing/2014/main" val="4264337237"/>
                    </a:ext>
                  </a:extLst>
                </a:gridCol>
                <a:gridCol w="1490133">
                  <a:extLst>
                    <a:ext uri="{9D8B030D-6E8A-4147-A177-3AD203B41FA5}">
                      <a16:colId xmlns:a16="http://schemas.microsoft.com/office/drawing/2014/main" val="2189476040"/>
                    </a:ext>
                  </a:extLst>
                </a:gridCol>
              </a:tblGrid>
              <a:tr h="463973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UCI PEDIATRICA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65402"/>
                  </a:ext>
                </a:extLst>
              </a:tr>
              <a:tr h="36237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043918"/>
                  </a:ext>
                </a:extLst>
              </a:tr>
              <a:tr h="37507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Ocupadas​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6835199"/>
                  </a:ext>
                </a:extLst>
              </a:tr>
              <a:tr h="37507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Reps 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38726"/>
                  </a:ext>
                </a:extLst>
              </a:tr>
              <a:tr h="37507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3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448191"/>
                  </a:ext>
                </a:extLst>
              </a:tr>
              <a:tr h="697231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HOSPITALIZACION  PEDIATRICA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873221"/>
                  </a:ext>
                </a:extLst>
              </a:tr>
              <a:tr h="362373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23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6351" marR="6351" marT="63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23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6351" marR="6351" marT="6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23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6351" marR="6351" marT="6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273699"/>
                  </a:ext>
                </a:extLst>
              </a:tr>
              <a:tr h="375073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</a:t>
                      </a:r>
                      <a:r>
                        <a:rPr lang="es-CO" sz="1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Hosp</a:t>
                      </a:r>
                      <a:endParaRPr lang="es-CO" sz="19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1" marR="6351" marT="63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915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1.107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883268"/>
                  </a:ext>
                </a:extLst>
              </a:tr>
              <a:tr h="375073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</a:t>
                      </a:r>
                      <a:r>
                        <a:rPr lang="es-CO" sz="1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Hops</a:t>
                      </a:r>
                      <a:endParaRPr lang="es-CO" sz="19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1" marR="6351" marT="63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1.121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334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1.455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212691"/>
                  </a:ext>
                </a:extLst>
              </a:tr>
              <a:tr h="37507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3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% de Ocupación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2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</a:p>
                  </a:txBody>
                  <a:tcPr marL="6351" marR="6351" marT="6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072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69050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380284" y="6067027"/>
            <a:ext cx="9638360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457189">
              <a:defRPr/>
            </a:pP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Con corte al 31/01/2025 a las 10:10AM, camas ocupadas: Aplicativo Corte 31/01/2025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/>
                <a:cs typeface="Arial"/>
              </a:rPr>
              <a:t>(Hora de corte: 12:00 M) </a:t>
            </a: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676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>
              <a:defRPr/>
            </a:pPr>
            <a:endParaRPr lang="es-CO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198093"/>
            <a:ext cx="12192000" cy="107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es-ES" sz="2133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CAPACIDAD INSTALADA BOGOTA</a:t>
            </a:r>
          </a:p>
          <a:p>
            <a:pPr algn="ctr" defTabSz="457189">
              <a:defRPr/>
            </a:pPr>
            <a:r>
              <a:rPr lang="es-ES" sz="2133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133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</a:br>
            <a:r>
              <a:rPr lang="es-ES" sz="2133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31 ENERO </a:t>
            </a:r>
            <a:r>
              <a:rPr lang="es-MX" sz="2133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Calibri Light" panose="020F0302020204030204"/>
                <a:cs typeface="Arial"/>
                <a:sym typeface="Arial"/>
              </a:rPr>
              <a:t>DE 2025</a:t>
            </a:r>
            <a:endParaRPr lang="es-CO" sz="2133" b="1" dirty="0"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 Light" panose="020F0302020204030204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7DF100A-F7AC-C7DE-49CB-6F5FAAE76E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80285" y="1688384"/>
            <a:ext cx="9638355" cy="414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5172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380284" y="6067027"/>
            <a:ext cx="942946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457189">
              <a:defRPr/>
            </a:pP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Registro Especial de prestadores de Servicios de Salud- REPS. Sedes de IPS Priorizadas de  Red privada: Información reportada por 23 sedes de IPS. Para UCI Pediátrica, con autorización transitoria en Bogotá. Corte 31/01/2025, camas ocupadas:  Aplicativo SIRC Corte 31/01/2025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/>
                <a:cs typeface="Arial"/>
              </a:rPr>
              <a:t>(Hora de corte: 12:00 M)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. </a:t>
            </a: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676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>
              <a:defRPr/>
            </a:pPr>
            <a:endParaRPr lang="es-CO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256686"/>
            <a:ext cx="12192000" cy="913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MODELO EXPANSIÓN DISTRITAL UCI PEDIATRICA </a:t>
            </a:r>
            <a:b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</a:br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 CORTE 31 ENERO </a:t>
            </a:r>
            <a:r>
              <a:rPr lang="es-MX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Calibri Light" panose="020F0302020204030204"/>
                <a:cs typeface="Arial"/>
                <a:sym typeface="Arial"/>
              </a:rPr>
              <a:t>DE 2025</a:t>
            </a:r>
            <a:endParaRPr lang="es-CO" sz="2667" b="1" dirty="0"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 Light" panose="020F0302020204030204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2C2FF6F-F0B4-F24B-709D-189E9ED69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80287" y="1585917"/>
            <a:ext cx="9436220" cy="434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78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380284" y="6067027"/>
            <a:ext cx="942946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457189">
              <a:defRPr/>
            </a:pP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de  Red privada: Información reportada por 32 sedes de IPS. Para UCI Pediátrica, con autorización transitoria en Bogotá. Corte 31/01/2025, camas ocupadas:  Aplicativo SIRC Corte 31/01/2025 </a:t>
            </a:r>
            <a:r>
              <a:rPr lang="pt-BR" sz="12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/>
                <a:cs typeface="Arial"/>
              </a:rPr>
              <a:t>(Hora de corte: 12:00 M)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. </a:t>
            </a: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676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>
              <a:defRPr/>
            </a:pPr>
            <a:endParaRPr lang="es-CO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256685"/>
            <a:ext cx="12192000" cy="913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MODELO EXPANSIÓN DISTRITAL HOSPITALIZACIÓN PEDIATRICA </a:t>
            </a:r>
            <a:b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</a:br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 CORTE 31 ENERO </a:t>
            </a:r>
            <a:r>
              <a:rPr lang="es-MX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DE 2025</a:t>
            </a:r>
            <a:endParaRPr lang="es-CO" sz="2667" b="1" dirty="0"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 Light" panose="020F0302020204030204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8F3B352-C1A2-30CF-07D3-D2F148ABF5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80286" y="1575335"/>
            <a:ext cx="9429457" cy="433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6765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289572" y="5961676"/>
            <a:ext cx="942946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defTabSz="457189">
              <a:defRPr/>
            </a:pP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lang="es-ES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Aplicativo SIRC - 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</a:t>
            </a:r>
            <a:r>
              <a:rPr lang="es-ES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amas funcionales, camas asignadas, ocupadas totales y ocupadas Covid-19 de hospitalización general adulto, reportadas por las sedes de IPS de la ciudad de Bogotá, así:  61 IPS de Red privada y 22 IPS red Pública.</a:t>
            </a:r>
            <a:r>
              <a:rPr lang="es-MX" sz="1200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/>
                <a:cs typeface="Arial"/>
              </a:rPr>
              <a:t> 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Corte 31/01/2025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/>
                <a:cs typeface="Arial"/>
              </a:rPr>
              <a:t>(Hora de corte: 12:00 M)  </a:t>
            </a: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676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>
              <a:defRPr/>
            </a:pPr>
            <a:endParaRPr lang="es-CO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115525"/>
            <a:ext cx="12192000" cy="913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/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OCUPACIÓN DE HOSPITALIZACIÓN ADULTO BOGOTA D.C</a:t>
            </a:r>
          </a:p>
          <a:p>
            <a:pPr algn="ctr" defTabSz="457189"/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 Light" panose="020F0302020204030204"/>
                <a:cs typeface="Arial" panose="020B0604020202020204" pitchFamily="34" charset="0"/>
                <a:sym typeface="Arial"/>
              </a:rPr>
              <a:t>CAMAS FUNCIONALES 31 ENERO </a:t>
            </a:r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Calibri Light" panose="020F0302020204030204"/>
                <a:cs typeface="Arial"/>
              </a:rPr>
              <a:t>DE 2025</a:t>
            </a:r>
            <a:endParaRPr lang="es-CO" sz="2667" b="1" dirty="0"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 Light" panose="020F0302020204030204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BC86321-DEA2-1CE8-3CB6-C93AF6A5B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297084" y="1059976"/>
            <a:ext cx="7538689" cy="485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3310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657C9-0C87-D0C5-DF74-5A15635AC8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1;p16">
            <a:extLst>
              <a:ext uri="{FF2B5EF4-FFF2-40B4-BE49-F238E27FC236}">
                <a16:creationId xmlns:a16="http://schemas.microsoft.com/office/drawing/2014/main" id="{0459344A-DD3C-DB06-8DA6-B7D819DACDE9}"/>
              </a:ext>
            </a:extLst>
          </p:cNvPr>
          <p:cNvSpPr txBox="1"/>
          <p:nvPr/>
        </p:nvSpPr>
        <p:spPr>
          <a:xfrm>
            <a:off x="1955549" y="1266701"/>
            <a:ext cx="9098732" cy="4616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n-US" sz="7200" b="1" i="0" dirty="0">
                <a:solidFill>
                  <a:schemeClr val="bg1"/>
                </a:solidFill>
                <a:latin typeface="Arial Narrow" panose="020B0606020202030204" pitchFamily="34" charset="0"/>
              </a:rPr>
              <a:t>III. </a:t>
            </a:r>
            <a:r>
              <a:rPr lang="en-US" sz="7200" b="1" i="0" dirty="0" err="1">
                <a:solidFill>
                  <a:schemeClr val="bg1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7200" b="1" i="0" dirty="0">
                <a:solidFill>
                  <a:schemeClr val="bg1"/>
                </a:solidFill>
                <a:latin typeface="Arial Narrow" panose="020B0606020202030204" pitchFamily="34" charset="0"/>
              </a:rPr>
              <a:t> Plan de </a:t>
            </a:r>
            <a:r>
              <a:rPr lang="en-US" sz="7200" b="1" i="0" dirty="0" err="1">
                <a:solidFill>
                  <a:schemeClr val="bg1"/>
                </a:solidFill>
                <a:latin typeface="Arial Narrow" panose="020B0606020202030204" pitchFamily="34" charset="0"/>
              </a:rPr>
              <a:t>Acción</a:t>
            </a:r>
            <a:r>
              <a:rPr lang="en-US" sz="7200" b="1" i="0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en-US" sz="7200" b="1" i="0" dirty="0" err="1">
                <a:solidFill>
                  <a:schemeClr val="bg1"/>
                </a:solidFill>
                <a:latin typeface="Arial Narrow" panose="020B0606020202030204" pitchFamily="34" charset="0"/>
              </a:rPr>
              <a:t>Componente</a:t>
            </a:r>
            <a:r>
              <a:rPr lang="en-US" sz="7200" b="1" i="0" dirty="0">
                <a:solidFill>
                  <a:schemeClr val="bg1"/>
                </a:solidFill>
                <a:latin typeface="Arial Narrow" panose="020B0606020202030204" pitchFamily="34" charset="0"/>
              </a:rPr>
              <a:t> Redes</a:t>
            </a:r>
            <a:endParaRPr lang="en-US" sz="7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lvl="0" algn="ctr"/>
            <a:endParaRPr lang="en-US" sz="7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907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1;p16">
            <a:extLst>
              <a:ext uri="{FF2B5EF4-FFF2-40B4-BE49-F238E27FC236}">
                <a16:creationId xmlns:a16="http://schemas.microsoft.com/office/drawing/2014/main" id="{3A46619A-48E5-504C-1CBA-5DBE29448162}"/>
              </a:ext>
            </a:extLst>
          </p:cNvPr>
          <p:cNvSpPr txBox="1"/>
          <p:nvPr/>
        </p:nvSpPr>
        <p:spPr>
          <a:xfrm>
            <a:off x="1955549" y="1266701"/>
            <a:ext cx="9098732" cy="350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en-US" sz="7200" b="1" i="0" dirty="0">
                <a:solidFill>
                  <a:schemeClr val="bg1"/>
                </a:solidFill>
                <a:latin typeface="Arial Narrow" panose="020B0606020202030204" pitchFamily="34" charset="0"/>
              </a:rPr>
              <a:t>I. Seguimiento Plan de Acción Componente Oferta</a:t>
            </a:r>
            <a:endParaRPr lang="en-US" sz="7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7733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3;p19">
            <a:extLst>
              <a:ext uri="{FF2B5EF4-FFF2-40B4-BE49-F238E27FC236}">
                <a16:creationId xmlns:a16="http://schemas.microsoft.com/office/drawing/2014/main" id="{3083B899-353C-47D3-4783-CAF0F527077B}"/>
              </a:ext>
            </a:extLst>
          </p:cNvPr>
          <p:cNvSpPr txBox="1"/>
          <p:nvPr/>
        </p:nvSpPr>
        <p:spPr>
          <a:xfrm>
            <a:off x="322875" y="258896"/>
            <a:ext cx="11030911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III.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Redes</a:t>
            </a:r>
            <a:endParaRPr sz="36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1D7FF19-51FF-A86B-D39B-D77E6DBFC3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541961"/>
              </p:ext>
            </p:extLst>
          </p:nvPr>
        </p:nvGraphicFramePr>
        <p:xfrm>
          <a:off x="580537" y="1368940"/>
          <a:ext cx="10515586" cy="5230164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528779">
                  <a:extLst>
                    <a:ext uri="{9D8B030D-6E8A-4147-A177-3AD203B41FA5}">
                      <a16:colId xmlns:a16="http://schemas.microsoft.com/office/drawing/2014/main" val="41912814"/>
                    </a:ext>
                  </a:extLst>
                </a:gridCol>
                <a:gridCol w="1073143">
                  <a:extLst>
                    <a:ext uri="{9D8B030D-6E8A-4147-A177-3AD203B41FA5}">
                      <a16:colId xmlns:a16="http://schemas.microsoft.com/office/drawing/2014/main" val="3038015326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1204204480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203326622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3358474431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3204901593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3695282777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3983293807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2608610197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1753747290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479312504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93346648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3583997391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681835627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310715382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1921115035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3372724182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1991338784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2273037609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2037394091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3480257602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1313279430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2267195861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1130511803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2390036601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4056008352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3741758268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1447021101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4231715959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590498596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2634486241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2697614628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1192839405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3624882019"/>
                    </a:ext>
                  </a:extLst>
                </a:gridCol>
                <a:gridCol w="239808">
                  <a:extLst>
                    <a:ext uri="{9D8B030D-6E8A-4147-A177-3AD203B41FA5}">
                      <a16:colId xmlns:a16="http://schemas.microsoft.com/office/drawing/2014/main" val="2487308465"/>
                    </a:ext>
                  </a:extLst>
                </a:gridCol>
              </a:tblGrid>
              <a:tr h="355756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ENERO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FEBRERO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MARZO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ABRIL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JUNIO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JULIO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8703364"/>
                  </a:ext>
                </a:extLst>
              </a:tr>
              <a:tr h="290414">
                <a:tc gridSpan="2"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990489"/>
                  </a:ext>
                </a:extLst>
              </a:tr>
              <a:tr h="168439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Realizar monitoreo a las novedades de las redes Integrales de Prestadores de servicios de salud de las EAPB autorizadas y habilitadas y no habilitadas, acorde a metodologia e instrumentos dispuestos por la DPSS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Monitoreo mensual de novedades de EAPB 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Validación matriz de red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de novedades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Validacion matriz de red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de novedades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Validacion matriz de red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de novedades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Validacion matriz de red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de novedades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Validacion matriz de red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de novedades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Validacion matriz de red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de novedades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Validacion matriz de red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de novedades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extLst>
                  <a:ext uri="{0D108BD9-81ED-4DB2-BD59-A6C34878D82A}">
                    <a16:rowId xmlns:a16="http://schemas.microsoft.com/office/drawing/2014/main" val="2063508440"/>
                  </a:ext>
                </a:extLst>
              </a:tr>
              <a:tr h="147384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Desarrollar acciones de seguimiento al mantenimeinto de la habilitacion e las redes Integrales de Prestadores de servicios de salud de las EAPB autorizadas y habilitadas y no habilitadas y generar informes periodicos que soporten la gestion realizada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Seguimiento al mantenimiento RIPSS EPS autorizadas  habilitadas o implementación de estándares de EAPB autorizadas no habilitadas 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 Diagnostico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 Diagnostico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 Diagnostico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 Diagnostico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de Seguimiento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de Seguimiento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1er Seg del año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1er Seg del año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de Seguimiento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de Seguimiento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2do </a:t>
                      </a:r>
                      <a:r>
                        <a:rPr lang="es-CO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</a:t>
                      </a:r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 año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2do </a:t>
                      </a:r>
                      <a:r>
                        <a:rPr lang="es-CO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</a:t>
                      </a:r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 año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/>
                </a:tc>
                <a:extLst>
                  <a:ext uri="{0D108BD9-81ED-4DB2-BD59-A6C34878D82A}">
                    <a16:rowId xmlns:a16="http://schemas.microsoft.com/office/drawing/2014/main" val="3029628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91466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56EE6A-CFF9-0041-9472-F314012C0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3;p19">
            <a:extLst>
              <a:ext uri="{FF2B5EF4-FFF2-40B4-BE49-F238E27FC236}">
                <a16:creationId xmlns:a16="http://schemas.microsoft.com/office/drawing/2014/main" id="{7382EA1D-B5CC-9CE1-8F08-89ADD164D482}"/>
              </a:ext>
            </a:extLst>
          </p:cNvPr>
          <p:cNvSpPr txBox="1"/>
          <p:nvPr/>
        </p:nvSpPr>
        <p:spPr>
          <a:xfrm>
            <a:off x="322875" y="258896"/>
            <a:ext cx="11030911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III.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Redes</a:t>
            </a:r>
            <a:endParaRPr sz="36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0EBADE7-06EC-0E43-BD53-91BD3C704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63" y="1115516"/>
            <a:ext cx="11467500" cy="5285284"/>
          </a:xfrm>
          <a:prstGeom prst="roundRect">
            <a:avLst>
              <a:gd name="adj" fmla="val 16667"/>
            </a:avLst>
          </a:prstGeom>
          <a:ln>
            <a:solidFill>
              <a:srgbClr val="0000CC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344164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ACC96-896D-38DD-7F49-3CA03533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3;p19">
            <a:extLst>
              <a:ext uri="{FF2B5EF4-FFF2-40B4-BE49-F238E27FC236}">
                <a16:creationId xmlns:a16="http://schemas.microsoft.com/office/drawing/2014/main" id="{53C4F941-3117-4D08-10F0-0AEC9A209C82}"/>
              </a:ext>
            </a:extLst>
          </p:cNvPr>
          <p:cNvSpPr txBox="1"/>
          <p:nvPr/>
        </p:nvSpPr>
        <p:spPr>
          <a:xfrm>
            <a:off x="322875" y="258896"/>
            <a:ext cx="11030911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III.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Redes</a:t>
            </a:r>
            <a:endParaRPr sz="36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D3198F4-EF40-4AFC-C182-6D1699E7B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187" y="1144575"/>
            <a:ext cx="10302056" cy="5228879"/>
          </a:xfrm>
          <a:prstGeom prst="roundRect">
            <a:avLst>
              <a:gd name="adj" fmla="val 16667"/>
            </a:avLst>
          </a:prstGeom>
          <a:ln>
            <a:solidFill>
              <a:srgbClr val="0000CC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030954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3;p19">
            <a:extLst>
              <a:ext uri="{FF2B5EF4-FFF2-40B4-BE49-F238E27FC236}">
                <a16:creationId xmlns:a16="http://schemas.microsoft.com/office/drawing/2014/main" id="{FA648867-55EF-5802-2C6E-0593C7895091}"/>
              </a:ext>
            </a:extLst>
          </p:cNvPr>
          <p:cNvSpPr txBox="1"/>
          <p:nvPr/>
        </p:nvSpPr>
        <p:spPr>
          <a:xfrm>
            <a:off x="322875" y="258896"/>
            <a:ext cx="11030911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III.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Redes</a:t>
            </a:r>
            <a:endParaRPr sz="36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1AA9ACC0-C282-83B7-2F6B-C98A3B441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370182"/>
              </p:ext>
            </p:extLst>
          </p:nvPr>
        </p:nvGraphicFramePr>
        <p:xfrm>
          <a:off x="1362194" y="1717264"/>
          <a:ext cx="8952271" cy="4565556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837421">
                  <a:extLst>
                    <a:ext uri="{9D8B030D-6E8A-4147-A177-3AD203B41FA5}">
                      <a16:colId xmlns:a16="http://schemas.microsoft.com/office/drawing/2014/main" val="2504618553"/>
                    </a:ext>
                  </a:extLst>
                </a:gridCol>
                <a:gridCol w="1344691">
                  <a:extLst>
                    <a:ext uri="{9D8B030D-6E8A-4147-A177-3AD203B41FA5}">
                      <a16:colId xmlns:a16="http://schemas.microsoft.com/office/drawing/2014/main" val="784385777"/>
                    </a:ext>
                  </a:extLst>
                </a:gridCol>
                <a:gridCol w="1431048">
                  <a:extLst>
                    <a:ext uri="{9D8B030D-6E8A-4147-A177-3AD203B41FA5}">
                      <a16:colId xmlns:a16="http://schemas.microsoft.com/office/drawing/2014/main" val="3238556134"/>
                    </a:ext>
                  </a:extLst>
                </a:gridCol>
                <a:gridCol w="3339111">
                  <a:extLst>
                    <a:ext uri="{9D8B030D-6E8A-4147-A177-3AD203B41FA5}">
                      <a16:colId xmlns:a16="http://schemas.microsoft.com/office/drawing/2014/main" val="3522304483"/>
                    </a:ext>
                  </a:extLst>
                </a:gridCol>
              </a:tblGrid>
              <a:tr h="25364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Asignación EPS por Profesional Equipo Redes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Distribución año 2025 (ajuste febrero 2025)</a:t>
                      </a:r>
                      <a:endParaRPr lang="es-ES" sz="1600" b="1" i="0" u="none" strike="noStrike" dirty="0">
                        <a:solidFill>
                          <a:srgbClr val="DAF2D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891704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</a:t>
                      </a:r>
                      <a:endParaRPr lang="es-CO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Habilitada</a:t>
                      </a:r>
                      <a:endParaRPr lang="es-CO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habilitada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369165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Aliansalud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Fernando Villamil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16431407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Sanitas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Erika Velasquez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80313505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Salud Total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Diana Ramirez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9609915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Compensar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Claudia Quintero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60120570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Mallamas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Nathaly Ramirez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77093101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Coosalud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Sandra Victoria Galarza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66715435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ECOPETROL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Claudia Quintero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29385476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Ferrocarriles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Sandra Victoria Galarza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4702499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Fuerzas Militares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Sandra Victoria Galarza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54390988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Magisterio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Sandra Victoria Galarza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6995861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Unisalud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Claudia Quintero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64625089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Famisanar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Erika Velasquez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42903663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Nueva EPS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Erika Velasquez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48449053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 salud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Nathaly Ramirez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61729053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Fernando Villamil - Nathalie Ramírez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06867781"/>
                  </a:ext>
                </a:extLst>
              </a:tr>
              <a:tr h="25364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Salud Bolivar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Diana Ramirez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864642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723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9944CFA-B197-531E-362F-CC11DA075D62}"/>
              </a:ext>
            </a:extLst>
          </p:cNvPr>
          <p:cNvSpPr txBox="1"/>
          <p:nvPr/>
        </p:nvSpPr>
        <p:spPr>
          <a:xfrm>
            <a:off x="2064774" y="2591734"/>
            <a:ext cx="879003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0800"/>
            <a:r>
              <a:rPr lang="es-CO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ORGANIZACIÓN POR EQUIPOS:</a:t>
            </a:r>
          </a:p>
          <a:p>
            <a:pPr marL="50800"/>
            <a:endParaRPr lang="es-CO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s-CO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MALLAMAS: </a:t>
            </a:r>
            <a:r>
              <a:rPr lang="es-CO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Nathalie Ramirez – Sandra Galarza – 24 feb</a:t>
            </a:r>
          </a:p>
          <a:p>
            <a:pPr marL="50800"/>
            <a:r>
              <a:rPr lang="es-CO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COOSALUD: </a:t>
            </a:r>
            <a:r>
              <a:rPr lang="es-CO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Sandra Galarza  - Claudia Quintero – 26 feb</a:t>
            </a:r>
          </a:p>
          <a:p>
            <a:pPr marL="50800"/>
            <a:r>
              <a:rPr lang="es-CO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ECOPETROL: </a:t>
            </a:r>
            <a:r>
              <a:rPr lang="es-CO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Claudia Quintero – Nathalie Ramirez – 24 feb</a:t>
            </a:r>
          </a:p>
          <a:p>
            <a:pPr marL="50800"/>
            <a:r>
              <a:rPr lang="es-CO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FERROCARRILES: </a:t>
            </a:r>
            <a:r>
              <a:rPr lang="es-CO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Sandra Galarza – Nathalie Ramirez – 27 feb</a:t>
            </a:r>
          </a:p>
          <a:p>
            <a:pPr marL="50800"/>
            <a:r>
              <a:rPr lang="es-CO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FUERZAS MILITARES: </a:t>
            </a:r>
            <a:r>
              <a:rPr lang="es-CO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Sandra Galarza – Diana Ramirez – 28 feb</a:t>
            </a:r>
          </a:p>
          <a:p>
            <a:pPr marL="50800"/>
            <a:r>
              <a:rPr lang="es-CO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MAGISTERIO: </a:t>
            </a:r>
            <a:r>
              <a:rPr lang="es-CO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Sandra Galarza – Claudia Quintero – 27 feb</a:t>
            </a:r>
          </a:p>
          <a:p>
            <a:pPr marL="50800"/>
            <a:r>
              <a:rPr lang="es-CO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UNISALUD: </a:t>
            </a:r>
            <a:r>
              <a:rPr lang="es-CO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Claudia Quintero – Diana Ramirez – 24 feb</a:t>
            </a:r>
          </a:p>
          <a:p>
            <a:pPr marL="50800"/>
            <a:r>
              <a:rPr lang="es-CO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 BOLIVAR: </a:t>
            </a:r>
            <a:r>
              <a:rPr lang="es-CO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Erika Velasquez – Diana Ramirez - NA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CABCC317-333B-2CC5-DC90-3AB781C88F82}"/>
              </a:ext>
            </a:extLst>
          </p:cNvPr>
          <p:cNvSpPr txBox="1">
            <a:spLocks/>
          </p:cNvSpPr>
          <p:nvPr/>
        </p:nvSpPr>
        <p:spPr>
          <a:xfrm>
            <a:off x="1153329" y="1651819"/>
            <a:ext cx="9310777" cy="105559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buFontTx/>
            </a:pPr>
            <a:r>
              <a:rPr lang="es-CO" sz="1800" b="1" dirty="0">
                <a:latin typeface="Arial" panose="020B0604020202020204" pitchFamily="34" charset="0"/>
                <a:cs typeface="Arial" panose="020B0604020202020204" pitchFamily="34" charset="0"/>
              </a:rPr>
              <a:t>VISITA DIAGNOSTICA EAPB</a:t>
            </a:r>
            <a:br>
              <a:rPr lang="es-CO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1800" b="1" dirty="0">
                <a:latin typeface="Arial" panose="020B0604020202020204" pitchFamily="34" charset="0"/>
                <a:cs typeface="Arial" panose="020B0604020202020204" pitchFamily="34" charset="0"/>
              </a:rPr>
              <a:t>FEBRERO - 2025</a:t>
            </a:r>
          </a:p>
        </p:txBody>
      </p:sp>
      <p:sp>
        <p:nvSpPr>
          <p:cNvPr id="4" name="Google Shape;153;p19">
            <a:extLst>
              <a:ext uri="{FF2B5EF4-FFF2-40B4-BE49-F238E27FC236}">
                <a16:creationId xmlns:a16="http://schemas.microsoft.com/office/drawing/2014/main" id="{62C7CF3F-5E44-D7C6-B5B7-3DCC30552B78}"/>
              </a:ext>
            </a:extLst>
          </p:cNvPr>
          <p:cNvSpPr txBox="1"/>
          <p:nvPr/>
        </p:nvSpPr>
        <p:spPr>
          <a:xfrm>
            <a:off x="322875" y="258896"/>
            <a:ext cx="11030911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III.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36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36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Redes</a:t>
            </a:r>
            <a:endParaRPr sz="36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1039425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2F40F-98BF-A518-5977-B6B7B0670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1;p16">
            <a:extLst>
              <a:ext uri="{FF2B5EF4-FFF2-40B4-BE49-F238E27FC236}">
                <a16:creationId xmlns:a16="http://schemas.microsoft.com/office/drawing/2014/main" id="{C7937809-8063-13C0-343F-224E142E1E0D}"/>
              </a:ext>
            </a:extLst>
          </p:cNvPr>
          <p:cNvSpPr txBox="1"/>
          <p:nvPr/>
        </p:nvSpPr>
        <p:spPr>
          <a:xfrm>
            <a:off x="959691" y="566693"/>
            <a:ext cx="10272617" cy="572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IV.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Revisión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resultados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2024 -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indicadores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tercer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trimester 2024 y </a:t>
            </a:r>
            <a:r>
              <a:rPr lang="en-US" sz="72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enero</a:t>
            </a:r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 2025 - Redes</a:t>
            </a:r>
          </a:p>
          <a:p>
            <a:pPr lvl="0" algn="ctr"/>
            <a:endParaRPr lang="en-US" sz="7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3726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0" y="932794"/>
            <a:ext cx="4083403" cy="36327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7338" y="427969"/>
            <a:ext cx="2828925" cy="504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5776" y="392153"/>
            <a:ext cx="3438202" cy="174783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9675" y="713775"/>
            <a:ext cx="3438202" cy="19160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953" y="1876277"/>
            <a:ext cx="3778817" cy="108726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53783" y="2393370"/>
            <a:ext cx="4167544" cy="19097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Rectángulo 9"/>
          <p:cNvSpPr/>
          <p:nvPr/>
        </p:nvSpPr>
        <p:spPr>
          <a:xfrm>
            <a:off x="265471" y="4804296"/>
            <a:ext cx="10804734" cy="1894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2725" marR="213995" algn="ctr">
              <a:lnSpc>
                <a:spcPct val="107000"/>
              </a:lnSpc>
              <a:spcBef>
                <a:spcPts val="805"/>
              </a:spcBef>
            </a:pP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Si por parte de la EPS no se allega la red del mes, </a:t>
            </a:r>
            <a:r>
              <a:rPr lang="es-ES" b="1" i="1" u="sng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también es necesario realizar el informe notificando</a:t>
            </a:r>
            <a:r>
              <a:rPr lang="es-ES" b="1" i="1" u="sng" spc="-5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b="1" i="1" u="sng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el</a:t>
            </a:r>
            <a:r>
              <a:rPr lang="es-ES" b="1" i="1" u="sng" spc="-5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b="1" i="1" u="sng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NO</a:t>
            </a:r>
            <a:r>
              <a:rPr lang="es-ES" b="1" i="1" u="sng" spc="-5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b="1" i="1" u="sng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reporte,</a:t>
            </a:r>
            <a:r>
              <a:rPr lang="es-ES" b="1" i="1" u="sng" spc="-55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conservando</a:t>
            </a:r>
            <a:r>
              <a:rPr lang="es-ES" spc="-5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la</a:t>
            </a:r>
            <a:r>
              <a:rPr lang="es-ES" spc="-55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estructura</a:t>
            </a:r>
            <a:r>
              <a:rPr lang="es-ES" spc="-55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colocará (en</a:t>
            </a:r>
            <a:r>
              <a:rPr lang="es-ES" spc="-45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los</a:t>
            </a:r>
            <a:r>
              <a:rPr lang="es-ES" spc="-5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cuadros</a:t>
            </a:r>
            <a:r>
              <a:rPr lang="es-ES" spc="-5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se</a:t>
            </a:r>
            <a:r>
              <a:rPr lang="es-ES" spc="-55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colocará SD adicional</a:t>
            </a:r>
            <a:r>
              <a:rPr lang="es-ES" spc="95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deberá</a:t>
            </a:r>
            <a:r>
              <a:rPr lang="es-ES" spc="85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describirse</a:t>
            </a:r>
            <a:r>
              <a:rPr lang="es-ES" spc="105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cuando</a:t>
            </a:r>
            <a:r>
              <a:rPr lang="es-ES" spc="9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se</a:t>
            </a:r>
            <a:r>
              <a:rPr lang="es-ES" spc="9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solicitó</a:t>
            </a:r>
            <a:r>
              <a:rPr lang="es-ES" spc="10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y en</a:t>
            </a:r>
            <a:r>
              <a:rPr lang="es-ES" spc="10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que</a:t>
            </a:r>
            <a:r>
              <a:rPr lang="es-ES" spc="9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fechas</a:t>
            </a:r>
            <a:r>
              <a:rPr lang="es-ES" spc="95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se</a:t>
            </a:r>
            <a:r>
              <a:rPr lang="es-ES" spc="9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reiteró</a:t>
            </a:r>
            <a:r>
              <a:rPr lang="es-ES" spc="9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la</a:t>
            </a:r>
            <a:r>
              <a:rPr lang="es-ES" spc="90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 </a:t>
            </a: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solicitud, por lo cual también se cargarán todos los correos que soporten la gestión de reiteración de envió (más de 1 vez).</a:t>
            </a:r>
          </a:p>
          <a:p>
            <a:pPr marL="212725" marR="213995" algn="ctr">
              <a:lnSpc>
                <a:spcPct val="107000"/>
              </a:lnSpc>
              <a:spcBef>
                <a:spcPts val="805"/>
              </a:spcBef>
            </a:pPr>
            <a:r>
              <a:rPr lang="es-ES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Nota: no se colocará 0 (cero), porque esto describe que el componente no tiene nada asignado (prestadores, sedes ni servicios)</a:t>
            </a:r>
          </a:p>
          <a:p>
            <a:pPr marL="212725" marR="213995" algn="ctr">
              <a:lnSpc>
                <a:spcPct val="107000"/>
              </a:lnSpc>
              <a:spcBef>
                <a:spcPts val="805"/>
              </a:spcBef>
            </a:pPr>
            <a:r>
              <a:rPr lang="es-ES" dirty="0">
                <a:solidFill>
                  <a:srgbClr val="00B050"/>
                </a:solidFill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De igual modo, el reporte extemporáneo desde la EAPB se debe realizar la validación y análisis de la información indicando que el reporte no comto con la oportunidad establecida desde la SDS - DPSS</a:t>
            </a:r>
            <a:endParaRPr lang="es-CO" dirty="0">
              <a:solidFill>
                <a:srgbClr val="00B050"/>
              </a:solidFill>
              <a:effectLst/>
              <a:latin typeface="Arial" panose="020B0604020202020204" pitchFamily="34" charset="0"/>
              <a:ea typeface="Arial MT"/>
              <a:cs typeface="Arial" panose="020B06040202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C36B28B-C0B3-4A9B-B2F1-106413D77C43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84696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370" y="1768096"/>
            <a:ext cx="4242210" cy="180975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4949" y="501376"/>
            <a:ext cx="4271962" cy="28834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4289" y="1768096"/>
            <a:ext cx="4386262" cy="269912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1119" y="2786251"/>
            <a:ext cx="4349086" cy="281143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3477AA98-3365-415D-1076-36C6B6295657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72025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78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182399DF-53B5-3F7E-6914-392C2FFCCA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799" y="552186"/>
            <a:ext cx="9310777" cy="1813510"/>
          </a:xfrm>
        </p:spPr>
        <p:txBody>
          <a:bodyPr>
            <a:normAutofit/>
          </a:bodyPr>
          <a:lstStyle/>
          <a:p>
            <a:r>
              <a:rPr lang="es-CO" dirty="0">
                <a:solidFill>
                  <a:srgbClr val="338BA4"/>
                </a:solidFill>
              </a:rPr>
              <a:t>SITUACIONES GENERALES </a:t>
            </a:r>
            <a:br>
              <a:rPr lang="es-CO" dirty="0">
                <a:solidFill>
                  <a:srgbClr val="338BA4"/>
                </a:solidFill>
              </a:rPr>
            </a:br>
            <a:r>
              <a:rPr lang="es-CO" dirty="0">
                <a:solidFill>
                  <a:srgbClr val="338BA4"/>
                </a:solidFill>
              </a:rPr>
              <a:t>A TENER EN CUENTA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0AADB417-637D-6237-E2BC-A47ECE6265D7}"/>
              </a:ext>
            </a:extLst>
          </p:cNvPr>
          <p:cNvGraphicFramePr/>
          <p:nvPr/>
        </p:nvGraphicFramePr>
        <p:xfrm>
          <a:off x="3097927" y="2365695"/>
          <a:ext cx="7447547" cy="3859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82BAB605-33E5-F1FB-0584-E1C9C44EE4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8682" y="2900008"/>
            <a:ext cx="2191056" cy="279121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049CD6F-761B-4627-6410-727B6F0EB892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4286933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175E788-C3C9-573D-B711-FE320A2087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3653" y="180521"/>
            <a:ext cx="6944694" cy="64969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892CD7E6-D90F-EA5A-8019-C0847303F02A}"/>
              </a:ext>
            </a:extLst>
          </p:cNvPr>
          <p:cNvCxnSpPr/>
          <p:nvPr/>
        </p:nvCxnSpPr>
        <p:spPr>
          <a:xfrm>
            <a:off x="4219074" y="417095"/>
            <a:ext cx="174858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3ECEF683-4086-2528-8376-CED175172294}"/>
              </a:ext>
            </a:extLst>
          </p:cNvPr>
          <p:cNvCxnSpPr/>
          <p:nvPr/>
        </p:nvCxnSpPr>
        <p:spPr>
          <a:xfrm>
            <a:off x="5221705" y="5446295"/>
            <a:ext cx="174858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677D177F-F4E7-D7BB-C5F4-A2741FBC62A8}"/>
              </a:ext>
            </a:extLst>
          </p:cNvPr>
          <p:cNvCxnSpPr/>
          <p:nvPr/>
        </p:nvCxnSpPr>
        <p:spPr>
          <a:xfrm>
            <a:off x="5221705" y="6352674"/>
            <a:ext cx="174858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E293AA67-7148-0E2E-1F06-0247A2DB0853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647416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3;p18">
            <a:extLst>
              <a:ext uri="{FF2B5EF4-FFF2-40B4-BE49-F238E27FC236}">
                <a16:creationId xmlns:a16="http://schemas.microsoft.com/office/drawing/2014/main" id="{601BECED-F73E-E59F-9F5F-E67B9A60392A}"/>
              </a:ext>
            </a:extLst>
          </p:cNvPr>
          <p:cNvSpPr txBox="1"/>
          <p:nvPr/>
        </p:nvSpPr>
        <p:spPr>
          <a:xfrm>
            <a:off x="322875" y="214650"/>
            <a:ext cx="9307822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I.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Oferta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: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Productos</a:t>
            </a:r>
            <a:endParaRPr lang="en-US" sz="2800" b="1" dirty="0">
              <a:solidFill>
                <a:srgbClr val="338BA4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C0763AE-F1CE-2233-F2F0-D436BBC8F3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742230"/>
              </p:ext>
            </p:extLst>
          </p:nvPr>
        </p:nvGraphicFramePr>
        <p:xfrm>
          <a:off x="619432" y="998891"/>
          <a:ext cx="10102645" cy="544615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698955">
                  <a:extLst>
                    <a:ext uri="{9D8B030D-6E8A-4147-A177-3AD203B41FA5}">
                      <a16:colId xmlns:a16="http://schemas.microsoft.com/office/drawing/2014/main" val="3301342698"/>
                    </a:ext>
                  </a:extLst>
                </a:gridCol>
                <a:gridCol w="5786749">
                  <a:extLst>
                    <a:ext uri="{9D8B030D-6E8A-4147-A177-3AD203B41FA5}">
                      <a16:colId xmlns:a16="http://schemas.microsoft.com/office/drawing/2014/main" val="4050838307"/>
                    </a:ext>
                  </a:extLst>
                </a:gridCol>
                <a:gridCol w="1616941">
                  <a:extLst>
                    <a:ext uri="{9D8B030D-6E8A-4147-A177-3AD203B41FA5}">
                      <a16:colId xmlns:a16="http://schemas.microsoft.com/office/drawing/2014/main" val="258487270"/>
                    </a:ext>
                  </a:extLst>
                </a:gridCol>
              </a:tblGrid>
              <a:tr h="20115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 PLAN DE ACCIÓN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PRODUCTO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PERIODICIDAD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3284804068"/>
                  </a:ext>
                </a:extLst>
              </a:tr>
              <a:tr h="620036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Diagnóstico del Componente de Oferta de Servicios de Salud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Metodología de Análisis de Oferta y Demanda de Servicios de Salud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Anual – </a:t>
                      </a:r>
                    </a:p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junio 2025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3654911318"/>
                  </a:ext>
                </a:extLst>
              </a:tr>
              <a:tr h="39540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 Oferta y Demanda de las Rutas Integrales de Atención en Salud – RIAS y mesas técnicas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Anual – </a:t>
                      </a:r>
                    </a:p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junio 2025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4055069171"/>
                  </a:ext>
                </a:extLst>
              </a:tr>
              <a:tr h="46479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Informes diarios de ocupación de servicios de salud junto con  presentaciones semanales de reporte de información para publicación en SALUDATA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Diario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347710400"/>
                  </a:ext>
                </a:extLst>
              </a:tr>
              <a:tr h="117237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Diagnóstico de Prestación de Servicios de Salud</a:t>
                      </a:r>
                      <a:b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Caracterización Del Territorio.</a:t>
                      </a:r>
                      <a:b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Caracterización Demográfica.</a:t>
                      </a:r>
                      <a:b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Análisis De Oferta De Servicios De Salud.</a:t>
                      </a:r>
                      <a:b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Demanda De Servicios De Salud.</a:t>
                      </a:r>
                      <a:b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 Análisis De Suficiencia De Servicios En Bogotá D.C.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Anual – </a:t>
                      </a:r>
                    </a:p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Septiembre 2025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1717572590"/>
                  </a:ext>
                </a:extLst>
              </a:tr>
              <a:tr h="39540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Visor de oferta actualizado</a:t>
                      </a:r>
                    </a:p>
                    <a:p>
                      <a:pPr algn="l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descriptivo general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Mensual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4170669015"/>
                  </a:ext>
                </a:extLst>
              </a:tr>
              <a:tr h="5706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Documento de Oferta de Servicios de Salud como aporte para el ASIS Distrital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Anual – </a:t>
                      </a:r>
                    </a:p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octubre a diciembre  2025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2245481332"/>
                  </a:ext>
                </a:extLst>
              </a:tr>
              <a:tr h="3824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Documento de Análisis de Oferta Rural de Servicios de Salud de Bogotá, D.C.</a:t>
                      </a: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Anual – </a:t>
                      </a:r>
                    </a:p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 2025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3939642045"/>
                  </a:ext>
                </a:extLst>
              </a:tr>
              <a:tr h="3824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Documento deAnálisis de Oferta de Servicios de Salud para discapacidad en Bogotá, D.C.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Anual – </a:t>
                      </a:r>
                    </a:p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Abril 2025 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1696606831"/>
                  </a:ext>
                </a:extLst>
              </a:tr>
              <a:tr h="23597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Proyección de casos de IRA y ocupación de camas de pediatría.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quincenal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585495856"/>
                  </a:ext>
                </a:extLst>
              </a:tr>
              <a:tr h="2431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Concepto Técnico De Estudio De Oferta Y Demanda Del Proyecto De Inversión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demanda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3996109438"/>
                  </a:ext>
                </a:extLst>
              </a:tr>
              <a:tr h="3824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Documento de Análisis de Oferta de servicios de salud de las 20 localidades de Bogotá, D.C.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Anual – </a:t>
                      </a:r>
                    </a:p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Junio 2025 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95" marR="5695" marT="5695" marB="0" anchor="ctr"/>
                </a:tc>
                <a:extLst>
                  <a:ext uri="{0D108BD9-81ED-4DB2-BD59-A6C34878D82A}">
                    <a16:rowId xmlns:a16="http://schemas.microsoft.com/office/drawing/2014/main" val="546054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95163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6BDC661-A525-439D-D59C-88C367B0B9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7949" y="487965"/>
            <a:ext cx="4914836" cy="174036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8E818AF-5773-DE24-AAEE-44227E3469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1572" y="2662636"/>
            <a:ext cx="7087589" cy="1390844"/>
          </a:xfrm>
          <a:prstGeom prst="rect">
            <a:avLst/>
          </a:prstGeom>
        </p:spPr>
      </p:pic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101D676A-FD3E-FE34-34C2-FFAA22C2A0BB}"/>
              </a:ext>
            </a:extLst>
          </p:cNvPr>
          <p:cNvCxnSpPr/>
          <p:nvPr/>
        </p:nvCxnSpPr>
        <p:spPr>
          <a:xfrm>
            <a:off x="4828674" y="2021305"/>
            <a:ext cx="174858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EF2E0BFF-3C8C-59C5-E3D5-AABCD38CBB0E}"/>
              </a:ext>
            </a:extLst>
          </p:cNvPr>
          <p:cNvCxnSpPr>
            <a:cxnSpLocks/>
          </p:cNvCxnSpPr>
          <p:nvPr/>
        </p:nvCxnSpPr>
        <p:spPr>
          <a:xfrm>
            <a:off x="3769895" y="3048000"/>
            <a:ext cx="72189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83E82BA0-8656-E83A-FA44-B1C0F9872AFA}"/>
              </a:ext>
            </a:extLst>
          </p:cNvPr>
          <p:cNvCxnSpPr/>
          <p:nvPr/>
        </p:nvCxnSpPr>
        <p:spPr>
          <a:xfrm>
            <a:off x="6448928" y="3429000"/>
            <a:ext cx="174858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F1686F37-1982-365C-D4D8-8328D8F4A23A}"/>
              </a:ext>
            </a:extLst>
          </p:cNvPr>
          <p:cNvGraphicFramePr/>
          <p:nvPr/>
        </p:nvGraphicFramePr>
        <p:xfrm>
          <a:off x="1700463" y="4203032"/>
          <a:ext cx="8459537" cy="2167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53C2F14E-002B-7276-A282-633A7745CC4E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6105728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87BD8EBC-19D0-5574-B7D1-F47A6E803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>
            <a:extLst>
              <a:ext uri="{FF2B5EF4-FFF2-40B4-BE49-F238E27FC236}">
                <a16:creationId xmlns:a16="http://schemas.microsoft.com/office/drawing/2014/main" id="{37C6E080-77D3-575F-5D4F-157489F7E65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>
            <a:extLst>
              <a:ext uri="{FF2B5EF4-FFF2-40B4-BE49-F238E27FC236}">
                <a16:creationId xmlns:a16="http://schemas.microsoft.com/office/drawing/2014/main" id="{8009EF2B-BB9E-9593-7EEE-93D91A88679B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>
            <a:extLst>
              <a:ext uri="{FF2B5EF4-FFF2-40B4-BE49-F238E27FC236}">
                <a16:creationId xmlns:a16="http://schemas.microsoft.com/office/drawing/2014/main" id="{CC5445CC-0728-ECE6-DF64-4E80016D3EFE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179F714-22A5-53D6-7EC3-942FEE808F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CD9E9812-8201-D760-7D04-9B77918D0853}"/>
              </a:ext>
            </a:extLst>
          </p:cNvPr>
          <p:cNvGraphicFramePr/>
          <p:nvPr/>
        </p:nvGraphicFramePr>
        <p:xfrm>
          <a:off x="1138989" y="1604212"/>
          <a:ext cx="9801658" cy="3460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96B44CE0-1DDD-B37C-C4B7-8EE21FD3B93C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158086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CC40AA15-E164-E138-5421-003C2A55C6C0}"/>
              </a:ext>
            </a:extLst>
          </p:cNvPr>
          <p:cNvSpPr/>
          <p:nvPr/>
        </p:nvSpPr>
        <p:spPr>
          <a:xfrm>
            <a:off x="1778830" y="5571577"/>
            <a:ext cx="9225307" cy="863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2725" marR="213995" algn="ctr">
              <a:lnSpc>
                <a:spcPct val="107000"/>
              </a:lnSpc>
              <a:spcBef>
                <a:spcPts val="805"/>
              </a:spcBef>
            </a:pPr>
            <a:r>
              <a:rPr lang="es-ES" sz="1600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Recordar que nuestros formatos son estandarizados que no puedo cambiar el tamaño de los cuadros o sobredimensionarlos coherente con el texto (lo único que modificamos de los cuadros corresponde  a lo numérico, entonces esto deben ser registrados en </a:t>
            </a:r>
            <a:r>
              <a:rPr lang="es-ES" sz="1600" b="1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Arial 7  </a:t>
            </a:r>
            <a:endParaRPr lang="es-CO" sz="1600" b="1" dirty="0">
              <a:solidFill>
                <a:srgbClr val="00B050"/>
              </a:solidFill>
              <a:effectLst/>
              <a:latin typeface="Arial" panose="020B0604020202020204" pitchFamily="34" charset="0"/>
              <a:ea typeface="Arial MT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4094E97F-1460-C40E-3B80-F9DAA3AC11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7624" y="294739"/>
            <a:ext cx="8620649" cy="5147336"/>
          </a:xfrm>
          <a:prstGeom prst="rect">
            <a:avLst/>
          </a:prstGeom>
        </p:spPr>
      </p:pic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9DB1BF17-604E-773D-BB3C-835E431DD823}"/>
              </a:ext>
            </a:extLst>
          </p:cNvPr>
          <p:cNvCxnSpPr>
            <a:cxnSpLocks/>
          </p:cNvCxnSpPr>
          <p:nvPr/>
        </p:nvCxnSpPr>
        <p:spPr>
          <a:xfrm>
            <a:off x="1540042" y="3673642"/>
            <a:ext cx="126732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5CB3E665-B4BB-BE3F-3182-34D0412464C0}"/>
              </a:ext>
            </a:extLst>
          </p:cNvPr>
          <p:cNvCxnSpPr>
            <a:cxnSpLocks/>
          </p:cNvCxnSpPr>
          <p:nvPr/>
        </p:nvCxnSpPr>
        <p:spPr>
          <a:xfrm>
            <a:off x="1540042" y="5309937"/>
            <a:ext cx="126732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n 14">
            <a:extLst>
              <a:ext uri="{FF2B5EF4-FFF2-40B4-BE49-F238E27FC236}">
                <a16:creationId xmlns:a16="http://schemas.microsoft.com/office/drawing/2014/main" id="{CA10BC80-5557-2A3D-F5C1-58D02B8D3E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6185" y="1175369"/>
            <a:ext cx="8021169" cy="356284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1B68670-C31D-E07A-AD67-E23E649A2A0C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48024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F3593C1-C357-DFD3-FE7A-F8A24157D5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9116" y="508998"/>
            <a:ext cx="9144000" cy="54600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367CF53D-76B5-C7DC-B684-AA41E8059B57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7999480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5F3914F-D26E-E2B0-5E2A-302AD9B047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666" y="18029"/>
            <a:ext cx="7944959" cy="361047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431B299-DECD-CB8E-89D3-1263118710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511" y="339555"/>
            <a:ext cx="8466376" cy="427612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8B9ADB6-A693-1504-2E34-E2AE8EB63B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8354" y="937120"/>
            <a:ext cx="8192643" cy="412490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A74E373-80D1-4955-3E0B-BACF9183E9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1706" y="1225712"/>
            <a:ext cx="7706807" cy="4518991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DAF14C9-6F6B-DC0C-1CC9-5C05FCCD67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97113" y="1579061"/>
            <a:ext cx="8440328" cy="314368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11CA37B-166E-1B80-F2DF-E0101A68A6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10515" y="1906508"/>
            <a:ext cx="5612130" cy="366649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F2B3E8E-437F-C73B-2F99-C376C65564AA}"/>
              </a:ext>
            </a:extLst>
          </p:cNvPr>
          <p:cNvSpPr txBox="1"/>
          <p:nvPr/>
        </p:nvSpPr>
        <p:spPr>
          <a:xfrm>
            <a:off x="356666" y="6128998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143970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B3C57BF-B947-8FED-46B3-27C597CEDC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281" y="545439"/>
            <a:ext cx="11555438" cy="264613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A265275-984F-EB50-6AFA-3B1E6FFCBC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0913" y="3141406"/>
            <a:ext cx="5650825" cy="340240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C638EACC-DD11-AE7D-5B90-016BE3ACBF11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14956174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197C7371-276B-D929-80BD-30D46A7C00F0}"/>
              </a:ext>
            </a:extLst>
          </p:cNvPr>
          <p:cNvGraphicFramePr/>
          <p:nvPr/>
        </p:nvGraphicFramePr>
        <p:xfrm>
          <a:off x="914401" y="1105469"/>
          <a:ext cx="10345002" cy="5236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B8F05B1C-18A6-A1EB-A295-2B6961F46A62}"/>
              </a:ext>
            </a:extLst>
          </p:cNvPr>
          <p:cNvSpPr txBox="1"/>
          <p:nvPr/>
        </p:nvSpPr>
        <p:spPr>
          <a:xfrm>
            <a:off x="932597" y="606623"/>
            <a:ext cx="61892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b="1" dirty="0">
                <a:solidFill>
                  <a:srgbClr val="338BA4"/>
                </a:solidFill>
              </a:rPr>
              <a:t>PARA TENER EN CUENTA  </a:t>
            </a:r>
            <a:endParaRPr lang="es-CO" sz="2000" dirty="0">
              <a:solidFill>
                <a:srgbClr val="338BA4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D87E191-6659-A7FD-C816-0AA607252512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12655425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084" y="-8486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EF8EEA2-BF9D-0E26-F23A-6B754782DE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138" y="1138830"/>
            <a:ext cx="10155067" cy="28597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57BCD16-FD61-6ACB-8091-DDEEBCB60D58}"/>
              </a:ext>
            </a:extLst>
          </p:cNvPr>
          <p:cNvSpPr txBox="1"/>
          <p:nvPr/>
        </p:nvSpPr>
        <p:spPr>
          <a:xfrm>
            <a:off x="744419" y="4591956"/>
            <a:ext cx="995642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600" b="1" dirty="0">
                <a:solidFill>
                  <a:srgbClr val="0070C0"/>
                </a:solidFill>
              </a:rPr>
              <a:t>Se Reitera Que Esta Información </a:t>
            </a:r>
            <a:r>
              <a:rPr lang="es-CO" sz="1600" b="1" u="sng" dirty="0">
                <a:solidFill>
                  <a:srgbClr val="0070C0"/>
                </a:solidFill>
              </a:rPr>
              <a:t>No Es El Objeto De Nuestro Seguimiento.</a:t>
            </a:r>
          </a:p>
          <a:p>
            <a:pPr algn="ctr"/>
            <a:endParaRPr lang="es-CO" sz="1600" b="1" dirty="0">
              <a:solidFill>
                <a:srgbClr val="0070C0"/>
              </a:solidFill>
            </a:endParaRPr>
          </a:p>
          <a:p>
            <a:pPr algn="ctr"/>
            <a:r>
              <a:rPr lang="es-CO" sz="1600" b="1" dirty="0">
                <a:solidFill>
                  <a:srgbClr val="0070C0"/>
                </a:solidFill>
              </a:rPr>
              <a:t>Nuestro Énfasis De </a:t>
            </a:r>
            <a:r>
              <a:rPr lang="es-CO" sz="1600" b="1" u="sng" dirty="0">
                <a:solidFill>
                  <a:srgbClr val="0070C0"/>
                </a:solidFill>
              </a:rPr>
              <a:t>Novedades De Red </a:t>
            </a:r>
            <a:r>
              <a:rPr lang="es-CO" sz="1600" b="1" dirty="0">
                <a:solidFill>
                  <a:srgbClr val="0070C0"/>
                </a:solidFill>
              </a:rPr>
              <a:t>Se Centra En Las Variaciones De Prestadores, Sedes Y servicios, Asi Como La Estructuración De La Cada Una De Las Redes (General, Oncológica, Urgencias Y Alto Costo No Oncología) En Sus Componentes Primario, Complementario Y Mixto</a:t>
            </a:r>
            <a:r>
              <a:rPr lang="es-CO" sz="1400" b="1" dirty="0">
                <a:solidFill>
                  <a:srgbClr val="0070C0"/>
                </a:solidFill>
              </a:rPr>
              <a:t>.  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E5318D4-02F6-C077-0FBC-F9BF25A30B66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9960702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8A45FF-9A5B-7AEE-2700-3637C779C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153AEC2D-5418-1E2B-36E7-3FB02DA9E3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1407165"/>
              </p:ext>
            </p:extLst>
          </p:nvPr>
        </p:nvGraphicFramePr>
        <p:xfrm>
          <a:off x="890007" y="1266072"/>
          <a:ext cx="9710637" cy="49987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E01A0E05-65DE-7AFB-47E3-A2A26B11AEA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0609" y="265807"/>
            <a:ext cx="2695951" cy="2000529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57604AD-A401-68CC-59AD-D75F652D7F76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7310943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822F9E4C-7515-C55C-B665-4F7CBE31D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>
            <a:extLst>
              <a:ext uri="{FF2B5EF4-FFF2-40B4-BE49-F238E27FC236}">
                <a16:creationId xmlns:a16="http://schemas.microsoft.com/office/drawing/2014/main" id="{2F7F4246-4F64-32B2-EEDE-975262C8DD4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>
            <a:extLst>
              <a:ext uri="{FF2B5EF4-FFF2-40B4-BE49-F238E27FC236}">
                <a16:creationId xmlns:a16="http://schemas.microsoft.com/office/drawing/2014/main" id="{EC1F9E0C-5FE8-FFF9-7A7B-866B5A7AC6E2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>
            <a:extLst>
              <a:ext uri="{FF2B5EF4-FFF2-40B4-BE49-F238E27FC236}">
                <a16:creationId xmlns:a16="http://schemas.microsoft.com/office/drawing/2014/main" id="{7E2AEB89-8DAC-C888-33A1-CB75FDC2D5B6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1C5AD47-1BB1-82FF-7B38-5BCFF9E41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B850EE41-F535-1355-A829-A85D05547800}"/>
              </a:ext>
            </a:extLst>
          </p:cNvPr>
          <p:cNvGraphicFramePr/>
          <p:nvPr/>
        </p:nvGraphicFramePr>
        <p:xfrm>
          <a:off x="873457" y="-53"/>
          <a:ext cx="10495128" cy="6223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8F8D2051-FCA5-566E-3E9E-5F9B34435838}"/>
              </a:ext>
            </a:extLst>
          </p:cNvPr>
          <p:cNvSpPr txBox="1"/>
          <p:nvPr/>
        </p:nvSpPr>
        <p:spPr>
          <a:xfrm>
            <a:off x="3503909" y="1266072"/>
            <a:ext cx="80624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CO" sz="3200" b="1" dirty="0">
                <a:solidFill>
                  <a:srgbClr val="0000CC"/>
                </a:solidFill>
              </a:rPr>
              <a:t>INFORME DE RESULTADOS 2024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4C5D8C7-9881-9259-90DA-952684A48A63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239639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3;p18">
            <a:extLst>
              <a:ext uri="{FF2B5EF4-FFF2-40B4-BE49-F238E27FC236}">
                <a16:creationId xmlns:a16="http://schemas.microsoft.com/office/drawing/2014/main" id="{2190BB09-00BA-F291-926F-EF3CE7E65FD3}"/>
              </a:ext>
            </a:extLst>
          </p:cNvPr>
          <p:cNvSpPr txBox="1"/>
          <p:nvPr/>
        </p:nvSpPr>
        <p:spPr>
          <a:xfrm>
            <a:off x="322874" y="214650"/>
            <a:ext cx="10649925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I.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Oferta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: Dx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Prestaciones</a:t>
            </a:r>
            <a:endParaRPr lang="en-US" sz="2800" b="1" dirty="0">
              <a:solidFill>
                <a:srgbClr val="338BA4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0C3A629F-3F86-F5F8-745A-FF73D1B87D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504125"/>
              </p:ext>
            </p:extLst>
          </p:nvPr>
        </p:nvGraphicFramePr>
        <p:xfrm>
          <a:off x="1047135" y="1342102"/>
          <a:ext cx="9247239" cy="4923392"/>
        </p:xfrm>
        <a:graphic>
          <a:graphicData uri="http://schemas.openxmlformats.org/drawingml/2006/table">
            <a:tbl>
              <a:tblPr firstRow="1" firstCol="1" bandRow="1">
                <a:tableStyleId>{EB9631B5-78F2-41C9-869B-9F39066F8104}</a:tableStyleId>
              </a:tblPr>
              <a:tblGrid>
                <a:gridCol w="5784900">
                  <a:extLst>
                    <a:ext uri="{9D8B030D-6E8A-4147-A177-3AD203B41FA5}">
                      <a16:colId xmlns:a16="http://schemas.microsoft.com/office/drawing/2014/main" val="147324546"/>
                    </a:ext>
                  </a:extLst>
                </a:gridCol>
                <a:gridCol w="2172027">
                  <a:extLst>
                    <a:ext uri="{9D8B030D-6E8A-4147-A177-3AD203B41FA5}">
                      <a16:colId xmlns:a16="http://schemas.microsoft.com/office/drawing/2014/main" val="2629770544"/>
                    </a:ext>
                  </a:extLst>
                </a:gridCol>
                <a:gridCol w="1290312">
                  <a:extLst>
                    <a:ext uri="{9D8B030D-6E8A-4147-A177-3AD203B41FA5}">
                      <a16:colId xmlns:a16="http://schemas.microsoft.com/office/drawing/2014/main" val="2217817393"/>
                    </a:ext>
                  </a:extLst>
                </a:gridCol>
              </a:tblGrid>
              <a:tr h="4522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CONTENIDO</a:t>
                      </a:r>
                      <a:endParaRPr lang="es-CO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FECHA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40542557"/>
                  </a:ext>
                </a:extLst>
              </a:tr>
              <a:tr h="452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 ASPECTOS GENERALES DE LA CIUDAD 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Mayra Guarin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Marzo 2025</a:t>
                      </a:r>
                      <a:endParaRPr lang="es-CO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44028642"/>
                  </a:ext>
                </a:extLst>
              </a:tr>
              <a:tr h="811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II. ANALISIS DEMOGRAFICO  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Mayra Guarin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Febrero 2025</a:t>
                      </a:r>
                      <a:endParaRPr lang="es-CO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30541992"/>
                  </a:ext>
                </a:extLst>
              </a:tr>
              <a:tr h="452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III. SITUACION DE SALUD DE LA POBLACION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 2025</a:t>
                      </a:r>
                      <a:endParaRPr lang="es-CO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94559609"/>
                  </a:ext>
                </a:extLst>
              </a:tr>
              <a:tr h="12278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IV. OFERTA DE SERVICIOS DE SALUD 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Jiced Muñoz - Elizabeth Arias - Cristina Vargas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Marzo - Junio 2025</a:t>
                      </a:r>
                      <a:endParaRPr lang="es-CO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06016089"/>
                  </a:ext>
                </a:extLst>
              </a:tr>
              <a:tr h="811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V. DEMANDA DE SERVICIOS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Jiced Muñoz -  Cristina Vargas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Julio 2025</a:t>
                      </a:r>
                      <a:endParaRPr lang="es-CO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44876789"/>
                  </a:ext>
                </a:extLst>
              </a:tr>
              <a:tr h="452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VI. ANÁLISIS DE SUFICIENCIA DE SERVICIOS</a:t>
                      </a:r>
                      <a:endParaRPr lang="es-CO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Mayra Guarin</a:t>
                      </a:r>
                      <a:endParaRPr lang="es-CO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Agosto - Septiembre 2025</a:t>
                      </a:r>
                      <a:endParaRPr lang="es-CO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14937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028864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99B374F8-BAB6-8A7D-82C2-8AF5EDEF6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>
            <a:extLst>
              <a:ext uri="{FF2B5EF4-FFF2-40B4-BE49-F238E27FC236}">
                <a16:creationId xmlns:a16="http://schemas.microsoft.com/office/drawing/2014/main" id="{66738C8E-7721-34C2-67A4-C8A415B855E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>
            <a:extLst>
              <a:ext uri="{FF2B5EF4-FFF2-40B4-BE49-F238E27FC236}">
                <a16:creationId xmlns:a16="http://schemas.microsoft.com/office/drawing/2014/main" id="{89A8954A-7B96-EF5B-6AD1-09BD6FD40D7C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>
            <a:extLst>
              <a:ext uri="{FF2B5EF4-FFF2-40B4-BE49-F238E27FC236}">
                <a16:creationId xmlns:a16="http://schemas.microsoft.com/office/drawing/2014/main" id="{9C698F02-55A1-9E42-31ED-DAA94D4A67BC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0C29BFB-7A87-8CC9-8AC0-A0199B2FB2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54F560B-C17C-CDE6-C625-D8484E6036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443" y="828312"/>
            <a:ext cx="7434274" cy="260068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BFABB48-9C26-9EF3-89D8-EBA67872BF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3407" y="982062"/>
            <a:ext cx="4925112" cy="334374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C070215-ABA6-25EB-39A0-BB55720DB7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9099" y="3292503"/>
            <a:ext cx="4521616" cy="302534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22CBD97-BC4D-640B-5A1B-20F4E594C7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0443" y="3717163"/>
            <a:ext cx="2248214" cy="260068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773D6DE-58AE-B5EB-325D-F5D0CD76AF0D}"/>
              </a:ext>
            </a:extLst>
          </p:cNvPr>
          <p:cNvSpPr txBox="1"/>
          <p:nvPr/>
        </p:nvSpPr>
        <p:spPr>
          <a:xfrm>
            <a:off x="309307" y="8377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dirty="0" err="1">
                <a:solidFill>
                  <a:srgbClr val="338BA4"/>
                </a:solidFill>
                <a:latin typeface="Arial Narrow" panose="020B0606020202030204" pitchFamily="34" charset="0"/>
              </a:rPr>
              <a:t>Resultados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89671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20A2031D-6D1F-3B9B-645A-3FF5F1F7D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>
            <a:extLst>
              <a:ext uri="{FF2B5EF4-FFF2-40B4-BE49-F238E27FC236}">
                <a16:creationId xmlns:a16="http://schemas.microsoft.com/office/drawing/2014/main" id="{E3C02668-391B-562E-25C3-961041BA5FC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>
            <a:extLst>
              <a:ext uri="{FF2B5EF4-FFF2-40B4-BE49-F238E27FC236}">
                <a16:creationId xmlns:a16="http://schemas.microsoft.com/office/drawing/2014/main" id="{8BFC03EC-873D-80B9-6303-10495C85C852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>
            <a:extLst>
              <a:ext uri="{FF2B5EF4-FFF2-40B4-BE49-F238E27FC236}">
                <a16:creationId xmlns:a16="http://schemas.microsoft.com/office/drawing/2014/main" id="{A95BA6CB-56D4-9DB3-FB4C-90FE0EC3D56B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4E0E60F-DF91-F147-B420-942DB9DD41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4924D376-B8C1-1B76-4DAC-73D501C347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7121152"/>
              </p:ext>
            </p:extLst>
          </p:nvPr>
        </p:nvGraphicFramePr>
        <p:xfrm>
          <a:off x="1384844" y="1637731"/>
          <a:ext cx="9685362" cy="4500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AED8F154-6D46-F2D0-E707-69E682FE4C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47051" y="7615"/>
            <a:ext cx="2164790" cy="132960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1BE635C-E276-0AC2-3ACE-7E20654EFF6A}"/>
              </a:ext>
            </a:extLst>
          </p:cNvPr>
          <p:cNvSpPr txBox="1"/>
          <p:nvPr/>
        </p:nvSpPr>
        <p:spPr>
          <a:xfrm>
            <a:off x="416771" y="210755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a </a:t>
            </a:r>
            <a:r>
              <a:rPr lang="en-US" sz="24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indicadores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RIPSS 2024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6757705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6FD2EC63-6845-9422-FD7D-BE655C1FE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>
            <a:extLst>
              <a:ext uri="{FF2B5EF4-FFF2-40B4-BE49-F238E27FC236}">
                <a16:creationId xmlns:a16="http://schemas.microsoft.com/office/drawing/2014/main" id="{F89D629C-DC96-200E-5A61-C42EF556F1A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985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>
            <a:extLst>
              <a:ext uri="{FF2B5EF4-FFF2-40B4-BE49-F238E27FC236}">
                <a16:creationId xmlns:a16="http://schemas.microsoft.com/office/drawing/2014/main" id="{C4348A0E-DDFF-D474-F29E-F2A636DA13F2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8">
            <a:extLst>
              <a:ext uri="{FF2B5EF4-FFF2-40B4-BE49-F238E27FC236}">
                <a16:creationId xmlns:a16="http://schemas.microsoft.com/office/drawing/2014/main" id="{DF462AF5-87BC-EF4C-43E4-38A4CE68E628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4B9DC96-CAD6-E57B-01E8-F069E599F8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86081493-735D-CCFA-E03E-A2EC0F5B61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1064746"/>
              </p:ext>
            </p:extLst>
          </p:nvPr>
        </p:nvGraphicFramePr>
        <p:xfrm>
          <a:off x="627797" y="1150374"/>
          <a:ext cx="10986448" cy="5380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4D359CE1-291B-7E19-6305-D9E0992264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98908" y="4732921"/>
            <a:ext cx="2791215" cy="175284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D8FDD8F-7E7F-F197-5B5B-7243A76A01F1}"/>
              </a:ext>
            </a:extLst>
          </p:cNvPr>
          <p:cNvSpPr txBox="1"/>
          <p:nvPr/>
        </p:nvSpPr>
        <p:spPr>
          <a:xfrm>
            <a:off x="416771" y="210755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IV. </a:t>
            </a:r>
            <a:r>
              <a:rPr lang="en-US" sz="24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a </a:t>
            </a:r>
            <a:r>
              <a:rPr lang="en-US" sz="24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indicadores</a:t>
            </a:r>
            <a:r>
              <a:rPr lang="en-US" sz="24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RIPSS 2024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2571347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7CEA7C-CBFD-E900-F8B8-23574AE75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>
                <a:solidFill>
                  <a:srgbClr val="338BA4"/>
                </a:solidFill>
              </a:rPr>
              <a:t>Retos </a:t>
            </a:r>
            <a:r>
              <a:rPr lang="es-CO" dirty="0">
                <a:solidFill>
                  <a:srgbClr val="338BA4"/>
                </a:solidFill>
              </a:rPr>
              <a:t>2025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3983A98-69D4-0213-BE99-F50BA26B9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87381"/>
          </a:xfrm>
        </p:spPr>
        <p:txBody>
          <a:bodyPr/>
          <a:lstStyle/>
          <a:p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Incluir en los análisis de Redes modelo MAS Bienestar (redes específicas? Materno – salud mental…)</a:t>
            </a:r>
          </a:p>
          <a:p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Procesos de articulación con la Dirección de Aseguramiento</a:t>
            </a:r>
          </a:p>
        </p:txBody>
      </p:sp>
    </p:spTree>
    <p:extLst>
      <p:ext uri="{BB962C8B-B14F-4D97-AF65-F5344CB8AC3E}">
        <p14:creationId xmlns:p14="http://schemas.microsoft.com/office/powerpoint/2010/main" val="24751072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1C3B0-2F37-475A-B87C-1EA3D831B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1;p16">
            <a:extLst>
              <a:ext uri="{FF2B5EF4-FFF2-40B4-BE49-F238E27FC236}">
                <a16:creationId xmlns:a16="http://schemas.microsoft.com/office/drawing/2014/main" id="{8418FE1F-DAE8-6E0F-E835-72FF76DA7DD8}"/>
              </a:ext>
            </a:extLst>
          </p:cNvPr>
          <p:cNvSpPr txBox="1"/>
          <p:nvPr/>
        </p:nvSpPr>
        <p:spPr>
          <a:xfrm>
            <a:off x="1546634" y="2254843"/>
            <a:ext cx="9098732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Arial Narrow" panose="020B0606020202030204" pitchFamily="34" charset="0"/>
              </a:rPr>
              <a:t>V</a:t>
            </a:r>
            <a:r>
              <a:rPr lang="en-US" sz="7200" b="1" i="0" dirty="0">
                <a:solidFill>
                  <a:schemeClr val="bg1"/>
                </a:solidFill>
                <a:latin typeface="Arial Narrow" panose="020B0606020202030204" pitchFamily="34" charset="0"/>
              </a:rPr>
              <a:t>. VARIOS</a:t>
            </a:r>
            <a:endParaRPr lang="en-US" sz="7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6412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4;p19">
            <a:extLst>
              <a:ext uri="{FF2B5EF4-FFF2-40B4-BE49-F238E27FC236}">
                <a16:creationId xmlns:a16="http://schemas.microsoft.com/office/drawing/2014/main" id="{F53EF3E2-BFFF-EFB4-8A89-015B2B610539}"/>
              </a:ext>
            </a:extLst>
          </p:cNvPr>
          <p:cNvSpPr txBox="1"/>
          <p:nvPr/>
        </p:nvSpPr>
        <p:spPr>
          <a:xfrm>
            <a:off x="584250" y="1422946"/>
            <a:ext cx="10314808" cy="5066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Apoyo en temas de calidad: asistencia a reuniones citadas por calidad de la DPSS y la SDS, percepción del cliente, liderar la revisión y actualización de metodologías, lineamientos, formatos, etc.,   (Diana Ramírez y Jiced Muñoz).</a:t>
            </a:r>
          </a:p>
          <a:p>
            <a:pPr lvl="0" algn="just" rtl="0">
              <a:spcBef>
                <a:spcPts val="0"/>
              </a:spcBef>
              <a:spcAft>
                <a:spcPts val="0"/>
              </a:spcAft>
            </a:pPr>
            <a:endParaRPr lang="es-CO"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SEGPLAN – PLAN DE ACCIÓN: se alimenta por los productos de todos  consolidan Jiced Muñoz  para Oferta y Erika Velásquez para Redes.</a:t>
            </a:r>
          </a:p>
          <a:p>
            <a:pPr lvl="0" algn="just" rtl="0">
              <a:spcBef>
                <a:spcPts val="0"/>
              </a:spcBef>
              <a:spcAft>
                <a:spcPts val="0"/>
              </a:spcAft>
            </a:pPr>
            <a:endParaRPr lang="es-CO"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Asistencia al miércoles de calidad programado por la Dirección los miércoles cada 15 días a las 7 am - vía Teams, en el marco del desarrollo de las obligaciones contractuales.</a:t>
            </a:r>
          </a:p>
          <a:p>
            <a:pPr lvl="0" algn="just" rtl="0">
              <a:spcBef>
                <a:spcPts val="0"/>
              </a:spcBef>
              <a:spcAft>
                <a:spcPts val="0"/>
              </a:spcAft>
            </a:pPr>
            <a:endParaRPr lang="es-CO"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Aportar y participar  en las revisiones de metodologías, lineamientos, formatos, etc., lideradas por Diana y Jiced.</a:t>
            </a:r>
            <a:endParaRPr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3" name="Google Shape;153;p19">
            <a:extLst>
              <a:ext uri="{FF2B5EF4-FFF2-40B4-BE49-F238E27FC236}">
                <a16:creationId xmlns:a16="http://schemas.microsoft.com/office/drawing/2014/main" id="{764501B9-3606-A6EF-12F2-6D712371CF18}"/>
              </a:ext>
            </a:extLst>
          </p:cNvPr>
          <p:cNvSpPr txBox="1"/>
          <p:nvPr/>
        </p:nvSpPr>
        <p:spPr>
          <a:xfrm>
            <a:off x="322875" y="214650"/>
            <a:ext cx="6729000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5700" b="1" dirty="0">
                <a:solidFill>
                  <a:srgbClr val="285B6A"/>
                </a:solidFill>
                <a:latin typeface="Arial Narrow" panose="020B0606020202030204" pitchFamily="34" charset="0"/>
                <a:sym typeface="Oswald"/>
              </a:rPr>
              <a:t>1. </a:t>
            </a:r>
            <a:r>
              <a:rPr lang="es-CO" sz="5700" b="1" dirty="0">
                <a:solidFill>
                  <a:srgbClr val="285B6A"/>
                </a:solidFill>
                <a:latin typeface="Arial Narrow" panose="020B0606020202030204" pitchFamily="34" charset="0"/>
                <a:ea typeface="Oswald"/>
                <a:cs typeface="Oswald"/>
                <a:sym typeface="Oswald"/>
              </a:rPr>
              <a:t>CALIDAD</a:t>
            </a:r>
            <a:endParaRPr sz="5700" b="1" dirty="0">
              <a:solidFill>
                <a:srgbClr val="285B6A"/>
              </a:solidFill>
              <a:latin typeface="Arial Narrow" panose="020B0606020202030204" pitchFamily="34" charset="0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30292868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78B53-1030-68FD-DE94-CEB00ADF4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3;p19">
            <a:extLst>
              <a:ext uri="{FF2B5EF4-FFF2-40B4-BE49-F238E27FC236}">
                <a16:creationId xmlns:a16="http://schemas.microsoft.com/office/drawing/2014/main" id="{42ED654F-8C76-1489-5A73-DC7CA26F82BC}"/>
              </a:ext>
            </a:extLst>
          </p:cNvPr>
          <p:cNvSpPr txBox="1"/>
          <p:nvPr/>
        </p:nvSpPr>
        <p:spPr>
          <a:xfrm>
            <a:off x="322875" y="214650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5700" b="1" dirty="0">
                <a:solidFill>
                  <a:srgbClr val="285B6A"/>
                </a:solidFill>
                <a:latin typeface="Arial Narrow" panose="020B0606020202030204" pitchFamily="34" charset="0"/>
                <a:sym typeface="Oswald"/>
              </a:rPr>
              <a:t>1. </a:t>
            </a:r>
            <a:r>
              <a:rPr lang="es-CO" sz="5700" b="1" dirty="0">
                <a:solidFill>
                  <a:srgbClr val="285B6A"/>
                </a:solidFill>
                <a:latin typeface="Arial Narrow" panose="020B0606020202030204" pitchFamily="34" charset="0"/>
                <a:ea typeface="Oswald"/>
                <a:cs typeface="Oswald"/>
                <a:sym typeface="Oswald"/>
              </a:rPr>
              <a:t>CALIDAD</a:t>
            </a:r>
            <a:endParaRPr sz="5700" b="1" dirty="0">
              <a:solidFill>
                <a:srgbClr val="285B6A"/>
              </a:solidFill>
              <a:latin typeface="Arial Narrow" panose="020B0606020202030204" pitchFamily="34" charset="0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54;p19">
            <a:extLst>
              <a:ext uri="{FF2B5EF4-FFF2-40B4-BE49-F238E27FC236}">
                <a16:creationId xmlns:a16="http://schemas.microsoft.com/office/drawing/2014/main" id="{663DD8F7-2EB1-3227-D70B-C978778FB79A}"/>
              </a:ext>
            </a:extLst>
          </p:cNvPr>
          <p:cNvSpPr txBox="1"/>
          <p:nvPr/>
        </p:nvSpPr>
        <p:spPr>
          <a:xfrm>
            <a:off x="510509" y="1338822"/>
            <a:ext cx="9813362" cy="943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A partir del 05 de febrero de 2025 se deben utilizar todos los formatos nuevos, incluida acta </a:t>
            </a:r>
            <a:endParaRPr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302591A-6B64-43EF-1DA7-397736BFB4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863" t="41157" r="38186" b="19770"/>
          <a:stretch/>
        </p:blipFill>
        <p:spPr>
          <a:xfrm>
            <a:off x="3185651" y="2046744"/>
            <a:ext cx="6548284" cy="3714683"/>
          </a:xfrm>
          <a:prstGeom prst="rect">
            <a:avLst/>
          </a:prstGeom>
        </p:spPr>
      </p:pic>
      <p:sp>
        <p:nvSpPr>
          <p:cNvPr id="6" name="Google Shape;154;p19">
            <a:extLst>
              <a:ext uri="{FF2B5EF4-FFF2-40B4-BE49-F238E27FC236}">
                <a16:creationId xmlns:a16="http://schemas.microsoft.com/office/drawing/2014/main" id="{859FEEFE-4842-6B60-5A59-C2EEFC650C9A}"/>
              </a:ext>
            </a:extLst>
          </p:cNvPr>
          <p:cNvSpPr txBox="1"/>
          <p:nvPr/>
        </p:nvSpPr>
        <p:spPr>
          <a:xfrm>
            <a:off x="736651" y="5699454"/>
            <a:ext cx="9813362" cy="943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Socialización revisión formatos – Diana Ramírez</a:t>
            </a:r>
            <a:endParaRPr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22324456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4C42E-ABCF-E07C-DB2B-67C0C32CF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3;p19">
            <a:extLst>
              <a:ext uri="{FF2B5EF4-FFF2-40B4-BE49-F238E27FC236}">
                <a16:creationId xmlns:a16="http://schemas.microsoft.com/office/drawing/2014/main" id="{CE3F3278-50E2-A529-66EC-3A67FDC81BA2}"/>
              </a:ext>
            </a:extLst>
          </p:cNvPr>
          <p:cNvSpPr txBox="1"/>
          <p:nvPr/>
        </p:nvSpPr>
        <p:spPr>
          <a:xfrm>
            <a:off x="322875" y="214650"/>
            <a:ext cx="10900648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400" b="1" dirty="0">
                <a:solidFill>
                  <a:srgbClr val="285B6A"/>
                </a:solidFill>
                <a:latin typeface="Arial Narrow" panose="020B0606020202030204" pitchFamily="34" charset="0"/>
                <a:sym typeface="Oswald"/>
              </a:rPr>
              <a:t>2. TEMAS ADMINISTRATIVOS - CONTRACTUALES</a:t>
            </a:r>
            <a:endParaRPr sz="4400" b="1" dirty="0">
              <a:solidFill>
                <a:srgbClr val="285B6A"/>
              </a:solidFill>
              <a:latin typeface="Arial Narrow" panose="020B0606020202030204" pitchFamily="34" charset="0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54;p19">
            <a:extLst>
              <a:ext uri="{FF2B5EF4-FFF2-40B4-BE49-F238E27FC236}">
                <a16:creationId xmlns:a16="http://schemas.microsoft.com/office/drawing/2014/main" id="{3E49491C-54D0-5BF3-58FF-BF0E6FD312D1}"/>
              </a:ext>
            </a:extLst>
          </p:cNvPr>
          <p:cNvSpPr txBox="1"/>
          <p:nvPr/>
        </p:nvSpPr>
        <p:spPr>
          <a:xfrm>
            <a:off x="322875" y="1753503"/>
            <a:ext cx="10506537" cy="4531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Envío oportuno y completo de informes preliminares y finales mensualmente.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es-CO"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 Cargue de informe y evidencias de actividades el PRIMER día hábil de cada mes en la plataforma SECOP.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es-CO"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Remisión de oficio y evidencias de actividades por AGILSALUD tan pronto se realice el cargue en SECOP.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es-CO"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Cargue de soportes de contratos finalizados en noviembre y diciembre de 2024 en carpeta compartida por Mayra y cargue de evidencias por mes para contrato vigente actualmente.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endParaRPr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124108366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33781-8934-162E-F9A0-D0B50C51D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3;p19">
            <a:extLst>
              <a:ext uri="{FF2B5EF4-FFF2-40B4-BE49-F238E27FC236}">
                <a16:creationId xmlns:a16="http://schemas.microsoft.com/office/drawing/2014/main" id="{516D1D29-E115-6646-49CB-32E3A5F130E4}"/>
              </a:ext>
            </a:extLst>
          </p:cNvPr>
          <p:cNvSpPr txBox="1"/>
          <p:nvPr/>
        </p:nvSpPr>
        <p:spPr>
          <a:xfrm>
            <a:off x="322875" y="214650"/>
            <a:ext cx="10900648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400" b="1" dirty="0">
                <a:solidFill>
                  <a:srgbClr val="285B6A"/>
                </a:solidFill>
                <a:latin typeface="Arial Narrow" panose="020B0606020202030204" pitchFamily="34" charset="0"/>
                <a:sym typeface="Oswald"/>
              </a:rPr>
              <a:t>2. TEMAS ADMINISTRATIVOS - CONTRACTUALES</a:t>
            </a:r>
            <a:endParaRPr sz="4400" b="1" dirty="0">
              <a:solidFill>
                <a:srgbClr val="285B6A"/>
              </a:solidFill>
              <a:latin typeface="Arial Narrow" panose="020B0606020202030204" pitchFamily="34" charset="0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154;p19">
            <a:extLst>
              <a:ext uri="{FF2B5EF4-FFF2-40B4-BE49-F238E27FC236}">
                <a16:creationId xmlns:a16="http://schemas.microsoft.com/office/drawing/2014/main" id="{1C1BCEF3-22FF-4E79-C715-6F0EA65BE85D}"/>
              </a:ext>
            </a:extLst>
          </p:cNvPr>
          <p:cNvSpPr txBox="1"/>
          <p:nvPr/>
        </p:nvSpPr>
        <p:spPr>
          <a:xfrm>
            <a:off x="322875" y="1753503"/>
            <a:ext cx="10506537" cy="4531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 Respuesta oportuna y de calidad a las solicitudes de entes de control, PQRS, Despacho, Subsecretaría, Dirección, etc.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es-CO"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CO" sz="2400" dirty="0">
                <a:solidFill>
                  <a:schemeClr val="dk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Participación en reuniones convocadas en relación con el Modelo MÁS BIENESTAR.</a:t>
            </a:r>
            <a:endParaRPr sz="2400" dirty="0">
              <a:solidFill>
                <a:schemeClr val="dk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11883432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3;p20">
            <a:extLst>
              <a:ext uri="{FF2B5EF4-FFF2-40B4-BE49-F238E27FC236}">
                <a16:creationId xmlns:a16="http://schemas.microsoft.com/office/drawing/2014/main" id="{2D8974A3-AA74-6A2F-AFBC-1C94E95B47E0}"/>
              </a:ext>
            </a:extLst>
          </p:cNvPr>
          <p:cNvSpPr txBox="1"/>
          <p:nvPr/>
        </p:nvSpPr>
        <p:spPr>
          <a:xfrm>
            <a:off x="2322350" y="2547000"/>
            <a:ext cx="7547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203304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24AA45-A6CF-611F-50A9-9856DDA35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3;p18">
            <a:extLst>
              <a:ext uri="{FF2B5EF4-FFF2-40B4-BE49-F238E27FC236}">
                <a16:creationId xmlns:a16="http://schemas.microsoft.com/office/drawing/2014/main" id="{B4BA718C-C9EE-A320-09AB-4340EF57CA0C}"/>
              </a:ext>
            </a:extLst>
          </p:cNvPr>
          <p:cNvSpPr txBox="1"/>
          <p:nvPr/>
        </p:nvSpPr>
        <p:spPr>
          <a:xfrm>
            <a:off x="301547" y="170406"/>
            <a:ext cx="11018635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I.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Oferta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: Dx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Prestaciones</a:t>
            </a:r>
            <a:endParaRPr lang="en-US" sz="2800" b="1" dirty="0">
              <a:solidFill>
                <a:srgbClr val="338BA4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A25A823F-0495-1A23-1C4D-0556E1F8B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333252"/>
              </p:ext>
            </p:extLst>
          </p:nvPr>
        </p:nvGraphicFramePr>
        <p:xfrm>
          <a:off x="457201" y="842070"/>
          <a:ext cx="10707329" cy="5801280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6698305">
                  <a:extLst>
                    <a:ext uri="{9D8B030D-6E8A-4147-A177-3AD203B41FA5}">
                      <a16:colId xmlns:a16="http://schemas.microsoft.com/office/drawing/2014/main" val="1444030861"/>
                    </a:ext>
                  </a:extLst>
                </a:gridCol>
                <a:gridCol w="969106">
                  <a:extLst>
                    <a:ext uri="{9D8B030D-6E8A-4147-A177-3AD203B41FA5}">
                      <a16:colId xmlns:a16="http://schemas.microsoft.com/office/drawing/2014/main" val="925579936"/>
                    </a:ext>
                  </a:extLst>
                </a:gridCol>
                <a:gridCol w="1545872">
                  <a:extLst>
                    <a:ext uri="{9D8B030D-6E8A-4147-A177-3AD203B41FA5}">
                      <a16:colId xmlns:a16="http://schemas.microsoft.com/office/drawing/2014/main" val="3377441136"/>
                    </a:ext>
                  </a:extLst>
                </a:gridCol>
                <a:gridCol w="1494046">
                  <a:extLst>
                    <a:ext uri="{9D8B030D-6E8A-4147-A177-3AD203B41FA5}">
                      <a16:colId xmlns:a16="http://schemas.microsoft.com/office/drawing/2014/main" val="3622029651"/>
                    </a:ext>
                  </a:extLst>
                </a:gridCol>
              </a:tblGrid>
              <a:tr h="1572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CONTENIDO</a:t>
                      </a:r>
                      <a:endParaRPr lang="es-CO" sz="105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CO" sz="105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s-CO" sz="7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885" marR="258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FECHA</a:t>
                      </a:r>
                      <a:endParaRPr lang="es-CO" sz="105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extLst>
                  <a:ext uri="{0D108BD9-81ED-4DB2-BD59-A6C34878D82A}">
                    <a16:rowId xmlns:a16="http://schemas.microsoft.com/office/drawing/2014/main" val="3595694411"/>
                  </a:ext>
                </a:extLst>
              </a:tr>
              <a:tr h="15726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IV. OFERTA DE SERVICIOS DE SALUD </a:t>
                      </a:r>
                      <a:endParaRPr lang="es-CO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745885"/>
                  </a:ext>
                </a:extLst>
              </a:tr>
              <a:tr h="15726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SIUACION DEL ASEGURAMIENTO </a:t>
                      </a:r>
                      <a:endParaRPr lang="es-CO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600" kern="0">
                          <a:effectLst/>
                        </a:rPr>
                        <a:t>Cristina Vargas</a:t>
                      </a:r>
                      <a:endParaRPr lang="es-CO" sz="7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885" marR="25885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05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Abril 2025</a:t>
                      </a:r>
                      <a:endParaRPr lang="es-CO" sz="105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extLst>
                  <a:ext uri="{0D108BD9-81ED-4DB2-BD59-A6C34878D82A}">
                    <a16:rowId xmlns:a16="http://schemas.microsoft.com/office/drawing/2014/main" val="3472789991"/>
                  </a:ext>
                </a:extLst>
              </a:tr>
              <a:tr h="15726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Composición De La Afiliación Por Régimen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525296"/>
                  </a:ext>
                </a:extLst>
              </a:tr>
              <a:tr h="15726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Composición De La Afiliación Por Aseguradoras 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8881054"/>
                  </a:ext>
                </a:extLst>
              </a:tr>
              <a:tr h="25420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Composición De La Afiliación Por Momentos De Curso De Vida, Poblaciones Especiales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419715"/>
                  </a:ext>
                </a:extLst>
              </a:tr>
              <a:tr h="15726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Composición De La Afiliación Por Territorios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765058"/>
                  </a:ext>
                </a:extLst>
              </a:tr>
              <a:tr h="15726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Pobre No Asegurada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4919920"/>
                  </a:ext>
                </a:extLst>
              </a:tr>
              <a:tr h="329198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ASPECTOS DE OFERTA DE SERVICIOS</a:t>
                      </a:r>
                      <a:endParaRPr lang="es-CO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600" kern="0">
                          <a:effectLst/>
                        </a:rPr>
                        <a:t>Jiced Muñoz - Elizabeth Arias</a:t>
                      </a:r>
                      <a:endParaRPr lang="es-CO" sz="7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885" marR="258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Jiced Muñoz - Elizabeth Arias</a:t>
                      </a:r>
                      <a:endParaRPr lang="es-CO" sz="105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05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extLst>
                  <a:ext uri="{0D108BD9-81ED-4DB2-BD59-A6C34878D82A}">
                    <a16:rowId xmlns:a16="http://schemas.microsoft.com/office/drawing/2014/main" val="2311789237"/>
                  </a:ext>
                </a:extLst>
              </a:tr>
              <a:tr h="278974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Servicios De Salud Por Tipo De Prestador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600" kern="0">
                          <a:effectLst/>
                        </a:rPr>
                        <a:t>Jiced Muñoz </a:t>
                      </a:r>
                      <a:endParaRPr lang="es-CO" sz="7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885" marR="25885" marT="0" marB="0" anchor="ctr"/>
                </a:tc>
                <a:tc rowSpan="1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Jiced Muñoz </a:t>
                      </a:r>
                      <a:endParaRPr lang="es-CO" sz="105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rowSpan="1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Junio 2025</a:t>
                      </a:r>
                      <a:endParaRPr lang="es-CO" sz="105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extLst>
                  <a:ext uri="{0D108BD9-81ED-4DB2-BD59-A6C34878D82A}">
                    <a16:rowId xmlns:a16="http://schemas.microsoft.com/office/drawing/2014/main" val="123367770"/>
                  </a:ext>
                </a:extLst>
              </a:tr>
              <a:tr h="254209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Servicios - Prestadores Primarios Por Grupo De Servicios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3295364"/>
                  </a:ext>
                </a:extLst>
              </a:tr>
              <a:tr h="254209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Servicios - Prestadores Complementarios Por Grupo De Servicios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3119017"/>
                  </a:ext>
                </a:extLst>
              </a:tr>
              <a:tr h="157262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Prestadores Por Zona Y Tipo De Servicio.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240455"/>
                  </a:ext>
                </a:extLst>
              </a:tr>
              <a:tr h="232687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 La Distribución De La Oferta De Servicios De Salud Por Tipo De Prestador 2015 A 2019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7882673"/>
                  </a:ext>
                </a:extLst>
              </a:tr>
              <a:tr h="157262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 La Oferta Por Grupo De Servicios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075596"/>
                  </a:ext>
                </a:extLst>
              </a:tr>
              <a:tr h="233744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 Los Servicios Por Tipo De Prestador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632237"/>
                  </a:ext>
                </a:extLst>
              </a:tr>
              <a:tr h="254209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 Prestadores, IPS, Complementarios, Primario, Por Localidad.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079030"/>
                  </a:ext>
                </a:extLst>
              </a:tr>
              <a:tr h="254209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 Oferta Rural De Servicios De Salud De Bogotá, D.C.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718246"/>
                  </a:ext>
                </a:extLst>
              </a:tr>
              <a:tr h="254209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 Oferta Por Localidades De Servicios De Salud De Bogotá, D.C.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192680"/>
                  </a:ext>
                </a:extLst>
              </a:tr>
              <a:tr h="254209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Capacitad Instalada Infraestructura Física Por Tipo De Prestador Y Localidad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5721866"/>
                  </a:ext>
                </a:extLst>
              </a:tr>
              <a:tr h="38454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Oferta De Servicios Por Grupos Trazadores, Servicios, Momentos De Curso De Vida, Poblacional Y Diferencial Y Localidad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1064503"/>
                  </a:ext>
                </a:extLst>
              </a:tr>
              <a:tr h="157262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Oferta De Servicios Por Modalidades De Atención 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062506"/>
                  </a:ext>
                </a:extLst>
              </a:tr>
              <a:tr h="254209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 Oferta De Servicios De Salud Para Discapacidad En Bogotá, D.C.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600" kern="0">
                          <a:effectLst/>
                        </a:rPr>
                        <a:t>Elizabeth Arias</a:t>
                      </a:r>
                      <a:endParaRPr lang="es-CO" sz="7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885" marR="25885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05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Abril 2025</a:t>
                      </a:r>
                      <a:endParaRPr lang="es-CO" sz="105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extLst>
                  <a:ext uri="{0D108BD9-81ED-4DB2-BD59-A6C34878D82A}">
                    <a16:rowId xmlns:a16="http://schemas.microsoft.com/office/drawing/2014/main" val="4094036705"/>
                  </a:ext>
                </a:extLst>
              </a:tr>
              <a:tr h="157262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Talento Humano En Salud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Marzo 2025</a:t>
                      </a:r>
                      <a:endParaRPr lang="es-CO" sz="105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extLst>
                  <a:ext uri="{0D108BD9-81ED-4DB2-BD59-A6C34878D82A}">
                    <a16:rowId xmlns:a16="http://schemas.microsoft.com/office/drawing/2014/main" val="1983665478"/>
                  </a:ext>
                </a:extLst>
              </a:tr>
              <a:tr h="157262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Oferta De Red De Donación Y Trasplantes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 2025</a:t>
                      </a:r>
                      <a:endParaRPr lang="es-CO" sz="105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extLst>
                  <a:ext uri="{0D108BD9-81ED-4DB2-BD59-A6C34878D82A}">
                    <a16:rowId xmlns:a16="http://schemas.microsoft.com/office/drawing/2014/main" val="4175215001"/>
                  </a:ext>
                </a:extLst>
              </a:tr>
              <a:tr h="157262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1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Oferta Red De Sangre Y Terapia Celular</a:t>
                      </a:r>
                      <a:endParaRPr lang="es-CO" sz="11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05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 2025</a:t>
                      </a:r>
                      <a:endParaRPr lang="es-CO" sz="105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885" marR="25885" marT="0" marB="0" anchor="ctr"/>
                </a:tc>
                <a:extLst>
                  <a:ext uri="{0D108BD9-81ED-4DB2-BD59-A6C34878D82A}">
                    <a16:rowId xmlns:a16="http://schemas.microsoft.com/office/drawing/2014/main" val="3900294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1976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84D61-7F84-9D8D-8F9C-18D09AFAC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CFB0B479-116F-5B35-F36A-A12E33EA3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453249"/>
              </p:ext>
            </p:extLst>
          </p:nvPr>
        </p:nvGraphicFramePr>
        <p:xfrm>
          <a:off x="707923" y="1039763"/>
          <a:ext cx="10264876" cy="5743375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5811258">
                  <a:extLst>
                    <a:ext uri="{9D8B030D-6E8A-4147-A177-3AD203B41FA5}">
                      <a16:colId xmlns:a16="http://schemas.microsoft.com/office/drawing/2014/main" val="212755468"/>
                    </a:ext>
                  </a:extLst>
                </a:gridCol>
                <a:gridCol w="2130172">
                  <a:extLst>
                    <a:ext uri="{9D8B030D-6E8A-4147-A177-3AD203B41FA5}">
                      <a16:colId xmlns:a16="http://schemas.microsoft.com/office/drawing/2014/main" val="1775655359"/>
                    </a:ext>
                  </a:extLst>
                </a:gridCol>
                <a:gridCol w="2323446">
                  <a:extLst>
                    <a:ext uri="{9D8B030D-6E8A-4147-A177-3AD203B41FA5}">
                      <a16:colId xmlns:a16="http://schemas.microsoft.com/office/drawing/2014/main" val="1802216669"/>
                    </a:ext>
                  </a:extLst>
                </a:gridCol>
              </a:tblGrid>
              <a:tr h="380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RIAS </a:t>
                      </a:r>
                      <a:endParaRPr lang="es-CO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PRIORIZADA / NO PRIORIZADA</a:t>
                      </a:r>
                      <a:endParaRPr lang="es-CO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CO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2745492849"/>
                  </a:ext>
                </a:extLst>
              </a:tr>
              <a:tr h="355643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Sujeto De Agresiones Accidentes Y Traumas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priorizada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1985632234"/>
                  </a:ext>
                </a:extLst>
              </a:tr>
              <a:tr h="355643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Presencia De Enfermedades Huérfanas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priorizada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995977978"/>
                  </a:ext>
                </a:extLst>
              </a:tr>
              <a:tr h="355643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Presencia De Alteraciones Nutricionales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priorizada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4035274254"/>
                  </a:ext>
                </a:extLst>
              </a:tr>
              <a:tr h="38063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Presencia De Alteraciones Cardio — Cerebro —Vascular — Metabólicas Manifiestas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priorizada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1242657975"/>
                  </a:ext>
                </a:extLst>
              </a:tr>
              <a:tr h="19431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Presencia De Cáncer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priorizada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3930011889"/>
                  </a:ext>
                </a:extLst>
              </a:tr>
              <a:tr h="355643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Presencia De Enfermedades Infecciosas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priorizada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2037073692"/>
                  </a:ext>
                </a:extLst>
              </a:tr>
              <a:tr h="34628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Materno Perinatal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priorizada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Jiced Muñoz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3336281721"/>
                  </a:ext>
                </a:extLst>
              </a:tr>
              <a:tr h="566952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Presencia De Trastornos Mentales Y Del Comportamiento Manifiestos Debido A Uso De Sustancias Psicoactivas Y Adicciones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priorizada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1541791811"/>
                  </a:ext>
                </a:extLst>
              </a:tr>
              <a:tr h="38063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Presencia De Trastornos Psicosociales Y Del Comportamiento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priorizada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3991850712"/>
                  </a:ext>
                </a:extLst>
              </a:tr>
              <a:tr h="19431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Promoción Y Mantenimiento De La Salud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priorizada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Jiced Muñoz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3247067663"/>
                  </a:ext>
                </a:extLst>
              </a:tr>
              <a:tr h="38063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Presencia De Enfermedades Respiratorias Crónicas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priorizada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3089469371"/>
                  </a:ext>
                </a:extLst>
              </a:tr>
              <a:tr h="355643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Presencia De Alteraciones En La Salud Bucal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priorizada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1536495099"/>
                  </a:ext>
                </a:extLst>
              </a:tr>
              <a:tr h="355643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Presencia De Trastornos Visuales Y Auditivos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priorizada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538391588"/>
                  </a:ext>
                </a:extLst>
              </a:tr>
              <a:tr h="38063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 Con Riesgo O Presencia De Trastornos Degenerativos, Neuropatías Y </a:t>
                      </a:r>
                      <a:r>
                        <a:rPr lang="es-E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Auto-inmunes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priorizada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54" marR="7854" marT="7854" marB="0" anchor="ctr"/>
                </a:tc>
                <a:extLst>
                  <a:ext uri="{0D108BD9-81ED-4DB2-BD59-A6C34878D82A}">
                    <a16:rowId xmlns:a16="http://schemas.microsoft.com/office/drawing/2014/main" val="2542590784"/>
                  </a:ext>
                </a:extLst>
              </a:tr>
            </a:tbl>
          </a:graphicData>
        </a:graphic>
      </p:graphicFrame>
      <p:sp>
        <p:nvSpPr>
          <p:cNvPr id="5" name="Google Shape;143;p18">
            <a:extLst>
              <a:ext uri="{FF2B5EF4-FFF2-40B4-BE49-F238E27FC236}">
                <a16:creationId xmlns:a16="http://schemas.microsoft.com/office/drawing/2014/main" id="{20E1CB39-7EA4-17B0-B39B-8BC20D6A9BFE}"/>
              </a:ext>
            </a:extLst>
          </p:cNvPr>
          <p:cNvSpPr txBox="1"/>
          <p:nvPr/>
        </p:nvSpPr>
        <p:spPr>
          <a:xfrm>
            <a:off x="322874" y="214650"/>
            <a:ext cx="10649925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I.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Oferta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: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Análisis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RIAS</a:t>
            </a:r>
            <a:endParaRPr lang="en-US" sz="2800" b="1" dirty="0">
              <a:solidFill>
                <a:srgbClr val="338BA4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675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3;p18">
            <a:extLst>
              <a:ext uri="{FF2B5EF4-FFF2-40B4-BE49-F238E27FC236}">
                <a16:creationId xmlns:a16="http://schemas.microsoft.com/office/drawing/2014/main" id="{3475C19E-15FE-C81C-731A-D935D4AC3E11}"/>
              </a:ext>
            </a:extLst>
          </p:cNvPr>
          <p:cNvSpPr txBox="1"/>
          <p:nvPr/>
        </p:nvSpPr>
        <p:spPr>
          <a:xfrm>
            <a:off x="322874" y="214650"/>
            <a:ext cx="11033384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I.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Oferta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: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Análisis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Modelo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Servicios</a:t>
            </a:r>
            <a:endParaRPr lang="en-US" sz="2800" b="1" dirty="0">
              <a:solidFill>
                <a:srgbClr val="338BA4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CAEBEB64-FC96-043A-8B3B-91EEAEF422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293196"/>
              </p:ext>
            </p:extLst>
          </p:nvPr>
        </p:nvGraphicFramePr>
        <p:xfrm>
          <a:off x="1182737" y="1101210"/>
          <a:ext cx="9406605" cy="531434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836264">
                  <a:extLst>
                    <a:ext uri="{9D8B030D-6E8A-4147-A177-3AD203B41FA5}">
                      <a16:colId xmlns:a16="http://schemas.microsoft.com/office/drawing/2014/main" val="1255198493"/>
                    </a:ext>
                  </a:extLst>
                </a:gridCol>
                <a:gridCol w="5311632">
                  <a:extLst>
                    <a:ext uri="{9D8B030D-6E8A-4147-A177-3AD203B41FA5}">
                      <a16:colId xmlns:a16="http://schemas.microsoft.com/office/drawing/2014/main" val="2042697744"/>
                    </a:ext>
                  </a:extLst>
                </a:gridCol>
                <a:gridCol w="3258709">
                  <a:extLst>
                    <a:ext uri="{9D8B030D-6E8A-4147-A177-3AD203B41FA5}">
                      <a16:colId xmlns:a16="http://schemas.microsoft.com/office/drawing/2014/main" val="1240893223"/>
                    </a:ext>
                  </a:extLst>
                </a:gridCol>
              </a:tblGrid>
              <a:tr h="26571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s-CO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s-CO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MODELO SERVCIIOS</a:t>
                      </a:r>
                      <a:endParaRPr lang="es-CO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CO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35472955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Rehabilitación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9328034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Nutrición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74427267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Salud Cardiovascular Metabólica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95463605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Oncología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2918500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Ginecobstetricia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Jiced muñoz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3429164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Salud Mental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1622478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Medicina General con Énfasis en Familia</a:t>
                      </a:r>
                      <a:endParaRPr lang="es-ES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Jiced muñoz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58723124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Neumología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11962675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Salud Bucal 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78138011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Salud Visual 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77213105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Salud Neurológica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64128471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Urología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258706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Cirugía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94926571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Gastroenterología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15778612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Salud Infantil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Elizabeth Arias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10852127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Otorrinolaringología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85104029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Manejo Del Dolor 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Jiced Muñoz</a:t>
                      </a:r>
                      <a:endParaRPr lang="es-CO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02962133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Ortopedia</a:t>
                      </a:r>
                      <a:endParaRPr lang="es-CO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1058922"/>
                  </a:ext>
                </a:extLst>
              </a:tr>
              <a:tr h="2657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s-CO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Dermatología</a:t>
                      </a:r>
                      <a:endParaRPr lang="es-CO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Cristina Vargas</a:t>
                      </a:r>
                      <a:endParaRPr lang="es-CO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51554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2887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2F197C23-9CB9-A95D-50B8-707D130A0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953569"/>
              </p:ext>
            </p:extLst>
          </p:nvPr>
        </p:nvGraphicFramePr>
        <p:xfrm>
          <a:off x="486695" y="2015562"/>
          <a:ext cx="10840064" cy="3433563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4954058">
                  <a:extLst>
                    <a:ext uri="{9D8B030D-6E8A-4147-A177-3AD203B41FA5}">
                      <a16:colId xmlns:a16="http://schemas.microsoft.com/office/drawing/2014/main" val="2130339553"/>
                    </a:ext>
                  </a:extLst>
                </a:gridCol>
                <a:gridCol w="981001">
                  <a:extLst>
                    <a:ext uri="{9D8B030D-6E8A-4147-A177-3AD203B41FA5}">
                      <a16:colId xmlns:a16="http://schemas.microsoft.com/office/drawing/2014/main" val="3631799519"/>
                    </a:ext>
                  </a:extLst>
                </a:gridCol>
                <a:gridCol w="981001">
                  <a:extLst>
                    <a:ext uri="{9D8B030D-6E8A-4147-A177-3AD203B41FA5}">
                      <a16:colId xmlns:a16="http://schemas.microsoft.com/office/drawing/2014/main" val="579377081"/>
                    </a:ext>
                  </a:extLst>
                </a:gridCol>
                <a:gridCol w="981001">
                  <a:extLst>
                    <a:ext uri="{9D8B030D-6E8A-4147-A177-3AD203B41FA5}">
                      <a16:colId xmlns:a16="http://schemas.microsoft.com/office/drawing/2014/main" val="1800422951"/>
                    </a:ext>
                  </a:extLst>
                </a:gridCol>
                <a:gridCol w="981001">
                  <a:extLst>
                    <a:ext uri="{9D8B030D-6E8A-4147-A177-3AD203B41FA5}">
                      <a16:colId xmlns:a16="http://schemas.microsoft.com/office/drawing/2014/main" val="4043493792"/>
                    </a:ext>
                  </a:extLst>
                </a:gridCol>
                <a:gridCol w="981001">
                  <a:extLst>
                    <a:ext uri="{9D8B030D-6E8A-4147-A177-3AD203B41FA5}">
                      <a16:colId xmlns:a16="http://schemas.microsoft.com/office/drawing/2014/main" val="640022089"/>
                    </a:ext>
                  </a:extLst>
                </a:gridCol>
                <a:gridCol w="981001">
                  <a:extLst>
                    <a:ext uri="{9D8B030D-6E8A-4147-A177-3AD203B41FA5}">
                      <a16:colId xmlns:a16="http://schemas.microsoft.com/office/drawing/2014/main" val="1053938402"/>
                    </a:ext>
                  </a:extLst>
                </a:gridCol>
              </a:tblGrid>
              <a:tr h="26955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CONTENIDO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FEBRERO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MARZO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ABRIL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50050533"/>
                  </a:ext>
                </a:extLst>
              </a:tr>
              <a:tr h="582124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Introducción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86481071"/>
                  </a:ext>
                </a:extLst>
              </a:tr>
              <a:tr h="52759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 Oferta De Servicios De Salud De Salud De La Ruta Para La Población Con Riesgo O Presencia De 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1316059"/>
                  </a:ext>
                </a:extLst>
              </a:tr>
              <a:tr h="78563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 La Demanda De Servicios De Salud Para Ruta Integral De Atención En Salud - RIAS Para La Población Con Riesgo O Presencia De 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92257639"/>
                  </a:ext>
                </a:extLst>
              </a:tr>
              <a:tr h="78563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De La Suficiencia De Servicios De Salud Para La Ruta Integral De Atención En Salud - RIAS Para La Población Con Riesgo O Presencia De 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43482737"/>
                  </a:ext>
                </a:extLst>
              </a:tr>
              <a:tr h="269559"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Referencias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5648216"/>
                  </a:ext>
                </a:extLst>
              </a:tr>
            </a:tbl>
          </a:graphicData>
        </a:graphic>
      </p:graphicFrame>
      <p:sp>
        <p:nvSpPr>
          <p:cNvPr id="3" name="Google Shape;143;p18">
            <a:extLst>
              <a:ext uri="{FF2B5EF4-FFF2-40B4-BE49-F238E27FC236}">
                <a16:creationId xmlns:a16="http://schemas.microsoft.com/office/drawing/2014/main" id="{57881A14-8E51-9F67-E44A-FBB398F89796}"/>
              </a:ext>
            </a:extLst>
          </p:cNvPr>
          <p:cNvSpPr txBox="1"/>
          <p:nvPr/>
        </p:nvSpPr>
        <p:spPr>
          <a:xfrm>
            <a:off x="322874" y="214650"/>
            <a:ext cx="10649925" cy="1046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sz="2800" b="1" dirty="0">
                <a:solidFill>
                  <a:srgbClr val="338BA4"/>
                </a:solidFill>
                <a:latin typeface="Arial Narrow" panose="020B0606020202030204" pitchFamily="34" charset="0"/>
              </a:rPr>
              <a:t>I.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Seguimiento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Plan de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Acción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Componente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Oferta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:</a:t>
            </a:r>
          </a:p>
          <a:p>
            <a:pPr lvl="0">
              <a:lnSpc>
                <a:spcPct val="100000"/>
              </a:lnSpc>
            </a:pP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Análisis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RIAS y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Modelo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Servicios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–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Contenido</a:t>
            </a:r>
            <a:r>
              <a:rPr lang="en-US" sz="2800" b="1" i="0" dirty="0">
                <a:solidFill>
                  <a:srgbClr val="338BA4"/>
                </a:solidFill>
                <a:latin typeface="Arial Narrow" panose="020B0606020202030204" pitchFamily="34" charset="0"/>
              </a:rPr>
              <a:t> y  </a:t>
            </a:r>
            <a:r>
              <a:rPr lang="en-US" sz="2800" b="1" i="0" dirty="0" err="1">
                <a:solidFill>
                  <a:srgbClr val="338BA4"/>
                </a:solidFill>
                <a:latin typeface="Arial Narrow" panose="020B0606020202030204" pitchFamily="34" charset="0"/>
              </a:rPr>
              <a:t>Cronograma</a:t>
            </a:r>
            <a:endParaRPr lang="en-US" sz="2800" b="1" dirty="0">
              <a:solidFill>
                <a:srgbClr val="338BA4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465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5848</Words>
  <Application>Microsoft Office PowerPoint</Application>
  <PresentationFormat>Panorámica</PresentationFormat>
  <Paragraphs>1573</Paragraphs>
  <Slides>59</Slides>
  <Notes>20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7</vt:i4>
      </vt:variant>
      <vt:variant>
        <vt:lpstr>Títulos de diapositiva</vt:lpstr>
      </vt:variant>
      <vt:variant>
        <vt:i4>59</vt:i4>
      </vt:variant>
    </vt:vector>
  </HeadingPairs>
  <TitlesOfParts>
    <vt:vector size="75" baseType="lpstr">
      <vt:lpstr>Oswald</vt:lpstr>
      <vt:lpstr>Arial</vt:lpstr>
      <vt:lpstr>Arial Black</vt:lpstr>
      <vt:lpstr>Calibri</vt:lpstr>
      <vt:lpstr>Century Gothic</vt:lpstr>
      <vt:lpstr>Arial Narrow</vt:lpstr>
      <vt:lpstr>Aptos Narrow</vt:lpstr>
      <vt:lpstr>Amasis MT Pro Black</vt:lpstr>
      <vt:lpstr>Wingdings</vt:lpstr>
      <vt:lpstr>Office Theme</vt:lpstr>
      <vt:lpstr>3_Diseño personalizado</vt:lpstr>
      <vt:lpstr>2_Diseño personalizado</vt:lpstr>
      <vt:lpstr>1_Diseño personalizado</vt:lpstr>
      <vt:lpstr>4_Diseño personalizado</vt:lpstr>
      <vt:lpstr>5_Diseño personalizado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SITUACIONES GENERALES  A TENER EN CUENTA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Retos 2025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Edizabett, Ramirez Rodriguez</cp:lastModifiedBy>
  <cp:revision>13</cp:revision>
  <dcterms:modified xsi:type="dcterms:W3CDTF">2025-02-07T15:52:45Z</dcterms:modified>
</cp:coreProperties>
</file>