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0"/>
  </p:notesMasterIdLst>
  <p:sldIdLst>
    <p:sldId id="259" r:id="rId2"/>
    <p:sldId id="257" r:id="rId3"/>
    <p:sldId id="292" r:id="rId4"/>
    <p:sldId id="296" r:id="rId5"/>
    <p:sldId id="280" r:id="rId6"/>
    <p:sldId id="294" r:id="rId7"/>
    <p:sldId id="295" r:id="rId8"/>
    <p:sldId id="258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99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60" d="100"/>
          <a:sy n="160" d="100"/>
        </p:scale>
        <p:origin x="78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31672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206fd52d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206fd52d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206fd52d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206fd52d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83770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206fd52d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206fd52d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36201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206fd52d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206fd52d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6709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206fd52d0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206fd52d0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dark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246925" y="2071575"/>
            <a:ext cx="6654900" cy="10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 dirty="0">
                <a:solidFill>
                  <a:srgbClr val="980000"/>
                </a:solidFill>
              </a:rPr>
              <a:t>Firmas Digitales y Electrónicas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 dirty="0">
                <a:solidFill>
                  <a:srgbClr val="980000"/>
                </a:solidFill>
              </a:rPr>
              <a:t>Proceso Gestión Documental</a:t>
            </a:r>
          </a:p>
        </p:txBody>
      </p:sp>
    </p:spTree>
    <p:extLst>
      <p:ext uri="{BB962C8B-B14F-4D97-AF65-F5344CB8AC3E}">
        <p14:creationId xmlns:p14="http://schemas.microsoft.com/office/powerpoint/2010/main" val="2220090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0EE7E00-0C38-5EBA-A1EB-E9F382F665C9}"/>
              </a:ext>
            </a:extLst>
          </p:cNvPr>
          <p:cNvSpPr txBox="1"/>
          <p:nvPr/>
        </p:nvSpPr>
        <p:spPr>
          <a:xfrm>
            <a:off x="2522679" y="201601"/>
            <a:ext cx="4104009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3200" b="1">
                <a:solidFill>
                  <a:srgbClr val="980000"/>
                </a:solidFill>
              </a:defRPr>
            </a:lvl1pPr>
          </a:lstStyle>
          <a:p>
            <a:r>
              <a:rPr lang="es-CO" sz="2400" dirty="0"/>
              <a:t>Temas a Desarrollar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1915ED9-39E1-F63A-5394-2B75A6787B89}"/>
              </a:ext>
            </a:extLst>
          </p:cNvPr>
          <p:cNvSpPr txBox="1"/>
          <p:nvPr/>
        </p:nvSpPr>
        <p:spPr>
          <a:xfrm>
            <a:off x="2270324" y="994280"/>
            <a:ext cx="46224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dirty="0">
                <a:latin typeface="+mj-lt"/>
              </a:rPr>
              <a:t>1. Responsabilidades</a:t>
            </a:r>
          </a:p>
          <a:p>
            <a:r>
              <a:rPr lang="es-CO" sz="2000" dirty="0">
                <a:latin typeface="+mj-lt"/>
              </a:rPr>
              <a:t>2. Proceso de Gestión Documental</a:t>
            </a:r>
          </a:p>
          <a:p>
            <a:r>
              <a:rPr lang="es-CO" sz="2000" dirty="0">
                <a:latin typeface="+mj-lt"/>
              </a:rPr>
              <a:t>3. Conceptos necesarios</a:t>
            </a:r>
          </a:p>
          <a:p>
            <a:pPr lvl="6"/>
            <a:r>
              <a:rPr lang="es-CO" sz="2000" dirty="0">
                <a:latin typeface="+mj-lt"/>
              </a:rPr>
              <a:t>4. Firma Digital y Electrónica</a:t>
            </a:r>
          </a:p>
          <a:p>
            <a:pPr lvl="6"/>
            <a:r>
              <a:rPr lang="es-CO" sz="2000" dirty="0">
                <a:latin typeface="+mj-lt"/>
              </a:rPr>
              <a:t>5. Varios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E698140-F11E-48CB-887C-597DB827244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29" r="1017"/>
          <a:stretch/>
        </p:blipFill>
        <p:spPr>
          <a:xfrm>
            <a:off x="158400" y="0"/>
            <a:ext cx="73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91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823CD5D-E910-4964-B6FD-FFC3D08633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74" r="1359"/>
          <a:stretch/>
        </p:blipFill>
        <p:spPr>
          <a:xfrm>
            <a:off x="0" y="0"/>
            <a:ext cx="7473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10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D44EC9F-8F2E-4360-293C-0AA75EF922BB}"/>
              </a:ext>
            </a:extLst>
          </p:cNvPr>
          <p:cNvSpPr txBox="1"/>
          <p:nvPr/>
        </p:nvSpPr>
        <p:spPr>
          <a:xfrm>
            <a:off x="722520" y="201601"/>
            <a:ext cx="5904169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3200" b="1">
                <a:solidFill>
                  <a:srgbClr val="980000"/>
                </a:solidFill>
              </a:defRPr>
            </a:lvl1pPr>
          </a:lstStyle>
          <a:p>
            <a:r>
              <a:rPr lang="es-CO" sz="2400" dirty="0"/>
              <a:t>2. Proceso de Gestión Documental</a:t>
            </a:r>
          </a:p>
        </p:txBody>
      </p:sp>
      <p:sp>
        <p:nvSpPr>
          <p:cNvPr id="4" name="Forma libre 27">
            <a:extLst>
              <a:ext uri="{FF2B5EF4-FFF2-40B4-BE49-F238E27FC236}">
                <a16:creationId xmlns:a16="http://schemas.microsoft.com/office/drawing/2014/main" id="{87A21A40-DCFB-2A96-CDD5-2DA5690F5186}"/>
              </a:ext>
            </a:extLst>
          </p:cNvPr>
          <p:cNvSpPr/>
          <p:nvPr/>
        </p:nvSpPr>
        <p:spPr>
          <a:xfrm>
            <a:off x="288390" y="2031112"/>
            <a:ext cx="1601553" cy="2176804"/>
          </a:xfrm>
          <a:custGeom>
            <a:avLst/>
            <a:gdLst>
              <a:gd name="connsiteX0" fmla="*/ 720000 w 1721621"/>
              <a:gd name="connsiteY0" fmla="*/ 0 h 2340000"/>
              <a:gd name="connsiteX1" fmla="*/ 1008000 w 1721621"/>
              <a:gd name="connsiteY1" fmla="*/ 286326 h 2340000"/>
              <a:gd name="connsiteX2" fmla="*/ 864000 w 1721621"/>
              <a:gd name="connsiteY2" fmla="*/ 286326 h 2340000"/>
              <a:gd name="connsiteX3" fmla="*/ 864000 w 1721621"/>
              <a:gd name="connsiteY3" fmla="*/ 360000 h 2340000"/>
              <a:gd name="connsiteX4" fmla="*/ 1440000 w 1721621"/>
              <a:gd name="connsiteY4" fmla="*/ 360000 h 2340000"/>
              <a:gd name="connsiteX5" fmla="*/ 1440000 w 1721621"/>
              <a:gd name="connsiteY5" fmla="*/ 499728 h 2340000"/>
              <a:gd name="connsiteX6" fmla="*/ 1296120 w 1721621"/>
              <a:gd name="connsiteY6" fmla="*/ 499728 h 2340000"/>
              <a:gd name="connsiteX7" fmla="*/ 1152120 w 1721621"/>
              <a:gd name="connsiteY7" fmla="*/ 643744 h 2340000"/>
              <a:gd name="connsiteX8" fmla="*/ 1296120 w 1721621"/>
              <a:gd name="connsiteY8" fmla="*/ 787760 h 2340000"/>
              <a:gd name="connsiteX9" fmla="*/ 1440000 w 1721621"/>
              <a:gd name="connsiteY9" fmla="*/ 787760 h 2340000"/>
              <a:gd name="connsiteX10" fmla="*/ 1440000 w 1721621"/>
              <a:gd name="connsiteY10" fmla="*/ 1579848 h 2340000"/>
              <a:gd name="connsiteX11" fmla="*/ 1577621 w 1721621"/>
              <a:gd name="connsiteY11" fmla="*/ 1579848 h 2340000"/>
              <a:gd name="connsiteX12" fmla="*/ 1721621 w 1721621"/>
              <a:gd name="connsiteY12" fmla="*/ 1723864 h 2340000"/>
              <a:gd name="connsiteX13" fmla="*/ 1577621 w 1721621"/>
              <a:gd name="connsiteY13" fmla="*/ 1867880 h 2340000"/>
              <a:gd name="connsiteX14" fmla="*/ 1440000 w 1721621"/>
              <a:gd name="connsiteY14" fmla="*/ 1867880 h 2340000"/>
              <a:gd name="connsiteX15" fmla="*/ 1440000 w 1721621"/>
              <a:gd name="connsiteY15" fmla="*/ 1980000 h 2340000"/>
              <a:gd name="connsiteX16" fmla="*/ 835277 w 1721621"/>
              <a:gd name="connsiteY16" fmla="*/ 1980000 h 2340000"/>
              <a:gd name="connsiteX17" fmla="*/ 835277 w 1721621"/>
              <a:gd name="connsiteY17" fmla="*/ 2053674 h 2340000"/>
              <a:gd name="connsiteX18" fmla="*/ 979277 w 1721621"/>
              <a:gd name="connsiteY18" fmla="*/ 2053674 h 2340000"/>
              <a:gd name="connsiteX19" fmla="*/ 691277 w 1721621"/>
              <a:gd name="connsiteY19" fmla="*/ 2340000 h 2340000"/>
              <a:gd name="connsiteX20" fmla="*/ 403277 w 1721621"/>
              <a:gd name="connsiteY20" fmla="*/ 2053674 h 2340000"/>
              <a:gd name="connsiteX21" fmla="*/ 547277 w 1721621"/>
              <a:gd name="connsiteY21" fmla="*/ 2053674 h 2340000"/>
              <a:gd name="connsiteX22" fmla="*/ 547277 w 1721621"/>
              <a:gd name="connsiteY22" fmla="*/ 1980000 h 2340000"/>
              <a:gd name="connsiteX23" fmla="*/ 0 w 1721621"/>
              <a:gd name="connsiteY23" fmla="*/ 1980000 h 2340000"/>
              <a:gd name="connsiteX24" fmla="*/ 0 w 1721621"/>
              <a:gd name="connsiteY24" fmla="*/ 360000 h 2340000"/>
              <a:gd name="connsiteX25" fmla="*/ 576000 w 1721621"/>
              <a:gd name="connsiteY25" fmla="*/ 360000 h 2340000"/>
              <a:gd name="connsiteX26" fmla="*/ 576000 w 1721621"/>
              <a:gd name="connsiteY26" fmla="*/ 286326 h 2340000"/>
              <a:gd name="connsiteX27" fmla="*/ 432000 w 1721621"/>
              <a:gd name="connsiteY27" fmla="*/ 286326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21621" h="2340000">
                <a:moveTo>
                  <a:pt x="720000" y="0"/>
                </a:moveTo>
                <a:lnTo>
                  <a:pt x="1008000" y="286326"/>
                </a:lnTo>
                <a:lnTo>
                  <a:pt x="864000" y="286326"/>
                </a:lnTo>
                <a:lnTo>
                  <a:pt x="864000" y="360000"/>
                </a:lnTo>
                <a:lnTo>
                  <a:pt x="1440000" y="360000"/>
                </a:lnTo>
                <a:lnTo>
                  <a:pt x="1440000" y="499728"/>
                </a:lnTo>
                <a:lnTo>
                  <a:pt x="1296120" y="499728"/>
                </a:lnTo>
                <a:cubicBezTo>
                  <a:pt x="1216591" y="499728"/>
                  <a:pt x="1152120" y="564206"/>
                  <a:pt x="1152120" y="643744"/>
                </a:cubicBezTo>
                <a:cubicBezTo>
                  <a:pt x="1152120" y="723282"/>
                  <a:pt x="1216591" y="787760"/>
                  <a:pt x="1296120" y="787760"/>
                </a:cubicBezTo>
                <a:lnTo>
                  <a:pt x="1440000" y="787760"/>
                </a:lnTo>
                <a:lnTo>
                  <a:pt x="1440000" y="1579848"/>
                </a:lnTo>
                <a:lnTo>
                  <a:pt x="1577621" y="1579848"/>
                </a:lnTo>
                <a:cubicBezTo>
                  <a:pt x="1657150" y="1579848"/>
                  <a:pt x="1721621" y="1644326"/>
                  <a:pt x="1721621" y="1723864"/>
                </a:cubicBezTo>
                <a:cubicBezTo>
                  <a:pt x="1721621" y="1803402"/>
                  <a:pt x="1657150" y="1867880"/>
                  <a:pt x="1577621" y="1867880"/>
                </a:cubicBezTo>
                <a:lnTo>
                  <a:pt x="1440000" y="1867880"/>
                </a:lnTo>
                <a:lnTo>
                  <a:pt x="1440000" y="1980000"/>
                </a:lnTo>
                <a:lnTo>
                  <a:pt x="835277" y="1980000"/>
                </a:lnTo>
                <a:lnTo>
                  <a:pt x="835277" y="2053674"/>
                </a:lnTo>
                <a:lnTo>
                  <a:pt x="979277" y="2053674"/>
                </a:lnTo>
                <a:lnTo>
                  <a:pt x="691277" y="2340000"/>
                </a:lnTo>
                <a:lnTo>
                  <a:pt x="403277" y="2053674"/>
                </a:lnTo>
                <a:lnTo>
                  <a:pt x="547277" y="2053674"/>
                </a:lnTo>
                <a:lnTo>
                  <a:pt x="547277" y="1980000"/>
                </a:lnTo>
                <a:lnTo>
                  <a:pt x="0" y="1980000"/>
                </a:lnTo>
                <a:lnTo>
                  <a:pt x="0" y="360000"/>
                </a:lnTo>
                <a:lnTo>
                  <a:pt x="576000" y="360000"/>
                </a:lnTo>
                <a:lnTo>
                  <a:pt x="576000" y="286326"/>
                </a:lnTo>
                <a:lnTo>
                  <a:pt x="432000" y="286326"/>
                </a:lnTo>
                <a:close/>
              </a:path>
            </a:pathLst>
          </a:cu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vert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rma libre 28">
            <a:extLst>
              <a:ext uri="{FF2B5EF4-FFF2-40B4-BE49-F238E27FC236}">
                <a16:creationId xmlns:a16="http://schemas.microsoft.com/office/drawing/2014/main" id="{8A752AD4-6C1A-EB7B-177E-9D529409CB49}"/>
              </a:ext>
            </a:extLst>
          </p:cNvPr>
          <p:cNvSpPr/>
          <p:nvPr/>
        </p:nvSpPr>
        <p:spPr>
          <a:xfrm>
            <a:off x="6719231" y="2031112"/>
            <a:ext cx="1607487" cy="2176804"/>
          </a:xfrm>
          <a:custGeom>
            <a:avLst/>
            <a:gdLst>
              <a:gd name="connsiteX0" fmla="*/ 1008000 w 1728000"/>
              <a:gd name="connsiteY0" fmla="*/ 0 h 2340000"/>
              <a:gd name="connsiteX1" fmla="*/ 1296000 w 1728000"/>
              <a:gd name="connsiteY1" fmla="*/ 286326 h 2340000"/>
              <a:gd name="connsiteX2" fmla="*/ 1152000 w 1728000"/>
              <a:gd name="connsiteY2" fmla="*/ 286326 h 2340000"/>
              <a:gd name="connsiteX3" fmla="*/ 1152000 w 1728000"/>
              <a:gd name="connsiteY3" fmla="*/ 360000 h 2340000"/>
              <a:gd name="connsiteX4" fmla="*/ 1728000 w 1728000"/>
              <a:gd name="connsiteY4" fmla="*/ 360000 h 2340000"/>
              <a:gd name="connsiteX5" fmla="*/ 1728000 w 1728000"/>
              <a:gd name="connsiteY5" fmla="*/ 1980000 h 2340000"/>
              <a:gd name="connsiteX6" fmla="*/ 1123277 w 1728000"/>
              <a:gd name="connsiteY6" fmla="*/ 1980000 h 2340000"/>
              <a:gd name="connsiteX7" fmla="*/ 1123277 w 1728000"/>
              <a:gd name="connsiteY7" fmla="*/ 2053674 h 2340000"/>
              <a:gd name="connsiteX8" fmla="*/ 1267277 w 1728000"/>
              <a:gd name="connsiteY8" fmla="*/ 2053674 h 2340000"/>
              <a:gd name="connsiteX9" fmla="*/ 979277 w 1728000"/>
              <a:gd name="connsiteY9" fmla="*/ 2340000 h 2340000"/>
              <a:gd name="connsiteX10" fmla="*/ 691277 w 1728000"/>
              <a:gd name="connsiteY10" fmla="*/ 2053674 h 2340000"/>
              <a:gd name="connsiteX11" fmla="*/ 835277 w 1728000"/>
              <a:gd name="connsiteY11" fmla="*/ 2053674 h 2340000"/>
              <a:gd name="connsiteX12" fmla="*/ 835277 w 1728000"/>
              <a:gd name="connsiteY12" fmla="*/ 1980000 h 2340000"/>
              <a:gd name="connsiteX13" fmla="*/ 288000 w 1728000"/>
              <a:gd name="connsiteY13" fmla="*/ 1980000 h 2340000"/>
              <a:gd name="connsiteX14" fmla="*/ 288000 w 1728000"/>
              <a:gd name="connsiteY14" fmla="*/ 1867880 h 2340000"/>
              <a:gd name="connsiteX15" fmla="*/ 431969 w 1728000"/>
              <a:gd name="connsiteY15" fmla="*/ 1867880 h 2340000"/>
              <a:gd name="connsiteX16" fmla="*/ 575969 w 1728000"/>
              <a:gd name="connsiteY16" fmla="*/ 1723864 h 2340000"/>
              <a:gd name="connsiteX17" fmla="*/ 431969 w 1728000"/>
              <a:gd name="connsiteY17" fmla="*/ 1579848 h 2340000"/>
              <a:gd name="connsiteX18" fmla="*/ 288000 w 1728000"/>
              <a:gd name="connsiteY18" fmla="*/ 1579848 h 2340000"/>
              <a:gd name="connsiteX19" fmla="*/ 288000 w 1728000"/>
              <a:gd name="connsiteY19" fmla="*/ 787760 h 2340000"/>
              <a:gd name="connsiteX20" fmla="*/ 144000 w 1728000"/>
              <a:gd name="connsiteY20" fmla="*/ 787760 h 2340000"/>
              <a:gd name="connsiteX21" fmla="*/ 0 w 1728000"/>
              <a:gd name="connsiteY21" fmla="*/ 643744 h 2340000"/>
              <a:gd name="connsiteX22" fmla="*/ 144000 w 1728000"/>
              <a:gd name="connsiteY22" fmla="*/ 499728 h 2340000"/>
              <a:gd name="connsiteX23" fmla="*/ 288000 w 1728000"/>
              <a:gd name="connsiteY23" fmla="*/ 499728 h 2340000"/>
              <a:gd name="connsiteX24" fmla="*/ 288000 w 1728000"/>
              <a:gd name="connsiteY24" fmla="*/ 360000 h 2340000"/>
              <a:gd name="connsiteX25" fmla="*/ 864000 w 1728000"/>
              <a:gd name="connsiteY25" fmla="*/ 360000 h 2340000"/>
              <a:gd name="connsiteX26" fmla="*/ 864000 w 1728000"/>
              <a:gd name="connsiteY26" fmla="*/ 286326 h 2340000"/>
              <a:gd name="connsiteX27" fmla="*/ 720000 w 1728000"/>
              <a:gd name="connsiteY27" fmla="*/ 286326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28000" h="2340000">
                <a:moveTo>
                  <a:pt x="1008000" y="0"/>
                </a:moveTo>
                <a:lnTo>
                  <a:pt x="1296000" y="286326"/>
                </a:lnTo>
                <a:lnTo>
                  <a:pt x="1152000" y="286326"/>
                </a:lnTo>
                <a:lnTo>
                  <a:pt x="1152000" y="360000"/>
                </a:lnTo>
                <a:lnTo>
                  <a:pt x="1728000" y="360000"/>
                </a:lnTo>
                <a:lnTo>
                  <a:pt x="1728000" y="1980000"/>
                </a:lnTo>
                <a:lnTo>
                  <a:pt x="1123277" y="1980000"/>
                </a:lnTo>
                <a:lnTo>
                  <a:pt x="1123277" y="2053674"/>
                </a:lnTo>
                <a:lnTo>
                  <a:pt x="1267277" y="2053674"/>
                </a:lnTo>
                <a:lnTo>
                  <a:pt x="979277" y="2340000"/>
                </a:lnTo>
                <a:lnTo>
                  <a:pt x="691277" y="2053674"/>
                </a:lnTo>
                <a:lnTo>
                  <a:pt x="835277" y="2053674"/>
                </a:lnTo>
                <a:lnTo>
                  <a:pt x="835277" y="1980000"/>
                </a:lnTo>
                <a:lnTo>
                  <a:pt x="288000" y="1980000"/>
                </a:lnTo>
                <a:lnTo>
                  <a:pt x="288000" y="1867880"/>
                </a:lnTo>
                <a:lnTo>
                  <a:pt x="431969" y="1867880"/>
                </a:lnTo>
                <a:cubicBezTo>
                  <a:pt x="511498" y="1867880"/>
                  <a:pt x="575969" y="1803402"/>
                  <a:pt x="575969" y="1723864"/>
                </a:cubicBezTo>
                <a:cubicBezTo>
                  <a:pt x="575969" y="1644326"/>
                  <a:pt x="511498" y="1579848"/>
                  <a:pt x="431969" y="1579848"/>
                </a:cubicBezTo>
                <a:lnTo>
                  <a:pt x="288000" y="1579848"/>
                </a:lnTo>
                <a:lnTo>
                  <a:pt x="288000" y="787760"/>
                </a:lnTo>
                <a:lnTo>
                  <a:pt x="144000" y="787760"/>
                </a:lnTo>
                <a:cubicBezTo>
                  <a:pt x="64471" y="787760"/>
                  <a:pt x="0" y="723282"/>
                  <a:pt x="0" y="643744"/>
                </a:cubicBezTo>
                <a:cubicBezTo>
                  <a:pt x="0" y="564206"/>
                  <a:pt x="64471" y="499728"/>
                  <a:pt x="144000" y="499728"/>
                </a:cubicBezTo>
                <a:lnTo>
                  <a:pt x="288000" y="499728"/>
                </a:lnTo>
                <a:lnTo>
                  <a:pt x="288000" y="360000"/>
                </a:lnTo>
                <a:lnTo>
                  <a:pt x="864000" y="360000"/>
                </a:lnTo>
                <a:lnTo>
                  <a:pt x="864000" y="286326"/>
                </a:lnTo>
                <a:lnTo>
                  <a:pt x="720000" y="286326"/>
                </a:lnTo>
                <a:close/>
              </a:path>
            </a:pathLst>
          </a:custGeom>
          <a:solidFill>
            <a:srgbClr val="EEECE1">
              <a:lumMod val="9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Overflow="overflow" horzOverflow="overflow" vert="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rma libre 29">
            <a:extLst>
              <a:ext uri="{FF2B5EF4-FFF2-40B4-BE49-F238E27FC236}">
                <a16:creationId xmlns:a16="http://schemas.microsoft.com/office/drawing/2014/main" id="{6CB4660F-1AA4-4346-A4C9-DE1D2A592513}"/>
              </a:ext>
            </a:extLst>
          </p:cNvPr>
          <p:cNvSpPr/>
          <p:nvPr/>
        </p:nvSpPr>
        <p:spPr>
          <a:xfrm>
            <a:off x="5385474" y="2031112"/>
            <a:ext cx="1869467" cy="2176804"/>
          </a:xfrm>
          <a:custGeom>
            <a:avLst/>
            <a:gdLst>
              <a:gd name="connsiteX0" fmla="*/ 1008000 w 2009621"/>
              <a:gd name="connsiteY0" fmla="*/ 0 h 2340000"/>
              <a:gd name="connsiteX1" fmla="*/ 1296000 w 2009621"/>
              <a:gd name="connsiteY1" fmla="*/ 286326 h 2340000"/>
              <a:gd name="connsiteX2" fmla="*/ 1152000 w 2009621"/>
              <a:gd name="connsiteY2" fmla="*/ 286326 h 2340000"/>
              <a:gd name="connsiteX3" fmla="*/ 1152000 w 2009621"/>
              <a:gd name="connsiteY3" fmla="*/ 360000 h 2340000"/>
              <a:gd name="connsiteX4" fmla="*/ 1728000 w 2009621"/>
              <a:gd name="connsiteY4" fmla="*/ 360000 h 2340000"/>
              <a:gd name="connsiteX5" fmla="*/ 1728000 w 2009621"/>
              <a:gd name="connsiteY5" fmla="*/ 499728 h 2340000"/>
              <a:gd name="connsiteX6" fmla="*/ 1584000 w 2009621"/>
              <a:gd name="connsiteY6" fmla="*/ 499728 h 2340000"/>
              <a:gd name="connsiteX7" fmla="*/ 1440000 w 2009621"/>
              <a:gd name="connsiteY7" fmla="*/ 643744 h 2340000"/>
              <a:gd name="connsiteX8" fmla="*/ 1584000 w 2009621"/>
              <a:gd name="connsiteY8" fmla="*/ 787760 h 2340000"/>
              <a:gd name="connsiteX9" fmla="*/ 1728000 w 2009621"/>
              <a:gd name="connsiteY9" fmla="*/ 787760 h 2340000"/>
              <a:gd name="connsiteX10" fmla="*/ 1728000 w 2009621"/>
              <a:gd name="connsiteY10" fmla="*/ 1579848 h 2340000"/>
              <a:gd name="connsiteX11" fmla="*/ 1865621 w 2009621"/>
              <a:gd name="connsiteY11" fmla="*/ 1579848 h 2340000"/>
              <a:gd name="connsiteX12" fmla="*/ 2009621 w 2009621"/>
              <a:gd name="connsiteY12" fmla="*/ 1723864 h 2340000"/>
              <a:gd name="connsiteX13" fmla="*/ 1865621 w 2009621"/>
              <a:gd name="connsiteY13" fmla="*/ 1867880 h 2340000"/>
              <a:gd name="connsiteX14" fmla="*/ 1728000 w 2009621"/>
              <a:gd name="connsiteY14" fmla="*/ 1867880 h 2340000"/>
              <a:gd name="connsiteX15" fmla="*/ 1728000 w 2009621"/>
              <a:gd name="connsiteY15" fmla="*/ 1980000 h 2340000"/>
              <a:gd name="connsiteX16" fmla="*/ 1123277 w 2009621"/>
              <a:gd name="connsiteY16" fmla="*/ 1980000 h 2340000"/>
              <a:gd name="connsiteX17" fmla="*/ 1123277 w 2009621"/>
              <a:gd name="connsiteY17" fmla="*/ 2053674 h 2340000"/>
              <a:gd name="connsiteX18" fmla="*/ 1267277 w 2009621"/>
              <a:gd name="connsiteY18" fmla="*/ 2053674 h 2340000"/>
              <a:gd name="connsiteX19" fmla="*/ 979277 w 2009621"/>
              <a:gd name="connsiteY19" fmla="*/ 2340000 h 2340000"/>
              <a:gd name="connsiteX20" fmla="*/ 691277 w 2009621"/>
              <a:gd name="connsiteY20" fmla="*/ 2053674 h 2340000"/>
              <a:gd name="connsiteX21" fmla="*/ 835277 w 2009621"/>
              <a:gd name="connsiteY21" fmla="*/ 2053674 h 2340000"/>
              <a:gd name="connsiteX22" fmla="*/ 835277 w 2009621"/>
              <a:gd name="connsiteY22" fmla="*/ 1980000 h 2340000"/>
              <a:gd name="connsiteX23" fmla="*/ 288000 w 2009621"/>
              <a:gd name="connsiteY23" fmla="*/ 1980000 h 2340000"/>
              <a:gd name="connsiteX24" fmla="*/ 288000 w 2009621"/>
              <a:gd name="connsiteY24" fmla="*/ 1867880 h 2340000"/>
              <a:gd name="connsiteX25" fmla="*/ 431969 w 2009621"/>
              <a:gd name="connsiteY25" fmla="*/ 1867880 h 2340000"/>
              <a:gd name="connsiteX26" fmla="*/ 575969 w 2009621"/>
              <a:gd name="connsiteY26" fmla="*/ 1723864 h 2340000"/>
              <a:gd name="connsiteX27" fmla="*/ 431969 w 2009621"/>
              <a:gd name="connsiteY27" fmla="*/ 1579848 h 2340000"/>
              <a:gd name="connsiteX28" fmla="*/ 288000 w 2009621"/>
              <a:gd name="connsiteY28" fmla="*/ 1579848 h 2340000"/>
              <a:gd name="connsiteX29" fmla="*/ 288000 w 2009621"/>
              <a:gd name="connsiteY29" fmla="*/ 787760 h 2340000"/>
              <a:gd name="connsiteX30" fmla="*/ 144000 w 2009621"/>
              <a:gd name="connsiteY30" fmla="*/ 787760 h 2340000"/>
              <a:gd name="connsiteX31" fmla="*/ 0 w 2009621"/>
              <a:gd name="connsiteY31" fmla="*/ 643744 h 2340000"/>
              <a:gd name="connsiteX32" fmla="*/ 144000 w 2009621"/>
              <a:gd name="connsiteY32" fmla="*/ 499728 h 2340000"/>
              <a:gd name="connsiteX33" fmla="*/ 288000 w 2009621"/>
              <a:gd name="connsiteY33" fmla="*/ 499728 h 2340000"/>
              <a:gd name="connsiteX34" fmla="*/ 288000 w 2009621"/>
              <a:gd name="connsiteY34" fmla="*/ 360000 h 2340000"/>
              <a:gd name="connsiteX35" fmla="*/ 864000 w 2009621"/>
              <a:gd name="connsiteY35" fmla="*/ 360000 h 2340000"/>
              <a:gd name="connsiteX36" fmla="*/ 864000 w 2009621"/>
              <a:gd name="connsiteY36" fmla="*/ 286326 h 2340000"/>
              <a:gd name="connsiteX37" fmla="*/ 720000 w 2009621"/>
              <a:gd name="connsiteY37" fmla="*/ 286326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09621" h="2340000">
                <a:moveTo>
                  <a:pt x="1008000" y="0"/>
                </a:moveTo>
                <a:lnTo>
                  <a:pt x="1296000" y="286326"/>
                </a:lnTo>
                <a:lnTo>
                  <a:pt x="1152000" y="286326"/>
                </a:lnTo>
                <a:lnTo>
                  <a:pt x="1152000" y="360000"/>
                </a:lnTo>
                <a:lnTo>
                  <a:pt x="1728000" y="360000"/>
                </a:lnTo>
                <a:lnTo>
                  <a:pt x="1728000" y="499728"/>
                </a:lnTo>
                <a:lnTo>
                  <a:pt x="1584000" y="499728"/>
                </a:lnTo>
                <a:cubicBezTo>
                  <a:pt x="1504471" y="499728"/>
                  <a:pt x="1440000" y="564206"/>
                  <a:pt x="1440000" y="643744"/>
                </a:cubicBezTo>
                <a:cubicBezTo>
                  <a:pt x="1440000" y="723282"/>
                  <a:pt x="1504471" y="787760"/>
                  <a:pt x="1584000" y="787760"/>
                </a:cubicBezTo>
                <a:lnTo>
                  <a:pt x="1728000" y="787760"/>
                </a:lnTo>
                <a:lnTo>
                  <a:pt x="1728000" y="1579848"/>
                </a:lnTo>
                <a:lnTo>
                  <a:pt x="1865621" y="1579848"/>
                </a:lnTo>
                <a:cubicBezTo>
                  <a:pt x="1945150" y="1579848"/>
                  <a:pt x="2009621" y="1644326"/>
                  <a:pt x="2009621" y="1723864"/>
                </a:cubicBezTo>
                <a:cubicBezTo>
                  <a:pt x="2009621" y="1803402"/>
                  <a:pt x="1945150" y="1867880"/>
                  <a:pt x="1865621" y="1867880"/>
                </a:cubicBezTo>
                <a:lnTo>
                  <a:pt x="1728000" y="1867880"/>
                </a:lnTo>
                <a:lnTo>
                  <a:pt x="1728000" y="1980000"/>
                </a:lnTo>
                <a:lnTo>
                  <a:pt x="1123277" y="1980000"/>
                </a:lnTo>
                <a:lnTo>
                  <a:pt x="1123277" y="2053674"/>
                </a:lnTo>
                <a:lnTo>
                  <a:pt x="1267277" y="2053674"/>
                </a:lnTo>
                <a:lnTo>
                  <a:pt x="979277" y="2340000"/>
                </a:lnTo>
                <a:lnTo>
                  <a:pt x="691277" y="2053674"/>
                </a:lnTo>
                <a:lnTo>
                  <a:pt x="835277" y="2053674"/>
                </a:lnTo>
                <a:lnTo>
                  <a:pt x="835277" y="1980000"/>
                </a:lnTo>
                <a:lnTo>
                  <a:pt x="288000" y="1980000"/>
                </a:lnTo>
                <a:lnTo>
                  <a:pt x="288000" y="1867880"/>
                </a:lnTo>
                <a:lnTo>
                  <a:pt x="431969" y="1867880"/>
                </a:lnTo>
                <a:cubicBezTo>
                  <a:pt x="511498" y="1867880"/>
                  <a:pt x="575969" y="1803402"/>
                  <a:pt x="575969" y="1723864"/>
                </a:cubicBezTo>
                <a:cubicBezTo>
                  <a:pt x="575969" y="1644326"/>
                  <a:pt x="511498" y="1579848"/>
                  <a:pt x="431969" y="1579848"/>
                </a:cubicBezTo>
                <a:lnTo>
                  <a:pt x="288000" y="1579848"/>
                </a:lnTo>
                <a:lnTo>
                  <a:pt x="288000" y="787760"/>
                </a:lnTo>
                <a:lnTo>
                  <a:pt x="144000" y="787760"/>
                </a:lnTo>
                <a:cubicBezTo>
                  <a:pt x="64471" y="787760"/>
                  <a:pt x="0" y="723282"/>
                  <a:pt x="0" y="643744"/>
                </a:cubicBezTo>
                <a:cubicBezTo>
                  <a:pt x="0" y="564206"/>
                  <a:pt x="64471" y="499728"/>
                  <a:pt x="144000" y="499728"/>
                </a:cubicBezTo>
                <a:lnTo>
                  <a:pt x="288000" y="499728"/>
                </a:lnTo>
                <a:lnTo>
                  <a:pt x="288000" y="360000"/>
                </a:lnTo>
                <a:lnTo>
                  <a:pt x="864000" y="360000"/>
                </a:lnTo>
                <a:lnTo>
                  <a:pt x="864000" y="286326"/>
                </a:lnTo>
                <a:lnTo>
                  <a:pt x="720000" y="286326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Overflow="overflow" horzOverflow="overflow" vert="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orma libre 36">
            <a:extLst>
              <a:ext uri="{FF2B5EF4-FFF2-40B4-BE49-F238E27FC236}">
                <a16:creationId xmlns:a16="http://schemas.microsoft.com/office/drawing/2014/main" id="{238ED1FA-AA3E-599A-C289-02D5B91267D7}"/>
              </a:ext>
            </a:extLst>
          </p:cNvPr>
          <p:cNvSpPr/>
          <p:nvPr/>
        </p:nvSpPr>
        <p:spPr>
          <a:xfrm>
            <a:off x="1360167" y="2031112"/>
            <a:ext cx="1869467" cy="2176804"/>
          </a:xfrm>
          <a:custGeom>
            <a:avLst/>
            <a:gdLst>
              <a:gd name="connsiteX0" fmla="*/ 1008000 w 2009621"/>
              <a:gd name="connsiteY0" fmla="*/ 0 h 2340000"/>
              <a:gd name="connsiteX1" fmla="*/ 1296000 w 2009621"/>
              <a:gd name="connsiteY1" fmla="*/ 286326 h 2340000"/>
              <a:gd name="connsiteX2" fmla="*/ 1152000 w 2009621"/>
              <a:gd name="connsiteY2" fmla="*/ 286326 h 2340000"/>
              <a:gd name="connsiteX3" fmla="*/ 1152000 w 2009621"/>
              <a:gd name="connsiteY3" fmla="*/ 360000 h 2340000"/>
              <a:gd name="connsiteX4" fmla="*/ 1728000 w 2009621"/>
              <a:gd name="connsiteY4" fmla="*/ 360000 h 2340000"/>
              <a:gd name="connsiteX5" fmla="*/ 1728000 w 2009621"/>
              <a:gd name="connsiteY5" fmla="*/ 499728 h 2340000"/>
              <a:gd name="connsiteX6" fmla="*/ 1584000 w 2009621"/>
              <a:gd name="connsiteY6" fmla="*/ 499728 h 2340000"/>
              <a:gd name="connsiteX7" fmla="*/ 1440000 w 2009621"/>
              <a:gd name="connsiteY7" fmla="*/ 643744 h 2340000"/>
              <a:gd name="connsiteX8" fmla="*/ 1584000 w 2009621"/>
              <a:gd name="connsiteY8" fmla="*/ 787760 h 2340000"/>
              <a:gd name="connsiteX9" fmla="*/ 1728000 w 2009621"/>
              <a:gd name="connsiteY9" fmla="*/ 787760 h 2340000"/>
              <a:gd name="connsiteX10" fmla="*/ 1728000 w 2009621"/>
              <a:gd name="connsiteY10" fmla="*/ 1579848 h 2340000"/>
              <a:gd name="connsiteX11" fmla="*/ 1865621 w 2009621"/>
              <a:gd name="connsiteY11" fmla="*/ 1579848 h 2340000"/>
              <a:gd name="connsiteX12" fmla="*/ 2009621 w 2009621"/>
              <a:gd name="connsiteY12" fmla="*/ 1723864 h 2340000"/>
              <a:gd name="connsiteX13" fmla="*/ 1865621 w 2009621"/>
              <a:gd name="connsiteY13" fmla="*/ 1867880 h 2340000"/>
              <a:gd name="connsiteX14" fmla="*/ 1728000 w 2009621"/>
              <a:gd name="connsiteY14" fmla="*/ 1867880 h 2340000"/>
              <a:gd name="connsiteX15" fmla="*/ 1728000 w 2009621"/>
              <a:gd name="connsiteY15" fmla="*/ 1980000 h 2340000"/>
              <a:gd name="connsiteX16" fmla="*/ 1123277 w 2009621"/>
              <a:gd name="connsiteY16" fmla="*/ 1980000 h 2340000"/>
              <a:gd name="connsiteX17" fmla="*/ 1123277 w 2009621"/>
              <a:gd name="connsiteY17" fmla="*/ 2053674 h 2340000"/>
              <a:gd name="connsiteX18" fmla="*/ 1267277 w 2009621"/>
              <a:gd name="connsiteY18" fmla="*/ 2053674 h 2340000"/>
              <a:gd name="connsiteX19" fmla="*/ 979277 w 2009621"/>
              <a:gd name="connsiteY19" fmla="*/ 2340000 h 2340000"/>
              <a:gd name="connsiteX20" fmla="*/ 691277 w 2009621"/>
              <a:gd name="connsiteY20" fmla="*/ 2053674 h 2340000"/>
              <a:gd name="connsiteX21" fmla="*/ 835277 w 2009621"/>
              <a:gd name="connsiteY21" fmla="*/ 2053674 h 2340000"/>
              <a:gd name="connsiteX22" fmla="*/ 835277 w 2009621"/>
              <a:gd name="connsiteY22" fmla="*/ 1980000 h 2340000"/>
              <a:gd name="connsiteX23" fmla="*/ 288000 w 2009621"/>
              <a:gd name="connsiteY23" fmla="*/ 1980000 h 2340000"/>
              <a:gd name="connsiteX24" fmla="*/ 288000 w 2009621"/>
              <a:gd name="connsiteY24" fmla="*/ 1867880 h 2340000"/>
              <a:gd name="connsiteX25" fmla="*/ 431969 w 2009621"/>
              <a:gd name="connsiteY25" fmla="*/ 1867880 h 2340000"/>
              <a:gd name="connsiteX26" fmla="*/ 575969 w 2009621"/>
              <a:gd name="connsiteY26" fmla="*/ 1723864 h 2340000"/>
              <a:gd name="connsiteX27" fmla="*/ 431969 w 2009621"/>
              <a:gd name="connsiteY27" fmla="*/ 1579848 h 2340000"/>
              <a:gd name="connsiteX28" fmla="*/ 288000 w 2009621"/>
              <a:gd name="connsiteY28" fmla="*/ 1579848 h 2340000"/>
              <a:gd name="connsiteX29" fmla="*/ 288000 w 2009621"/>
              <a:gd name="connsiteY29" fmla="*/ 787760 h 2340000"/>
              <a:gd name="connsiteX30" fmla="*/ 144000 w 2009621"/>
              <a:gd name="connsiteY30" fmla="*/ 787760 h 2340000"/>
              <a:gd name="connsiteX31" fmla="*/ 0 w 2009621"/>
              <a:gd name="connsiteY31" fmla="*/ 643744 h 2340000"/>
              <a:gd name="connsiteX32" fmla="*/ 144000 w 2009621"/>
              <a:gd name="connsiteY32" fmla="*/ 499728 h 2340000"/>
              <a:gd name="connsiteX33" fmla="*/ 288000 w 2009621"/>
              <a:gd name="connsiteY33" fmla="*/ 499728 h 2340000"/>
              <a:gd name="connsiteX34" fmla="*/ 288000 w 2009621"/>
              <a:gd name="connsiteY34" fmla="*/ 360000 h 2340000"/>
              <a:gd name="connsiteX35" fmla="*/ 864000 w 2009621"/>
              <a:gd name="connsiteY35" fmla="*/ 360000 h 2340000"/>
              <a:gd name="connsiteX36" fmla="*/ 864000 w 2009621"/>
              <a:gd name="connsiteY36" fmla="*/ 286326 h 2340000"/>
              <a:gd name="connsiteX37" fmla="*/ 720000 w 2009621"/>
              <a:gd name="connsiteY37" fmla="*/ 286326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09621" h="2340000">
                <a:moveTo>
                  <a:pt x="1008000" y="0"/>
                </a:moveTo>
                <a:lnTo>
                  <a:pt x="1296000" y="286326"/>
                </a:lnTo>
                <a:lnTo>
                  <a:pt x="1152000" y="286326"/>
                </a:lnTo>
                <a:lnTo>
                  <a:pt x="1152000" y="360000"/>
                </a:lnTo>
                <a:lnTo>
                  <a:pt x="1728000" y="360000"/>
                </a:lnTo>
                <a:lnTo>
                  <a:pt x="1728000" y="499728"/>
                </a:lnTo>
                <a:lnTo>
                  <a:pt x="1584000" y="499728"/>
                </a:lnTo>
                <a:cubicBezTo>
                  <a:pt x="1504471" y="499728"/>
                  <a:pt x="1440000" y="564206"/>
                  <a:pt x="1440000" y="643744"/>
                </a:cubicBezTo>
                <a:cubicBezTo>
                  <a:pt x="1440000" y="723282"/>
                  <a:pt x="1504471" y="787760"/>
                  <a:pt x="1584000" y="787760"/>
                </a:cubicBezTo>
                <a:lnTo>
                  <a:pt x="1728000" y="787760"/>
                </a:lnTo>
                <a:lnTo>
                  <a:pt x="1728000" y="1579848"/>
                </a:lnTo>
                <a:lnTo>
                  <a:pt x="1865621" y="1579848"/>
                </a:lnTo>
                <a:cubicBezTo>
                  <a:pt x="1945150" y="1579848"/>
                  <a:pt x="2009621" y="1644326"/>
                  <a:pt x="2009621" y="1723864"/>
                </a:cubicBezTo>
                <a:cubicBezTo>
                  <a:pt x="2009621" y="1803402"/>
                  <a:pt x="1945150" y="1867880"/>
                  <a:pt x="1865621" y="1867880"/>
                </a:cubicBezTo>
                <a:lnTo>
                  <a:pt x="1728000" y="1867880"/>
                </a:lnTo>
                <a:lnTo>
                  <a:pt x="1728000" y="1980000"/>
                </a:lnTo>
                <a:lnTo>
                  <a:pt x="1123277" y="1980000"/>
                </a:lnTo>
                <a:lnTo>
                  <a:pt x="1123277" y="2053674"/>
                </a:lnTo>
                <a:lnTo>
                  <a:pt x="1267277" y="2053674"/>
                </a:lnTo>
                <a:lnTo>
                  <a:pt x="979277" y="2340000"/>
                </a:lnTo>
                <a:lnTo>
                  <a:pt x="691277" y="2053674"/>
                </a:lnTo>
                <a:lnTo>
                  <a:pt x="835277" y="2053674"/>
                </a:lnTo>
                <a:lnTo>
                  <a:pt x="835277" y="1980000"/>
                </a:lnTo>
                <a:lnTo>
                  <a:pt x="288000" y="1980000"/>
                </a:lnTo>
                <a:lnTo>
                  <a:pt x="288000" y="1867880"/>
                </a:lnTo>
                <a:lnTo>
                  <a:pt x="431969" y="1867880"/>
                </a:lnTo>
                <a:cubicBezTo>
                  <a:pt x="511498" y="1867880"/>
                  <a:pt x="575969" y="1803402"/>
                  <a:pt x="575969" y="1723864"/>
                </a:cubicBezTo>
                <a:cubicBezTo>
                  <a:pt x="575969" y="1644326"/>
                  <a:pt x="511498" y="1579848"/>
                  <a:pt x="431969" y="1579848"/>
                </a:cubicBezTo>
                <a:lnTo>
                  <a:pt x="288000" y="1579848"/>
                </a:lnTo>
                <a:lnTo>
                  <a:pt x="288000" y="787760"/>
                </a:lnTo>
                <a:lnTo>
                  <a:pt x="144000" y="787760"/>
                </a:lnTo>
                <a:cubicBezTo>
                  <a:pt x="64471" y="787760"/>
                  <a:pt x="0" y="723282"/>
                  <a:pt x="0" y="643744"/>
                </a:cubicBezTo>
                <a:cubicBezTo>
                  <a:pt x="0" y="564206"/>
                  <a:pt x="64471" y="499728"/>
                  <a:pt x="144000" y="499728"/>
                </a:cubicBezTo>
                <a:lnTo>
                  <a:pt x="288000" y="499728"/>
                </a:lnTo>
                <a:lnTo>
                  <a:pt x="288000" y="360000"/>
                </a:lnTo>
                <a:lnTo>
                  <a:pt x="864000" y="360000"/>
                </a:lnTo>
                <a:lnTo>
                  <a:pt x="864000" y="286326"/>
                </a:lnTo>
                <a:lnTo>
                  <a:pt x="720000" y="286326"/>
                </a:lnTo>
                <a:close/>
              </a:path>
            </a:pathLst>
          </a:custGeom>
          <a:solidFill>
            <a:srgbClr val="EEECE1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Overflow="overflow" horzOverflow="overflow" vert="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rma libre 37">
            <a:extLst>
              <a:ext uri="{FF2B5EF4-FFF2-40B4-BE49-F238E27FC236}">
                <a16:creationId xmlns:a16="http://schemas.microsoft.com/office/drawing/2014/main" id="{F9DC0A79-3291-8308-73C6-D1C18D7DD87A}"/>
              </a:ext>
            </a:extLst>
          </p:cNvPr>
          <p:cNvSpPr/>
          <p:nvPr/>
        </p:nvSpPr>
        <p:spPr>
          <a:xfrm>
            <a:off x="2693746" y="2031112"/>
            <a:ext cx="1869467" cy="2176804"/>
          </a:xfrm>
          <a:custGeom>
            <a:avLst/>
            <a:gdLst>
              <a:gd name="connsiteX0" fmla="*/ 1008000 w 2009621"/>
              <a:gd name="connsiteY0" fmla="*/ 0 h 2340000"/>
              <a:gd name="connsiteX1" fmla="*/ 1296000 w 2009621"/>
              <a:gd name="connsiteY1" fmla="*/ 286326 h 2340000"/>
              <a:gd name="connsiteX2" fmla="*/ 1152000 w 2009621"/>
              <a:gd name="connsiteY2" fmla="*/ 286326 h 2340000"/>
              <a:gd name="connsiteX3" fmla="*/ 1152000 w 2009621"/>
              <a:gd name="connsiteY3" fmla="*/ 360000 h 2340000"/>
              <a:gd name="connsiteX4" fmla="*/ 1728000 w 2009621"/>
              <a:gd name="connsiteY4" fmla="*/ 360000 h 2340000"/>
              <a:gd name="connsiteX5" fmla="*/ 1728000 w 2009621"/>
              <a:gd name="connsiteY5" fmla="*/ 499728 h 2340000"/>
              <a:gd name="connsiteX6" fmla="*/ 1584000 w 2009621"/>
              <a:gd name="connsiteY6" fmla="*/ 499728 h 2340000"/>
              <a:gd name="connsiteX7" fmla="*/ 1440000 w 2009621"/>
              <a:gd name="connsiteY7" fmla="*/ 643744 h 2340000"/>
              <a:gd name="connsiteX8" fmla="*/ 1584000 w 2009621"/>
              <a:gd name="connsiteY8" fmla="*/ 787760 h 2340000"/>
              <a:gd name="connsiteX9" fmla="*/ 1728000 w 2009621"/>
              <a:gd name="connsiteY9" fmla="*/ 787760 h 2340000"/>
              <a:gd name="connsiteX10" fmla="*/ 1728000 w 2009621"/>
              <a:gd name="connsiteY10" fmla="*/ 1579848 h 2340000"/>
              <a:gd name="connsiteX11" fmla="*/ 1865621 w 2009621"/>
              <a:gd name="connsiteY11" fmla="*/ 1579848 h 2340000"/>
              <a:gd name="connsiteX12" fmla="*/ 2009621 w 2009621"/>
              <a:gd name="connsiteY12" fmla="*/ 1723864 h 2340000"/>
              <a:gd name="connsiteX13" fmla="*/ 1865621 w 2009621"/>
              <a:gd name="connsiteY13" fmla="*/ 1867880 h 2340000"/>
              <a:gd name="connsiteX14" fmla="*/ 1728000 w 2009621"/>
              <a:gd name="connsiteY14" fmla="*/ 1867880 h 2340000"/>
              <a:gd name="connsiteX15" fmla="*/ 1728000 w 2009621"/>
              <a:gd name="connsiteY15" fmla="*/ 1980000 h 2340000"/>
              <a:gd name="connsiteX16" fmla="*/ 1123277 w 2009621"/>
              <a:gd name="connsiteY16" fmla="*/ 1980000 h 2340000"/>
              <a:gd name="connsiteX17" fmla="*/ 1123277 w 2009621"/>
              <a:gd name="connsiteY17" fmla="*/ 2053674 h 2340000"/>
              <a:gd name="connsiteX18" fmla="*/ 1267277 w 2009621"/>
              <a:gd name="connsiteY18" fmla="*/ 2053674 h 2340000"/>
              <a:gd name="connsiteX19" fmla="*/ 979277 w 2009621"/>
              <a:gd name="connsiteY19" fmla="*/ 2340000 h 2340000"/>
              <a:gd name="connsiteX20" fmla="*/ 691277 w 2009621"/>
              <a:gd name="connsiteY20" fmla="*/ 2053674 h 2340000"/>
              <a:gd name="connsiteX21" fmla="*/ 835277 w 2009621"/>
              <a:gd name="connsiteY21" fmla="*/ 2053674 h 2340000"/>
              <a:gd name="connsiteX22" fmla="*/ 835277 w 2009621"/>
              <a:gd name="connsiteY22" fmla="*/ 1980000 h 2340000"/>
              <a:gd name="connsiteX23" fmla="*/ 288000 w 2009621"/>
              <a:gd name="connsiteY23" fmla="*/ 1980000 h 2340000"/>
              <a:gd name="connsiteX24" fmla="*/ 288000 w 2009621"/>
              <a:gd name="connsiteY24" fmla="*/ 1867880 h 2340000"/>
              <a:gd name="connsiteX25" fmla="*/ 431969 w 2009621"/>
              <a:gd name="connsiteY25" fmla="*/ 1867880 h 2340000"/>
              <a:gd name="connsiteX26" fmla="*/ 575969 w 2009621"/>
              <a:gd name="connsiteY26" fmla="*/ 1723864 h 2340000"/>
              <a:gd name="connsiteX27" fmla="*/ 431969 w 2009621"/>
              <a:gd name="connsiteY27" fmla="*/ 1579848 h 2340000"/>
              <a:gd name="connsiteX28" fmla="*/ 288000 w 2009621"/>
              <a:gd name="connsiteY28" fmla="*/ 1579848 h 2340000"/>
              <a:gd name="connsiteX29" fmla="*/ 288000 w 2009621"/>
              <a:gd name="connsiteY29" fmla="*/ 787760 h 2340000"/>
              <a:gd name="connsiteX30" fmla="*/ 144000 w 2009621"/>
              <a:gd name="connsiteY30" fmla="*/ 787760 h 2340000"/>
              <a:gd name="connsiteX31" fmla="*/ 0 w 2009621"/>
              <a:gd name="connsiteY31" fmla="*/ 643744 h 2340000"/>
              <a:gd name="connsiteX32" fmla="*/ 144000 w 2009621"/>
              <a:gd name="connsiteY32" fmla="*/ 499728 h 2340000"/>
              <a:gd name="connsiteX33" fmla="*/ 288000 w 2009621"/>
              <a:gd name="connsiteY33" fmla="*/ 499728 h 2340000"/>
              <a:gd name="connsiteX34" fmla="*/ 288000 w 2009621"/>
              <a:gd name="connsiteY34" fmla="*/ 360000 h 2340000"/>
              <a:gd name="connsiteX35" fmla="*/ 864000 w 2009621"/>
              <a:gd name="connsiteY35" fmla="*/ 360000 h 2340000"/>
              <a:gd name="connsiteX36" fmla="*/ 864000 w 2009621"/>
              <a:gd name="connsiteY36" fmla="*/ 286326 h 2340000"/>
              <a:gd name="connsiteX37" fmla="*/ 720000 w 2009621"/>
              <a:gd name="connsiteY37" fmla="*/ 286326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09621" h="2340000">
                <a:moveTo>
                  <a:pt x="1008000" y="0"/>
                </a:moveTo>
                <a:lnTo>
                  <a:pt x="1296000" y="286326"/>
                </a:lnTo>
                <a:lnTo>
                  <a:pt x="1152000" y="286326"/>
                </a:lnTo>
                <a:lnTo>
                  <a:pt x="1152000" y="360000"/>
                </a:lnTo>
                <a:lnTo>
                  <a:pt x="1728000" y="360000"/>
                </a:lnTo>
                <a:lnTo>
                  <a:pt x="1728000" y="499728"/>
                </a:lnTo>
                <a:lnTo>
                  <a:pt x="1584000" y="499728"/>
                </a:lnTo>
                <a:cubicBezTo>
                  <a:pt x="1504471" y="499728"/>
                  <a:pt x="1440000" y="564206"/>
                  <a:pt x="1440000" y="643744"/>
                </a:cubicBezTo>
                <a:cubicBezTo>
                  <a:pt x="1440000" y="723282"/>
                  <a:pt x="1504471" y="787760"/>
                  <a:pt x="1584000" y="787760"/>
                </a:cubicBezTo>
                <a:lnTo>
                  <a:pt x="1728000" y="787760"/>
                </a:lnTo>
                <a:lnTo>
                  <a:pt x="1728000" y="1579848"/>
                </a:lnTo>
                <a:lnTo>
                  <a:pt x="1865621" y="1579848"/>
                </a:lnTo>
                <a:cubicBezTo>
                  <a:pt x="1945150" y="1579848"/>
                  <a:pt x="2009621" y="1644326"/>
                  <a:pt x="2009621" y="1723864"/>
                </a:cubicBezTo>
                <a:cubicBezTo>
                  <a:pt x="2009621" y="1803402"/>
                  <a:pt x="1945150" y="1867880"/>
                  <a:pt x="1865621" y="1867880"/>
                </a:cubicBezTo>
                <a:lnTo>
                  <a:pt x="1728000" y="1867880"/>
                </a:lnTo>
                <a:lnTo>
                  <a:pt x="1728000" y="1980000"/>
                </a:lnTo>
                <a:lnTo>
                  <a:pt x="1123277" y="1980000"/>
                </a:lnTo>
                <a:lnTo>
                  <a:pt x="1123277" y="2053674"/>
                </a:lnTo>
                <a:lnTo>
                  <a:pt x="1267277" y="2053674"/>
                </a:lnTo>
                <a:lnTo>
                  <a:pt x="979277" y="2340000"/>
                </a:lnTo>
                <a:lnTo>
                  <a:pt x="691277" y="2053674"/>
                </a:lnTo>
                <a:lnTo>
                  <a:pt x="835277" y="2053674"/>
                </a:lnTo>
                <a:lnTo>
                  <a:pt x="835277" y="1980000"/>
                </a:lnTo>
                <a:lnTo>
                  <a:pt x="288000" y="1980000"/>
                </a:lnTo>
                <a:lnTo>
                  <a:pt x="288000" y="1867880"/>
                </a:lnTo>
                <a:lnTo>
                  <a:pt x="431969" y="1867880"/>
                </a:lnTo>
                <a:cubicBezTo>
                  <a:pt x="511498" y="1867880"/>
                  <a:pt x="575969" y="1803402"/>
                  <a:pt x="575969" y="1723864"/>
                </a:cubicBezTo>
                <a:cubicBezTo>
                  <a:pt x="575969" y="1644326"/>
                  <a:pt x="511498" y="1579848"/>
                  <a:pt x="431969" y="1579848"/>
                </a:cubicBezTo>
                <a:lnTo>
                  <a:pt x="288000" y="1579848"/>
                </a:lnTo>
                <a:lnTo>
                  <a:pt x="288000" y="787760"/>
                </a:lnTo>
                <a:lnTo>
                  <a:pt x="144000" y="787760"/>
                </a:lnTo>
                <a:cubicBezTo>
                  <a:pt x="64471" y="787760"/>
                  <a:pt x="0" y="723282"/>
                  <a:pt x="0" y="643744"/>
                </a:cubicBezTo>
                <a:cubicBezTo>
                  <a:pt x="0" y="564206"/>
                  <a:pt x="64471" y="499728"/>
                  <a:pt x="144000" y="499728"/>
                </a:cubicBezTo>
                <a:lnTo>
                  <a:pt x="288000" y="499728"/>
                </a:lnTo>
                <a:lnTo>
                  <a:pt x="288000" y="360000"/>
                </a:lnTo>
                <a:lnTo>
                  <a:pt x="864000" y="360000"/>
                </a:lnTo>
                <a:lnTo>
                  <a:pt x="864000" y="286326"/>
                </a:lnTo>
                <a:lnTo>
                  <a:pt x="720000" y="286326"/>
                </a:lnTo>
                <a:close/>
              </a:path>
            </a:pathLst>
          </a:cu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Overflow="overflow" horzOverflow="overflow" vert="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orma libre 38">
            <a:extLst>
              <a:ext uri="{FF2B5EF4-FFF2-40B4-BE49-F238E27FC236}">
                <a16:creationId xmlns:a16="http://schemas.microsoft.com/office/drawing/2014/main" id="{82CDCAE3-32AF-2103-EDF3-59D6E10A05D2}"/>
              </a:ext>
            </a:extLst>
          </p:cNvPr>
          <p:cNvSpPr/>
          <p:nvPr/>
        </p:nvSpPr>
        <p:spPr>
          <a:xfrm>
            <a:off x="4039610" y="2031112"/>
            <a:ext cx="1869467" cy="2176804"/>
          </a:xfrm>
          <a:custGeom>
            <a:avLst/>
            <a:gdLst>
              <a:gd name="connsiteX0" fmla="*/ 1008000 w 2009621"/>
              <a:gd name="connsiteY0" fmla="*/ 0 h 2340000"/>
              <a:gd name="connsiteX1" fmla="*/ 1296000 w 2009621"/>
              <a:gd name="connsiteY1" fmla="*/ 286326 h 2340000"/>
              <a:gd name="connsiteX2" fmla="*/ 1152000 w 2009621"/>
              <a:gd name="connsiteY2" fmla="*/ 286326 h 2340000"/>
              <a:gd name="connsiteX3" fmla="*/ 1152000 w 2009621"/>
              <a:gd name="connsiteY3" fmla="*/ 360000 h 2340000"/>
              <a:gd name="connsiteX4" fmla="*/ 1728000 w 2009621"/>
              <a:gd name="connsiteY4" fmla="*/ 360000 h 2340000"/>
              <a:gd name="connsiteX5" fmla="*/ 1728000 w 2009621"/>
              <a:gd name="connsiteY5" fmla="*/ 499728 h 2340000"/>
              <a:gd name="connsiteX6" fmla="*/ 1584000 w 2009621"/>
              <a:gd name="connsiteY6" fmla="*/ 499728 h 2340000"/>
              <a:gd name="connsiteX7" fmla="*/ 1440000 w 2009621"/>
              <a:gd name="connsiteY7" fmla="*/ 643744 h 2340000"/>
              <a:gd name="connsiteX8" fmla="*/ 1584000 w 2009621"/>
              <a:gd name="connsiteY8" fmla="*/ 787760 h 2340000"/>
              <a:gd name="connsiteX9" fmla="*/ 1728000 w 2009621"/>
              <a:gd name="connsiteY9" fmla="*/ 787760 h 2340000"/>
              <a:gd name="connsiteX10" fmla="*/ 1728000 w 2009621"/>
              <a:gd name="connsiteY10" fmla="*/ 1579848 h 2340000"/>
              <a:gd name="connsiteX11" fmla="*/ 1865621 w 2009621"/>
              <a:gd name="connsiteY11" fmla="*/ 1579848 h 2340000"/>
              <a:gd name="connsiteX12" fmla="*/ 2009621 w 2009621"/>
              <a:gd name="connsiteY12" fmla="*/ 1723864 h 2340000"/>
              <a:gd name="connsiteX13" fmla="*/ 1865621 w 2009621"/>
              <a:gd name="connsiteY13" fmla="*/ 1867880 h 2340000"/>
              <a:gd name="connsiteX14" fmla="*/ 1728000 w 2009621"/>
              <a:gd name="connsiteY14" fmla="*/ 1867880 h 2340000"/>
              <a:gd name="connsiteX15" fmla="*/ 1728000 w 2009621"/>
              <a:gd name="connsiteY15" fmla="*/ 1980000 h 2340000"/>
              <a:gd name="connsiteX16" fmla="*/ 1123277 w 2009621"/>
              <a:gd name="connsiteY16" fmla="*/ 1980000 h 2340000"/>
              <a:gd name="connsiteX17" fmla="*/ 1123277 w 2009621"/>
              <a:gd name="connsiteY17" fmla="*/ 2053674 h 2340000"/>
              <a:gd name="connsiteX18" fmla="*/ 1267277 w 2009621"/>
              <a:gd name="connsiteY18" fmla="*/ 2053674 h 2340000"/>
              <a:gd name="connsiteX19" fmla="*/ 979277 w 2009621"/>
              <a:gd name="connsiteY19" fmla="*/ 2340000 h 2340000"/>
              <a:gd name="connsiteX20" fmla="*/ 691277 w 2009621"/>
              <a:gd name="connsiteY20" fmla="*/ 2053674 h 2340000"/>
              <a:gd name="connsiteX21" fmla="*/ 835277 w 2009621"/>
              <a:gd name="connsiteY21" fmla="*/ 2053674 h 2340000"/>
              <a:gd name="connsiteX22" fmla="*/ 835277 w 2009621"/>
              <a:gd name="connsiteY22" fmla="*/ 1980000 h 2340000"/>
              <a:gd name="connsiteX23" fmla="*/ 288000 w 2009621"/>
              <a:gd name="connsiteY23" fmla="*/ 1980000 h 2340000"/>
              <a:gd name="connsiteX24" fmla="*/ 288000 w 2009621"/>
              <a:gd name="connsiteY24" fmla="*/ 1867880 h 2340000"/>
              <a:gd name="connsiteX25" fmla="*/ 431969 w 2009621"/>
              <a:gd name="connsiteY25" fmla="*/ 1867880 h 2340000"/>
              <a:gd name="connsiteX26" fmla="*/ 575969 w 2009621"/>
              <a:gd name="connsiteY26" fmla="*/ 1723864 h 2340000"/>
              <a:gd name="connsiteX27" fmla="*/ 431969 w 2009621"/>
              <a:gd name="connsiteY27" fmla="*/ 1579848 h 2340000"/>
              <a:gd name="connsiteX28" fmla="*/ 288000 w 2009621"/>
              <a:gd name="connsiteY28" fmla="*/ 1579848 h 2340000"/>
              <a:gd name="connsiteX29" fmla="*/ 288000 w 2009621"/>
              <a:gd name="connsiteY29" fmla="*/ 787760 h 2340000"/>
              <a:gd name="connsiteX30" fmla="*/ 144000 w 2009621"/>
              <a:gd name="connsiteY30" fmla="*/ 787760 h 2340000"/>
              <a:gd name="connsiteX31" fmla="*/ 0 w 2009621"/>
              <a:gd name="connsiteY31" fmla="*/ 643744 h 2340000"/>
              <a:gd name="connsiteX32" fmla="*/ 144000 w 2009621"/>
              <a:gd name="connsiteY32" fmla="*/ 499728 h 2340000"/>
              <a:gd name="connsiteX33" fmla="*/ 288000 w 2009621"/>
              <a:gd name="connsiteY33" fmla="*/ 499728 h 2340000"/>
              <a:gd name="connsiteX34" fmla="*/ 288000 w 2009621"/>
              <a:gd name="connsiteY34" fmla="*/ 360000 h 2340000"/>
              <a:gd name="connsiteX35" fmla="*/ 864000 w 2009621"/>
              <a:gd name="connsiteY35" fmla="*/ 360000 h 2340000"/>
              <a:gd name="connsiteX36" fmla="*/ 864000 w 2009621"/>
              <a:gd name="connsiteY36" fmla="*/ 286326 h 2340000"/>
              <a:gd name="connsiteX37" fmla="*/ 720000 w 2009621"/>
              <a:gd name="connsiteY37" fmla="*/ 286326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09621" h="2340000">
                <a:moveTo>
                  <a:pt x="1008000" y="0"/>
                </a:moveTo>
                <a:lnTo>
                  <a:pt x="1296000" y="286326"/>
                </a:lnTo>
                <a:lnTo>
                  <a:pt x="1152000" y="286326"/>
                </a:lnTo>
                <a:lnTo>
                  <a:pt x="1152000" y="360000"/>
                </a:lnTo>
                <a:lnTo>
                  <a:pt x="1728000" y="360000"/>
                </a:lnTo>
                <a:lnTo>
                  <a:pt x="1728000" y="499728"/>
                </a:lnTo>
                <a:lnTo>
                  <a:pt x="1584000" y="499728"/>
                </a:lnTo>
                <a:cubicBezTo>
                  <a:pt x="1504471" y="499728"/>
                  <a:pt x="1440000" y="564206"/>
                  <a:pt x="1440000" y="643744"/>
                </a:cubicBezTo>
                <a:cubicBezTo>
                  <a:pt x="1440000" y="723282"/>
                  <a:pt x="1504471" y="787760"/>
                  <a:pt x="1584000" y="787760"/>
                </a:cubicBezTo>
                <a:lnTo>
                  <a:pt x="1728000" y="787760"/>
                </a:lnTo>
                <a:lnTo>
                  <a:pt x="1728000" y="1579848"/>
                </a:lnTo>
                <a:lnTo>
                  <a:pt x="1865621" y="1579848"/>
                </a:lnTo>
                <a:cubicBezTo>
                  <a:pt x="1945150" y="1579848"/>
                  <a:pt x="2009621" y="1644326"/>
                  <a:pt x="2009621" y="1723864"/>
                </a:cubicBezTo>
                <a:cubicBezTo>
                  <a:pt x="2009621" y="1803402"/>
                  <a:pt x="1945150" y="1867880"/>
                  <a:pt x="1865621" y="1867880"/>
                </a:cubicBezTo>
                <a:lnTo>
                  <a:pt x="1728000" y="1867880"/>
                </a:lnTo>
                <a:lnTo>
                  <a:pt x="1728000" y="1980000"/>
                </a:lnTo>
                <a:lnTo>
                  <a:pt x="1123277" y="1980000"/>
                </a:lnTo>
                <a:lnTo>
                  <a:pt x="1123277" y="2053674"/>
                </a:lnTo>
                <a:lnTo>
                  <a:pt x="1267277" y="2053674"/>
                </a:lnTo>
                <a:lnTo>
                  <a:pt x="979277" y="2340000"/>
                </a:lnTo>
                <a:lnTo>
                  <a:pt x="691277" y="2053674"/>
                </a:lnTo>
                <a:lnTo>
                  <a:pt x="835277" y="2053674"/>
                </a:lnTo>
                <a:lnTo>
                  <a:pt x="835277" y="1980000"/>
                </a:lnTo>
                <a:lnTo>
                  <a:pt x="288000" y="1980000"/>
                </a:lnTo>
                <a:lnTo>
                  <a:pt x="288000" y="1867880"/>
                </a:lnTo>
                <a:lnTo>
                  <a:pt x="431969" y="1867880"/>
                </a:lnTo>
                <a:cubicBezTo>
                  <a:pt x="511498" y="1867880"/>
                  <a:pt x="575969" y="1803402"/>
                  <a:pt x="575969" y="1723864"/>
                </a:cubicBezTo>
                <a:cubicBezTo>
                  <a:pt x="575969" y="1644326"/>
                  <a:pt x="511498" y="1579848"/>
                  <a:pt x="431969" y="1579848"/>
                </a:cubicBezTo>
                <a:lnTo>
                  <a:pt x="288000" y="1579848"/>
                </a:lnTo>
                <a:lnTo>
                  <a:pt x="288000" y="787760"/>
                </a:lnTo>
                <a:lnTo>
                  <a:pt x="144000" y="787760"/>
                </a:lnTo>
                <a:cubicBezTo>
                  <a:pt x="64471" y="787760"/>
                  <a:pt x="0" y="723282"/>
                  <a:pt x="0" y="643744"/>
                </a:cubicBezTo>
                <a:cubicBezTo>
                  <a:pt x="0" y="564206"/>
                  <a:pt x="64471" y="499728"/>
                  <a:pt x="144000" y="499728"/>
                </a:cubicBezTo>
                <a:lnTo>
                  <a:pt x="288000" y="499728"/>
                </a:lnTo>
                <a:lnTo>
                  <a:pt x="288000" y="360000"/>
                </a:lnTo>
                <a:lnTo>
                  <a:pt x="864000" y="360000"/>
                </a:lnTo>
                <a:lnTo>
                  <a:pt x="864000" y="286326"/>
                </a:lnTo>
                <a:lnTo>
                  <a:pt x="720000" y="286326"/>
                </a:lnTo>
                <a:close/>
              </a:path>
            </a:pathLst>
          </a:cu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Overflow="overflow" horzOverflow="overflow" vert="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orma libre 40">
            <a:extLst>
              <a:ext uri="{FF2B5EF4-FFF2-40B4-BE49-F238E27FC236}">
                <a16:creationId xmlns:a16="http://schemas.microsoft.com/office/drawing/2014/main" id="{32A86140-98EA-29BD-5AF3-B91C94E70A47}"/>
              </a:ext>
            </a:extLst>
          </p:cNvPr>
          <p:cNvSpPr/>
          <p:nvPr/>
        </p:nvSpPr>
        <p:spPr>
          <a:xfrm>
            <a:off x="288390" y="1551891"/>
            <a:ext cx="8567999" cy="802154"/>
          </a:xfrm>
          <a:custGeom>
            <a:avLst/>
            <a:gdLst>
              <a:gd name="connsiteX0" fmla="*/ 0 w 9210340"/>
              <a:gd name="connsiteY0" fmla="*/ 0 h 862292"/>
              <a:gd name="connsiteX1" fmla="*/ 8644180 w 9210340"/>
              <a:gd name="connsiteY1" fmla="*/ 0 h 862292"/>
              <a:gd name="connsiteX2" fmla="*/ 8644180 w 9210340"/>
              <a:gd name="connsiteY2" fmla="*/ 177072 h 862292"/>
              <a:gd name="connsiteX3" fmla="*/ 8860017 w 9210340"/>
              <a:gd name="connsiteY3" fmla="*/ 177072 h 862292"/>
              <a:gd name="connsiteX4" fmla="*/ 8860017 w 9210340"/>
              <a:gd name="connsiteY4" fmla="*/ 0 h 862292"/>
              <a:gd name="connsiteX5" fmla="*/ 9210340 w 9210340"/>
              <a:gd name="connsiteY5" fmla="*/ 431146 h 862292"/>
              <a:gd name="connsiteX6" fmla="*/ 8860017 w 9210340"/>
              <a:gd name="connsiteY6" fmla="*/ 862292 h 862292"/>
              <a:gd name="connsiteX7" fmla="*/ 8860017 w 9210340"/>
              <a:gd name="connsiteY7" fmla="*/ 685220 h 862292"/>
              <a:gd name="connsiteX8" fmla="*/ 8644180 w 9210340"/>
              <a:gd name="connsiteY8" fmla="*/ 685220 h 862292"/>
              <a:gd name="connsiteX9" fmla="*/ 8644180 w 9210340"/>
              <a:gd name="connsiteY9" fmla="*/ 862292 h 862292"/>
              <a:gd name="connsiteX10" fmla="*/ 8640959 w 9210340"/>
              <a:gd name="connsiteY10" fmla="*/ 862292 h 862292"/>
              <a:gd name="connsiteX11" fmla="*/ 8640959 w 9210340"/>
              <a:gd name="connsiteY11" fmla="*/ 862252 h 862292"/>
              <a:gd name="connsiteX12" fmla="*/ 8064959 w 9210340"/>
              <a:gd name="connsiteY12" fmla="*/ 862252 h 862292"/>
              <a:gd name="connsiteX13" fmla="*/ 8064959 w 9210340"/>
              <a:gd name="connsiteY13" fmla="*/ 788578 h 862292"/>
              <a:gd name="connsiteX14" fmla="*/ 8208959 w 9210340"/>
              <a:gd name="connsiteY14" fmla="*/ 788578 h 862292"/>
              <a:gd name="connsiteX15" fmla="*/ 7920959 w 9210340"/>
              <a:gd name="connsiteY15" fmla="*/ 502252 h 862292"/>
              <a:gd name="connsiteX16" fmla="*/ 7632959 w 9210340"/>
              <a:gd name="connsiteY16" fmla="*/ 788578 h 862292"/>
              <a:gd name="connsiteX17" fmla="*/ 7776959 w 9210340"/>
              <a:gd name="connsiteY17" fmla="*/ 788578 h 862292"/>
              <a:gd name="connsiteX18" fmla="*/ 7776959 w 9210340"/>
              <a:gd name="connsiteY18" fmla="*/ 862252 h 862292"/>
              <a:gd name="connsiteX19" fmla="*/ 7200959 w 9210340"/>
              <a:gd name="connsiteY19" fmla="*/ 862252 h 862292"/>
              <a:gd name="connsiteX20" fmla="*/ 7200959 w 9210340"/>
              <a:gd name="connsiteY20" fmla="*/ 862252 h 862292"/>
              <a:gd name="connsiteX21" fmla="*/ 6631210 w 9210340"/>
              <a:gd name="connsiteY21" fmla="*/ 862252 h 862292"/>
              <a:gd name="connsiteX22" fmla="*/ 6631210 w 9210340"/>
              <a:gd name="connsiteY22" fmla="*/ 788578 h 862292"/>
              <a:gd name="connsiteX23" fmla="*/ 6775210 w 9210340"/>
              <a:gd name="connsiteY23" fmla="*/ 788578 h 862292"/>
              <a:gd name="connsiteX24" fmla="*/ 6487210 w 9210340"/>
              <a:gd name="connsiteY24" fmla="*/ 502252 h 862292"/>
              <a:gd name="connsiteX25" fmla="*/ 6199210 w 9210340"/>
              <a:gd name="connsiteY25" fmla="*/ 788578 h 862292"/>
              <a:gd name="connsiteX26" fmla="*/ 6343210 w 9210340"/>
              <a:gd name="connsiteY26" fmla="*/ 788578 h 862292"/>
              <a:gd name="connsiteX27" fmla="*/ 6343210 w 9210340"/>
              <a:gd name="connsiteY27" fmla="*/ 862252 h 862292"/>
              <a:gd name="connsiteX28" fmla="*/ 5767210 w 9210340"/>
              <a:gd name="connsiteY28" fmla="*/ 862252 h 862292"/>
              <a:gd name="connsiteX29" fmla="*/ 5767210 w 9210340"/>
              <a:gd name="connsiteY29" fmla="*/ 862292 h 862292"/>
              <a:gd name="connsiteX30" fmla="*/ 5760447 w 9210340"/>
              <a:gd name="connsiteY30" fmla="*/ 862292 h 862292"/>
              <a:gd name="connsiteX31" fmla="*/ 5760447 w 9210340"/>
              <a:gd name="connsiteY31" fmla="*/ 862252 h 862292"/>
              <a:gd name="connsiteX32" fmla="*/ 5184447 w 9210340"/>
              <a:gd name="connsiteY32" fmla="*/ 862252 h 862292"/>
              <a:gd name="connsiteX33" fmla="*/ 5184447 w 9210340"/>
              <a:gd name="connsiteY33" fmla="*/ 788578 h 862292"/>
              <a:gd name="connsiteX34" fmla="*/ 5328447 w 9210340"/>
              <a:gd name="connsiteY34" fmla="*/ 788578 h 862292"/>
              <a:gd name="connsiteX35" fmla="*/ 5040447 w 9210340"/>
              <a:gd name="connsiteY35" fmla="*/ 502252 h 862292"/>
              <a:gd name="connsiteX36" fmla="*/ 4752447 w 9210340"/>
              <a:gd name="connsiteY36" fmla="*/ 788578 h 862292"/>
              <a:gd name="connsiteX37" fmla="*/ 4896447 w 9210340"/>
              <a:gd name="connsiteY37" fmla="*/ 788578 h 862292"/>
              <a:gd name="connsiteX38" fmla="*/ 4896447 w 9210340"/>
              <a:gd name="connsiteY38" fmla="*/ 862252 h 862292"/>
              <a:gd name="connsiteX39" fmla="*/ 4320447 w 9210340"/>
              <a:gd name="connsiteY39" fmla="*/ 862252 h 862292"/>
              <a:gd name="connsiteX40" fmla="*/ 4320447 w 9210340"/>
              <a:gd name="connsiteY40" fmla="*/ 862292 h 862292"/>
              <a:gd name="connsiteX41" fmla="*/ 4313684 w 9210340"/>
              <a:gd name="connsiteY41" fmla="*/ 862292 h 862292"/>
              <a:gd name="connsiteX42" fmla="*/ 4313684 w 9210340"/>
              <a:gd name="connsiteY42" fmla="*/ 862252 h 862292"/>
              <a:gd name="connsiteX43" fmla="*/ 3737685 w 9210340"/>
              <a:gd name="connsiteY43" fmla="*/ 862252 h 862292"/>
              <a:gd name="connsiteX44" fmla="*/ 3737685 w 9210340"/>
              <a:gd name="connsiteY44" fmla="*/ 788578 h 862292"/>
              <a:gd name="connsiteX45" fmla="*/ 3881685 w 9210340"/>
              <a:gd name="connsiteY45" fmla="*/ 788578 h 862292"/>
              <a:gd name="connsiteX46" fmla="*/ 3593685 w 9210340"/>
              <a:gd name="connsiteY46" fmla="*/ 502252 h 862292"/>
              <a:gd name="connsiteX47" fmla="*/ 3305685 w 9210340"/>
              <a:gd name="connsiteY47" fmla="*/ 788578 h 862292"/>
              <a:gd name="connsiteX48" fmla="*/ 3449684 w 9210340"/>
              <a:gd name="connsiteY48" fmla="*/ 788578 h 862292"/>
              <a:gd name="connsiteX49" fmla="*/ 3449684 w 9210340"/>
              <a:gd name="connsiteY49" fmla="*/ 862252 h 862292"/>
              <a:gd name="connsiteX50" fmla="*/ 2880128 w 9210340"/>
              <a:gd name="connsiteY50" fmla="*/ 862252 h 862292"/>
              <a:gd name="connsiteX51" fmla="*/ 2873685 w 9210340"/>
              <a:gd name="connsiteY51" fmla="*/ 862252 h 862292"/>
              <a:gd name="connsiteX52" fmla="*/ 2304128 w 9210340"/>
              <a:gd name="connsiteY52" fmla="*/ 862252 h 862292"/>
              <a:gd name="connsiteX53" fmla="*/ 2304128 w 9210340"/>
              <a:gd name="connsiteY53" fmla="*/ 788578 h 862292"/>
              <a:gd name="connsiteX54" fmla="*/ 2448128 w 9210340"/>
              <a:gd name="connsiteY54" fmla="*/ 788578 h 862292"/>
              <a:gd name="connsiteX55" fmla="*/ 2160128 w 9210340"/>
              <a:gd name="connsiteY55" fmla="*/ 502252 h 862292"/>
              <a:gd name="connsiteX56" fmla="*/ 1872128 w 9210340"/>
              <a:gd name="connsiteY56" fmla="*/ 788578 h 862292"/>
              <a:gd name="connsiteX57" fmla="*/ 2016128 w 9210340"/>
              <a:gd name="connsiteY57" fmla="*/ 788578 h 862292"/>
              <a:gd name="connsiteX58" fmla="*/ 2016128 w 9210340"/>
              <a:gd name="connsiteY58" fmla="*/ 862252 h 862292"/>
              <a:gd name="connsiteX59" fmla="*/ 1440128 w 9210340"/>
              <a:gd name="connsiteY59" fmla="*/ 862252 h 862292"/>
              <a:gd name="connsiteX60" fmla="*/ 1440128 w 9210340"/>
              <a:gd name="connsiteY60" fmla="*/ 862292 h 862292"/>
              <a:gd name="connsiteX61" fmla="*/ 1440000 w 9210340"/>
              <a:gd name="connsiteY61" fmla="*/ 862292 h 862292"/>
              <a:gd name="connsiteX62" fmla="*/ 1440000 w 9210340"/>
              <a:gd name="connsiteY62" fmla="*/ 862252 h 862292"/>
              <a:gd name="connsiteX63" fmla="*/ 864000 w 9210340"/>
              <a:gd name="connsiteY63" fmla="*/ 862252 h 862292"/>
              <a:gd name="connsiteX64" fmla="*/ 864000 w 9210340"/>
              <a:gd name="connsiteY64" fmla="*/ 788578 h 862292"/>
              <a:gd name="connsiteX65" fmla="*/ 1008000 w 9210340"/>
              <a:gd name="connsiteY65" fmla="*/ 788578 h 862292"/>
              <a:gd name="connsiteX66" fmla="*/ 720000 w 9210340"/>
              <a:gd name="connsiteY66" fmla="*/ 502252 h 862292"/>
              <a:gd name="connsiteX67" fmla="*/ 432000 w 9210340"/>
              <a:gd name="connsiteY67" fmla="*/ 788578 h 862292"/>
              <a:gd name="connsiteX68" fmla="*/ 576000 w 9210340"/>
              <a:gd name="connsiteY68" fmla="*/ 788578 h 862292"/>
              <a:gd name="connsiteX69" fmla="*/ 576000 w 9210340"/>
              <a:gd name="connsiteY69" fmla="*/ 862252 h 862292"/>
              <a:gd name="connsiteX70" fmla="*/ 0 w 9210340"/>
              <a:gd name="connsiteY70" fmla="*/ 862252 h 86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9210340" h="862292">
                <a:moveTo>
                  <a:pt x="0" y="0"/>
                </a:moveTo>
                <a:lnTo>
                  <a:pt x="8644180" y="0"/>
                </a:lnTo>
                <a:lnTo>
                  <a:pt x="8644180" y="177072"/>
                </a:lnTo>
                <a:lnTo>
                  <a:pt x="8860017" y="177072"/>
                </a:lnTo>
                <a:lnTo>
                  <a:pt x="8860017" y="0"/>
                </a:lnTo>
                <a:lnTo>
                  <a:pt x="9210340" y="431146"/>
                </a:lnTo>
                <a:lnTo>
                  <a:pt x="8860017" y="862292"/>
                </a:lnTo>
                <a:lnTo>
                  <a:pt x="8860017" y="685220"/>
                </a:lnTo>
                <a:lnTo>
                  <a:pt x="8644180" y="685220"/>
                </a:lnTo>
                <a:lnTo>
                  <a:pt x="8644180" y="862292"/>
                </a:lnTo>
                <a:lnTo>
                  <a:pt x="8640959" y="862292"/>
                </a:lnTo>
                <a:lnTo>
                  <a:pt x="8640959" y="862252"/>
                </a:lnTo>
                <a:lnTo>
                  <a:pt x="8064959" y="862252"/>
                </a:lnTo>
                <a:lnTo>
                  <a:pt x="8064959" y="788578"/>
                </a:lnTo>
                <a:lnTo>
                  <a:pt x="8208959" y="788578"/>
                </a:lnTo>
                <a:lnTo>
                  <a:pt x="7920959" y="502252"/>
                </a:lnTo>
                <a:lnTo>
                  <a:pt x="7632959" y="788578"/>
                </a:lnTo>
                <a:lnTo>
                  <a:pt x="7776959" y="788578"/>
                </a:lnTo>
                <a:lnTo>
                  <a:pt x="7776959" y="862252"/>
                </a:lnTo>
                <a:lnTo>
                  <a:pt x="7200959" y="862252"/>
                </a:lnTo>
                <a:lnTo>
                  <a:pt x="7200959" y="862252"/>
                </a:lnTo>
                <a:lnTo>
                  <a:pt x="6631210" y="862252"/>
                </a:lnTo>
                <a:lnTo>
                  <a:pt x="6631210" y="788578"/>
                </a:lnTo>
                <a:lnTo>
                  <a:pt x="6775210" y="788578"/>
                </a:lnTo>
                <a:lnTo>
                  <a:pt x="6487210" y="502252"/>
                </a:lnTo>
                <a:lnTo>
                  <a:pt x="6199210" y="788578"/>
                </a:lnTo>
                <a:lnTo>
                  <a:pt x="6343210" y="788578"/>
                </a:lnTo>
                <a:lnTo>
                  <a:pt x="6343210" y="862252"/>
                </a:lnTo>
                <a:lnTo>
                  <a:pt x="5767210" y="862252"/>
                </a:lnTo>
                <a:lnTo>
                  <a:pt x="5767210" y="862292"/>
                </a:lnTo>
                <a:lnTo>
                  <a:pt x="5760447" y="862292"/>
                </a:lnTo>
                <a:lnTo>
                  <a:pt x="5760447" y="862252"/>
                </a:lnTo>
                <a:lnTo>
                  <a:pt x="5184447" y="862252"/>
                </a:lnTo>
                <a:lnTo>
                  <a:pt x="5184447" y="788578"/>
                </a:lnTo>
                <a:lnTo>
                  <a:pt x="5328447" y="788578"/>
                </a:lnTo>
                <a:lnTo>
                  <a:pt x="5040447" y="502252"/>
                </a:lnTo>
                <a:lnTo>
                  <a:pt x="4752447" y="788578"/>
                </a:lnTo>
                <a:lnTo>
                  <a:pt x="4896447" y="788578"/>
                </a:lnTo>
                <a:lnTo>
                  <a:pt x="4896447" y="862252"/>
                </a:lnTo>
                <a:lnTo>
                  <a:pt x="4320447" y="862252"/>
                </a:lnTo>
                <a:lnTo>
                  <a:pt x="4320447" y="862292"/>
                </a:lnTo>
                <a:lnTo>
                  <a:pt x="4313684" y="862292"/>
                </a:lnTo>
                <a:lnTo>
                  <a:pt x="4313684" y="862252"/>
                </a:lnTo>
                <a:lnTo>
                  <a:pt x="3737685" y="862252"/>
                </a:lnTo>
                <a:lnTo>
                  <a:pt x="3737685" y="788578"/>
                </a:lnTo>
                <a:lnTo>
                  <a:pt x="3881685" y="788578"/>
                </a:lnTo>
                <a:lnTo>
                  <a:pt x="3593685" y="502252"/>
                </a:lnTo>
                <a:lnTo>
                  <a:pt x="3305685" y="788578"/>
                </a:lnTo>
                <a:lnTo>
                  <a:pt x="3449684" y="788578"/>
                </a:lnTo>
                <a:lnTo>
                  <a:pt x="3449684" y="862252"/>
                </a:lnTo>
                <a:lnTo>
                  <a:pt x="2880128" y="862252"/>
                </a:lnTo>
                <a:lnTo>
                  <a:pt x="2873685" y="862252"/>
                </a:lnTo>
                <a:lnTo>
                  <a:pt x="2304128" y="862252"/>
                </a:lnTo>
                <a:lnTo>
                  <a:pt x="2304128" y="788578"/>
                </a:lnTo>
                <a:lnTo>
                  <a:pt x="2448128" y="788578"/>
                </a:lnTo>
                <a:lnTo>
                  <a:pt x="2160128" y="502252"/>
                </a:lnTo>
                <a:lnTo>
                  <a:pt x="1872128" y="788578"/>
                </a:lnTo>
                <a:lnTo>
                  <a:pt x="2016128" y="788578"/>
                </a:lnTo>
                <a:lnTo>
                  <a:pt x="2016128" y="862252"/>
                </a:lnTo>
                <a:lnTo>
                  <a:pt x="1440128" y="862252"/>
                </a:lnTo>
                <a:lnTo>
                  <a:pt x="1440128" y="862292"/>
                </a:lnTo>
                <a:lnTo>
                  <a:pt x="1440000" y="862292"/>
                </a:lnTo>
                <a:lnTo>
                  <a:pt x="1440000" y="862252"/>
                </a:lnTo>
                <a:lnTo>
                  <a:pt x="864000" y="862252"/>
                </a:lnTo>
                <a:lnTo>
                  <a:pt x="864000" y="788578"/>
                </a:lnTo>
                <a:lnTo>
                  <a:pt x="1008000" y="788578"/>
                </a:lnTo>
                <a:lnTo>
                  <a:pt x="720000" y="502252"/>
                </a:lnTo>
                <a:lnTo>
                  <a:pt x="432000" y="788578"/>
                </a:lnTo>
                <a:lnTo>
                  <a:pt x="576000" y="788578"/>
                </a:lnTo>
                <a:lnTo>
                  <a:pt x="576000" y="862252"/>
                </a:lnTo>
                <a:lnTo>
                  <a:pt x="0" y="862252"/>
                </a:lnTo>
                <a:close/>
              </a:path>
            </a:pathLst>
          </a:custGeom>
          <a:solidFill>
            <a:srgbClr val="8064A2">
              <a:lumMod val="60000"/>
              <a:lumOff val="4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tIns="36000" bIns="36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Planeación (</a:t>
            </a:r>
            <a:r>
              <a:rPr lang="es-ES" sz="13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Narrow" panose="020B0606020202030204" pitchFamily="34" charset="0"/>
                <a:cs typeface="Arial" panose="020B0604020202020204" pitchFamily="34" charset="0"/>
              </a:rPr>
              <a:t>GD-PR -12)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13" name="Forma libre 41">
            <a:extLst>
              <a:ext uri="{FF2B5EF4-FFF2-40B4-BE49-F238E27FC236}">
                <a16:creationId xmlns:a16="http://schemas.microsoft.com/office/drawing/2014/main" id="{F39D4B9A-365D-1AE8-872F-B45FC9731257}"/>
              </a:ext>
            </a:extLst>
          </p:cNvPr>
          <p:cNvSpPr/>
          <p:nvPr/>
        </p:nvSpPr>
        <p:spPr>
          <a:xfrm>
            <a:off x="288391" y="3872986"/>
            <a:ext cx="8567999" cy="802154"/>
          </a:xfrm>
          <a:custGeom>
            <a:avLst/>
            <a:gdLst>
              <a:gd name="connsiteX0" fmla="*/ 1440000 w 9210340"/>
              <a:gd name="connsiteY0" fmla="*/ 0 h 862292"/>
              <a:gd name="connsiteX1" fmla="*/ 1440128 w 9210340"/>
              <a:gd name="connsiteY1" fmla="*/ 0 h 862292"/>
              <a:gd name="connsiteX2" fmla="*/ 1440128 w 9210340"/>
              <a:gd name="connsiteY2" fmla="*/ 40 h 862292"/>
              <a:gd name="connsiteX3" fmla="*/ 1987405 w 9210340"/>
              <a:gd name="connsiteY3" fmla="*/ 40 h 862292"/>
              <a:gd name="connsiteX4" fmla="*/ 1987405 w 9210340"/>
              <a:gd name="connsiteY4" fmla="*/ 73714 h 862292"/>
              <a:gd name="connsiteX5" fmla="*/ 1843405 w 9210340"/>
              <a:gd name="connsiteY5" fmla="*/ 73714 h 862292"/>
              <a:gd name="connsiteX6" fmla="*/ 2131405 w 9210340"/>
              <a:gd name="connsiteY6" fmla="*/ 360040 h 862292"/>
              <a:gd name="connsiteX7" fmla="*/ 2419405 w 9210340"/>
              <a:gd name="connsiteY7" fmla="*/ 73714 h 862292"/>
              <a:gd name="connsiteX8" fmla="*/ 2275405 w 9210340"/>
              <a:gd name="connsiteY8" fmla="*/ 73714 h 862292"/>
              <a:gd name="connsiteX9" fmla="*/ 2275405 w 9210340"/>
              <a:gd name="connsiteY9" fmla="*/ 40 h 862292"/>
              <a:gd name="connsiteX10" fmla="*/ 2873685 w 9210340"/>
              <a:gd name="connsiteY10" fmla="*/ 40 h 862292"/>
              <a:gd name="connsiteX11" fmla="*/ 2880128 w 9210340"/>
              <a:gd name="connsiteY11" fmla="*/ 40 h 862292"/>
              <a:gd name="connsiteX12" fmla="*/ 3420962 w 9210340"/>
              <a:gd name="connsiteY12" fmla="*/ 40 h 862292"/>
              <a:gd name="connsiteX13" fmla="*/ 3420962 w 9210340"/>
              <a:gd name="connsiteY13" fmla="*/ 73714 h 862292"/>
              <a:gd name="connsiteX14" fmla="*/ 3276962 w 9210340"/>
              <a:gd name="connsiteY14" fmla="*/ 73714 h 862292"/>
              <a:gd name="connsiteX15" fmla="*/ 3564962 w 9210340"/>
              <a:gd name="connsiteY15" fmla="*/ 360040 h 862292"/>
              <a:gd name="connsiteX16" fmla="*/ 3852962 w 9210340"/>
              <a:gd name="connsiteY16" fmla="*/ 73714 h 862292"/>
              <a:gd name="connsiteX17" fmla="*/ 3708962 w 9210340"/>
              <a:gd name="connsiteY17" fmla="*/ 73714 h 862292"/>
              <a:gd name="connsiteX18" fmla="*/ 3708962 w 9210340"/>
              <a:gd name="connsiteY18" fmla="*/ 40 h 862292"/>
              <a:gd name="connsiteX19" fmla="*/ 4313684 w 9210340"/>
              <a:gd name="connsiteY19" fmla="*/ 40 h 862292"/>
              <a:gd name="connsiteX20" fmla="*/ 4313684 w 9210340"/>
              <a:gd name="connsiteY20" fmla="*/ 0 h 862292"/>
              <a:gd name="connsiteX21" fmla="*/ 4320447 w 9210340"/>
              <a:gd name="connsiteY21" fmla="*/ 0 h 862292"/>
              <a:gd name="connsiteX22" fmla="*/ 4320447 w 9210340"/>
              <a:gd name="connsiteY22" fmla="*/ 40 h 862292"/>
              <a:gd name="connsiteX23" fmla="*/ 4867724 w 9210340"/>
              <a:gd name="connsiteY23" fmla="*/ 40 h 862292"/>
              <a:gd name="connsiteX24" fmla="*/ 4867724 w 9210340"/>
              <a:gd name="connsiteY24" fmla="*/ 73714 h 862292"/>
              <a:gd name="connsiteX25" fmla="*/ 4723724 w 9210340"/>
              <a:gd name="connsiteY25" fmla="*/ 73714 h 862292"/>
              <a:gd name="connsiteX26" fmla="*/ 5011724 w 9210340"/>
              <a:gd name="connsiteY26" fmla="*/ 360040 h 862292"/>
              <a:gd name="connsiteX27" fmla="*/ 5299724 w 9210340"/>
              <a:gd name="connsiteY27" fmla="*/ 73714 h 862292"/>
              <a:gd name="connsiteX28" fmla="*/ 5155724 w 9210340"/>
              <a:gd name="connsiteY28" fmla="*/ 73714 h 862292"/>
              <a:gd name="connsiteX29" fmla="*/ 5155724 w 9210340"/>
              <a:gd name="connsiteY29" fmla="*/ 40 h 862292"/>
              <a:gd name="connsiteX30" fmla="*/ 5760447 w 9210340"/>
              <a:gd name="connsiteY30" fmla="*/ 40 h 862292"/>
              <a:gd name="connsiteX31" fmla="*/ 5760447 w 9210340"/>
              <a:gd name="connsiteY31" fmla="*/ 0 h 862292"/>
              <a:gd name="connsiteX32" fmla="*/ 5767210 w 9210340"/>
              <a:gd name="connsiteY32" fmla="*/ 0 h 862292"/>
              <a:gd name="connsiteX33" fmla="*/ 5767210 w 9210340"/>
              <a:gd name="connsiteY33" fmla="*/ 40 h 862292"/>
              <a:gd name="connsiteX34" fmla="*/ 6314487 w 9210340"/>
              <a:gd name="connsiteY34" fmla="*/ 40 h 862292"/>
              <a:gd name="connsiteX35" fmla="*/ 6314487 w 9210340"/>
              <a:gd name="connsiteY35" fmla="*/ 73714 h 862292"/>
              <a:gd name="connsiteX36" fmla="*/ 6170487 w 9210340"/>
              <a:gd name="connsiteY36" fmla="*/ 73714 h 862292"/>
              <a:gd name="connsiteX37" fmla="*/ 6458487 w 9210340"/>
              <a:gd name="connsiteY37" fmla="*/ 360040 h 862292"/>
              <a:gd name="connsiteX38" fmla="*/ 6746487 w 9210340"/>
              <a:gd name="connsiteY38" fmla="*/ 73714 h 862292"/>
              <a:gd name="connsiteX39" fmla="*/ 6602487 w 9210340"/>
              <a:gd name="connsiteY39" fmla="*/ 73714 h 862292"/>
              <a:gd name="connsiteX40" fmla="*/ 6602487 w 9210340"/>
              <a:gd name="connsiteY40" fmla="*/ 40 h 862292"/>
              <a:gd name="connsiteX41" fmla="*/ 7200959 w 9210340"/>
              <a:gd name="connsiteY41" fmla="*/ 40 h 862292"/>
              <a:gd name="connsiteX42" fmla="*/ 7207210 w 9210340"/>
              <a:gd name="connsiteY42" fmla="*/ 40 h 862292"/>
              <a:gd name="connsiteX43" fmla="*/ 7748236 w 9210340"/>
              <a:gd name="connsiteY43" fmla="*/ 40 h 862292"/>
              <a:gd name="connsiteX44" fmla="*/ 7748236 w 9210340"/>
              <a:gd name="connsiteY44" fmla="*/ 73714 h 862292"/>
              <a:gd name="connsiteX45" fmla="*/ 7604236 w 9210340"/>
              <a:gd name="connsiteY45" fmla="*/ 73714 h 862292"/>
              <a:gd name="connsiteX46" fmla="*/ 7892236 w 9210340"/>
              <a:gd name="connsiteY46" fmla="*/ 360040 h 862292"/>
              <a:gd name="connsiteX47" fmla="*/ 8180236 w 9210340"/>
              <a:gd name="connsiteY47" fmla="*/ 73714 h 862292"/>
              <a:gd name="connsiteX48" fmla="*/ 8036236 w 9210340"/>
              <a:gd name="connsiteY48" fmla="*/ 73714 h 862292"/>
              <a:gd name="connsiteX49" fmla="*/ 8036236 w 9210340"/>
              <a:gd name="connsiteY49" fmla="*/ 40 h 862292"/>
              <a:gd name="connsiteX50" fmla="*/ 8640959 w 9210340"/>
              <a:gd name="connsiteY50" fmla="*/ 40 h 862292"/>
              <a:gd name="connsiteX51" fmla="*/ 8640959 w 9210340"/>
              <a:gd name="connsiteY51" fmla="*/ 0 h 862292"/>
              <a:gd name="connsiteX52" fmla="*/ 8644180 w 9210340"/>
              <a:gd name="connsiteY52" fmla="*/ 0 h 862292"/>
              <a:gd name="connsiteX53" fmla="*/ 8644180 w 9210340"/>
              <a:gd name="connsiteY53" fmla="*/ 177072 h 862292"/>
              <a:gd name="connsiteX54" fmla="*/ 8860017 w 9210340"/>
              <a:gd name="connsiteY54" fmla="*/ 177072 h 862292"/>
              <a:gd name="connsiteX55" fmla="*/ 8860017 w 9210340"/>
              <a:gd name="connsiteY55" fmla="*/ 0 h 862292"/>
              <a:gd name="connsiteX56" fmla="*/ 9210340 w 9210340"/>
              <a:gd name="connsiteY56" fmla="*/ 431146 h 862292"/>
              <a:gd name="connsiteX57" fmla="*/ 8860017 w 9210340"/>
              <a:gd name="connsiteY57" fmla="*/ 862292 h 862292"/>
              <a:gd name="connsiteX58" fmla="*/ 8860017 w 9210340"/>
              <a:gd name="connsiteY58" fmla="*/ 685220 h 862292"/>
              <a:gd name="connsiteX59" fmla="*/ 8644180 w 9210340"/>
              <a:gd name="connsiteY59" fmla="*/ 685220 h 862292"/>
              <a:gd name="connsiteX60" fmla="*/ 8644180 w 9210340"/>
              <a:gd name="connsiteY60" fmla="*/ 862292 h 862292"/>
              <a:gd name="connsiteX61" fmla="*/ 0 w 9210340"/>
              <a:gd name="connsiteY61" fmla="*/ 862292 h 862292"/>
              <a:gd name="connsiteX62" fmla="*/ 0 w 9210340"/>
              <a:gd name="connsiteY62" fmla="*/ 40 h 862292"/>
              <a:gd name="connsiteX63" fmla="*/ 547277 w 9210340"/>
              <a:gd name="connsiteY63" fmla="*/ 40 h 862292"/>
              <a:gd name="connsiteX64" fmla="*/ 547277 w 9210340"/>
              <a:gd name="connsiteY64" fmla="*/ 73714 h 862292"/>
              <a:gd name="connsiteX65" fmla="*/ 403277 w 9210340"/>
              <a:gd name="connsiteY65" fmla="*/ 73714 h 862292"/>
              <a:gd name="connsiteX66" fmla="*/ 691277 w 9210340"/>
              <a:gd name="connsiteY66" fmla="*/ 360040 h 862292"/>
              <a:gd name="connsiteX67" fmla="*/ 979277 w 9210340"/>
              <a:gd name="connsiteY67" fmla="*/ 73714 h 862292"/>
              <a:gd name="connsiteX68" fmla="*/ 835277 w 9210340"/>
              <a:gd name="connsiteY68" fmla="*/ 73714 h 862292"/>
              <a:gd name="connsiteX69" fmla="*/ 835277 w 9210340"/>
              <a:gd name="connsiteY69" fmla="*/ 40 h 862292"/>
              <a:gd name="connsiteX70" fmla="*/ 1440000 w 9210340"/>
              <a:gd name="connsiteY70" fmla="*/ 40 h 86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9210340" h="862292">
                <a:moveTo>
                  <a:pt x="1440000" y="0"/>
                </a:moveTo>
                <a:lnTo>
                  <a:pt x="1440128" y="0"/>
                </a:lnTo>
                <a:lnTo>
                  <a:pt x="1440128" y="40"/>
                </a:lnTo>
                <a:lnTo>
                  <a:pt x="1987405" y="40"/>
                </a:lnTo>
                <a:lnTo>
                  <a:pt x="1987405" y="73714"/>
                </a:lnTo>
                <a:lnTo>
                  <a:pt x="1843405" y="73714"/>
                </a:lnTo>
                <a:lnTo>
                  <a:pt x="2131405" y="360040"/>
                </a:lnTo>
                <a:lnTo>
                  <a:pt x="2419405" y="73714"/>
                </a:lnTo>
                <a:lnTo>
                  <a:pt x="2275405" y="73714"/>
                </a:lnTo>
                <a:lnTo>
                  <a:pt x="2275405" y="40"/>
                </a:lnTo>
                <a:lnTo>
                  <a:pt x="2873685" y="40"/>
                </a:lnTo>
                <a:lnTo>
                  <a:pt x="2880128" y="40"/>
                </a:lnTo>
                <a:lnTo>
                  <a:pt x="3420962" y="40"/>
                </a:lnTo>
                <a:lnTo>
                  <a:pt x="3420962" y="73714"/>
                </a:lnTo>
                <a:lnTo>
                  <a:pt x="3276962" y="73714"/>
                </a:lnTo>
                <a:lnTo>
                  <a:pt x="3564962" y="360040"/>
                </a:lnTo>
                <a:lnTo>
                  <a:pt x="3852962" y="73714"/>
                </a:lnTo>
                <a:lnTo>
                  <a:pt x="3708962" y="73714"/>
                </a:lnTo>
                <a:lnTo>
                  <a:pt x="3708962" y="40"/>
                </a:lnTo>
                <a:lnTo>
                  <a:pt x="4313684" y="40"/>
                </a:lnTo>
                <a:lnTo>
                  <a:pt x="4313684" y="0"/>
                </a:lnTo>
                <a:lnTo>
                  <a:pt x="4320447" y="0"/>
                </a:lnTo>
                <a:lnTo>
                  <a:pt x="4320447" y="40"/>
                </a:lnTo>
                <a:lnTo>
                  <a:pt x="4867724" y="40"/>
                </a:lnTo>
                <a:lnTo>
                  <a:pt x="4867724" y="73714"/>
                </a:lnTo>
                <a:lnTo>
                  <a:pt x="4723724" y="73714"/>
                </a:lnTo>
                <a:lnTo>
                  <a:pt x="5011724" y="360040"/>
                </a:lnTo>
                <a:lnTo>
                  <a:pt x="5299724" y="73714"/>
                </a:lnTo>
                <a:lnTo>
                  <a:pt x="5155724" y="73714"/>
                </a:lnTo>
                <a:lnTo>
                  <a:pt x="5155724" y="40"/>
                </a:lnTo>
                <a:lnTo>
                  <a:pt x="5760447" y="40"/>
                </a:lnTo>
                <a:lnTo>
                  <a:pt x="5760447" y="0"/>
                </a:lnTo>
                <a:lnTo>
                  <a:pt x="5767210" y="0"/>
                </a:lnTo>
                <a:lnTo>
                  <a:pt x="5767210" y="40"/>
                </a:lnTo>
                <a:lnTo>
                  <a:pt x="6314487" y="40"/>
                </a:lnTo>
                <a:lnTo>
                  <a:pt x="6314487" y="73714"/>
                </a:lnTo>
                <a:lnTo>
                  <a:pt x="6170487" y="73714"/>
                </a:lnTo>
                <a:lnTo>
                  <a:pt x="6458487" y="360040"/>
                </a:lnTo>
                <a:lnTo>
                  <a:pt x="6746487" y="73714"/>
                </a:lnTo>
                <a:lnTo>
                  <a:pt x="6602487" y="73714"/>
                </a:lnTo>
                <a:lnTo>
                  <a:pt x="6602487" y="40"/>
                </a:lnTo>
                <a:lnTo>
                  <a:pt x="7200959" y="40"/>
                </a:lnTo>
                <a:lnTo>
                  <a:pt x="7207210" y="40"/>
                </a:lnTo>
                <a:lnTo>
                  <a:pt x="7748236" y="40"/>
                </a:lnTo>
                <a:lnTo>
                  <a:pt x="7748236" y="73714"/>
                </a:lnTo>
                <a:lnTo>
                  <a:pt x="7604236" y="73714"/>
                </a:lnTo>
                <a:lnTo>
                  <a:pt x="7892236" y="360040"/>
                </a:lnTo>
                <a:lnTo>
                  <a:pt x="8180236" y="73714"/>
                </a:lnTo>
                <a:lnTo>
                  <a:pt x="8036236" y="73714"/>
                </a:lnTo>
                <a:lnTo>
                  <a:pt x="8036236" y="40"/>
                </a:lnTo>
                <a:lnTo>
                  <a:pt x="8640959" y="40"/>
                </a:lnTo>
                <a:lnTo>
                  <a:pt x="8640959" y="0"/>
                </a:lnTo>
                <a:lnTo>
                  <a:pt x="8644180" y="0"/>
                </a:lnTo>
                <a:lnTo>
                  <a:pt x="8644180" y="177072"/>
                </a:lnTo>
                <a:lnTo>
                  <a:pt x="8860017" y="177072"/>
                </a:lnTo>
                <a:lnTo>
                  <a:pt x="8860017" y="0"/>
                </a:lnTo>
                <a:lnTo>
                  <a:pt x="9210340" y="431146"/>
                </a:lnTo>
                <a:lnTo>
                  <a:pt x="8860017" y="862292"/>
                </a:lnTo>
                <a:lnTo>
                  <a:pt x="8860017" y="685220"/>
                </a:lnTo>
                <a:lnTo>
                  <a:pt x="8644180" y="685220"/>
                </a:lnTo>
                <a:lnTo>
                  <a:pt x="8644180" y="862292"/>
                </a:lnTo>
                <a:lnTo>
                  <a:pt x="0" y="862292"/>
                </a:lnTo>
                <a:lnTo>
                  <a:pt x="0" y="40"/>
                </a:lnTo>
                <a:lnTo>
                  <a:pt x="547277" y="40"/>
                </a:lnTo>
                <a:lnTo>
                  <a:pt x="547277" y="73714"/>
                </a:lnTo>
                <a:lnTo>
                  <a:pt x="403277" y="73714"/>
                </a:lnTo>
                <a:lnTo>
                  <a:pt x="691277" y="360040"/>
                </a:lnTo>
                <a:lnTo>
                  <a:pt x="979277" y="73714"/>
                </a:lnTo>
                <a:lnTo>
                  <a:pt x="835277" y="73714"/>
                </a:lnTo>
                <a:lnTo>
                  <a:pt x="835277" y="40"/>
                </a:lnTo>
                <a:lnTo>
                  <a:pt x="1440000" y="40"/>
                </a:lnTo>
                <a:close/>
              </a:path>
            </a:pathLst>
          </a:custGeom>
          <a:solidFill>
            <a:srgbClr val="9BBB59">
              <a:lumMod val="60000"/>
              <a:lumOff val="4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Valoración (GD-PR-11)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8B225C6-357E-C2D8-BBC3-A1B4E27FEDDE}"/>
              </a:ext>
            </a:extLst>
          </p:cNvPr>
          <p:cNvSpPr txBox="1"/>
          <p:nvPr/>
        </p:nvSpPr>
        <p:spPr>
          <a:xfrm>
            <a:off x="288390" y="2898497"/>
            <a:ext cx="1339721" cy="442035"/>
          </a:xfrm>
          <a:prstGeom prst="rect">
            <a:avLst/>
          </a:prstGeom>
          <a:noFill/>
        </p:spPr>
        <p:txBody>
          <a:bodyPr wrap="square" lIns="108000" tIns="36000" rIns="108000" bIns="36000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Producción</a:t>
            </a:r>
          </a:p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s-ES" sz="1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rial Narrow" panose="020B0606020202030204" pitchFamily="34" charset="0"/>
                <a:cs typeface="Arial" panose="020B0604020202020204" pitchFamily="34" charset="0"/>
              </a:rPr>
              <a:t>GD-PR-09</a:t>
            </a:r>
            <a:r>
              <a:rPr lang="es-CO" sz="12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s-CO" sz="12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2AAD94B6-6C13-0A47-7469-E1535D45C4D1}"/>
              </a:ext>
            </a:extLst>
          </p:cNvPr>
          <p:cNvSpPr txBox="1"/>
          <p:nvPr/>
        </p:nvSpPr>
        <p:spPr>
          <a:xfrm>
            <a:off x="1625040" y="2806164"/>
            <a:ext cx="1339721" cy="626701"/>
          </a:xfrm>
          <a:prstGeom prst="rect">
            <a:avLst/>
          </a:prstGeom>
          <a:noFill/>
        </p:spPr>
        <p:txBody>
          <a:bodyPr wrap="square" lIns="108000" tIns="36000" rIns="108000" bIns="36000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Gestión y trámite </a:t>
            </a:r>
          </a:p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(GD-PR-10)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F348DAC-24F9-678C-BB9B-31B610113AEA}"/>
              </a:ext>
            </a:extLst>
          </p:cNvPr>
          <p:cNvSpPr txBox="1"/>
          <p:nvPr/>
        </p:nvSpPr>
        <p:spPr>
          <a:xfrm>
            <a:off x="2958619" y="2898497"/>
            <a:ext cx="1339721" cy="442035"/>
          </a:xfrm>
          <a:prstGeom prst="rect">
            <a:avLst/>
          </a:prstGeom>
          <a:noFill/>
        </p:spPr>
        <p:txBody>
          <a:bodyPr wrap="square" lIns="108000" tIns="36000" rIns="108000" bIns="36000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Organización</a:t>
            </a:r>
          </a:p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(GD-PR-08)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123C495-DA9D-EB95-575A-00CB5ACAC243}"/>
              </a:ext>
            </a:extLst>
          </p:cNvPr>
          <p:cNvSpPr txBox="1"/>
          <p:nvPr/>
        </p:nvSpPr>
        <p:spPr>
          <a:xfrm>
            <a:off x="4304483" y="2898497"/>
            <a:ext cx="1339721" cy="442035"/>
          </a:xfrm>
          <a:prstGeom prst="rect">
            <a:avLst/>
          </a:prstGeom>
          <a:noFill/>
        </p:spPr>
        <p:txBody>
          <a:bodyPr wrap="square" lIns="108000" tIns="36000" rIns="108000" bIns="36000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Transferencias</a:t>
            </a:r>
          </a:p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(GD-PR-03)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A4567284-5227-23FA-6825-7E3DBC909652}"/>
              </a:ext>
            </a:extLst>
          </p:cNvPr>
          <p:cNvSpPr txBox="1"/>
          <p:nvPr/>
        </p:nvSpPr>
        <p:spPr>
          <a:xfrm>
            <a:off x="5683840" y="2713831"/>
            <a:ext cx="1272735" cy="811367"/>
          </a:xfrm>
          <a:prstGeom prst="rect">
            <a:avLst/>
          </a:prstGeom>
          <a:noFill/>
        </p:spPr>
        <p:txBody>
          <a:bodyPr wrap="square" lIns="108000" tIns="36000" rIns="108000" bIns="36000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Disposición de los documentos</a:t>
            </a:r>
          </a:p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(GD-PR-07)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BF368E7-EEBA-9827-42CA-21F7505F9211}"/>
              </a:ext>
            </a:extLst>
          </p:cNvPr>
          <p:cNvSpPr txBox="1"/>
          <p:nvPr/>
        </p:nvSpPr>
        <p:spPr>
          <a:xfrm>
            <a:off x="6996211" y="2847518"/>
            <a:ext cx="1330507" cy="626701"/>
          </a:xfrm>
          <a:prstGeom prst="rect">
            <a:avLst/>
          </a:prstGeom>
          <a:noFill/>
        </p:spPr>
        <p:txBody>
          <a:bodyPr wrap="square" lIns="108000" tIns="36000" rIns="108000" bIns="36000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Preservación a largo plazo</a:t>
            </a:r>
          </a:p>
          <a:p>
            <a:pPr algn="ctr">
              <a:buClrTx/>
              <a:buFontTx/>
              <a:buNone/>
            </a:pPr>
            <a:r>
              <a:rPr lang="es-CO" sz="12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(GD-PR-14)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D68DE05-70EC-5A3A-AB1E-F788406D7E32}"/>
              </a:ext>
            </a:extLst>
          </p:cNvPr>
          <p:cNvSpPr txBox="1"/>
          <p:nvPr/>
        </p:nvSpPr>
        <p:spPr>
          <a:xfrm>
            <a:off x="255682" y="979560"/>
            <a:ext cx="6292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Decreto 1080 de 2015 Artículo </a:t>
            </a:r>
            <a:r>
              <a:rPr lang="es-ES" dirty="0"/>
              <a:t>2.8.2.5.9. Procesos de la gestión documental.</a:t>
            </a:r>
            <a:r>
              <a:rPr lang="es-CO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7414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86A6E2-AF92-49C5-964B-E1BA1EAA5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0D87E2-443C-4403-9AAC-1A88A62D58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3734B16-C969-4BC9-9D86-1AF42094B2D8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Google Shape;62;p14">
            <a:extLst>
              <a:ext uri="{FF2B5EF4-FFF2-40B4-BE49-F238E27FC236}">
                <a16:creationId xmlns:a16="http://schemas.microsoft.com/office/drawing/2014/main" id="{71792394-FDB1-44C4-9B8B-BBA7F2F767E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" y="98886"/>
            <a:ext cx="9143997" cy="5143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DAC20C6-B097-4D66-BBA7-EE08B70850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7" t="1922" r="2105"/>
          <a:stretch/>
        </p:blipFill>
        <p:spPr>
          <a:xfrm>
            <a:off x="72000" y="148324"/>
            <a:ext cx="7430400" cy="504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51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86A6E2-AF92-49C5-964B-E1BA1EAA5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0D87E2-443C-4403-9AAC-1A88A62D58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3734B16-C969-4BC9-9D86-1AF42094B2D8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Google Shape;62;p14">
            <a:extLst>
              <a:ext uri="{FF2B5EF4-FFF2-40B4-BE49-F238E27FC236}">
                <a16:creationId xmlns:a16="http://schemas.microsoft.com/office/drawing/2014/main" id="{71792394-FDB1-44C4-9B8B-BBA7F2F767E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" y="98886"/>
            <a:ext cx="9143997" cy="5143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B95FA32-CEB5-40F5-83B2-379744A521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3" r="1457"/>
          <a:stretch/>
        </p:blipFill>
        <p:spPr>
          <a:xfrm>
            <a:off x="64800" y="64236"/>
            <a:ext cx="7459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84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Dark">
  <a:themeElements>
    <a:clrScheme name="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93</Words>
  <Application>Microsoft Macintosh PowerPoint</Application>
  <PresentationFormat>Presentación en pantalla (16:9)</PresentationFormat>
  <Paragraphs>25</Paragraphs>
  <Slides>8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1" baseType="lpstr">
      <vt:lpstr>Arial</vt:lpstr>
      <vt:lpstr>Calibri</vt:lpstr>
      <vt:lpstr>Simple Dark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Jhon Fredy Garzon</dc:creator>
  <cp:lastModifiedBy>Diego Andres Puentes Romero</cp:lastModifiedBy>
  <cp:revision>71</cp:revision>
  <dcterms:modified xsi:type="dcterms:W3CDTF">2026-06-25T13:36:35Z</dcterms:modified>
</cp:coreProperties>
</file>