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89" r:id="rId6"/>
    <p:sldId id="299" r:id="rId7"/>
    <p:sldId id="291" r:id="rId8"/>
    <p:sldId id="292" r:id="rId9"/>
    <p:sldId id="293" r:id="rId10"/>
    <p:sldId id="294" r:id="rId11"/>
    <p:sldId id="295" r:id="rId12"/>
    <p:sldId id="297" r:id="rId13"/>
    <p:sldId id="298" r:id="rId14"/>
    <p:sldId id="288" r:id="rId15"/>
  </p:sldIdLst>
  <p:sldSz cx="24384000" cy="15748000"/>
  <p:notesSz cx="6858000" cy="9144000"/>
  <p:embeddedFontLst>
    <p:embeddedFont>
      <p:font typeface="Gill Sans" panose="020B0604020202020204" charset="0"/>
      <p:regular r:id="rId17"/>
      <p:bold r:id="rId18"/>
    </p:embeddedFont>
    <p:embeddedFont>
      <p:font typeface="Helvetica Neue" panose="020B0604020202020204" charset="0"/>
      <p:regular r:id="rId19"/>
      <p:bold r:id="rId20"/>
      <p:italic r:id="rId21"/>
      <p:boldItalic r:id="rId22"/>
    </p:embeddedFont>
    <p:embeddedFont>
      <p:font typeface="Helvetica Neue Light" panose="020B060402020202020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496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6" roundtripDataSignature="AMtx7mh/l3t/4TpDJtlHqTKCz/Ilf1an4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7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876" y="120"/>
      </p:cViewPr>
      <p:guideLst>
        <p:guide orient="horz" pos="496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56" Type="http://customschemas.google.com/relationships/presentationmetadata" Target="meta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DDE36B-6A15-44CD-87B7-421D96036D01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ES"/>
        </a:p>
      </dgm:t>
    </dgm:pt>
    <dgm:pt modelId="{BA9D5244-7F20-4B71-A8CB-2CA3C261362E}">
      <dgm:prSet phldrT="[Texto]"/>
      <dgm:spPr/>
      <dgm:t>
        <a:bodyPr/>
        <a:lstStyle/>
        <a:p>
          <a:pPr rtl="0"/>
          <a:r>
            <a:rPr lang="es-ES" b="0" i="0" dirty="0"/>
            <a:t>Esté OneDrive se crea para archivar únicamente los documentos de los aprendices que se encuentren en la ejecución de proyecto productivo. </a:t>
          </a:r>
        </a:p>
      </dgm:t>
    </dgm:pt>
    <dgm:pt modelId="{F27E2FC2-DD01-45ED-8AF1-54F51628F036}" type="parTrans" cxnId="{D266240E-9917-40D8-9462-FC2B6EB049CD}">
      <dgm:prSet/>
      <dgm:spPr/>
      <dgm:t>
        <a:bodyPr/>
        <a:lstStyle/>
        <a:p>
          <a:endParaRPr lang="es-ES"/>
        </a:p>
      </dgm:t>
    </dgm:pt>
    <dgm:pt modelId="{79A29CA2-5055-4F62-8B4A-CB9251EE2F9F}" type="sibTrans" cxnId="{D266240E-9917-40D8-9462-FC2B6EB049CD}">
      <dgm:prSet/>
      <dgm:spPr/>
      <dgm:t>
        <a:bodyPr/>
        <a:lstStyle/>
        <a:p>
          <a:endParaRPr lang="es-ES"/>
        </a:p>
      </dgm:t>
    </dgm:pt>
    <dgm:pt modelId="{5737F546-C95E-4609-B4B6-2A65C412FB56}">
      <dgm:prSet phldrT="[Texto]"/>
      <dgm:spPr/>
      <dgm:t>
        <a:bodyPr/>
        <a:lstStyle/>
        <a:p>
          <a:pPr rtl="0"/>
          <a:r>
            <a:rPr lang="es-ES" b="0" i="0" dirty="0"/>
            <a:t>Sugerimos que las carpetas Colegio, Ficha, Aprendiz no sean modificadas ni borradas. </a:t>
          </a:r>
          <a:endParaRPr lang="es-ES" dirty="0"/>
        </a:p>
      </dgm:t>
    </dgm:pt>
    <dgm:pt modelId="{95DB599E-4072-4774-A500-60350F3D64EE}" type="parTrans" cxnId="{171AF25D-E812-4820-9CC1-822E3787708E}">
      <dgm:prSet/>
      <dgm:spPr/>
      <dgm:t>
        <a:bodyPr/>
        <a:lstStyle/>
        <a:p>
          <a:endParaRPr lang="es-ES"/>
        </a:p>
      </dgm:t>
    </dgm:pt>
    <dgm:pt modelId="{F14CA8A6-68C7-405D-9CAD-02FFA6EF76A6}" type="sibTrans" cxnId="{171AF25D-E812-4820-9CC1-822E3787708E}">
      <dgm:prSet/>
      <dgm:spPr/>
      <dgm:t>
        <a:bodyPr/>
        <a:lstStyle/>
        <a:p>
          <a:endParaRPr lang="es-ES"/>
        </a:p>
      </dgm:t>
    </dgm:pt>
    <dgm:pt modelId="{6282F415-822E-43C3-A189-7D11978E60BD}">
      <dgm:prSet phldrT="[Texto]"/>
      <dgm:spPr/>
      <dgm:t>
        <a:bodyPr/>
        <a:lstStyle/>
        <a:p>
          <a:pPr rtl="0"/>
          <a:r>
            <a:rPr lang="es-ES" b="0" i="0" dirty="0"/>
            <a:t>Se recomienda crear una carpeta copia de Colegio para posteriormente cambiarle el nombre según el colegio que este atendiendo, ya que cada carpeta contiene una serie de subcarpetas que le ayudaran a mantener el orden. </a:t>
          </a:r>
        </a:p>
      </dgm:t>
    </dgm:pt>
    <dgm:pt modelId="{EB308065-31C6-4E27-B24D-56BA5ABB956A}" type="parTrans" cxnId="{D3AFE1C9-4C13-4BCC-9F57-57E0B9135EC6}">
      <dgm:prSet/>
      <dgm:spPr/>
      <dgm:t>
        <a:bodyPr/>
        <a:lstStyle/>
        <a:p>
          <a:endParaRPr lang="es-ES"/>
        </a:p>
      </dgm:t>
    </dgm:pt>
    <dgm:pt modelId="{CB01F4A1-E01D-4878-B3E7-D9EDC3C03DC0}" type="sibTrans" cxnId="{D3AFE1C9-4C13-4BCC-9F57-57E0B9135EC6}">
      <dgm:prSet/>
      <dgm:spPr/>
      <dgm:t>
        <a:bodyPr/>
        <a:lstStyle/>
        <a:p>
          <a:endParaRPr lang="es-ES"/>
        </a:p>
      </dgm:t>
    </dgm:pt>
    <dgm:pt modelId="{59942642-00B9-4082-BFA0-F14BDD56A516}">
      <dgm:prSet phldrT="[Texto]"/>
      <dgm:spPr/>
      <dgm:t>
        <a:bodyPr/>
        <a:lstStyle/>
        <a:p>
          <a:pPr rtl="0"/>
          <a:r>
            <a:rPr lang="es-ES" b="0" i="0" dirty="0"/>
            <a:t>También hacer una copia de la carpeta Ficha si es que por colegio manejan más de una ficha por año. </a:t>
          </a:r>
          <a:endParaRPr lang="es-ES" dirty="0"/>
        </a:p>
      </dgm:t>
    </dgm:pt>
    <dgm:pt modelId="{E5875D93-731A-4F58-884E-3BDA112E495D}" type="parTrans" cxnId="{7D674DCB-EA21-41CF-9649-43D7C30D55D2}">
      <dgm:prSet/>
      <dgm:spPr/>
      <dgm:t>
        <a:bodyPr/>
        <a:lstStyle/>
        <a:p>
          <a:endParaRPr lang="es-ES"/>
        </a:p>
      </dgm:t>
    </dgm:pt>
    <dgm:pt modelId="{290C6B45-618D-48CA-90A6-5BA763CAC543}" type="sibTrans" cxnId="{7D674DCB-EA21-41CF-9649-43D7C30D55D2}">
      <dgm:prSet/>
      <dgm:spPr/>
      <dgm:t>
        <a:bodyPr/>
        <a:lstStyle/>
        <a:p>
          <a:endParaRPr lang="es-ES"/>
        </a:p>
      </dgm:t>
    </dgm:pt>
    <dgm:pt modelId="{3928325B-A1D6-4CF2-9A0C-59011B510D45}">
      <dgm:prSet phldrT="[Texto]"/>
      <dgm:spPr/>
      <dgm:t>
        <a:bodyPr/>
        <a:lstStyle/>
        <a:p>
          <a:pPr rtl="0"/>
          <a:r>
            <a:rPr lang="es-ES" b="0" i="0" dirty="0"/>
            <a:t>Por cada aprendiz se les pide el favor mantener una carpeta dentro de la Ficha con las evidencias acordadas, más, las que vean necesarias para el proceso. </a:t>
          </a:r>
          <a:endParaRPr lang="es-ES" dirty="0"/>
        </a:p>
      </dgm:t>
    </dgm:pt>
    <dgm:pt modelId="{6DFE4E86-73F4-4260-8BB7-C87639ED82E3}" type="parTrans" cxnId="{96CB547D-6176-4B01-A6AD-5404051FDF5C}">
      <dgm:prSet/>
      <dgm:spPr/>
      <dgm:t>
        <a:bodyPr/>
        <a:lstStyle/>
        <a:p>
          <a:endParaRPr lang="es-ES"/>
        </a:p>
      </dgm:t>
    </dgm:pt>
    <dgm:pt modelId="{D8E15B43-23DC-405F-BE77-AF174104E75C}" type="sibTrans" cxnId="{96CB547D-6176-4B01-A6AD-5404051FDF5C}">
      <dgm:prSet/>
      <dgm:spPr/>
      <dgm:t>
        <a:bodyPr/>
        <a:lstStyle/>
        <a:p>
          <a:endParaRPr lang="es-ES"/>
        </a:p>
      </dgm:t>
    </dgm:pt>
    <dgm:pt modelId="{C412D597-ECBF-4EDA-AE68-E67900D6CC9E}" type="pres">
      <dgm:prSet presAssocID="{71DDE36B-6A15-44CD-87B7-421D96036D01}" presName="linear" presStyleCnt="0">
        <dgm:presLayoutVars>
          <dgm:animLvl val="lvl"/>
          <dgm:resizeHandles val="exact"/>
        </dgm:presLayoutVars>
      </dgm:prSet>
      <dgm:spPr/>
    </dgm:pt>
    <dgm:pt modelId="{A6E769CD-5FA4-4C75-AC83-34C39C5EF5FE}" type="pres">
      <dgm:prSet presAssocID="{BA9D5244-7F20-4B71-A8CB-2CA3C261362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A7E27DCE-0AEC-48EB-B071-C1F2C2D1BC18}" type="pres">
      <dgm:prSet presAssocID="{BA9D5244-7F20-4B71-A8CB-2CA3C261362E}" presName="childText" presStyleLbl="revTx" presStyleIdx="0" presStyleCnt="2">
        <dgm:presLayoutVars>
          <dgm:bulletEnabled val="1"/>
        </dgm:presLayoutVars>
      </dgm:prSet>
      <dgm:spPr/>
    </dgm:pt>
    <dgm:pt modelId="{B7CDBBA3-EC52-4B44-8330-E648B6AA3370}" type="pres">
      <dgm:prSet presAssocID="{6282F415-822E-43C3-A189-7D11978E60BD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6B2FC2DD-E04C-4F15-B976-8815F7A9010F}" type="pres">
      <dgm:prSet presAssocID="{6282F415-822E-43C3-A189-7D11978E60BD}" presName="childText" presStyleLbl="revTx" presStyleIdx="1" presStyleCnt="2">
        <dgm:presLayoutVars>
          <dgm:bulletEnabled val="1"/>
        </dgm:presLayoutVars>
      </dgm:prSet>
      <dgm:spPr/>
    </dgm:pt>
    <dgm:pt modelId="{8D70E95A-14CD-424C-B22C-F4E59943DE2A}" type="pres">
      <dgm:prSet presAssocID="{3928325B-A1D6-4CF2-9A0C-59011B510D45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D266240E-9917-40D8-9462-FC2B6EB049CD}" srcId="{71DDE36B-6A15-44CD-87B7-421D96036D01}" destId="{BA9D5244-7F20-4B71-A8CB-2CA3C261362E}" srcOrd="0" destOrd="0" parTransId="{F27E2FC2-DD01-45ED-8AF1-54F51628F036}" sibTransId="{79A29CA2-5055-4F62-8B4A-CB9251EE2F9F}"/>
    <dgm:cxn modelId="{171AF25D-E812-4820-9CC1-822E3787708E}" srcId="{BA9D5244-7F20-4B71-A8CB-2CA3C261362E}" destId="{5737F546-C95E-4609-B4B6-2A65C412FB56}" srcOrd="0" destOrd="0" parTransId="{95DB599E-4072-4774-A500-60350F3D64EE}" sibTransId="{F14CA8A6-68C7-405D-9CAD-02FFA6EF76A6}"/>
    <dgm:cxn modelId="{034DE64A-0C6C-4575-9108-623D74C8682B}" type="presOf" srcId="{6282F415-822E-43C3-A189-7D11978E60BD}" destId="{B7CDBBA3-EC52-4B44-8330-E648B6AA3370}" srcOrd="0" destOrd="0" presId="urn:microsoft.com/office/officeart/2005/8/layout/vList2"/>
    <dgm:cxn modelId="{96CB547D-6176-4B01-A6AD-5404051FDF5C}" srcId="{71DDE36B-6A15-44CD-87B7-421D96036D01}" destId="{3928325B-A1D6-4CF2-9A0C-59011B510D45}" srcOrd="2" destOrd="0" parTransId="{6DFE4E86-73F4-4260-8BB7-C87639ED82E3}" sibTransId="{D8E15B43-23DC-405F-BE77-AF174104E75C}"/>
    <dgm:cxn modelId="{6FC4F990-ECFB-4ABA-B745-4D37B7E182B0}" type="presOf" srcId="{5737F546-C95E-4609-B4B6-2A65C412FB56}" destId="{A7E27DCE-0AEC-48EB-B071-C1F2C2D1BC18}" srcOrd="0" destOrd="0" presId="urn:microsoft.com/office/officeart/2005/8/layout/vList2"/>
    <dgm:cxn modelId="{517C4998-AC36-4AE4-99F5-652B66452FDA}" type="presOf" srcId="{59942642-00B9-4082-BFA0-F14BDD56A516}" destId="{6B2FC2DD-E04C-4F15-B976-8815F7A9010F}" srcOrd="0" destOrd="0" presId="urn:microsoft.com/office/officeart/2005/8/layout/vList2"/>
    <dgm:cxn modelId="{D3AFE1C9-4C13-4BCC-9F57-57E0B9135EC6}" srcId="{71DDE36B-6A15-44CD-87B7-421D96036D01}" destId="{6282F415-822E-43C3-A189-7D11978E60BD}" srcOrd="1" destOrd="0" parTransId="{EB308065-31C6-4E27-B24D-56BA5ABB956A}" sibTransId="{CB01F4A1-E01D-4878-B3E7-D9EDC3C03DC0}"/>
    <dgm:cxn modelId="{7D674DCB-EA21-41CF-9649-43D7C30D55D2}" srcId="{6282F415-822E-43C3-A189-7D11978E60BD}" destId="{59942642-00B9-4082-BFA0-F14BDD56A516}" srcOrd="0" destOrd="0" parTransId="{E5875D93-731A-4F58-884E-3BDA112E495D}" sibTransId="{290C6B45-618D-48CA-90A6-5BA763CAC543}"/>
    <dgm:cxn modelId="{4FF06DD8-29ED-458C-A4BA-95B4E859A183}" type="presOf" srcId="{71DDE36B-6A15-44CD-87B7-421D96036D01}" destId="{C412D597-ECBF-4EDA-AE68-E67900D6CC9E}" srcOrd="0" destOrd="0" presId="urn:microsoft.com/office/officeart/2005/8/layout/vList2"/>
    <dgm:cxn modelId="{D7B4FFE4-FE86-4498-B1E4-64D223F85FB6}" type="presOf" srcId="{3928325B-A1D6-4CF2-9A0C-59011B510D45}" destId="{8D70E95A-14CD-424C-B22C-F4E59943DE2A}" srcOrd="0" destOrd="0" presId="urn:microsoft.com/office/officeart/2005/8/layout/vList2"/>
    <dgm:cxn modelId="{35FFF4EF-0A4A-486D-972D-F423B89868AA}" type="presOf" srcId="{BA9D5244-7F20-4B71-A8CB-2CA3C261362E}" destId="{A6E769CD-5FA4-4C75-AC83-34C39C5EF5FE}" srcOrd="0" destOrd="0" presId="urn:microsoft.com/office/officeart/2005/8/layout/vList2"/>
    <dgm:cxn modelId="{FF81C23F-1B8B-4973-8F9E-808EE70F082A}" type="presParOf" srcId="{C412D597-ECBF-4EDA-AE68-E67900D6CC9E}" destId="{A6E769CD-5FA4-4C75-AC83-34C39C5EF5FE}" srcOrd="0" destOrd="0" presId="urn:microsoft.com/office/officeart/2005/8/layout/vList2"/>
    <dgm:cxn modelId="{86898948-BDE9-4A50-AF76-1C33E8714E15}" type="presParOf" srcId="{C412D597-ECBF-4EDA-AE68-E67900D6CC9E}" destId="{A7E27DCE-0AEC-48EB-B071-C1F2C2D1BC18}" srcOrd="1" destOrd="0" presId="urn:microsoft.com/office/officeart/2005/8/layout/vList2"/>
    <dgm:cxn modelId="{C594BCB7-6A27-47A7-920D-CF21C2D34AFD}" type="presParOf" srcId="{C412D597-ECBF-4EDA-AE68-E67900D6CC9E}" destId="{B7CDBBA3-EC52-4B44-8330-E648B6AA3370}" srcOrd="2" destOrd="0" presId="urn:microsoft.com/office/officeart/2005/8/layout/vList2"/>
    <dgm:cxn modelId="{480A0B0C-953E-408F-A60C-2BC280C9A2BF}" type="presParOf" srcId="{C412D597-ECBF-4EDA-AE68-E67900D6CC9E}" destId="{6B2FC2DD-E04C-4F15-B976-8815F7A9010F}" srcOrd="3" destOrd="0" presId="urn:microsoft.com/office/officeart/2005/8/layout/vList2"/>
    <dgm:cxn modelId="{3FB0B710-171F-4EB7-B227-C1C3270C7CAC}" type="presParOf" srcId="{C412D597-ECBF-4EDA-AE68-E67900D6CC9E}" destId="{8D70E95A-14CD-424C-B22C-F4E59943DE2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E769CD-5FA4-4C75-AC83-34C39C5EF5FE}">
      <dsp:nvSpPr>
        <dsp:cNvPr id="0" name=""/>
        <dsp:cNvSpPr/>
      </dsp:nvSpPr>
      <dsp:spPr>
        <a:xfrm>
          <a:off x="0" y="118592"/>
          <a:ext cx="22243772" cy="344594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marL="0" lvl="0" indent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5100" b="0" i="0" kern="1200" dirty="0"/>
            <a:t>Esté OneDrive se crea para archivar únicamente los documentos de los aprendices que se encuentren en la ejecución de proyecto productivo. </a:t>
          </a:r>
        </a:p>
      </dsp:txBody>
      <dsp:txXfrm>
        <a:off x="168217" y="286809"/>
        <a:ext cx="21907338" cy="3109508"/>
      </dsp:txXfrm>
    </dsp:sp>
    <dsp:sp modelId="{A7E27DCE-0AEC-48EB-B071-C1F2C2D1BC18}">
      <dsp:nvSpPr>
        <dsp:cNvPr id="0" name=""/>
        <dsp:cNvSpPr/>
      </dsp:nvSpPr>
      <dsp:spPr>
        <a:xfrm>
          <a:off x="0" y="3564535"/>
          <a:ext cx="22243772" cy="844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6240" tIns="64770" rIns="362712" bIns="64770" numCol="1" spcCol="1270" anchor="t" anchorCtr="0">
          <a:noAutofit/>
        </a:bodyPr>
        <a:lstStyle/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4000" b="0" i="0" kern="1200" dirty="0"/>
            <a:t>Sugerimos que las carpetas Colegio, Ficha, Aprendiz no sean modificadas ni borradas. </a:t>
          </a:r>
          <a:endParaRPr lang="es-ES" sz="4000" kern="1200" dirty="0"/>
        </a:p>
      </dsp:txBody>
      <dsp:txXfrm>
        <a:off x="0" y="3564535"/>
        <a:ext cx="22243772" cy="844560"/>
      </dsp:txXfrm>
    </dsp:sp>
    <dsp:sp modelId="{B7CDBBA3-EC52-4B44-8330-E648B6AA3370}">
      <dsp:nvSpPr>
        <dsp:cNvPr id="0" name=""/>
        <dsp:cNvSpPr/>
      </dsp:nvSpPr>
      <dsp:spPr>
        <a:xfrm>
          <a:off x="0" y="4409094"/>
          <a:ext cx="22243772" cy="3445942"/>
        </a:xfrm>
        <a:prstGeom prst="roundRect">
          <a:avLst/>
        </a:prstGeom>
        <a:solidFill>
          <a:schemeClr val="accent2">
            <a:hueOff val="-1977106"/>
            <a:satOff val="0"/>
            <a:lumOff val="88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marL="0" lvl="0" indent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5100" b="0" i="0" kern="1200" dirty="0"/>
            <a:t>Se recomienda crear una carpeta copia de Colegio para posteriormente cambiarle el nombre según el colegio que este atendiendo, ya que cada carpeta contiene una serie de subcarpetas que le ayudaran a mantener el orden. </a:t>
          </a:r>
        </a:p>
      </dsp:txBody>
      <dsp:txXfrm>
        <a:off x="168217" y="4577311"/>
        <a:ext cx="21907338" cy="3109508"/>
      </dsp:txXfrm>
    </dsp:sp>
    <dsp:sp modelId="{6B2FC2DD-E04C-4F15-B976-8815F7A9010F}">
      <dsp:nvSpPr>
        <dsp:cNvPr id="0" name=""/>
        <dsp:cNvSpPr/>
      </dsp:nvSpPr>
      <dsp:spPr>
        <a:xfrm>
          <a:off x="0" y="7855037"/>
          <a:ext cx="22243772" cy="11876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6240" tIns="64770" rIns="362712" bIns="64770" numCol="1" spcCol="1270" anchor="t" anchorCtr="0">
          <a:noAutofit/>
        </a:bodyPr>
        <a:lstStyle/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4000" b="0" i="0" kern="1200" dirty="0"/>
            <a:t>También hacer una copia de la carpeta Ficha si es que por colegio manejan más de una ficha por año. </a:t>
          </a:r>
          <a:endParaRPr lang="es-ES" sz="4000" kern="1200" dirty="0"/>
        </a:p>
      </dsp:txBody>
      <dsp:txXfrm>
        <a:off x="0" y="7855037"/>
        <a:ext cx="22243772" cy="1187662"/>
      </dsp:txXfrm>
    </dsp:sp>
    <dsp:sp modelId="{8D70E95A-14CD-424C-B22C-F4E59943DE2A}">
      <dsp:nvSpPr>
        <dsp:cNvPr id="0" name=""/>
        <dsp:cNvSpPr/>
      </dsp:nvSpPr>
      <dsp:spPr>
        <a:xfrm>
          <a:off x="0" y="9042700"/>
          <a:ext cx="22243772" cy="3445942"/>
        </a:xfrm>
        <a:prstGeom prst="roundRect">
          <a:avLst/>
        </a:prstGeom>
        <a:solidFill>
          <a:schemeClr val="accent2">
            <a:hueOff val="-3954212"/>
            <a:satOff val="0"/>
            <a:lumOff val="17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marL="0" lvl="0" indent="0" algn="l" defTabSz="2266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5100" b="0" i="0" kern="1200" dirty="0"/>
            <a:t>Por cada aprendiz se les pide el favor mantener una carpeta dentro de la Ficha con las evidencias acordadas, más, las que vean necesarias para el proceso. </a:t>
          </a:r>
          <a:endParaRPr lang="es-ES" sz="5100" kern="1200" dirty="0"/>
        </a:p>
      </dsp:txBody>
      <dsp:txXfrm>
        <a:off x="168217" y="9210917"/>
        <a:ext cx="21907338" cy="31095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685800"/>
            <a:ext cx="5308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685800"/>
            <a:ext cx="5308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04966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685800"/>
            <a:ext cx="5308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903540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685800"/>
            <a:ext cx="5308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744380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685800"/>
            <a:ext cx="5308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043577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685800"/>
            <a:ext cx="5308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685800"/>
            <a:ext cx="5308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685800"/>
            <a:ext cx="5308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685800"/>
            <a:ext cx="5308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685800"/>
            <a:ext cx="5308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41807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685800"/>
            <a:ext cx="5308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545246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685800"/>
            <a:ext cx="5308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52211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685800"/>
            <a:ext cx="5308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432747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74700" y="685800"/>
            <a:ext cx="5308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40615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subtítulo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title"/>
          </p:nvPr>
        </p:nvSpPr>
        <p:spPr>
          <a:xfrm>
            <a:off x="4833937" y="3319859"/>
            <a:ext cx="14716126" cy="4643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7"/>
          <p:cNvSpPr txBox="1">
            <a:spLocks noGrp="1"/>
          </p:cNvSpPr>
          <p:nvPr>
            <p:ph type="body" idx="1"/>
          </p:nvPr>
        </p:nvSpPr>
        <p:spPr>
          <a:xfrm>
            <a:off x="4833937" y="8088312"/>
            <a:ext cx="14716126" cy="15894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Helvetica Neue"/>
              <a:buNone/>
              <a:defRPr sz="5800"/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Helvetica Neue"/>
              <a:buNone/>
              <a:defRPr sz="5800"/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Helvetica Neue"/>
              <a:buNone/>
              <a:defRPr sz="5800"/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Helvetica Neue"/>
              <a:buNone/>
              <a:defRPr sz="5800"/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Helvetica Neue"/>
              <a:buNone/>
              <a:defRPr sz="5800"/>
            </a:lvl5pPr>
            <a:lvl6pPr marL="2743200" lvl="5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2" name="Google Shape;12;p27"/>
          <p:cNvSpPr txBox="1">
            <a:spLocks noGrp="1"/>
          </p:cNvSpPr>
          <p:nvPr>
            <p:ph type="sldNum" idx="12"/>
          </p:nvPr>
        </p:nvSpPr>
        <p:spPr>
          <a:xfrm>
            <a:off x="11939981" y="14089062"/>
            <a:ext cx="494513" cy="50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">
  <p:cSld name="Cita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6"/>
          <p:cNvSpPr txBox="1">
            <a:spLocks noGrp="1"/>
          </p:cNvSpPr>
          <p:nvPr>
            <p:ph type="body" idx="1"/>
          </p:nvPr>
        </p:nvSpPr>
        <p:spPr>
          <a:xfrm>
            <a:off x="4833937" y="9963546"/>
            <a:ext cx="14716126" cy="676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Helvetica Neue"/>
              <a:buNone/>
              <a:defRPr sz="3600" i="1"/>
            </a:lvl1pPr>
            <a:lvl2pPr marL="914400" lvl="1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36"/>
          <p:cNvSpPr txBox="1">
            <a:spLocks noGrp="1"/>
          </p:cNvSpPr>
          <p:nvPr>
            <p:ph type="body" idx="2"/>
          </p:nvPr>
        </p:nvSpPr>
        <p:spPr>
          <a:xfrm>
            <a:off x="4833937" y="7035456"/>
            <a:ext cx="14716126" cy="936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sp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Font typeface="Helvetica Neue"/>
              <a:buNone/>
              <a:defRPr sz="52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36"/>
          <p:cNvSpPr txBox="1">
            <a:spLocks noGrp="1"/>
          </p:cNvSpPr>
          <p:nvPr>
            <p:ph type="sldNum" idx="12"/>
          </p:nvPr>
        </p:nvSpPr>
        <p:spPr>
          <a:xfrm>
            <a:off x="11939981" y="14089062"/>
            <a:ext cx="494513" cy="50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">
  <p:cSld name="Foto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7"/>
          <p:cNvSpPr>
            <a:spLocks noGrp="1"/>
          </p:cNvSpPr>
          <p:nvPr>
            <p:ph type="pic" idx="2"/>
          </p:nvPr>
        </p:nvSpPr>
        <p:spPr>
          <a:xfrm>
            <a:off x="3048000" y="1016000"/>
            <a:ext cx="18288000" cy="13716000"/>
          </a:xfrm>
          <a:prstGeom prst="rect">
            <a:avLst/>
          </a:prstGeom>
          <a:noFill/>
          <a:ln>
            <a:noFill/>
          </a:ln>
        </p:spPr>
      </p:sp>
      <p:sp>
        <p:nvSpPr>
          <p:cNvPr id="52" name="Google Shape;52;p37"/>
          <p:cNvSpPr txBox="1">
            <a:spLocks noGrp="1"/>
          </p:cNvSpPr>
          <p:nvPr>
            <p:ph type="sldNum" idx="12"/>
          </p:nvPr>
        </p:nvSpPr>
        <p:spPr>
          <a:xfrm>
            <a:off x="11939981" y="14089062"/>
            <a:ext cx="494513" cy="50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>
  <p:cSld name="En blanco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8"/>
          <p:cNvSpPr txBox="1">
            <a:spLocks noGrp="1"/>
          </p:cNvSpPr>
          <p:nvPr>
            <p:ph type="sldNum" idx="12"/>
          </p:nvPr>
        </p:nvSpPr>
        <p:spPr>
          <a:xfrm>
            <a:off x="11939981" y="14089062"/>
            <a:ext cx="494513" cy="50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viñetas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8"/>
          <p:cNvSpPr txBox="1">
            <a:spLocks noGrp="1"/>
          </p:cNvSpPr>
          <p:nvPr>
            <p:ph type="title"/>
          </p:nvPr>
        </p:nvSpPr>
        <p:spPr>
          <a:xfrm>
            <a:off x="4387453" y="1373187"/>
            <a:ext cx="15609094" cy="3036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8"/>
          <p:cNvSpPr txBox="1">
            <a:spLocks noGrp="1"/>
          </p:cNvSpPr>
          <p:nvPr>
            <p:ph type="body" idx="1"/>
          </p:nvPr>
        </p:nvSpPr>
        <p:spPr>
          <a:xfrm>
            <a:off x="4387453" y="4659312"/>
            <a:ext cx="15609094" cy="8840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457200" lvl="0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1pPr>
            <a:lvl2pPr marL="914400" lvl="1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28"/>
          <p:cNvSpPr txBox="1">
            <a:spLocks noGrp="1"/>
          </p:cNvSpPr>
          <p:nvPr>
            <p:ph type="sldNum" idx="12"/>
          </p:nvPr>
        </p:nvSpPr>
        <p:spPr>
          <a:xfrm>
            <a:off x="11939981" y="14089062"/>
            <a:ext cx="494513" cy="50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 (horizontal)">
  <p:cSld name="Foto (horizontal)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9"/>
          <p:cNvSpPr>
            <a:spLocks noGrp="1"/>
          </p:cNvSpPr>
          <p:nvPr>
            <p:ph type="pic" idx="2"/>
          </p:nvPr>
        </p:nvSpPr>
        <p:spPr>
          <a:xfrm>
            <a:off x="5325070" y="1962546"/>
            <a:ext cx="13722210" cy="8304611"/>
          </a:xfrm>
          <a:prstGeom prst="rect">
            <a:avLst/>
          </a:prstGeom>
          <a:noFill/>
          <a:ln>
            <a:noFill/>
          </a:ln>
        </p:spPr>
      </p:sp>
      <p:sp>
        <p:nvSpPr>
          <p:cNvPr id="19" name="Google Shape;19;p29"/>
          <p:cNvSpPr txBox="1">
            <a:spLocks noGrp="1"/>
          </p:cNvSpPr>
          <p:nvPr>
            <p:ph type="title"/>
          </p:nvPr>
        </p:nvSpPr>
        <p:spPr>
          <a:xfrm>
            <a:off x="4833937" y="10463609"/>
            <a:ext cx="14716126" cy="20002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9"/>
          <p:cNvSpPr txBox="1">
            <a:spLocks noGrp="1"/>
          </p:cNvSpPr>
          <p:nvPr>
            <p:ph type="body" idx="1"/>
          </p:nvPr>
        </p:nvSpPr>
        <p:spPr>
          <a:xfrm>
            <a:off x="4833937" y="12481718"/>
            <a:ext cx="14716126" cy="1589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Helvetica Neue"/>
              <a:buNone/>
              <a:defRPr sz="5800"/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Helvetica Neue"/>
              <a:buNone/>
              <a:defRPr sz="5800"/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Helvetica Neue"/>
              <a:buNone/>
              <a:defRPr sz="5800"/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Helvetica Neue"/>
              <a:buNone/>
              <a:defRPr sz="5800"/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Helvetica Neue"/>
              <a:buNone/>
              <a:defRPr sz="5800"/>
            </a:lvl5pPr>
            <a:lvl6pPr marL="2743200" lvl="5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29"/>
          <p:cNvSpPr txBox="1">
            <a:spLocks noGrp="1"/>
          </p:cNvSpPr>
          <p:nvPr>
            <p:ph type="sldNum" idx="12"/>
          </p:nvPr>
        </p:nvSpPr>
        <p:spPr>
          <a:xfrm>
            <a:off x="11939981" y="14089062"/>
            <a:ext cx="494513" cy="50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(centro)">
  <p:cSld name="Título (centro)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0"/>
          <p:cNvSpPr txBox="1">
            <a:spLocks noGrp="1"/>
          </p:cNvSpPr>
          <p:nvPr>
            <p:ph type="title"/>
          </p:nvPr>
        </p:nvSpPr>
        <p:spPr>
          <a:xfrm>
            <a:off x="4833937" y="5552281"/>
            <a:ext cx="14716126" cy="4643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0"/>
          <p:cNvSpPr txBox="1">
            <a:spLocks noGrp="1"/>
          </p:cNvSpPr>
          <p:nvPr>
            <p:ph type="sldNum" idx="12"/>
          </p:nvPr>
        </p:nvSpPr>
        <p:spPr>
          <a:xfrm>
            <a:off x="11939981" y="14089062"/>
            <a:ext cx="494513" cy="50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to (vertical)">
  <p:cSld name="Foto (vertical)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1"/>
          <p:cNvSpPr>
            <a:spLocks noGrp="1"/>
          </p:cNvSpPr>
          <p:nvPr>
            <p:ph type="pic" idx="2"/>
          </p:nvPr>
        </p:nvSpPr>
        <p:spPr>
          <a:xfrm>
            <a:off x="12495609" y="1914481"/>
            <a:ext cx="7500939" cy="11555016"/>
          </a:xfrm>
          <a:prstGeom prst="rect">
            <a:avLst/>
          </a:prstGeom>
          <a:noFill/>
          <a:ln>
            <a:noFill/>
          </a:ln>
        </p:spPr>
      </p:sp>
      <p:sp>
        <p:nvSpPr>
          <p:cNvPr id="27" name="Google Shape;27;p31"/>
          <p:cNvSpPr txBox="1">
            <a:spLocks noGrp="1"/>
          </p:cNvSpPr>
          <p:nvPr>
            <p:ph type="title"/>
          </p:nvPr>
        </p:nvSpPr>
        <p:spPr>
          <a:xfrm>
            <a:off x="4387453" y="1908968"/>
            <a:ext cx="7500938" cy="560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b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600"/>
              <a:buFont typeface="Helvetica Neue"/>
              <a:buNone/>
              <a:defRPr sz="9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31"/>
          <p:cNvSpPr txBox="1">
            <a:spLocks noGrp="1"/>
          </p:cNvSpPr>
          <p:nvPr>
            <p:ph type="body" idx="1"/>
          </p:nvPr>
        </p:nvSpPr>
        <p:spPr>
          <a:xfrm>
            <a:off x="4387453" y="7659687"/>
            <a:ext cx="7500938" cy="5786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Helvetica Neue"/>
              <a:buNone/>
              <a:defRPr sz="5800"/>
            </a:lvl1pPr>
            <a:lvl2pPr marL="914400" lvl="1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Helvetica Neue"/>
              <a:buNone/>
              <a:defRPr sz="5800"/>
            </a:lvl2pPr>
            <a:lvl3pPr marL="1371600" lvl="2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Helvetica Neue"/>
              <a:buNone/>
              <a:defRPr sz="5800"/>
            </a:lvl3pPr>
            <a:lvl4pPr marL="1828800" lvl="3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Helvetica Neue"/>
              <a:buNone/>
              <a:defRPr sz="5800"/>
            </a:lvl4pPr>
            <a:lvl5pPr marL="2286000" lvl="4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800"/>
              <a:buFont typeface="Helvetica Neue"/>
              <a:buNone/>
              <a:defRPr sz="5800"/>
            </a:lvl5pPr>
            <a:lvl6pPr marL="2743200" lvl="5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31"/>
          <p:cNvSpPr txBox="1">
            <a:spLocks noGrp="1"/>
          </p:cNvSpPr>
          <p:nvPr>
            <p:ph type="sldNum" idx="12"/>
          </p:nvPr>
        </p:nvSpPr>
        <p:spPr>
          <a:xfrm>
            <a:off x="11939981" y="14089062"/>
            <a:ext cx="494513" cy="50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(arriba)">
  <p:cSld name="Título (arriba)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2"/>
          <p:cNvSpPr txBox="1">
            <a:spLocks noGrp="1"/>
          </p:cNvSpPr>
          <p:nvPr>
            <p:ph type="title"/>
          </p:nvPr>
        </p:nvSpPr>
        <p:spPr>
          <a:xfrm>
            <a:off x="4387453" y="1373187"/>
            <a:ext cx="15609094" cy="3036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2"/>
          <p:cNvSpPr txBox="1">
            <a:spLocks noGrp="1"/>
          </p:cNvSpPr>
          <p:nvPr>
            <p:ph type="sldNum" idx="12"/>
          </p:nvPr>
        </p:nvSpPr>
        <p:spPr>
          <a:xfrm>
            <a:off x="11939981" y="14089062"/>
            <a:ext cx="494513" cy="50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, viñetas y foto">
  <p:cSld name="Título, viñetas y foto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33"/>
          <p:cNvSpPr>
            <a:spLocks noGrp="1"/>
          </p:cNvSpPr>
          <p:nvPr>
            <p:ph type="pic" idx="2"/>
          </p:nvPr>
        </p:nvSpPr>
        <p:spPr>
          <a:xfrm>
            <a:off x="12495609" y="4659312"/>
            <a:ext cx="7500938" cy="8840392"/>
          </a:xfrm>
          <a:prstGeom prst="rect">
            <a:avLst/>
          </a:prstGeom>
          <a:noFill/>
          <a:ln>
            <a:noFill/>
          </a:ln>
        </p:spPr>
      </p:sp>
      <p:sp>
        <p:nvSpPr>
          <p:cNvPr id="35" name="Google Shape;35;p33"/>
          <p:cNvSpPr txBox="1">
            <a:spLocks noGrp="1"/>
          </p:cNvSpPr>
          <p:nvPr>
            <p:ph type="title"/>
          </p:nvPr>
        </p:nvSpPr>
        <p:spPr>
          <a:xfrm>
            <a:off x="4387453" y="1373187"/>
            <a:ext cx="15609094" cy="3036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3"/>
          <p:cNvSpPr txBox="1">
            <a:spLocks noGrp="1"/>
          </p:cNvSpPr>
          <p:nvPr>
            <p:ph type="body" idx="1"/>
          </p:nvPr>
        </p:nvSpPr>
        <p:spPr>
          <a:xfrm>
            <a:off x="4387453" y="4659312"/>
            <a:ext cx="7500938" cy="8840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457200" lvl="0" indent="-615315" algn="l">
              <a:lnSpc>
                <a:spcPct val="100000"/>
              </a:lnSpc>
              <a:spcBef>
                <a:spcPts val="5100"/>
              </a:spcBef>
              <a:spcAft>
                <a:spcPts val="0"/>
              </a:spcAft>
              <a:buClr>
                <a:srgbClr val="FFFFFF"/>
              </a:buClr>
              <a:buSzPts val="6090"/>
              <a:buFont typeface="Helvetica Neue"/>
              <a:buChar char="•"/>
              <a:defRPr sz="4200"/>
            </a:lvl1pPr>
            <a:lvl2pPr marL="914400" lvl="1" indent="-615315" algn="l">
              <a:lnSpc>
                <a:spcPct val="100000"/>
              </a:lnSpc>
              <a:spcBef>
                <a:spcPts val="5100"/>
              </a:spcBef>
              <a:spcAft>
                <a:spcPts val="0"/>
              </a:spcAft>
              <a:buClr>
                <a:srgbClr val="FFFFFF"/>
              </a:buClr>
              <a:buSzPts val="6090"/>
              <a:buFont typeface="Helvetica Neue"/>
              <a:buChar char="•"/>
              <a:defRPr sz="4200"/>
            </a:lvl2pPr>
            <a:lvl3pPr marL="1371600" lvl="2" indent="-615315" algn="l">
              <a:lnSpc>
                <a:spcPct val="100000"/>
              </a:lnSpc>
              <a:spcBef>
                <a:spcPts val="5100"/>
              </a:spcBef>
              <a:spcAft>
                <a:spcPts val="0"/>
              </a:spcAft>
              <a:buClr>
                <a:srgbClr val="FFFFFF"/>
              </a:buClr>
              <a:buSzPts val="6090"/>
              <a:buFont typeface="Helvetica Neue"/>
              <a:buChar char="•"/>
              <a:defRPr sz="4200"/>
            </a:lvl3pPr>
            <a:lvl4pPr marL="1828800" lvl="3" indent="-615314" algn="l">
              <a:lnSpc>
                <a:spcPct val="100000"/>
              </a:lnSpc>
              <a:spcBef>
                <a:spcPts val="5100"/>
              </a:spcBef>
              <a:spcAft>
                <a:spcPts val="0"/>
              </a:spcAft>
              <a:buClr>
                <a:srgbClr val="FFFFFF"/>
              </a:buClr>
              <a:buSzPts val="6090"/>
              <a:buFont typeface="Helvetica Neue"/>
              <a:buChar char="•"/>
              <a:defRPr sz="4200"/>
            </a:lvl4pPr>
            <a:lvl5pPr marL="2286000" lvl="4" indent="-615314" algn="l">
              <a:lnSpc>
                <a:spcPct val="100000"/>
              </a:lnSpc>
              <a:spcBef>
                <a:spcPts val="5100"/>
              </a:spcBef>
              <a:spcAft>
                <a:spcPts val="0"/>
              </a:spcAft>
              <a:buClr>
                <a:srgbClr val="FFFFFF"/>
              </a:buClr>
              <a:buSzPts val="6090"/>
              <a:buFont typeface="Helvetica Neue"/>
              <a:buChar char="•"/>
              <a:defRPr sz="4200"/>
            </a:lvl5pPr>
            <a:lvl6pPr marL="2743200" lvl="5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33"/>
          <p:cNvSpPr txBox="1">
            <a:spLocks noGrp="1"/>
          </p:cNvSpPr>
          <p:nvPr>
            <p:ph type="sldNum" idx="12"/>
          </p:nvPr>
        </p:nvSpPr>
        <p:spPr>
          <a:xfrm>
            <a:off x="11939981" y="14089062"/>
            <a:ext cx="494513" cy="50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ñetas">
  <p:cSld name="Viñeta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4"/>
          <p:cNvSpPr txBox="1">
            <a:spLocks noGrp="1"/>
          </p:cNvSpPr>
          <p:nvPr>
            <p:ph type="body" idx="1"/>
          </p:nvPr>
        </p:nvSpPr>
        <p:spPr>
          <a:xfrm>
            <a:off x="4387453" y="2801937"/>
            <a:ext cx="15609094" cy="10144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457200" lvl="0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1pPr>
            <a:lvl2pPr marL="914400" lvl="1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3pPr>
            <a:lvl4pPr marL="1828800" lvl="3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4pPr>
            <a:lvl5pPr marL="2286000" lvl="4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5pPr>
            <a:lvl6pPr marL="2743200" lvl="5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34"/>
          <p:cNvSpPr txBox="1">
            <a:spLocks noGrp="1"/>
          </p:cNvSpPr>
          <p:nvPr>
            <p:ph type="sldNum" idx="12"/>
          </p:nvPr>
        </p:nvSpPr>
        <p:spPr>
          <a:xfrm>
            <a:off x="11939981" y="14089062"/>
            <a:ext cx="494513" cy="50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fotos">
  <p:cSld name="3 foto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5"/>
          <p:cNvSpPr>
            <a:spLocks noGrp="1"/>
          </p:cNvSpPr>
          <p:nvPr>
            <p:ph type="pic" idx="2"/>
          </p:nvPr>
        </p:nvSpPr>
        <p:spPr>
          <a:xfrm>
            <a:off x="12513468" y="7999015"/>
            <a:ext cx="7500939" cy="5482829"/>
          </a:xfrm>
          <a:prstGeom prst="rect">
            <a:avLst/>
          </a:prstGeom>
          <a:noFill/>
          <a:ln>
            <a:noFill/>
          </a:ln>
        </p:spPr>
      </p:sp>
      <p:sp>
        <p:nvSpPr>
          <p:cNvPr id="43" name="Google Shape;43;p35"/>
          <p:cNvSpPr>
            <a:spLocks noGrp="1"/>
          </p:cNvSpPr>
          <p:nvPr>
            <p:ph type="pic" idx="3"/>
          </p:nvPr>
        </p:nvSpPr>
        <p:spPr>
          <a:xfrm>
            <a:off x="12513468" y="1908968"/>
            <a:ext cx="7500939" cy="5482829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35"/>
          <p:cNvSpPr>
            <a:spLocks noGrp="1"/>
          </p:cNvSpPr>
          <p:nvPr>
            <p:ph type="pic" idx="4"/>
          </p:nvPr>
        </p:nvSpPr>
        <p:spPr>
          <a:xfrm>
            <a:off x="4387453" y="1908968"/>
            <a:ext cx="7500938" cy="11572876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35"/>
          <p:cNvSpPr txBox="1">
            <a:spLocks noGrp="1"/>
          </p:cNvSpPr>
          <p:nvPr>
            <p:ph type="sldNum" idx="12"/>
          </p:nvPr>
        </p:nvSpPr>
        <p:spPr>
          <a:xfrm>
            <a:off x="11939981" y="14089062"/>
            <a:ext cx="494513" cy="50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6"/>
          <p:cNvSpPr txBox="1">
            <a:spLocks noGrp="1"/>
          </p:cNvSpPr>
          <p:nvPr>
            <p:ph type="body" idx="1"/>
          </p:nvPr>
        </p:nvSpPr>
        <p:spPr>
          <a:xfrm>
            <a:off x="4387453" y="2801937"/>
            <a:ext cx="15609094" cy="101441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L="457200" marR="0" lvl="0" indent="-688975" algn="l" rtl="0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7250"/>
              <a:buFont typeface="Helvetica Neue"/>
              <a:buChar char="•"/>
              <a:defRPr sz="50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688975" algn="l" rtl="0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7250"/>
              <a:buFont typeface="Helvetica Neue"/>
              <a:buChar char="•"/>
              <a:defRPr sz="50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688975" algn="l" rtl="0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7250"/>
              <a:buFont typeface="Helvetica Neue"/>
              <a:buChar char="•"/>
              <a:defRPr sz="50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688975" algn="l" rtl="0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7250"/>
              <a:buFont typeface="Helvetica Neue"/>
              <a:buChar char="•"/>
              <a:defRPr sz="50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688975" algn="l" rtl="0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7250"/>
              <a:buFont typeface="Helvetica Neue"/>
              <a:buChar char="•"/>
              <a:defRPr sz="50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688975" algn="l" rtl="0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7250"/>
              <a:buFont typeface="Helvetica Neue"/>
              <a:buChar char="•"/>
              <a:defRPr sz="50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688975" algn="l" rtl="0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7250"/>
              <a:buFont typeface="Helvetica Neue"/>
              <a:buChar char="•"/>
              <a:defRPr sz="50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688975" algn="l" rtl="0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7250"/>
              <a:buFont typeface="Helvetica Neue"/>
              <a:buChar char="•"/>
              <a:defRPr sz="50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688975" algn="l" rtl="0">
              <a:lnSpc>
                <a:spcPct val="100000"/>
              </a:lnSpc>
              <a:spcBef>
                <a:spcPts val="6700"/>
              </a:spcBef>
              <a:spcAft>
                <a:spcPts val="0"/>
              </a:spcAft>
              <a:buClr>
                <a:srgbClr val="FFFFFF"/>
              </a:buClr>
              <a:buSzPts val="7250"/>
              <a:buFont typeface="Helvetica Neue"/>
              <a:buChar char="•"/>
              <a:defRPr sz="50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7" name="Google Shape;7;p26"/>
          <p:cNvSpPr txBox="1">
            <a:spLocks noGrp="1"/>
          </p:cNvSpPr>
          <p:nvPr>
            <p:ph type="title"/>
          </p:nvPr>
        </p:nvSpPr>
        <p:spPr>
          <a:xfrm>
            <a:off x="4387453" y="1373187"/>
            <a:ext cx="15609094" cy="3036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800"/>
              <a:buFont typeface="Helvetica Neue"/>
              <a:buNone/>
              <a:defRPr sz="12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800"/>
              <a:buFont typeface="Helvetica Neue"/>
              <a:buNone/>
              <a:defRPr sz="12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800"/>
              <a:buFont typeface="Helvetica Neue"/>
              <a:buNone/>
              <a:defRPr sz="12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800"/>
              <a:buFont typeface="Helvetica Neue"/>
              <a:buNone/>
              <a:defRPr sz="12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800"/>
              <a:buFont typeface="Helvetica Neue"/>
              <a:buNone/>
              <a:defRPr sz="12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800"/>
              <a:buFont typeface="Helvetica Neue"/>
              <a:buNone/>
              <a:defRPr sz="12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800"/>
              <a:buFont typeface="Helvetica Neue"/>
              <a:buNone/>
              <a:defRPr sz="12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800"/>
              <a:buFont typeface="Helvetica Neue"/>
              <a:buNone/>
              <a:defRPr sz="12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800"/>
              <a:buFont typeface="Helvetica Neue"/>
              <a:buNone/>
              <a:defRPr sz="12800" b="0" i="0" u="none" strike="noStrike" cap="non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8" name="Google Shape;8;p26"/>
          <p:cNvSpPr txBox="1">
            <a:spLocks noGrp="1"/>
          </p:cNvSpPr>
          <p:nvPr>
            <p:ph type="sldNum" idx="12"/>
          </p:nvPr>
        </p:nvSpPr>
        <p:spPr>
          <a:xfrm>
            <a:off x="11939981" y="14089062"/>
            <a:ext cx="494513" cy="502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Helvetica Neue Light"/>
              <a:buNone/>
              <a:defRPr sz="2400" b="0" i="0" u="none" strike="noStrike" cap="none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"/>
          <p:cNvSpPr txBox="1"/>
          <p:nvPr/>
        </p:nvSpPr>
        <p:spPr>
          <a:xfrm>
            <a:off x="5460207" y="5801047"/>
            <a:ext cx="13463585" cy="29162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b" anchorCtr="0">
            <a:noAutofit/>
          </a:bodyPr>
          <a:lstStyle/>
          <a:p>
            <a:pPr marL="36575" marR="36575" lvl="0" indent="1219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Calibri"/>
              <a:buNone/>
            </a:pPr>
            <a:endParaRPr sz="6000" b="1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6575" marR="36575" lvl="0" indent="1219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Calibri"/>
              <a:buNone/>
            </a:pPr>
            <a:r>
              <a:rPr lang="es-CO" sz="6000" b="1" i="0" u="none" strike="noStrike" cap="none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CENTRO DE DISEÑO Y METROLOGIA</a:t>
            </a:r>
            <a:endParaRPr/>
          </a:p>
          <a:p>
            <a:pPr marL="36575" marR="36575" lvl="0" indent="1219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Calibri"/>
              <a:buNone/>
            </a:pPr>
            <a:endParaRPr sz="6000" b="1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6575" marR="36575" lvl="0" indent="1219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6000"/>
              <a:buFont typeface="Calibri"/>
              <a:buNone/>
            </a:pPr>
            <a:r>
              <a:rPr lang="es-CO" sz="6000" b="1" i="0" u="none" strike="noStrike" cap="none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REGIONAL DISTRITO CAPITAL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0"/>
          <p:cNvSpPr txBox="1">
            <a:spLocks noGrp="1"/>
          </p:cNvSpPr>
          <p:nvPr>
            <p:ph type="title"/>
          </p:nvPr>
        </p:nvSpPr>
        <p:spPr>
          <a:xfrm>
            <a:off x="3333751" y="640080"/>
            <a:ext cx="18211800" cy="1979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Calibri"/>
              <a:buNone/>
            </a:pPr>
            <a:r>
              <a:rPr lang="es-CO" sz="8000" b="1" dirty="0">
                <a:latin typeface="Calibri"/>
                <a:ea typeface="Calibri"/>
                <a:cs typeface="Calibri"/>
                <a:sym typeface="Calibri"/>
              </a:rPr>
              <a:t>Bitácora</a:t>
            </a:r>
            <a:endParaRPr dirty="0"/>
          </a:p>
        </p:txBody>
      </p:sp>
      <p:sp>
        <p:nvSpPr>
          <p:cNvPr id="121" name="Google Shape;121;p10"/>
          <p:cNvSpPr txBox="1"/>
          <p:nvPr/>
        </p:nvSpPr>
        <p:spPr>
          <a:xfrm>
            <a:off x="1067262" y="3311637"/>
            <a:ext cx="22020895" cy="208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spAutoFit/>
          </a:bodyPr>
          <a:lstStyle/>
          <a:p>
            <a:pPr marL="857250" lvl="0" indent="-857250" algn="just">
              <a:spcBef>
                <a:spcPts val="1200"/>
              </a:spcBef>
              <a:buClr>
                <a:schemeClr val="dk1"/>
              </a:buClr>
              <a:buSzPts val="5800"/>
              <a:buFont typeface="Arial"/>
              <a:buChar char="•"/>
            </a:pPr>
            <a:r>
              <a:rPr lang="es-CO" sz="5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Carpeta para almacenar las 12 bitácoras elaboradas por el aprendiz</a:t>
            </a:r>
            <a:endParaRPr dirty="0"/>
          </a:p>
        </p:txBody>
      </p:sp>
      <p:sp>
        <p:nvSpPr>
          <p:cNvPr id="7" name="CuadroTexto 6"/>
          <p:cNvSpPr txBox="1"/>
          <p:nvPr/>
        </p:nvSpPr>
        <p:spPr>
          <a:xfrm>
            <a:off x="539098" y="10377251"/>
            <a:ext cx="6558297" cy="3371136"/>
          </a:xfrm>
          <a:prstGeom prst="wedgeRoundRectCallout">
            <a:avLst>
              <a:gd name="adj1" fmla="val 94023"/>
              <a:gd name="adj2" fmla="val -94681"/>
              <a:gd name="adj3" fmla="val 16667"/>
            </a:avLst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es-CO" sz="3200" b="1" dirty="0">
                <a:solidFill>
                  <a:schemeClr val="bg1"/>
                </a:solidFill>
              </a:rPr>
              <a:t>En esta carpeta encontrara una nota con la indicación de que archivos se almacenan en las bitácoras, puede tomar el formato sin diligenciar de PLANTILLAS Y FORMATOS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A8921DE-C698-037A-2320-A99F23A5692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6062" y="4782820"/>
            <a:ext cx="14944725" cy="1032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477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0"/>
          <p:cNvSpPr txBox="1">
            <a:spLocks noGrp="1"/>
          </p:cNvSpPr>
          <p:nvPr>
            <p:ph type="title"/>
          </p:nvPr>
        </p:nvSpPr>
        <p:spPr>
          <a:xfrm>
            <a:off x="3333751" y="640080"/>
            <a:ext cx="18211800" cy="1979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Calibri"/>
              <a:buNone/>
            </a:pPr>
            <a:r>
              <a:rPr lang="es-CO" sz="8000" b="1" dirty="0">
                <a:latin typeface="Calibri"/>
                <a:cs typeface="Calibri"/>
                <a:sym typeface="Calibri"/>
              </a:rPr>
              <a:t>Formatos y Guías</a:t>
            </a:r>
            <a:endParaRPr dirty="0"/>
          </a:p>
        </p:txBody>
      </p:sp>
      <p:sp>
        <p:nvSpPr>
          <p:cNvPr id="119" name="Google Shape;119;p10"/>
          <p:cNvSpPr/>
          <p:nvPr/>
        </p:nvSpPr>
        <p:spPr>
          <a:xfrm>
            <a:off x="0" y="11079081"/>
            <a:ext cx="11775233" cy="453555"/>
          </a:xfrm>
          <a:prstGeom prst="homePlate">
            <a:avLst>
              <a:gd name="adj" fmla="val 50000"/>
            </a:avLst>
          </a:prstGeom>
          <a:solidFill>
            <a:schemeClr val="accent6"/>
          </a:solidFill>
          <a:ln w="57150">
            <a:solidFill>
              <a:schemeClr val="accent5"/>
            </a:solidFill>
          </a:ln>
        </p:spPr>
        <p:txBody>
          <a:bodyPr spcFirstLastPara="1" wrap="square" lIns="71425" tIns="71425" rIns="71425" bIns="714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Helvetica Neue"/>
              <a:buNone/>
            </a:pPr>
            <a:endParaRPr sz="34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1" name="Google Shape;121;p10"/>
          <p:cNvSpPr txBox="1"/>
          <p:nvPr/>
        </p:nvSpPr>
        <p:spPr>
          <a:xfrm>
            <a:off x="1094711" y="3159958"/>
            <a:ext cx="22020895" cy="2975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spAutoFit/>
          </a:bodyPr>
          <a:lstStyle/>
          <a:p>
            <a:pPr marL="857250" lvl="0" indent="-857250" algn="just">
              <a:spcBef>
                <a:spcPts val="1200"/>
              </a:spcBef>
              <a:buClr>
                <a:schemeClr val="dk1"/>
              </a:buClr>
              <a:buSzPts val="5800"/>
              <a:buFont typeface="Arial"/>
              <a:buChar char="•"/>
            </a:pPr>
            <a:r>
              <a:rPr lang="es-CO" sz="5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Repositorio de los formatos sin diligenciar para que los aprendices e instructores pueden tomar como base para llenar en los momentos específicos del proyecto productivo </a:t>
            </a:r>
            <a:endParaRPr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F3C1CA4-28DA-B280-A571-9D03A8F0B20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67026" y="6392588"/>
            <a:ext cx="13420725" cy="847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9843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0"/>
          <p:cNvSpPr txBox="1">
            <a:spLocks noGrp="1"/>
          </p:cNvSpPr>
          <p:nvPr>
            <p:ph type="title"/>
          </p:nvPr>
        </p:nvSpPr>
        <p:spPr>
          <a:xfrm>
            <a:off x="3333751" y="640080"/>
            <a:ext cx="18211800" cy="1979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Calibri"/>
              <a:buNone/>
            </a:pPr>
            <a:r>
              <a:rPr lang="es-CO" sz="8000" b="1" dirty="0">
                <a:latin typeface="Calibri"/>
                <a:cs typeface="Calibri"/>
                <a:sym typeface="Calibri"/>
              </a:rPr>
              <a:t>Reporte de juicios evaluativos</a:t>
            </a:r>
            <a:endParaRPr dirty="0"/>
          </a:p>
        </p:txBody>
      </p:sp>
      <p:sp>
        <p:nvSpPr>
          <p:cNvPr id="121" name="Google Shape;121;p10"/>
          <p:cNvSpPr txBox="1"/>
          <p:nvPr/>
        </p:nvSpPr>
        <p:spPr>
          <a:xfrm>
            <a:off x="1067262" y="3311637"/>
            <a:ext cx="22020895" cy="208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spAutoFit/>
          </a:bodyPr>
          <a:lstStyle/>
          <a:p>
            <a:pPr marL="857250" lvl="0" indent="-857250" algn="just">
              <a:spcBef>
                <a:spcPts val="1200"/>
              </a:spcBef>
              <a:buClr>
                <a:schemeClr val="dk1"/>
              </a:buClr>
              <a:buSzPts val="5800"/>
              <a:buFont typeface="Arial"/>
              <a:buChar char="•"/>
            </a:pPr>
            <a:r>
              <a:rPr lang="es-CO" sz="5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Espacio para que el instructor técnico almacene los juicios evaluativos luego de cada trimestre</a:t>
            </a:r>
            <a:endParaRPr dirty="0"/>
          </a:p>
        </p:txBody>
      </p:sp>
      <p:sp>
        <p:nvSpPr>
          <p:cNvPr id="7" name="CuadroTexto 6"/>
          <p:cNvSpPr txBox="1"/>
          <p:nvPr/>
        </p:nvSpPr>
        <p:spPr>
          <a:xfrm>
            <a:off x="1067262" y="7496885"/>
            <a:ext cx="6558297" cy="1736646"/>
          </a:xfrm>
          <a:prstGeom prst="wedgeRoundRectCallout">
            <a:avLst>
              <a:gd name="adj1" fmla="val 82878"/>
              <a:gd name="adj2" fmla="val 364388"/>
              <a:gd name="adj3" fmla="val 16667"/>
            </a:avLst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s-CO" sz="3200" b="1" dirty="0">
                <a:solidFill>
                  <a:schemeClr val="tx1"/>
                </a:solidFill>
              </a:rPr>
              <a:t>En cada trimestre se va actualizando el archivo de juicios evaluativos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33CBA6D-196A-AF1E-313B-F355219EAC5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2013" y="5190577"/>
            <a:ext cx="14944725" cy="1032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328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0"/>
          <p:cNvSpPr txBox="1">
            <a:spLocks noGrp="1"/>
          </p:cNvSpPr>
          <p:nvPr>
            <p:ph type="title"/>
          </p:nvPr>
        </p:nvSpPr>
        <p:spPr>
          <a:xfrm>
            <a:off x="3333751" y="640080"/>
            <a:ext cx="18211800" cy="1979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Autofit/>
          </a:bodyPr>
          <a:lstStyle/>
          <a:p>
            <a:pPr lvl="0">
              <a:buSzPts val="8000"/>
            </a:pPr>
            <a:r>
              <a:rPr lang="es-CO" sz="8000" b="1" dirty="0">
                <a:latin typeface="Calibri"/>
                <a:cs typeface="Calibri"/>
                <a:sym typeface="Calibri"/>
              </a:rPr>
              <a:t>Sesiones De Asesoría Y Grabaciones</a:t>
            </a:r>
            <a:endParaRPr dirty="0"/>
          </a:p>
        </p:txBody>
      </p:sp>
      <p:sp>
        <p:nvSpPr>
          <p:cNvPr id="121" name="Google Shape;121;p10"/>
          <p:cNvSpPr txBox="1"/>
          <p:nvPr/>
        </p:nvSpPr>
        <p:spPr>
          <a:xfrm>
            <a:off x="1231468" y="3535313"/>
            <a:ext cx="20853280" cy="2975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spAutoFit/>
          </a:bodyPr>
          <a:lstStyle/>
          <a:p>
            <a:pPr marL="857250" lvl="0" indent="-857250" algn="just">
              <a:spcBef>
                <a:spcPts val="1200"/>
              </a:spcBef>
              <a:buClr>
                <a:schemeClr val="dk1"/>
              </a:buClr>
              <a:buSzPts val="5800"/>
              <a:buFont typeface="Arial"/>
              <a:buChar char="•"/>
            </a:pPr>
            <a:r>
              <a:rPr lang="es-CO" sz="5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Carpeta para el instructor técnico, donde almacene las evidencias adicionales que vea pertinentes por cada aprendiz</a:t>
            </a:r>
            <a:endParaRPr dirty="0"/>
          </a:p>
        </p:txBody>
      </p:sp>
      <p:sp>
        <p:nvSpPr>
          <p:cNvPr id="7" name="CuadroTexto 6"/>
          <p:cNvSpPr txBox="1"/>
          <p:nvPr/>
        </p:nvSpPr>
        <p:spPr>
          <a:xfrm>
            <a:off x="2113732" y="8534114"/>
            <a:ext cx="6558297" cy="2826306"/>
          </a:xfrm>
          <a:prstGeom prst="wedgeRoundRectCallout">
            <a:avLst>
              <a:gd name="adj1" fmla="val 79408"/>
              <a:gd name="adj2" fmla="val 16429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CO" sz="3200" b="1" dirty="0">
                <a:solidFill>
                  <a:schemeClr val="tx1"/>
                </a:solidFill>
              </a:rPr>
              <a:t>En esta carpeta cada instructor técnico en un único archivo soporta los link o enlaces de las grabaciones, registrando fecha, hora y tema vistos.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B84330F-1B6F-CFAF-C82A-3298E95D8DC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5995" y="5496508"/>
            <a:ext cx="14944725" cy="1032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4181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"/>
          <p:cNvSpPr txBox="1"/>
          <p:nvPr/>
        </p:nvSpPr>
        <p:spPr>
          <a:xfrm>
            <a:off x="4236720" y="5181601"/>
            <a:ext cx="15910559" cy="31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b" anchorCtr="0">
            <a:normAutofit/>
          </a:bodyPr>
          <a:lstStyle/>
          <a:p>
            <a:pPr marL="36575" marR="36575" lvl="0" indent="1219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8160"/>
              <a:buFont typeface="Calibri"/>
              <a:buNone/>
            </a:pPr>
            <a:r>
              <a:rPr lang="es-CO" sz="8160" b="1" i="0" u="none" strike="noStrike" cap="none" dirty="0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SEGUIMIENTO ETAPA PRODUCTIVA</a:t>
            </a:r>
            <a:endParaRPr sz="3600" b="1" i="0" u="none" strike="noStrike" cap="none" dirty="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3" descr="Resultado de imagen para CENTRO DE DISEÑO Y METROLOGI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92000" y="45719"/>
            <a:ext cx="12192000" cy="15705734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3"/>
          <p:cNvSpPr txBox="1"/>
          <p:nvPr/>
        </p:nvSpPr>
        <p:spPr>
          <a:xfrm>
            <a:off x="2457523" y="4036244"/>
            <a:ext cx="9539004" cy="229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b" anchorCtr="0">
            <a:normAutofit fontScale="77500" lnSpcReduction="20000"/>
          </a:bodyPr>
          <a:lstStyle/>
          <a:p>
            <a:pPr marL="38100" marR="38100" lvl="0" indent="127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Calibri"/>
              <a:buNone/>
            </a:pPr>
            <a:r>
              <a:rPr lang="es-CO" sz="10000" b="1" i="0" u="none" strike="noStrike" cap="none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CENTRO DE DISEÑO Y </a:t>
            </a:r>
            <a:endParaRPr/>
          </a:p>
          <a:p>
            <a:pPr marL="38100" marR="38100" lvl="0" indent="12700" algn="ctr" rtl="0">
              <a:lnSpc>
                <a:spcPct val="80000"/>
              </a:lnSpc>
              <a:spcBef>
                <a:spcPts val="100"/>
              </a:spcBef>
              <a:spcAft>
                <a:spcPts val="0"/>
              </a:spcAft>
              <a:buClr>
                <a:srgbClr val="434343"/>
              </a:buClr>
              <a:buSzPct val="100000"/>
              <a:buFont typeface="Calibri"/>
              <a:buNone/>
            </a:pPr>
            <a:r>
              <a:rPr lang="es-CO" sz="10000" b="1" i="0" u="none" strike="noStrike" cap="none">
                <a:solidFill>
                  <a:srgbClr val="434343"/>
                </a:solidFill>
                <a:latin typeface="Calibri"/>
                <a:ea typeface="Calibri"/>
                <a:cs typeface="Calibri"/>
                <a:sym typeface="Calibri"/>
              </a:rPr>
              <a:t>METROLOGIA </a:t>
            </a:r>
            <a:endParaRPr/>
          </a:p>
        </p:txBody>
      </p:sp>
      <p:sp>
        <p:nvSpPr>
          <p:cNvPr id="71" name="Google Shape;71;p3"/>
          <p:cNvSpPr/>
          <p:nvPr/>
        </p:nvSpPr>
        <p:spPr>
          <a:xfrm>
            <a:off x="3611879" y="6407287"/>
            <a:ext cx="7230292" cy="45719"/>
          </a:xfrm>
          <a:prstGeom prst="rect">
            <a:avLst/>
          </a:prstGeom>
          <a:solidFill>
            <a:srgbClr val="FC672D"/>
          </a:solidFill>
          <a:ln>
            <a:noFill/>
          </a:ln>
        </p:spPr>
        <p:txBody>
          <a:bodyPr spcFirstLastPara="1" wrap="square" lIns="71425" tIns="71425" rIns="71425" bIns="7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Helvetica Neue"/>
              <a:buNone/>
            </a:pPr>
            <a:endParaRPr sz="3600" b="1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72" name="Google Shape;7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023636" y="891645"/>
            <a:ext cx="1397000" cy="137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4"/>
          <p:cNvSpPr txBox="1"/>
          <p:nvPr/>
        </p:nvSpPr>
        <p:spPr>
          <a:xfrm>
            <a:off x="935603" y="3691989"/>
            <a:ext cx="22890480" cy="6915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800"/>
              <a:buFont typeface="Gill Sans"/>
              <a:buNone/>
            </a:pPr>
            <a:r>
              <a:rPr lang="es-CO" sz="8800" b="0" i="0" u="none" strike="noStrike" cap="none" dirty="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OneDrive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800"/>
              <a:buFont typeface="Gill Sans"/>
              <a:buNone/>
            </a:pPr>
            <a:r>
              <a:rPr lang="es-CO" sz="8800" dirty="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DEL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800"/>
              <a:buFont typeface="Gill Sans"/>
              <a:buNone/>
            </a:pPr>
            <a:r>
              <a:rPr lang="es-CO" sz="8800" b="0" i="0" u="none" strike="noStrike" cap="none" dirty="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PROYECTO PRODUCTIVO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800"/>
              <a:buFont typeface="Gill Sans"/>
              <a:buNone/>
            </a:pPr>
            <a:r>
              <a:rPr lang="es-CO" sz="8800" b="0" i="0" u="none" strike="noStrike" cap="none" dirty="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EN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800"/>
              <a:buFont typeface="Gill Sans"/>
              <a:buNone/>
            </a:pPr>
            <a:r>
              <a:rPr lang="es-CO" sz="8800" b="0" i="0" u="none" strike="noStrike" cap="none" dirty="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rPr>
              <a:t>ARTICULACIÓN CON LA MEDIA</a:t>
            </a:r>
            <a:endParaRPr sz="8800" b="0" i="0" u="none" strike="noStrike" cap="none" dirty="0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0"/>
          <p:cNvSpPr txBox="1">
            <a:spLocks noGrp="1"/>
          </p:cNvSpPr>
          <p:nvPr>
            <p:ph type="title"/>
          </p:nvPr>
        </p:nvSpPr>
        <p:spPr>
          <a:xfrm>
            <a:off x="3333751" y="640080"/>
            <a:ext cx="18211800" cy="1979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Calibri"/>
              <a:buNone/>
            </a:pPr>
            <a:r>
              <a:rPr lang="es-CO" sz="8000" b="1" dirty="0">
                <a:latin typeface="Calibri"/>
                <a:ea typeface="Calibri"/>
                <a:cs typeface="Calibri"/>
                <a:sym typeface="Calibri"/>
              </a:rPr>
              <a:t>Recomendaciones Generales</a:t>
            </a:r>
            <a:endParaRPr dirty="0"/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186218123"/>
              </p:ext>
            </p:extLst>
          </p:nvPr>
        </p:nvGraphicFramePr>
        <p:xfrm>
          <a:off x="974035" y="3140765"/>
          <a:ext cx="22243773" cy="126072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348400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0"/>
          <p:cNvSpPr txBox="1">
            <a:spLocks noGrp="1"/>
          </p:cNvSpPr>
          <p:nvPr>
            <p:ph type="title"/>
          </p:nvPr>
        </p:nvSpPr>
        <p:spPr>
          <a:xfrm>
            <a:off x="3333751" y="640080"/>
            <a:ext cx="18211800" cy="1979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Calibri"/>
              <a:buNone/>
            </a:pPr>
            <a:r>
              <a:rPr lang="es-CO" sz="8000" b="1" dirty="0">
                <a:latin typeface="Calibri"/>
                <a:ea typeface="Calibri"/>
                <a:cs typeface="Calibri"/>
                <a:sym typeface="Calibri"/>
              </a:rPr>
              <a:t>Carpetas en OneDrive</a:t>
            </a:r>
            <a:endParaRPr dirty="0"/>
          </a:p>
        </p:txBody>
      </p:sp>
      <p:sp>
        <p:nvSpPr>
          <p:cNvPr id="121" name="Google Shape;121;p10"/>
          <p:cNvSpPr txBox="1"/>
          <p:nvPr/>
        </p:nvSpPr>
        <p:spPr>
          <a:xfrm>
            <a:off x="650082" y="7420885"/>
            <a:ext cx="8990875" cy="2975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spAutoFit/>
          </a:bodyPr>
          <a:lstStyle/>
          <a:p>
            <a:pPr marL="857250" marR="0" lvl="0" indent="-85725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Arial"/>
              <a:buChar char="•"/>
            </a:pPr>
            <a:r>
              <a:rPr lang="es-CO" sz="5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Ruta de carpetas para la articulación con la media</a:t>
            </a:r>
            <a:endParaRPr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5A1AB8A-30A1-2EBC-6802-A9C70B2279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637" y="3989938"/>
            <a:ext cx="13420725" cy="847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35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0"/>
          <p:cNvSpPr txBox="1">
            <a:spLocks noGrp="1"/>
          </p:cNvSpPr>
          <p:nvPr>
            <p:ph type="title"/>
          </p:nvPr>
        </p:nvSpPr>
        <p:spPr>
          <a:xfrm>
            <a:off x="3333751" y="640080"/>
            <a:ext cx="18211800" cy="1979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Calibri"/>
              <a:buNone/>
            </a:pPr>
            <a:r>
              <a:rPr lang="es-CO" sz="8000" b="1" dirty="0">
                <a:latin typeface="Calibri"/>
                <a:ea typeface="Calibri"/>
                <a:cs typeface="Calibri"/>
                <a:sym typeface="Calibri"/>
              </a:rPr>
              <a:t>Informe Final</a:t>
            </a:r>
            <a:endParaRPr dirty="0"/>
          </a:p>
        </p:txBody>
      </p:sp>
      <p:sp>
        <p:nvSpPr>
          <p:cNvPr id="121" name="Google Shape;121;p10"/>
          <p:cNvSpPr txBox="1"/>
          <p:nvPr/>
        </p:nvSpPr>
        <p:spPr>
          <a:xfrm>
            <a:off x="1067262" y="3311637"/>
            <a:ext cx="22020895" cy="208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spAutoFit/>
          </a:bodyPr>
          <a:lstStyle/>
          <a:p>
            <a:pPr marL="857250" lvl="0" indent="-857250" algn="just">
              <a:spcBef>
                <a:spcPts val="1200"/>
              </a:spcBef>
              <a:buClr>
                <a:schemeClr val="dk1"/>
              </a:buClr>
              <a:buSzPts val="5800"/>
              <a:buFont typeface="Arial"/>
              <a:buChar char="•"/>
            </a:pPr>
            <a:r>
              <a:rPr lang="es-CO" sz="5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 la </a:t>
            </a:r>
            <a:r>
              <a:rPr lang="es-CO" sz="58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carpeta Informe Final el instructor líder de la articulación con la media podrá guardar el informe de cada año</a:t>
            </a:r>
            <a:endParaRPr dirty="0"/>
          </a:p>
        </p:txBody>
      </p:sp>
      <p:sp>
        <p:nvSpPr>
          <p:cNvPr id="10" name="Google Shape;119;p10"/>
          <p:cNvSpPr/>
          <p:nvPr/>
        </p:nvSpPr>
        <p:spPr>
          <a:xfrm>
            <a:off x="4009244" y="11566824"/>
            <a:ext cx="2535088" cy="1080000"/>
          </a:xfrm>
          <a:prstGeom prst="homePlate">
            <a:avLst>
              <a:gd name="adj" fmla="val 50000"/>
            </a:avLst>
          </a:prstGeom>
          <a:solidFill>
            <a:srgbClr val="D373CC"/>
          </a:solidFill>
          <a:ln>
            <a:noFill/>
          </a:ln>
        </p:spPr>
        <p:txBody>
          <a:bodyPr spcFirstLastPara="1" wrap="square" lIns="71425" tIns="71425" rIns="71425" bIns="714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Helvetica Neue"/>
              <a:buNone/>
            </a:pPr>
            <a:endParaRPr sz="34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3E278ED-D0A9-A0DC-E39B-7AF8AAD0580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7923" y="5800077"/>
            <a:ext cx="13420725" cy="847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93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0"/>
          <p:cNvSpPr txBox="1">
            <a:spLocks noGrp="1"/>
          </p:cNvSpPr>
          <p:nvPr>
            <p:ph type="title"/>
          </p:nvPr>
        </p:nvSpPr>
        <p:spPr>
          <a:xfrm>
            <a:off x="3333751" y="640080"/>
            <a:ext cx="18211800" cy="1979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Calibri"/>
              <a:buNone/>
            </a:pPr>
            <a:r>
              <a:rPr lang="es-CO" sz="8000" b="1" dirty="0">
                <a:latin typeface="Calibri"/>
                <a:ea typeface="Calibri"/>
                <a:cs typeface="Calibri"/>
                <a:sym typeface="Calibri"/>
              </a:rPr>
              <a:t>Colegio</a:t>
            </a:r>
            <a:endParaRPr dirty="0"/>
          </a:p>
        </p:txBody>
      </p:sp>
      <p:sp>
        <p:nvSpPr>
          <p:cNvPr id="119" name="Google Shape;119;p10"/>
          <p:cNvSpPr/>
          <p:nvPr/>
        </p:nvSpPr>
        <p:spPr>
          <a:xfrm>
            <a:off x="736573" y="5944061"/>
            <a:ext cx="14677598" cy="1080000"/>
          </a:xfrm>
          <a:prstGeom prst="homePlate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71425" tIns="71425" rIns="71425" bIns="714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Helvetica Neue"/>
              <a:buNone/>
            </a:pPr>
            <a:endParaRPr sz="34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1" name="Google Shape;121;p10"/>
          <p:cNvSpPr txBox="1"/>
          <p:nvPr/>
        </p:nvSpPr>
        <p:spPr>
          <a:xfrm>
            <a:off x="1067262" y="3311637"/>
            <a:ext cx="22020895" cy="208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spAutoFit/>
          </a:bodyPr>
          <a:lstStyle/>
          <a:p>
            <a:pPr marL="857250" lvl="0" indent="-857250" algn="just">
              <a:spcBef>
                <a:spcPts val="1200"/>
              </a:spcBef>
              <a:buClr>
                <a:schemeClr val="dk1"/>
              </a:buClr>
              <a:buSzPts val="5800"/>
              <a:buFont typeface="Arial"/>
              <a:buChar char="•"/>
            </a:pPr>
            <a:r>
              <a:rPr lang="es-CO" sz="5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Carpeta para renombrar con cada institución educativa, para almacenar la información por fichas del respectivo año </a:t>
            </a:r>
            <a:endParaRPr dirty="0"/>
          </a:p>
        </p:txBody>
      </p:sp>
      <p:sp>
        <p:nvSpPr>
          <p:cNvPr id="7" name="Google Shape;119;p10"/>
          <p:cNvSpPr/>
          <p:nvPr/>
        </p:nvSpPr>
        <p:spPr>
          <a:xfrm>
            <a:off x="368158" y="8668082"/>
            <a:ext cx="2056990" cy="1080000"/>
          </a:xfrm>
          <a:prstGeom prst="homePlate">
            <a:avLst>
              <a:gd name="adj" fmla="val 5000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71425" tIns="71425" rIns="71425" bIns="714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Helvetica Neue"/>
              <a:buNone/>
            </a:pPr>
            <a:endParaRPr sz="34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ED34E7F-4C66-37B3-A98C-A12783BBC91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6633" y="5944061"/>
            <a:ext cx="13420725" cy="847725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D2A57FE-B745-C705-B59C-BF04EDA1854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1518" y="7135692"/>
            <a:ext cx="11882633" cy="820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631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0"/>
          <p:cNvSpPr txBox="1">
            <a:spLocks noGrp="1"/>
          </p:cNvSpPr>
          <p:nvPr>
            <p:ph type="title"/>
          </p:nvPr>
        </p:nvSpPr>
        <p:spPr>
          <a:xfrm>
            <a:off x="3333751" y="640080"/>
            <a:ext cx="18211800" cy="1979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Calibri"/>
              <a:buNone/>
            </a:pPr>
            <a:r>
              <a:rPr lang="es-CO" sz="8000" b="1" dirty="0">
                <a:latin typeface="Calibri"/>
                <a:ea typeface="Calibri"/>
                <a:cs typeface="Calibri"/>
                <a:sym typeface="Calibri"/>
              </a:rPr>
              <a:t>Ficha</a:t>
            </a:r>
            <a:endParaRPr dirty="0"/>
          </a:p>
        </p:txBody>
      </p:sp>
      <p:sp>
        <p:nvSpPr>
          <p:cNvPr id="119" name="Google Shape;119;p10"/>
          <p:cNvSpPr/>
          <p:nvPr/>
        </p:nvSpPr>
        <p:spPr>
          <a:xfrm>
            <a:off x="4577689" y="6845602"/>
            <a:ext cx="12517383" cy="720000"/>
          </a:xfrm>
          <a:prstGeom prst="homePlate">
            <a:avLst>
              <a:gd name="adj" fmla="val 50000"/>
            </a:avLst>
          </a:prstGeom>
          <a:solidFill>
            <a:schemeClr val="accent4">
              <a:lumMod val="40000"/>
              <a:lumOff val="60000"/>
            </a:schemeClr>
          </a:solidFill>
          <a:ln w="57150">
            <a:solidFill>
              <a:schemeClr val="accent5"/>
            </a:solidFill>
          </a:ln>
        </p:spPr>
        <p:txBody>
          <a:bodyPr spcFirstLastPara="1" wrap="square" lIns="71425" tIns="71425" rIns="71425" bIns="71425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400"/>
              <a:buFont typeface="Helvetica Neue"/>
              <a:buNone/>
            </a:pPr>
            <a:endParaRPr sz="34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1" name="Google Shape;121;p10"/>
          <p:cNvSpPr txBox="1"/>
          <p:nvPr/>
        </p:nvSpPr>
        <p:spPr>
          <a:xfrm>
            <a:off x="1067262" y="3757913"/>
            <a:ext cx="22020895" cy="11906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1425" tIns="71425" rIns="71425" bIns="71425" anchor="ctr" anchorCtr="0">
            <a:spAutoFit/>
          </a:bodyPr>
          <a:lstStyle/>
          <a:p>
            <a:pPr marL="857250" lvl="0" indent="-857250" algn="just">
              <a:spcBef>
                <a:spcPts val="1200"/>
              </a:spcBef>
              <a:buClr>
                <a:schemeClr val="dk1"/>
              </a:buClr>
              <a:buSzPts val="5800"/>
              <a:buFont typeface="Arial"/>
              <a:buChar char="•"/>
            </a:pPr>
            <a:r>
              <a:rPr lang="es-CO" sz="5800" b="0" i="0" u="none" strike="noStrike" cap="none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Folder para asignar a cada ficha de la institución educativa</a:t>
            </a:r>
            <a:endParaRPr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E338816-4EA7-868E-D998-A9353C60479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9896" y="6674584"/>
            <a:ext cx="10715625" cy="687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092993"/>
      </p:ext>
    </p:extLst>
  </p:cSld>
  <p:clrMapOvr>
    <a:masterClrMapping/>
  </p:clrMapOvr>
</p:sld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361</Words>
  <Application>Microsoft Office PowerPoint</Application>
  <PresentationFormat>Personalizado</PresentationFormat>
  <Paragraphs>37</Paragraphs>
  <Slides>14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0" baseType="lpstr">
      <vt:lpstr>Helvetica Neue</vt:lpstr>
      <vt:lpstr>Arial</vt:lpstr>
      <vt:lpstr>Helvetica Neue Light</vt:lpstr>
      <vt:lpstr>Calibri</vt:lpstr>
      <vt:lpstr>Gill Sans</vt:lpstr>
      <vt:lpstr>Black</vt:lpstr>
      <vt:lpstr>Presentación de PowerPoint</vt:lpstr>
      <vt:lpstr>Presentación de PowerPoint</vt:lpstr>
      <vt:lpstr>Presentación de PowerPoint</vt:lpstr>
      <vt:lpstr>Presentación de PowerPoint</vt:lpstr>
      <vt:lpstr>Recomendaciones Generales</vt:lpstr>
      <vt:lpstr>Carpetas en OneDrive</vt:lpstr>
      <vt:lpstr>Informe Final</vt:lpstr>
      <vt:lpstr>Colegio</vt:lpstr>
      <vt:lpstr>Ficha</vt:lpstr>
      <vt:lpstr>Bitácora</vt:lpstr>
      <vt:lpstr>Formatos y Guías</vt:lpstr>
      <vt:lpstr>Reporte de juicios evaluativos</vt:lpstr>
      <vt:lpstr>Sesiones De Asesoría Y Grabaciones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Alicia Mercedes Rico Atencio</dc:creator>
  <cp:lastModifiedBy>ms062459</cp:lastModifiedBy>
  <cp:revision>27</cp:revision>
  <dcterms:modified xsi:type="dcterms:W3CDTF">2025-06-10T16:25:54Z</dcterms:modified>
</cp:coreProperties>
</file>