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061DB2-6875-80BE-2970-FB09BAF763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3716AF8-C915-6ED1-DF42-D078718C2D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87E838-5B81-DBD6-36F6-26C6A3D4F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A6E9-EAF6-48BE-8C33-61143FFBC6D4}" type="datetimeFigureOut">
              <a:rPr lang="es-CO" smtClean="0"/>
              <a:t>11/12/2025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8ACD6A9-EC61-5E7E-B315-4E74C338C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B3EEF63-53A9-D6B0-FCBA-B9309D3DA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83A5D-CC21-4E40-BAC7-C9D81CA5865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4502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C7A08A-2D29-8E41-7376-504E10AEC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CAACF66-FAF2-153C-A2C9-AC241D9CE4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DF760D7-3F54-212F-A870-DAD7F4EB7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A6E9-EAF6-48BE-8C33-61143FFBC6D4}" type="datetimeFigureOut">
              <a:rPr lang="es-CO" smtClean="0"/>
              <a:t>11/12/2025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BB903D5-79DB-70A7-8F7F-ECA865264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87A1958-8A9D-2E81-EF5A-7B269DD24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83A5D-CC21-4E40-BAC7-C9D81CA5865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0360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ECF7434-A767-79A1-A7DD-CB14796D1F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435F3CB-2C3C-D73C-7C94-BDCD4AFFE5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45F65B0-F91A-D741-D91B-4E017BBE9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A6E9-EAF6-48BE-8C33-61143FFBC6D4}" type="datetimeFigureOut">
              <a:rPr lang="es-CO" smtClean="0"/>
              <a:t>11/12/2025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A264A22-5526-9203-52E2-4EC50B1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D6B4AE-0A4A-2DC1-7780-354C11A15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83A5D-CC21-4E40-BAC7-C9D81CA5865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7658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39763D-F6E6-C2DE-EFD2-64F539072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1CD888A-9A55-6582-9B98-F671CE0F8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CF00D01-D90A-39C5-2B4E-EA6AE9D61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A6E9-EAF6-48BE-8C33-61143FFBC6D4}" type="datetimeFigureOut">
              <a:rPr lang="es-CO" smtClean="0"/>
              <a:t>11/12/2025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089EE7-3C8E-4420-606A-E9C58602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B600A39-AFE3-7C49-610D-B78B1FFAA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83A5D-CC21-4E40-BAC7-C9D81CA5865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7896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52CAF6-8C41-ACDB-CB0B-B46660057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685D056-3650-428F-E272-368097317A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7EF6284-E43C-1A37-2110-CB9346862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A6E9-EAF6-48BE-8C33-61143FFBC6D4}" type="datetimeFigureOut">
              <a:rPr lang="es-CO" smtClean="0"/>
              <a:t>11/12/2025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34AC242-14AA-A74D-647F-2D916C8F4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46F62D6-C2F6-A001-2BEA-222B0702A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83A5D-CC21-4E40-BAC7-C9D81CA5865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1133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30DCF4-E02F-8BCC-118C-0629D4C18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DCEEEF1-47AE-11F6-E115-829F0EFEBC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3AEBEE5-05F9-F9AA-C6FE-E976FA9FF9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2E48320-B2EE-E1A0-68D1-CF563F7CB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A6E9-EAF6-48BE-8C33-61143FFBC6D4}" type="datetimeFigureOut">
              <a:rPr lang="es-CO" smtClean="0"/>
              <a:t>11/12/2025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BD1BB14-E586-E61F-5498-42A051BDA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C154677-6D2F-EB23-34B8-C6AF3ECBB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83A5D-CC21-4E40-BAC7-C9D81CA5865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8942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91E175-9547-1DCE-F0F8-0C71CB6EA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C326BCE-4517-2E06-0C1B-7CA5869F74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FBE5D10-A0EE-269B-36F8-2FFF13FE81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5A723FE-E962-D235-EB32-EF91024028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A0DC0E6-8827-36FD-EAAC-DD6A3570D7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BE39B02-FE7F-B188-EA99-A7E985EB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A6E9-EAF6-48BE-8C33-61143FFBC6D4}" type="datetimeFigureOut">
              <a:rPr lang="es-CO" smtClean="0"/>
              <a:t>11/12/2025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B972F92-0AE9-8968-633F-6CEEA0E6F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86A0766-2A94-6C48-2483-1114AA28C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83A5D-CC21-4E40-BAC7-C9D81CA5865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121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DA0985-0A81-9E01-ACA2-695F953D0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C9837A8-9B86-BB07-FB50-55631663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A6E9-EAF6-48BE-8C33-61143FFBC6D4}" type="datetimeFigureOut">
              <a:rPr lang="es-CO" smtClean="0"/>
              <a:t>11/12/2025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99779C6-E21C-A61E-CE96-111CEB96B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4331517-B52B-4EA3-2017-ACC18D76B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83A5D-CC21-4E40-BAC7-C9D81CA5865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6114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DE2432B-70EF-5F89-763B-F607F93B8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A6E9-EAF6-48BE-8C33-61143FFBC6D4}" type="datetimeFigureOut">
              <a:rPr lang="es-CO" smtClean="0"/>
              <a:t>11/12/2025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FEBF1E3-62F9-917F-6638-159D1CFA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9DCD31C-A59F-5237-6B59-814BB8188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83A5D-CC21-4E40-BAC7-C9D81CA5865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67886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88DB14-1102-EF71-2FD7-48C1C25FB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09D4702-08CB-709A-0799-F85F89B099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9D2D63E-87B4-331C-ADDD-98B8123D50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F3A56FD-37B3-F1C8-553E-621935E3F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A6E9-EAF6-48BE-8C33-61143FFBC6D4}" type="datetimeFigureOut">
              <a:rPr lang="es-CO" smtClean="0"/>
              <a:t>11/12/2025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F4E60DA-F7B9-5805-E26A-C842F3ECB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7D43A96-DCDD-164E-37AF-B36134C14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83A5D-CC21-4E40-BAC7-C9D81CA5865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3639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D6FD5B-F32E-C545-D42D-C4914AD359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720E3CD-AC7D-7E31-A978-FFE65E800D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6339440-2772-C922-24A1-EF4D83356B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0935B29-37D7-3412-654D-5314535DE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A6E9-EAF6-48BE-8C33-61143FFBC6D4}" type="datetimeFigureOut">
              <a:rPr lang="es-CO" smtClean="0"/>
              <a:t>11/12/2025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31CF04F-41EE-31E2-1380-F57ADA299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3484FF3-2485-2CF6-1227-BF3323BA7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83A5D-CC21-4E40-BAC7-C9D81CA5865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09615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B2F4A02-5BAA-C73E-9F2E-D34E966FD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359FD0-9E96-3C70-C967-C0B47836D6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C4E41EA-BC1B-8296-E962-AE75C0E148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38EA6E9-EAF6-48BE-8C33-61143FFBC6D4}" type="datetimeFigureOut">
              <a:rPr lang="es-CO" smtClean="0"/>
              <a:t>11/12/2025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6009845-3CCE-9142-14BF-AF57E717B0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C47AF1E-7E16-DAEC-548D-BABF1733CE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4A83A5D-CC21-4E40-BAC7-C9D81CA5865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6177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2F1AC487-49D9-49FE-E9A0-DBDAA89F91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450"/>
            <a:ext cx="12192000" cy="681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291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5B076347-403E-B878-BED6-858B06D94C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27"/>
            <a:ext cx="12192000" cy="6788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626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Aplicación&#10;&#10;El contenido generado por IA puede ser incorrecto.">
            <a:extLst>
              <a:ext uri="{FF2B5EF4-FFF2-40B4-BE49-F238E27FC236}">
                <a16:creationId xmlns:a16="http://schemas.microsoft.com/office/drawing/2014/main" id="{C3FBBC76-F61C-8FCD-18F4-4C60FFA8E3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96"/>
            <a:ext cx="12192000" cy="6818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676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Aplicación&#10;&#10;El contenido generado por IA puede ser incorrecto.">
            <a:extLst>
              <a:ext uri="{FF2B5EF4-FFF2-40B4-BE49-F238E27FC236}">
                <a16:creationId xmlns:a16="http://schemas.microsoft.com/office/drawing/2014/main" id="{2B4A2C4E-F16C-5C1A-DD95-53BB23FB9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1" y="0"/>
            <a:ext cx="121319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991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Aplicación&#10;&#10;El contenido generado por IA puede ser incorrecto.">
            <a:extLst>
              <a:ext uri="{FF2B5EF4-FFF2-40B4-BE49-F238E27FC236}">
                <a16:creationId xmlns:a16="http://schemas.microsoft.com/office/drawing/2014/main" id="{C7974F54-8C80-7465-7FC0-C7035B5E20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620"/>
            <a:ext cx="12192000" cy="668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048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1BB13EC0-7720-D0F6-FEC1-96205CEC1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45"/>
            <a:ext cx="12192000" cy="683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1053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0</Words>
  <Application>Microsoft Office PowerPoint</Application>
  <PresentationFormat>Panorámica</PresentationFormat>
  <Paragraphs>0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LUISA FERNANDA AVILA MARTINEZ</dc:creator>
  <cp:lastModifiedBy>LUISA FERNANDA AVILA MARTINEZ</cp:lastModifiedBy>
  <cp:revision>1</cp:revision>
  <dcterms:created xsi:type="dcterms:W3CDTF">2025-12-12T02:35:45Z</dcterms:created>
  <dcterms:modified xsi:type="dcterms:W3CDTF">2025-12-12T03:50:53Z</dcterms:modified>
</cp:coreProperties>
</file>