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38" d="100"/>
          <a:sy n="38" d="100"/>
        </p:scale>
        <p:origin x="1260" y="2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Personalizado</PresentationFormat>
  <Paragraphs>0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Daniela Nader</dc:creator>
  <cp:lastModifiedBy>Juan Rodrigo Garcia</cp:lastModifiedBy>
  <cp:revision>1</cp:revision>
  <dcterms:created xsi:type="dcterms:W3CDTF">2006-08-16T00:00:00Z</dcterms:created>
  <dcterms:modified xsi:type="dcterms:W3CDTF">2026-03-04T17:01:48Z</dcterms:modified>
</cp:coreProperties>
</file>