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78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9AFCA3-61EF-42D5-8389-6B16F8745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516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Personalizado</PresentationFormat>
  <Paragraphs>0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Diana Vanessa Melo Garcia</cp:lastModifiedBy>
  <cp:revision>2</cp:revision>
  <dcterms:created xsi:type="dcterms:W3CDTF">2006-08-16T00:00:00Z</dcterms:created>
  <dcterms:modified xsi:type="dcterms:W3CDTF">2026-06-19T14:45:46Z</dcterms:modified>
</cp:coreProperties>
</file>