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9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E4042D-3BD2-DC56-0028-7D718E385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E1EC87B-4C6B-27A9-4AA5-4212780200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20ED80-DE8A-44E9-0A8B-A8D74F1C8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53E54D-81B6-4BB7-DCB1-C23F78C95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D6ADC3-6802-13D9-639D-4D0848A2C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3178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565A44-531D-FAA4-F020-435036984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C0960D-29BA-2E72-6E7C-8010B057E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8CFA68-A471-306F-AAEE-1D3314BE4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E0E985-EC31-DD5A-8727-D70B0AF9C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D7AD2C-FC16-A054-D7F8-B6BF8EDB6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4623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EA61E8-75F6-E585-4C36-98CD5A50A1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E27D6F-B15D-53DA-84D7-C75A02A3B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5350CB-D9AD-9CB7-CFEF-7ABB785F9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27B200-1E36-23ED-A984-424E35C3B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E4C902-100A-551B-73B4-E62A6388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958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5B7750-D7A3-101E-8144-2D9EF9752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90F910-B9A1-CBCC-FF38-115EDCA78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EDB751-2E5F-37DD-9595-46CB81400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050F14-B4CF-2696-6A88-63333E110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9E3405-50F8-DB9C-E920-ACAFE1FD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4118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DFE5EC-997C-4336-FD39-4F5D9CA40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8042DA7-6CB6-DEA6-14F2-ACD6299E1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3A9BB5-754E-B0CD-E6C1-D4031D353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BA6302-33BF-AC90-4D66-D4D75A892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F8D5E6-9FE0-6306-036C-F5C92D80D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9673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FB9C7-4D01-35EC-7DF3-48DC030AE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6839C4-CA55-5A31-170A-213934F7C8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5EB870-9247-D345-2A5B-8FA6D3DAE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FAB4AB0-C222-AAB6-BB0C-E04BF372D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0FB35BB-6914-EBB4-CF14-544176985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B834D26-EDC6-4E90-1431-D866DCCE1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024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D5AC00-DEF2-6C17-CB1C-0C93672D5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47F719-0D12-1562-FAA0-8983678D0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5AE257-7977-4920-D43C-D200C39FE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C38172-2BBB-D672-9732-C367FAC5B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5584339-2F67-FC07-CFBF-43D1E0A8F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0AE5AF4-822D-1650-CCF1-52ED997C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BBF0EF7-E62E-77E8-4A01-A72B8239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4A581F7-64D8-B173-F86F-9EEDEBBCF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094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C08866-24CF-6FB6-D31D-EFD847B70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35BC876-350E-F44A-87CA-9E06640E1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65D3D2-73C0-EDDB-781C-6DDE18C95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036BACC-93A7-9022-7CB6-9FBCEC6A5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706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6EE1E0C-5617-AD50-9881-96C3AE83F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54D3E83-63C5-5D2A-637F-4C5DAEB9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5ABFC38-38D7-D7EE-EA52-10C01ABE6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6264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113A10-2098-41E6-1118-2014A9511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37899D-77AB-929C-E6EB-C0F4355A7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7B55E10-8714-EB1F-EEF7-062BA53170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5EB52CE-84CC-8E87-B546-5FF3EE50B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C36D12-F518-5C71-0666-080E2673F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151B37-1CF8-B621-497F-71CF51099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898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C64416-6BD5-5184-F760-ADACB1872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8FE7FEB-A6CA-E72A-5D68-29F7096717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7927E1C-8D01-CF4D-52AA-75D73248EB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ADE522-9DBD-C6B3-2B29-13169E5C2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85E4023-E6B5-EBD1-3C23-E10F5145A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F2A97EF-2884-C9E6-44D5-ADEF03C6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6310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DFB7259-2E58-C8AD-3C66-689A96BB7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0213EDD-8177-141D-4C1E-A96D60050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375D7B-CAC7-667D-0AF3-52DA0B3EA0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454C1-E8FE-4650-AD56-B958478CEE18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93AEDF-409F-8F49-8DBA-9255AAD0F3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0F13DE-B126-D2D2-4A31-D9926EC0F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2298E-C6E4-45CC-AF71-BCF1CD044D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637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3C4BE8-94DB-8B7A-C87B-A96AA4D11B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A0F381-3AB9-6477-AA5E-33AA713545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BD30B7A-BE7A-1470-3223-208A06AB3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" y="225260"/>
            <a:ext cx="12122773" cy="640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48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112647-6BA7-010D-3DD8-CA8A8C42E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71564F-3208-843E-4F06-9FEDD5B59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022EE28-A902-05B0-FBC9-A985E9526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5" y="234786"/>
            <a:ext cx="12059270" cy="63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987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0065F4-6B8B-8400-F6AF-C4186AFEE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0B1FE2-DDAC-A245-EA6B-5E4E39DEC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E209001-CB67-2013-0D7C-CAAA3FE86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8" y="244311"/>
            <a:ext cx="12141824" cy="636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86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323C6E-4046-882B-45C6-1B566B511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B9BEF3-8337-127E-C5BF-F3294857A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D399B7D-E0D1-A8C8-B12D-E49F129C4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78772"/>
            <a:ext cx="7099387" cy="569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80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330EA-0C1B-B9C2-8F23-21D1C1FCF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796892-D779-6996-37BC-3EF1A50C9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D2B97F7-05A9-C7CD-4FDB-6592A130A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" y="234786"/>
            <a:ext cx="12122773" cy="63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91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9ED8D0-2A83-BB28-22F0-93F3F80E9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4FFCBC-C396-8B73-472C-CA2271460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45839A3-8773-948C-641D-22D9819DC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0" y="615805"/>
            <a:ext cx="12065620" cy="562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56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6EECEB-00F1-2496-A6ED-D792C95BD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1A823B-C254-BEC2-0008-BAE48643FD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5AE9AFE-6D6D-D8EF-0725-82DCA5949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16" y="396719"/>
            <a:ext cx="12021168" cy="606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46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BEE0D8-40B9-2228-CE5A-ECE758957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C461BB0-BB31-34AD-5FD9-75D42EF18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792C4C6-589B-D0F2-7AA5-C9FBD38DF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2" y="387193"/>
            <a:ext cx="12160875" cy="608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92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6EC1DF-7DFD-254A-CCEA-9B555395E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284FAE-AEFE-1F00-736E-5B3263631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DD6BA08-0A27-C76F-BC2B-4CA529242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7" y="187158"/>
            <a:ext cx="12154525" cy="648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18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0AC080-D01F-18D1-72C7-FB00D7478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BC35FB-1FCE-31CB-EC5F-F5DFC4601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FFF2781-80F2-91F8-D283-1FB71DB42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2" y="244311"/>
            <a:ext cx="12160875" cy="636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50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E95D4F-3074-F311-C697-B8A3259E7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C9AE5D-58E9-1D6D-D9E3-6506060B6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37E92E0-3636-F15C-735A-22E58F670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9" y="377668"/>
            <a:ext cx="12103722" cy="610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996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Panorámica</PresentationFormat>
  <Paragraphs>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Jorge Vasquez</dc:creator>
  <cp:lastModifiedBy>Jorge Vasquez</cp:lastModifiedBy>
  <cp:revision>2</cp:revision>
  <dcterms:created xsi:type="dcterms:W3CDTF">2026-06-17T04:45:31Z</dcterms:created>
  <dcterms:modified xsi:type="dcterms:W3CDTF">2026-06-17T05:08:13Z</dcterms:modified>
</cp:coreProperties>
</file>