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60" r:id="rId4"/>
  </p:sldMasterIdLst>
  <p:notesMasterIdLst>
    <p:notesMasterId r:id="rId33"/>
  </p:notesMasterIdLst>
  <p:sldIdLst>
    <p:sldId id="270" r:id="rId5"/>
    <p:sldId id="389" r:id="rId6"/>
    <p:sldId id="256" r:id="rId7"/>
    <p:sldId id="478" r:id="rId8"/>
    <p:sldId id="519" r:id="rId9"/>
    <p:sldId id="486" r:id="rId10"/>
    <p:sldId id="517" r:id="rId11"/>
    <p:sldId id="509" r:id="rId12"/>
    <p:sldId id="487" r:id="rId13"/>
    <p:sldId id="507" r:id="rId14"/>
    <p:sldId id="527" r:id="rId15"/>
    <p:sldId id="508" r:id="rId16"/>
    <p:sldId id="514" r:id="rId17"/>
    <p:sldId id="520" r:id="rId18"/>
    <p:sldId id="525" r:id="rId19"/>
    <p:sldId id="489" r:id="rId20"/>
    <p:sldId id="518" r:id="rId21"/>
    <p:sldId id="511" r:id="rId22"/>
    <p:sldId id="521" r:id="rId23"/>
    <p:sldId id="510" r:id="rId24"/>
    <p:sldId id="522" r:id="rId25"/>
    <p:sldId id="523" r:id="rId26"/>
    <p:sldId id="512" r:id="rId27"/>
    <p:sldId id="513" r:id="rId28"/>
    <p:sldId id="526" r:id="rId29"/>
    <p:sldId id="516" r:id="rId30"/>
    <p:sldId id="524" r:id="rId31"/>
    <p:sldId id="477" r:id="rId32"/>
  </p:sldIdLst>
  <p:sldSz cx="12192000" cy="6858000"/>
  <p:notesSz cx="6858000" cy="9144000"/>
  <p:embeddedFontLst>
    <p:embeddedFont>
      <p:font typeface="Nunito" pitchFamily="2" charset="0"/>
      <p:regular r:id="rId34"/>
      <p:bold r:id="rId35"/>
      <p:italic r:id="rId36"/>
      <p:boldItalic r:id="rId37"/>
    </p:embeddedFont>
    <p:embeddedFont>
      <p:font typeface="Nunito ExtraLight" pitchFamily="2" charset="0"/>
      <p:regular r:id="rId38"/>
      <p:italic r:id="rId39"/>
    </p:embeddedFont>
    <p:embeddedFont>
      <p:font typeface="Nunito Sans 10pt Black" panose="020B0604020202020204" charset="0"/>
      <p:bold r:id="rId40"/>
      <p:italic r:id="rId41"/>
      <p:boldItalic r:id="rId42"/>
    </p:embeddedFont>
    <p:embeddedFont>
      <p:font typeface="Verdana" panose="020B0604030504040204" pitchFamily="34" charset="0"/>
      <p:regular r:id="rId43"/>
      <p:bold r:id="rId44"/>
      <p:italic r:id="rId45"/>
      <p:boldItalic r:id="rId46"/>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05"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070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E898A6-4790-48E3-B42A-2B7CF6232CE2}" v="36" dt="2026-03-25T15:34:08.508"/>
  </p1510:revLst>
</p1510:revInfo>
</file>

<file path=ppt/tableStyles.xml><?xml version="1.0" encoding="utf-8"?>
<a:tblStyleLst xmlns:a="http://schemas.openxmlformats.org/drawingml/2006/main" def="{5C22544A-7EE6-4342-B048-85BDC9FD1C3A}">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87" d="100"/>
          <a:sy n="87" d="100"/>
        </p:scale>
        <p:origin x="499" y="139"/>
      </p:cViewPr>
      <p:guideLst>
        <p:guide orient="horz" pos="2205"/>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6.fntdata"/><Relationship Id="rId21" Type="http://schemas.openxmlformats.org/officeDocument/2006/relationships/slide" Target="slides/slide17.xml"/><Relationship Id="rId34" Type="http://schemas.openxmlformats.org/officeDocument/2006/relationships/font" Target="fonts/font1.fntdata"/><Relationship Id="rId42" Type="http://schemas.openxmlformats.org/officeDocument/2006/relationships/font" Target="fonts/font9.fntdata"/><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font" Target="fonts/font12.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3.fntdata"/><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1.fntdata"/><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2.fntdata"/><Relationship Id="rId43" Type="http://schemas.openxmlformats.org/officeDocument/2006/relationships/font" Target="fonts/font10.fntdata"/><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font" Target="fonts/font13.fntdata"/><Relationship Id="rId20" Type="http://schemas.openxmlformats.org/officeDocument/2006/relationships/slide" Target="slides/slide16.xml"/><Relationship Id="rId41"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van Javier Rodriguez Rodriguez" userId="74e96017-7404-476c-9ac0-ca56bd4c02bf" providerId="ADAL" clId="{BA9A6F83-0A2A-4B1D-88E7-A95CFC2299C6}"/>
    <pc:docChg chg="undo redo custSel addSld delSld modSld">
      <pc:chgData name="Duvan Javier Rodriguez Rodriguez" userId="74e96017-7404-476c-9ac0-ca56bd4c02bf" providerId="ADAL" clId="{BA9A6F83-0A2A-4B1D-88E7-A95CFC2299C6}" dt="2026-04-07T17:32:34.742" v="2042" actId="20577"/>
      <pc:docMkLst>
        <pc:docMk/>
      </pc:docMkLst>
      <pc:sldChg chg="modSp mod">
        <pc:chgData name="Duvan Javier Rodriguez Rodriguez" userId="74e96017-7404-476c-9ac0-ca56bd4c02bf" providerId="ADAL" clId="{BA9A6F83-0A2A-4B1D-88E7-A95CFC2299C6}" dt="2026-03-25T10:34:16.889" v="9" actId="20577"/>
        <pc:sldMkLst>
          <pc:docMk/>
          <pc:sldMk cId="2800271364" sldId="270"/>
        </pc:sldMkLst>
        <pc:spChg chg="mod">
          <ac:chgData name="Duvan Javier Rodriguez Rodriguez" userId="74e96017-7404-476c-9ac0-ca56bd4c02bf" providerId="ADAL" clId="{BA9A6F83-0A2A-4B1D-88E7-A95CFC2299C6}" dt="2026-03-25T10:33:52.259" v="2" actId="1076"/>
          <ac:spMkLst>
            <pc:docMk/>
            <pc:sldMk cId="2800271364" sldId="270"/>
            <ac:spMk id="7" creationId="{42AB67B7-5189-5F4E-B7B3-7B6063C077DB}"/>
          </ac:spMkLst>
        </pc:spChg>
        <pc:spChg chg="mod">
          <ac:chgData name="Duvan Javier Rodriguez Rodriguez" userId="74e96017-7404-476c-9ac0-ca56bd4c02bf" providerId="ADAL" clId="{BA9A6F83-0A2A-4B1D-88E7-A95CFC2299C6}" dt="2026-03-25T10:34:16.889" v="9" actId="20577"/>
          <ac:spMkLst>
            <pc:docMk/>
            <pc:sldMk cId="2800271364" sldId="270"/>
            <ac:spMk id="8" creationId="{18B1E389-3C7A-4B7F-7CB0-2D0F1C7D332C}"/>
          </ac:spMkLst>
        </pc:spChg>
      </pc:sldChg>
      <pc:sldChg chg="modSp mod">
        <pc:chgData name="Duvan Javier Rodriguez Rodriguez" userId="74e96017-7404-476c-9ac0-ca56bd4c02bf" providerId="ADAL" clId="{BA9A6F83-0A2A-4B1D-88E7-A95CFC2299C6}" dt="2026-03-25T15:07:08.299" v="1206" actId="1076"/>
        <pc:sldMkLst>
          <pc:docMk/>
          <pc:sldMk cId="3682942282" sldId="477"/>
        </pc:sldMkLst>
        <pc:spChg chg="mod">
          <ac:chgData name="Duvan Javier Rodriguez Rodriguez" userId="74e96017-7404-476c-9ac0-ca56bd4c02bf" providerId="ADAL" clId="{BA9A6F83-0A2A-4B1D-88E7-A95CFC2299C6}" dt="2026-03-25T15:07:08.299" v="1206" actId="1076"/>
          <ac:spMkLst>
            <pc:docMk/>
            <pc:sldMk cId="3682942282" sldId="477"/>
            <ac:spMk id="5" creationId="{FD76E146-73DD-F1BF-30D3-E1BCC4FC4B24}"/>
          </ac:spMkLst>
        </pc:spChg>
      </pc:sldChg>
      <pc:sldChg chg="addSp delSp modSp mod">
        <pc:chgData name="Duvan Javier Rodriguez Rodriguez" userId="74e96017-7404-476c-9ac0-ca56bd4c02bf" providerId="ADAL" clId="{BA9A6F83-0A2A-4B1D-88E7-A95CFC2299C6}" dt="2026-03-25T11:58:16.585" v="768" actId="14100"/>
        <pc:sldMkLst>
          <pc:docMk/>
          <pc:sldMk cId="262752670" sldId="478"/>
        </pc:sldMkLst>
        <pc:spChg chg="mod">
          <ac:chgData name="Duvan Javier Rodriguez Rodriguez" userId="74e96017-7404-476c-9ac0-ca56bd4c02bf" providerId="ADAL" clId="{BA9A6F83-0A2A-4B1D-88E7-A95CFC2299C6}" dt="2026-03-25T10:34:43.311" v="12" actId="1036"/>
          <ac:spMkLst>
            <pc:docMk/>
            <pc:sldMk cId="262752670" sldId="478"/>
            <ac:spMk id="122" creationId="{00000000-0000-0000-0000-000000000000}"/>
          </ac:spMkLst>
        </pc:spChg>
        <pc:graphicFrameChg chg="mod modGraphic">
          <ac:chgData name="Duvan Javier Rodriguez Rodriguez" userId="74e96017-7404-476c-9ac0-ca56bd4c02bf" providerId="ADAL" clId="{BA9A6F83-0A2A-4B1D-88E7-A95CFC2299C6}" dt="2026-03-25T11:57:19.339" v="763" actId="20577"/>
          <ac:graphicFrameMkLst>
            <pc:docMk/>
            <pc:sldMk cId="262752670" sldId="478"/>
            <ac:graphicFrameMk id="2" creationId="{32A5A836-4E5B-F5F3-CA4D-5E9C9C0678E7}"/>
          </ac:graphicFrameMkLst>
        </pc:graphicFrameChg>
        <pc:picChg chg="add mod">
          <ac:chgData name="Duvan Javier Rodriguez Rodriguez" userId="74e96017-7404-476c-9ac0-ca56bd4c02bf" providerId="ADAL" clId="{BA9A6F83-0A2A-4B1D-88E7-A95CFC2299C6}" dt="2026-03-25T11:58:16.585" v="768" actId="14100"/>
          <ac:picMkLst>
            <pc:docMk/>
            <pc:sldMk cId="262752670" sldId="478"/>
            <ac:picMk id="5" creationId="{EB7298F4-2FEE-C0CA-68FD-2B51C024F735}"/>
          </ac:picMkLst>
        </pc:picChg>
      </pc:sldChg>
      <pc:sldChg chg="modSp">
        <pc:chgData name="Duvan Javier Rodriguez Rodriguez" userId="74e96017-7404-476c-9ac0-ca56bd4c02bf" providerId="ADAL" clId="{BA9A6F83-0A2A-4B1D-88E7-A95CFC2299C6}" dt="2026-03-25T10:35:22.537" v="15"/>
        <pc:sldMkLst>
          <pc:docMk/>
          <pc:sldMk cId="3201386029" sldId="486"/>
        </pc:sldMkLst>
        <pc:spChg chg="mod">
          <ac:chgData name="Duvan Javier Rodriguez Rodriguez" userId="74e96017-7404-476c-9ac0-ca56bd4c02bf" providerId="ADAL" clId="{BA9A6F83-0A2A-4B1D-88E7-A95CFC2299C6}" dt="2026-03-25T10:35:22.537" v="15"/>
          <ac:spMkLst>
            <pc:docMk/>
            <pc:sldMk cId="3201386029" sldId="486"/>
            <ac:spMk id="7" creationId="{A01AAD19-10C8-62D2-9E72-66B2467DF6B9}"/>
          </ac:spMkLst>
        </pc:spChg>
      </pc:sldChg>
      <pc:sldChg chg="modSp">
        <pc:chgData name="Duvan Javier Rodriguez Rodriguez" userId="74e96017-7404-476c-9ac0-ca56bd4c02bf" providerId="ADAL" clId="{BA9A6F83-0A2A-4B1D-88E7-A95CFC2299C6}" dt="2026-03-25T10:36:29.233" v="23"/>
        <pc:sldMkLst>
          <pc:docMk/>
          <pc:sldMk cId="4092630199" sldId="487"/>
        </pc:sldMkLst>
        <pc:spChg chg="mod">
          <ac:chgData name="Duvan Javier Rodriguez Rodriguez" userId="74e96017-7404-476c-9ac0-ca56bd4c02bf" providerId="ADAL" clId="{BA9A6F83-0A2A-4B1D-88E7-A95CFC2299C6}" dt="2026-03-25T10:36:29.233" v="23"/>
          <ac:spMkLst>
            <pc:docMk/>
            <pc:sldMk cId="4092630199" sldId="487"/>
            <ac:spMk id="7" creationId="{19313DDA-BAC5-8ACA-3567-0AC411863F77}"/>
          </ac:spMkLst>
        </pc:spChg>
      </pc:sldChg>
      <pc:sldChg chg="modSp mod">
        <pc:chgData name="Duvan Javier Rodriguez Rodriguez" userId="74e96017-7404-476c-9ac0-ca56bd4c02bf" providerId="ADAL" clId="{BA9A6F83-0A2A-4B1D-88E7-A95CFC2299C6}" dt="2026-03-25T10:39:05.478" v="61" actId="1076"/>
        <pc:sldMkLst>
          <pc:docMk/>
          <pc:sldMk cId="2891446649" sldId="489"/>
        </pc:sldMkLst>
        <pc:spChg chg="mod">
          <ac:chgData name="Duvan Javier Rodriguez Rodriguez" userId="74e96017-7404-476c-9ac0-ca56bd4c02bf" providerId="ADAL" clId="{BA9A6F83-0A2A-4B1D-88E7-A95CFC2299C6}" dt="2026-03-25T10:39:05.478" v="61" actId="1076"/>
          <ac:spMkLst>
            <pc:docMk/>
            <pc:sldMk cId="2891446649" sldId="489"/>
            <ac:spMk id="5" creationId="{F4C23655-CC62-B597-6589-3178342415EB}"/>
          </ac:spMkLst>
        </pc:spChg>
        <pc:spChg chg="mod">
          <ac:chgData name="Duvan Javier Rodriguez Rodriguez" userId="74e96017-7404-476c-9ac0-ca56bd4c02bf" providerId="ADAL" clId="{BA9A6F83-0A2A-4B1D-88E7-A95CFC2299C6}" dt="2026-03-25T10:38:37.341" v="54" actId="1076"/>
          <ac:spMkLst>
            <pc:docMk/>
            <pc:sldMk cId="2891446649" sldId="489"/>
            <ac:spMk id="6" creationId="{E21A546E-93D8-BA9E-7BA7-68342B8BAB45}"/>
          </ac:spMkLst>
        </pc:spChg>
        <pc:spChg chg="mod">
          <ac:chgData name="Duvan Javier Rodriguez Rodriguez" userId="74e96017-7404-476c-9ac0-ca56bd4c02bf" providerId="ADAL" clId="{BA9A6F83-0A2A-4B1D-88E7-A95CFC2299C6}" dt="2026-03-25T10:38:55.530" v="58"/>
          <ac:spMkLst>
            <pc:docMk/>
            <pc:sldMk cId="2891446649" sldId="489"/>
            <ac:spMk id="7" creationId="{8A449767-5749-62E6-F081-23EDD5975B1F}"/>
          </ac:spMkLst>
        </pc:spChg>
        <pc:cxnChg chg="mod">
          <ac:chgData name="Duvan Javier Rodriguez Rodriguez" userId="74e96017-7404-476c-9ac0-ca56bd4c02bf" providerId="ADAL" clId="{BA9A6F83-0A2A-4B1D-88E7-A95CFC2299C6}" dt="2026-03-25T10:38:42.631" v="55" actId="1076"/>
          <ac:cxnSpMkLst>
            <pc:docMk/>
            <pc:sldMk cId="2891446649" sldId="489"/>
            <ac:cxnSpMk id="8" creationId="{3749B2CC-8BE7-75C8-EF9B-F4DCE3BFFC0E}"/>
          </ac:cxnSpMkLst>
        </pc:cxnChg>
      </pc:sldChg>
      <pc:sldChg chg="addSp delSp modSp mod">
        <pc:chgData name="Duvan Javier Rodriguez Rodriguez" userId="74e96017-7404-476c-9ac0-ca56bd4c02bf" providerId="ADAL" clId="{BA9A6F83-0A2A-4B1D-88E7-A95CFC2299C6}" dt="2026-03-25T12:14:57.849" v="879" actId="14100"/>
        <pc:sldMkLst>
          <pc:docMk/>
          <pc:sldMk cId="3086413510" sldId="507"/>
        </pc:sldMkLst>
        <pc:spChg chg="mod">
          <ac:chgData name="Duvan Javier Rodriguez Rodriguez" userId="74e96017-7404-476c-9ac0-ca56bd4c02bf" providerId="ADAL" clId="{BA9A6F83-0A2A-4B1D-88E7-A95CFC2299C6}" dt="2026-03-25T10:36:53.005" v="25" actId="27636"/>
          <ac:spMkLst>
            <pc:docMk/>
            <pc:sldMk cId="3086413510" sldId="507"/>
            <ac:spMk id="10" creationId="{603D5714-EF46-FE46-7E16-BF8AE23396F7}"/>
          </ac:spMkLst>
        </pc:spChg>
        <pc:spChg chg="mod">
          <ac:chgData name="Duvan Javier Rodriguez Rodriguez" userId="74e96017-7404-476c-9ac0-ca56bd4c02bf" providerId="ADAL" clId="{BA9A6F83-0A2A-4B1D-88E7-A95CFC2299C6}" dt="2026-03-25T12:11:19.034" v="852" actId="20577"/>
          <ac:spMkLst>
            <pc:docMk/>
            <pc:sldMk cId="3086413510" sldId="507"/>
            <ac:spMk id="11" creationId="{F0416218-D821-D794-122C-85EB83C2BAC3}"/>
          </ac:spMkLst>
        </pc:spChg>
        <pc:spChg chg="add mod">
          <ac:chgData name="Duvan Javier Rodriguez Rodriguez" userId="74e96017-7404-476c-9ac0-ca56bd4c02bf" providerId="ADAL" clId="{BA9A6F83-0A2A-4B1D-88E7-A95CFC2299C6}" dt="2026-03-25T12:14:53.299" v="878" actId="6549"/>
          <ac:spMkLst>
            <pc:docMk/>
            <pc:sldMk cId="3086413510" sldId="507"/>
            <ac:spMk id="22" creationId="{5F2702F6-567F-F869-5921-0C2A016B801D}"/>
          </ac:spMkLst>
        </pc:spChg>
        <pc:picChg chg="add mod">
          <ac:chgData name="Duvan Javier Rodriguez Rodriguez" userId="74e96017-7404-476c-9ac0-ca56bd4c02bf" providerId="ADAL" clId="{BA9A6F83-0A2A-4B1D-88E7-A95CFC2299C6}" dt="2026-03-25T12:09:33.857" v="805" actId="14100"/>
          <ac:picMkLst>
            <pc:docMk/>
            <pc:sldMk cId="3086413510" sldId="507"/>
            <ac:picMk id="15" creationId="{81067662-5D6D-426A-E88B-7E5AD9EC290B}"/>
          </ac:picMkLst>
        </pc:picChg>
        <pc:picChg chg="add mod">
          <ac:chgData name="Duvan Javier Rodriguez Rodriguez" userId="74e96017-7404-476c-9ac0-ca56bd4c02bf" providerId="ADAL" clId="{BA9A6F83-0A2A-4B1D-88E7-A95CFC2299C6}" dt="2026-03-25T12:14:57.849" v="879" actId="14100"/>
          <ac:picMkLst>
            <pc:docMk/>
            <pc:sldMk cId="3086413510" sldId="507"/>
            <ac:picMk id="21" creationId="{6E7DE935-8A2A-39DB-6A88-4C14AA37E0FB}"/>
          </ac:picMkLst>
        </pc:picChg>
      </pc:sldChg>
      <pc:sldChg chg="addSp delSp modSp mod">
        <pc:chgData name="Duvan Javier Rodriguez Rodriguez" userId="74e96017-7404-476c-9ac0-ca56bd4c02bf" providerId="ADAL" clId="{BA9A6F83-0A2A-4B1D-88E7-A95CFC2299C6}" dt="2026-03-25T12:17:47.830" v="931" actId="20577"/>
        <pc:sldMkLst>
          <pc:docMk/>
          <pc:sldMk cId="3092201921" sldId="508"/>
        </pc:sldMkLst>
        <pc:spChg chg="mod">
          <ac:chgData name="Duvan Javier Rodriguez Rodriguez" userId="74e96017-7404-476c-9ac0-ca56bd4c02bf" providerId="ADAL" clId="{BA9A6F83-0A2A-4B1D-88E7-A95CFC2299C6}" dt="2026-03-25T12:17:47.830" v="931" actId="20577"/>
          <ac:spMkLst>
            <pc:docMk/>
            <pc:sldMk cId="3092201921" sldId="508"/>
            <ac:spMk id="5" creationId="{4FC6F662-2A01-A1B0-3BBE-FA3A0CF97C3F}"/>
          </ac:spMkLst>
        </pc:spChg>
        <pc:spChg chg="mod">
          <ac:chgData name="Duvan Javier Rodriguez Rodriguez" userId="74e96017-7404-476c-9ac0-ca56bd4c02bf" providerId="ADAL" clId="{BA9A6F83-0A2A-4B1D-88E7-A95CFC2299C6}" dt="2026-03-25T10:37:09.818" v="27" actId="27636"/>
          <ac:spMkLst>
            <pc:docMk/>
            <pc:sldMk cId="3092201921" sldId="508"/>
            <ac:spMk id="10" creationId="{4F26A625-22D6-5582-B631-AB1DBF93682F}"/>
          </ac:spMkLst>
        </pc:spChg>
        <pc:picChg chg="add mod">
          <ac:chgData name="Duvan Javier Rodriguez Rodriguez" userId="74e96017-7404-476c-9ac0-ca56bd4c02bf" providerId="ADAL" clId="{BA9A6F83-0A2A-4B1D-88E7-A95CFC2299C6}" dt="2026-03-25T12:17:23.361" v="897" actId="14100"/>
          <ac:picMkLst>
            <pc:docMk/>
            <pc:sldMk cId="3092201921" sldId="508"/>
            <ac:picMk id="8" creationId="{7BD8C522-C2A3-4335-A2F3-0206C8AFDAB9}"/>
          </ac:picMkLst>
        </pc:picChg>
      </pc:sldChg>
      <pc:sldChg chg="addSp delSp modSp mod">
        <pc:chgData name="Duvan Javier Rodriguez Rodriguez" userId="74e96017-7404-476c-9ac0-ca56bd4c02bf" providerId="ADAL" clId="{BA9A6F83-0A2A-4B1D-88E7-A95CFC2299C6}" dt="2026-03-25T12:02:59.811" v="783" actId="14100"/>
        <pc:sldMkLst>
          <pc:docMk/>
          <pc:sldMk cId="3199591535" sldId="509"/>
        </pc:sldMkLst>
        <pc:spChg chg="mod">
          <ac:chgData name="Duvan Javier Rodriguez Rodriguez" userId="74e96017-7404-476c-9ac0-ca56bd4c02bf" providerId="ADAL" clId="{BA9A6F83-0A2A-4B1D-88E7-A95CFC2299C6}" dt="2026-03-25T10:35:53.365" v="20" actId="27636"/>
          <ac:spMkLst>
            <pc:docMk/>
            <pc:sldMk cId="3199591535" sldId="509"/>
            <ac:spMk id="10" creationId="{99703360-FF64-012A-ED46-BDA3825415AF}"/>
          </ac:spMkLst>
        </pc:spChg>
        <pc:picChg chg="add mod">
          <ac:chgData name="Duvan Javier Rodriguez Rodriguez" userId="74e96017-7404-476c-9ac0-ca56bd4c02bf" providerId="ADAL" clId="{BA9A6F83-0A2A-4B1D-88E7-A95CFC2299C6}" dt="2026-03-25T12:02:14.463" v="779" actId="14100"/>
          <ac:picMkLst>
            <pc:docMk/>
            <pc:sldMk cId="3199591535" sldId="509"/>
            <ac:picMk id="6" creationId="{FA385E6F-CDFE-319D-1E26-E75477253020}"/>
          </ac:picMkLst>
        </pc:picChg>
        <pc:picChg chg="add mod">
          <ac:chgData name="Duvan Javier Rodriguez Rodriguez" userId="74e96017-7404-476c-9ac0-ca56bd4c02bf" providerId="ADAL" clId="{BA9A6F83-0A2A-4B1D-88E7-A95CFC2299C6}" dt="2026-03-25T12:02:59.811" v="783" actId="14100"/>
          <ac:picMkLst>
            <pc:docMk/>
            <pc:sldMk cId="3199591535" sldId="509"/>
            <ac:picMk id="8" creationId="{3E794213-9C70-6351-FFE4-812ED768957A}"/>
          </ac:picMkLst>
        </pc:picChg>
      </pc:sldChg>
      <pc:sldChg chg="addSp delSp modSp mod">
        <pc:chgData name="Duvan Javier Rodriguez Rodriguez" userId="74e96017-7404-476c-9ac0-ca56bd4c02bf" providerId="ADAL" clId="{BA9A6F83-0A2A-4B1D-88E7-A95CFC2299C6}" dt="2026-03-25T10:43:41.618" v="125" actId="14100"/>
        <pc:sldMkLst>
          <pc:docMk/>
          <pc:sldMk cId="3132884134" sldId="510"/>
        </pc:sldMkLst>
        <pc:picChg chg="add mod">
          <ac:chgData name="Duvan Javier Rodriguez Rodriguez" userId="74e96017-7404-476c-9ac0-ca56bd4c02bf" providerId="ADAL" clId="{BA9A6F83-0A2A-4B1D-88E7-A95CFC2299C6}" dt="2026-03-25T10:43:41.618" v="125" actId="14100"/>
          <ac:picMkLst>
            <pc:docMk/>
            <pc:sldMk cId="3132884134" sldId="510"/>
            <ac:picMk id="8" creationId="{C7EBDED4-4E6A-9090-BC8F-EA54600DF3B6}"/>
          </ac:picMkLst>
        </pc:picChg>
      </pc:sldChg>
      <pc:sldChg chg="modSp mod">
        <pc:chgData name="Duvan Javier Rodriguez Rodriguez" userId="74e96017-7404-476c-9ac0-ca56bd4c02bf" providerId="ADAL" clId="{BA9A6F83-0A2A-4B1D-88E7-A95CFC2299C6}" dt="2026-03-25T10:40:15.645" v="107" actId="20577"/>
        <pc:sldMkLst>
          <pc:docMk/>
          <pc:sldMk cId="528808608" sldId="511"/>
        </pc:sldMkLst>
        <pc:spChg chg="mod">
          <ac:chgData name="Duvan Javier Rodriguez Rodriguez" userId="74e96017-7404-476c-9ac0-ca56bd4c02bf" providerId="ADAL" clId="{BA9A6F83-0A2A-4B1D-88E7-A95CFC2299C6}" dt="2026-03-25T10:40:01.299" v="103" actId="27636"/>
          <ac:spMkLst>
            <pc:docMk/>
            <pc:sldMk cId="528808608" sldId="511"/>
            <ac:spMk id="10" creationId="{964AEE54-EBCD-BEA9-C35E-E25CA590C6D4}"/>
          </ac:spMkLst>
        </pc:spChg>
        <pc:graphicFrameChg chg="modGraphic">
          <ac:chgData name="Duvan Javier Rodriguez Rodriguez" userId="74e96017-7404-476c-9ac0-ca56bd4c02bf" providerId="ADAL" clId="{BA9A6F83-0A2A-4B1D-88E7-A95CFC2299C6}" dt="2026-03-25T10:40:15.645" v="107" actId="20577"/>
          <ac:graphicFrameMkLst>
            <pc:docMk/>
            <pc:sldMk cId="528808608" sldId="511"/>
            <ac:graphicFrameMk id="8" creationId="{B851DC97-1D3D-8C36-7358-AF2353367269}"/>
          </ac:graphicFrameMkLst>
        </pc:graphicFrameChg>
      </pc:sldChg>
      <pc:sldChg chg="addSp delSp mod">
        <pc:chgData name="Duvan Javier Rodriguez Rodriguez" userId="74e96017-7404-476c-9ac0-ca56bd4c02bf" providerId="ADAL" clId="{BA9A6F83-0A2A-4B1D-88E7-A95CFC2299C6}" dt="2026-03-25T10:57:12.882" v="133" actId="22"/>
        <pc:sldMkLst>
          <pc:docMk/>
          <pc:sldMk cId="1050550386" sldId="512"/>
        </pc:sldMkLst>
        <pc:picChg chg="add">
          <ac:chgData name="Duvan Javier Rodriguez Rodriguez" userId="74e96017-7404-476c-9ac0-ca56bd4c02bf" providerId="ADAL" clId="{BA9A6F83-0A2A-4B1D-88E7-A95CFC2299C6}" dt="2026-03-25T10:57:12.882" v="133" actId="22"/>
          <ac:picMkLst>
            <pc:docMk/>
            <pc:sldMk cId="1050550386" sldId="512"/>
            <ac:picMk id="7" creationId="{341E7817-808A-A422-D968-0336E38E2D11}"/>
          </ac:picMkLst>
        </pc:picChg>
      </pc:sldChg>
      <pc:sldChg chg="addSp delSp mod">
        <pc:chgData name="Duvan Javier Rodriguez Rodriguez" userId="74e96017-7404-476c-9ac0-ca56bd4c02bf" providerId="ADAL" clId="{BA9A6F83-0A2A-4B1D-88E7-A95CFC2299C6}" dt="2026-03-25T10:59:29.436" v="135" actId="22"/>
        <pc:sldMkLst>
          <pc:docMk/>
          <pc:sldMk cId="3496845138" sldId="513"/>
        </pc:sldMkLst>
        <pc:picChg chg="add">
          <ac:chgData name="Duvan Javier Rodriguez Rodriguez" userId="74e96017-7404-476c-9ac0-ca56bd4c02bf" providerId="ADAL" clId="{BA9A6F83-0A2A-4B1D-88E7-A95CFC2299C6}" dt="2026-03-25T10:59:29.436" v="135" actId="22"/>
          <ac:picMkLst>
            <pc:docMk/>
            <pc:sldMk cId="3496845138" sldId="513"/>
            <ac:picMk id="5" creationId="{295C5CC9-EC3E-0ED6-F164-C954F7F2FC1B}"/>
          </ac:picMkLst>
        </pc:picChg>
      </pc:sldChg>
      <pc:sldChg chg="delSp modSp mod">
        <pc:chgData name="Duvan Javier Rodriguez Rodriguez" userId="74e96017-7404-476c-9ac0-ca56bd4c02bf" providerId="ADAL" clId="{BA9A6F83-0A2A-4B1D-88E7-A95CFC2299C6}" dt="2026-03-25T12:19:02.251" v="937" actId="14100"/>
        <pc:sldMkLst>
          <pc:docMk/>
          <pc:sldMk cId="3802846478" sldId="514"/>
        </pc:sldMkLst>
        <pc:spChg chg="mod">
          <ac:chgData name="Duvan Javier Rodriguez Rodriguez" userId="74e96017-7404-476c-9ac0-ca56bd4c02bf" providerId="ADAL" clId="{BA9A6F83-0A2A-4B1D-88E7-A95CFC2299C6}" dt="2026-03-25T10:37:16.928" v="29" actId="27636"/>
          <ac:spMkLst>
            <pc:docMk/>
            <pc:sldMk cId="3802846478" sldId="514"/>
            <ac:spMk id="10" creationId="{F9B82016-BF4C-BEFA-FC05-2897E39A8EA8}"/>
          </ac:spMkLst>
        </pc:spChg>
        <pc:picChg chg="mod">
          <ac:chgData name="Duvan Javier Rodriguez Rodriguez" userId="74e96017-7404-476c-9ac0-ca56bd4c02bf" providerId="ADAL" clId="{BA9A6F83-0A2A-4B1D-88E7-A95CFC2299C6}" dt="2026-03-25T12:19:02.251" v="937" actId="14100"/>
          <ac:picMkLst>
            <pc:docMk/>
            <pc:sldMk cId="3802846478" sldId="514"/>
            <ac:picMk id="3" creationId="{B4599241-FCC0-C2E9-4BE4-755F358F2889}"/>
          </ac:picMkLst>
        </pc:picChg>
      </pc:sldChg>
      <pc:sldChg chg="modSp mod">
        <pc:chgData name="Duvan Javier Rodriguez Rodriguez" userId="74e96017-7404-476c-9ac0-ca56bd4c02bf" providerId="ADAL" clId="{BA9A6F83-0A2A-4B1D-88E7-A95CFC2299C6}" dt="2026-03-25T11:15:11.760" v="460" actId="20577"/>
        <pc:sldMkLst>
          <pc:docMk/>
          <pc:sldMk cId="3356255933" sldId="516"/>
        </pc:sldMkLst>
        <pc:spChg chg="mod">
          <ac:chgData name="Duvan Javier Rodriguez Rodriguez" userId="74e96017-7404-476c-9ac0-ca56bd4c02bf" providerId="ADAL" clId="{BA9A6F83-0A2A-4B1D-88E7-A95CFC2299C6}" dt="2026-03-25T11:15:11.760" v="460" actId="20577"/>
          <ac:spMkLst>
            <pc:docMk/>
            <pc:sldMk cId="3356255933" sldId="516"/>
            <ac:spMk id="4" creationId="{87797A41-649A-DB7F-25D2-BA8C94174A3F}"/>
          </ac:spMkLst>
        </pc:spChg>
      </pc:sldChg>
      <pc:sldChg chg="addSp delSp modSp mod">
        <pc:chgData name="Duvan Javier Rodriguez Rodriguez" userId="74e96017-7404-476c-9ac0-ca56bd4c02bf" providerId="ADAL" clId="{BA9A6F83-0A2A-4B1D-88E7-A95CFC2299C6}" dt="2026-03-25T12:00:41.392" v="772" actId="1076"/>
        <pc:sldMkLst>
          <pc:docMk/>
          <pc:sldMk cId="4090028602" sldId="517"/>
        </pc:sldMkLst>
        <pc:spChg chg="mod">
          <ac:chgData name="Duvan Javier Rodriguez Rodriguez" userId="74e96017-7404-476c-9ac0-ca56bd4c02bf" providerId="ADAL" clId="{BA9A6F83-0A2A-4B1D-88E7-A95CFC2299C6}" dt="2026-03-25T10:35:42.930" v="18" actId="1076"/>
          <ac:spMkLst>
            <pc:docMk/>
            <pc:sldMk cId="4090028602" sldId="517"/>
            <ac:spMk id="10" creationId="{A2B22ADD-1982-E55F-3799-E05718814AB9}"/>
          </ac:spMkLst>
        </pc:spChg>
        <pc:picChg chg="add mod">
          <ac:chgData name="Duvan Javier Rodriguez Rodriguez" userId="74e96017-7404-476c-9ac0-ca56bd4c02bf" providerId="ADAL" clId="{BA9A6F83-0A2A-4B1D-88E7-A95CFC2299C6}" dt="2026-03-25T12:00:41.392" v="772" actId="1076"/>
          <ac:picMkLst>
            <pc:docMk/>
            <pc:sldMk cId="4090028602" sldId="517"/>
            <ac:picMk id="4" creationId="{D8048EB2-9F9B-F1B6-7C3A-DC72C8555137}"/>
          </ac:picMkLst>
        </pc:picChg>
      </pc:sldChg>
      <pc:sldChg chg="delSp modSp mod">
        <pc:chgData name="Duvan Javier Rodriguez Rodriguez" userId="74e96017-7404-476c-9ac0-ca56bd4c02bf" providerId="ADAL" clId="{BA9A6F83-0A2A-4B1D-88E7-A95CFC2299C6}" dt="2026-04-07T16:42:34.919" v="1889" actId="20577"/>
        <pc:sldMkLst>
          <pc:docMk/>
          <pc:sldMk cId="1989574237" sldId="518"/>
        </pc:sldMkLst>
        <pc:spChg chg="mod">
          <ac:chgData name="Duvan Javier Rodriguez Rodriguez" userId="74e96017-7404-476c-9ac0-ca56bd4c02bf" providerId="ADAL" clId="{BA9A6F83-0A2A-4B1D-88E7-A95CFC2299C6}" dt="2026-04-07T16:28:49.151" v="1268" actId="20577"/>
          <ac:spMkLst>
            <pc:docMk/>
            <pc:sldMk cId="1989574237" sldId="518"/>
            <ac:spMk id="2" creationId="{5A7251DF-1F19-E417-954B-4CE528B03685}"/>
          </ac:spMkLst>
        </pc:spChg>
        <pc:spChg chg="mod">
          <ac:chgData name="Duvan Javier Rodriguez Rodriguez" userId="74e96017-7404-476c-9ac0-ca56bd4c02bf" providerId="ADAL" clId="{BA9A6F83-0A2A-4B1D-88E7-A95CFC2299C6}" dt="2026-04-07T16:42:34.919" v="1889" actId="20577"/>
          <ac:spMkLst>
            <pc:docMk/>
            <pc:sldMk cId="1989574237" sldId="518"/>
            <ac:spMk id="5" creationId="{8FFAFEF7-0D31-E32A-B44C-F3CF0A22139C}"/>
          </ac:spMkLst>
        </pc:spChg>
        <pc:spChg chg="mod">
          <ac:chgData name="Duvan Javier Rodriguez Rodriguez" userId="74e96017-7404-476c-9ac0-ca56bd4c02bf" providerId="ADAL" clId="{BA9A6F83-0A2A-4B1D-88E7-A95CFC2299C6}" dt="2026-04-07T16:39:40.916" v="1871" actId="1076"/>
          <ac:spMkLst>
            <pc:docMk/>
            <pc:sldMk cId="1989574237" sldId="518"/>
            <ac:spMk id="2184" creationId="{2F1D2558-4A72-4393-A836-F573B125436C}"/>
          </ac:spMkLst>
        </pc:spChg>
        <pc:spChg chg="mod">
          <ac:chgData name="Duvan Javier Rodriguez Rodriguez" userId="74e96017-7404-476c-9ac0-ca56bd4c02bf" providerId="ADAL" clId="{BA9A6F83-0A2A-4B1D-88E7-A95CFC2299C6}" dt="2026-04-07T16:39:43.749" v="1872" actId="1076"/>
          <ac:spMkLst>
            <pc:docMk/>
            <pc:sldMk cId="1989574237" sldId="518"/>
            <ac:spMk id="2192" creationId="{6CC89AA0-60C7-BE0F-3A96-35AF748F7EE1}"/>
          </ac:spMkLst>
        </pc:spChg>
      </pc:sldChg>
      <pc:sldChg chg="addSp delSp modSp mod">
        <pc:chgData name="Duvan Javier Rodriguez Rodriguez" userId="74e96017-7404-476c-9ac0-ca56bd4c02bf" providerId="ADAL" clId="{BA9A6F83-0A2A-4B1D-88E7-A95CFC2299C6}" dt="2026-03-25T15:34:20.552" v="1226" actId="14100"/>
        <pc:sldMkLst>
          <pc:docMk/>
          <pc:sldMk cId="1458319181" sldId="519"/>
        </pc:sldMkLst>
        <pc:spChg chg="mod">
          <ac:chgData name="Duvan Javier Rodriguez Rodriguez" userId="74e96017-7404-476c-9ac0-ca56bd4c02bf" providerId="ADAL" clId="{BA9A6F83-0A2A-4B1D-88E7-A95CFC2299C6}" dt="2026-03-25T10:34:56.223" v="14"/>
          <ac:spMkLst>
            <pc:docMk/>
            <pc:sldMk cId="1458319181" sldId="519"/>
            <ac:spMk id="122" creationId="{90D67F8D-F60D-E58D-88B8-9B82A30E2FD3}"/>
          </ac:spMkLst>
        </pc:spChg>
        <pc:picChg chg="mod">
          <ac:chgData name="Duvan Javier Rodriguez Rodriguez" userId="74e96017-7404-476c-9ac0-ca56bd4c02bf" providerId="ADAL" clId="{BA9A6F83-0A2A-4B1D-88E7-A95CFC2299C6}" dt="2026-03-25T15:34:20.552" v="1226" actId="14100"/>
          <ac:picMkLst>
            <pc:docMk/>
            <pc:sldMk cId="1458319181" sldId="519"/>
            <ac:picMk id="7" creationId="{E94EFAF9-282F-C522-E089-6C4B5DA3FA32}"/>
          </ac:picMkLst>
        </pc:picChg>
      </pc:sldChg>
      <pc:sldChg chg="addSp delSp modSp mod">
        <pc:chgData name="Duvan Javier Rodriguez Rodriguez" userId="74e96017-7404-476c-9ac0-ca56bd4c02bf" providerId="ADAL" clId="{BA9A6F83-0A2A-4B1D-88E7-A95CFC2299C6}" dt="2026-03-25T12:24:19.771" v="969" actId="20577"/>
        <pc:sldMkLst>
          <pc:docMk/>
          <pc:sldMk cId="2636295795" sldId="520"/>
        </pc:sldMkLst>
        <pc:spChg chg="mod">
          <ac:chgData name="Duvan Javier Rodriguez Rodriguez" userId="74e96017-7404-476c-9ac0-ca56bd4c02bf" providerId="ADAL" clId="{BA9A6F83-0A2A-4B1D-88E7-A95CFC2299C6}" dt="2026-03-25T12:24:19.771" v="969" actId="20577"/>
          <ac:spMkLst>
            <pc:docMk/>
            <pc:sldMk cId="2636295795" sldId="520"/>
            <ac:spMk id="3" creationId="{D148B483-F220-EAD2-7F47-2AAEAC47B8E9}"/>
          </ac:spMkLst>
        </pc:spChg>
        <pc:spChg chg="mod">
          <ac:chgData name="Duvan Javier Rodriguez Rodriguez" userId="74e96017-7404-476c-9ac0-ca56bd4c02bf" providerId="ADAL" clId="{BA9A6F83-0A2A-4B1D-88E7-A95CFC2299C6}" dt="2026-03-25T10:37:25.408" v="31" actId="27636"/>
          <ac:spMkLst>
            <pc:docMk/>
            <pc:sldMk cId="2636295795" sldId="520"/>
            <ac:spMk id="10" creationId="{6279ED67-489F-46E7-B866-92E646BC9196}"/>
          </ac:spMkLst>
        </pc:spChg>
        <pc:picChg chg="add mod">
          <ac:chgData name="Duvan Javier Rodriguez Rodriguez" userId="74e96017-7404-476c-9ac0-ca56bd4c02bf" providerId="ADAL" clId="{BA9A6F83-0A2A-4B1D-88E7-A95CFC2299C6}" dt="2026-03-25T12:23:41.834" v="942" actId="14100"/>
          <ac:picMkLst>
            <pc:docMk/>
            <pc:sldMk cId="2636295795" sldId="520"/>
            <ac:picMk id="5" creationId="{E9B6235C-A640-8612-C5C3-18DF8D03B27B}"/>
          </ac:picMkLst>
        </pc:picChg>
      </pc:sldChg>
      <pc:sldChg chg="modSp mod">
        <pc:chgData name="Duvan Javier Rodriguez Rodriguez" userId="74e96017-7404-476c-9ac0-ca56bd4c02bf" providerId="ADAL" clId="{BA9A6F83-0A2A-4B1D-88E7-A95CFC2299C6}" dt="2026-03-25T10:40:31.537" v="110" actId="1076"/>
        <pc:sldMkLst>
          <pc:docMk/>
          <pc:sldMk cId="2942764839" sldId="521"/>
        </pc:sldMkLst>
        <pc:spChg chg="mod">
          <ac:chgData name="Duvan Javier Rodriguez Rodriguez" userId="74e96017-7404-476c-9ac0-ca56bd4c02bf" providerId="ADAL" clId="{BA9A6F83-0A2A-4B1D-88E7-A95CFC2299C6}" dt="2026-03-25T10:40:31.537" v="110" actId="1076"/>
          <ac:spMkLst>
            <pc:docMk/>
            <pc:sldMk cId="2942764839" sldId="521"/>
            <ac:spMk id="5" creationId="{C30FF1B8-AAA7-6AB6-9D08-3B8C97C2D9DA}"/>
          </ac:spMkLst>
        </pc:spChg>
        <pc:spChg chg="mod">
          <ac:chgData name="Duvan Javier Rodriguez Rodriguez" userId="74e96017-7404-476c-9ac0-ca56bd4c02bf" providerId="ADAL" clId="{BA9A6F83-0A2A-4B1D-88E7-A95CFC2299C6}" dt="2026-03-25T10:40:26.308" v="108"/>
          <ac:spMkLst>
            <pc:docMk/>
            <pc:sldMk cId="2942764839" sldId="521"/>
            <ac:spMk id="7" creationId="{2EDF6654-F7F4-0432-3646-970C7385DF9C}"/>
          </ac:spMkLst>
        </pc:spChg>
      </pc:sldChg>
      <pc:sldChg chg="addSp delSp modSp mod">
        <pc:chgData name="Duvan Javier Rodriguez Rodriguez" userId="74e96017-7404-476c-9ac0-ca56bd4c02bf" providerId="ADAL" clId="{BA9A6F83-0A2A-4B1D-88E7-A95CFC2299C6}" dt="2026-03-25T10:42:54.174" v="120" actId="1076"/>
        <pc:sldMkLst>
          <pc:docMk/>
          <pc:sldMk cId="3645555535" sldId="522"/>
        </pc:sldMkLst>
        <pc:picChg chg="add mod">
          <ac:chgData name="Duvan Javier Rodriguez Rodriguez" userId="74e96017-7404-476c-9ac0-ca56bd4c02bf" providerId="ADAL" clId="{BA9A6F83-0A2A-4B1D-88E7-A95CFC2299C6}" dt="2026-03-25T10:42:54.174" v="120" actId="1076"/>
          <ac:picMkLst>
            <pc:docMk/>
            <pc:sldMk cId="3645555535" sldId="522"/>
            <ac:picMk id="6" creationId="{CBC6C8CD-C041-51DF-C479-705F079AB1BA}"/>
          </ac:picMkLst>
        </pc:picChg>
      </pc:sldChg>
      <pc:sldChg chg="addSp delSp modSp mod">
        <pc:chgData name="Duvan Javier Rodriguez Rodriguez" userId="74e96017-7404-476c-9ac0-ca56bd4c02bf" providerId="ADAL" clId="{BA9A6F83-0A2A-4B1D-88E7-A95CFC2299C6}" dt="2026-03-25T10:44:28.568" v="131" actId="14100"/>
        <pc:sldMkLst>
          <pc:docMk/>
          <pc:sldMk cId="3177169268" sldId="523"/>
        </pc:sldMkLst>
        <pc:picChg chg="add mod">
          <ac:chgData name="Duvan Javier Rodriguez Rodriguez" userId="74e96017-7404-476c-9ac0-ca56bd4c02bf" providerId="ADAL" clId="{BA9A6F83-0A2A-4B1D-88E7-A95CFC2299C6}" dt="2026-03-25T10:44:28.568" v="131" actId="14100"/>
          <ac:picMkLst>
            <pc:docMk/>
            <pc:sldMk cId="3177169268" sldId="523"/>
            <ac:picMk id="6" creationId="{B2913883-E5BE-163F-A987-C0B9A7AA3BE7}"/>
          </ac:picMkLst>
        </pc:picChg>
      </pc:sldChg>
      <pc:sldChg chg="modSp mod">
        <pc:chgData name="Duvan Javier Rodriguez Rodriguez" userId="74e96017-7404-476c-9ac0-ca56bd4c02bf" providerId="ADAL" clId="{BA9A6F83-0A2A-4B1D-88E7-A95CFC2299C6}" dt="2026-04-07T17:32:34.742" v="2042" actId="20577"/>
        <pc:sldMkLst>
          <pc:docMk/>
          <pc:sldMk cId="2121437250" sldId="524"/>
        </pc:sldMkLst>
        <pc:spChg chg="mod">
          <ac:chgData name="Duvan Javier Rodriguez Rodriguez" userId="74e96017-7404-476c-9ac0-ca56bd4c02bf" providerId="ADAL" clId="{BA9A6F83-0A2A-4B1D-88E7-A95CFC2299C6}" dt="2026-04-07T17:32:34.742" v="2042" actId="20577"/>
          <ac:spMkLst>
            <pc:docMk/>
            <pc:sldMk cId="2121437250" sldId="524"/>
            <ac:spMk id="4" creationId="{EC251CE5-F7DA-00D5-4DA1-24C92F2FBAC9}"/>
          </ac:spMkLst>
        </pc:spChg>
      </pc:sldChg>
      <pc:sldChg chg="addSp delSp modSp mod">
        <pc:chgData name="Duvan Javier Rodriguez Rodriguez" userId="74e96017-7404-476c-9ac0-ca56bd4c02bf" providerId="ADAL" clId="{BA9A6F83-0A2A-4B1D-88E7-A95CFC2299C6}" dt="2026-03-25T12:28:05.724" v="986" actId="20577"/>
        <pc:sldMkLst>
          <pc:docMk/>
          <pc:sldMk cId="3176699690" sldId="525"/>
        </pc:sldMkLst>
        <pc:spChg chg="mod">
          <ac:chgData name="Duvan Javier Rodriguez Rodriguez" userId="74e96017-7404-476c-9ac0-ca56bd4c02bf" providerId="ADAL" clId="{BA9A6F83-0A2A-4B1D-88E7-A95CFC2299C6}" dt="2026-03-25T12:28:05.724" v="986" actId="20577"/>
          <ac:spMkLst>
            <pc:docMk/>
            <pc:sldMk cId="3176699690" sldId="525"/>
            <ac:spMk id="6" creationId="{4E1F40E8-8851-4C66-B23A-4CA2D09F4A9D}"/>
          </ac:spMkLst>
        </pc:spChg>
        <pc:spChg chg="mod">
          <ac:chgData name="Duvan Javier Rodriguez Rodriguez" userId="74e96017-7404-476c-9ac0-ca56bd4c02bf" providerId="ADAL" clId="{BA9A6F83-0A2A-4B1D-88E7-A95CFC2299C6}" dt="2026-03-25T10:37:40.392" v="33" actId="27636"/>
          <ac:spMkLst>
            <pc:docMk/>
            <pc:sldMk cId="3176699690" sldId="525"/>
            <ac:spMk id="10" creationId="{0FBD9DE3-7049-D3D0-DCAB-A4E93DC08B9D}"/>
          </ac:spMkLst>
        </pc:spChg>
        <pc:picChg chg="add mod">
          <ac:chgData name="Duvan Javier Rodriguez Rodriguez" userId="74e96017-7404-476c-9ac0-ca56bd4c02bf" providerId="ADAL" clId="{BA9A6F83-0A2A-4B1D-88E7-A95CFC2299C6}" dt="2026-03-25T12:27:29.664" v="973" actId="1076"/>
          <ac:picMkLst>
            <pc:docMk/>
            <pc:sldMk cId="3176699690" sldId="525"/>
            <ac:picMk id="4" creationId="{79436395-A908-0796-DC8B-276F3A577B42}"/>
          </ac:picMkLst>
        </pc:picChg>
      </pc:sldChg>
      <pc:sldChg chg="delSp modSp mod">
        <pc:chgData name="Duvan Javier Rodriguez Rodriguez" userId="74e96017-7404-476c-9ac0-ca56bd4c02bf" providerId="ADAL" clId="{BA9A6F83-0A2A-4B1D-88E7-A95CFC2299C6}" dt="2026-03-25T11:51:21.770" v="664" actId="14100"/>
        <pc:sldMkLst>
          <pc:docMk/>
          <pc:sldMk cId="4274349796" sldId="526"/>
        </pc:sldMkLst>
        <pc:picChg chg="mod">
          <ac:chgData name="Duvan Javier Rodriguez Rodriguez" userId="74e96017-7404-476c-9ac0-ca56bd4c02bf" providerId="ADAL" clId="{BA9A6F83-0A2A-4B1D-88E7-A95CFC2299C6}" dt="2026-03-25T11:51:21.770" v="664" actId="14100"/>
          <ac:picMkLst>
            <pc:docMk/>
            <pc:sldMk cId="4274349796" sldId="526"/>
            <ac:picMk id="5" creationId="{A8A51EDA-7F2A-F7DB-D736-3938FEFBDFA0}"/>
          </ac:picMkLst>
        </pc:picChg>
      </pc:sldChg>
      <pc:sldChg chg="addSp delSp modSp new mod">
        <pc:chgData name="Duvan Javier Rodriguez Rodriguez" userId="74e96017-7404-476c-9ac0-ca56bd4c02bf" providerId="ADAL" clId="{BA9A6F83-0A2A-4B1D-88E7-A95CFC2299C6}" dt="2026-03-25T12:16:42.864" v="891" actId="14100"/>
        <pc:sldMkLst>
          <pc:docMk/>
          <pc:sldMk cId="2620117848" sldId="527"/>
        </pc:sldMkLst>
        <pc:spChg chg="mod">
          <ac:chgData name="Duvan Javier Rodriguez Rodriguez" userId="74e96017-7404-476c-9ac0-ca56bd4c02bf" providerId="ADAL" clId="{BA9A6F83-0A2A-4B1D-88E7-A95CFC2299C6}" dt="2026-03-25T12:12:42.938" v="855" actId="27636"/>
          <ac:spMkLst>
            <pc:docMk/>
            <pc:sldMk cId="2620117848" sldId="527"/>
            <ac:spMk id="2" creationId="{DD9FC316-E39E-8145-5C3D-CCD92BB98547}"/>
          </ac:spMkLst>
        </pc:spChg>
        <pc:spChg chg="add mod">
          <ac:chgData name="Duvan Javier Rodriguez Rodriguez" userId="74e96017-7404-476c-9ac0-ca56bd4c02bf" providerId="ADAL" clId="{BA9A6F83-0A2A-4B1D-88E7-A95CFC2299C6}" dt="2026-03-25T12:13:04.320" v="858" actId="14100"/>
          <ac:spMkLst>
            <pc:docMk/>
            <pc:sldMk cId="2620117848" sldId="527"/>
            <ac:spMk id="4" creationId="{86C322C9-61F7-9D5D-3DDF-5273B18EF1DF}"/>
          </ac:spMkLst>
        </pc:spChg>
        <pc:picChg chg="add mod">
          <ac:chgData name="Duvan Javier Rodriguez Rodriguez" userId="74e96017-7404-476c-9ac0-ca56bd4c02bf" providerId="ADAL" clId="{BA9A6F83-0A2A-4B1D-88E7-A95CFC2299C6}" dt="2026-03-25T12:15:54.518" v="886" actId="14100"/>
          <ac:picMkLst>
            <pc:docMk/>
            <pc:sldMk cId="2620117848" sldId="527"/>
            <ac:picMk id="6" creationId="{E133D306-FAC4-E4BE-A951-A51E9112CBBF}"/>
          </ac:picMkLst>
        </pc:picChg>
        <pc:picChg chg="add mod">
          <ac:chgData name="Duvan Javier Rodriguez Rodriguez" userId="74e96017-7404-476c-9ac0-ca56bd4c02bf" providerId="ADAL" clId="{BA9A6F83-0A2A-4B1D-88E7-A95CFC2299C6}" dt="2026-03-25T12:16:42.864" v="891" actId="14100"/>
          <ac:picMkLst>
            <pc:docMk/>
            <pc:sldMk cId="2620117848" sldId="527"/>
            <ac:picMk id="8" creationId="{7EBA8362-D3B4-2242-ABC1-AB0972A7C5A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3636A1-F1F3-3E48-8929-888F2334358F}" type="datetimeFigureOut">
              <a:rPr lang="es-CO" smtClean="0"/>
              <a:t>7/04/2026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ABE1E4-D26B-2A41-B504-EC3DCD584891}" type="slidenum">
              <a:rPr lang="es-CO" smtClean="0"/>
              <a:t>‹Nº›</a:t>
            </a:fld>
            <a:endParaRPr lang="es-CO"/>
          </a:p>
        </p:txBody>
      </p:sp>
    </p:spTree>
    <p:extLst>
      <p:ext uri="{BB962C8B-B14F-4D97-AF65-F5344CB8AC3E}">
        <p14:creationId xmlns:p14="http://schemas.microsoft.com/office/powerpoint/2010/main" val="22030041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16bb1b5a4c_0_3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20" name="Google Shape;120;g216bb1b5a4c_0_3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520404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0">
          <a:extLst>
            <a:ext uri="{FF2B5EF4-FFF2-40B4-BE49-F238E27FC236}">
              <a16:creationId xmlns:a16="http://schemas.microsoft.com/office/drawing/2014/main" id="{DDA1700E-05E8-C6D2-A6F9-32F5FED51082}"/>
            </a:ext>
          </a:extLst>
        </p:cNvPr>
        <p:cNvGrpSpPr/>
        <p:nvPr/>
      </p:nvGrpSpPr>
      <p:grpSpPr>
        <a:xfrm>
          <a:off x="0" y="0"/>
          <a:ext cx="0" cy="0"/>
          <a:chOff x="0" y="0"/>
          <a:chExt cx="0" cy="0"/>
        </a:xfrm>
      </p:grpSpPr>
      <p:sp>
        <p:nvSpPr>
          <p:cNvPr id="2181" name="Google Shape;2181;gf7a39c96bd_0_4048:notes">
            <a:extLst>
              <a:ext uri="{FF2B5EF4-FFF2-40B4-BE49-F238E27FC236}">
                <a16:creationId xmlns:a16="http://schemas.microsoft.com/office/drawing/2014/main" id="{C1843E7D-BF48-C522-511D-FD506F4286C4}"/>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82" name="Google Shape;2182;gf7a39c96bd_0_4048:notes">
            <a:extLst>
              <a:ext uri="{FF2B5EF4-FFF2-40B4-BE49-F238E27FC236}">
                <a16:creationId xmlns:a16="http://schemas.microsoft.com/office/drawing/2014/main" id="{1C5FA633-8A05-0446-85DB-44898721B59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0632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0">
          <a:extLst>
            <a:ext uri="{FF2B5EF4-FFF2-40B4-BE49-F238E27FC236}">
              <a16:creationId xmlns:a16="http://schemas.microsoft.com/office/drawing/2014/main" id="{2C114895-E08B-0B86-8FA9-F582C83CA298}"/>
            </a:ext>
          </a:extLst>
        </p:cNvPr>
        <p:cNvGrpSpPr/>
        <p:nvPr/>
      </p:nvGrpSpPr>
      <p:grpSpPr>
        <a:xfrm>
          <a:off x="0" y="0"/>
          <a:ext cx="0" cy="0"/>
          <a:chOff x="0" y="0"/>
          <a:chExt cx="0" cy="0"/>
        </a:xfrm>
      </p:grpSpPr>
      <p:sp>
        <p:nvSpPr>
          <p:cNvPr id="2181" name="Google Shape;2181;gf7a39c96bd_0_4048:notes">
            <a:extLst>
              <a:ext uri="{FF2B5EF4-FFF2-40B4-BE49-F238E27FC236}">
                <a16:creationId xmlns:a16="http://schemas.microsoft.com/office/drawing/2014/main" id="{70F7F3BB-4BDA-8C3C-F4F4-059452A48FDF}"/>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82" name="Google Shape;2182;gf7a39c96bd_0_4048:notes">
            <a:extLst>
              <a:ext uri="{FF2B5EF4-FFF2-40B4-BE49-F238E27FC236}">
                <a16:creationId xmlns:a16="http://schemas.microsoft.com/office/drawing/2014/main" id="{1244CBF7-FC94-4687-A06D-35C04A132F2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96469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0">
          <a:extLst>
            <a:ext uri="{FF2B5EF4-FFF2-40B4-BE49-F238E27FC236}">
              <a16:creationId xmlns:a16="http://schemas.microsoft.com/office/drawing/2014/main" id="{05AEDDEE-0F92-7344-219C-18DFF8E94554}"/>
            </a:ext>
          </a:extLst>
        </p:cNvPr>
        <p:cNvGrpSpPr/>
        <p:nvPr/>
      </p:nvGrpSpPr>
      <p:grpSpPr>
        <a:xfrm>
          <a:off x="0" y="0"/>
          <a:ext cx="0" cy="0"/>
          <a:chOff x="0" y="0"/>
          <a:chExt cx="0" cy="0"/>
        </a:xfrm>
      </p:grpSpPr>
      <p:sp>
        <p:nvSpPr>
          <p:cNvPr id="2181" name="Google Shape;2181;gf7a39c96bd_0_4048:notes">
            <a:extLst>
              <a:ext uri="{FF2B5EF4-FFF2-40B4-BE49-F238E27FC236}">
                <a16:creationId xmlns:a16="http://schemas.microsoft.com/office/drawing/2014/main" id="{D03016BB-042C-D539-AB3F-61FF5D13C11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82" name="Google Shape;2182;gf7a39c96bd_0_4048:notes">
            <a:extLst>
              <a:ext uri="{FF2B5EF4-FFF2-40B4-BE49-F238E27FC236}">
                <a16:creationId xmlns:a16="http://schemas.microsoft.com/office/drawing/2014/main" id="{C8367738-0F8D-AE96-C2BA-0FFC30A0437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82060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a:extLst>
            <a:ext uri="{FF2B5EF4-FFF2-40B4-BE49-F238E27FC236}">
              <a16:creationId xmlns:a16="http://schemas.microsoft.com/office/drawing/2014/main" id="{6EF7DFD2-3051-1414-ED73-67A730806F31}"/>
            </a:ext>
          </a:extLst>
        </p:cNvPr>
        <p:cNvGrpSpPr/>
        <p:nvPr/>
      </p:nvGrpSpPr>
      <p:grpSpPr>
        <a:xfrm>
          <a:off x="0" y="0"/>
          <a:ext cx="0" cy="0"/>
          <a:chOff x="0" y="0"/>
          <a:chExt cx="0" cy="0"/>
        </a:xfrm>
      </p:grpSpPr>
      <p:sp>
        <p:nvSpPr>
          <p:cNvPr id="119" name="Google Shape;119;g216bb1b5a4c_0_368:notes">
            <a:extLst>
              <a:ext uri="{FF2B5EF4-FFF2-40B4-BE49-F238E27FC236}">
                <a16:creationId xmlns:a16="http://schemas.microsoft.com/office/drawing/2014/main" id="{D650614B-94FF-4C18-2BDC-09D5B7DF637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20" name="Google Shape;120;g216bb1b5a4c_0_368:notes">
            <a:extLst>
              <a:ext uri="{FF2B5EF4-FFF2-40B4-BE49-F238E27FC236}">
                <a16:creationId xmlns:a16="http://schemas.microsoft.com/office/drawing/2014/main" id="{0AFFFB64-4D48-8EBD-0BFC-D8C62E894A80}"/>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890509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45ABE1E4-D26B-2A41-B504-EC3DCD584891}" type="slidenum">
              <a:rPr lang="es-CO" smtClean="0"/>
              <a:t>10</a:t>
            </a:fld>
            <a:endParaRPr lang="es-CO"/>
          </a:p>
        </p:txBody>
      </p:sp>
    </p:spTree>
    <p:extLst>
      <p:ext uri="{BB962C8B-B14F-4D97-AF65-F5344CB8AC3E}">
        <p14:creationId xmlns:p14="http://schemas.microsoft.com/office/powerpoint/2010/main" val="22760943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0">
          <a:extLst>
            <a:ext uri="{FF2B5EF4-FFF2-40B4-BE49-F238E27FC236}">
              <a16:creationId xmlns:a16="http://schemas.microsoft.com/office/drawing/2014/main" id="{DAB2D1BC-6EDA-D136-25FB-EAEBB925DFE9}"/>
            </a:ext>
          </a:extLst>
        </p:cNvPr>
        <p:cNvGrpSpPr/>
        <p:nvPr/>
      </p:nvGrpSpPr>
      <p:grpSpPr>
        <a:xfrm>
          <a:off x="0" y="0"/>
          <a:ext cx="0" cy="0"/>
          <a:chOff x="0" y="0"/>
          <a:chExt cx="0" cy="0"/>
        </a:xfrm>
      </p:grpSpPr>
      <p:sp>
        <p:nvSpPr>
          <p:cNvPr id="2181" name="Google Shape;2181;gf7a39c96bd_0_4048:notes">
            <a:extLst>
              <a:ext uri="{FF2B5EF4-FFF2-40B4-BE49-F238E27FC236}">
                <a16:creationId xmlns:a16="http://schemas.microsoft.com/office/drawing/2014/main" id="{97AF8D48-28AE-8804-0FDA-3DAA763AFD92}"/>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82" name="Google Shape;2182;gf7a39c96bd_0_4048:notes">
            <a:extLst>
              <a:ext uri="{FF2B5EF4-FFF2-40B4-BE49-F238E27FC236}">
                <a16:creationId xmlns:a16="http://schemas.microsoft.com/office/drawing/2014/main" id="{E58EC31F-7185-54DE-7687-9C42192FBDE7}"/>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69531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0">
          <a:extLst>
            <a:ext uri="{FF2B5EF4-FFF2-40B4-BE49-F238E27FC236}">
              <a16:creationId xmlns:a16="http://schemas.microsoft.com/office/drawing/2014/main" id="{8D657DE1-29BE-F7D9-1BD8-97C34330252B}"/>
            </a:ext>
          </a:extLst>
        </p:cNvPr>
        <p:cNvGrpSpPr/>
        <p:nvPr/>
      </p:nvGrpSpPr>
      <p:grpSpPr>
        <a:xfrm>
          <a:off x="0" y="0"/>
          <a:ext cx="0" cy="0"/>
          <a:chOff x="0" y="0"/>
          <a:chExt cx="0" cy="0"/>
        </a:xfrm>
      </p:grpSpPr>
      <p:sp>
        <p:nvSpPr>
          <p:cNvPr id="2181" name="Google Shape;2181;gf7a39c96bd_0_4048:notes">
            <a:extLst>
              <a:ext uri="{FF2B5EF4-FFF2-40B4-BE49-F238E27FC236}">
                <a16:creationId xmlns:a16="http://schemas.microsoft.com/office/drawing/2014/main" id="{21E3B9A9-BC97-AF92-25DC-EAB3A524EDEC}"/>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82" name="Google Shape;2182;gf7a39c96bd_0_4048:notes">
            <a:extLst>
              <a:ext uri="{FF2B5EF4-FFF2-40B4-BE49-F238E27FC236}">
                <a16:creationId xmlns:a16="http://schemas.microsoft.com/office/drawing/2014/main" id="{DC041188-D0D6-394A-4CC3-A2E5C2497A2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18440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0">
          <a:extLst>
            <a:ext uri="{FF2B5EF4-FFF2-40B4-BE49-F238E27FC236}">
              <a16:creationId xmlns:a16="http://schemas.microsoft.com/office/drawing/2014/main" id="{23F8103C-5417-5578-0D10-619C4722D9B7}"/>
            </a:ext>
          </a:extLst>
        </p:cNvPr>
        <p:cNvGrpSpPr/>
        <p:nvPr/>
      </p:nvGrpSpPr>
      <p:grpSpPr>
        <a:xfrm>
          <a:off x="0" y="0"/>
          <a:ext cx="0" cy="0"/>
          <a:chOff x="0" y="0"/>
          <a:chExt cx="0" cy="0"/>
        </a:xfrm>
      </p:grpSpPr>
      <p:sp>
        <p:nvSpPr>
          <p:cNvPr id="2181" name="Google Shape;2181;gf7a39c96bd_0_4048:notes">
            <a:extLst>
              <a:ext uri="{FF2B5EF4-FFF2-40B4-BE49-F238E27FC236}">
                <a16:creationId xmlns:a16="http://schemas.microsoft.com/office/drawing/2014/main" id="{28EA4ADB-6BB5-4BE8-2D6C-7ED351138E7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82" name="Google Shape;2182;gf7a39c96bd_0_4048:notes">
            <a:extLst>
              <a:ext uri="{FF2B5EF4-FFF2-40B4-BE49-F238E27FC236}">
                <a16:creationId xmlns:a16="http://schemas.microsoft.com/office/drawing/2014/main" id="{370AE8A6-05BE-95F5-2D0C-E2487526C36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4580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0">
          <a:extLst>
            <a:ext uri="{FF2B5EF4-FFF2-40B4-BE49-F238E27FC236}">
              <a16:creationId xmlns:a16="http://schemas.microsoft.com/office/drawing/2014/main" id="{E899266A-ED6E-D9DC-4EC0-24067319A9DB}"/>
            </a:ext>
          </a:extLst>
        </p:cNvPr>
        <p:cNvGrpSpPr/>
        <p:nvPr/>
      </p:nvGrpSpPr>
      <p:grpSpPr>
        <a:xfrm>
          <a:off x="0" y="0"/>
          <a:ext cx="0" cy="0"/>
          <a:chOff x="0" y="0"/>
          <a:chExt cx="0" cy="0"/>
        </a:xfrm>
      </p:grpSpPr>
      <p:sp>
        <p:nvSpPr>
          <p:cNvPr id="2181" name="Google Shape;2181;gf7a39c96bd_0_4048:notes">
            <a:extLst>
              <a:ext uri="{FF2B5EF4-FFF2-40B4-BE49-F238E27FC236}">
                <a16:creationId xmlns:a16="http://schemas.microsoft.com/office/drawing/2014/main" id="{B5C4ED78-2D30-0F3F-B4C5-6D5978525671}"/>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82" name="Google Shape;2182;gf7a39c96bd_0_4048:notes">
            <a:extLst>
              <a:ext uri="{FF2B5EF4-FFF2-40B4-BE49-F238E27FC236}">
                <a16:creationId xmlns:a16="http://schemas.microsoft.com/office/drawing/2014/main" id="{331B46B6-2113-910F-997E-6A3E7A8AD998}"/>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82412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0">
          <a:extLst>
            <a:ext uri="{FF2B5EF4-FFF2-40B4-BE49-F238E27FC236}">
              <a16:creationId xmlns:a16="http://schemas.microsoft.com/office/drawing/2014/main" id="{A988669F-3A77-9520-DC8C-8069EE798464}"/>
            </a:ext>
          </a:extLst>
        </p:cNvPr>
        <p:cNvGrpSpPr/>
        <p:nvPr/>
      </p:nvGrpSpPr>
      <p:grpSpPr>
        <a:xfrm>
          <a:off x="0" y="0"/>
          <a:ext cx="0" cy="0"/>
          <a:chOff x="0" y="0"/>
          <a:chExt cx="0" cy="0"/>
        </a:xfrm>
      </p:grpSpPr>
      <p:sp>
        <p:nvSpPr>
          <p:cNvPr id="2181" name="Google Shape;2181;gf7a39c96bd_0_4048:notes">
            <a:extLst>
              <a:ext uri="{FF2B5EF4-FFF2-40B4-BE49-F238E27FC236}">
                <a16:creationId xmlns:a16="http://schemas.microsoft.com/office/drawing/2014/main" id="{51D37996-214D-051E-F976-E4E96283BDF3}"/>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82" name="Google Shape;2182;gf7a39c96bd_0_4048:notes">
            <a:extLst>
              <a:ext uri="{FF2B5EF4-FFF2-40B4-BE49-F238E27FC236}">
                <a16:creationId xmlns:a16="http://schemas.microsoft.com/office/drawing/2014/main" id="{03A133C5-B56E-2C47-55F1-4A628022AE94}"/>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216953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0">
          <a:extLst>
            <a:ext uri="{FF2B5EF4-FFF2-40B4-BE49-F238E27FC236}">
              <a16:creationId xmlns:a16="http://schemas.microsoft.com/office/drawing/2014/main" id="{267EFE8E-D8AF-243C-F8B5-B558E62CEAC1}"/>
            </a:ext>
          </a:extLst>
        </p:cNvPr>
        <p:cNvGrpSpPr/>
        <p:nvPr/>
      </p:nvGrpSpPr>
      <p:grpSpPr>
        <a:xfrm>
          <a:off x="0" y="0"/>
          <a:ext cx="0" cy="0"/>
          <a:chOff x="0" y="0"/>
          <a:chExt cx="0" cy="0"/>
        </a:xfrm>
      </p:grpSpPr>
      <p:sp>
        <p:nvSpPr>
          <p:cNvPr id="2181" name="Google Shape;2181;gf7a39c96bd_0_4048:notes">
            <a:extLst>
              <a:ext uri="{FF2B5EF4-FFF2-40B4-BE49-F238E27FC236}">
                <a16:creationId xmlns:a16="http://schemas.microsoft.com/office/drawing/2014/main" id="{EDB0AF7D-26C9-ED3A-A96D-73A8847DDB8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2182" name="Google Shape;2182;gf7a39c96bd_0_4048:notes">
            <a:extLst>
              <a:ext uri="{FF2B5EF4-FFF2-40B4-BE49-F238E27FC236}">
                <a16:creationId xmlns:a16="http://schemas.microsoft.com/office/drawing/2014/main" id="{A9950DC2-A2F7-C141-4DB1-87CB9B920E4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1513275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
        <p:nvSpPr>
          <p:cNvPr id="8" name="Marcador de posición de imagen 7">
            <a:extLst>
              <a:ext uri="{FF2B5EF4-FFF2-40B4-BE49-F238E27FC236}">
                <a16:creationId xmlns:a16="http://schemas.microsoft.com/office/drawing/2014/main" id="{F2BEA3C9-3A77-F822-2AAC-6D82ECC51AC4}"/>
              </a:ext>
            </a:extLst>
          </p:cNvPr>
          <p:cNvSpPr>
            <a:spLocks noGrp="1"/>
          </p:cNvSpPr>
          <p:nvPr>
            <p:ph type="pic" sz="quarter" idx="13"/>
          </p:nvPr>
        </p:nvSpPr>
        <p:spPr>
          <a:xfrm>
            <a:off x="1" y="375392"/>
            <a:ext cx="11058258" cy="6042500"/>
          </a:xfrm>
        </p:spPr>
        <p:txBody>
          <a:bodyPr/>
          <a:lstStyle/>
          <a:p>
            <a:r>
              <a:rPr lang="es-ES"/>
              <a:t>Haga clic en el icono para agregar una imagen</a:t>
            </a:r>
            <a:endParaRPr lang="es-CO"/>
          </a:p>
        </p:txBody>
      </p:sp>
      <p:sp>
        <p:nvSpPr>
          <p:cNvPr id="2" name="Title 1"/>
          <p:cNvSpPr>
            <a:spLocks noGrp="1"/>
          </p:cNvSpPr>
          <p:nvPr>
            <p:ph type="ctrTitle"/>
          </p:nvPr>
        </p:nvSpPr>
        <p:spPr>
          <a:xfrm>
            <a:off x="838200" y="1455649"/>
            <a:ext cx="9144000" cy="2387600"/>
          </a:xfrm>
        </p:spPr>
        <p:txBody>
          <a:bodyPr anchor="b"/>
          <a:lstStyle>
            <a:lvl1pPr algn="l">
              <a:lnSpc>
                <a:spcPct val="100000"/>
              </a:lnSpc>
              <a:defRPr sz="6000"/>
            </a:lvl1pPr>
          </a:lstStyle>
          <a:p>
            <a:r>
              <a:rPr lang="es-ES"/>
              <a:t>Haga clic para modificar el estilo de título del patrón</a:t>
            </a:r>
            <a:endParaRPr lang="en-US"/>
          </a:p>
        </p:txBody>
      </p:sp>
      <p:sp>
        <p:nvSpPr>
          <p:cNvPr id="3" name="Subtitle 2"/>
          <p:cNvSpPr>
            <a:spLocks noGrp="1"/>
          </p:cNvSpPr>
          <p:nvPr>
            <p:ph type="subTitle" idx="1"/>
          </p:nvPr>
        </p:nvSpPr>
        <p:spPr>
          <a:xfrm>
            <a:off x="838200" y="3935324"/>
            <a:ext cx="9144000" cy="1655762"/>
          </a:xfrm>
        </p:spPr>
        <p:txBody>
          <a:bodyPr/>
          <a:lstStyle>
            <a:lvl1pPr marL="0" indent="0" algn="l">
              <a:lnSpc>
                <a:spcPct val="100000"/>
              </a:lnSpc>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a:p>
        </p:txBody>
      </p:sp>
      <p:sp>
        <p:nvSpPr>
          <p:cNvPr id="4" name="Date Placeholder 3"/>
          <p:cNvSpPr>
            <a:spLocks noGrp="1"/>
          </p:cNvSpPr>
          <p:nvPr>
            <p:ph type="dt" sz="half" idx="10"/>
          </p:nvPr>
        </p:nvSpPr>
        <p:spPr/>
        <p:txBody>
          <a:bodyPr/>
          <a:lstStyle/>
          <a:p>
            <a:fld id="{D2DF536D-6FEE-794E-9757-79D6F97E9EC3}" type="datetimeFigureOut">
              <a:rPr lang="es-CO" smtClean="0"/>
              <a:t>7/04/2026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276259199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2DF536D-6FEE-794E-9757-79D6F97E9EC3}" type="datetimeFigureOut">
              <a:rPr lang="es-CO" smtClean="0"/>
              <a:t>7/04/2026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8195021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2DF536D-6FEE-794E-9757-79D6F97E9EC3}" type="datetimeFigureOut">
              <a:rPr lang="es-CO" smtClean="0"/>
              <a:t>7/04/2026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13359262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838199" y="530226"/>
            <a:ext cx="10220057" cy="469900"/>
          </a:xfrm>
        </p:spPr>
        <p:txBody>
          <a:bodyPr>
            <a:normAutofit/>
          </a:bodyPr>
          <a:lstStyle>
            <a:lvl1pPr>
              <a:defRPr sz="3200">
                <a:solidFill>
                  <a:schemeClr val="tx2"/>
                </a:solidFill>
              </a:defRPr>
            </a:lvl1pPr>
          </a:lstStyle>
          <a:p>
            <a:r>
              <a:rPr lang="es-ES"/>
              <a:t>Haga clic para modificar el estilo de título del patrón</a:t>
            </a:r>
            <a:endParaRPr lang="en-US"/>
          </a:p>
        </p:txBody>
      </p:sp>
      <p:sp>
        <p:nvSpPr>
          <p:cNvPr id="3" name="Content Placeholder 2"/>
          <p:cNvSpPr>
            <a:spLocks noGrp="1"/>
          </p:cNvSpPr>
          <p:nvPr>
            <p:ph idx="1"/>
          </p:nvPr>
        </p:nvSpPr>
        <p:spPr>
          <a:xfrm>
            <a:off x="838200" y="1825625"/>
            <a:ext cx="10220058"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10"/>
          </p:nvPr>
        </p:nvSpPr>
        <p:spPr/>
        <p:txBody>
          <a:bodyPr/>
          <a:lstStyle/>
          <a:p>
            <a:fld id="{D2DF536D-6FEE-794E-9757-79D6F97E9EC3}" type="datetimeFigureOut">
              <a:rPr lang="es-CO" smtClean="0"/>
              <a:t>7/04/2026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
        <p:nvSpPr>
          <p:cNvPr id="7" name="Rectángulo redondeado 6">
            <a:extLst>
              <a:ext uri="{FF2B5EF4-FFF2-40B4-BE49-F238E27FC236}">
                <a16:creationId xmlns:a16="http://schemas.microsoft.com/office/drawing/2014/main" id="{94215EB2-14A5-3F9D-3D17-2065963F17BE}"/>
              </a:ext>
            </a:extLst>
          </p:cNvPr>
          <p:cNvSpPr/>
          <p:nvPr userDrawn="1"/>
        </p:nvSpPr>
        <p:spPr>
          <a:xfrm>
            <a:off x="647700" y="530226"/>
            <a:ext cx="61593" cy="46990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905686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pic>
        <p:nvPicPr>
          <p:cNvPr id="7" name="Imagen 6">
            <a:extLst>
              <a:ext uri="{FF2B5EF4-FFF2-40B4-BE49-F238E27FC236}">
                <a16:creationId xmlns:a16="http://schemas.microsoft.com/office/drawing/2014/main" id="{6758605E-9CF6-CB3B-FCAD-711897CBE35E}"/>
              </a:ext>
            </a:extLst>
          </p:cNvPr>
          <p:cNvPicPr>
            <a:picLocks noChangeAspect="1"/>
          </p:cNvPicPr>
          <p:nvPr userDrawn="1"/>
        </p:nvPicPr>
        <p:blipFill rotWithShape="1">
          <a:blip r:embed="rId2">
            <a:lum bright="70000" contrast="-70000"/>
            <a:alphaModFix amt="20000"/>
          </a:blip>
          <a:srcRect l="50000"/>
          <a:stretch/>
        </p:blipFill>
        <p:spPr>
          <a:xfrm>
            <a:off x="0" y="136525"/>
            <a:ext cx="3058059" cy="6727729"/>
          </a:xfrm>
          <a:prstGeom prst="rect">
            <a:avLst/>
          </a:prstGeom>
        </p:spPr>
      </p:pic>
      <p:sp>
        <p:nvSpPr>
          <p:cNvPr id="2" name="Title 1"/>
          <p:cNvSpPr>
            <a:spLocks noGrp="1"/>
          </p:cNvSpPr>
          <p:nvPr>
            <p:ph type="title"/>
          </p:nvPr>
        </p:nvSpPr>
        <p:spPr>
          <a:xfrm>
            <a:off x="831850" y="1709738"/>
            <a:ext cx="10226408" cy="2852737"/>
          </a:xfrm>
        </p:spPr>
        <p:txBody>
          <a:bodyPr anchor="b"/>
          <a:lstStyle>
            <a:lvl1pPr>
              <a:defRPr sz="6000">
                <a:solidFill>
                  <a:schemeClr val="tx2"/>
                </a:solidFill>
              </a:defRPr>
            </a:lvl1pPr>
          </a:lstStyle>
          <a:p>
            <a:r>
              <a:rPr lang="es-ES"/>
              <a:t>Haga clic para modificar el estilo de título del patrón</a:t>
            </a:r>
            <a:endParaRPr lang="en-US"/>
          </a:p>
        </p:txBody>
      </p:sp>
      <p:sp>
        <p:nvSpPr>
          <p:cNvPr id="3" name="Text Placeholder 2"/>
          <p:cNvSpPr>
            <a:spLocks noGrp="1"/>
          </p:cNvSpPr>
          <p:nvPr>
            <p:ph type="body" idx="1"/>
          </p:nvPr>
        </p:nvSpPr>
        <p:spPr>
          <a:xfrm>
            <a:off x="831850" y="4589463"/>
            <a:ext cx="10226408" cy="429577"/>
          </a:xfrm>
        </p:spPr>
        <p:txBody>
          <a:bodyPr/>
          <a:lstStyle>
            <a:lvl1pPr marL="0" indent="0">
              <a:buNone/>
              <a:defRPr sz="2400">
                <a:solidFill>
                  <a:schemeClr val="tx1">
                    <a:lumMod val="9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D2DF536D-6FEE-794E-9757-79D6F97E9EC3}" type="datetimeFigureOut">
              <a:rPr lang="es-CO" smtClean="0"/>
              <a:t>7/04/2026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4035168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a:xfrm>
            <a:off x="838200" y="476220"/>
            <a:ext cx="9767131" cy="626187"/>
          </a:xfrm>
        </p:spPr>
        <p:txBody>
          <a:bodyPr>
            <a:normAutofit/>
          </a:bodyPr>
          <a:lstStyle>
            <a:lvl1pPr>
              <a:defRPr sz="3200">
                <a:solidFill>
                  <a:schemeClr val="tx2"/>
                </a:solidFill>
              </a:defRPr>
            </a:lvl1pPr>
          </a:lstStyle>
          <a:p>
            <a:r>
              <a:rPr lang="es-ES"/>
              <a:t>Haga clic para modificar el estilo de título del patrón</a:t>
            </a:r>
            <a:endParaRPr lang="en-US"/>
          </a:p>
        </p:txBody>
      </p:sp>
      <p:sp>
        <p:nvSpPr>
          <p:cNvPr id="3" name="Date Placeholder 2"/>
          <p:cNvSpPr>
            <a:spLocks noGrp="1"/>
          </p:cNvSpPr>
          <p:nvPr>
            <p:ph type="dt" sz="half" idx="10"/>
          </p:nvPr>
        </p:nvSpPr>
        <p:spPr/>
        <p:txBody>
          <a:bodyPr/>
          <a:lstStyle/>
          <a:p>
            <a:fld id="{D2DF536D-6FEE-794E-9757-79D6F97E9EC3}" type="datetimeFigureOut">
              <a:rPr lang="es-CO" smtClean="0"/>
              <a:t>7/04/2026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C2ABC5A6-62EE-9E4F-89DF-4B9629A6C844}" type="slidenum">
              <a:rPr lang="es-CO" smtClean="0"/>
              <a:t>‹Nº›</a:t>
            </a:fld>
            <a:endParaRPr lang="es-CO"/>
          </a:p>
        </p:txBody>
      </p:sp>
      <p:sp>
        <p:nvSpPr>
          <p:cNvPr id="8" name="Rectángulo redondeado 7">
            <a:extLst>
              <a:ext uri="{FF2B5EF4-FFF2-40B4-BE49-F238E27FC236}">
                <a16:creationId xmlns:a16="http://schemas.microsoft.com/office/drawing/2014/main" id="{922074FE-CF7A-1D2B-72D7-D8CC0024A636}"/>
              </a:ext>
            </a:extLst>
          </p:cNvPr>
          <p:cNvSpPr/>
          <p:nvPr userDrawn="1"/>
        </p:nvSpPr>
        <p:spPr>
          <a:xfrm>
            <a:off x="647700" y="530226"/>
            <a:ext cx="61593" cy="46990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20070573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DF536D-6FEE-794E-9757-79D6F97E9EC3}" type="datetimeFigureOut">
              <a:rPr lang="es-CO" smtClean="0"/>
              <a:t>7/04/2026</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1617168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7" y="457200"/>
            <a:ext cx="10156877" cy="650240"/>
          </a:xfrm>
        </p:spPr>
        <p:txBody>
          <a:bodyPr anchor="b"/>
          <a:lstStyle>
            <a:lvl1pPr>
              <a:defRPr sz="3200">
                <a:solidFill>
                  <a:schemeClr val="tx2"/>
                </a:solidFill>
              </a:defRPr>
            </a:lvl1pPr>
          </a:lstStyle>
          <a:p>
            <a:r>
              <a:rPr lang="es-ES"/>
              <a:t>Haga clic para modificar el estilo de título del patrón</a:t>
            </a:r>
            <a:endParaRPr lang="en-US"/>
          </a:p>
        </p:txBody>
      </p:sp>
      <p:sp>
        <p:nvSpPr>
          <p:cNvPr id="3" name="Content Placeholder 2"/>
          <p:cNvSpPr>
            <a:spLocks noGrp="1"/>
          </p:cNvSpPr>
          <p:nvPr>
            <p:ph idx="1"/>
          </p:nvPr>
        </p:nvSpPr>
        <p:spPr>
          <a:xfrm>
            <a:off x="5183188" y="2057400"/>
            <a:ext cx="5813476" cy="38036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2DF536D-6FEE-794E-9757-79D6F97E9EC3}" type="datetimeFigureOut">
              <a:rPr lang="es-CO" smtClean="0"/>
              <a:t>7/04/2026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2ABC5A6-62EE-9E4F-89DF-4B9629A6C844}" type="slidenum">
              <a:rPr lang="es-CO" smtClean="0"/>
              <a:t>‹Nº›</a:t>
            </a:fld>
            <a:endParaRPr lang="es-CO"/>
          </a:p>
        </p:txBody>
      </p:sp>
      <p:sp>
        <p:nvSpPr>
          <p:cNvPr id="8" name="Rectángulo redondeado 7">
            <a:extLst>
              <a:ext uri="{FF2B5EF4-FFF2-40B4-BE49-F238E27FC236}">
                <a16:creationId xmlns:a16="http://schemas.microsoft.com/office/drawing/2014/main" id="{407F56E8-256C-CF59-E7C9-A50799F845F3}"/>
              </a:ext>
            </a:extLst>
          </p:cNvPr>
          <p:cNvSpPr/>
          <p:nvPr userDrawn="1"/>
        </p:nvSpPr>
        <p:spPr>
          <a:xfrm>
            <a:off x="647700" y="530226"/>
            <a:ext cx="61593" cy="469900"/>
          </a:xfrm>
          <a:prstGeom prst="roundRect">
            <a:avLst>
              <a:gd name="adj" fmla="val 50000"/>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1336711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Date Placeholder 4"/>
          <p:cNvSpPr>
            <a:spLocks noGrp="1"/>
          </p:cNvSpPr>
          <p:nvPr>
            <p:ph type="dt" sz="half" idx="10"/>
          </p:nvPr>
        </p:nvSpPr>
        <p:spPr/>
        <p:txBody>
          <a:bodyPr/>
          <a:lstStyle/>
          <a:p>
            <a:fld id="{D2DF536D-6FEE-794E-9757-79D6F97E9EC3}" type="datetimeFigureOut">
              <a:rPr lang="es-CO" smtClean="0"/>
              <a:t>7/04/2026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1650996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7" name="Date Placeholder 6"/>
          <p:cNvSpPr>
            <a:spLocks noGrp="1"/>
          </p:cNvSpPr>
          <p:nvPr>
            <p:ph type="dt" sz="half" idx="10"/>
          </p:nvPr>
        </p:nvSpPr>
        <p:spPr/>
        <p:txBody>
          <a:bodyPr/>
          <a:lstStyle/>
          <a:p>
            <a:fld id="{D2DF536D-6FEE-794E-9757-79D6F97E9EC3}" type="datetimeFigureOut">
              <a:rPr lang="es-CO" smtClean="0"/>
              <a:t>7/04/2026</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2041938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D2DF536D-6FEE-794E-9757-79D6F97E9EC3}" type="datetimeFigureOut">
              <a:rPr lang="es-CO" smtClean="0"/>
              <a:t>7/04/2026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C2ABC5A6-62EE-9E4F-89DF-4B9629A6C844}" type="slidenum">
              <a:rPr lang="es-CO" smtClean="0"/>
              <a:t>‹Nº›</a:t>
            </a:fld>
            <a:endParaRPr lang="es-CO"/>
          </a:p>
        </p:txBody>
      </p:sp>
    </p:spTree>
    <p:extLst>
      <p:ext uri="{BB962C8B-B14F-4D97-AF65-F5344CB8AC3E}">
        <p14:creationId xmlns:p14="http://schemas.microsoft.com/office/powerpoint/2010/main" val="3461610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154541" cy="1325563"/>
          </a:xfrm>
          <a:prstGeom prst="rect">
            <a:avLst/>
          </a:prstGeom>
        </p:spPr>
        <p:txBody>
          <a:bodyPr vert="horz" lIns="91440" tIns="45720" rIns="91440" bIns="45720" rtlCol="0" anchor="ctr">
            <a:normAutofit/>
          </a:bodyPr>
          <a:lstStyle/>
          <a:p>
            <a:r>
              <a:rPr lang="es-ES"/>
              <a:t>Haga clic para modificar el estilo de título del patrón</a:t>
            </a:r>
            <a:endParaRPr lang="en-US"/>
          </a:p>
        </p:txBody>
      </p:sp>
      <p:sp>
        <p:nvSpPr>
          <p:cNvPr id="3" name="Text Placeholder 2"/>
          <p:cNvSpPr>
            <a:spLocks noGrp="1"/>
          </p:cNvSpPr>
          <p:nvPr>
            <p:ph type="body" idx="1"/>
          </p:nvPr>
        </p:nvSpPr>
        <p:spPr>
          <a:xfrm>
            <a:off x="838200" y="1825625"/>
            <a:ext cx="10154541"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4" name="Date Placeholder 3"/>
          <p:cNvSpPr>
            <a:spLocks noGrp="1"/>
          </p:cNvSpPr>
          <p:nvPr>
            <p:ph type="dt" sz="half" idx="2"/>
          </p:nvPr>
        </p:nvSpPr>
        <p:spPr>
          <a:xfrm>
            <a:off x="838200" y="6417892"/>
            <a:ext cx="2743200" cy="303583"/>
          </a:xfrm>
          <a:prstGeom prst="rect">
            <a:avLst/>
          </a:prstGeom>
        </p:spPr>
        <p:txBody>
          <a:bodyPr vert="horz" lIns="91440" tIns="45720" rIns="91440" bIns="45720" rtlCol="0" anchor="ctr"/>
          <a:lstStyle>
            <a:lvl1pPr algn="l">
              <a:defRPr sz="900" spc="6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fld id="{D2DF536D-6FEE-794E-9757-79D6F97E9EC3}" type="datetimeFigureOut">
              <a:rPr lang="es-CO" smtClean="0"/>
              <a:pPr/>
              <a:t>7/04/2026</a:t>
            </a:fld>
            <a:endParaRPr lang="es-CO"/>
          </a:p>
        </p:txBody>
      </p:sp>
      <p:sp>
        <p:nvSpPr>
          <p:cNvPr id="5" name="Footer Placeholder 4"/>
          <p:cNvSpPr>
            <a:spLocks noGrp="1"/>
          </p:cNvSpPr>
          <p:nvPr>
            <p:ph type="ftr" sz="quarter" idx="3"/>
          </p:nvPr>
        </p:nvSpPr>
        <p:spPr>
          <a:xfrm>
            <a:off x="4038600" y="6417892"/>
            <a:ext cx="4114800" cy="303583"/>
          </a:xfrm>
          <a:prstGeom prst="rect">
            <a:avLst/>
          </a:prstGeom>
        </p:spPr>
        <p:txBody>
          <a:bodyPr vert="horz" lIns="91440" tIns="45720" rIns="91440" bIns="45720" rtlCol="0" anchor="ctr"/>
          <a:lstStyle>
            <a:lvl1pPr algn="ctr">
              <a:defRPr sz="900" spc="6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endParaRPr lang="es-CO"/>
          </a:p>
        </p:txBody>
      </p:sp>
      <p:sp>
        <p:nvSpPr>
          <p:cNvPr id="6" name="Slide Number Placeholder 5"/>
          <p:cNvSpPr>
            <a:spLocks noGrp="1"/>
          </p:cNvSpPr>
          <p:nvPr>
            <p:ph type="sldNum" sz="quarter" idx="4"/>
          </p:nvPr>
        </p:nvSpPr>
        <p:spPr>
          <a:xfrm>
            <a:off x="8610600" y="6417892"/>
            <a:ext cx="2447658" cy="303583"/>
          </a:xfrm>
          <a:prstGeom prst="rect">
            <a:avLst/>
          </a:prstGeom>
        </p:spPr>
        <p:txBody>
          <a:bodyPr vert="horz" lIns="91440" tIns="45720" rIns="91440" bIns="45720" rtlCol="0" anchor="ctr"/>
          <a:lstStyle>
            <a:lvl1pPr algn="r">
              <a:defRPr sz="900" spc="600">
                <a:solidFill>
                  <a:schemeClr val="tx1">
                    <a:tint val="75000"/>
                  </a:schemeClr>
                </a:solidFill>
                <a:latin typeface="Verdana" panose="020B0604030504040204" pitchFamily="34" charset="0"/>
                <a:ea typeface="Verdana" panose="020B0604030504040204" pitchFamily="34" charset="0"/>
                <a:cs typeface="Verdana" panose="020B0604030504040204" pitchFamily="34" charset="0"/>
              </a:defRPr>
            </a:lvl1pPr>
          </a:lstStyle>
          <a:p>
            <a:fld id="{C2ABC5A6-62EE-9E4F-89DF-4B9629A6C844}" type="slidenum">
              <a:rPr lang="es-CO" smtClean="0"/>
              <a:pPr/>
              <a:t>‹Nº›</a:t>
            </a:fld>
            <a:endParaRPr lang="es-CO"/>
          </a:p>
        </p:txBody>
      </p:sp>
      <p:pic>
        <p:nvPicPr>
          <p:cNvPr id="7" name="Imagen 6">
            <a:extLst>
              <a:ext uri="{FF2B5EF4-FFF2-40B4-BE49-F238E27FC236}">
                <a16:creationId xmlns:a16="http://schemas.microsoft.com/office/drawing/2014/main" id="{E7AC5E44-7F07-B034-147E-FF40BF8D4FE4}"/>
              </a:ext>
            </a:extLst>
          </p:cNvPr>
          <p:cNvPicPr>
            <a:picLocks noChangeAspect="1"/>
          </p:cNvPicPr>
          <p:nvPr userDrawn="1"/>
        </p:nvPicPr>
        <p:blipFill>
          <a:blip r:embed="rId13"/>
          <a:stretch>
            <a:fillRect/>
          </a:stretch>
        </p:blipFill>
        <p:spPr>
          <a:xfrm>
            <a:off x="11353800" y="365125"/>
            <a:ext cx="580426" cy="489040"/>
          </a:xfrm>
          <a:prstGeom prst="rect">
            <a:avLst/>
          </a:prstGeom>
        </p:spPr>
      </p:pic>
      <p:pic>
        <p:nvPicPr>
          <p:cNvPr id="20" name="Imagen 19">
            <a:extLst>
              <a:ext uri="{FF2B5EF4-FFF2-40B4-BE49-F238E27FC236}">
                <a16:creationId xmlns:a16="http://schemas.microsoft.com/office/drawing/2014/main" id="{44A2A098-90B2-F149-406C-9E7E81B9908D}"/>
              </a:ext>
            </a:extLst>
          </p:cNvPr>
          <p:cNvPicPr>
            <a:picLocks noChangeAspect="1"/>
          </p:cNvPicPr>
          <p:nvPr userDrawn="1"/>
        </p:nvPicPr>
        <p:blipFill>
          <a:blip r:embed="rId14"/>
          <a:stretch>
            <a:fillRect/>
          </a:stretch>
        </p:blipFill>
        <p:spPr>
          <a:xfrm rot="5400000" flipV="1">
            <a:off x="11778431" y="6444432"/>
            <a:ext cx="761623" cy="65516"/>
          </a:xfrm>
          <a:prstGeom prst="rect">
            <a:avLst/>
          </a:prstGeom>
        </p:spPr>
      </p:pic>
    </p:spTree>
    <p:extLst>
      <p:ext uri="{BB962C8B-B14F-4D97-AF65-F5344CB8AC3E}">
        <p14:creationId xmlns:p14="http://schemas.microsoft.com/office/powerpoint/2010/main" val="12005858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6" r:id="rId4"/>
    <p:sldLayoutId id="2147483667" r:id="rId5"/>
    <p:sldLayoutId id="2147483668" r:id="rId6"/>
    <p:sldLayoutId id="2147483664" r:id="rId7"/>
    <p:sldLayoutId id="2147483665"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0" kern="1200">
          <a:solidFill>
            <a:schemeClr val="tx1"/>
          </a:solidFill>
          <a:latin typeface="Nunito" pitchFamily="2" charset="77"/>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1"/>
          <p:cNvSpPr>
            <a:spLocks noGrp="1"/>
          </p:cNvSpPr>
          <p:nvPr>
            <p:ph type="pic" sz="quarter" idx="13"/>
          </p:nvPr>
        </p:nvSpPr>
        <p:spPr/>
        <p:txBody>
          <a:bodyPr/>
          <a:lstStyle/>
          <a:p>
            <a:endParaRPr lang="es-CO"/>
          </a:p>
        </p:txBody>
      </p:sp>
      <p:pic>
        <p:nvPicPr>
          <p:cNvPr id="9" name="Imagen 8">
            <a:extLst>
              <a:ext uri="{FF2B5EF4-FFF2-40B4-BE49-F238E27FC236}">
                <a16:creationId xmlns:a16="http://schemas.microsoft.com/office/drawing/2014/main" id="{CF4A49C2-F044-383B-1E15-A04281AA08C7}"/>
              </a:ext>
            </a:extLst>
          </p:cNvPr>
          <p:cNvPicPr>
            <a:picLocks noChangeAspect="1"/>
          </p:cNvPicPr>
          <p:nvPr/>
        </p:nvPicPr>
        <p:blipFill rotWithShape="1">
          <a:blip r:embed="rId2"/>
          <a:srcRect t="9197" b="9197"/>
          <a:stretch/>
        </p:blipFill>
        <p:spPr>
          <a:xfrm>
            <a:off x="0" y="367216"/>
            <a:ext cx="11058259" cy="6050676"/>
          </a:xfrm>
          <a:prstGeom prst="rect">
            <a:avLst/>
          </a:prstGeom>
        </p:spPr>
      </p:pic>
      <p:sp>
        <p:nvSpPr>
          <p:cNvPr id="12" name="Rectángulo 11">
            <a:extLst>
              <a:ext uri="{FF2B5EF4-FFF2-40B4-BE49-F238E27FC236}">
                <a16:creationId xmlns:a16="http://schemas.microsoft.com/office/drawing/2014/main" id="{A4F902B5-52AE-22C3-B51B-D41ADA57E441}"/>
              </a:ext>
            </a:extLst>
          </p:cNvPr>
          <p:cNvSpPr/>
          <p:nvPr/>
        </p:nvSpPr>
        <p:spPr>
          <a:xfrm>
            <a:off x="-2" y="4657200"/>
            <a:ext cx="5413831" cy="1159159"/>
          </a:xfrm>
          <a:prstGeom prst="rect">
            <a:avLst/>
          </a:prstGeom>
          <a:solidFill>
            <a:schemeClr val="bg2">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CuadroTexto 13">
            <a:extLst>
              <a:ext uri="{FF2B5EF4-FFF2-40B4-BE49-F238E27FC236}">
                <a16:creationId xmlns:a16="http://schemas.microsoft.com/office/drawing/2014/main" id="{DBD18A3E-BE2C-C4E8-2238-E739B252BA07}"/>
              </a:ext>
            </a:extLst>
          </p:cNvPr>
          <p:cNvSpPr txBox="1"/>
          <p:nvPr/>
        </p:nvSpPr>
        <p:spPr>
          <a:xfrm rot="5400000">
            <a:off x="10702659" y="5851074"/>
            <a:ext cx="1077488" cy="366288"/>
          </a:xfrm>
          <a:prstGeom prst="rect">
            <a:avLst/>
          </a:prstGeom>
          <a:noFill/>
        </p:spPr>
        <p:txBody>
          <a:bodyPr wrap="square" rtlCol="0">
            <a:spAutoFit/>
          </a:bodyPr>
          <a:lstStyle/>
          <a:p>
            <a:r>
              <a:rPr lang="es-CO" spc="600">
                <a:latin typeface="Nunito" pitchFamily="2" charset="77"/>
              </a:rPr>
              <a:t>2026</a:t>
            </a:r>
          </a:p>
        </p:txBody>
      </p:sp>
      <p:sp>
        <p:nvSpPr>
          <p:cNvPr id="6" name="TextBox 18">
            <a:extLst>
              <a:ext uri="{FF2B5EF4-FFF2-40B4-BE49-F238E27FC236}">
                <a16:creationId xmlns:a16="http://schemas.microsoft.com/office/drawing/2014/main" id="{02D3A23A-210A-354E-8333-8E07368939AC}"/>
              </a:ext>
            </a:extLst>
          </p:cNvPr>
          <p:cNvSpPr txBox="1"/>
          <p:nvPr/>
        </p:nvSpPr>
        <p:spPr>
          <a:xfrm>
            <a:off x="814026" y="1075417"/>
            <a:ext cx="9995044"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sz="4800" b="1">
                <a:solidFill>
                  <a:prstClr val="white"/>
                </a:solidFill>
                <a:latin typeface="Nunito Sans 10pt Black" pitchFamily="2" charset="0"/>
                <a:ea typeface="Verdana" panose="020B0604030504040204" pitchFamily="34" charset="0"/>
              </a:rPr>
              <a:t>Dirección de otras prestaciones</a:t>
            </a:r>
          </a:p>
        </p:txBody>
      </p:sp>
      <p:sp>
        <p:nvSpPr>
          <p:cNvPr id="7" name="TextBox 29">
            <a:extLst>
              <a:ext uri="{FF2B5EF4-FFF2-40B4-BE49-F238E27FC236}">
                <a16:creationId xmlns:a16="http://schemas.microsoft.com/office/drawing/2014/main" id="{42AB67B7-5189-5F4E-B7B3-7B6063C077DB}"/>
              </a:ext>
            </a:extLst>
          </p:cNvPr>
          <p:cNvSpPr txBox="1"/>
          <p:nvPr/>
        </p:nvSpPr>
        <p:spPr>
          <a:xfrm>
            <a:off x="814026" y="4462734"/>
            <a:ext cx="8715848" cy="954107"/>
          </a:xfrm>
          <a:prstGeom prst="rect">
            <a:avLst/>
          </a:prstGeom>
          <a:noFill/>
        </p:spPr>
        <p:txBody>
          <a:bodyPr wrap="none" rtlCol="0">
            <a:spAutoFit/>
          </a:bodyPr>
          <a:lstStyle/>
          <a:p>
            <a:pPr lvl="0" defTabSz="914400">
              <a:defRPr/>
            </a:pPr>
            <a:r>
              <a:rPr lang="en-US" sz="2800" b="1" dirty="0">
                <a:solidFill>
                  <a:prstClr val="white"/>
                </a:solidFill>
                <a:latin typeface="Nunito" panose="020B0604020202020204" charset="0"/>
                <a:ea typeface="Verdana" panose="020B0604030504040204" pitchFamily="34" charset="0"/>
              </a:rPr>
              <a:t>CENTRAL DE ESPECIALIDADES HOSPITALARIAS </a:t>
            </a:r>
          </a:p>
          <a:p>
            <a:pPr lvl="0" defTabSz="914400">
              <a:defRPr/>
            </a:pPr>
            <a:r>
              <a:rPr lang="en-US" sz="2800" b="1" dirty="0">
                <a:solidFill>
                  <a:prstClr val="white"/>
                </a:solidFill>
                <a:latin typeface="Nunito" panose="020B0604020202020204" charset="0"/>
                <a:ea typeface="Verdana" panose="020B0604030504040204" pitchFamily="34" charset="0"/>
              </a:rPr>
              <a:t>Y QUIRÚRGICAS S.A.S</a:t>
            </a:r>
            <a:endParaRPr kumimoji="0" lang="en-CO" sz="2800" b="1" i="0" u="none" strike="noStrike" kern="1200" cap="none" normalizeH="0" baseline="0" noProof="0" dirty="0">
              <a:ln>
                <a:noFill/>
              </a:ln>
              <a:solidFill>
                <a:prstClr val="white"/>
              </a:solidFill>
              <a:effectLst/>
              <a:uLnTx/>
              <a:uFillTx/>
              <a:latin typeface="Nunito" panose="020B0604020202020204" charset="0"/>
              <a:ea typeface="Verdana" panose="020B0604030504040204" pitchFamily="34" charset="0"/>
            </a:endParaRPr>
          </a:p>
        </p:txBody>
      </p:sp>
      <p:sp>
        <p:nvSpPr>
          <p:cNvPr id="8" name="TextBox 29">
            <a:extLst>
              <a:ext uri="{FF2B5EF4-FFF2-40B4-BE49-F238E27FC236}">
                <a16:creationId xmlns:a16="http://schemas.microsoft.com/office/drawing/2014/main" id="{18B1E389-3C7A-4B7F-7CB0-2D0F1C7D332C}"/>
              </a:ext>
            </a:extLst>
          </p:cNvPr>
          <p:cNvSpPr txBox="1"/>
          <p:nvPr/>
        </p:nvSpPr>
        <p:spPr>
          <a:xfrm>
            <a:off x="814026" y="5294296"/>
            <a:ext cx="2948243"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ES" sz="2000" i="0" u="none" strike="noStrike" kern="1200" cap="none" spc="600" normalizeH="0" baseline="0" noProof="0" dirty="0">
                <a:ln>
                  <a:noFill/>
                </a:ln>
                <a:solidFill>
                  <a:prstClr val="white"/>
                </a:solidFill>
                <a:effectLst/>
                <a:uLnTx/>
                <a:uFillTx/>
                <a:latin typeface="Nunito" panose="020B0604020202020204" charset="0"/>
                <a:ea typeface="Verdana" panose="020B0604030504040204" pitchFamily="34" charset="0"/>
              </a:rPr>
              <a:t>20 marzo 2026</a:t>
            </a:r>
            <a:endParaRPr kumimoji="0" lang="en-CO" sz="2000" i="0" u="none" strike="noStrike" kern="1200" cap="none" spc="600" normalizeH="0" baseline="0" noProof="0" dirty="0">
              <a:ln>
                <a:noFill/>
              </a:ln>
              <a:solidFill>
                <a:prstClr val="white"/>
              </a:solidFill>
              <a:effectLst/>
              <a:uLnTx/>
              <a:uFillTx/>
              <a:latin typeface="Nunito" panose="020B0604020202020204" charset="0"/>
              <a:ea typeface="Verdana" panose="020B0604030504040204" pitchFamily="34" charset="0"/>
            </a:endParaRPr>
          </a:p>
        </p:txBody>
      </p:sp>
      <p:sp>
        <p:nvSpPr>
          <p:cNvPr id="3" name="Rectángulo 2"/>
          <p:cNvSpPr/>
          <p:nvPr/>
        </p:nvSpPr>
        <p:spPr>
          <a:xfrm>
            <a:off x="814026" y="1692153"/>
            <a:ext cx="2730235" cy="523220"/>
          </a:xfrm>
          <a:prstGeom prst="rect">
            <a:avLst/>
          </a:prstGeom>
        </p:spPr>
        <p:txBody>
          <a:bodyPr wrap="none">
            <a:spAutoFit/>
          </a:bodyPr>
          <a:lstStyle/>
          <a:p>
            <a:pPr lvl="0" defTabSz="914400">
              <a:defRPr/>
            </a:pPr>
            <a:r>
              <a:rPr lang="es-ES" sz="2800" b="1">
                <a:solidFill>
                  <a:prstClr val="white"/>
                </a:solidFill>
                <a:latin typeface="Nunito Sans 10pt Black" pitchFamily="2" charset="0"/>
                <a:ea typeface="Verdana" panose="020B0604030504040204" pitchFamily="34" charset="0"/>
              </a:rPr>
              <a:t>(DOP) ADRES</a:t>
            </a:r>
            <a:endParaRPr lang="en-CO" sz="2800" b="1">
              <a:solidFill>
                <a:prstClr val="white"/>
              </a:solidFill>
              <a:latin typeface="Nunito Sans 10pt Black" pitchFamily="2" charset="0"/>
              <a:ea typeface="Verdana" panose="020B0604030504040204" pitchFamily="34" charset="0"/>
            </a:endParaRPr>
          </a:p>
        </p:txBody>
      </p:sp>
    </p:spTree>
    <p:extLst>
      <p:ext uri="{BB962C8B-B14F-4D97-AF65-F5344CB8AC3E}">
        <p14:creationId xmlns:p14="http://schemas.microsoft.com/office/powerpoint/2010/main" val="28002713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6CF583-8463-508F-A81C-3D1BEAAD2E20}"/>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603D5714-EF46-FE46-7E16-BF8AE23396F7}"/>
              </a:ext>
            </a:extLst>
          </p:cNvPr>
          <p:cNvSpPr>
            <a:spLocks noGrp="1"/>
          </p:cNvSpPr>
          <p:nvPr>
            <p:ph type="title"/>
          </p:nvPr>
        </p:nvSpPr>
        <p:spPr>
          <a:xfrm>
            <a:off x="838199" y="530226"/>
            <a:ext cx="10220057" cy="469900"/>
          </a:xfrm>
        </p:spPr>
        <p:txBody>
          <a:bodyPr anchor="ctr">
            <a:normAutofit fontScale="90000"/>
          </a:bodyPr>
          <a:lstStyle/>
          <a:p>
            <a:r>
              <a:rPr lang="es-CO" sz="2500" dirty="0"/>
              <a:t> Consulta REPS CENTRAL DE ESPECIALIDADES HOSPITALARIAS Y QUIRÚRGICAS S.A.S</a:t>
            </a:r>
            <a:endParaRPr lang="en-US" sz="2500" dirty="0"/>
          </a:p>
        </p:txBody>
      </p:sp>
      <p:sp>
        <p:nvSpPr>
          <p:cNvPr id="2" name="Text Placeholder 2">
            <a:extLst>
              <a:ext uri="{FF2B5EF4-FFF2-40B4-BE49-F238E27FC236}">
                <a16:creationId xmlns:a16="http://schemas.microsoft.com/office/drawing/2014/main" id="{101E78E4-E3F9-CED8-608E-35093792216F}"/>
              </a:ext>
            </a:extLst>
          </p:cNvPr>
          <p:cNvSpPr txBox="1">
            <a:spLocks/>
          </p:cNvSpPr>
          <p:nvPr/>
        </p:nvSpPr>
        <p:spPr>
          <a:xfrm>
            <a:off x="467498" y="1127678"/>
            <a:ext cx="5157787" cy="823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CO" sz="2400" dirty="0"/>
              <a:t>Inscripción en el Registro especial de prestadores (REPS)</a:t>
            </a:r>
          </a:p>
        </p:txBody>
      </p:sp>
      <p:sp>
        <p:nvSpPr>
          <p:cNvPr id="11" name="CuadroTexto 10">
            <a:extLst>
              <a:ext uri="{FF2B5EF4-FFF2-40B4-BE49-F238E27FC236}">
                <a16:creationId xmlns:a16="http://schemas.microsoft.com/office/drawing/2014/main" id="{F0416218-D821-D794-122C-85EB83C2BAC3}"/>
              </a:ext>
            </a:extLst>
          </p:cNvPr>
          <p:cNvSpPr txBox="1"/>
          <p:nvPr/>
        </p:nvSpPr>
        <p:spPr>
          <a:xfrm>
            <a:off x="7265043" y="6488668"/>
            <a:ext cx="4487056" cy="369332"/>
          </a:xfrm>
          <a:prstGeom prst="rect">
            <a:avLst/>
          </a:prstGeom>
          <a:noFill/>
        </p:spPr>
        <p:txBody>
          <a:bodyPr wrap="square">
            <a:spAutoFit/>
          </a:bodyPr>
          <a:lstStyle/>
          <a:p>
            <a:r>
              <a:rPr lang="es-CO" dirty="0"/>
              <a:t>Fuente: informe auditoria DELTA A SALUD SAS </a:t>
            </a:r>
          </a:p>
        </p:txBody>
      </p:sp>
      <p:pic>
        <p:nvPicPr>
          <p:cNvPr id="15" name="Imagen 14">
            <a:extLst>
              <a:ext uri="{FF2B5EF4-FFF2-40B4-BE49-F238E27FC236}">
                <a16:creationId xmlns:a16="http://schemas.microsoft.com/office/drawing/2014/main" id="{81067662-5D6D-426A-E88B-7E5AD9EC290B}"/>
              </a:ext>
            </a:extLst>
          </p:cNvPr>
          <p:cNvPicPr>
            <a:picLocks noChangeAspect="1"/>
          </p:cNvPicPr>
          <p:nvPr/>
        </p:nvPicPr>
        <p:blipFill>
          <a:blip r:embed="rId3"/>
          <a:stretch>
            <a:fillRect/>
          </a:stretch>
        </p:blipFill>
        <p:spPr>
          <a:xfrm>
            <a:off x="467498" y="2193222"/>
            <a:ext cx="5449178" cy="3978978"/>
          </a:xfrm>
          <a:prstGeom prst="rect">
            <a:avLst/>
          </a:prstGeom>
        </p:spPr>
      </p:pic>
      <p:pic>
        <p:nvPicPr>
          <p:cNvPr id="21" name="Imagen 20">
            <a:extLst>
              <a:ext uri="{FF2B5EF4-FFF2-40B4-BE49-F238E27FC236}">
                <a16:creationId xmlns:a16="http://schemas.microsoft.com/office/drawing/2014/main" id="{6E7DE935-8A2A-39DB-6A88-4C14AA37E0FB}"/>
              </a:ext>
            </a:extLst>
          </p:cNvPr>
          <p:cNvPicPr>
            <a:picLocks noChangeAspect="1"/>
          </p:cNvPicPr>
          <p:nvPr/>
        </p:nvPicPr>
        <p:blipFill>
          <a:blip r:embed="rId4"/>
          <a:stretch>
            <a:fillRect/>
          </a:stretch>
        </p:blipFill>
        <p:spPr>
          <a:xfrm>
            <a:off x="6096000" y="2110927"/>
            <a:ext cx="5656099" cy="3978977"/>
          </a:xfrm>
          <a:prstGeom prst="rect">
            <a:avLst/>
          </a:prstGeom>
        </p:spPr>
      </p:pic>
      <p:sp>
        <p:nvSpPr>
          <p:cNvPr id="22" name="Text Placeholder 2">
            <a:extLst>
              <a:ext uri="{FF2B5EF4-FFF2-40B4-BE49-F238E27FC236}">
                <a16:creationId xmlns:a16="http://schemas.microsoft.com/office/drawing/2014/main" id="{5F2702F6-567F-F869-5921-0C2A016B801D}"/>
              </a:ext>
            </a:extLst>
          </p:cNvPr>
          <p:cNvSpPr txBox="1">
            <a:spLocks/>
          </p:cNvSpPr>
          <p:nvPr/>
        </p:nvSpPr>
        <p:spPr>
          <a:xfrm>
            <a:off x="5900469" y="1169928"/>
            <a:ext cx="5157787" cy="82391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CO" sz="2400" dirty="0"/>
              <a:t>Sedes en el Registro especial de prestadores (REPS)</a:t>
            </a:r>
          </a:p>
        </p:txBody>
      </p:sp>
    </p:spTree>
    <p:extLst>
      <p:ext uri="{BB962C8B-B14F-4D97-AF65-F5344CB8AC3E}">
        <p14:creationId xmlns:p14="http://schemas.microsoft.com/office/powerpoint/2010/main" val="30864135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D9FC316-E39E-8145-5C3D-CCD92BB98547}"/>
              </a:ext>
            </a:extLst>
          </p:cNvPr>
          <p:cNvSpPr>
            <a:spLocks noGrp="1"/>
          </p:cNvSpPr>
          <p:nvPr>
            <p:ph type="title"/>
          </p:nvPr>
        </p:nvSpPr>
        <p:spPr/>
        <p:txBody>
          <a:bodyPr>
            <a:normAutofit fontScale="90000"/>
          </a:bodyPr>
          <a:lstStyle/>
          <a:p>
            <a:r>
              <a:rPr lang="es-CO" dirty="0"/>
              <a:t> Consulta REPS CENTRAL DE ESPECIALIDADES HOSPITALARIAS Y QUIRÚRGICAS S.A.S</a:t>
            </a:r>
          </a:p>
        </p:txBody>
      </p:sp>
      <p:sp>
        <p:nvSpPr>
          <p:cNvPr id="4" name="Text Placeholder 4">
            <a:extLst>
              <a:ext uri="{FF2B5EF4-FFF2-40B4-BE49-F238E27FC236}">
                <a16:creationId xmlns:a16="http://schemas.microsoft.com/office/drawing/2014/main" id="{86C322C9-61F7-9D5D-3DDF-5273B18EF1DF}"/>
              </a:ext>
            </a:extLst>
          </p:cNvPr>
          <p:cNvSpPr txBox="1">
            <a:spLocks/>
          </p:cNvSpPr>
          <p:nvPr/>
        </p:nvSpPr>
        <p:spPr>
          <a:xfrm>
            <a:off x="1059130" y="1127678"/>
            <a:ext cx="10220058" cy="11473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s-CO" sz="2400" dirty="0"/>
              <a:t>Servicios Registro especial de prestadores (REPS)</a:t>
            </a:r>
          </a:p>
        </p:txBody>
      </p:sp>
      <p:pic>
        <p:nvPicPr>
          <p:cNvPr id="6" name="Imagen 5">
            <a:extLst>
              <a:ext uri="{FF2B5EF4-FFF2-40B4-BE49-F238E27FC236}">
                <a16:creationId xmlns:a16="http://schemas.microsoft.com/office/drawing/2014/main" id="{E133D306-FAC4-E4BE-A951-A51E9112CBBF}"/>
              </a:ext>
            </a:extLst>
          </p:cNvPr>
          <p:cNvPicPr>
            <a:picLocks noChangeAspect="1"/>
          </p:cNvPicPr>
          <p:nvPr/>
        </p:nvPicPr>
        <p:blipFill>
          <a:blip r:embed="rId2"/>
          <a:stretch>
            <a:fillRect/>
          </a:stretch>
        </p:blipFill>
        <p:spPr>
          <a:xfrm>
            <a:off x="334458" y="1545336"/>
            <a:ext cx="5761541" cy="4782438"/>
          </a:xfrm>
          <a:prstGeom prst="rect">
            <a:avLst/>
          </a:prstGeom>
        </p:spPr>
      </p:pic>
      <p:pic>
        <p:nvPicPr>
          <p:cNvPr id="8" name="Imagen 7">
            <a:extLst>
              <a:ext uri="{FF2B5EF4-FFF2-40B4-BE49-F238E27FC236}">
                <a16:creationId xmlns:a16="http://schemas.microsoft.com/office/drawing/2014/main" id="{7EBA8362-D3B4-2242-ABC1-AB0972A7C5AD}"/>
              </a:ext>
            </a:extLst>
          </p:cNvPr>
          <p:cNvPicPr>
            <a:picLocks noChangeAspect="1"/>
          </p:cNvPicPr>
          <p:nvPr/>
        </p:nvPicPr>
        <p:blipFill>
          <a:blip r:embed="rId3"/>
          <a:stretch>
            <a:fillRect/>
          </a:stretch>
        </p:blipFill>
        <p:spPr>
          <a:xfrm>
            <a:off x="6095999" y="1865375"/>
            <a:ext cx="5761540" cy="4572350"/>
          </a:xfrm>
          <a:prstGeom prst="rect">
            <a:avLst/>
          </a:prstGeom>
        </p:spPr>
      </p:pic>
    </p:spTree>
    <p:extLst>
      <p:ext uri="{BB962C8B-B14F-4D97-AF65-F5344CB8AC3E}">
        <p14:creationId xmlns:p14="http://schemas.microsoft.com/office/powerpoint/2010/main" val="26201178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A71A0-7F35-6A54-D6D7-BC3390F040A0}"/>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4F26A625-22D6-5582-B631-AB1DBF93682F}"/>
              </a:ext>
            </a:extLst>
          </p:cNvPr>
          <p:cNvSpPr>
            <a:spLocks noGrp="1"/>
          </p:cNvSpPr>
          <p:nvPr>
            <p:ph type="title"/>
          </p:nvPr>
        </p:nvSpPr>
        <p:spPr>
          <a:xfrm>
            <a:off x="838199" y="530226"/>
            <a:ext cx="10220057" cy="469900"/>
          </a:xfrm>
        </p:spPr>
        <p:txBody>
          <a:bodyPr anchor="ctr">
            <a:normAutofit fontScale="90000"/>
          </a:bodyPr>
          <a:lstStyle/>
          <a:p>
            <a:r>
              <a:rPr lang="es-CO" sz="2500" dirty="0"/>
              <a:t> Consulta REPS CENTRAL DE ESPECIALIDADES HOSPITALARIAS Y QUIRÚRGICAS S.A.S</a:t>
            </a:r>
            <a:endParaRPr lang="en-US" sz="2500" dirty="0"/>
          </a:p>
        </p:txBody>
      </p:sp>
      <p:sp>
        <p:nvSpPr>
          <p:cNvPr id="2" name="Text Placeholder 2">
            <a:extLst>
              <a:ext uri="{FF2B5EF4-FFF2-40B4-BE49-F238E27FC236}">
                <a16:creationId xmlns:a16="http://schemas.microsoft.com/office/drawing/2014/main" id="{8298A675-E608-7F00-2965-CA3EBA488143}"/>
              </a:ext>
            </a:extLst>
          </p:cNvPr>
          <p:cNvSpPr txBox="1">
            <a:spLocks/>
          </p:cNvSpPr>
          <p:nvPr/>
        </p:nvSpPr>
        <p:spPr>
          <a:xfrm>
            <a:off x="790440" y="1000127"/>
            <a:ext cx="5157787" cy="6038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CO" sz="2400"/>
              <a:t>Capacidad instalada</a:t>
            </a:r>
          </a:p>
        </p:txBody>
      </p:sp>
      <p:sp>
        <p:nvSpPr>
          <p:cNvPr id="5" name="CuadroTexto 4">
            <a:extLst>
              <a:ext uri="{FF2B5EF4-FFF2-40B4-BE49-F238E27FC236}">
                <a16:creationId xmlns:a16="http://schemas.microsoft.com/office/drawing/2014/main" id="{4FC6F662-2A01-A1B0-3BBE-FA3A0CF97C3F}"/>
              </a:ext>
            </a:extLst>
          </p:cNvPr>
          <p:cNvSpPr txBox="1"/>
          <p:nvPr/>
        </p:nvSpPr>
        <p:spPr>
          <a:xfrm>
            <a:off x="6103589" y="6465787"/>
            <a:ext cx="6088411" cy="369332"/>
          </a:xfrm>
          <a:prstGeom prst="rect">
            <a:avLst/>
          </a:prstGeom>
          <a:noFill/>
        </p:spPr>
        <p:txBody>
          <a:bodyPr wrap="square" lIns="91440" tIns="45720" rIns="91440" bIns="45720" anchor="t">
            <a:spAutoFit/>
          </a:bodyPr>
          <a:lstStyle/>
          <a:p>
            <a:r>
              <a:rPr lang="es-CO" b="1" dirty="0"/>
              <a:t>Fuente</a:t>
            </a:r>
            <a:r>
              <a:rPr lang="es-CO" dirty="0"/>
              <a:t>: informe firma auditora DELTA A SALUD SAS</a:t>
            </a:r>
          </a:p>
        </p:txBody>
      </p:sp>
      <p:pic>
        <p:nvPicPr>
          <p:cNvPr id="8" name="Imagen 7">
            <a:extLst>
              <a:ext uri="{FF2B5EF4-FFF2-40B4-BE49-F238E27FC236}">
                <a16:creationId xmlns:a16="http://schemas.microsoft.com/office/drawing/2014/main" id="{7BD8C522-C2A3-4335-A2F3-0206C8AFDAB9}"/>
              </a:ext>
            </a:extLst>
          </p:cNvPr>
          <p:cNvPicPr>
            <a:picLocks noChangeAspect="1"/>
          </p:cNvPicPr>
          <p:nvPr/>
        </p:nvPicPr>
        <p:blipFill>
          <a:blip r:embed="rId2"/>
          <a:stretch>
            <a:fillRect/>
          </a:stretch>
        </p:blipFill>
        <p:spPr>
          <a:xfrm>
            <a:off x="587297" y="1603949"/>
            <a:ext cx="11017405" cy="4322923"/>
          </a:xfrm>
          <a:prstGeom prst="rect">
            <a:avLst/>
          </a:prstGeom>
        </p:spPr>
      </p:pic>
    </p:spTree>
    <p:extLst>
      <p:ext uri="{BB962C8B-B14F-4D97-AF65-F5344CB8AC3E}">
        <p14:creationId xmlns:p14="http://schemas.microsoft.com/office/powerpoint/2010/main" val="30922019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50F5A4-6015-E67D-E7D0-903F53A8C314}"/>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F9B82016-BF4C-BEFA-FC05-2897E39A8EA8}"/>
              </a:ext>
            </a:extLst>
          </p:cNvPr>
          <p:cNvSpPr>
            <a:spLocks noGrp="1"/>
          </p:cNvSpPr>
          <p:nvPr>
            <p:ph type="title"/>
          </p:nvPr>
        </p:nvSpPr>
        <p:spPr>
          <a:xfrm>
            <a:off x="838199" y="530226"/>
            <a:ext cx="10220057" cy="469900"/>
          </a:xfrm>
        </p:spPr>
        <p:txBody>
          <a:bodyPr anchor="ctr">
            <a:normAutofit fontScale="90000"/>
          </a:bodyPr>
          <a:lstStyle/>
          <a:p>
            <a:r>
              <a:rPr lang="es-CO" sz="2500" dirty="0"/>
              <a:t> Consulta REPS actual CENTRAL DE ESPECIALIDADES HOSPITALARIAS Y QUIRÚRGICAS S.A.S</a:t>
            </a:r>
            <a:endParaRPr lang="en-US" sz="2500" dirty="0"/>
          </a:p>
        </p:txBody>
      </p:sp>
      <p:sp>
        <p:nvSpPr>
          <p:cNvPr id="2" name="Text Placeholder 2">
            <a:extLst>
              <a:ext uri="{FF2B5EF4-FFF2-40B4-BE49-F238E27FC236}">
                <a16:creationId xmlns:a16="http://schemas.microsoft.com/office/drawing/2014/main" id="{B24FF5B8-3C20-0E27-D205-A32098631913}"/>
              </a:ext>
            </a:extLst>
          </p:cNvPr>
          <p:cNvSpPr txBox="1">
            <a:spLocks/>
          </p:cNvSpPr>
          <p:nvPr/>
        </p:nvSpPr>
        <p:spPr>
          <a:xfrm>
            <a:off x="530947" y="1148408"/>
            <a:ext cx="8959041" cy="60382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Nunito" pitchFamily="2" charset="77"/>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Nunito" pitchFamily="2" charset="77"/>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Nunito" pitchFamily="2" charset="77"/>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Nunito"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CO" sz="2400"/>
              <a:t>Inscripción en el Registro especial de prestadores (REPS)</a:t>
            </a:r>
          </a:p>
        </p:txBody>
      </p:sp>
      <p:pic>
        <p:nvPicPr>
          <p:cNvPr id="3" name="Imagen 2">
            <a:extLst>
              <a:ext uri="{FF2B5EF4-FFF2-40B4-BE49-F238E27FC236}">
                <a16:creationId xmlns:a16="http://schemas.microsoft.com/office/drawing/2014/main" id="{B4599241-FCC0-C2E9-4BE4-755F358F2889}"/>
              </a:ext>
            </a:extLst>
          </p:cNvPr>
          <p:cNvPicPr>
            <a:picLocks noChangeAspect="1"/>
          </p:cNvPicPr>
          <p:nvPr/>
        </p:nvPicPr>
        <p:blipFill>
          <a:blip r:embed="rId2"/>
          <a:stretch>
            <a:fillRect/>
          </a:stretch>
        </p:blipFill>
        <p:spPr>
          <a:xfrm>
            <a:off x="838198" y="1523238"/>
            <a:ext cx="7064595" cy="4186354"/>
          </a:xfrm>
          <a:prstGeom prst="rect">
            <a:avLst/>
          </a:prstGeom>
        </p:spPr>
      </p:pic>
    </p:spTree>
    <p:extLst>
      <p:ext uri="{BB962C8B-B14F-4D97-AF65-F5344CB8AC3E}">
        <p14:creationId xmlns:p14="http://schemas.microsoft.com/office/powerpoint/2010/main" val="38028464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050CA5-CFC8-37A0-C864-400D2DC3A372}"/>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6279ED67-489F-46E7-B866-92E646BC9196}"/>
              </a:ext>
            </a:extLst>
          </p:cNvPr>
          <p:cNvSpPr>
            <a:spLocks noGrp="1"/>
          </p:cNvSpPr>
          <p:nvPr>
            <p:ph type="title"/>
          </p:nvPr>
        </p:nvSpPr>
        <p:spPr>
          <a:xfrm>
            <a:off x="981973" y="544603"/>
            <a:ext cx="10220057" cy="469900"/>
          </a:xfrm>
        </p:spPr>
        <p:txBody>
          <a:bodyPr anchor="ctr">
            <a:normAutofit fontScale="90000"/>
          </a:bodyPr>
          <a:lstStyle/>
          <a:p>
            <a:r>
              <a:rPr lang="es-CO" sz="2500" dirty="0">
                <a:latin typeface="Nunito"/>
              </a:rPr>
              <a:t> Consulta REPS Histórico CENTRAL DE ESPECIALIDADES HOSPITALARIAS Y QUIRÚRGICAS S.A.S</a:t>
            </a:r>
            <a:endParaRPr lang="en-US" sz="2500" dirty="0">
              <a:latin typeface="Nunito"/>
            </a:endParaRPr>
          </a:p>
        </p:txBody>
      </p:sp>
      <p:sp>
        <p:nvSpPr>
          <p:cNvPr id="3" name="CuadroTexto 2">
            <a:extLst>
              <a:ext uri="{FF2B5EF4-FFF2-40B4-BE49-F238E27FC236}">
                <a16:creationId xmlns:a16="http://schemas.microsoft.com/office/drawing/2014/main" id="{D148B483-F220-EAD2-7F47-2AAEAC47B8E9}"/>
              </a:ext>
            </a:extLst>
          </p:cNvPr>
          <p:cNvSpPr txBox="1"/>
          <p:nvPr/>
        </p:nvSpPr>
        <p:spPr>
          <a:xfrm>
            <a:off x="4694061" y="6360367"/>
            <a:ext cx="707336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b="1" dirty="0">
                <a:ea typeface="Calibri"/>
                <a:cs typeface="Calibri"/>
              </a:rPr>
              <a:t>Fuente:</a:t>
            </a:r>
            <a:r>
              <a:rPr lang="es-ES" dirty="0">
                <a:ea typeface="Calibri"/>
                <a:cs typeface="Calibri"/>
              </a:rPr>
              <a:t> Tablero de trabajo REPS- DOP, fecha corte 28 febrero 2026</a:t>
            </a:r>
            <a:endParaRPr lang="es-ES" dirty="0"/>
          </a:p>
        </p:txBody>
      </p:sp>
      <p:pic>
        <p:nvPicPr>
          <p:cNvPr id="5" name="Imagen 4">
            <a:extLst>
              <a:ext uri="{FF2B5EF4-FFF2-40B4-BE49-F238E27FC236}">
                <a16:creationId xmlns:a16="http://schemas.microsoft.com/office/drawing/2014/main" id="{E9B6235C-A640-8612-C5C3-18DF8D03B27B}"/>
              </a:ext>
            </a:extLst>
          </p:cNvPr>
          <p:cNvPicPr>
            <a:picLocks noChangeAspect="1"/>
          </p:cNvPicPr>
          <p:nvPr/>
        </p:nvPicPr>
        <p:blipFill>
          <a:blip r:embed="rId2"/>
          <a:stretch>
            <a:fillRect/>
          </a:stretch>
        </p:blipFill>
        <p:spPr>
          <a:xfrm>
            <a:off x="1623388" y="1207008"/>
            <a:ext cx="9651164" cy="4946904"/>
          </a:xfrm>
          <a:prstGeom prst="rect">
            <a:avLst/>
          </a:prstGeom>
        </p:spPr>
      </p:pic>
    </p:spTree>
    <p:extLst>
      <p:ext uri="{BB962C8B-B14F-4D97-AF65-F5344CB8AC3E}">
        <p14:creationId xmlns:p14="http://schemas.microsoft.com/office/powerpoint/2010/main" val="2636295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EFD69-FF7D-F479-3CD5-A3E8CA7052A3}"/>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0FBD9DE3-7049-D3D0-DCAB-A4E93DC08B9D}"/>
              </a:ext>
            </a:extLst>
          </p:cNvPr>
          <p:cNvSpPr>
            <a:spLocks noGrp="1"/>
          </p:cNvSpPr>
          <p:nvPr>
            <p:ph type="title"/>
          </p:nvPr>
        </p:nvSpPr>
        <p:spPr>
          <a:xfrm>
            <a:off x="981973" y="544603"/>
            <a:ext cx="10220057" cy="469900"/>
          </a:xfrm>
        </p:spPr>
        <p:txBody>
          <a:bodyPr anchor="ctr">
            <a:normAutofit fontScale="90000"/>
          </a:bodyPr>
          <a:lstStyle/>
          <a:p>
            <a:r>
              <a:rPr lang="es-CO" sz="2500" dirty="0">
                <a:latin typeface="Nunito"/>
              </a:rPr>
              <a:t> Consulta REPS Histórico CENTRAL DE ESPECIALIDADES HOSPITALARIAS Y QUIRÚRGICAS S.A.S</a:t>
            </a:r>
            <a:endParaRPr lang="en-US" sz="2500" dirty="0">
              <a:latin typeface="Nunito"/>
            </a:endParaRPr>
          </a:p>
        </p:txBody>
      </p:sp>
      <p:sp>
        <p:nvSpPr>
          <p:cNvPr id="6" name="CuadroTexto 5">
            <a:extLst>
              <a:ext uri="{FF2B5EF4-FFF2-40B4-BE49-F238E27FC236}">
                <a16:creationId xmlns:a16="http://schemas.microsoft.com/office/drawing/2014/main" id="{4E1F40E8-8851-4C66-B23A-4CA2D09F4A9D}"/>
              </a:ext>
            </a:extLst>
          </p:cNvPr>
          <p:cNvSpPr txBox="1"/>
          <p:nvPr/>
        </p:nvSpPr>
        <p:spPr>
          <a:xfrm>
            <a:off x="6505609" y="6432253"/>
            <a:ext cx="516117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b="1" dirty="0">
                <a:ea typeface="Calibri"/>
                <a:cs typeface="Calibri"/>
              </a:rPr>
              <a:t>Fuente:</a:t>
            </a:r>
            <a:r>
              <a:rPr lang="es-ES" dirty="0">
                <a:ea typeface="Calibri"/>
                <a:cs typeface="Calibri"/>
              </a:rPr>
              <a:t> REPS- Histórico, fecha corte 28 febrero 2026</a:t>
            </a:r>
            <a:endParaRPr lang="es-ES" dirty="0"/>
          </a:p>
        </p:txBody>
      </p:sp>
      <p:pic>
        <p:nvPicPr>
          <p:cNvPr id="4" name="Imagen 3">
            <a:extLst>
              <a:ext uri="{FF2B5EF4-FFF2-40B4-BE49-F238E27FC236}">
                <a16:creationId xmlns:a16="http://schemas.microsoft.com/office/drawing/2014/main" id="{79436395-A908-0796-DC8B-276F3A577B42}"/>
              </a:ext>
            </a:extLst>
          </p:cNvPr>
          <p:cNvPicPr>
            <a:picLocks noChangeAspect="1"/>
          </p:cNvPicPr>
          <p:nvPr/>
        </p:nvPicPr>
        <p:blipFill>
          <a:blip r:embed="rId2"/>
          <a:stretch>
            <a:fillRect/>
          </a:stretch>
        </p:blipFill>
        <p:spPr>
          <a:xfrm>
            <a:off x="235384" y="1216152"/>
            <a:ext cx="11431402" cy="4799926"/>
          </a:xfrm>
          <a:prstGeom prst="rect">
            <a:avLst/>
          </a:prstGeom>
        </p:spPr>
      </p:pic>
    </p:spTree>
    <p:extLst>
      <p:ext uri="{BB962C8B-B14F-4D97-AF65-F5344CB8AC3E}">
        <p14:creationId xmlns:p14="http://schemas.microsoft.com/office/powerpoint/2010/main" val="3176699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DC9265-6F13-DE1F-82FF-06DF5E067074}"/>
            </a:ext>
          </a:extLst>
        </p:cNvPr>
        <p:cNvGrpSpPr/>
        <p:nvPr/>
      </p:nvGrpSpPr>
      <p:grpSpPr>
        <a:xfrm>
          <a:off x="0" y="0"/>
          <a:ext cx="0" cy="0"/>
          <a:chOff x="0" y="0"/>
          <a:chExt cx="0" cy="0"/>
        </a:xfrm>
      </p:grpSpPr>
      <p:sp>
        <p:nvSpPr>
          <p:cNvPr id="5" name="Rectángulo 4">
            <a:extLst>
              <a:ext uri="{FF2B5EF4-FFF2-40B4-BE49-F238E27FC236}">
                <a16:creationId xmlns:a16="http://schemas.microsoft.com/office/drawing/2014/main" id="{F4C23655-CC62-B597-6589-3178342415EB}"/>
              </a:ext>
            </a:extLst>
          </p:cNvPr>
          <p:cNvSpPr/>
          <p:nvPr/>
        </p:nvSpPr>
        <p:spPr>
          <a:xfrm>
            <a:off x="64008" y="315976"/>
            <a:ext cx="11287593" cy="6024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E21A546E-93D8-BA9E-7BA7-68342B8BAB45}"/>
              </a:ext>
            </a:extLst>
          </p:cNvPr>
          <p:cNvSpPr txBox="1"/>
          <p:nvPr/>
        </p:nvSpPr>
        <p:spPr>
          <a:xfrm>
            <a:off x="504316" y="2590309"/>
            <a:ext cx="1860552" cy="1862048"/>
          </a:xfrm>
          <a:prstGeom prst="rect">
            <a:avLst/>
          </a:prstGeom>
          <a:noFill/>
        </p:spPr>
        <p:txBody>
          <a:bodyPr wrap="square" anchor="ctr">
            <a:spAutoFit/>
          </a:bodyPr>
          <a:lstStyle/>
          <a:p>
            <a:pPr algn="ctr"/>
            <a:r>
              <a:rPr lang="es-CO" sz="11500" spc="-300" dirty="0">
                <a:solidFill>
                  <a:schemeClr val="bg2">
                    <a:lumMod val="20000"/>
                    <a:lumOff val="80000"/>
                  </a:schemeClr>
                </a:solidFill>
                <a:latin typeface="Nunito ExtraLight" pitchFamily="2" charset="77"/>
              </a:rPr>
              <a:t>04</a:t>
            </a:r>
            <a:endParaRPr lang="es-CO" sz="9600" spc="-300" dirty="0">
              <a:solidFill>
                <a:schemeClr val="bg2">
                  <a:lumMod val="20000"/>
                  <a:lumOff val="80000"/>
                </a:schemeClr>
              </a:solidFill>
              <a:latin typeface="Nunito ExtraLight" pitchFamily="2" charset="77"/>
            </a:endParaRPr>
          </a:p>
        </p:txBody>
      </p:sp>
      <p:cxnSp>
        <p:nvCxnSpPr>
          <p:cNvPr id="8" name="Conector recto 7">
            <a:extLst>
              <a:ext uri="{FF2B5EF4-FFF2-40B4-BE49-F238E27FC236}">
                <a16:creationId xmlns:a16="http://schemas.microsoft.com/office/drawing/2014/main" id="{3749B2CC-8BE7-75C8-EF9B-F4DCE3BFFC0E}"/>
              </a:ext>
            </a:extLst>
          </p:cNvPr>
          <p:cNvCxnSpPr>
            <a:cxnSpLocks/>
          </p:cNvCxnSpPr>
          <p:nvPr/>
        </p:nvCxnSpPr>
        <p:spPr>
          <a:xfrm>
            <a:off x="2893568" y="2731825"/>
            <a:ext cx="0" cy="1394350"/>
          </a:xfrm>
          <a:prstGeom prst="line">
            <a:avLst/>
          </a:prstGeom>
          <a:ln w="38100" cap="rnd">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TextBox 38">
            <a:extLst>
              <a:ext uri="{FF2B5EF4-FFF2-40B4-BE49-F238E27FC236}">
                <a16:creationId xmlns:a16="http://schemas.microsoft.com/office/drawing/2014/main" id="{8A449767-5749-62E6-F081-23EDD5975B1F}"/>
              </a:ext>
            </a:extLst>
          </p:cNvPr>
          <p:cNvSpPr txBox="1"/>
          <p:nvPr/>
        </p:nvSpPr>
        <p:spPr>
          <a:xfrm>
            <a:off x="3177497" y="2864291"/>
            <a:ext cx="7539265" cy="1138773"/>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lang="es-ES" sz="2800" b="1" noProof="0" dirty="0">
                <a:solidFill>
                  <a:prstClr val="white"/>
                </a:solidFill>
                <a:latin typeface="Nunito" panose="020B0604020202020204" charset="0"/>
              </a:rPr>
              <a:t>Hallazgos firma auditora Delta A Salud SAS</a:t>
            </a:r>
            <a:endParaRPr lang="es-ES" sz="2000" noProof="0" dirty="0">
              <a:solidFill>
                <a:srgbClr val="FFFFFF"/>
              </a:solidFill>
              <a:latin typeface="Nunito" panose="020B0604020202020204" charset="0"/>
            </a:endParaRPr>
          </a:p>
          <a:p>
            <a:pPr lvl="0" algn="just" defTabSz="914400">
              <a:defRPr/>
            </a:pPr>
            <a:r>
              <a:rPr lang="es-ES" sz="2000" dirty="0">
                <a:solidFill>
                  <a:srgbClr val="FFFFFF"/>
                </a:solidFill>
                <a:latin typeface="Nunito" panose="020B0604020202020204" charset="0"/>
              </a:rPr>
              <a:t>CENTRAL DE ESPECIALIDADES HOSPITALARIAS Y QUIRÚRGICAS S.A.S</a:t>
            </a:r>
            <a:endParaRPr kumimoji="0" lang="en-CO" sz="4000" b="0" i="0" u="none" strike="noStrike" kern="1200" cap="none" spc="0" normalizeH="0" baseline="0" noProof="0" dirty="0">
              <a:ln>
                <a:noFill/>
              </a:ln>
              <a:solidFill>
                <a:prstClr val="white"/>
              </a:solidFill>
              <a:effectLst/>
              <a:uLnTx/>
              <a:uFillTx/>
              <a:latin typeface="Nunito" panose="020B0604020202020204" charset="0"/>
            </a:endParaRPr>
          </a:p>
        </p:txBody>
      </p:sp>
    </p:spTree>
    <p:extLst>
      <p:ext uri="{BB962C8B-B14F-4D97-AF65-F5344CB8AC3E}">
        <p14:creationId xmlns:p14="http://schemas.microsoft.com/office/powerpoint/2010/main" val="28914466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83">
          <a:extLst>
            <a:ext uri="{FF2B5EF4-FFF2-40B4-BE49-F238E27FC236}">
              <a16:creationId xmlns:a16="http://schemas.microsoft.com/office/drawing/2014/main" id="{356501F3-7811-2057-02DC-A2F312CB4D45}"/>
            </a:ext>
          </a:extLst>
        </p:cNvPr>
        <p:cNvGrpSpPr/>
        <p:nvPr/>
      </p:nvGrpSpPr>
      <p:grpSpPr>
        <a:xfrm>
          <a:off x="0" y="0"/>
          <a:ext cx="0" cy="0"/>
          <a:chOff x="0" y="0"/>
          <a:chExt cx="0" cy="0"/>
        </a:xfrm>
      </p:grpSpPr>
      <p:sp>
        <p:nvSpPr>
          <p:cNvPr id="2184" name="Google Shape;2184;p45">
            <a:extLst>
              <a:ext uri="{FF2B5EF4-FFF2-40B4-BE49-F238E27FC236}">
                <a16:creationId xmlns:a16="http://schemas.microsoft.com/office/drawing/2014/main" id="{2F1D2558-4A72-4393-A836-F573B125436C}"/>
              </a:ext>
            </a:extLst>
          </p:cNvPr>
          <p:cNvSpPr txBox="1">
            <a:spLocks noGrp="1"/>
          </p:cNvSpPr>
          <p:nvPr>
            <p:ph type="title"/>
          </p:nvPr>
        </p:nvSpPr>
        <p:spPr>
          <a:xfrm>
            <a:off x="839037" y="204519"/>
            <a:ext cx="10075526" cy="605200"/>
          </a:xfrm>
          <a:prstGeom prst="rect">
            <a:avLst/>
          </a:prstGeom>
        </p:spPr>
        <p:txBody>
          <a:bodyPr spcFirstLastPara="1" vert="horz" wrap="square" lIns="121900" tIns="121900" rIns="121900" bIns="121900" rtlCol="0" anchor="t" anchorCtr="0">
            <a:noAutofit/>
          </a:bodyPr>
          <a:lstStyle/>
          <a:p>
            <a:pPr>
              <a:spcBef>
                <a:spcPts val="0"/>
              </a:spcBef>
            </a:pPr>
            <a:r>
              <a:rPr lang="es-CO" dirty="0">
                <a:latin typeface="Nunito"/>
              </a:rPr>
              <a:t>Hallazgos</a:t>
            </a:r>
            <a:r>
              <a:rPr lang="en" dirty="0">
                <a:latin typeface="Nunito"/>
              </a:rPr>
              <a:t> de Delta A Salud SAS </a:t>
            </a:r>
            <a:endParaRPr dirty="0">
              <a:latin typeface="Nunito"/>
            </a:endParaRPr>
          </a:p>
        </p:txBody>
      </p:sp>
      <p:sp>
        <p:nvSpPr>
          <p:cNvPr id="2192" name="Google Shape;2192;p45">
            <a:extLst>
              <a:ext uri="{FF2B5EF4-FFF2-40B4-BE49-F238E27FC236}">
                <a16:creationId xmlns:a16="http://schemas.microsoft.com/office/drawing/2014/main" id="{6CC89AA0-60C7-BE0F-3A96-35AF748F7EE1}"/>
              </a:ext>
            </a:extLst>
          </p:cNvPr>
          <p:cNvSpPr/>
          <p:nvPr/>
        </p:nvSpPr>
        <p:spPr>
          <a:xfrm>
            <a:off x="1019375" y="968337"/>
            <a:ext cx="3990400" cy="605200"/>
          </a:xfrm>
          <a:prstGeom prst="roundRect">
            <a:avLst>
              <a:gd name="adj" fmla="val 50000"/>
            </a:avLst>
          </a:prstGeom>
          <a:solidFill>
            <a:schemeClr val="accent3"/>
          </a:solidFill>
          <a:ln>
            <a:noFill/>
          </a:ln>
        </p:spPr>
        <p:txBody>
          <a:bodyPr spcFirstLastPara="1" wrap="square" lIns="121900" tIns="121900" rIns="121900" bIns="121900" anchor="ctr" anchorCtr="0">
            <a:noAutofit/>
          </a:bodyPr>
          <a:lstStyle/>
          <a:p>
            <a:pPr algn="ctr"/>
            <a:r>
              <a:rPr lang="es-419" sz="2400" b="1" dirty="0">
                <a:solidFill>
                  <a:schemeClr val="lt1"/>
                </a:solidFill>
                <a:latin typeface="Nunito" pitchFamily="2" charset="77"/>
                <a:sym typeface="Fira Sans Extra Condensed"/>
              </a:rPr>
              <a:t>Servicios Reclamados</a:t>
            </a:r>
            <a:endParaRPr sz="2400" dirty="0">
              <a:latin typeface="Nunito" pitchFamily="2" charset="77"/>
            </a:endParaRPr>
          </a:p>
        </p:txBody>
      </p:sp>
      <p:sp>
        <p:nvSpPr>
          <p:cNvPr id="2204" name="Google Shape;2204;p45">
            <a:extLst>
              <a:ext uri="{FF2B5EF4-FFF2-40B4-BE49-F238E27FC236}">
                <a16:creationId xmlns:a16="http://schemas.microsoft.com/office/drawing/2014/main" id="{86442627-C900-DB94-902B-EFDC761B3419}"/>
              </a:ext>
            </a:extLst>
          </p:cNvPr>
          <p:cNvSpPr/>
          <p:nvPr/>
        </p:nvSpPr>
        <p:spPr>
          <a:xfrm>
            <a:off x="5567800"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5" name="Google Shape;2205;p45">
            <a:extLst>
              <a:ext uri="{FF2B5EF4-FFF2-40B4-BE49-F238E27FC236}">
                <a16:creationId xmlns:a16="http://schemas.microsoft.com/office/drawing/2014/main" id="{B26DA577-736D-7676-8A09-91E349C592C9}"/>
              </a:ext>
            </a:extLst>
          </p:cNvPr>
          <p:cNvSpPr/>
          <p:nvPr/>
        </p:nvSpPr>
        <p:spPr>
          <a:xfrm>
            <a:off x="6357467"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6" name="Google Shape;2206;p45">
            <a:extLst>
              <a:ext uri="{FF2B5EF4-FFF2-40B4-BE49-F238E27FC236}">
                <a16:creationId xmlns:a16="http://schemas.microsoft.com/office/drawing/2014/main" id="{46976514-D2C4-9535-82EF-7DCB141340DB}"/>
              </a:ext>
            </a:extLst>
          </p:cNvPr>
          <p:cNvSpPr/>
          <p:nvPr/>
        </p:nvSpPr>
        <p:spPr>
          <a:xfrm>
            <a:off x="5567800"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7" name="Google Shape;2207;p45">
            <a:extLst>
              <a:ext uri="{FF2B5EF4-FFF2-40B4-BE49-F238E27FC236}">
                <a16:creationId xmlns:a16="http://schemas.microsoft.com/office/drawing/2014/main" id="{AED53EE0-2E67-4ADB-B156-1351ACDEA6BF}"/>
              </a:ext>
            </a:extLst>
          </p:cNvPr>
          <p:cNvSpPr/>
          <p:nvPr/>
        </p:nvSpPr>
        <p:spPr>
          <a:xfrm>
            <a:off x="6357467"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8" name="Google Shape;2208;p45">
            <a:extLst>
              <a:ext uri="{FF2B5EF4-FFF2-40B4-BE49-F238E27FC236}">
                <a16:creationId xmlns:a16="http://schemas.microsoft.com/office/drawing/2014/main" id="{27D4A25C-8B9D-A242-0811-8602F45D18C2}"/>
              </a:ext>
            </a:extLst>
          </p:cNvPr>
          <p:cNvSpPr/>
          <p:nvPr/>
        </p:nvSpPr>
        <p:spPr>
          <a:xfrm>
            <a:off x="5567800"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9" name="Google Shape;2209;p45">
            <a:extLst>
              <a:ext uri="{FF2B5EF4-FFF2-40B4-BE49-F238E27FC236}">
                <a16:creationId xmlns:a16="http://schemas.microsoft.com/office/drawing/2014/main" id="{61A0C36A-197B-2F63-DF44-DC23D65ABE00}"/>
              </a:ext>
            </a:extLst>
          </p:cNvPr>
          <p:cNvSpPr/>
          <p:nvPr/>
        </p:nvSpPr>
        <p:spPr>
          <a:xfrm>
            <a:off x="6357467"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0" name="Google Shape;2210;p45">
            <a:extLst>
              <a:ext uri="{FF2B5EF4-FFF2-40B4-BE49-F238E27FC236}">
                <a16:creationId xmlns:a16="http://schemas.microsoft.com/office/drawing/2014/main" id="{FEB613CD-A494-31C6-CA0C-0730C64457B9}"/>
              </a:ext>
            </a:extLst>
          </p:cNvPr>
          <p:cNvSpPr/>
          <p:nvPr/>
        </p:nvSpPr>
        <p:spPr>
          <a:xfrm>
            <a:off x="5567800"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1" name="Google Shape;2211;p45">
            <a:extLst>
              <a:ext uri="{FF2B5EF4-FFF2-40B4-BE49-F238E27FC236}">
                <a16:creationId xmlns:a16="http://schemas.microsoft.com/office/drawing/2014/main" id="{19625E66-B1FB-72E5-ADF3-E88D2BF19C5A}"/>
              </a:ext>
            </a:extLst>
          </p:cNvPr>
          <p:cNvSpPr/>
          <p:nvPr/>
        </p:nvSpPr>
        <p:spPr>
          <a:xfrm>
            <a:off x="5670800" y="1569016"/>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5" name="CuadroTexto 4">
            <a:extLst>
              <a:ext uri="{FF2B5EF4-FFF2-40B4-BE49-F238E27FC236}">
                <a16:creationId xmlns:a16="http://schemas.microsoft.com/office/drawing/2014/main" id="{8FFAFEF7-0D31-E32A-B44C-F3CF0A22139C}"/>
              </a:ext>
            </a:extLst>
          </p:cNvPr>
          <p:cNvSpPr txBox="1"/>
          <p:nvPr/>
        </p:nvSpPr>
        <p:spPr>
          <a:xfrm>
            <a:off x="318160" y="1805091"/>
            <a:ext cx="11366817" cy="4801314"/>
          </a:xfrm>
          <a:prstGeom prst="rect">
            <a:avLst/>
          </a:prstGeom>
          <a:solidFill>
            <a:schemeClr val="bg1"/>
          </a:solidFill>
          <a:ln>
            <a:solidFill>
              <a:schemeClr val="accent1">
                <a:shade val="15000"/>
              </a:schemeClr>
            </a:solidFill>
          </a:ln>
        </p:spPr>
        <p:txBody>
          <a:bodyPr wrap="square" lIns="91440" tIns="45720" rIns="91440" bIns="45720" anchor="t">
            <a:spAutoFit/>
          </a:bodyPr>
          <a:lstStyle/>
          <a:p>
            <a:pPr algn="just"/>
            <a:r>
              <a:rPr lang="es-CO" dirty="0">
                <a:latin typeface="Arial"/>
                <a:cs typeface="Arial"/>
              </a:rPr>
              <a:t>S</a:t>
            </a:r>
            <a:r>
              <a:rPr lang="es-CO" dirty="0">
                <a:effectLst/>
                <a:latin typeface="Arial"/>
                <a:cs typeface="Arial"/>
              </a:rPr>
              <a:t>e evidenció que la IPS reclamó servicios no habilitados y no cumplió con los estándares del sistema único de habilitación para los servicios habilitados</a:t>
            </a:r>
            <a:r>
              <a:rPr lang="es-CO" dirty="0">
                <a:latin typeface="Arial"/>
                <a:cs typeface="Arial"/>
              </a:rPr>
              <a:t>:</a:t>
            </a:r>
          </a:p>
          <a:p>
            <a:pPr algn="just"/>
            <a:endParaRPr lang="es-CO" dirty="0">
              <a:latin typeface="Arial"/>
              <a:cs typeface="Arial"/>
            </a:endParaRPr>
          </a:p>
          <a:p>
            <a:pPr marL="285750" indent="-285750" algn="just">
              <a:buFont typeface="Arial" panose="020B0604020202020204" pitchFamily="34" charset="0"/>
              <a:buChar char="•"/>
            </a:pPr>
            <a:r>
              <a:rPr lang="es-CO" dirty="0">
                <a:latin typeface="Arial"/>
                <a:cs typeface="Arial"/>
              </a:rPr>
              <a:t>No se encontraron funcionarios en el laboratorio clínico.</a:t>
            </a:r>
          </a:p>
          <a:p>
            <a:pPr marL="285750" indent="-285750" algn="just">
              <a:buFont typeface="Arial" panose="020B0604020202020204" pitchFamily="34" charset="0"/>
              <a:buChar char="•"/>
            </a:pPr>
            <a:r>
              <a:rPr lang="es-CO" dirty="0">
                <a:latin typeface="Arial"/>
                <a:cs typeface="Arial"/>
              </a:rPr>
              <a:t>No hay área plomada para radiología.</a:t>
            </a:r>
          </a:p>
          <a:p>
            <a:pPr marL="285750" indent="-285750" algn="just">
              <a:buFont typeface="Arial" panose="020B0604020202020204" pitchFamily="34" charset="0"/>
              <a:buChar char="•"/>
            </a:pPr>
            <a:r>
              <a:rPr lang="es-CO" dirty="0">
                <a:latin typeface="Arial"/>
                <a:cs typeface="Arial"/>
              </a:rPr>
              <a:t>La lasa de cirugía donde se usa el arco en C no tiene puertas plomadas. </a:t>
            </a:r>
          </a:p>
          <a:p>
            <a:pPr marL="285750" indent="-285750" algn="just">
              <a:buFont typeface="Arial" panose="020B0604020202020204" pitchFamily="34" charset="0"/>
              <a:buChar char="•"/>
            </a:pPr>
            <a:r>
              <a:rPr lang="es-CO" dirty="0">
                <a:latin typeface="Arial"/>
                <a:cs typeface="Arial"/>
              </a:rPr>
              <a:t>No se garantiza proceso de esterilización, no hay contrato.</a:t>
            </a:r>
          </a:p>
          <a:p>
            <a:pPr marL="285750" indent="-285750" algn="just">
              <a:buFont typeface="Arial" panose="020B0604020202020204" pitchFamily="34" charset="0"/>
              <a:buChar char="•"/>
            </a:pPr>
            <a:r>
              <a:rPr lang="es-CO" dirty="0">
                <a:latin typeface="Arial"/>
                <a:cs typeface="Arial"/>
              </a:rPr>
              <a:t>La licencia de equipo de radiología no coincide con los que se visualizaron.</a:t>
            </a:r>
          </a:p>
          <a:p>
            <a:pPr marL="285750" indent="-285750" algn="just">
              <a:buFont typeface="Arial" panose="020B0604020202020204" pitchFamily="34" charset="0"/>
              <a:buChar char="•"/>
            </a:pPr>
            <a:r>
              <a:rPr lang="es-ES" dirty="0">
                <a:latin typeface="Arial"/>
                <a:cs typeface="Arial"/>
              </a:rPr>
              <a:t>Las instalaciones de la Unidad de cuidado intermedio pediátrica se ubican dentro de las UCI adulto.</a:t>
            </a:r>
          </a:p>
          <a:p>
            <a:pPr marL="285750" indent="-285750" algn="just">
              <a:buFont typeface="Arial" panose="020B0604020202020204" pitchFamily="34" charset="0"/>
              <a:buChar char="•"/>
            </a:pPr>
            <a:r>
              <a:rPr lang="es-ES" dirty="0">
                <a:latin typeface="Arial"/>
                <a:cs typeface="Arial"/>
              </a:rPr>
              <a:t>Hay inconsistencias en los registros clínicos por que son incompletos, no concordantes e incongruentes.</a:t>
            </a:r>
          </a:p>
          <a:p>
            <a:pPr marL="285750" indent="-285750" algn="just">
              <a:buFont typeface="Arial" panose="020B0604020202020204" pitchFamily="34" charset="0"/>
              <a:buChar char="•"/>
            </a:pPr>
            <a:r>
              <a:rPr lang="es-ES" dirty="0">
                <a:latin typeface="Arial"/>
                <a:cs typeface="Arial"/>
              </a:rPr>
              <a:t>No hay copia de las imágenes diagnosticas. </a:t>
            </a:r>
          </a:p>
          <a:p>
            <a:pPr marL="285750" indent="-285750" algn="just">
              <a:buFont typeface="Arial" panose="020B0604020202020204" pitchFamily="34" charset="0"/>
              <a:buChar char="•"/>
            </a:pPr>
            <a:r>
              <a:rPr lang="es-ES" dirty="0">
                <a:latin typeface="Arial"/>
                <a:cs typeface="Arial"/>
              </a:rPr>
              <a:t>No hay registro completo de los pacientes en libro de sala de cirugía.</a:t>
            </a:r>
            <a:endParaRPr lang="es-CO" dirty="0">
              <a:latin typeface="Arial"/>
              <a:cs typeface="Arial"/>
            </a:endParaRPr>
          </a:p>
          <a:p>
            <a:pPr marL="285750" indent="-285750" algn="just">
              <a:buFont typeface="Arial" panose="020B0604020202020204" pitchFamily="34" charset="0"/>
              <a:buChar char="•"/>
            </a:pPr>
            <a:endParaRPr lang="es-CO" dirty="0">
              <a:effectLst/>
              <a:latin typeface="Arial"/>
              <a:cs typeface="Arial"/>
            </a:endParaRPr>
          </a:p>
          <a:p>
            <a:pPr marL="285750" indent="-285750" algn="just">
              <a:buFont typeface="Arial" panose="020B0604020202020204" pitchFamily="34" charset="0"/>
              <a:buChar char="•"/>
            </a:pPr>
            <a:endParaRPr lang="es-CO" dirty="0">
              <a:effectLst/>
              <a:latin typeface="Arial"/>
              <a:cs typeface="Arial"/>
            </a:endParaRPr>
          </a:p>
          <a:p>
            <a:pPr algn="just"/>
            <a:endParaRPr lang="es-CO" dirty="0">
              <a:effectLst/>
              <a:latin typeface="Arial"/>
              <a:cs typeface="Arial"/>
            </a:endParaRPr>
          </a:p>
          <a:p>
            <a:pPr algn="just"/>
            <a:endParaRPr lang="es-CO" dirty="0">
              <a:latin typeface="Arial"/>
              <a:cs typeface="Arial"/>
            </a:endParaRPr>
          </a:p>
          <a:p>
            <a:pPr algn="just"/>
            <a:endParaRPr lang="es-CO" dirty="0">
              <a:latin typeface="Arial" panose="020B0604020202020204" pitchFamily="34" charset="0"/>
              <a:cs typeface="Arial" panose="020B0604020202020204" pitchFamily="34" charset="0"/>
            </a:endParaRPr>
          </a:p>
        </p:txBody>
      </p:sp>
      <p:sp>
        <p:nvSpPr>
          <p:cNvPr id="2" name="CuadroTexto 1">
            <a:extLst>
              <a:ext uri="{FF2B5EF4-FFF2-40B4-BE49-F238E27FC236}">
                <a16:creationId xmlns:a16="http://schemas.microsoft.com/office/drawing/2014/main" id="{5A7251DF-1F19-E417-954B-4CE528B03685}"/>
              </a:ext>
            </a:extLst>
          </p:cNvPr>
          <p:cNvSpPr txBox="1"/>
          <p:nvPr/>
        </p:nvSpPr>
        <p:spPr>
          <a:xfrm>
            <a:off x="5668564" y="6143611"/>
            <a:ext cx="6205276" cy="369332"/>
          </a:xfrm>
          <a:prstGeom prst="rect">
            <a:avLst/>
          </a:prstGeom>
          <a:noFill/>
        </p:spPr>
        <p:txBody>
          <a:bodyPr wrap="square" rtlCol="0">
            <a:spAutoFit/>
          </a:bodyPr>
          <a:lstStyle/>
          <a:p>
            <a:r>
              <a:rPr lang="es-CO" dirty="0"/>
              <a:t>Fuente: visita de auditoria 27/06/2025 Delta A Salud SAS</a:t>
            </a:r>
          </a:p>
        </p:txBody>
      </p:sp>
    </p:spTree>
    <p:extLst>
      <p:ext uri="{BB962C8B-B14F-4D97-AF65-F5344CB8AC3E}">
        <p14:creationId xmlns:p14="http://schemas.microsoft.com/office/powerpoint/2010/main" val="19895742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F40F41-9845-B50E-BB04-A3D4F3ACF45B}"/>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964AEE54-EBCD-BEA9-C35E-E25CA590C6D4}"/>
              </a:ext>
            </a:extLst>
          </p:cNvPr>
          <p:cNvSpPr>
            <a:spLocks noGrp="1"/>
          </p:cNvSpPr>
          <p:nvPr>
            <p:ph type="title"/>
          </p:nvPr>
        </p:nvSpPr>
        <p:spPr>
          <a:xfrm>
            <a:off x="838199" y="530226"/>
            <a:ext cx="10220057" cy="469900"/>
          </a:xfrm>
        </p:spPr>
        <p:txBody>
          <a:bodyPr anchor="ctr">
            <a:normAutofit fontScale="90000"/>
          </a:bodyPr>
          <a:lstStyle/>
          <a:p>
            <a:r>
              <a:rPr lang="es-CO" sz="2500" dirty="0">
                <a:latin typeface="Nunito"/>
              </a:rPr>
              <a:t> Tipificación IPS CENTRAL DE ESPECIALIDADES HOSPITALARIAS Y QUIRÚRGICAS S.A.S</a:t>
            </a:r>
            <a:endParaRPr lang="es-CO" sz="2800" dirty="0"/>
          </a:p>
        </p:txBody>
      </p:sp>
      <p:graphicFrame>
        <p:nvGraphicFramePr>
          <p:cNvPr id="8" name="Tabla 7">
            <a:extLst>
              <a:ext uri="{FF2B5EF4-FFF2-40B4-BE49-F238E27FC236}">
                <a16:creationId xmlns:a16="http://schemas.microsoft.com/office/drawing/2014/main" id="{B851DC97-1D3D-8C36-7358-AF2353367269}"/>
              </a:ext>
            </a:extLst>
          </p:cNvPr>
          <p:cNvGraphicFramePr>
            <a:graphicFrameLocks noGrp="1"/>
          </p:cNvGraphicFramePr>
          <p:nvPr>
            <p:extLst>
              <p:ext uri="{D42A27DB-BD31-4B8C-83A1-F6EECF244321}">
                <p14:modId xmlns:p14="http://schemas.microsoft.com/office/powerpoint/2010/main" val="1820385393"/>
              </p:ext>
            </p:extLst>
          </p:nvPr>
        </p:nvGraphicFramePr>
        <p:xfrm>
          <a:off x="2185358" y="2156603"/>
          <a:ext cx="7808438" cy="1943735"/>
        </p:xfrm>
        <a:graphic>
          <a:graphicData uri="http://schemas.openxmlformats.org/drawingml/2006/table">
            <a:tbl>
              <a:tblPr firstRow="1" bandRow="1">
                <a:tableStyleId>{21E4AEA4-8DFA-4A89-87EB-49C32662AFE0}</a:tableStyleId>
              </a:tblPr>
              <a:tblGrid>
                <a:gridCol w="3904219">
                  <a:extLst>
                    <a:ext uri="{9D8B030D-6E8A-4147-A177-3AD203B41FA5}">
                      <a16:colId xmlns:a16="http://schemas.microsoft.com/office/drawing/2014/main" val="802113038"/>
                    </a:ext>
                  </a:extLst>
                </a:gridCol>
                <a:gridCol w="3904219">
                  <a:extLst>
                    <a:ext uri="{9D8B030D-6E8A-4147-A177-3AD203B41FA5}">
                      <a16:colId xmlns:a16="http://schemas.microsoft.com/office/drawing/2014/main" val="3483215638"/>
                    </a:ext>
                  </a:extLst>
                </a:gridCol>
              </a:tblGrid>
              <a:tr h="1390929">
                <a:tc>
                  <a:txBody>
                    <a:bodyPr/>
                    <a:lstStyle/>
                    <a:p>
                      <a:pPr algn="ctr"/>
                      <a:r>
                        <a:rPr lang="es-CO" dirty="0"/>
                        <a:t>¿Se realizó tipificación por parte de la firma  auditora?</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dirty="0"/>
                        <a:t>Tipificación según informe de firma </a:t>
                      </a:r>
                    </a:p>
                    <a:p>
                      <a:pPr algn="ctr"/>
                      <a:endParaRPr lang="es-CO"/>
                    </a:p>
                  </a:txBody>
                  <a:tcPr/>
                </a:tc>
                <a:extLst>
                  <a:ext uri="{0D108BD9-81ED-4DB2-BD59-A6C34878D82A}">
                    <a16:rowId xmlns:a16="http://schemas.microsoft.com/office/drawing/2014/main" val="4201675936"/>
                  </a:ext>
                </a:extLst>
              </a:tr>
              <a:tr h="552806">
                <a:tc>
                  <a:txBody>
                    <a:bodyPr/>
                    <a:lstStyle/>
                    <a:p>
                      <a:pPr algn="ctr"/>
                      <a:r>
                        <a:rPr lang="es-CO" dirty="0"/>
                        <a:t>SI</a:t>
                      </a:r>
                    </a:p>
                  </a:txBody>
                  <a:tcPr/>
                </a:tc>
                <a:tc>
                  <a:txBody>
                    <a:bodyPr/>
                    <a:lstStyle/>
                    <a:p>
                      <a:pPr algn="ctr"/>
                      <a:r>
                        <a:rPr lang="es-CO" dirty="0"/>
                        <a:t>C</a:t>
                      </a:r>
                    </a:p>
                  </a:txBody>
                  <a:tcPr/>
                </a:tc>
                <a:extLst>
                  <a:ext uri="{0D108BD9-81ED-4DB2-BD59-A6C34878D82A}">
                    <a16:rowId xmlns:a16="http://schemas.microsoft.com/office/drawing/2014/main" val="1093600834"/>
                  </a:ext>
                </a:extLst>
              </a:tr>
            </a:tbl>
          </a:graphicData>
        </a:graphic>
      </p:graphicFrame>
    </p:spTree>
    <p:extLst>
      <p:ext uri="{BB962C8B-B14F-4D97-AF65-F5344CB8AC3E}">
        <p14:creationId xmlns:p14="http://schemas.microsoft.com/office/powerpoint/2010/main" val="5288086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D7182-21F7-6F3A-22BB-D4BBB6C8D157}"/>
            </a:ext>
          </a:extLst>
        </p:cNvPr>
        <p:cNvGrpSpPr/>
        <p:nvPr/>
      </p:nvGrpSpPr>
      <p:grpSpPr>
        <a:xfrm>
          <a:off x="0" y="0"/>
          <a:ext cx="0" cy="0"/>
          <a:chOff x="0" y="0"/>
          <a:chExt cx="0" cy="0"/>
        </a:xfrm>
      </p:grpSpPr>
      <p:sp>
        <p:nvSpPr>
          <p:cNvPr id="5" name="Rectángulo 4">
            <a:extLst>
              <a:ext uri="{FF2B5EF4-FFF2-40B4-BE49-F238E27FC236}">
                <a16:creationId xmlns:a16="http://schemas.microsoft.com/office/drawing/2014/main" id="{C30FF1B8-AAA7-6AB6-9D08-3B8C97C2D9DA}"/>
              </a:ext>
            </a:extLst>
          </p:cNvPr>
          <p:cNvSpPr/>
          <p:nvPr/>
        </p:nvSpPr>
        <p:spPr>
          <a:xfrm>
            <a:off x="73152" y="416560"/>
            <a:ext cx="11287593" cy="6024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C9C30917-7FF4-66FA-CAFF-84DD3AAF9AFB}"/>
              </a:ext>
            </a:extLst>
          </p:cNvPr>
          <p:cNvSpPr txBox="1"/>
          <p:nvPr/>
        </p:nvSpPr>
        <p:spPr>
          <a:xfrm>
            <a:off x="1162684" y="2650377"/>
            <a:ext cx="1860552" cy="1862048"/>
          </a:xfrm>
          <a:prstGeom prst="rect">
            <a:avLst/>
          </a:prstGeom>
          <a:noFill/>
        </p:spPr>
        <p:txBody>
          <a:bodyPr wrap="square" lIns="91440" tIns="45720" rIns="91440" bIns="45720" anchor="ctr">
            <a:spAutoFit/>
          </a:bodyPr>
          <a:lstStyle/>
          <a:p>
            <a:pPr algn="ctr"/>
            <a:r>
              <a:rPr lang="es-CO" sz="11500" spc="-300" dirty="0">
                <a:solidFill>
                  <a:schemeClr val="bg2">
                    <a:lumMod val="20000"/>
                    <a:lumOff val="80000"/>
                  </a:schemeClr>
                </a:solidFill>
                <a:latin typeface="Nunito ExtraLight"/>
              </a:rPr>
              <a:t>05</a:t>
            </a:r>
            <a:endParaRPr lang="es-CO" sz="9600" spc="-300" dirty="0">
              <a:solidFill>
                <a:schemeClr val="bg2">
                  <a:lumMod val="20000"/>
                  <a:lumOff val="80000"/>
                </a:schemeClr>
              </a:solidFill>
              <a:latin typeface="Nunito ExtraLight" pitchFamily="2" charset="77"/>
            </a:endParaRPr>
          </a:p>
        </p:txBody>
      </p:sp>
      <p:cxnSp>
        <p:nvCxnSpPr>
          <p:cNvPr id="8" name="Conector recto 7">
            <a:extLst>
              <a:ext uri="{FF2B5EF4-FFF2-40B4-BE49-F238E27FC236}">
                <a16:creationId xmlns:a16="http://schemas.microsoft.com/office/drawing/2014/main" id="{A574739C-4042-3B3F-8800-C5BB8BB6ACCF}"/>
              </a:ext>
            </a:extLst>
          </p:cNvPr>
          <p:cNvCxnSpPr>
            <a:cxnSpLocks/>
          </p:cNvCxnSpPr>
          <p:nvPr/>
        </p:nvCxnSpPr>
        <p:spPr>
          <a:xfrm>
            <a:off x="3698240" y="2731825"/>
            <a:ext cx="0" cy="1394350"/>
          </a:xfrm>
          <a:prstGeom prst="line">
            <a:avLst/>
          </a:prstGeom>
          <a:ln w="38100" cap="rnd">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TextBox 38">
            <a:extLst>
              <a:ext uri="{FF2B5EF4-FFF2-40B4-BE49-F238E27FC236}">
                <a16:creationId xmlns:a16="http://schemas.microsoft.com/office/drawing/2014/main" id="{2EDF6654-F7F4-0432-3646-970C7385DF9C}"/>
              </a:ext>
            </a:extLst>
          </p:cNvPr>
          <p:cNvSpPr txBox="1"/>
          <p:nvPr/>
        </p:nvSpPr>
        <p:spPr>
          <a:xfrm>
            <a:off x="3881586" y="2890391"/>
            <a:ext cx="6206793" cy="1138773"/>
          </a:xfrm>
          <a:prstGeom prst="rect">
            <a:avLst/>
          </a:prstGeom>
          <a:noFill/>
        </p:spPr>
        <p:txBody>
          <a:bodyPr wrap="square" lIns="91440" tIns="45720" rIns="91440" bIns="45720" rtlCol="0" anchor="t">
            <a:spAutoFit/>
          </a:bodyPr>
          <a:lstStyle/>
          <a:p>
            <a:pPr algn="just" defTabSz="914400">
              <a:defRPr/>
            </a:pPr>
            <a:r>
              <a:rPr lang="es-ES" sz="2800" b="1" dirty="0">
                <a:solidFill>
                  <a:prstClr val="white"/>
                </a:solidFill>
                <a:latin typeface="Nunito"/>
              </a:rPr>
              <a:t>Análisis equipo Medico transversal</a:t>
            </a:r>
            <a:endParaRPr lang="es-ES" sz="2800" b="1" noProof="0" dirty="0">
              <a:solidFill>
                <a:prstClr val="white"/>
              </a:solidFill>
              <a:latin typeface="Nunito" panose="020B0604020202020204" charset="0"/>
            </a:endParaRPr>
          </a:p>
          <a:p>
            <a:r>
              <a:rPr lang="es-ES" sz="2000" dirty="0">
                <a:solidFill>
                  <a:srgbClr val="FFFFFF"/>
                </a:solidFill>
                <a:latin typeface="Nunito"/>
              </a:rPr>
              <a:t>CENTRAL DE ESPECIALIDADES HOSPITALARIAS Y QUIRÚRGICAS S.A.S</a:t>
            </a:r>
            <a:endParaRPr lang="x-none" dirty="0"/>
          </a:p>
        </p:txBody>
      </p:sp>
    </p:spTree>
    <p:extLst>
      <p:ext uri="{BB962C8B-B14F-4D97-AF65-F5344CB8AC3E}">
        <p14:creationId xmlns:p14="http://schemas.microsoft.com/office/powerpoint/2010/main" val="2942764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ángulo 19"/>
          <p:cNvSpPr/>
          <p:nvPr/>
        </p:nvSpPr>
        <p:spPr>
          <a:xfrm>
            <a:off x="1" y="0"/>
            <a:ext cx="232228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a:p>
        </p:txBody>
      </p:sp>
      <p:sp>
        <p:nvSpPr>
          <p:cNvPr id="9" name="Título 8"/>
          <p:cNvSpPr>
            <a:spLocks noGrp="1"/>
          </p:cNvSpPr>
          <p:nvPr>
            <p:ph type="title"/>
          </p:nvPr>
        </p:nvSpPr>
        <p:spPr>
          <a:xfrm rot="16200000">
            <a:off x="-1894113" y="3136537"/>
            <a:ext cx="6110514" cy="650240"/>
          </a:xfrm>
        </p:spPr>
        <p:txBody>
          <a:bodyPr>
            <a:noAutofit/>
          </a:bodyPr>
          <a:lstStyle/>
          <a:p>
            <a:pPr algn="ctr"/>
            <a:r>
              <a:rPr lang="es-CO" sz="4400" b="1" spc="2000" noProof="0">
                <a:solidFill>
                  <a:schemeClr val="bg1"/>
                </a:solidFill>
              </a:rPr>
              <a:t>CONTENIDO</a:t>
            </a:r>
          </a:p>
        </p:txBody>
      </p:sp>
      <p:sp>
        <p:nvSpPr>
          <p:cNvPr id="12" name="Marcador de contenido 11"/>
          <p:cNvSpPr>
            <a:spLocks noGrp="1"/>
          </p:cNvSpPr>
          <p:nvPr>
            <p:ph idx="1"/>
          </p:nvPr>
        </p:nvSpPr>
        <p:spPr>
          <a:xfrm>
            <a:off x="2758189" y="1527175"/>
            <a:ext cx="9069049" cy="2730032"/>
          </a:xfrm>
        </p:spPr>
        <p:txBody>
          <a:bodyPr vert="horz" lIns="91440" tIns="45720" rIns="91440" bIns="45720" rtlCol="0" anchor="t">
            <a:normAutofit/>
          </a:bodyPr>
          <a:lstStyle/>
          <a:p>
            <a:pPr marL="514350" indent="-514350">
              <a:buFont typeface="+mj-lt"/>
              <a:buAutoNum type="arabicPeriod"/>
            </a:pPr>
            <a:r>
              <a:rPr lang="es-CO" sz="3000" dirty="0">
                <a:latin typeface="Nunito"/>
              </a:rPr>
              <a:t>Datos Entidad Reclamante</a:t>
            </a:r>
          </a:p>
          <a:p>
            <a:pPr marL="514350" indent="-514350">
              <a:buFont typeface="+mj-lt"/>
              <a:buAutoNum type="arabicPeriod"/>
            </a:pPr>
            <a:r>
              <a:rPr lang="es-CO" sz="3000" dirty="0">
                <a:latin typeface="Nunito"/>
              </a:rPr>
              <a:t>Georreferenciación</a:t>
            </a:r>
          </a:p>
          <a:p>
            <a:pPr marL="514350" indent="-514350">
              <a:buFont typeface="+mj-lt"/>
              <a:buAutoNum type="arabicPeriod"/>
            </a:pPr>
            <a:r>
              <a:rPr lang="es-CO" sz="3000" dirty="0">
                <a:latin typeface="Nunito"/>
              </a:rPr>
              <a:t>Consulta (REPS)</a:t>
            </a:r>
          </a:p>
          <a:p>
            <a:pPr marL="514350" indent="-514350">
              <a:buFont typeface="+mj-lt"/>
              <a:buAutoNum type="arabicPeriod"/>
            </a:pPr>
            <a:r>
              <a:rPr lang="es-CO" sz="3000" noProof="0" dirty="0">
                <a:latin typeface="Nunito"/>
              </a:rPr>
              <a:t>Hallazgos firma Auditora CONAUDIT</a:t>
            </a:r>
          </a:p>
          <a:p>
            <a:pPr marL="514350" indent="-514350">
              <a:buAutoNum type="arabicPeriod"/>
            </a:pPr>
            <a:r>
              <a:rPr lang="es-CO" sz="2800" dirty="0">
                <a:latin typeface="Nunito" pitchFamily="2" charset="0"/>
              </a:rPr>
              <a:t>Análisis Equipo médico transversal de la DOP.</a:t>
            </a:r>
            <a:endParaRPr lang="es-CO" sz="3000" noProof="0" dirty="0">
              <a:latin typeface="Nunito" pitchFamily="2" charset="0"/>
            </a:endParaRPr>
          </a:p>
        </p:txBody>
      </p:sp>
      <p:sp>
        <p:nvSpPr>
          <p:cNvPr id="22" name="Rectángulo 21"/>
          <p:cNvSpPr/>
          <p:nvPr/>
        </p:nvSpPr>
        <p:spPr>
          <a:xfrm>
            <a:off x="2322287" y="1132114"/>
            <a:ext cx="174170" cy="133531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noProof="0"/>
          </a:p>
        </p:txBody>
      </p:sp>
    </p:spTree>
    <p:extLst>
      <p:ext uri="{BB962C8B-B14F-4D97-AF65-F5344CB8AC3E}">
        <p14:creationId xmlns:p14="http://schemas.microsoft.com/office/powerpoint/2010/main" val="2958910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83">
          <a:extLst>
            <a:ext uri="{FF2B5EF4-FFF2-40B4-BE49-F238E27FC236}">
              <a16:creationId xmlns:a16="http://schemas.microsoft.com/office/drawing/2014/main" id="{C605F74F-767A-CE9F-42B9-2F1657676782}"/>
            </a:ext>
          </a:extLst>
        </p:cNvPr>
        <p:cNvGrpSpPr/>
        <p:nvPr/>
      </p:nvGrpSpPr>
      <p:grpSpPr>
        <a:xfrm>
          <a:off x="0" y="0"/>
          <a:ext cx="0" cy="0"/>
          <a:chOff x="0" y="0"/>
          <a:chExt cx="0" cy="0"/>
        </a:xfrm>
      </p:grpSpPr>
      <p:sp>
        <p:nvSpPr>
          <p:cNvPr id="2184" name="Google Shape;2184;p45">
            <a:extLst>
              <a:ext uri="{FF2B5EF4-FFF2-40B4-BE49-F238E27FC236}">
                <a16:creationId xmlns:a16="http://schemas.microsoft.com/office/drawing/2014/main" id="{C5710A52-E0CF-4B24-3BA2-12DD46B94F6C}"/>
              </a:ext>
            </a:extLst>
          </p:cNvPr>
          <p:cNvSpPr txBox="1">
            <a:spLocks noGrp="1"/>
          </p:cNvSpPr>
          <p:nvPr>
            <p:ph type="title"/>
          </p:nvPr>
        </p:nvSpPr>
        <p:spPr>
          <a:xfrm>
            <a:off x="701934" y="456800"/>
            <a:ext cx="10291186" cy="605200"/>
          </a:xfrm>
          <a:prstGeom prst="rect">
            <a:avLst/>
          </a:prstGeom>
        </p:spPr>
        <p:txBody>
          <a:bodyPr spcFirstLastPara="1" vert="horz" wrap="square" lIns="121900" tIns="121900" rIns="121900" bIns="121900" rtlCol="0" anchor="t" anchorCtr="0">
            <a:noAutofit/>
          </a:bodyPr>
          <a:lstStyle/>
          <a:p>
            <a:pPr>
              <a:spcBef>
                <a:spcPts val="0"/>
              </a:spcBef>
            </a:pPr>
            <a:r>
              <a:rPr lang="en" dirty="0">
                <a:latin typeface="Nunito"/>
              </a:rPr>
              <a:t>Tablero Power Bi</a:t>
            </a:r>
            <a:endParaRPr lang="en" dirty="0"/>
          </a:p>
        </p:txBody>
      </p:sp>
      <p:sp>
        <p:nvSpPr>
          <p:cNvPr id="2204" name="Google Shape;2204;p45">
            <a:extLst>
              <a:ext uri="{FF2B5EF4-FFF2-40B4-BE49-F238E27FC236}">
                <a16:creationId xmlns:a16="http://schemas.microsoft.com/office/drawing/2014/main" id="{A2645C52-2B45-5248-41B0-FD94FEE4B47A}"/>
              </a:ext>
            </a:extLst>
          </p:cNvPr>
          <p:cNvSpPr/>
          <p:nvPr/>
        </p:nvSpPr>
        <p:spPr>
          <a:xfrm>
            <a:off x="5567800"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5" name="Google Shape;2205;p45">
            <a:extLst>
              <a:ext uri="{FF2B5EF4-FFF2-40B4-BE49-F238E27FC236}">
                <a16:creationId xmlns:a16="http://schemas.microsoft.com/office/drawing/2014/main" id="{926EA60C-C7A3-17BE-6859-D211D0A0B188}"/>
              </a:ext>
            </a:extLst>
          </p:cNvPr>
          <p:cNvSpPr/>
          <p:nvPr/>
        </p:nvSpPr>
        <p:spPr>
          <a:xfrm>
            <a:off x="6357467"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6" name="Google Shape;2206;p45">
            <a:extLst>
              <a:ext uri="{FF2B5EF4-FFF2-40B4-BE49-F238E27FC236}">
                <a16:creationId xmlns:a16="http://schemas.microsoft.com/office/drawing/2014/main" id="{B767956F-47BD-8991-9355-F8BAE9B613B9}"/>
              </a:ext>
            </a:extLst>
          </p:cNvPr>
          <p:cNvSpPr/>
          <p:nvPr/>
        </p:nvSpPr>
        <p:spPr>
          <a:xfrm>
            <a:off x="5567800"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7" name="Google Shape;2207;p45">
            <a:extLst>
              <a:ext uri="{FF2B5EF4-FFF2-40B4-BE49-F238E27FC236}">
                <a16:creationId xmlns:a16="http://schemas.microsoft.com/office/drawing/2014/main" id="{A5B31CF6-9DD1-80DD-F590-9725BC4FAA6C}"/>
              </a:ext>
            </a:extLst>
          </p:cNvPr>
          <p:cNvSpPr/>
          <p:nvPr/>
        </p:nvSpPr>
        <p:spPr>
          <a:xfrm>
            <a:off x="6357467"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8" name="Google Shape;2208;p45">
            <a:extLst>
              <a:ext uri="{FF2B5EF4-FFF2-40B4-BE49-F238E27FC236}">
                <a16:creationId xmlns:a16="http://schemas.microsoft.com/office/drawing/2014/main" id="{E281FBC6-D7F7-EFE4-9F56-EEBC54A57F72}"/>
              </a:ext>
            </a:extLst>
          </p:cNvPr>
          <p:cNvSpPr/>
          <p:nvPr/>
        </p:nvSpPr>
        <p:spPr>
          <a:xfrm>
            <a:off x="5567800"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9" name="Google Shape;2209;p45">
            <a:extLst>
              <a:ext uri="{FF2B5EF4-FFF2-40B4-BE49-F238E27FC236}">
                <a16:creationId xmlns:a16="http://schemas.microsoft.com/office/drawing/2014/main" id="{72B56FB0-4DEF-9CA3-66C1-8AABFEB01130}"/>
              </a:ext>
            </a:extLst>
          </p:cNvPr>
          <p:cNvSpPr/>
          <p:nvPr/>
        </p:nvSpPr>
        <p:spPr>
          <a:xfrm>
            <a:off x="6357467"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0" name="Google Shape;2210;p45">
            <a:extLst>
              <a:ext uri="{FF2B5EF4-FFF2-40B4-BE49-F238E27FC236}">
                <a16:creationId xmlns:a16="http://schemas.microsoft.com/office/drawing/2014/main" id="{18130931-9847-FDB1-D45A-CBD87E99BD2C}"/>
              </a:ext>
            </a:extLst>
          </p:cNvPr>
          <p:cNvSpPr/>
          <p:nvPr/>
        </p:nvSpPr>
        <p:spPr>
          <a:xfrm>
            <a:off x="5567800"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1" name="Google Shape;2211;p45">
            <a:extLst>
              <a:ext uri="{FF2B5EF4-FFF2-40B4-BE49-F238E27FC236}">
                <a16:creationId xmlns:a16="http://schemas.microsoft.com/office/drawing/2014/main" id="{47078DF1-062C-DF49-69F6-F96424E20BE8}"/>
              </a:ext>
            </a:extLst>
          </p:cNvPr>
          <p:cNvSpPr/>
          <p:nvPr/>
        </p:nvSpPr>
        <p:spPr>
          <a:xfrm>
            <a:off x="6357467"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 name="CuadroTexto 1">
            <a:extLst>
              <a:ext uri="{FF2B5EF4-FFF2-40B4-BE49-F238E27FC236}">
                <a16:creationId xmlns:a16="http://schemas.microsoft.com/office/drawing/2014/main" id="{55BE730D-C574-A03C-6268-35B9D7EF02F4}"/>
              </a:ext>
            </a:extLst>
          </p:cNvPr>
          <p:cNvSpPr txBox="1"/>
          <p:nvPr/>
        </p:nvSpPr>
        <p:spPr>
          <a:xfrm>
            <a:off x="8075399" y="6341663"/>
            <a:ext cx="4116602" cy="369332"/>
          </a:xfrm>
          <a:prstGeom prst="rect">
            <a:avLst/>
          </a:prstGeom>
          <a:noFill/>
        </p:spPr>
        <p:txBody>
          <a:bodyPr wrap="square" lIns="91440" tIns="45720" rIns="91440" bIns="45720" rtlCol="0" anchor="t">
            <a:spAutoFit/>
          </a:bodyPr>
          <a:lstStyle/>
          <a:p>
            <a:r>
              <a:rPr lang="es-CO" dirty="0"/>
              <a:t>Fuente: </a:t>
            </a:r>
            <a:r>
              <a:rPr lang="es-CO" dirty="0" err="1"/>
              <a:t>Power</a:t>
            </a:r>
            <a:r>
              <a:rPr lang="es-CO" dirty="0"/>
              <a:t> Bi, DOP</a:t>
            </a:r>
          </a:p>
        </p:txBody>
      </p:sp>
      <p:sp>
        <p:nvSpPr>
          <p:cNvPr id="3" name="Rectángulo 2">
            <a:extLst>
              <a:ext uri="{FF2B5EF4-FFF2-40B4-BE49-F238E27FC236}">
                <a16:creationId xmlns:a16="http://schemas.microsoft.com/office/drawing/2014/main" id="{802CFD63-9A60-6A7C-0940-EB881983444D}"/>
              </a:ext>
            </a:extLst>
          </p:cNvPr>
          <p:cNvSpPr/>
          <p:nvPr/>
        </p:nvSpPr>
        <p:spPr>
          <a:xfrm>
            <a:off x="523878" y="1261082"/>
            <a:ext cx="10416362" cy="400110"/>
          </a:xfrm>
          <a:prstGeom prst="rect">
            <a:avLst/>
          </a:prstGeom>
        </p:spPr>
        <p:txBody>
          <a:bodyPr wrap="square" lIns="91440" tIns="45720" rIns="91440" bIns="45720" anchor="t">
            <a:spAutoFit/>
          </a:bodyPr>
          <a:lstStyle/>
          <a:p>
            <a:pPr algn="just"/>
            <a:endParaRPr lang="es-ES" sz="2000" dirty="0">
              <a:ea typeface="Calibri"/>
              <a:cs typeface="Calibri"/>
            </a:endParaRPr>
          </a:p>
        </p:txBody>
      </p:sp>
      <p:pic>
        <p:nvPicPr>
          <p:cNvPr id="8" name="Imagen 7">
            <a:extLst>
              <a:ext uri="{FF2B5EF4-FFF2-40B4-BE49-F238E27FC236}">
                <a16:creationId xmlns:a16="http://schemas.microsoft.com/office/drawing/2014/main" id="{C7EBDED4-4E6A-9090-BC8F-EA54600DF3B6}"/>
              </a:ext>
            </a:extLst>
          </p:cNvPr>
          <p:cNvPicPr>
            <a:picLocks noChangeAspect="1"/>
          </p:cNvPicPr>
          <p:nvPr/>
        </p:nvPicPr>
        <p:blipFill>
          <a:blip r:embed="rId3"/>
          <a:stretch>
            <a:fillRect/>
          </a:stretch>
        </p:blipFill>
        <p:spPr>
          <a:xfrm>
            <a:off x="523878" y="1022865"/>
            <a:ext cx="10058056" cy="5249920"/>
          </a:xfrm>
          <a:prstGeom prst="rect">
            <a:avLst/>
          </a:prstGeom>
        </p:spPr>
      </p:pic>
    </p:spTree>
    <p:extLst>
      <p:ext uri="{BB962C8B-B14F-4D97-AF65-F5344CB8AC3E}">
        <p14:creationId xmlns:p14="http://schemas.microsoft.com/office/powerpoint/2010/main" val="31328841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83">
          <a:extLst>
            <a:ext uri="{FF2B5EF4-FFF2-40B4-BE49-F238E27FC236}">
              <a16:creationId xmlns:a16="http://schemas.microsoft.com/office/drawing/2014/main" id="{4E1D52EB-57B2-8B60-D622-9C5FA444D463}"/>
            </a:ext>
          </a:extLst>
        </p:cNvPr>
        <p:cNvGrpSpPr/>
        <p:nvPr/>
      </p:nvGrpSpPr>
      <p:grpSpPr>
        <a:xfrm>
          <a:off x="0" y="0"/>
          <a:ext cx="0" cy="0"/>
          <a:chOff x="0" y="0"/>
          <a:chExt cx="0" cy="0"/>
        </a:xfrm>
      </p:grpSpPr>
      <p:sp>
        <p:nvSpPr>
          <p:cNvPr id="2184" name="Google Shape;2184;p45">
            <a:extLst>
              <a:ext uri="{FF2B5EF4-FFF2-40B4-BE49-F238E27FC236}">
                <a16:creationId xmlns:a16="http://schemas.microsoft.com/office/drawing/2014/main" id="{0468E169-0CEF-E3AC-20AB-99EAC81E883D}"/>
              </a:ext>
            </a:extLst>
          </p:cNvPr>
          <p:cNvSpPr txBox="1">
            <a:spLocks noGrp="1"/>
          </p:cNvSpPr>
          <p:nvPr>
            <p:ph type="title"/>
          </p:nvPr>
        </p:nvSpPr>
        <p:spPr>
          <a:xfrm>
            <a:off x="701934" y="456800"/>
            <a:ext cx="10291186" cy="605200"/>
          </a:xfrm>
          <a:prstGeom prst="rect">
            <a:avLst/>
          </a:prstGeom>
        </p:spPr>
        <p:txBody>
          <a:bodyPr spcFirstLastPara="1" vert="horz" wrap="square" lIns="121900" tIns="121900" rIns="121900" bIns="121900" rtlCol="0" anchor="t" anchorCtr="0">
            <a:noAutofit/>
          </a:bodyPr>
          <a:lstStyle/>
          <a:p>
            <a:pPr>
              <a:spcBef>
                <a:spcPts val="0"/>
              </a:spcBef>
            </a:pPr>
            <a:r>
              <a:rPr lang="en" dirty="0">
                <a:latin typeface="Nunito"/>
              </a:rPr>
              <a:t>Tablero Power Bi</a:t>
            </a:r>
            <a:endParaRPr lang="en" dirty="0"/>
          </a:p>
        </p:txBody>
      </p:sp>
      <p:sp>
        <p:nvSpPr>
          <p:cNvPr id="2204" name="Google Shape;2204;p45">
            <a:extLst>
              <a:ext uri="{FF2B5EF4-FFF2-40B4-BE49-F238E27FC236}">
                <a16:creationId xmlns:a16="http://schemas.microsoft.com/office/drawing/2014/main" id="{2B340248-4CB3-AC33-C7EF-4EF58B216BB5}"/>
              </a:ext>
            </a:extLst>
          </p:cNvPr>
          <p:cNvSpPr/>
          <p:nvPr/>
        </p:nvSpPr>
        <p:spPr>
          <a:xfrm>
            <a:off x="5567800"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5" name="Google Shape;2205;p45">
            <a:extLst>
              <a:ext uri="{FF2B5EF4-FFF2-40B4-BE49-F238E27FC236}">
                <a16:creationId xmlns:a16="http://schemas.microsoft.com/office/drawing/2014/main" id="{99C001AC-6CB4-5333-240E-4CBD23BE4285}"/>
              </a:ext>
            </a:extLst>
          </p:cNvPr>
          <p:cNvSpPr/>
          <p:nvPr/>
        </p:nvSpPr>
        <p:spPr>
          <a:xfrm>
            <a:off x="6357467"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6" name="Google Shape;2206;p45">
            <a:extLst>
              <a:ext uri="{FF2B5EF4-FFF2-40B4-BE49-F238E27FC236}">
                <a16:creationId xmlns:a16="http://schemas.microsoft.com/office/drawing/2014/main" id="{C3AF929F-16D2-5733-90FC-D1399FFE1AE3}"/>
              </a:ext>
            </a:extLst>
          </p:cNvPr>
          <p:cNvSpPr/>
          <p:nvPr/>
        </p:nvSpPr>
        <p:spPr>
          <a:xfrm>
            <a:off x="5567800"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7" name="Google Shape;2207;p45">
            <a:extLst>
              <a:ext uri="{FF2B5EF4-FFF2-40B4-BE49-F238E27FC236}">
                <a16:creationId xmlns:a16="http://schemas.microsoft.com/office/drawing/2014/main" id="{6A228479-98B7-338F-9CF7-D1F039B0945A}"/>
              </a:ext>
            </a:extLst>
          </p:cNvPr>
          <p:cNvSpPr/>
          <p:nvPr/>
        </p:nvSpPr>
        <p:spPr>
          <a:xfrm>
            <a:off x="6357467"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8" name="Google Shape;2208;p45">
            <a:extLst>
              <a:ext uri="{FF2B5EF4-FFF2-40B4-BE49-F238E27FC236}">
                <a16:creationId xmlns:a16="http://schemas.microsoft.com/office/drawing/2014/main" id="{1B321FE9-70E8-4776-E70A-A416A2E82155}"/>
              </a:ext>
            </a:extLst>
          </p:cNvPr>
          <p:cNvSpPr/>
          <p:nvPr/>
        </p:nvSpPr>
        <p:spPr>
          <a:xfrm>
            <a:off x="5567800"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9" name="Google Shape;2209;p45">
            <a:extLst>
              <a:ext uri="{FF2B5EF4-FFF2-40B4-BE49-F238E27FC236}">
                <a16:creationId xmlns:a16="http://schemas.microsoft.com/office/drawing/2014/main" id="{40B53D3F-A5C0-27E1-F8CF-5D0909C2082F}"/>
              </a:ext>
            </a:extLst>
          </p:cNvPr>
          <p:cNvSpPr/>
          <p:nvPr/>
        </p:nvSpPr>
        <p:spPr>
          <a:xfrm>
            <a:off x="6357467"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0" name="Google Shape;2210;p45">
            <a:extLst>
              <a:ext uri="{FF2B5EF4-FFF2-40B4-BE49-F238E27FC236}">
                <a16:creationId xmlns:a16="http://schemas.microsoft.com/office/drawing/2014/main" id="{A66F1B06-BA8B-2DEC-D8BF-A636A5C7BDC1}"/>
              </a:ext>
            </a:extLst>
          </p:cNvPr>
          <p:cNvSpPr/>
          <p:nvPr/>
        </p:nvSpPr>
        <p:spPr>
          <a:xfrm>
            <a:off x="5567800"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1" name="Google Shape;2211;p45">
            <a:extLst>
              <a:ext uri="{FF2B5EF4-FFF2-40B4-BE49-F238E27FC236}">
                <a16:creationId xmlns:a16="http://schemas.microsoft.com/office/drawing/2014/main" id="{8E268EB8-9845-8C6A-E27C-7AD6007A61A2}"/>
              </a:ext>
            </a:extLst>
          </p:cNvPr>
          <p:cNvSpPr/>
          <p:nvPr/>
        </p:nvSpPr>
        <p:spPr>
          <a:xfrm>
            <a:off x="6357467"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 name="CuadroTexto 1">
            <a:extLst>
              <a:ext uri="{FF2B5EF4-FFF2-40B4-BE49-F238E27FC236}">
                <a16:creationId xmlns:a16="http://schemas.microsoft.com/office/drawing/2014/main" id="{E97F80D1-23FB-A880-AB53-110A2AFFA743}"/>
              </a:ext>
            </a:extLst>
          </p:cNvPr>
          <p:cNvSpPr txBox="1"/>
          <p:nvPr/>
        </p:nvSpPr>
        <p:spPr>
          <a:xfrm>
            <a:off x="8075399" y="6341663"/>
            <a:ext cx="4116602" cy="369332"/>
          </a:xfrm>
          <a:prstGeom prst="rect">
            <a:avLst/>
          </a:prstGeom>
          <a:noFill/>
        </p:spPr>
        <p:txBody>
          <a:bodyPr wrap="square" lIns="91440" tIns="45720" rIns="91440" bIns="45720" rtlCol="0" anchor="t">
            <a:spAutoFit/>
          </a:bodyPr>
          <a:lstStyle/>
          <a:p>
            <a:r>
              <a:rPr lang="es-CO" dirty="0"/>
              <a:t>Fuente: </a:t>
            </a:r>
            <a:r>
              <a:rPr lang="es-CO" dirty="0" err="1"/>
              <a:t>Power</a:t>
            </a:r>
            <a:r>
              <a:rPr lang="es-CO" dirty="0"/>
              <a:t> Bi, DOP</a:t>
            </a:r>
          </a:p>
        </p:txBody>
      </p:sp>
      <p:sp>
        <p:nvSpPr>
          <p:cNvPr id="3" name="Rectángulo 2">
            <a:extLst>
              <a:ext uri="{FF2B5EF4-FFF2-40B4-BE49-F238E27FC236}">
                <a16:creationId xmlns:a16="http://schemas.microsoft.com/office/drawing/2014/main" id="{9E0E0C11-E63D-CAE6-0DD9-3EC084073CB7}"/>
              </a:ext>
            </a:extLst>
          </p:cNvPr>
          <p:cNvSpPr/>
          <p:nvPr/>
        </p:nvSpPr>
        <p:spPr>
          <a:xfrm>
            <a:off x="523878" y="1261082"/>
            <a:ext cx="10416362" cy="400110"/>
          </a:xfrm>
          <a:prstGeom prst="rect">
            <a:avLst/>
          </a:prstGeom>
        </p:spPr>
        <p:txBody>
          <a:bodyPr wrap="square" lIns="91440" tIns="45720" rIns="91440" bIns="45720" anchor="t">
            <a:spAutoFit/>
          </a:bodyPr>
          <a:lstStyle/>
          <a:p>
            <a:pPr algn="just"/>
            <a:endParaRPr lang="es-ES" sz="2000" dirty="0">
              <a:ea typeface="Calibri"/>
              <a:cs typeface="Calibri"/>
            </a:endParaRPr>
          </a:p>
        </p:txBody>
      </p:sp>
      <p:pic>
        <p:nvPicPr>
          <p:cNvPr id="6" name="Imagen 5">
            <a:extLst>
              <a:ext uri="{FF2B5EF4-FFF2-40B4-BE49-F238E27FC236}">
                <a16:creationId xmlns:a16="http://schemas.microsoft.com/office/drawing/2014/main" id="{CBC6C8CD-C041-51DF-C479-705F079AB1BA}"/>
              </a:ext>
            </a:extLst>
          </p:cNvPr>
          <p:cNvPicPr>
            <a:picLocks noChangeAspect="1"/>
          </p:cNvPicPr>
          <p:nvPr/>
        </p:nvPicPr>
        <p:blipFill>
          <a:blip r:embed="rId3"/>
          <a:stretch>
            <a:fillRect/>
          </a:stretch>
        </p:blipFill>
        <p:spPr>
          <a:xfrm>
            <a:off x="441523" y="1028140"/>
            <a:ext cx="10252554" cy="5347384"/>
          </a:xfrm>
          <a:prstGeom prst="rect">
            <a:avLst/>
          </a:prstGeom>
        </p:spPr>
      </p:pic>
    </p:spTree>
    <p:extLst>
      <p:ext uri="{BB962C8B-B14F-4D97-AF65-F5344CB8AC3E}">
        <p14:creationId xmlns:p14="http://schemas.microsoft.com/office/powerpoint/2010/main" val="3645555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83">
          <a:extLst>
            <a:ext uri="{FF2B5EF4-FFF2-40B4-BE49-F238E27FC236}">
              <a16:creationId xmlns:a16="http://schemas.microsoft.com/office/drawing/2014/main" id="{0D82F4C2-C25E-BF1D-4B29-7EE5BA8B51D0}"/>
            </a:ext>
          </a:extLst>
        </p:cNvPr>
        <p:cNvGrpSpPr/>
        <p:nvPr/>
      </p:nvGrpSpPr>
      <p:grpSpPr>
        <a:xfrm>
          <a:off x="0" y="0"/>
          <a:ext cx="0" cy="0"/>
          <a:chOff x="0" y="0"/>
          <a:chExt cx="0" cy="0"/>
        </a:xfrm>
      </p:grpSpPr>
      <p:sp>
        <p:nvSpPr>
          <p:cNvPr id="2184" name="Google Shape;2184;p45">
            <a:extLst>
              <a:ext uri="{FF2B5EF4-FFF2-40B4-BE49-F238E27FC236}">
                <a16:creationId xmlns:a16="http://schemas.microsoft.com/office/drawing/2014/main" id="{E6073EDA-7405-AEDA-1109-57BBF9CA5B69}"/>
              </a:ext>
            </a:extLst>
          </p:cNvPr>
          <p:cNvSpPr txBox="1">
            <a:spLocks noGrp="1"/>
          </p:cNvSpPr>
          <p:nvPr>
            <p:ph type="title"/>
          </p:nvPr>
        </p:nvSpPr>
        <p:spPr>
          <a:xfrm>
            <a:off x="701934" y="456800"/>
            <a:ext cx="10291186" cy="605200"/>
          </a:xfrm>
          <a:prstGeom prst="rect">
            <a:avLst/>
          </a:prstGeom>
        </p:spPr>
        <p:txBody>
          <a:bodyPr spcFirstLastPara="1" vert="horz" wrap="square" lIns="121900" tIns="121900" rIns="121900" bIns="121900" rtlCol="0" anchor="t" anchorCtr="0">
            <a:noAutofit/>
          </a:bodyPr>
          <a:lstStyle/>
          <a:p>
            <a:pPr>
              <a:spcBef>
                <a:spcPts val="0"/>
              </a:spcBef>
            </a:pPr>
            <a:r>
              <a:rPr lang="en" dirty="0">
                <a:latin typeface="Nunito"/>
              </a:rPr>
              <a:t>Tablero Power Bi</a:t>
            </a:r>
            <a:endParaRPr lang="en" dirty="0"/>
          </a:p>
        </p:txBody>
      </p:sp>
      <p:sp>
        <p:nvSpPr>
          <p:cNvPr id="2204" name="Google Shape;2204;p45">
            <a:extLst>
              <a:ext uri="{FF2B5EF4-FFF2-40B4-BE49-F238E27FC236}">
                <a16:creationId xmlns:a16="http://schemas.microsoft.com/office/drawing/2014/main" id="{DD352E14-BB90-2AF8-D94D-3C2A503123A7}"/>
              </a:ext>
            </a:extLst>
          </p:cNvPr>
          <p:cNvSpPr/>
          <p:nvPr/>
        </p:nvSpPr>
        <p:spPr>
          <a:xfrm>
            <a:off x="5567800"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5" name="Google Shape;2205;p45">
            <a:extLst>
              <a:ext uri="{FF2B5EF4-FFF2-40B4-BE49-F238E27FC236}">
                <a16:creationId xmlns:a16="http://schemas.microsoft.com/office/drawing/2014/main" id="{479BB5E8-2BAE-BFA2-2535-6EE56F1745EB}"/>
              </a:ext>
            </a:extLst>
          </p:cNvPr>
          <p:cNvSpPr/>
          <p:nvPr/>
        </p:nvSpPr>
        <p:spPr>
          <a:xfrm>
            <a:off x="6357467"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6" name="Google Shape;2206;p45">
            <a:extLst>
              <a:ext uri="{FF2B5EF4-FFF2-40B4-BE49-F238E27FC236}">
                <a16:creationId xmlns:a16="http://schemas.microsoft.com/office/drawing/2014/main" id="{03BCFEB2-CEE1-4572-0BE3-2587044B43CD}"/>
              </a:ext>
            </a:extLst>
          </p:cNvPr>
          <p:cNvSpPr/>
          <p:nvPr/>
        </p:nvSpPr>
        <p:spPr>
          <a:xfrm>
            <a:off x="5567800"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7" name="Google Shape;2207;p45">
            <a:extLst>
              <a:ext uri="{FF2B5EF4-FFF2-40B4-BE49-F238E27FC236}">
                <a16:creationId xmlns:a16="http://schemas.microsoft.com/office/drawing/2014/main" id="{71F398BF-299A-084C-537D-2D4BADDA1E42}"/>
              </a:ext>
            </a:extLst>
          </p:cNvPr>
          <p:cNvSpPr/>
          <p:nvPr/>
        </p:nvSpPr>
        <p:spPr>
          <a:xfrm>
            <a:off x="6357467"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8" name="Google Shape;2208;p45">
            <a:extLst>
              <a:ext uri="{FF2B5EF4-FFF2-40B4-BE49-F238E27FC236}">
                <a16:creationId xmlns:a16="http://schemas.microsoft.com/office/drawing/2014/main" id="{4752103C-3C1F-4F56-9E7F-9CA82D5A29B9}"/>
              </a:ext>
            </a:extLst>
          </p:cNvPr>
          <p:cNvSpPr/>
          <p:nvPr/>
        </p:nvSpPr>
        <p:spPr>
          <a:xfrm>
            <a:off x="5567800"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9" name="Google Shape;2209;p45">
            <a:extLst>
              <a:ext uri="{FF2B5EF4-FFF2-40B4-BE49-F238E27FC236}">
                <a16:creationId xmlns:a16="http://schemas.microsoft.com/office/drawing/2014/main" id="{88C744B4-74E3-22CB-7A4B-437B78FA03DE}"/>
              </a:ext>
            </a:extLst>
          </p:cNvPr>
          <p:cNvSpPr/>
          <p:nvPr/>
        </p:nvSpPr>
        <p:spPr>
          <a:xfrm>
            <a:off x="6357467"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0" name="Google Shape;2210;p45">
            <a:extLst>
              <a:ext uri="{FF2B5EF4-FFF2-40B4-BE49-F238E27FC236}">
                <a16:creationId xmlns:a16="http://schemas.microsoft.com/office/drawing/2014/main" id="{4C089FCC-3AFB-ABB4-B6E2-479B2D9BA99A}"/>
              </a:ext>
            </a:extLst>
          </p:cNvPr>
          <p:cNvSpPr/>
          <p:nvPr/>
        </p:nvSpPr>
        <p:spPr>
          <a:xfrm>
            <a:off x="5567800"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1" name="Google Shape;2211;p45">
            <a:extLst>
              <a:ext uri="{FF2B5EF4-FFF2-40B4-BE49-F238E27FC236}">
                <a16:creationId xmlns:a16="http://schemas.microsoft.com/office/drawing/2014/main" id="{BD27FFCF-D10E-B90B-C1F3-98F8A3BBECB8}"/>
              </a:ext>
            </a:extLst>
          </p:cNvPr>
          <p:cNvSpPr/>
          <p:nvPr/>
        </p:nvSpPr>
        <p:spPr>
          <a:xfrm>
            <a:off x="6357467"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 name="CuadroTexto 1">
            <a:extLst>
              <a:ext uri="{FF2B5EF4-FFF2-40B4-BE49-F238E27FC236}">
                <a16:creationId xmlns:a16="http://schemas.microsoft.com/office/drawing/2014/main" id="{F399D0A0-26D4-5BAB-334A-8AE593C7AFE8}"/>
              </a:ext>
            </a:extLst>
          </p:cNvPr>
          <p:cNvSpPr txBox="1"/>
          <p:nvPr/>
        </p:nvSpPr>
        <p:spPr>
          <a:xfrm>
            <a:off x="8075399" y="6341663"/>
            <a:ext cx="4116602" cy="369332"/>
          </a:xfrm>
          <a:prstGeom prst="rect">
            <a:avLst/>
          </a:prstGeom>
          <a:noFill/>
        </p:spPr>
        <p:txBody>
          <a:bodyPr wrap="square" lIns="91440" tIns="45720" rIns="91440" bIns="45720" rtlCol="0" anchor="t">
            <a:spAutoFit/>
          </a:bodyPr>
          <a:lstStyle/>
          <a:p>
            <a:r>
              <a:rPr lang="es-CO" dirty="0"/>
              <a:t>Fuente: </a:t>
            </a:r>
            <a:r>
              <a:rPr lang="es-CO" dirty="0" err="1"/>
              <a:t>Power</a:t>
            </a:r>
            <a:r>
              <a:rPr lang="es-CO" dirty="0"/>
              <a:t> Bi, DOP</a:t>
            </a:r>
          </a:p>
        </p:txBody>
      </p:sp>
      <p:sp>
        <p:nvSpPr>
          <p:cNvPr id="3" name="Rectángulo 2">
            <a:extLst>
              <a:ext uri="{FF2B5EF4-FFF2-40B4-BE49-F238E27FC236}">
                <a16:creationId xmlns:a16="http://schemas.microsoft.com/office/drawing/2014/main" id="{0EDDE03D-E594-8463-DEDA-AA9DFCD8AAB4}"/>
              </a:ext>
            </a:extLst>
          </p:cNvPr>
          <p:cNvSpPr/>
          <p:nvPr/>
        </p:nvSpPr>
        <p:spPr>
          <a:xfrm>
            <a:off x="523878" y="1261082"/>
            <a:ext cx="10416362" cy="400110"/>
          </a:xfrm>
          <a:prstGeom prst="rect">
            <a:avLst/>
          </a:prstGeom>
        </p:spPr>
        <p:txBody>
          <a:bodyPr wrap="square" lIns="91440" tIns="45720" rIns="91440" bIns="45720" anchor="t">
            <a:spAutoFit/>
          </a:bodyPr>
          <a:lstStyle/>
          <a:p>
            <a:pPr algn="just"/>
            <a:endParaRPr lang="es-ES" sz="2000" dirty="0">
              <a:ea typeface="Calibri"/>
              <a:cs typeface="Calibri"/>
            </a:endParaRPr>
          </a:p>
        </p:txBody>
      </p:sp>
      <p:pic>
        <p:nvPicPr>
          <p:cNvPr id="6" name="Imagen 5">
            <a:extLst>
              <a:ext uri="{FF2B5EF4-FFF2-40B4-BE49-F238E27FC236}">
                <a16:creationId xmlns:a16="http://schemas.microsoft.com/office/drawing/2014/main" id="{B2913883-E5BE-163F-A987-C0B9A7AA3BE7}"/>
              </a:ext>
            </a:extLst>
          </p:cNvPr>
          <p:cNvPicPr>
            <a:picLocks noChangeAspect="1"/>
          </p:cNvPicPr>
          <p:nvPr/>
        </p:nvPicPr>
        <p:blipFill>
          <a:blip r:embed="rId3"/>
          <a:stretch>
            <a:fillRect/>
          </a:stretch>
        </p:blipFill>
        <p:spPr>
          <a:xfrm>
            <a:off x="545588" y="1062000"/>
            <a:ext cx="10044423" cy="5119344"/>
          </a:xfrm>
          <a:prstGeom prst="rect">
            <a:avLst/>
          </a:prstGeom>
        </p:spPr>
      </p:pic>
    </p:spTree>
    <p:extLst>
      <p:ext uri="{BB962C8B-B14F-4D97-AF65-F5344CB8AC3E}">
        <p14:creationId xmlns:p14="http://schemas.microsoft.com/office/powerpoint/2010/main" val="31771692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83">
          <a:extLst>
            <a:ext uri="{FF2B5EF4-FFF2-40B4-BE49-F238E27FC236}">
              <a16:creationId xmlns:a16="http://schemas.microsoft.com/office/drawing/2014/main" id="{B0EB53C7-498D-345D-30FC-6874188A02CD}"/>
            </a:ext>
          </a:extLst>
        </p:cNvPr>
        <p:cNvGrpSpPr/>
        <p:nvPr/>
      </p:nvGrpSpPr>
      <p:grpSpPr>
        <a:xfrm>
          <a:off x="0" y="0"/>
          <a:ext cx="0" cy="0"/>
          <a:chOff x="0" y="0"/>
          <a:chExt cx="0" cy="0"/>
        </a:xfrm>
      </p:grpSpPr>
      <p:sp>
        <p:nvSpPr>
          <p:cNvPr id="2184" name="Google Shape;2184;p45">
            <a:extLst>
              <a:ext uri="{FF2B5EF4-FFF2-40B4-BE49-F238E27FC236}">
                <a16:creationId xmlns:a16="http://schemas.microsoft.com/office/drawing/2014/main" id="{F3516F09-59A2-40BD-72F7-646B84B17674}"/>
              </a:ext>
            </a:extLst>
          </p:cNvPr>
          <p:cNvSpPr txBox="1">
            <a:spLocks noGrp="1"/>
          </p:cNvSpPr>
          <p:nvPr>
            <p:ph type="title"/>
          </p:nvPr>
        </p:nvSpPr>
        <p:spPr>
          <a:xfrm>
            <a:off x="701934" y="456800"/>
            <a:ext cx="10291186" cy="605200"/>
          </a:xfrm>
          <a:prstGeom prst="rect">
            <a:avLst/>
          </a:prstGeom>
        </p:spPr>
        <p:txBody>
          <a:bodyPr spcFirstLastPara="1" vert="horz" wrap="square" lIns="121900" tIns="121900" rIns="121900" bIns="121900" rtlCol="0" anchor="t" anchorCtr="0">
            <a:noAutofit/>
          </a:bodyPr>
          <a:lstStyle/>
          <a:p>
            <a:pPr>
              <a:spcBef>
                <a:spcPts val="0"/>
              </a:spcBef>
            </a:pPr>
            <a:r>
              <a:rPr lang="es-CO" sz="2800" dirty="0">
                <a:latin typeface="Nunito"/>
              </a:rPr>
              <a:t>BDT Reclamaciones ( Fecha primera radicación "NUEVAS")</a:t>
            </a:r>
            <a:endParaRPr lang="es-ES" dirty="0"/>
          </a:p>
        </p:txBody>
      </p:sp>
      <p:sp>
        <p:nvSpPr>
          <p:cNvPr id="2204" name="Google Shape;2204;p45">
            <a:extLst>
              <a:ext uri="{FF2B5EF4-FFF2-40B4-BE49-F238E27FC236}">
                <a16:creationId xmlns:a16="http://schemas.microsoft.com/office/drawing/2014/main" id="{697ACF93-F80B-E80C-83E6-B10E61A740FE}"/>
              </a:ext>
            </a:extLst>
          </p:cNvPr>
          <p:cNvSpPr/>
          <p:nvPr/>
        </p:nvSpPr>
        <p:spPr>
          <a:xfrm>
            <a:off x="5567800"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5" name="Google Shape;2205;p45">
            <a:extLst>
              <a:ext uri="{FF2B5EF4-FFF2-40B4-BE49-F238E27FC236}">
                <a16:creationId xmlns:a16="http://schemas.microsoft.com/office/drawing/2014/main" id="{CEE48F59-25CB-3C57-6FB7-D69A123E77C6}"/>
              </a:ext>
            </a:extLst>
          </p:cNvPr>
          <p:cNvSpPr/>
          <p:nvPr/>
        </p:nvSpPr>
        <p:spPr>
          <a:xfrm>
            <a:off x="6357467"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6" name="Google Shape;2206;p45">
            <a:extLst>
              <a:ext uri="{FF2B5EF4-FFF2-40B4-BE49-F238E27FC236}">
                <a16:creationId xmlns:a16="http://schemas.microsoft.com/office/drawing/2014/main" id="{B02294F8-96D0-2497-8D58-32100BC12D48}"/>
              </a:ext>
            </a:extLst>
          </p:cNvPr>
          <p:cNvSpPr/>
          <p:nvPr/>
        </p:nvSpPr>
        <p:spPr>
          <a:xfrm>
            <a:off x="5567800"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7" name="Google Shape;2207;p45">
            <a:extLst>
              <a:ext uri="{FF2B5EF4-FFF2-40B4-BE49-F238E27FC236}">
                <a16:creationId xmlns:a16="http://schemas.microsoft.com/office/drawing/2014/main" id="{A2696071-7370-6B7F-5867-A7840532C7E9}"/>
              </a:ext>
            </a:extLst>
          </p:cNvPr>
          <p:cNvSpPr/>
          <p:nvPr/>
        </p:nvSpPr>
        <p:spPr>
          <a:xfrm>
            <a:off x="6357467"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8" name="Google Shape;2208;p45">
            <a:extLst>
              <a:ext uri="{FF2B5EF4-FFF2-40B4-BE49-F238E27FC236}">
                <a16:creationId xmlns:a16="http://schemas.microsoft.com/office/drawing/2014/main" id="{2A0B6EDB-ECE0-2B8E-4265-B78B25FCEABA}"/>
              </a:ext>
            </a:extLst>
          </p:cNvPr>
          <p:cNvSpPr/>
          <p:nvPr/>
        </p:nvSpPr>
        <p:spPr>
          <a:xfrm>
            <a:off x="5567800"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9" name="Google Shape;2209;p45">
            <a:extLst>
              <a:ext uri="{FF2B5EF4-FFF2-40B4-BE49-F238E27FC236}">
                <a16:creationId xmlns:a16="http://schemas.microsoft.com/office/drawing/2014/main" id="{FE1EFE91-58BC-5857-71E7-A1E54E811FBC}"/>
              </a:ext>
            </a:extLst>
          </p:cNvPr>
          <p:cNvSpPr/>
          <p:nvPr/>
        </p:nvSpPr>
        <p:spPr>
          <a:xfrm>
            <a:off x="6357467"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0" name="Google Shape;2210;p45">
            <a:extLst>
              <a:ext uri="{FF2B5EF4-FFF2-40B4-BE49-F238E27FC236}">
                <a16:creationId xmlns:a16="http://schemas.microsoft.com/office/drawing/2014/main" id="{BD61E5C0-BC63-92A6-FED3-B056523FB8E1}"/>
              </a:ext>
            </a:extLst>
          </p:cNvPr>
          <p:cNvSpPr/>
          <p:nvPr/>
        </p:nvSpPr>
        <p:spPr>
          <a:xfrm>
            <a:off x="5567800"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1" name="Google Shape;2211;p45">
            <a:extLst>
              <a:ext uri="{FF2B5EF4-FFF2-40B4-BE49-F238E27FC236}">
                <a16:creationId xmlns:a16="http://schemas.microsoft.com/office/drawing/2014/main" id="{CE5E61A9-E091-87BA-864A-2D5443BE706E}"/>
              </a:ext>
            </a:extLst>
          </p:cNvPr>
          <p:cNvSpPr/>
          <p:nvPr/>
        </p:nvSpPr>
        <p:spPr>
          <a:xfrm>
            <a:off x="6357467"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3" name="Rectángulo 2">
            <a:extLst>
              <a:ext uri="{FF2B5EF4-FFF2-40B4-BE49-F238E27FC236}">
                <a16:creationId xmlns:a16="http://schemas.microsoft.com/office/drawing/2014/main" id="{6EC2E277-DC40-F956-CA08-06EEE96D7A32}"/>
              </a:ext>
            </a:extLst>
          </p:cNvPr>
          <p:cNvSpPr/>
          <p:nvPr/>
        </p:nvSpPr>
        <p:spPr>
          <a:xfrm>
            <a:off x="523878" y="1261082"/>
            <a:ext cx="10416362" cy="400110"/>
          </a:xfrm>
          <a:prstGeom prst="rect">
            <a:avLst/>
          </a:prstGeom>
        </p:spPr>
        <p:txBody>
          <a:bodyPr wrap="square" lIns="91440" tIns="45720" rIns="91440" bIns="45720" anchor="t">
            <a:spAutoFit/>
          </a:bodyPr>
          <a:lstStyle/>
          <a:p>
            <a:pPr algn="just"/>
            <a:endParaRPr lang="es-ES" sz="2000" dirty="0">
              <a:ea typeface="Calibri"/>
              <a:cs typeface="Calibri"/>
            </a:endParaRPr>
          </a:p>
        </p:txBody>
      </p:sp>
      <p:sp>
        <p:nvSpPr>
          <p:cNvPr id="5" name="CuadroTexto 1">
            <a:extLst>
              <a:ext uri="{FF2B5EF4-FFF2-40B4-BE49-F238E27FC236}">
                <a16:creationId xmlns:a16="http://schemas.microsoft.com/office/drawing/2014/main" id="{6FB36CE3-F89F-9549-0EFA-9A2A6D9234F4}"/>
              </a:ext>
            </a:extLst>
          </p:cNvPr>
          <p:cNvSpPr txBox="1"/>
          <p:nvPr/>
        </p:nvSpPr>
        <p:spPr>
          <a:xfrm>
            <a:off x="8075399" y="6341663"/>
            <a:ext cx="4116602" cy="369332"/>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s-CO" b="1" dirty="0"/>
              <a:t>Fuente:</a:t>
            </a:r>
            <a:r>
              <a:rPr lang="es-CO" dirty="0"/>
              <a:t> Universo reclamaciones</a:t>
            </a:r>
          </a:p>
        </p:txBody>
      </p:sp>
      <p:pic>
        <p:nvPicPr>
          <p:cNvPr id="7" name="Imagen 6">
            <a:extLst>
              <a:ext uri="{FF2B5EF4-FFF2-40B4-BE49-F238E27FC236}">
                <a16:creationId xmlns:a16="http://schemas.microsoft.com/office/drawing/2014/main" id="{341E7817-808A-A422-D968-0336E38E2D11}"/>
              </a:ext>
            </a:extLst>
          </p:cNvPr>
          <p:cNvPicPr>
            <a:picLocks noChangeAspect="1"/>
          </p:cNvPicPr>
          <p:nvPr/>
        </p:nvPicPr>
        <p:blipFill>
          <a:blip r:embed="rId3"/>
          <a:stretch>
            <a:fillRect/>
          </a:stretch>
        </p:blipFill>
        <p:spPr>
          <a:xfrm>
            <a:off x="2052073" y="1185549"/>
            <a:ext cx="8087854" cy="4486901"/>
          </a:xfrm>
          <a:prstGeom prst="rect">
            <a:avLst/>
          </a:prstGeom>
        </p:spPr>
      </p:pic>
    </p:spTree>
    <p:extLst>
      <p:ext uri="{BB962C8B-B14F-4D97-AF65-F5344CB8AC3E}">
        <p14:creationId xmlns:p14="http://schemas.microsoft.com/office/powerpoint/2010/main" val="10505503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83">
          <a:extLst>
            <a:ext uri="{FF2B5EF4-FFF2-40B4-BE49-F238E27FC236}">
              <a16:creationId xmlns:a16="http://schemas.microsoft.com/office/drawing/2014/main" id="{EA5DC296-1551-9A57-7C09-98F78E90A431}"/>
            </a:ext>
          </a:extLst>
        </p:cNvPr>
        <p:cNvGrpSpPr/>
        <p:nvPr/>
      </p:nvGrpSpPr>
      <p:grpSpPr>
        <a:xfrm>
          <a:off x="0" y="0"/>
          <a:ext cx="0" cy="0"/>
          <a:chOff x="0" y="0"/>
          <a:chExt cx="0" cy="0"/>
        </a:xfrm>
      </p:grpSpPr>
      <p:sp>
        <p:nvSpPr>
          <p:cNvPr id="2184" name="Google Shape;2184;p45">
            <a:extLst>
              <a:ext uri="{FF2B5EF4-FFF2-40B4-BE49-F238E27FC236}">
                <a16:creationId xmlns:a16="http://schemas.microsoft.com/office/drawing/2014/main" id="{1B874C29-EF6B-76FD-1525-DE33A55FBBC3}"/>
              </a:ext>
            </a:extLst>
          </p:cNvPr>
          <p:cNvSpPr txBox="1">
            <a:spLocks noGrp="1"/>
          </p:cNvSpPr>
          <p:nvPr>
            <p:ph type="title"/>
          </p:nvPr>
        </p:nvSpPr>
        <p:spPr>
          <a:xfrm>
            <a:off x="701934" y="456800"/>
            <a:ext cx="10291186" cy="605200"/>
          </a:xfrm>
          <a:prstGeom prst="rect">
            <a:avLst/>
          </a:prstGeom>
        </p:spPr>
        <p:txBody>
          <a:bodyPr spcFirstLastPara="1" vert="horz" wrap="square" lIns="121900" tIns="121900" rIns="121900" bIns="121900" rtlCol="0" anchor="t" anchorCtr="0">
            <a:noAutofit/>
          </a:bodyPr>
          <a:lstStyle/>
          <a:p>
            <a:pPr>
              <a:spcBef>
                <a:spcPts val="0"/>
              </a:spcBef>
            </a:pPr>
            <a:r>
              <a:rPr lang="es-CO" sz="2800" dirty="0">
                <a:latin typeface="Nunito"/>
              </a:rPr>
              <a:t>BDT Reclamaciones (Fecha ultima radicación "Nuevas")</a:t>
            </a:r>
            <a:endParaRPr lang="es-ES" dirty="0"/>
          </a:p>
        </p:txBody>
      </p:sp>
      <p:sp>
        <p:nvSpPr>
          <p:cNvPr id="2204" name="Google Shape;2204;p45">
            <a:extLst>
              <a:ext uri="{FF2B5EF4-FFF2-40B4-BE49-F238E27FC236}">
                <a16:creationId xmlns:a16="http://schemas.microsoft.com/office/drawing/2014/main" id="{A63ADC78-13CA-3F3E-3915-B50726F4C75B}"/>
              </a:ext>
            </a:extLst>
          </p:cNvPr>
          <p:cNvSpPr/>
          <p:nvPr/>
        </p:nvSpPr>
        <p:spPr>
          <a:xfrm>
            <a:off x="5567800"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5" name="Google Shape;2205;p45">
            <a:extLst>
              <a:ext uri="{FF2B5EF4-FFF2-40B4-BE49-F238E27FC236}">
                <a16:creationId xmlns:a16="http://schemas.microsoft.com/office/drawing/2014/main" id="{57139EE0-9413-E92B-9269-3E617627279A}"/>
              </a:ext>
            </a:extLst>
          </p:cNvPr>
          <p:cNvSpPr/>
          <p:nvPr/>
        </p:nvSpPr>
        <p:spPr>
          <a:xfrm>
            <a:off x="6357467"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6" name="Google Shape;2206;p45">
            <a:extLst>
              <a:ext uri="{FF2B5EF4-FFF2-40B4-BE49-F238E27FC236}">
                <a16:creationId xmlns:a16="http://schemas.microsoft.com/office/drawing/2014/main" id="{E8C9F9DE-C624-BF40-01FB-42C8E4E25D1D}"/>
              </a:ext>
            </a:extLst>
          </p:cNvPr>
          <p:cNvSpPr/>
          <p:nvPr/>
        </p:nvSpPr>
        <p:spPr>
          <a:xfrm>
            <a:off x="5567800"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7" name="Google Shape;2207;p45">
            <a:extLst>
              <a:ext uri="{FF2B5EF4-FFF2-40B4-BE49-F238E27FC236}">
                <a16:creationId xmlns:a16="http://schemas.microsoft.com/office/drawing/2014/main" id="{DD54B407-534B-8979-7545-AC1852565FCD}"/>
              </a:ext>
            </a:extLst>
          </p:cNvPr>
          <p:cNvSpPr/>
          <p:nvPr/>
        </p:nvSpPr>
        <p:spPr>
          <a:xfrm>
            <a:off x="6357467"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8" name="Google Shape;2208;p45">
            <a:extLst>
              <a:ext uri="{FF2B5EF4-FFF2-40B4-BE49-F238E27FC236}">
                <a16:creationId xmlns:a16="http://schemas.microsoft.com/office/drawing/2014/main" id="{904172E1-DFA6-4AC4-37AA-0940B4E0D086}"/>
              </a:ext>
            </a:extLst>
          </p:cNvPr>
          <p:cNvSpPr/>
          <p:nvPr/>
        </p:nvSpPr>
        <p:spPr>
          <a:xfrm>
            <a:off x="5567800"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9" name="Google Shape;2209;p45">
            <a:extLst>
              <a:ext uri="{FF2B5EF4-FFF2-40B4-BE49-F238E27FC236}">
                <a16:creationId xmlns:a16="http://schemas.microsoft.com/office/drawing/2014/main" id="{1B3EF9B3-7090-CF31-EE7C-DD082DBC3741}"/>
              </a:ext>
            </a:extLst>
          </p:cNvPr>
          <p:cNvSpPr/>
          <p:nvPr/>
        </p:nvSpPr>
        <p:spPr>
          <a:xfrm>
            <a:off x="6357467"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0" name="Google Shape;2210;p45">
            <a:extLst>
              <a:ext uri="{FF2B5EF4-FFF2-40B4-BE49-F238E27FC236}">
                <a16:creationId xmlns:a16="http://schemas.microsoft.com/office/drawing/2014/main" id="{F7B9CC14-2C7C-2B13-6C3C-B9C92C7610E5}"/>
              </a:ext>
            </a:extLst>
          </p:cNvPr>
          <p:cNvSpPr/>
          <p:nvPr/>
        </p:nvSpPr>
        <p:spPr>
          <a:xfrm>
            <a:off x="5567800"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1" name="Google Shape;2211;p45">
            <a:extLst>
              <a:ext uri="{FF2B5EF4-FFF2-40B4-BE49-F238E27FC236}">
                <a16:creationId xmlns:a16="http://schemas.microsoft.com/office/drawing/2014/main" id="{A761EF2A-B1CD-485D-AACB-B5D3ED4FBB3C}"/>
              </a:ext>
            </a:extLst>
          </p:cNvPr>
          <p:cNvSpPr/>
          <p:nvPr/>
        </p:nvSpPr>
        <p:spPr>
          <a:xfrm>
            <a:off x="6357467"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3" name="Rectángulo 2">
            <a:extLst>
              <a:ext uri="{FF2B5EF4-FFF2-40B4-BE49-F238E27FC236}">
                <a16:creationId xmlns:a16="http://schemas.microsoft.com/office/drawing/2014/main" id="{267EE9B7-BD7C-D448-D1DE-F0BE3997CCE2}"/>
              </a:ext>
            </a:extLst>
          </p:cNvPr>
          <p:cNvSpPr/>
          <p:nvPr/>
        </p:nvSpPr>
        <p:spPr>
          <a:xfrm>
            <a:off x="523878" y="1261082"/>
            <a:ext cx="10416362" cy="400110"/>
          </a:xfrm>
          <a:prstGeom prst="rect">
            <a:avLst/>
          </a:prstGeom>
        </p:spPr>
        <p:txBody>
          <a:bodyPr wrap="square" lIns="91440" tIns="45720" rIns="91440" bIns="45720" anchor="t">
            <a:spAutoFit/>
          </a:bodyPr>
          <a:lstStyle/>
          <a:p>
            <a:pPr algn="just"/>
            <a:endParaRPr lang="es-ES" sz="2000" dirty="0">
              <a:ea typeface="Calibri"/>
              <a:cs typeface="Calibri"/>
            </a:endParaRPr>
          </a:p>
        </p:txBody>
      </p:sp>
      <p:sp>
        <p:nvSpPr>
          <p:cNvPr id="6" name="CuadroTexto 1">
            <a:extLst>
              <a:ext uri="{FF2B5EF4-FFF2-40B4-BE49-F238E27FC236}">
                <a16:creationId xmlns:a16="http://schemas.microsoft.com/office/drawing/2014/main" id="{E9C0CF88-61C0-0D4F-BA9E-1116E8D49566}"/>
              </a:ext>
            </a:extLst>
          </p:cNvPr>
          <p:cNvSpPr txBox="1"/>
          <p:nvPr/>
        </p:nvSpPr>
        <p:spPr>
          <a:xfrm>
            <a:off x="8075399" y="6341663"/>
            <a:ext cx="4116602" cy="369332"/>
          </a:xfrm>
          <a:prstGeom prst="rect">
            <a:avLst/>
          </a:prstGeom>
          <a:noFill/>
        </p:spPr>
        <p:txBody>
          <a:bodyPr wrap="square" lIns="91440" tIns="45720" rIns="91440" bIns="45720" rtlCol="0" anchor="t">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s-CO" b="1" dirty="0"/>
              <a:t>Fuente:</a:t>
            </a:r>
            <a:r>
              <a:rPr lang="es-CO" dirty="0"/>
              <a:t> Universo reclamaciones</a:t>
            </a:r>
          </a:p>
        </p:txBody>
      </p:sp>
      <p:pic>
        <p:nvPicPr>
          <p:cNvPr id="5" name="Imagen 4">
            <a:extLst>
              <a:ext uri="{FF2B5EF4-FFF2-40B4-BE49-F238E27FC236}">
                <a16:creationId xmlns:a16="http://schemas.microsoft.com/office/drawing/2014/main" id="{295C5CC9-EC3E-0ED6-F164-C954F7F2FC1B}"/>
              </a:ext>
            </a:extLst>
          </p:cNvPr>
          <p:cNvPicPr>
            <a:picLocks noChangeAspect="1"/>
          </p:cNvPicPr>
          <p:nvPr/>
        </p:nvPicPr>
        <p:blipFill>
          <a:blip r:embed="rId3"/>
          <a:stretch>
            <a:fillRect/>
          </a:stretch>
        </p:blipFill>
        <p:spPr>
          <a:xfrm>
            <a:off x="1952046" y="1047417"/>
            <a:ext cx="8287907" cy="4763165"/>
          </a:xfrm>
          <a:prstGeom prst="rect">
            <a:avLst/>
          </a:prstGeom>
        </p:spPr>
      </p:pic>
    </p:spTree>
    <p:extLst>
      <p:ext uri="{BB962C8B-B14F-4D97-AF65-F5344CB8AC3E}">
        <p14:creationId xmlns:p14="http://schemas.microsoft.com/office/powerpoint/2010/main" val="349684513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183">
          <a:extLst>
            <a:ext uri="{FF2B5EF4-FFF2-40B4-BE49-F238E27FC236}">
              <a16:creationId xmlns:a16="http://schemas.microsoft.com/office/drawing/2014/main" id="{B36E474C-738F-8006-E8C2-151E3D085A6D}"/>
            </a:ext>
          </a:extLst>
        </p:cNvPr>
        <p:cNvGrpSpPr/>
        <p:nvPr/>
      </p:nvGrpSpPr>
      <p:grpSpPr>
        <a:xfrm>
          <a:off x="0" y="0"/>
          <a:ext cx="0" cy="0"/>
          <a:chOff x="0" y="0"/>
          <a:chExt cx="0" cy="0"/>
        </a:xfrm>
      </p:grpSpPr>
      <p:sp>
        <p:nvSpPr>
          <p:cNvPr id="2184" name="Google Shape;2184;p45">
            <a:extLst>
              <a:ext uri="{FF2B5EF4-FFF2-40B4-BE49-F238E27FC236}">
                <a16:creationId xmlns:a16="http://schemas.microsoft.com/office/drawing/2014/main" id="{44C9358C-FEAC-DDC6-1C2F-84FAEF74BC72}"/>
              </a:ext>
            </a:extLst>
          </p:cNvPr>
          <p:cNvSpPr txBox="1">
            <a:spLocks noGrp="1"/>
          </p:cNvSpPr>
          <p:nvPr>
            <p:ph type="title"/>
          </p:nvPr>
        </p:nvSpPr>
        <p:spPr>
          <a:xfrm>
            <a:off x="917594" y="456800"/>
            <a:ext cx="10032394" cy="1036520"/>
          </a:xfrm>
          <a:prstGeom prst="rect">
            <a:avLst/>
          </a:prstGeom>
        </p:spPr>
        <p:txBody>
          <a:bodyPr spcFirstLastPara="1" vert="horz" wrap="square" lIns="121900" tIns="121900" rIns="121900" bIns="121900" rtlCol="0" anchor="t" anchorCtr="0">
            <a:noAutofit/>
          </a:bodyPr>
          <a:lstStyle/>
          <a:p>
            <a:pPr>
              <a:spcBef>
                <a:spcPts val="0"/>
              </a:spcBef>
            </a:pPr>
            <a:r>
              <a:rPr lang="es-CO" sz="2800" dirty="0">
                <a:latin typeface="Nunito"/>
              </a:rPr>
              <a:t>Orden Cronológico reclamaciones vs habilitación y </a:t>
            </a:r>
            <a:r>
              <a:rPr lang="es-CO" sz="2800">
                <a:latin typeface="Nunito"/>
              </a:rPr>
              <a:t>prestación</a:t>
            </a:r>
            <a:r>
              <a:rPr lang="es-CO" sz="2800" dirty="0">
                <a:latin typeface="Nunito"/>
              </a:rPr>
              <a:t> de servicios.</a:t>
            </a:r>
            <a:endParaRPr lang="es-CO" sz="2800" dirty="0"/>
          </a:p>
        </p:txBody>
      </p:sp>
      <p:sp>
        <p:nvSpPr>
          <p:cNvPr id="2204" name="Google Shape;2204;p45">
            <a:extLst>
              <a:ext uri="{FF2B5EF4-FFF2-40B4-BE49-F238E27FC236}">
                <a16:creationId xmlns:a16="http://schemas.microsoft.com/office/drawing/2014/main" id="{56C6BF34-DE43-E229-E178-B7BCC0C5A358}"/>
              </a:ext>
            </a:extLst>
          </p:cNvPr>
          <p:cNvSpPr/>
          <p:nvPr/>
        </p:nvSpPr>
        <p:spPr>
          <a:xfrm>
            <a:off x="5567800"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5" name="Google Shape;2205;p45">
            <a:extLst>
              <a:ext uri="{FF2B5EF4-FFF2-40B4-BE49-F238E27FC236}">
                <a16:creationId xmlns:a16="http://schemas.microsoft.com/office/drawing/2014/main" id="{ED96A261-6216-0BDC-E969-EAF5083CDD70}"/>
              </a:ext>
            </a:extLst>
          </p:cNvPr>
          <p:cNvSpPr/>
          <p:nvPr/>
        </p:nvSpPr>
        <p:spPr>
          <a:xfrm>
            <a:off x="6357467"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6" name="Google Shape;2206;p45">
            <a:extLst>
              <a:ext uri="{FF2B5EF4-FFF2-40B4-BE49-F238E27FC236}">
                <a16:creationId xmlns:a16="http://schemas.microsoft.com/office/drawing/2014/main" id="{3D69125A-83F4-FB74-8A8D-24E20B5E6DAA}"/>
              </a:ext>
            </a:extLst>
          </p:cNvPr>
          <p:cNvSpPr/>
          <p:nvPr/>
        </p:nvSpPr>
        <p:spPr>
          <a:xfrm>
            <a:off x="5567800"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7" name="Google Shape;2207;p45">
            <a:extLst>
              <a:ext uri="{FF2B5EF4-FFF2-40B4-BE49-F238E27FC236}">
                <a16:creationId xmlns:a16="http://schemas.microsoft.com/office/drawing/2014/main" id="{AEEAACB2-A7C1-D36E-B274-4E9693D1835E}"/>
              </a:ext>
            </a:extLst>
          </p:cNvPr>
          <p:cNvSpPr/>
          <p:nvPr/>
        </p:nvSpPr>
        <p:spPr>
          <a:xfrm>
            <a:off x="6357467"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8" name="Google Shape;2208;p45">
            <a:extLst>
              <a:ext uri="{FF2B5EF4-FFF2-40B4-BE49-F238E27FC236}">
                <a16:creationId xmlns:a16="http://schemas.microsoft.com/office/drawing/2014/main" id="{9B2F6543-9205-DFE4-4D84-F768470C1003}"/>
              </a:ext>
            </a:extLst>
          </p:cNvPr>
          <p:cNvSpPr/>
          <p:nvPr/>
        </p:nvSpPr>
        <p:spPr>
          <a:xfrm>
            <a:off x="5567800"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9" name="Google Shape;2209;p45">
            <a:extLst>
              <a:ext uri="{FF2B5EF4-FFF2-40B4-BE49-F238E27FC236}">
                <a16:creationId xmlns:a16="http://schemas.microsoft.com/office/drawing/2014/main" id="{E3E7DE80-F7E3-1CEC-9455-3210CF8555D7}"/>
              </a:ext>
            </a:extLst>
          </p:cNvPr>
          <p:cNvSpPr/>
          <p:nvPr/>
        </p:nvSpPr>
        <p:spPr>
          <a:xfrm>
            <a:off x="6357467"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0" name="Google Shape;2210;p45">
            <a:extLst>
              <a:ext uri="{FF2B5EF4-FFF2-40B4-BE49-F238E27FC236}">
                <a16:creationId xmlns:a16="http://schemas.microsoft.com/office/drawing/2014/main" id="{09DDB2A1-65C9-80A9-B19A-8D4DF94D7B6E}"/>
              </a:ext>
            </a:extLst>
          </p:cNvPr>
          <p:cNvSpPr/>
          <p:nvPr/>
        </p:nvSpPr>
        <p:spPr>
          <a:xfrm>
            <a:off x="5567800"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1" name="Google Shape;2211;p45">
            <a:extLst>
              <a:ext uri="{FF2B5EF4-FFF2-40B4-BE49-F238E27FC236}">
                <a16:creationId xmlns:a16="http://schemas.microsoft.com/office/drawing/2014/main" id="{1F5CC2FE-1AFB-1670-983F-E1B7F19F38A6}"/>
              </a:ext>
            </a:extLst>
          </p:cNvPr>
          <p:cNvSpPr/>
          <p:nvPr/>
        </p:nvSpPr>
        <p:spPr>
          <a:xfrm>
            <a:off x="6357467"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 name="CuadroTexto 1">
            <a:extLst>
              <a:ext uri="{FF2B5EF4-FFF2-40B4-BE49-F238E27FC236}">
                <a16:creationId xmlns:a16="http://schemas.microsoft.com/office/drawing/2014/main" id="{DBBB5817-2684-C0D6-35D6-4ABB3540B4FA}"/>
              </a:ext>
            </a:extLst>
          </p:cNvPr>
          <p:cNvSpPr txBox="1"/>
          <p:nvPr/>
        </p:nvSpPr>
        <p:spPr>
          <a:xfrm>
            <a:off x="4567324" y="6341663"/>
            <a:ext cx="7624677" cy="369332"/>
          </a:xfrm>
          <a:prstGeom prst="rect">
            <a:avLst/>
          </a:prstGeom>
          <a:noFill/>
        </p:spPr>
        <p:txBody>
          <a:bodyPr wrap="square" lIns="91440" tIns="45720" rIns="91440" bIns="45720" rtlCol="0" anchor="t">
            <a:spAutoFit/>
          </a:bodyPr>
          <a:lstStyle/>
          <a:p>
            <a:r>
              <a:rPr lang="es-CO" b="1" dirty="0"/>
              <a:t>Fuente: </a:t>
            </a:r>
            <a:r>
              <a:rPr lang="es-CO" dirty="0"/>
              <a:t>Universo reclamaciones y REPS histórico corte 31 diciembre 2025.</a:t>
            </a:r>
            <a:endParaRPr lang="es-CO" dirty="0">
              <a:ea typeface="Calibri"/>
              <a:cs typeface="Calibri"/>
            </a:endParaRPr>
          </a:p>
        </p:txBody>
      </p:sp>
      <p:sp>
        <p:nvSpPr>
          <p:cNvPr id="3" name="Rectángulo 2">
            <a:extLst>
              <a:ext uri="{FF2B5EF4-FFF2-40B4-BE49-F238E27FC236}">
                <a16:creationId xmlns:a16="http://schemas.microsoft.com/office/drawing/2014/main" id="{57814F88-CDB2-6FDE-D823-1E0E5D49E3AB}"/>
              </a:ext>
            </a:extLst>
          </p:cNvPr>
          <p:cNvSpPr/>
          <p:nvPr/>
        </p:nvSpPr>
        <p:spPr>
          <a:xfrm>
            <a:off x="523878" y="1261082"/>
            <a:ext cx="10416362" cy="400110"/>
          </a:xfrm>
          <a:prstGeom prst="rect">
            <a:avLst/>
          </a:prstGeom>
        </p:spPr>
        <p:txBody>
          <a:bodyPr wrap="square" lIns="91440" tIns="45720" rIns="91440" bIns="45720" anchor="t">
            <a:spAutoFit/>
          </a:bodyPr>
          <a:lstStyle/>
          <a:p>
            <a:pPr algn="just"/>
            <a:endParaRPr lang="es-ES" sz="2000" dirty="0">
              <a:ea typeface="Calibri"/>
              <a:cs typeface="Calibri"/>
            </a:endParaRPr>
          </a:p>
        </p:txBody>
      </p:sp>
      <p:pic>
        <p:nvPicPr>
          <p:cNvPr id="5" name="Imagen 4">
            <a:extLst>
              <a:ext uri="{FF2B5EF4-FFF2-40B4-BE49-F238E27FC236}">
                <a16:creationId xmlns:a16="http://schemas.microsoft.com/office/drawing/2014/main" id="{A8A51EDA-7F2A-F7DB-D736-3938FEFBDFA0}"/>
              </a:ext>
            </a:extLst>
          </p:cNvPr>
          <p:cNvPicPr>
            <a:picLocks noChangeAspect="1"/>
          </p:cNvPicPr>
          <p:nvPr/>
        </p:nvPicPr>
        <p:blipFill>
          <a:blip r:embed="rId3"/>
          <a:stretch>
            <a:fillRect/>
          </a:stretch>
        </p:blipFill>
        <p:spPr>
          <a:xfrm>
            <a:off x="413514" y="1956816"/>
            <a:ext cx="10536474" cy="2966968"/>
          </a:xfrm>
          <a:prstGeom prst="rect">
            <a:avLst/>
          </a:prstGeom>
        </p:spPr>
      </p:pic>
    </p:spTree>
    <p:extLst>
      <p:ext uri="{BB962C8B-B14F-4D97-AF65-F5344CB8AC3E}">
        <p14:creationId xmlns:p14="http://schemas.microsoft.com/office/powerpoint/2010/main" val="42743497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183">
          <a:extLst>
            <a:ext uri="{FF2B5EF4-FFF2-40B4-BE49-F238E27FC236}">
              <a16:creationId xmlns:a16="http://schemas.microsoft.com/office/drawing/2014/main" id="{DAE9DCFA-5C92-5C0F-9793-3390452FA642}"/>
            </a:ext>
          </a:extLst>
        </p:cNvPr>
        <p:cNvGrpSpPr/>
        <p:nvPr/>
      </p:nvGrpSpPr>
      <p:grpSpPr>
        <a:xfrm>
          <a:off x="0" y="0"/>
          <a:ext cx="0" cy="0"/>
          <a:chOff x="0" y="0"/>
          <a:chExt cx="0" cy="0"/>
        </a:xfrm>
      </p:grpSpPr>
      <p:sp>
        <p:nvSpPr>
          <p:cNvPr id="2184" name="Google Shape;2184;p45">
            <a:extLst>
              <a:ext uri="{FF2B5EF4-FFF2-40B4-BE49-F238E27FC236}">
                <a16:creationId xmlns:a16="http://schemas.microsoft.com/office/drawing/2014/main" id="{0D10DEA7-6FAF-DAFA-069D-33F71E87550A}"/>
              </a:ext>
            </a:extLst>
          </p:cNvPr>
          <p:cNvSpPr txBox="1">
            <a:spLocks noGrp="1"/>
          </p:cNvSpPr>
          <p:nvPr>
            <p:ph type="title"/>
          </p:nvPr>
        </p:nvSpPr>
        <p:spPr>
          <a:xfrm>
            <a:off x="701934" y="456800"/>
            <a:ext cx="10291186" cy="605200"/>
          </a:xfrm>
          <a:prstGeom prst="rect">
            <a:avLst/>
          </a:prstGeom>
        </p:spPr>
        <p:txBody>
          <a:bodyPr spcFirstLastPara="1" vert="horz" wrap="square" lIns="121900" tIns="121900" rIns="121900" bIns="121900" rtlCol="0" anchor="t" anchorCtr="0">
            <a:noAutofit/>
          </a:bodyPr>
          <a:lstStyle/>
          <a:p>
            <a:pPr>
              <a:spcBef>
                <a:spcPts val="0"/>
              </a:spcBef>
            </a:pPr>
            <a:r>
              <a:rPr lang="es-CO" dirty="0">
                <a:latin typeface="Nunito"/>
              </a:rPr>
              <a:t>Análisis equipo médico transversal</a:t>
            </a:r>
            <a:endParaRPr lang="es-CO" dirty="0"/>
          </a:p>
        </p:txBody>
      </p:sp>
      <p:sp>
        <p:nvSpPr>
          <p:cNvPr id="2204" name="Google Shape;2204;p45">
            <a:extLst>
              <a:ext uri="{FF2B5EF4-FFF2-40B4-BE49-F238E27FC236}">
                <a16:creationId xmlns:a16="http://schemas.microsoft.com/office/drawing/2014/main" id="{474A9C7A-4907-11F4-599F-42614C1B6112}"/>
              </a:ext>
            </a:extLst>
          </p:cNvPr>
          <p:cNvSpPr/>
          <p:nvPr/>
        </p:nvSpPr>
        <p:spPr>
          <a:xfrm>
            <a:off x="5567800"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5" name="Google Shape;2205;p45">
            <a:extLst>
              <a:ext uri="{FF2B5EF4-FFF2-40B4-BE49-F238E27FC236}">
                <a16:creationId xmlns:a16="http://schemas.microsoft.com/office/drawing/2014/main" id="{31366FBD-5F7D-4279-1415-E68F23F10C9D}"/>
              </a:ext>
            </a:extLst>
          </p:cNvPr>
          <p:cNvSpPr/>
          <p:nvPr/>
        </p:nvSpPr>
        <p:spPr>
          <a:xfrm>
            <a:off x="6357467"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6" name="Google Shape;2206;p45">
            <a:extLst>
              <a:ext uri="{FF2B5EF4-FFF2-40B4-BE49-F238E27FC236}">
                <a16:creationId xmlns:a16="http://schemas.microsoft.com/office/drawing/2014/main" id="{AB5987C9-D8F7-2D4D-4015-B327DDF278A9}"/>
              </a:ext>
            </a:extLst>
          </p:cNvPr>
          <p:cNvSpPr/>
          <p:nvPr/>
        </p:nvSpPr>
        <p:spPr>
          <a:xfrm>
            <a:off x="5567800"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7" name="Google Shape;2207;p45">
            <a:extLst>
              <a:ext uri="{FF2B5EF4-FFF2-40B4-BE49-F238E27FC236}">
                <a16:creationId xmlns:a16="http://schemas.microsoft.com/office/drawing/2014/main" id="{EF00FDB7-2253-494E-5561-FA326780625F}"/>
              </a:ext>
            </a:extLst>
          </p:cNvPr>
          <p:cNvSpPr/>
          <p:nvPr/>
        </p:nvSpPr>
        <p:spPr>
          <a:xfrm>
            <a:off x="6357467"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8" name="Google Shape;2208;p45">
            <a:extLst>
              <a:ext uri="{FF2B5EF4-FFF2-40B4-BE49-F238E27FC236}">
                <a16:creationId xmlns:a16="http://schemas.microsoft.com/office/drawing/2014/main" id="{02C4443E-BDEC-7867-BF94-41AF66F1F9F1}"/>
              </a:ext>
            </a:extLst>
          </p:cNvPr>
          <p:cNvSpPr/>
          <p:nvPr/>
        </p:nvSpPr>
        <p:spPr>
          <a:xfrm>
            <a:off x="5567800"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9" name="Google Shape;2209;p45">
            <a:extLst>
              <a:ext uri="{FF2B5EF4-FFF2-40B4-BE49-F238E27FC236}">
                <a16:creationId xmlns:a16="http://schemas.microsoft.com/office/drawing/2014/main" id="{2A50F88D-3CE1-348A-0510-B7FE1255E589}"/>
              </a:ext>
            </a:extLst>
          </p:cNvPr>
          <p:cNvSpPr/>
          <p:nvPr/>
        </p:nvSpPr>
        <p:spPr>
          <a:xfrm>
            <a:off x="6357467"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0" name="Google Shape;2210;p45">
            <a:extLst>
              <a:ext uri="{FF2B5EF4-FFF2-40B4-BE49-F238E27FC236}">
                <a16:creationId xmlns:a16="http://schemas.microsoft.com/office/drawing/2014/main" id="{D66C442C-3216-DAC1-FCD3-59918A8F0037}"/>
              </a:ext>
            </a:extLst>
          </p:cNvPr>
          <p:cNvSpPr/>
          <p:nvPr/>
        </p:nvSpPr>
        <p:spPr>
          <a:xfrm>
            <a:off x="5567800"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1" name="Google Shape;2211;p45">
            <a:extLst>
              <a:ext uri="{FF2B5EF4-FFF2-40B4-BE49-F238E27FC236}">
                <a16:creationId xmlns:a16="http://schemas.microsoft.com/office/drawing/2014/main" id="{95D46997-F84A-112F-1BD4-F7E55D453455}"/>
              </a:ext>
            </a:extLst>
          </p:cNvPr>
          <p:cNvSpPr/>
          <p:nvPr/>
        </p:nvSpPr>
        <p:spPr>
          <a:xfrm>
            <a:off x="6357467"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3" name="Rectángulo 2">
            <a:extLst>
              <a:ext uri="{FF2B5EF4-FFF2-40B4-BE49-F238E27FC236}">
                <a16:creationId xmlns:a16="http://schemas.microsoft.com/office/drawing/2014/main" id="{A4592318-0C12-9B4E-0F30-2088A6CDB7C3}"/>
              </a:ext>
            </a:extLst>
          </p:cNvPr>
          <p:cNvSpPr/>
          <p:nvPr/>
        </p:nvSpPr>
        <p:spPr>
          <a:xfrm>
            <a:off x="523878" y="1261082"/>
            <a:ext cx="10416362" cy="400110"/>
          </a:xfrm>
          <a:prstGeom prst="rect">
            <a:avLst/>
          </a:prstGeom>
        </p:spPr>
        <p:txBody>
          <a:bodyPr wrap="square" lIns="91440" tIns="45720" rIns="91440" bIns="45720" anchor="t">
            <a:spAutoFit/>
          </a:bodyPr>
          <a:lstStyle/>
          <a:p>
            <a:pPr algn="just"/>
            <a:endParaRPr lang="es-ES" sz="2000" dirty="0">
              <a:ea typeface="Calibri"/>
              <a:cs typeface="Calibri"/>
            </a:endParaRPr>
          </a:p>
        </p:txBody>
      </p:sp>
      <p:sp>
        <p:nvSpPr>
          <p:cNvPr id="4" name="CuadroTexto 3">
            <a:extLst>
              <a:ext uri="{FF2B5EF4-FFF2-40B4-BE49-F238E27FC236}">
                <a16:creationId xmlns:a16="http://schemas.microsoft.com/office/drawing/2014/main" id="{87797A41-649A-DB7F-25D2-BA8C94174A3F}"/>
              </a:ext>
            </a:extLst>
          </p:cNvPr>
          <p:cNvSpPr txBox="1"/>
          <p:nvPr/>
        </p:nvSpPr>
        <p:spPr>
          <a:xfrm>
            <a:off x="327157" y="1066564"/>
            <a:ext cx="11529174" cy="510909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lgn="just">
              <a:buAutoNum type="arabicPeriod"/>
            </a:pPr>
            <a:r>
              <a:rPr lang="es-CO" dirty="0">
                <a:ea typeface="Calibri"/>
                <a:cs typeface="Calibri"/>
              </a:rPr>
              <a:t>Acorde a lo identificado por la firma auditora, la IPS se encontraba con sede física habilitada y con prestación de servicios, sin el cumplimiento de los estándares de habilitación, sin embargo, resulta importante poder contar con la información emitida por el ente territorial, solicitud que no se encuentra documentada, al parecer no solicitada por parte de la firma auditora, ni de la interventoría. </a:t>
            </a:r>
          </a:p>
          <a:p>
            <a:pPr marL="342900" indent="-342900">
              <a:buAutoNum type="arabicPeriod"/>
            </a:pPr>
            <a:endParaRPr lang="es-CO" dirty="0">
              <a:ea typeface="Calibri"/>
              <a:cs typeface="Calibri"/>
            </a:endParaRPr>
          </a:p>
          <a:p>
            <a:pPr marL="342900" indent="-342900">
              <a:buAutoNum type="arabicPeriod"/>
            </a:pPr>
            <a:r>
              <a:rPr lang="es-CO" sz="1600" dirty="0">
                <a:ea typeface="Calibri"/>
                <a:cs typeface="Calibri"/>
              </a:rPr>
              <a:t> Tipificación C.</a:t>
            </a:r>
          </a:p>
          <a:p>
            <a:pPr marL="342900" indent="-342900">
              <a:buAutoNum type="arabicPeriod"/>
            </a:pPr>
            <a:endParaRPr lang="es-CO" dirty="0">
              <a:ea typeface="Calibri"/>
              <a:cs typeface="Calibri"/>
            </a:endParaRPr>
          </a:p>
          <a:p>
            <a:pPr marL="342900" indent="-342900" algn="just">
              <a:buAutoNum type="arabicPeriod"/>
            </a:pPr>
            <a:r>
              <a:rPr lang="es-CO" dirty="0">
                <a:ea typeface="Calibri"/>
                <a:cs typeface="Calibri"/>
              </a:rPr>
              <a:t>De acuerdo con la información obtenida del tablero de REPS histórico de la DOP, la entidad apertura sede y servicios el 24 de marzo de 2022 y sin datos de fecha de cierre, correspondientes a grupos de internación, grupos quirúrgicos, grupo de apoyo diagnóstico, grupo de consulta externa, sin habilitación de urgencias,  sin embargo, en el REPS actual la entidad ya no existe. </a:t>
            </a:r>
          </a:p>
          <a:p>
            <a:pPr marL="342900" indent="-342900" algn="just">
              <a:buAutoNum type="arabicPeriod"/>
            </a:pPr>
            <a:endParaRPr lang="es-CO" dirty="0">
              <a:ea typeface="Calibri"/>
              <a:cs typeface="Calibri"/>
            </a:endParaRPr>
          </a:p>
          <a:p>
            <a:pPr marL="342900" indent="-342900" algn="just">
              <a:buAutoNum type="arabicPeriod"/>
            </a:pPr>
            <a:r>
              <a:rPr lang="es-CO" dirty="0">
                <a:ea typeface="Calibri"/>
                <a:cs typeface="Calibri"/>
              </a:rPr>
              <a:t>La entidad presenta de acuerdo con la fecha de apertura de servicios de nuestro REPS histórico, comportamiento de apertura y cierre de servicios como el de urgencias el mismo día. </a:t>
            </a:r>
          </a:p>
          <a:p>
            <a:pPr marL="342900" indent="-342900">
              <a:buAutoNum type="arabicPeriod"/>
            </a:pPr>
            <a:endParaRPr lang="es-CO" sz="2000" dirty="0">
              <a:ea typeface="Calibri"/>
              <a:cs typeface="Calibri"/>
            </a:endParaRPr>
          </a:p>
          <a:p>
            <a:pPr marL="342900" indent="-342900" algn="just">
              <a:buAutoNum type="arabicPeriod"/>
            </a:pPr>
            <a:endParaRPr lang="es-CO" sz="2000" dirty="0">
              <a:ea typeface="Calibri"/>
              <a:cs typeface="Calibri"/>
            </a:endParaRPr>
          </a:p>
          <a:p>
            <a:pPr marL="342900" indent="-342900">
              <a:buAutoNum type="arabicPeriod"/>
            </a:pPr>
            <a:endParaRPr lang="es-CO" dirty="0">
              <a:ea typeface="Calibri"/>
              <a:cs typeface="Calibri"/>
            </a:endParaRPr>
          </a:p>
          <a:p>
            <a:pPr marL="342900" indent="-342900">
              <a:buAutoNum type="arabicPeriod"/>
            </a:pPr>
            <a:endParaRPr lang="es-CO" dirty="0">
              <a:ea typeface="Calibri"/>
              <a:cs typeface="Calibri"/>
            </a:endParaRPr>
          </a:p>
        </p:txBody>
      </p:sp>
    </p:spTree>
    <p:extLst>
      <p:ext uri="{BB962C8B-B14F-4D97-AF65-F5344CB8AC3E}">
        <p14:creationId xmlns:p14="http://schemas.microsoft.com/office/powerpoint/2010/main" val="33562559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183">
          <a:extLst>
            <a:ext uri="{FF2B5EF4-FFF2-40B4-BE49-F238E27FC236}">
              <a16:creationId xmlns:a16="http://schemas.microsoft.com/office/drawing/2014/main" id="{CB665F74-283A-F4AB-0C65-46DCED20FEBE}"/>
            </a:ext>
          </a:extLst>
        </p:cNvPr>
        <p:cNvGrpSpPr/>
        <p:nvPr/>
      </p:nvGrpSpPr>
      <p:grpSpPr>
        <a:xfrm>
          <a:off x="0" y="0"/>
          <a:ext cx="0" cy="0"/>
          <a:chOff x="0" y="0"/>
          <a:chExt cx="0" cy="0"/>
        </a:xfrm>
      </p:grpSpPr>
      <p:sp>
        <p:nvSpPr>
          <p:cNvPr id="2184" name="Google Shape;2184;p45">
            <a:extLst>
              <a:ext uri="{FF2B5EF4-FFF2-40B4-BE49-F238E27FC236}">
                <a16:creationId xmlns:a16="http://schemas.microsoft.com/office/drawing/2014/main" id="{DDDB0639-3AC4-60D2-2FFD-FA4BF2E695BD}"/>
              </a:ext>
            </a:extLst>
          </p:cNvPr>
          <p:cNvSpPr txBox="1">
            <a:spLocks noGrp="1"/>
          </p:cNvSpPr>
          <p:nvPr>
            <p:ph type="title"/>
          </p:nvPr>
        </p:nvSpPr>
        <p:spPr>
          <a:xfrm>
            <a:off x="931971" y="456800"/>
            <a:ext cx="10018017" cy="605200"/>
          </a:xfrm>
          <a:prstGeom prst="rect">
            <a:avLst/>
          </a:prstGeom>
        </p:spPr>
        <p:txBody>
          <a:bodyPr spcFirstLastPara="1" vert="horz" wrap="square" lIns="121900" tIns="121900" rIns="121900" bIns="121900" rtlCol="0" anchor="t" anchorCtr="0">
            <a:noAutofit/>
          </a:bodyPr>
          <a:lstStyle/>
          <a:p>
            <a:pPr>
              <a:spcBef>
                <a:spcPts val="0"/>
              </a:spcBef>
            </a:pPr>
            <a:r>
              <a:rPr lang="es-CO" dirty="0">
                <a:latin typeface="Nunito"/>
              </a:rPr>
              <a:t>Análisis equipo </a:t>
            </a:r>
            <a:r>
              <a:rPr lang="es-CO">
                <a:latin typeface="Nunito"/>
              </a:rPr>
              <a:t>médico</a:t>
            </a:r>
            <a:r>
              <a:rPr lang="es-CO" dirty="0">
                <a:latin typeface="Nunito"/>
              </a:rPr>
              <a:t> transversal</a:t>
            </a:r>
            <a:endParaRPr lang="es-CO" dirty="0"/>
          </a:p>
        </p:txBody>
      </p:sp>
      <p:sp>
        <p:nvSpPr>
          <p:cNvPr id="2204" name="Google Shape;2204;p45">
            <a:extLst>
              <a:ext uri="{FF2B5EF4-FFF2-40B4-BE49-F238E27FC236}">
                <a16:creationId xmlns:a16="http://schemas.microsoft.com/office/drawing/2014/main" id="{BDB95659-84F5-2EC7-78E2-B357840CC587}"/>
              </a:ext>
            </a:extLst>
          </p:cNvPr>
          <p:cNvSpPr/>
          <p:nvPr/>
        </p:nvSpPr>
        <p:spPr>
          <a:xfrm>
            <a:off x="5567800"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5" name="Google Shape;2205;p45">
            <a:extLst>
              <a:ext uri="{FF2B5EF4-FFF2-40B4-BE49-F238E27FC236}">
                <a16:creationId xmlns:a16="http://schemas.microsoft.com/office/drawing/2014/main" id="{BF4B0072-4A44-3ABF-F923-0A313DC69DBD}"/>
              </a:ext>
            </a:extLst>
          </p:cNvPr>
          <p:cNvSpPr/>
          <p:nvPr/>
        </p:nvSpPr>
        <p:spPr>
          <a:xfrm>
            <a:off x="6357467" y="5733400"/>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6" name="Google Shape;2206;p45">
            <a:extLst>
              <a:ext uri="{FF2B5EF4-FFF2-40B4-BE49-F238E27FC236}">
                <a16:creationId xmlns:a16="http://schemas.microsoft.com/office/drawing/2014/main" id="{8DE5829E-50AE-A39C-783D-E209DEDDD5F8}"/>
              </a:ext>
            </a:extLst>
          </p:cNvPr>
          <p:cNvSpPr/>
          <p:nvPr/>
        </p:nvSpPr>
        <p:spPr>
          <a:xfrm>
            <a:off x="5567800"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7" name="Google Shape;2207;p45">
            <a:extLst>
              <a:ext uri="{FF2B5EF4-FFF2-40B4-BE49-F238E27FC236}">
                <a16:creationId xmlns:a16="http://schemas.microsoft.com/office/drawing/2014/main" id="{060C299E-D1A2-C01D-33CE-CA3088243AC4}"/>
              </a:ext>
            </a:extLst>
          </p:cNvPr>
          <p:cNvSpPr/>
          <p:nvPr/>
        </p:nvSpPr>
        <p:spPr>
          <a:xfrm>
            <a:off x="6357467" y="4318584"/>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8" name="Google Shape;2208;p45">
            <a:extLst>
              <a:ext uri="{FF2B5EF4-FFF2-40B4-BE49-F238E27FC236}">
                <a16:creationId xmlns:a16="http://schemas.microsoft.com/office/drawing/2014/main" id="{62613C14-A6AF-6920-1567-6D27759EFD97}"/>
              </a:ext>
            </a:extLst>
          </p:cNvPr>
          <p:cNvSpPr/>
          <p:nvPr/>
        </p:nvSpPr>
        <p:spPr>
          <a:xfrm>
            <a:off x="5567800"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09" name="Google Shape;2209;p45">
            <a:extLst>
              <a:ext uri="{FF2B5EF4-FFF2-40B4-BE49-F238E27FC236}">
                <a16:creationId xmlns:a16="http://schemas.microsoft.com/office/drawing/2014/main" id="{6F21296F-B605-1FBE-26D8-663554E55519}"/>
              </a:ext>
            </a:extLst>
          </p:cNvPr>
          <p:cNvSpPr/>
          <p:nvPr/>
        </p:nvSpPr>
        <p:spPr>
          <a:xfrm>
            <a:off x="6357467" y="29037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0" name="Google Shape;2210;p45">
            <a:extLst>
              <a:ext uri="{FF2B5EF4-FFF2-40B4-BE49-F238E27FC236}">
                <a16:creationId xmlns:a16="http://schemas.microsoft.com/office/drawing/2014/main" id="{D5623966-3204-A24C-A467-F12DE384736A}"/>
              </a:ext>
            </a:extLst>
          </p:cNvPr>
          <p:cNvSpPr/>
          <p:nvPr/>
        </p:nvSpPr>
        <p:spPr>
          <a:xfrm>
            <a:off x="5567800"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2211" name="Google Shape;2211;p45">
            <a:extLst>
              <a:ext uri="{FF2B5EF4-FFF2-40B4-BE49-F238E27FC236}">
                <a16:creationId xmlns:a16="http://schemas.microsoft.com/office/drawing/2014/main" id="{B95B7A53-2BF9-88FE-BE36-0D6249C19CA9}"/>
              </a:ext>
            </a:extLst>
          </p:cNvPr>
          <p:cNvSpPr/>
          <p:nvPr/>
        </p:nvSpPr>
        <p:spPr>
          <a:xfrm>
            <a:off x="6357467" y="1488933"/>
            <a:ext cx="206000" cy="605200"/>
          </a:xfrm>
          <a:prstGeom prst="roundRect">
            <a:avLst>
              <a:gd name="adj" fmla="val 16667"/>
            </a:avLst>
          </a:prstGeom>
          <a:noFill/>
          <a:ln>
            <a:noFill/>
          </a:ln>
        </p:spPr>
        <p:txBody>
          <a:bodyPr spcFirstLastPara="1" wrap="square" lIns="121900" tIns="121900" rIns="121900" bIns="121900" anchor="ctr" anchorCtr="0">
            <a:noAutofit/>
          </a:bodyPr>
          <a:lstStyle/>
          <a:p>
            <a:endParaRPr sz="2400">
              <a:latin typeface="Nunito" pitchFamily="2" charset="77"/>
            </a:endParaRPr>
          </a:p>
        </p:txBody>
      </p:sp>
      <p:sp>
        <p:nvSpPr>
          <p:cNvPr id="3" name="Rectángulo 2">
            <a:extLst>
              <a:ext uri="{FF2B5EF4-FFF2-40B4-BE49-F238E27FC236}">
                <a16:creationId xmlns:a16="http://schemas.microsoft.com/office/drawing/2014/main" id="{3BA5052E-210E-DB76-2897-3D8097A10EA9}"/>
              </a:ext>
            </a:extLst>
          </p:cNvPr>
          <p:cNvSpPr/>
          <p:nvPr/>
        </p:nvSpPr>
        <p:spPr>
          <a:xfrm>
            <a:off x="523878" y="1261082"/>
            <a:ext cx="10416362" cy="400110"/>
          </a:xfrm>
          <a:prstGeom prst="rect">
            <a:avLst/>
          </a:prstGeom>
        </p:spPr>
        <p:txBody>
          <a:bodyPr wrap="square" lIns="91440" tIns="45720" rIns="91440" bIns="45720" anchor="t">
            <a:spAutoFit/>
          </a:bodyPr>
          <a:lstStyle/>
          <a:p>
            <a:pPr algn="just"/>
            <a:endParaRPr lang="es-ES" sz="2000" dirty="0">
              <a:ea typeface="Calibri"/>
              <a:cs typeface="Calibri"/>
            </a:endParaRPr>
          </a:p>
        </p:txBody>
      </p:sp>
      <p:sp>
        <p:nvSpPr>
          <p:cNvPr id="4" name="CuadroTexto 3">
            <a:extLst>
              <a:ext uri="{FF2B5EF4-FFF2-40B4-BE49-F238E27FC236}">
                <a16:creationId xmlns:a16="http://schemas.microsoft.com/office/drawing/2014/main" id="{EC251CE5-F7DA-00D5-4DA1-24C92F2FBAC9}"/>
              </a:ext>
            </a:extLst>
          </p:cNvPr>
          <p:cNvSpPr txBox="1"/>
          <p:nvPr/>
        </p:nvSpPr>
        <p:spPr>
          <a:xfrm>
            <a:off x="527136" y="499946"/>
            <a:ext cx="11140986" cy="544764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endParaRPr lang="es-ES" dirty="0">
              <a:ea typeface="Calibri"/>
              <a:cs typeface="Calibri"/>
            </a:endParaRPr>
          </a:p>
          <a:p>
            <a:pPr algn="just"/>
            <a:endParaRPr lang="es-ES" dirty="0">
              <a:ea typeface="Calibri"/>
              <a:cs typeface="Calibri"/>
            </a:endParaRPr>
          </a:p>
          <a:p>
            <a:pPr algn="just"/>
            <a:r>
              <a:rPr lang="es-ES" dirty="0">
                <a:ea typeface="Calibri"/>
                <a:cs typeface="Calibri"/>
              </a:rPr>
              <a:t>5. En la Cámara de Comercio de La Guajira se encuentra la razón social CENTRAL DE ESPECIALIDADES HOSPITALARIAS Y QUIRÚRGICAS S.A.S. </a:t>
            </a:r>
            <a:r>
              <a:rPr lang="es-ES" dirty="0" err="1">
                <a:ea typeface="Calibri"/>
                <a:cs typeface="Calibri"/>
              </a:rPr>
              <a:t>Nit</a:t>
            </a:r>
            <a:r>
              <a:rPr lang="es-ES" dirty="0">
                <a:ea typeface="Calibri"/>
                <a:cs typeface="Calibri"/>
              </a:rPr>
              <a:t>. 901535908, con matrícula </a:t>
            </a:r>
            <a:r>
              <a:rPr lang="es-ES" dirty="0" err="1">
                <a:ea typeface="Calibri"/>
                <a:cs typeface="Calibri"/>
              </a:rPr>
              <a:t>N°</a:t>
            </a:r>
            <a:r>
              <a:rPr lang="es-ES" dirty="0">
                <a:ea typeface="Calibri"/>
                <a:cs typeface="Calibri"/>
              </a:rPr>
              <a:t>. </a:t>
            </a:r>
            <a:r>
              <a:rPr lang="es-CO" dirty="0"/>
              <a:t>166808</a:t>
            </a:r>
            <a:r>
              <a:rPr lang="es-ES" dirty="0">
                <a:ea typeface="Calibri"/>
                <a:cs typeface="Calibri"/>
              </a:rPr>
              <a:t> con fecha 29/10/2021, última fecha de renovación del 08/05/2025, activa y sin medidas cautelares.</a:t>
            </a:r>
            <a:endParaRPr lang="en-US" dirty="0">
              <a:ea typeface="Calibri"/>
              <a:cs typeface="Calibri"/>
            </a:endParaRPr>
          </a:p>
          <a:p>
            <a:endParaRPr lang="es-ES" sz="2000" dirty="0">
              <a:ea typeface="Calibri"/>
              <a:cs typeface="Calibri"/>
            </a:endParaRPr>
          </a:p>
          <a:p>
            <a:pPr algn="just"/>
            <a:r>
              <a:rPr lang="es-ES" sz="2000" dirty="0">
                <a:ea typeface="Calibri"/>
                <a:cs typeface="Calibri"/>
              </a:rPr>
              <a:t>6. La calidad del informe, permite concluir que la IPS prestaba servicios habilitados sin cumplir con las de los estándares del sistema único de habilitación.</a:t>
            </a:r>
          </a:p>
          <a:p>
            <a:pPr algn="just"/>
            <a:endParaRPr lang="es-ES" sz="2000" dirty="0">
              <a:ea typeface="Calibri"/>
              <a:cs typeface="Calibri"/>
            </a:endParaRPr>
          </a:p>
          <a:p>
            <a:pPr algn="just"/>
            <a:r>
              <a:rPr lang="es-ES" sz="2000" dirty="0">
                <a:ea typeface="Calibri"/>
                <a:cs typeface="Calibri"/>
              </a:rPr>
              <a:t>7. En la totalidad de las reclamaciones presentadas por la entidad, fueron glosadas en el 96% por motivos de no soporte, tarifas y consistencia, mas no por habilitación. Esta entidad reclamó procedimientos quirúrgicos de grupos de alta complejidad e igualmente su puerta de entrada fue consulta externa medicina general no acorde con la circular 015 de 2016 de la superintendencia nacional de salud.</a:t>
            </a:r>
          </a:p>
          <a:p>
            <a:pPr algn="just"/>
            <a:endParaRPr lang="es-ES" sz="2000" dirty="0">
              <a:ea typeface="Calibri"/>
              <a:cs typeface="Calibri"/>
            </a:endParaRPr>
          </a:p>
          <a:p>
            <a:pPr algn="just"/>
            <a:r>
              <a:rPr lang="es-ES" sz="2000" dirty="0">
                <a:ea typeface="Calibri"/>
                <a:cs typeface="Calibri"/>
              </a:rPr>
              <a:t>8. Hay respuesta de glosa del 78% de las glosas formuladas, de las cuales se aprobó el 38% y </a:t>
            </a:r>
            <a:r>
              <a:rPr lang="es-ES" sz="2000">
                <a:ea typeface="Calibri"/>
                <a:cs typeface="Calibri"/>
              </a:rPr>
              <a:t>se gloso 62%.</a:t>
            </a:r>
            <a:endParaRPr lang="es-ES" sz="2000" dirty="0">
              <a:ea typeface="Calibri"/>
              <a:cs typeface="Calibri"/>
            </a:endParaRPr>
          </a:p>
          <a:p>
            <a:pPr algn="just"/>
            <a:endParaRPr lang="es-ES" sz="2000" dirty="0">
              <a:ea typeface="Calibri"/>
              <a:cs typeface="Calibri"/>
            </a:endParaRPr>
          </a:p>
          <a:p>
            <a:pPr algn="just"/>
            <a:endParaRPr lang="es-ES" sz="2000" dirty="0">
              <a:ea typeface="Calibri"/>
              <a:cs typeface="Calibri"/>
            </a:endParaRPr>
          </a:p>
          <a:p>
            <a:pPr marL="342900" indent="-342900">
              <a:buAutoNum type="arabicPeriod"/>
            </a:pPr>
            <a:endParaRPr lang="es-ES" dirty="0">
              <a:ea typeface="Calibri"/>
              <a:cs typeface="Calibri"/>
            </a:endParaRPr>
          </a:p>
        </p:txBody>
      </p:sp>
    </p:spTree>
    <p:extLst>
      <p:ext uri="{BB962C8B-B14F-4D97-AF65-F5344CB8AC3E}">
        <p14:creationId xmlns:p14="http://schemas.microsoft.com/office/powerpoint/2010/main" val="21214372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n 8">
            <a:extLst>
              <a:ext uri="{FF2B5EF4-FFF2-40B4-BE49-F238E27FC236}">
                <a16:creationId xmlns:a16="http://schemas.microsoft.com/office/drawing/2014/main" id="{0AF2D888-5929-F1A5-7CF3-DBE155A0E018}"/>
              </a:ext>
            </a:extLst>
          </p:cNvPr>
          <p:cNvPicPr>
            <a:picLocks noChangeAspect="1"/>
          </p:cNvPicPr>
          <p:nvPr/>
        </p:nvPicPr>
        <p:blipFill rotWithShape="1">
          <a:blip r:embed="rId2"/>
          <a:srcRect t="9440" b="9440"/>
          <a:stretch/>
        </p:blipFill>
        <p:spPr>
          <a:xfrm>
            <a:off x="0" y="416559"/>
            <a:ext cx="10871200" cy="6013270"/>
          </a:xfrm>
          <a:prstGeom prst="rect">
            <a:avLst/>
          </a:prstGeom>
        </p:spPr>
      </p:pic>
      <p:sp>
        <p:nvSpPr>
          <p:cNvPr id="5" name="Rectángulo 4">
            <a:extLst>
              <a:ext uri="{FF2B5EF4-FFF2-40B4-BE49-F238E27FC236}">
                <a16:creationId xmlns:a16="http://schemas.microsoft.com/office/drawing/2014/main" id="{FD76E146-73DD-F1BF-30D3-E1BCC4FC4B24}"/>
              </a:ext>
            </a:extLst>
          </p:cNvPr>
          <p:cNvSpPr/>
          <p:nvPr/>
        </p:nvSpPr>
        <p:spPr>
          <a:xfrm>
            <a:off x="228600" y="404949"/>
            <a:ext cx="10871200" cy="6024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D2755541-1517-A5B3-EF4D-2E2A40B9E369}"/>
              </a:ext>
            </a:extLst>
          </p:cNvPr>
          <p:cNvSpPr txBox="1"/>
          <p:nvPr/>
        </p:nvSpPr>
        <p:spPr>
          <a:xfrm>
            <a:off x="1640114" y="2650377"/>
            <a:ext cx="4992914" cy="1862048"/>
          </a:xfrm>
          <a:prstGeom prst="rect">
            <a:avLst/>
          </a:prstGeom>
          <a:noFill/>
        </p:spPr>
        <p:txBody>
          <a:bodyPr wrap="square" anchor="ctr">
            <a:spAutoFit/>
          </a:bodyPr>
          <a:lstStyle/>
          <a:p>
            <a:pPr algn="ctr"/>
            <a:r>
              <a:rPr lang="es-CO" sz="11500" spc="-300">
                <a:solidFill>
                  <a:schemeClr val="bg2">
                    <a:lumMod val="20000"/>
                    <a:lumOff val="80000"/>
                  </a:schemeClr>
                </a:solidFill>
                <a:latin typeface="Nunito ExtraLight" pitchFamily="2" charset="77"/>
              </a:rPr>
              <a:t>Gracias</a:t>
            </a:r>
            <a:endParaRPr lang="es-CO" sz="9600" spc="-300">
              <a:solidFill>
                <a:schemeClr val="bg2">
                  <a:lumMod val="20000"/>
                  <a:lumOff val="80000"/>
                </a:schemeClr>
              </a:solidFill>
              <a:latin typeface="Nunito ExtraLight" pitchFamily="2" charset="77"/>
            </a:endParaRPr>
          </a:p>
        </p:txBody>
      </p:sp>
      <p:cxnSp>
        <p:nvCxnSpPr>
          <p:cNvPr id="8" name="Conector recto 7">
            <a:extLst>
              <a:ext uri="{FF2B5EF4-FFF2-40B4-BE49-F238E27FC236}">
                <a16:creationId xmlns:a16="http://schemas.microsoft.com/office/drawing/2014/main" id="{A4E1C9C9-7249-B93B-2764-C73EB18DFEC2}"/>
              </a:ext>
            </a:extLst>
          </p:cNvPr>
          <p:cNvCxnSpPr>
            <a:cxnSpLocks/>
          </p:cNvCxnSpPr>
          <p:nvPr/>
        </p:nvCxnSpPr>
        <p:spPr>
          <a:xfrm>
            <a:off x="1535612" y="2731825"/>
            <a:ext cx="0" cy="1394350"/>
          </a:xfrm>
          <a:prstGeom prst="line">
            <a:avLst/>
          </a:prstGeom>
          <a:ln w="38100" cap="rnd">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CuadroTexto 6">
            <a:extLst>
              <a:ext uri="{FF2B5EF4-FFF2-40B4-BE49-F238E27FC236}">
                <a16:creationId xmlns:a16="http://schemas.microsoft.com/office/drawing/2014/main" id="{D2755541-1517-A5B3-EF4D-2E2A40B9E369}"/>
              </a:ext>
            </a:extLst>
          </p:cNvPr>
          <p:cNvSpPr txBox="1"/>
          <p:nvPr/>
        </p:nvSpPr>
        <p:spPr>
          <a:xfrm>
            <a:off x="1277258" y="5629307"/>
            <a:ext cx="3091543" cy="461665"/>
          </a:xfrm>
          <a:prstGeom prst="rect">
            <a:avLst/>
          </a:prstGeom>
          <a:noFill/>
        </p:spPr>
        <p:txBody>
          <a:bodyPr wrap="square" anchor="ctr">
            <a:spAutoFit/>
          </a:bodyPr>
          <a:lstStyle/>
          <a:p>
            <a:pPr algn="ctr"/>
            <a:r>
              <a:rPr lang="es-CO" sz="2400">
                <a:solidFill>
                  <a:schemeClr val="bg2">
                    <a:lumMod val="20000"/>
                    <a:lumOff val="80000"/>
                  </a:schemeClr>
                </a:solidFill>
                <a:latin typeface="Nunito ExtraLight" pitchFamily="2" charset="77"/>
              </a:rPr>
              <a:t>www.adres.gov.co</a:t>
            </a:r>
            <a:endParaRPr lang="es-CO" sz="2000">
              <a:solidFill>
                <a:schemeClr val="bg2">
                  <a:lumMod val="20000"/>
                  <a:lumOff val="80000"/>
                </a:schemeClr>
              </a:solidFill>
              <a:latin typeface="Nunito ExtraLight" pitchFamily="2" charset="77"/>
            </a:endParaRPr>
          </a:p>
        </p:txBody>
      </p:sp>
    </p:spTree>
    <p:extLst>
      <p:ext uri="{BB962C8B-B14F-4D97-AF65-F5344CB8AC3E}">
        <p14:creationId xmlns:p14="http://schemas.microsoft.com/office/powerpoint/2010/main" val="36829422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FD76E146-73DD-F1BF-30D3-E1BCC4FC4B24}"/>
              </a:ext>
            </a:extLst>
          </p:cNvPr>
          <p:cNvSpPr/>
          <p:nvPr/>
        </p:nvSpPr>
        <p:spPr>
          <a:xfrm>
            <a:off x="0" y="416560"/>
            <a:ext cx="11287593" cy="6024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D2755541-1517-A5B3-EF4D-2E2A40B9E369}"/>
              </a:ext>
            </a:extLst>
          </p:cNvPr>
          <p:cNvSpPr txBox="1"/>
          <p:nvPr/>
        </p:nvSpPr>
        <p:spPr>
          <a:xfrm>
            <a:off x="1162684" y="2650377"/>
            <a:ext cx="1860552" cy="1862048"/>
          </a:xfrm>
          <a:prstGeom prst="rect">
            <a:avLst/>
          </a:prstGeom>
          <a:noFill/>
        </p:spPr>
        <p:txBody>
          <a:bodyPr wrap="square" anchor="ctr">
            <a:spAutoFit/>
          </a:bodyPr>
          <a:lstStyle/>
          <a:p>
            <a:pPr algn="ctr"/>
            <a:r>
              <a:rPr lang="es-CO" sz="11500" spc="-300">
                <a:solidFill>
                  <a:schemeClr val="bg2">
                    <a:lumMod val="20000"/>
                    <a:lumOff val="80000"/>
                  </a:schemeClr>
                </a:solidFill>
                <a:latin typeface="Nunito ExtraLight" pitchFamily="2" charset="77"/>
              </a:rPr>
              <a:t>01</a:t>
            </a:r>
            <a:endParaRPr lang="es-CO" sz="9600" spc="-300">
              <a:solidFill>
                <a:schemeClr val="bg2">
                  <a:lumMod val="20000"/>
                  <a:lumOff val="80000"/>
                </a:schemeClr>
              </a:solidFill>
              <a:latin typeface="Nunito ExtraLight" pitchFamily="2" charset="77"/>
            </a:endParaRPr>
          </a:p>
        </p:txBody>
      </p:sp>
      <p:cxnSp>
        <p:nvCxnSpPr>
          <p:cNvPr id="8" name="Conector recto 7">
            <a:extLst>
              <a:ext uri="{FF2B5EF4-FFF2-40B4-BE49-F238E27FC236}">
                <a16:creationId xmlns:a16="http://schemas.microsoft.com/office/drawing/2014/main" id="{A4E1C9C9-7249-B93B-2764-C73EB18DFEC2}"/>
              </a:ext>
            </a:extLst>
          </p:cNvPr>
          <p:cNvCxnSpPr>
            <a:cxnSpLocks/>
          </p:cNvCxnSpPr>
          <p:nvPr/>
        </p:nvCxnSpPr>
        <p:spPr>
          <a:xfrm>
            <a:off x="3698240" y="2731825"/>
            <a:ext cx="0" cy="1394350"/>
          </a:xfrm>
          <a:prstGeom prst="line">
            <a:avLst/>
          </a:prstGeom>
          <a:ln w="38100" cap="rnd">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TextBox 38">
            <a:extLst>
              <a:ext uri="{FF2B5EF4-FFF2-40B4-BE49-F238E27FC236}">
                <a16:creationId xmlns:a16="http://schemas.microsoft.com/office/drawing/2014/main" id="{292F02FA-B825-9946-9466-789777487C6D}"/>
              </a:ext>
            </a:extLst>
          </p:cNvPr>
          <p:cNvSpPr txBox="1"/>
          <p:nvPr/>
        </p:nvSpPr>
        <p:spPr>
          <a:xfrm>
            <a:off x="3881586" y="2890391"/>
            <a:ext cx="6206793" cy="1077218"/>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lang="es-ES" sz="3600" b="1">
                <a:solidFill>
                  <a:prstClr val="white"/>
                </a:solidFill>
                <a:latin typeface="Nunito" panose="020B0604020202020204" charset="0"/>
              </a:rPr>
              <a:t>Datos Entidad Reclamante</a:t>
            </a:r>
          </a:p>
          <a:p>
            <a:pPr lvl="0" algn="just" defTabSz="914400">
              <a:defRPr/>
            </a:pPr>
            <a:r>
              <a:rPr lang="es-ES" sz="2800">
                <a:solidFill>
                  <a:srgbClr val="FFFFFF"/>
                </a:solidFill>
                <a:latin typeface="Nunito" panose="020B0604020202020204" charset="0"/>
              </a:rPr>
              <a:t>IPS UNIFAMILIAR MALAMBO S.A.S</a:t>
            </a:r>
            <a:endParaRPr kumimoji="0" lang="en-CO" sz="4800" b="0" i="0" u="none" strike="noStrike" kern="1200" cap="none" spc="0" normalizeH="0" baseline="0" noProof="0">
              <a:ln>
                <a:noFill/>
              </a:ln>
              <a:solidFill>
                <a:prstClr val="white"/>
              </a:solidFill>
              <a:effectLst/>
              <a:uLnTx/>
              <a:uFillTx/>
              <a:latin typeface="Nunito" panose="020B0604020202020204" charset="0"/>
            </a:endParaRPr>
          </a:p>
        </p:txBody>
      </p:sp>
    </p:spTree>
    <p:extLst>
      <p:ext uri="{BB962C8B-B14F-4D97-AF65-F5344CB8AC3E}">
        <p14:creationId xmlns:p14="http://schemas.microsoft.com/office/powerpoint/2010/main" val="160443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21"/>
          <p:cNvSpPr txBox="1">
            <a:spLocks noGrp="1"/>
          </p:cNvSpPr>
          <p:nvPr>
            <p:ph type="title"/>
          </p:nvPr>
        </p:nvSpPr>
        <p:spPr>
          <a:xfrm>
            <a:off x="960000" y="128016"/>
            <a:ext cx="10033120" cy="965061"/>
          </a:xfrm>
          <a:prstGeom prst="rect">
            <a:avLst/>
          </a:prstGeom>
        </p:spPr>
        <p:txBody>
          <a:bodyPr spcFirstLastPara="1" vert="horz" wrap="square" lIns="121900" tIns="121900" rIns="121900" bIns="121900" rtlCol="0" anchor="t" anchorCtr="0">
            <a:noAutofit/>
          </a:bodyPr>
          <a:lstStyle/>
          <a:p>
            <a:pPr>
              <a:spcBef>
                <a:spcPts val="0"/>
              </a:spcBef>
              <a:buClr>
                <a:schemeClr val="dk1"/>
              </a:buClr>
              <a:buSzPts val="1100"/>
            </a:pPr>
            <a:r>
              <a:rPr lang="en-US" dirty="0"/>
              <a:t>CENTRAL DE ESPECIALIDADES HOSPITALARIAS Y QUIRÚRGICAS S.A.S</a:t>
            </a:r>
            <a:endParaRPr dirty="0"/>
          </a:p>
        </p:txBody>
      </p:sp>
      <p:graphicFrame>
        <p:nvGraphicFramePr>
          <p:cNvPr id="2" name="Tabla 1">
            <a:extLst>
              <a:ext uri="{FF2B5EF4-FFF2-40B4-BE49-F238E27FC236}">
                <a16:creationId xmlns:a16="http://schemas.microsoft.com/office/drawing/2014/main" id="{32A5A836-4E5B-F5F3-CA4D-5E9C9C0678E7}"/>
              </a:ext>
            </a:extLst>
          </p:cNvPr>
          <p:cNvGraphicFramePr>
            <a:graphicFrameLocks noGrp="1"/>
          </p:cNvGraphicFramePr>
          <p:nvPr>
            <p:extLst>
              <p:ext uri="{D42A27DB-BD31-4B8C-83A1-F6EECF244321}">
                <p14:modId xmlns:p14="http://schemas.microsoft.com/office/powerpoint/2010/main" val="2668871378"/>
              </p:ext>
            </p:extLst>
          </p:nvPr>
        </p:nvGraphicFramePr>
        <p:xfrm>
          <a:off x="244415" y="1279584"/>
          <a:ext cx="5181761" cy="5371274"/>
        </p:xfrm>
        <a:graphic>
          <a:graphicData uri="http://schemas.openxmlformats.org/drawingml/2006/table">
            <a:tbl>
              <a:tblPr firstRow="1" bandRow="1">
                <a:tableStyleId>{5C22544A-7EE6-4342-B048-85BDC9FD1C3A}</a:tableStyleId>
              </a:tblPr>
              <a:tblGrid>
                <a:gridCol w="2549055">
                  <a:extLst>
                    <a:ext uri="{9D8B030D-6E8A-4147-A177-3AD203B41FA5}">
                      <a16:colId xmlns:a16="http://schemas.microsoft.com/office/drawing/2014/main" val="3423327928"/>
                    </a:ext>
                  </a:extLst>
                </a:gridCol>
                <a:gridCol w="2632706">
                  <a:extLst>
                    <a:ext uri="{9D8B030D-6E8A-4147-A177-3AD203B41FA5}">
                      <a16:colId xmlns:a16="http://schemas.microsoft.com/office/drawing/2014/main" val="2439804455"/>
                    </a:ext>
                  </a:extLst>
                </a:gridCol>
              </a:tblGrid>
              <a:tr h="365539">
                <a:tc>
                  <a:txBody>
                    <a:bodyPr/>
                    <a:lstStyle/>
                    <a:p>
                      <a:pPr algn="ctr"/>
                      <a:r>
                        <a:rPr lang="es-CO" sz="1800" b="1" dirty="0">
                          <a:solidFill>
                            <a:srgbClr val="050707"/>
                          </a:solidFill>
                          <a:latin typeface="Nunito"/>
                        </a:rPr>
                        <a:t> </a:t>
                      </a:r>
                      <a:r>
                        <a:rPr lang="es-CO" sz="1800" b="1" err="1">
                          <a:solidFill>
                            <a:srgbClr val="050707"/>
                          </a:solidFill>
                          <a:latin typeface="Nunito"/>
                        </a:rPr>
                        <a:t>Nit</a:t>
                      </a:r>
                      <a:endParaRPr lang="es-CO" sz="1800" b="1" dirty="0" err="1">
                        <a:solidFill>
                          <a:srgbClr val="050707"/>
                        </a:solidFill>
                        <a:latin typeface="Nunito"/>
                      </a:endParaRPr>
                    </a:p>
                  </a:txBody>
                  <a:tcPr/>
                </a:tc>
                <a:tc>
                  <a:txBody>
                    <a:bodyPr/>
                    <a:lstStyle/>
                    <a:p>
                      <a:pPr algn="ctr"/>
                      <a:r>
                        <a:rPr lang="es-CO" sz="1800" b="0" i="0" u="none" strike="noStrike" kern="1200" baseline="0" dirty="0">
                          <a:solidFill>
                            <a:srgbClr val="050707"/>
                          </a:solidFill>
                          <a:latin typeface="Nunito"/>
                          <a:ea typeface="+mn-ea"/>
                          <a:cs typeface="+mn-cs"/>
                        </a:rPr>
                        <a:t>901535908</a:t>
                      </a:r>
                      <a:endParaRPr lang="es-CO" sz="1800" dirty="0">
                        <a:solidFill>
                          <a:srgbClr val="050707"/>
                        </a:solidFill>
                        <a:latin typeface="Nunito"/>
                      </a:endParaRPr>
                    </a:p>
                  </a:txBody>
                  <a:tcPr/>
                </a:tc>
                <a:extLst>
                  <a:ext uri="{0D108BD9-81ED-4DB2-BD59-A6C34878D82A}">
                    <a16:rowId xmlns:a16="http://schemas.microsoft.com/office/drawing/2014/main" val="1917259989"/>
                  </a:ext>
                </a:extLst>
              </a:tr>
              <a:tr h="646723">
                <a:tc>
                  <a:txBody>
                    <a:bodyPr/>
                    <a:lstStyle/>
                    <a:p>
                      <a:pPr algn="l"/>
                      <a:r>
                        <a:rPr lang="es-CO" sz="1800" b="1" dirty="0">
                          <a:latin typeface="Nunito"/>
                        </a:rPr>
                        <a:t>Código de Habilitación</a:t>
                      </a:r>
                    </a:p>
                  </a:txBody>
                  <a:tcPr/>
                </a:tc>
                <a:tc>
                  <a:txBody>
                    <a:bodyPr/>
                    <a:lstStyle/>
                    <a:p>
                      <a:pPr algn="ctr">
                        <a:buNone/>
                      </a:pPr>
                      <a:endParaRPr lang="es-CO" sz="1800" dirty="0">
                        <a:effectLst/>
                        <a:latin typeface="Nunito"/>
                      </a:endParaRPr>
                    </a:p>
                    <a:p>
                      <a:pPr algn="ctr">
                        <a:buNone/>
                      </a:pPr>
                      <a:r>
                        <a:rPr lang="es-CO" sz="1800" dirty="0">
                          <a:effectLst/>
                          <a:latin typeface="Nunito"/>
                        </a:rPr>
                        <a:t>4400101208 </a:t>
                      </a:r>
                    </a:p>
                  </a:txBody>
                  <a:tcPr marL="47625" marR="47625" marT="0" marB="0"/>
                </a:tc>
                <a:extLst>
                  <a:ext uri="{0D108BD9-81ED-4DB2-BD59-A6C34878D82A}">
                    <a16:rowId xmlns:a16="http://schemas.microsoft.com/office/drawing/2014/main" val="3962161686"/>
                  </a:ext>
                </a:extLst>
              </a:tr>
              <a:tr h="506131">
                <a:tc>
                  <a:txBody>
                    <a:bodyPr/>
                    <a:lstStyle/>
                    <a:p>
                      <a:pPr algn="l"/>
                      <a:r>
                        <a:rPr lang="es-CO" sz="1800" b="1" dirty="0">
                          <a:latin typeface="Nunito"/>
                        </a:rPr>
                        <a:t>Representante Legal</a:t>
                      </a:r>
                    </a:p>
                  </a:txBody>
                  <a:tcPr/>
                </a:tc>
                <a:tc>
                  <a:txBody>
                    <a:bodyPr/>
                    <a:lstStyle/>
                    <a:p>
                      <a:pPr algn="ctr">
                        <a:buNone/>
                      </a:pPr>
                      <a:r>
                        <a:rPr lang="es-CO" sz="1600" dirty="0">
                          <a:effectLst/>
                          <a:latin typeface="Arial"/>
                        </a:rPr>
                        <a:t>MENA DE DELUQUE DONAIRE ELIZABETH(*RUES)</a:t>
                      </a:r>
                    </a:p>
                  </a:txBody>
                  <a:tcPr marL="47625" marR="47625" marT="0" marB="0"/>
                </a:tc>
                <a:extLst>
                  <a:ext uri="{0D108BD9-81ED-4DB2-BD59-A6C34878D82A}">
                    <a16:rowId xmlns:a16="http://schemas.microsoft.com/office/drawing/2014/main" val="3941778210"/>
                  </a:ext>
                </a:extLst>
              </a:tr>
              <a:tr h="646723">
                <a:tc>
                  <a:txBody>
                    <a:bodyPr/>
                    <a:lstStyle/>
                    <a:p>
                      <a:pPr algn="l"/>
                      <a:r>
                        <a:rPr lang="es-CO" sz="1800" b="1" dirty="0">
                          <a:latin typeface="Nunito"/>
                        </a:rPr>
                        <a:t>Dirección del prestador</a:t>
                      </a:r>
                    </a:p>
                  </a:txBody>
                  <a:tcPr/>
                </a:tc>
                <a:tc>
                  <a:txBody>
                    <a:bodyPr/>
                    <a:lstStyle/>
                    <a:p>
                      <a:pPr algn="ctr">
                        <a:buNone/>
                      </a:pPr>
                      <a:r>
                        <a:rPr lang="es-CO" sz="1600" dirty="0">
                          <a:effectLst/>
                          <a:latin typeface="Arial"/>
                        </a:rPr>
                        <a:t>CALLE 12 # 10-108 (*REPS Histórico)</a:t>
                      </a:r>
                    </a:p>
                  </a:txBody>
                  <a:tcPr marL="47625" marR="47625" marT="0" marB="0"/>
                </a:tc>
                <a:extLst>
                  <a:ext uri="{0D108BD9-81ED-4DB2-BD59-A6C34878D82A}">
                    <a16:rowId xmlns:a16="http://schemas.microsoft.com/office/drawing/2014/main" val="398317200"/>
                  </a:ext>
                </a:extLst>
              </a:tr>
              <a:tr h="646723">
                <a:tc>
                  <a:txBody>
                    <a:bodyPr/>
                    <a:lstStyle/>
                    <a:p>
                      <a:pPr algn="l"/>
                      <a:r>
                        <a:rPr lang="es-CO" sz="1800" b="1" dirty="0">
                          <a:latin typeface="Nunito"/>
                        </a:rPr>
                        <a:t>Departamento y Municipio</a:t>
                      </a:r>
                    </a:p>
                  </a:txBody>
                  <a:tcPr/>
                </a:tc>
                <a:tc>
                  <a:txBody>
                    <a:bodyPr/>
                    <a:lstStyle/>
                    <a:p>
                      <a:pPr algn="ctr"/>
                      <a:r>
                        <a:rPr lang="es-CO" sz="1800" dirty="0">
                          <a:latin typeface="Nunito"/>
                        </a:rPr>
                        <a:t>Guajira/</a:t>
                      </a:r>
                      <a:r>
                        <a:rPr lang="es-CO" sz="1800" dirty="0" err="1">
                          <a:latin typeface="Nunito"/>
                        </a:rPr>
                        <a:t>Rioacha</a:t>
                      </a:r>
                      <a:endParaRPr lang="es-CO" sz="1800" dirty="0">
                        <a:latin typeface="Nunito"/>
                      </a:endParaRPr>
                    </a:p>
                  </a:txBody>
                  <a:tcPr/>
                </a:tc>
                <a:extLst>
                  <a:ext uri="{0D108BD9-81ED-4DB2-BD59-A6C34878D82A}">
                    <a16:rowId xmlns:a16="http://schemas.microsoft.com/office/drawing/2014/main" val="1226871748"/>
                  </a:ext>
                </a:extLst>
              </a:tr>
              <a:tr h="646723">
                <a:tc>
                  <a:txBody>
                    <a:bodyPr/>
                    <a:lstStyle/>
                    <a:p>
                      <a:pPr algn="l"/>
                      <a:r>
                        <a:rPr lang="es-CO" sz="1800" b="1" dirty="0">
                          <a:latin typeface="Nunito"/>
                        </a:rPr>
                        <a:t>Fecha de apertura</a:t>
                      </a:r>
                    </a:p>
                  </a:txBody>
                  <a:tcPr/>
                </a:tc>
                <a:tc>
                  <a:txBody>
                    <a:bodyPr/>
                    <a:lstStyle/>
                    <a:p>
                      <a:pPr algn="ctr"/>
                      <a:r>
                        <a:rPr lang="es-CO" sz="1800" dirty="0">
                          <a:effectLst/>
                          <a:latin typeface="Arial"/>
                        </a:rPr>
                        <a:t>24 de MARZO de 2023 (*REPS Hist.)</a:t>
                      </a:r>
                      <a:endParaRPr lang="es-CO" sz="1800" dirty="0">
                        <a:latin typeface="Arial"/>
                      </a:endParaRPr>
                    </a:p>
                  </a:txBody>
                  <a:tcPr/>
                </a:tc>
                <a:extLst>
                  <a:ext uri="{0D108BD9-81ED-4DB2-BD59-A6C34878D82A}">
                    <a16:rowId xmlns:a16="http://schemas.microsoft.com/office/drawing/2014/main" val="1145283543"/>
                  </a:ext>
                </a:extLst>
              </a:tr>
              <a:tr h="646723">
                <a:tc>
                  <a:txBody>
                    <a:bodyPr/>
                    <a:lstStyle/>
                    <a:p>
                      <a:pPr algn="l"/>
                      <a:r>
                        <a:rPr lang="es-CO" sz="1800" b="1" dirty="0">
                          <a:latin typeface="Nunito"/>
                        </a:rPr>
                        <a:t>Fecha de cierre</a:t>
                      </a:r>
                    </a:p>
                  </a:txBody>
                  <a:tcPr/>
                </a:tc>
                <a:tc>
                  <a:txBody>
                    <a:bodyPr/>
                    <a:lstStyle/>
                    <a:p>
                      <a:pPr algn="ctr"/>
                      <a:r>
                        <a:rPr lang="es-CO" sz="1800" dirty="0">
                          <a:latin typeface="Nunito"/>
                        </a:rPr>
                        <a:t>Sin fecha</a:t>
                      </a:r>
                      <a:endParaRPr lang="es-CO" sz="1800" dirty="0">
                        <a:latin typeface="Arial"/>
                      </a:endParaRPr>
                    </a:p>
                  </a:txBody>
                  <a:tcPr/>
                </a:tc>
                <a:extLst>
                  <a:ext uri="{0D108BD9-81ED-4DB2-BD59-A6C34878D82A}">
                    <a16:rowId xmlns:a16="http://schemas.microsoft.com/office/drawing/2014/main" val="3758139833"/>
                  </a:ext>
                </a:extLst>
              </a:tr>
              <a:tr h="393656">
                <a:tc>
                  <a:txBody>
                    <a:bodyPr/>
                    <a:lstStyle/>
                    <a:p>
                      <a:pPr algn="l"/>
                      <a:r>
                        <a:rPr lang="es-CO" sz="1800" b="1" dirty="0">
                          <a:latin typeface="Nunito"/>
                        </a:rPr>
                        <a:t>Firma auditora </a:t>
                      </a:r>
                    </a:p>
                  </a:txBody>
                  <a:tcPr/>
                </a:tc>
                <a:tc>
                  <a:txBody>
                    <a:bodyPr/>
                    <a:lstStyle/>
                    <a:p>
                      <a:pPr algn="ctr"/>
                      <a:r>
                        <a:rPr lang="es-CO" sz="1800" dirty="0">
                          <a:latin typeface="Nunito"/>
                        </a:rPr>
                        <a:t>DELTA A SALUD SAS</a:t>
                      </a:r>
                    </a:p>
                  </a:txBody>
                  <a:tcPr/>
                </a:tc>
                <a:extLst>
                  <a:ext uri="{0D108BD9-81ED-4DB2-BD59-A6C34878D82A}">
                    <a16:rowId xmlns:a16="http://schemas.microsoft.com/office/drawing/2014/main" val="4056449593"/>
                  </a:ext>
                </a:extLst>
              </a:tr>
              <a:tr h="646723">
                <a:tc>
                  <a:txBody>
                    <a:bodyPr/>
                    <a:lstStyle/>
                    <a:p>
                      <a:pPr algn="l"/>
                      <a:r>
                        <a:rPr lang="es-CO" sz="1800" b="1" dirty="0">
                          <a:latin typeface="Nunito"/>
                        </a:rPr>
                        <a:t>Fecha Visita Firma Auditora</a:t>
                      </a:r>
                    </a:p>
                  </a:txBody>
                  <a:tcPr/>
                </a:tc>
                <a:tc>
                  <a:txBody>
                    <a:bodyPr/>
                    <a:lstStyle/>
                    <a:p>
                      <a:pPr algn="ctr"/>
                      <a:r>
                        <a:rPr lang="es-CO" sz="1800" dirty="0">
                          <a:latin typeface="Nunito"/>
                        </a:rPr>
                        <a:t>27 de junio de 2025</a:t>
                      </a:r>
                    </a:p>
                  </a:txBody>
                  <a:tcPr/>
                </a:tc>
                <a:extLst>
                  <a:ext uri="{0D108BD9-81ED-4DB2-BD59-A6C34878D82A}">
                    <a16:rowId xmlns:a16="http://schemas.microsoft.com/office/drawing/2014/main" val="2689806077"/>
                  </a:ext>
                </a:extLst>
              </a:tr>
            </a:tbl>
          </a:graphicData>
        </a:graphic>
      </p:graphicFrame>
      <p:pic>
        <p:nvPicPr>
          <p:cNvPr id="5" name="Imagen 4">
            <a:extLst>
              <a:ext uri="{FF2B5EF4-FFF2-40B4-BE49-F238E27FC236}">
                <a16:creationId xmlns:a16="http://schemas.microsoft.com/office/drawing/2014/main" id="{EB7298F4-2FEE-C0CA-68FD-2B51C024F735}"/>
              </a:ext>
            </a:extLst>
          </p:cNvPr>
          <p:cNvPicPr>
            <a:picLocks noChangeAspect="1"/>
          </p:cNvPicPr>
          <p:nvPr/>
        </p:nvPicPr>
        <p:blipFill>
          <a:blip r:embed="rId3"/>
          <a:stretch>
            <a:fillRect/>
          </a:stretch>
        </p:blipFill>
        <p:spPr>
          <a:xfrm>
            <a:off x="5426176" y="1279584"/>
            <a:ext cx="6361903" cy="4929192"/>
          </a:xfrm>
          <a:prstGeom prst="rect">
            <a:avLst/>
          </a:prstGeom>
        </p:spPr>
      </p:pic>
    </p:spTree>
    <p:extLst>
      <p:ext uri="{BB962C8B-B14F-4D97-AF65-F5344CB8AC3E}">
        <p14:creationId xmlns:p14="http://schemas.microsoft.com/office/powerpoint/2010/main" val="2627526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1">
          <a:extLst>
            <a:ext uri="{FF2B5EF4-FFF2-40B4-BE49-F238E27FC236}">
              <a16:creationId xmlns:a16="http://schemas.microsoft.com/office/drawing/2014/main" id="{BF83C503-0074-6593-5003-E1F17E0DE819}"/>
            </a:ext>
          </a:extLst>
        </p:cNvPr>
        <p:cNvGrpSpPr/>
        <p:nvPr/>
      </p:nvGrpSpPr>
      <p:grpSpPr>
        <a:xfrm>
          <a:off x="0" y="0"/>
          <a:ext cx="0" cy="0"/>
          <a:chOff x="0" y="0"/>
          <a:chExt cx="0" cy="0"/>
        </a:xfrm>
      </p:grpSpPr>
      <p:sp>
        <p:nvSpPr>
          <p:cNvPr id="122" name="Google Shape;122;p21">
            <a:extLst>
              <a:ext uri="{FF2B5EF4-FFF2-40B4-BE49-F238E27FC236}">
                <a16:creationId xmlns:a16="http://schemas.microsoft.com/office/drawing/2014/main" id="{90D67F8D-F60D-E58D-88B8-9B82A30E2FD3}"/>
              </a:ext>
            </a:extLst>
          </p:cNvPr>
          <p:cNvSpPr txBox="1">
            <a:spLocks noGrp="1"/>
          </p:cNvSpPr>
          <p:nvPr>
            <p:ph type="title"/>
          </p:nvPr>
        </p:nvSpPr>
        <p:spPr>
          <a:xfrm>
            <a:off x="960000" y="517733"/>
            <a:ext cx="10033120" cy="566200"/>
          </a:xfrm>
          <a:prstGeom prst="rect">
            <a:avLst/>
          </a:prstGeom>
        </p:spPr>
        <p:txBody>
          <a:bodyPr spcFirstLastPara="1" vert="horz" wrap="square" lIns="121900" tIns="121900" rIns="121900" bIns="121900" rtlCol="0" anchor="t" anchorCtr="0">
            <a:noAutofit/>
          </a:bodyPr>
          <a:lstStyle/>
          <a:p>
            <a:pPr>
              <a:spcBef>
                <a:spcPts val="0"/>
              </a:spcBef>
              <a:buClr>
                <a:schemeClr val="dk1"/>
              </a:buClr>
              <a:buSzPts val="1100"/>
            </a:pPr>
            <a:r>
              <a:rPr lang="en-US" dirty="0"/>
              <a:t>CENTRAL DE ESPECIALIDADES HOSPITALARIAS Y QUIRÚRGICAS S.A.S</a:t>
            </a:r>
            <a:endParaRPr dirty="0"/>
          </a:p>
        </p:txBody>
      </p:sp>
      <p:sp>
        <p:nvSpPr>
          <p:cNvPr id="5" name="CuadroTexto 4">
            <a:extLst>
              <a:ext uri="{FF2B5EF4-FFF2-40B4-BE49-F238E27FC236}">
                <a16:creationId xmlns:a16="http://schemas.microsoft.com/office/drawing/2014/main" id="{0A08EEB9-2476-59AB-AEA0-C1F3721C12AD}"/>
              </a:ext>
            </a:extLst>
          </p:cNvPr>
          <p:cNvSpPr txBox="1"/>
          <p:nvPr/>
        </p:nvSpPr>
        <p:spPr>
          <a:xfrm>
            <a:off x="4977793" y="6331906"/>
            <a:ext cx="6953065"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CO" b="1" dirty="0">
                <a:ea typeface="Calibri"/>
                <a:cs typeface="Calibri"/>
              </a:rPr>
              <a:t>Fuente:</a:t>
            </a:r>
            <a:r>
              <a:rPr lang="es-CO" dirty="0">
                <a:ea typeface="Calibri"/>
                <a:cs typeface="Calibri"/>
              </a:rPr>
              <a:t> Informe firma auditora Conaudit visita  01 diciembre 2025</a:t>
            </a:r>
          </a:p>
        </p:txBody>
      </p:sp>
      <p:pic>
        <p:nvPicPr>
          <p:cNvPr id="7" name="Imagen 6">
            <a:extLst>
              <a:ext uri="{FF2B5EF4-FFF2-40B4-BE49-F238E27FC236}">
                <a16:creationId xmlns:a16="http://schemas.microsoft.com/office/drawing/2014/main" id="{E94EFAF9-282F-C522-E089-6C4B5DA3FA32}"/>
              </a:ext>
            </a:extLst>
          </p:cNvPr>
          <p:cNvPicPr>
            <a:picLocks noChangeAspect="1"/>
          </p:cNvPicPr>
          <p:nvPr/>
        </p:nvPicPr>
        <p:blipFill>
          <a:blip r:embed="rId3"/>
          <a:stretch>
            <a:fillRect/>
          </a:stretch>
        </p:blipFill>
        <p:spPr>
          <a:xfrm>
            <a:off x="868680" y="1874520"/>
            <a:ext cx="10033120" cy="3346704"/>
          </a:xfrm>
          <a:prstGeom prst="rect">
            <a:avLst/>
          </a:prstGeom>
        </p:spPr>
      </p:pic>
    </p:spTree>
    <p:extLst>
      <p:ext uri="{BB962C8B-B14F-4D97-AF65-F5344CB8AC3E}">
        <p14:creationId xmlns:p14="http://schemas.microsoft.com/office/powerpoint/2010/main" val="14583191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29071-F2DF-CE50-C50D-54E2D3886113}"/>
            </a:ext>
          </a:extLst>
        </p:cNvPr>
        <p:cNvGrpSpPr/>
        <p:nvPr/>
      </p:nvGrpSpPr>
      <p:grpSpPr>
        <a:xfrm>
          <a:off x="0" y="0"/>
          <a:ext cx="0" cy="0"/>
          <a:chOff x="0" y="0"/>
          <a:chExt cx="0" cy="0"/>
        </a:xfrm>
      </p:grpSpPr>
      <p:sp>
        <p:nvSpPr>
          <p:cNvPr id="5" name="Rectángulo 4">
            <a:extLst>
              <a:ext uri="{FF2B5EF4-FFF2-40B4-BE49-F238E27FC236}">
                <a16:creationId xmlns:a16="http://schemas.microsoft.com/office/drawing/2014/main" id="{DF883093-0353-F5A9-9CF5-566861B40352}"/>
              </a:ext>
            </a:extLst>
          </p:cNvPr>
          <p:cNvSpPr/>
          <p:nvPr/>
        </p:nvSpPr>
        <p:spPr>
          <a:xfrm>
            <a:off x="0" y="416560"/>
            <a:ext cx="11287593" cy="6024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0BFDA8DB-4FD8-DC9B-2DD9-C6240EFB8F30}"/>
              </a:ext>
            </a:extLst>
          </p:cNvPr>
          <p:cNvSpPr txBox="1"/>
          <p:nvPr/>
        </p:nvSpPr>
        <p:spPr>
          <a:xfrm>
            <a:off x="1162684" y="2650377"/>
            <a:ext cx="1860552" cy="1862048"/>
          </a:xfrm>
          <a:prstGeom prst="rect">
            <a:avLst/>
          </a:prstGeom>
          <a:noFill/>
        </p:spPr>
        <p:txBody>
          <a:bodyPr wrap="square" anchor="ctr">
            <a:spAutoFit/>
          </a:bodyPr>
          <a:lstStyle/>
          <a:p>
            <a:pPr algn="ctr"/>
            <a:r>
              <a:rPr lang="es-CO" sz="11500" spc="-300">
                <a:solidFill>
                  <a:schemeClr val="bg2">
                    <a:lumMod val="20000"/>
                    <a:lumOff val="80000"/>
                  </a:schemeClr>
                </a:solidFill>
                <a:latin typeface="Nunito ExtraLight" pitchFamily="2" charset="77"/>
              </a:rPr>
              <a:t>02</a:t>
            </a:r>
            <a:endParaRPr lang="es-CO" sz="9600" spc="-300">
              <a:solidFill>
                <a:schemeClr val="bg2">
                  <a:lumMod val="20000"/>
                  <a:lumOff val="80000"/>
                </a:schemeClr>
              </a:solidFill>
              <a:latin typeface="Nunito ExtraLight" pitchFamily="2" charset="77"/>
            </a:endParaRPr>
          </a:p>
        </p:txBody>
      </p:sp>
      <p:cxnSp>
        <p:nvCxnSpPr>
          <p:cNvPr id="8" name="Conector recto 7">
            <a:extLst>
              <a:ext uri="{FF2B5EF4-FFF2-40B4-BE49-F238E27FC236}">
                <a16:creationId xmlns:a16="http://schemas.microsoft.com/office/drawing/2014/main" id="{C10BBC7A-C750-8DE3-A3FF-17C424EE2141}"/>
              </a:ext>
            </a:extLst>
          </p:cNvPr>
          <p:cNvCxnSpPr>
            <a:cxnSpLocks/>
          </p:cNvCxnSpPr>
          <p:nvPr/>
        </p:nvCxnSpPr>
        <p:spPr>
          <a:xfrm>
            <a:off x="3698240" y="2731825"/>
            <a:ext cx="0" cy="1394350"/>
          </a:xfrm>
          <a:prstGeom prst="line">
            <a:avLst/>
          </a:prstGeom>
          <a:ln w="38100" cap="rnd">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TextBox 38">
            <a:extLst>
              <a:ext uri="{FF2B5EF4-FFF2-40B4-BE49-F238E27FC236}">
                <a16:creationId xmlns:a16="http://schemas.microsoft.com/office/drawing/2014/main" id="{A01AAD19-10C8-62D2-9E72-66B2467DF6B9}"/>
              </a:ext>
            </a:extLst>
          </p:cNvPr>
          <p:cNvSpPr txBox="1"/>
          <p:nvPr/>
        </p:nvSpPr>
        <p:spPr>
          <a:xfrm>
            <a:off x="3881586" y="2890391"/>
            <a:ext cx="6206793" cy="1938992"/>
          </a:xfrm>
          <a:prstGeom prst="rect">
            <a:avLst/>
          </a:prstGeom>
          <a:noFill/>
        </p:spPr>
        <p:txBody>
          <a:bodyPr wrap="square" rtlCol="0">
            <a:spAutoFit/>
          </a:bodyPr>
          <a:lstStyle/>
          <a:p>
            <a:pPr marL="0" marR="0" lvl="0" indent="0" algn="just" defTabSz="914400" rtl="0" eaLnBrk="1" fontAlgn="auto" latinLnBrk="0" hangingPunct="1">
              <a:spcBef>
                <a:spcPts val="0"/>
              </a:spcBef>
              <a:spcAft>
                <a:spcPts val="0"/>
              </a:spcAft>
              <a:buClrTx/>
              <a:buSzTx/>
              <a:buFontTx/>
              <a:buNone/>
              <a:tabLst/>
              <a:defRPr/>
            </a:pPr>
            <a:r>
              <a:rPr lang="es-ES" sz="3600" b="1" dirty="0">
                <a:solidFill>
                  <a:prstClr val="white"/>
                </a:solidFill>
                <a:latin typeface="Nunito" panose="020B0604020202020204" charset="0"/>
              </a:rPr>
              <a:t>Georreferenciación</a:t>
            </a:r>
          </a:p>
          <a:p>
            <a:pPr lvl="0" algn="just" defTabSz="914400">
              <a:defRPr/>
            </a:pPr>
            <a:r>
              <a:rPr lang="es-ES" sz="2800" dirty="0">
                <a:solidFill>
                  <a:srgbClr val="FFFFFF"/>
                </a:solidFill>
                <a:latin typeface="Nunito" panose="020B0604020202020204" charset="0"/>
              </a:rPr>
              <a:t>IPS CENTRAL DE ESPECIALIDADES HOSPITALARIAS Y QUIRÚRGICAS S.A.S</a:t>
            </a:r>
            <a:endParaRPr kumimoji="0" lang="en-CO" sz="4800" b="0" i="0" u="none" strike="noStrike" kern="1200" cap="none" spc="0" normalizeH="0" baseline="0" noProof="0" dirty="0">
              <a:ln>
                <a:noFill/>
              </a:ln>
              <a:solidFill>
                <a:prstClr val="white"/>
              </a:solidFill>
              <a:effectLst/>
              <a:uLnTx/>
              <a:uFillTx/>
              <a:latin typeface="Nunito" panose="020B0604020202020204" charset="0"/>
            </a:endParaRPr>
          </a:p>
        </p:txBody>
      </p:sp>
    </p:spTree>
    <p:extLst>
      <p:ext uri="{BB962C8B-B14F-4D97-AF65-F5344CB8AC3E}">
        <p14:creationId xmlns:p14="http://schemas.microsoft.com/office/powerpoint/2010/main" val="32013860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12F45D-15F0-FD1B-8C05-8B6A7F5AEE6C}"/>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A2B22ADD-1982-E55F-3799-E05718814AB9}"/>
              </a:ext>
            </a:extLst>
          </p:cNvPr>
          <p:cNvSpPr>
            <a:spLocks noGrp="1"/>
          </p:cNvSpPr>
          <p:nvPr>
            <p:ph type="title"/>
          </p:nvPr>
        </p:nvSpPr>
        <p:spPr>
          <a:xfrm>
            <a:off x="679878" y="274194"/>
            <a:ext cx="10220057" cy="469900"/>
          </a:xfrm>
        </p:spPr>
        <p:txBody>
          <a:bodyPr anchor="ctr">
            <a:normAutofit fontScale="90000"/>
          </a:bodyPr>
          <a:lstStyle/>
          <a:p>
            <a:r>
              <a:rPr lang="es-CO" sz="2500" dirty="0"/>
              <a:t> Georreferenciación de CENTRAL DE ESPECIALIDADES HOSPITALARIAS Y QUIRÚRGICAS S.A.S</a:t>
            </a:r>
            <a:endParaRPr lang="en-US" sz="2500" dirty="0"/>
          </a:p>
        </p:txBody>
      </p:sp>
      <p:pic>
        <p:nvPicPr>
          <p:cNvPr id="4" name="Imagen 3">
            <a:extLst>
              <a:ext uri="{FF2B5EF4-FFF2-40B4-BE49-F238E27FC236}">
                <a16:creationId xmlns:a16="http://schemas.microsoft.com/office/drawing/2014/main" id="{D8048EB2-9F9B-F1B6-7C3A-DC72C8555137}"/>
              </a:ext>
            </a:extLst>
          </p:cNvPr>
          <p:cNvPicPr>
            <a:picLocks noChangeAspect="1"/>
          </p:cNvPicPr>
          <p:nvPr/>
        </p:nvPicPr>
        <p:blipFill>
          <a:blip r:embed="rId2"/>
          <a:stretch>
            <a:fillRect/>
          </a:stretch>
        </p:blipFill>
        <p:spPr>
          <a:xfrm>
            <a:off x="805642" y="1091657"/>
            <a:ext cx="9548715" cy="5492149"/>
          </a:xfrm>
          <a:prstGeom prst="rect">
            <a:avLst/>
          </a:prstGeom>
        </p:spPr>
      </p:pic>
    </p:spTree>
    <p:extLst>
      <p:ext uri="{BB962C8B-B14F-4D97-AF65-F5344CB8AC3E}">
        <p14:creationId xmlns:p14="http://schemas.microsoft.com/office/powerpoint/2010/main" val="40900286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32265D-363B-1418-BF6E-35D630B25571}"/>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99703360-FF64-012A-ED46-BDA3825415AF}"/>
              </a:ext>
            </a:extLst>
          </p:cNvPr>
          <p:cNvSpPr>
            <a:spLocks noGrp="1"/>
          </p:cNvSpPr>
          <p:nvPr>
            <p:ph type="title"/>
          </p:nvPr>
        </p:nvSpPr>
        <p:spPr>
          <a:xfrm>
            <a:off x="838199" y="530226"/>
            <a:ext cx="10220057" cy="469900"/>
          </a:xfrm>
        </p:spPr>
        <p:txBody>
          <a:bodyPr anchor="ctr">
            <a:normAutofit fontScale="90000"/>
          </a:bodyPr>
          <a:lstStyle/>
          <a:p>
            <a:r>
              <a:rPr lang="es-CO" sz="2500" dirty="0"/>
              <a:t> Georreferenciación de CENTRAL DE ESPECIALIDADES HOSPITALARIAS Y QUIRÚRGICAS S.A.S</a:t>
            </a:r>
            <a:endParaRPr lang="en-US" sz="2500" dirty="0"/>
          </a:p>
        </p:txBody>
      </p:sp>
      <p:sp>
        <p:nvSpPr>
          <p:cNvPr id="5" name="CuadroTexto 4">
            <a:extLst>
              <a:ext uri="{FF2B5EF4-FFF2-40B4-BE49-F238E27FC236}">
                <a16:creationId xmlns:a16="http://schemas.microsoft.com/office/drawing/2014/main" id="{CC6CEF07-31AD-FCF7-D356-9C4DA47A54A8}"/>
              </a:ext>
            </a:extLst>
          </p:cNvPr>
          <p:cNvSpPr txBox="1"/>
          <p:nvPr/>
        </p:nvSpPr>
        <p:spPr>
          <a:xfrm>
            <a:off x="6444343" y="6488668"/>
            <a:ext cx="5747657" cy="369332"/>
          </a:xfrm>
          <a:prstGeom prst="rect">
            <a:avLst/>
          </a:prstGeom>
          <a:noFill/>
        </p:spPr>
        <p:txBody>
          <a:bodyPr wrap="square">
            <a:spAutoFit/>
          </a:bodyPr>
          <a:lstStyle/>
          <a:p>
            <a:r>
              <a:rPr lang="es-CO"/>
              <a:t>Fuente: visita de auditoria 06/03/2025-CONAUDIT</a:t>
            </a:r>
          </a:p>
        </p:txBody>
      </p:sp>
      <p:pic>
        <p:nvPicPr>
          <p:cNvPr id="6" name="Imagen 5">
            <a:extLst>
              <a:ext uri="{FF2B5EF4-FFF2-40B4-BE49-F238E27FC236}">
                <a16:creationId xmlns:a16="http://schemas.microsoft.com/office/drawing/2014/main" id="{FA385E6F-CDFE-319D-1E26-E75477253020}"/>
              </a:ext>
            </a:extLst>
          </p:cNvPr>
          <p:cNvPicPr>
            <a:picLocks noChangeAspect="1"/>
          </p:cNvPicPr>
          <p:nvPr/>
        </p:nvPicPr>
        <p:blipFill>
          <a:blip r:embed="rId2"/>
          <a:stretch>
            <a:fillRect/>
          </a:stretch>
        </p:blipFill>
        <p:spPr>
          <a:xfrm>
            <a:off x="264947" y="1600200"/>
            <a:ext cx="5284011" cy="3956564"/>
          </a:xfrm>
          <a:prstGeom prst="rect">
            <a:avLst/>
          </a:prstGeom>
        </p:spPr>
      </p:pic>
      <p:pic>
        <p:nvPicPr>
          <p:cNvPr id="8" name="Imagen 7">
            <a:extLst>
              <a:ext uri="{FF2B5EF4-FFF2-40B4-BE49-F238E27FC236}">
                <a16:creationId xmlns:a16="http://schemas.microsoft.com/office/drawing/2014/main" id="{3E794213-9C70-6351-FFE4-812ED768957A}"/>
              </a:ext>
            </a:extLst>
          </p:cNvPr>
          <p:cNvPicPr>
            <a:picLocks noChangeAspect="1"/>
          </p:cNvPicPr>
          <p:nvPr/>
        </p:nvPicPr>
        <p:blipFill>
          <a:blip r:embed="rId3"/>
          <a:stretch>
            <a:fillRect/>
          </a:stretch>
        </p:blipFill>
        <p:spPr>
          <a:xfrm>
            <a:off x="5639916" y="1600200"/>
            <a:ext cx="5292301" cy="3956564"/>
          </a:xfrm>
          <a:prstGeom prst="rect">
            <a:avLst/>
          </a:prstGeom>
        </p:spPr>
      </p:pic>
    </p:spTree>
    <p:extLst>
      <p:ext uri="{BB962C8B-B14F-4D97-AF65-F5344CB8AC3E}">
        <p14:creationId xmlns:p14="http://schemas.microsoft.com/office/powerpoint/2010/main" val="3199591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D936A7-B1CB-B212-C440-C1B0DEB6A0C5}"/>
            </a:ext>
          </a:extLst>
        </p:cNvPr>
        <p:cNvGrpSpPr/>
        <p:nvPr/>
      </p:nvGrpSpPr>
      <p:grpSpPr>
        <a:xfrm>
          <a:off x="0" y="0"/>
          <a:ext cx="0" cy="0"/>
          <a:chOff x="0" y="0"/>
          <a:chExt cx="0" cy="0"/>
        </a:xfrm>
      </p:grpSpPr>
      <p:sp>
        <p:nvSpPr>
          <p:cNvPr id="5" name="Rectángulo 4">
            <a:extLst>
              <a:ext uri="{FF2B5EF4-FFF2-40B4-BE49-F238E27FC236}">
                <a16:creationId xmlns:a16="http://schemas.microsoft.com/office/drawing/2014/main" id="{EB8C8424-3C65-E56C-4D69-00F5165A6D70}"/>
              </a:ext>
            </a:extLst>
          </p:cNvPr>
          <p:cNvSpPr/>
          <p:nvPr/>
        </p:nvSpPr>
        <p:spPr>
          <a:xfrm>
            <a:off x="0" y="416560"/>
            <a:ext cx="11287593" cy="6024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EF56A271-A5C8-46D4-4650-9A4E19433D7B}"/>
              </a:ext>
            </a:extLst>
          </p:cNvPr>
          <p:cNvSpPr txBox="1"/>
          <p:nvPr/>
        </p:nvSpPr>
        <p:spPr>
          <a:xfrm>
            <a:off x="1162684" y="2650377"/>
            <a:ext cx="1860552" cy="1862048"/>
          </a:xfrm>
          <a:prstGeom prst="rect">
            <a:avLst/>
          </a:prstGeom>
          <a:noFill/>
        </p:spPr>
        <p:txBody>
          <a:bodyPr wrap="square" anchor="ctr">
            <a:spAutoFit/>
          </a:bodyPr>
          <a:lstStyle/>
          <a:p>
            <a:pPr algn="ctr"/>
            <a:r>
              <a:rPr lang="es-CO" sz="11500" spc="-300">
                <a:solidFill>
                  <a:schemeClr val="bg2">
                    <a:lumMod val="20000"/>
                    <a:lumOff val="80000"/>
                  </a:schemeClr>
                </a:solidFill>
                <a:latin typeface="Nunito ExtraLight" pitchFamily="2" charset="77"/>
              </a:rPr>
              <a:t>03</a:t>
            </a:r>
            <a:endParaRPr lang="es-CO" sz="9600" spc="-300">
              <a:solidFill>
                <a:schemeClr val="bg2">
                  <a:lumMod val="20000"/>
                  <a:lumOff val="80000"/>
                </a:schemeClr>
              </a:solidFill>
              <a:latin typeface="Nunito ExtraLight" pitchFamily="2" charset="77"/>
            </a:endParaRPr>
          </a:p>
        </p:txBody>
      </p:sp>
      <p:cxnSp>
        <p:nvCxnSpPr>
          <p:cNvPr id="8" name="Conector recto 7">
            <a:extLst>
              <a:ext uri="{FF2B5EF4-FFF2-40B4-BE49-F238E27FC236}">
                <a16:creationId xmlns:a16="http://schemas.microsoft.com/office/drawing/2014/main" id="{D495E30C-996C-2B5B-9E7B-01E29AF1FFBD}"/>
              </a:ext>
            </a:extLst>
          </p:cNvPr>
          <p:cNvCxnSpPr>
            <a:cxnSpLocks/>
          </p:cNvCxnSpPr>
          <p:nvPr/>
        </p:nvCxnSpPr>
        <p:spPr>
          <a:xfrm>
            <a:off x="3698240" y="2731825"/>
            <a:ext cx="0" cy="1394350"/>
          </a:xfrm>
          <a:prstGeom prst="line">
            <a:avLst/>
          </a:prstGeom>
          <a:ln w="38100" cap="rnd">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 name="TextBox 38">
            <a:extLst>
              <a:ext uri="{FF2B5EF4-FFF2-40B4-BE49-F238E27FC236}">
                <a16:creationId xmlns:a16="http://schemas.microsoft.com/office/drawing/2014/main" id="{19313DDA-BAC5-8ACA-3567-0AC411863F77}"/>
              </a:ext>
            </a:extLst>
          </p:cNvPr>
          <p:cNvSpPr txBox="1"/>
          <p:nvPr/>
        </p:nvSpPr>
        <p:spPr>
          <a:xfrm>
            <a:off x="3881586" y="2890391"/>
            <a:ext cx="6206793" cy="1938992"/>
          </a:xfrm>
          <a:prstGeom prst="rect">
            <a:avLst/>
          </a:prstGeom>
          <a:noFill/>
        </p:spPr>
        <p:txBody>
          <a:bodyPr wrap="square" rtlCol="0">
            <a:spAutoFit/>
          </a:bodyPr>
          <a:lstStyle/>
          <a:p>
            <a:pPr lvl="0" algn="just" defTabSz="914400">
              <a:defRPr/>
            </a:pPr>
            <a:r>
              <a:rPr lang="es-ES" sz="3600" b="1" noProof="0" dirty="0">
                <a:solidFill>
                  <a:prstClr val="white"/>
                </a:solidFill>
                <a:latin typeface="Nunito" panose="020B0604020202020204" charset="0"/>
              </a:rPr>
              <a:t>Consulta REPS.</a:t>
            </a:r>
            <a:r>
              <a:rPr lang="es-ES" sz="2800" dirty="0">
                <a:solidFill>
                  <a:srgbClr val="FFFFFF"/>
                </a:solidFill>
                <a:latin typeface="Nunito" panose="020B0604020202020204" charset="0"/>
              </a:rPr>
              <a:t> CENTRAL DE ESPECIALIDADES HOSPITALARIAS Y QUIRÚRGICAS S.A.SIPS UNIFAMILIAR MALAMBO S.A.S</a:t>
            </a:r>
            <a:endParaRPr kumimoji="0" lang="en-CO" sz="4800" b="0" i="0" u="none" strike="noStrike" kern="1200" cap="none" spc="0" normalizeH="0" baseline="0" noProof="0" dirty="0">
              <a:ln>
                <a:noFill/>
              </a:ln>
              <a:solidFill>
                <a:prstClr val="white"/>
              </a:solidFill>
              <a:effectLst/>
              <a:uLnTx/>
              <a:uFillTx/>
              <a:latin typeface="Nunito" panose="020B0604020202020204" charset="0"/>
            </a:endParaRPr>
          </a:p>
        </p:txBody>
      </p:sp>
    </p:spTree>
    <p:extLst>
      <p:ext uri="{BB962C8B-B14F-4D97-AF65-F5344CB8AC3E}">
        <p14:creationId xmlns:p14="http://schemas.microsoft.com/office/powerpoint/2010/main" val="4092630199"/>
      </p:ext>
    </p:extLst>
  </p:cSld>
  <p:clrMapOvr>
    <a:masterClrMapping/>
  </p:clrMapOvr>
</p:sld>
</file>

<file path=ppt/theme/theme1.xml><?xml version="1.0" encoding="utf-8"?>
<a:theme xmlns:a="http://schemas.openxmlformats.org/drawingml/2006/main" name="Tema de Office">
  <a:themeElements>
    <a:clrScheme name="ADRES">
      <a:dk1>
        <a:srgbClr val="445E5E"/>
      </a:dk1>
      <a:lt1>
        <a:srgbClr val="FEFFFF"/>
      </a:lt1>
      <a:dk2>
        <a:srgbClr val="32B0A5"/>
      </a:dk2>
      <a:lt2>
        <a:srgbClr val="1F5F61"/>
      </a:lt2>
      <a:accent1>
        <a:srgbClr val="19B9F7"/>
      </a:accent1>
      <a:accent2>
        <a:srgbClr val="3AE0F8"/>
      </a:accent2>
      <a:accent3>
        <a:srgbClr val="00B9BD"/>
      </a:accent3>
      <a:accent4>
        <a:srgbClr val="06D9B6"/>
      </a:accent4>
      <a:accent5>
        <a:srgbClr val="A3F379"/>
      </a:accent5>
      <a:accent6>
        <a:srgbClr val="59DB93"/>
      </a:accent6>
      <a:hlink>
        <a:srgbClr val="002841"/>
      </a:hlink>
      <a:folHlink>
        <a:srgbClr val="9DE0AD"/>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lantilla Presentaciones ADRES" id="{CAC3DAFD-26D4-4FD6-BEDB-A3123A390624}" vid="{45B06F69-5EB5-47DA-877A-8041D86A0BD9}"/>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D35AAE656B1F7E4BAB537DB1AFE5CBFC" ma:contentTypeVersion="16" ma:contentTypeDescription="Crear nuevo documento." ma:contentTypeScope="" ma:versionID="5957e4e117e1d8b9a5314e4aaef8376c">
  <xsd:schema xmlns:xsd="http://www.w3.org/2001/XMLSchema" xmlns:xs="http://www.w3.org/2001/XMLSchema" xmlns:p="http://schemas.microsoft.com/office/2006/metadata/properties" xmlns:ns2="e237310e-65a3-4229-8d86-48a79d5c0ade" xmlns:ns3="d0f613f1-c13c-4780-b816-5087fcb8806d" targetNamespace="http://schemas.microsoft.com/office/2006/metadata/properties" ma:root="true" ma:fieldsID="350f232dffe1e2c31091fd13fc050eb2" ns2:_="" ns3:_="">
    <xsd:import namespace="e237310e-65a3-4229-8d86-48a79d5c0ade"/>
    <xsd:import namespace="d0f613f1-c13c-4780-b816-5087fcb8806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MediaServiceSearchPropertie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element ref="ns2:MediaServiceDateTaken"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37310e-65a3-4229-8d86-48a79d5c0a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lcf76f155ced4ddcb4097134ff3c332f" ma:index="15" nillable="true" ma:taxonomy="true" ma:internalName="lcf76f155ced4ddcb4097134ff3c332f" ma:taxonomyFieldName="MediaServiceImageTags" ma:displayName="Etiquetas de imagen" ma:readOnly="false" ma:fieldId="{5cf76f15-5ced-4ddc-b409-7134ff3c332f}" ma:taxonomyMulti="true" ma:sspId="062773c2-46e9-4179-8cf5-0c7eca55dd9c"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0f613f1-c13c-4780-b816-5087fcb8806d" elementFormDefault="qualified">
    <xsd:import namespace="http://schemas.microsoft.com/office/2006/documentManagement/types"/>
    <xsd:import namespace="http://schemas.microsoft.com/office/infopath/2007/PartnerControls"/>
    <xsd:element name="SharedWithUsers" ma:index="10"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les de uso compartido" ma:internalName="SharedWithDetails" ma:readOnly="true">
      <xsd:simpleType>
        <xsd:restriction base="dms:Note">
          <xsd:maxLength value="255"/>
        </xsd:restriction>
      </xsd:simpleType>
    </xsd:element>
    <xsd:element name="TaxCatchAll" ma:index="16" nillable="true" ma:displayName="Taxonomy Catch All Column" ma:hidden="true" ma:list="{efcf4e0e-ad3e-41a3-914c-6bf34843f984}" ma:internalName="TaxCatchAll" ma:showField="CatchAllData" ma:web="d0f613f1-c13c-4780-b816-5087fcb8806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0f613f1-c13c-4780-b816-5087fcb8806d" xsi:nil="true"/>
    <lcf76f155ced4ddcb4097134ff3c332f xmlns="e237310e-65a3-4229-8d86-48a79d5c0ad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2ED26A2-F29D-4EB4-97A2-120C7F7C9D78}">
  <ds:schemaRefs>
    <ds:schemaRef ds:uri="d0f613f1-c13c-4780-b816-5087fcb8806d"/>
    <ds:schemaRef ds:uri="e237310e-65a3-4229-8d86-48a79d5c0ad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B777AE0E-B152-47AD-B14B-D001309C729F}">
  <ds:schemaRefs>
    <ds:schemaRef ds:uri="http://schemas.microsoft.com/sharepoint/v3/contenttype/forms"/>
  </ds:schemaRefs>
</ds:datastoreItem>
</file>

<file path=customXml/itemProps3.xml><?xml version="1.0" encoding="utf-8"?>
<ds:datastoreItem xmlns:ds="http://schemas.openxmlformats.org/officeDocument/2006/customXml" ds:itemID="{BE252466-FE03-48FD-89AD-33D0025B2FA4}">
  <ds:schemaRefs>
    <ds:schemaRef ds:uri="http://schemas.microsoft.com/office/2006/documentManagement/types"/>
    <ds:schemaRef ds:uri="http://schemas.openxmlformats.org/package/2006/metadata/core-properties"/>
    <ds:schemaRef ds:uri="http://www.w3.org/XML/1998/namespace"/>
    <ds:schemaRef ds:uri="e237310e-65a3-4229-8d86-48a79d5c0ade"/>
    <ds:schemaRef ds:uri="http://purl.org/dc/terms/"/>
    <ds:schemaRef ds:uri="http://schemas.microsoft.com/office/infopath/2007/PartnerControls"/>
    <ds:schemaRef ds:uri="http://purl.org/dc/elements/1.1/"/>
    <ds:schemaRef ds:uri="http://purl.org/dc/dcmitype/"/>
    <ds:schemaRef ds:uri="d0f613f1-c13c-4780-b816-5087fcb8806d"/>
    <ds:schemaRef ds:uri="http://schemas.microsoft.com/office/2006/metadata/properties"/>
  </ds:schemaRefs>
</ds:datastoreItem>
</file>

<file path=docMetadata/LabelInfo.xml><?xml version="1.0" encoding="utf-8"?>
<clbl:labelList xmlns:clbl="http://schemas.microsoft.com/office/2020/mipLabelMetadata">
  <clbl:label id="{376ad9d0-8dca-4d82-b6c9-d1a811db7c5b}" enabled="1" method="Standard" siteId="{806240d0-3ba3-4102-984c-4f5d6f1b3bc4}" removed="0"/>
</clbl:labelList>
</file>

<file path=docProps/app.xml><?xml version="1.0" encoding="utf-8"?>
<Properties xmlns="http://schemas.openxmlformats.org/officeDocument/2006/extended-properties" xmlns:vt="http://schemas.openxmlformats.org/officeDocument/2006/docPropsVTypes">
  <Template>Plantilla-de-PowerPoint</Template>
  <TotalTime>401</TotalTime>
  <Words>1062</Words>
  <Application>Microsoft Office PowerPoint</Application>
  <PresentationFormat>Panorámica</PresentationFormat>
  <Paragraphs>124</Paragraphs>
  <Slides>28</Slides>
  <Notes>12</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28</vt:i4>
      </vt:variant>
    </vt:vector>
  </HeadingPairs>
  <TitlesOfParts>
    <vt:vector size="35" baseType="lpstr">
      <vt:lpstr>Calibri</vt:lpstr>
      <vt:lpstr>Nunito Sans 10pt Black</vt:lpstr>
      <vt:lpstr>Verdana</vt:lpstr>
      <vt:lpstr>Arial</vt:lpstr>
      <vt:lpstr>Nunito</vt:lpstr>
      <vt:lpstr>Nunito ExtraLight</vt:lpstr>
      <vt:lpstr>Tema de Office</vt:lpstr>
      <vt:lpstr>Presentación de PowerPoint</vt:lpstr>
      <vt:lpstr>CONTENIDO</vt:lpstr>
      <vt:lpstr>Presentación de PowerPoint</vt:lpstr>
      <vt:lpstr>CENTRAL DE ESPECIALIDADES HOSPITALARIAS Y QUIRÚRGICAS S.A.S</vt:lpstr>
      <vt:lpstr>CENTRAL DE ESPECIALIDADES HOSPITALARIAS Y QUIRÚRGICAS S.A.S</vt:lpstr>
      <vt:lpstr>Presentación de PowerPoint</vt:lpstr>
      <vt:lpstr> Georreferenciación de CENTRAL DE ESPECIALIDADES HOSPITALARIAS Y QUIRÚRGICAS S.A.S</vt:lpstr>
      <vt:lpstr> Georreferenciación de CENTRAL DE ESPECIALIDADES HOSPITALARIAS Y QUIRÚRGICAS S.A.S</vt:lpstr>
      <vt:lpstr>Presentación de PowerPoint</vt:lpstr>
      <vt:lpstr> Consulta REPS CENTRAL DE ESPECIALIDADES HOSPITALARIAS Y QUIRÚRGICAS S.A.S</vt:lpstr>
      <vt:lpstr> Consulta REPS CENTRAL DE ESPECIALIDADES HOSPITALARIAS Y QUIRÚRGICAS S.A.S</vt:lpstr>
      <vt:lpstr> Consulta REPS CENTRAL DE ESPECIALIDADES HOSPITALARIAS Y QUIRÚRGICAS S.A.S</vt:lpstr>
      <vt:lpstr> Consulta REPS actual CENTRAL DE ESPECIALIDADES HOSPITALARIAS Y QUIRÚRGICAS S.A.S</vt:lpstr>
      <vt:lpstr> Consulta REPS Histórico CENTRAL DE ESPECIALIDADES HOSPITALARIAS Y QUIRÚRGICAS S.A.S</vt:lpstr>
      <vt:lpstr> Consulta REPS Histórico CENTRAL DE ESPECIALIDADES HOSPITALARIAS Y QUIRÚRGICAS S.A.S</vt:lpstr>
      <vt:lpstr>Presentación de PowerPoint</vt:lpstr>
      <vt:lpstr>Hallazgos de Delta A Salud SAS </vt:lpstr>
      <vt:lpstr> Tipificación IPS CENTRAL DE ESPECIALIDADES HOSPITALARIAS Y QUIRÚRGICAS S.A.S</vt:lpstr>
      <vt:lpstr>Presentación de PowerPoint</vt:lpstr>
      <vt:lpstr>Tablero Power Bi</vt:lpstr>
      <vt:lpstr>Tablero Power Bi</vt:lpstr>
      <vt:lpstr>Tablero Power Bi</vt:lpstr>
      <vt:lpstr>BDT Reclamaciones ( Fecha primera radicación "NUEVAS")</vt:lpstr>
      <vt:lpstr>BDT Reclamaciones (Fecha ultima radicación "Nuevas")</vt:lpstr>
      <vt:lpstr>Orden Cronológico reclamaciones vs habilitación y prestación de servicios.</vt:lpstr>
      <vt:lpstr>Análisis equipo médico transversal</vt:lpstr>
      <vt:lpstr>Análisis equipo médico transversal</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Isaac Alfonso Abello Sierra</dc:creator>
  <cp:lastModifiedBy>Duvan Javier Rodriguez Rodriguez</cp:lastModifiedBy>
  <cp:revision>270</cp:revision>
  <dcterms:created xsi:type="dcterms:W3CDTF">2026-01-17T13:31:09Z</dcterms:created>
  <dcterms:modified xsi:type="dcterms:W3CDTF">2026-04-07T17:32:36Z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0x010100D35AAE656B1F7E4BAB537DB1AFE5CBFC</vt:lpwstr>
  </property>
  <property fmtid="{D5CDD505-2E9C-101B-9397-08002B2CF9AE}" pid="3" name="MediaServiceImageTags">
    <vt:lpwstr/>
  </property>
</Properties>
</file>