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145706541" r:id="rId5"/>
    <p:sldId id="2145706542" r:id="rId6"/>
    <p:sldId id="2145706549" r:id="rId7"/>
    <p:sldId id="2145706551" r:id="rId8"/>
    <p:sldId id="2145706550" r:id="rId9"/>
    <p:sldId id="2145706552" r:id="rId10"/>
    <p:sldId id="2145706548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7C9454-9D21-4D3A-845D-2138BB4AC5D7}" v="5" dt="2026-01-11T19:28:32.219"/>
    <p1510:client id="{9D72B7CB-FF4E-4E98-B0E2-8F8A205ECBCC}" v="6" dt="2026-01-12T18:48:49.6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5781"/>
  </p:normalViewPr>
  <p:slideViewPr>
    <p:cSldViewPr snapToGrid="0">
      <p:cViewPr>
        <p:scale>
          <a:sx n="75" d="100"/>
          <a:sy n="75" d="100"/>
        </p:scale>
        <p:origin x="93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x-none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x-none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x-none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x-non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x-none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x-none" smtClean="0"/>
              <a:t>19/04/2026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PEDIATRÍA Y HOSPITALIZACIÓN GENERAL</a:t>
            </a:r>
            <a:br>
              <a:rPr lang="es-MX" dirty="0"/>
            </a:br>
            <a:r>
              <a:rPr lang="es-MX" dirty="0"/>
              <a:t>19-04-2026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834" y="75794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BOGOTAÁ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19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64310" y="5642666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19/04/2026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9:40 AM, camas ocupadas: Aplicativo Corte al 19/04/2026 (Hora de corte: 11:55 AM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930568"/>
              </p:ext>
            </p:extLst>
          </p:nvPr>
        </p:nvGraphicFramePr>
        <p:xfrm>
          <a:off x="3167407" y="1489436"/>
          <a:ext cx="5788058" cy="3667026"/>
        </p:xfrm>
        <a:graphic>
          <a:graphicData uri="http://schemas.openxmlformats.org/drawingml/2006/table">
            <a:tbl>
              <a:tblPr/>
              <a:tblGrid>
                <a:gridCol w="1979336">
                  <a:extLst>
                    <a:ext uri="{9D8B030D-6E8A-4147-A177-3AD203B41FA5}">
                      <a16:colId xmlns:a16="http://schemas.microsoft.com/office/drawing/2014/main" val="3495537286"/>
                    </a:ext>
                  </a:extLst>
                </a:gridCol>
                <a:gridCol w="1094633">
                  <a:extLst>
                    <a:ext uri="{9D8B030D-6E8A-4147-A177-3AD203B41FA5}">
                      <a16:colId xmlns:a16="http://schemas.microsoft.com/office/drawing/2014/main" val="1262515088"/>
                    </a:ext>
                  </a:extLst>
                </a:gridCol>
                <a:gridCol w="1409527">
                  <a:extLst>
                    <a:ext uri="{9D8B030D-6E8A-4147-A177-3AD203B41FA5}">
                      <a16:colId xmlns:a16="http://schemas.microsoft.com/office/drawing/2014/main" val="2548188158"/>
                    </a:ext>
                  </a:extLst>
                </a:gridCol>
                <a:gridCol w="1304562">
                  <a:extLst>
                    <a:ext uri="{9D8B030D-6E8A-4147-A177-3AD203B41FA5}">
                      <a16:colId xmlns:a16="http://schemas.microsoft.com/office/drawing/2014/main" val="3792486690"/>
                    </a:ext>
                  </a:extLst>
                </a:gridCol>
              </a:tblGrid>
              <a:tr h="754855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E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40141"/>
                  </a:ext>
                </a:extLst>
              </a:tr>
              <a:tr h="29699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44031"/>
                  </a:ext>
                </a:extLst>
              </a:tr>
              <a:tr h="30524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858296"/>
                  </a:ext>
                </a:extLst>
              </a:tr>
              <a:tr h="30524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275311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351440"/>
                  </a:ext>
                </a:extLst>
              </a:tr>
              <a:tr h="470237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ES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5316499"/>
                  </a:ext>
                </a:extLst>
              </a:tr>
              <a:tr h="296992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331282"/>
                  </a:ext>
                </a:extLst>
              </a:tr>
              <a:tr h="305242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Hosp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215854"/>
                  </a:ext>
                </a:extLst>
              </a:tr>
              <a:tr h="305242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Hops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336537"/>
                  </a:ext>
                </a:extLst>
              </a:tr>
              <a:tr h="31349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741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70" y="45900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19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86304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19/04/2026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9:40 AM, camas ocupadas: Aplicativo Corte al 19/04/2026 (Hora de corte: 11:55 AM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98C1DC2-906A-05DF-ABC0-B947A67F6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60" y="1178089"/>
            <a:ext cx="11213770" cy="450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69" y="157276"/>
            <a:ext cx="10515600" cy="830997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19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53882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 19/04/2026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9:40 AM, camas ocupadas: Aplicativo Corte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19/04/2026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(Hora de corte: 11:55 AM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0B84C76-F196-53D6-0149-F936F86DA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009" y="988273"/>
            <a:ext cx="9973920" cy="459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0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80398"/>
            <a:ext cx="10515600" cy="830997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HOSPITALIZACION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19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53882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19/04/2026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9:40 AM, camas ocupadas: Aplicativo Corte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al 19/04/2026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(Hora de corte: 12:15 AM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602FCF7-298A-9DA8-E5CB-9B35391FB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39" y="1011395"/>
            <a:ext cx="10795659" cy="474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537" y="99819"/>
            <a:ext cx="10515600" cy="757130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19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626507" y="5887636"/>
            <a:ext cx="11209892" cy="2077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9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57 IPS de Red privada y 23 IPS red Pública.</a:t>
            </a:r>
            <a:r>
              <a:rPr lang="es-MX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Corte 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al 19/04/2026 </a:t>
            </a:r>
            <a:r>
              <a:rPr lang="pt-BR" sz="9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11:55 AM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900" b="1" dirty="0">
              <a:latin typeface="Arial Narrow" panose="020B0606020202030204" pitchFamily="34" charset="0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6EC7770-F752-2A7E-6329-406CC0FBD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856949"/>
            <a:ext cx="10312400" cy="487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FC13707A5CF0141A6E979482D30747D" ma:contentTypeVersion="17" ma:contentTypeDescription="Crear nuevo documento." ma:contentTypeScope="" ma:versionID="261f84caa8ac4c43288534b89f7ef0a6">
  <xsd:schema xmlns:xsd="http://www.w3.org/2001/XMLSchema" xmlns:xs="http://www.w3.org/2001/XMLSchema" xmlns:p="http://schemas.microsoft.com/office/2006/metadata/properties" xmlns:ns2="23ded3f6-efb1-4e92-a74c-e903af138b69" xmlns:ns3="0318bfa1-f4c8-482c-8f68-d7f215aa572b" targetNamespace="http://schemas.microsoft.com/office/2006/metadata/properties" ma:root="true" ma:fieldsID="10e11695328b376cea6d65d5d5e50a04" ns2:_="" ns3:_="">
    <xsd:import namespace="23ded3f6-efb1-4e92-a74c-e903af138b69"/>
    <xsd:import namespace="0318bfa1-f4c8-482c-8f68-d7f215aa57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ed3f6-efb1-4e92-a74c-e903af138b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18bfa1-f4c8-482c-8f68-d7f215aa57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19a7ea8-ad43-4719-bc3f-d8742aa0eb84}" ma:internalName="TaxCatchAll" ma:showField="CatchAllData" ma:web="0318bfa1-f4c8-482c-8f68-d7f215aa5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18bfa1-f4c8-482c-8f68-d7f215aa572b" xsi:nil="true"/>
    <lcf76f155ced4ddcb4097134ff3c332f xmlns="23ded3f6-efb1-4e92-a74c-e903af138b6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304F84A-FA58-476C-83F9-F9F2315A99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54EC58-2DF1-4136-BF2D-DC7E5807A2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ded3f6-efb1-4e92-a74c-e903af138b69"/>
    <ds:schemaRef ds:uri="0318bfa1-f4c8-482c-8f68-d7f215aa57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A99BF2-91D0-4FA5-BD2E-D252B6463E5D}">
  <ds:schemaRefs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0318bfa1-f4c8-482c-8f68-d7f215aa572b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23ded3f6-efb1-4e92-a74c-e903af138b69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5003</TotalTime>
  <Words>459</Words>
  <Application>Microsoft Office PowerPoint</Application>
  <PresentationFormat>Panorámica</PresentationFormat>
  <Paragraphs>45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Arial</vt:lpstr>
      <vt:lpstr>Arial Narrow</vt:lpstr>
      <vt:lpstr>Calibri</vt:lpstr>
      <vt:lpstr>Tema de Office</vt:lpstr>
      <vt:lpstr>PRESENTACIÓN PEDIATRÍA Y HOSPITALIZACIÓN GENERAL 19-04-2026</vt:lpstr>
      <vt:lpstr>CAPACIDAD INSTALADA BOGOTAÁ UCI Y HOSPITALIZACIÓN PEDIATRICA  19 ABRIL DE 2026</vt:lpstr>
      <vt:lpstr>CAPACIDAD INSTALADA BOGOTA UCI Y HOSPITALIZACIÓN PEDIATRICA  19 ABRIL DE 2026</vt:lpstr>
      <vt:lpstr>OCUPACIÓN UCI PEDIATRICA   CORTE 19 ABRIL DE 2026</vt:lpstr>
      <vt:lpstr>OCUPACIÓN HOSPITALIZACION PEDIATRICA   CORTE 19 ABRIL DE 2026</vt:lpstr>
      <vt:lpstr>OCUPACIÓN DE HOSPITALIZACIÓN ADULTO BOGOTA D.C 19 ABRIL DE 2026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Claudia Angelica, Quintero Moreno</cp:lastModifiedBy>
  <cp:revision>992</cp:revision>
  <dcterms:created xsi:type="dcterms:W3CDTF">2025-04-27T20:26:31Z</dcterms:created>
  <dcterms:modified xsi:type="dcterms:W3CDTF">2026-04-19T20:08:49Z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0x0101000FC13707A5CF0141A6E979482D30747D</vt:lpwstr>
  </property>
</Properties>
</file>