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theme+xml" PartName="/ppt/theme/theme1.xml"/>
  <Override ContentType="application/vnd.openxmlformats-officedocument.theme+xml" PartName="/ppt/theme/theme2.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binary" PartName="/ppt/metadata"/>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6858000" cx="12192000"/>
  <p:notesSz cx="12192000" cy="6858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880">
          <p15:clr>
            <a:srgbClr val="000000"/>
          </p15:clr>
        </p15:guide>
        <p15:guide id="2" pos="2160">
          <p15:clr>
            <a:srgbClr val="000000"/>
          </p15:clr>
        </p15:guide>
      </p15:sldGuideLst>
    </p:ext>
    <p:ext uri="GoogleSlidesCustomDataVersion2">
      <go:slidesCustomData xmlns:go="http://customooxmlschemas.google.com/" r:id="rId27" roundtripDataSignature="AMtx7mh1nlCP27lJnvvT0Rb+bxA/LISa5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A5E320F-E403-4DEE-91C0-69BA8BCFF39E}">
  <a:tblStyle styleId="{9A5E320F-E403-4DEE-91C0-69BA8BCFF39E}" styleName="Table_0">
    <a:wholeTbl>
      <a:tcTxStyle b="off" i="off">
        <a:font>
          <a:latin typeface="Calibri"/>
          <a:ea typeface="Calibri"/>
          <a:cs typeface="Calibri"/>
        </a:font>
        <a:schemeClr val="dk1"/>
      </a:tcTxStyle>
      <a:tcStyle>
        <a:tcBdr>
          <a:left>
            <a:ln cap="flat" cmpd="sng" w="9525">
              <a:solidFill>
                <a:srgbClr val="000000">
                  <a:alpha val="0"/>
                </a:srgbClr>
              </a:solidFill>
              <a:prstDash val="solid"/>
              <a:round/>
              <a:headEnd len="sm" w="sm" type="none"/>
              <a:tailEnd len="sm" w="sm" type="none"/>
            </a:ln>
          </a:left>
          <a:right>
            <a:ln cap="flat" cmpd="sng" w="9525">
              <a:solidFill>
                <a:srgbClr val="000000">
                  <a:alpha val="0"/>
                </a:srgbClr>
              </a:solidFill>
              <a:prstDash val="solid"/>
              <a:round/>
              <a:headEnd len="sm" w="sm" type="none"/>
              <a:tailEnd len="sm" w="sm" type="none"/>
            </a:ln>
          </a:right>
          <a:top>
            <a:ln cap="flat" cmpd="sng" w="9525">
              <a:solidFill>
                <a:srgbClr val="000000">
                  <a:alpha val="0"/>
                </a:srgbClr>
              </a:solidFill>
              <a:prstDash val="solid"/>
              <a:round/>
              <a:headEnd len="sm" w="sm" type="none"/>
              <a:tailEnd len="sm" w="sm" type="none"/>
            </a:ln>
          </a:top>
          <a:bottom>
            <a:ln cap="flat" cmpd="sng" w="9525">
              <a:solidFill>
                <a:srgbClr val="000000">
                  <a:alpha val="0"/>
                </a:srgbClr>
              </a:solidFill>
              <a:prstDash val="solid"/>
              <a:round/>
              <a:headEnd len="sm" w="sm" type="none"/>
              <a:tailEnd len="sm" w="sm" type="none"/>
            </a:ln>
          </a:bottom>
          <a:insideH>
            <a:ln cap="flat" cmpd="sng" w="9525">
              <a:solidFill>
                <a:srgbClr val="000000">
                  <a:alpha val="0"/>
                </a:srgbClr>
              </a:solidFill>
              <a:prstDash val="solid"/>
              <a:round/>
              <a:headEnd len="sm" w="sm" type="none"/>
              <a:tailEnd len="sm" w="sm" type="none"/>
            </a:ln>
          </a:insideH>
          <a:insideV>
            <a:ln cap="flat" cmpd="sng" w="9525">
              <a:solidFill>
                <a:srgbClr val="000000">
                  <a:alpha val="0"/>
                </a:srgbClr>
              </a:solidFill>
              <a:prstDash val="solid"/>
              <a:round/>
              <a:headEnd len="sm" w="sm" type="none"/>
              <a:tailEnd len="sm" w="sm" type="none"/>
            </a:ln>
          </a:insideV>
        </a:tcBdr>
        <a:fill>
          <a:solidFill>
            <a:srgbClr val="FFFFFF">
              <a:alpha val="0"/>
            </a:srgbClr>
          </a:solidFill>
        </a:fill>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880" orient="horz"/>
        <p:guide pos="216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7" Type="http://customschemas.google.com/relationships/presentationmetadata" Target="meta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2032400" y="514350"/>
            <a:ext cx="8128400"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 name="Shape 43"/>
        <p:cNvGrpSpPr/>
        <p:nvPr/>
      </p:nvGrpSpPr>
      <p:grpSpPr>
        <a:xfrm>
          <a:off x="0" y="0"/>
          <a:ext cx="0" cy="0"/>
          <a:chOff x="0" y="0"/>
          <a:chExt cx="0" cy="0"/>
        </a:xfrm>
      </p:grpSpPr>
      <p:sp>
        <p:nvSpPr>
          <p:cNvPr id="44" name="Google Shape;44;p1: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5" name="Google Shape;45;p1: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9: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8" name="Google Shape;118;p9: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10: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9" name="Google Shape;129;p10: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11: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9" name="Google Shape;139;p11: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12: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0" name="Google Shape;150;p12: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13: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6" name="Google Shape;156;p13: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4: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6" name="Google Shape;166;p14: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15: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2" name="Google Shape;172;p15: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16: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8" name="Google Shape;178;p16: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7: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4" name="Google Shape;184;p17: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8: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0" name="Google Shape;190;p18: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2: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2: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9: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6" name="Google Shape;196;p19: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p3: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3" name="Google Shape;63;p3: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26: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 name="Google Shape;70;p26: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4: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7" name="Google Shape;77;p4: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5: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5: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6: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6: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7: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p7: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8:notes"/>
          <p:cNvSpPr txBox="1"/>
          <p:nvPr>
            <p:ph idx="1" type="body"/>
          </p:nvPr>
        </p:nvSpPr>
        <p:spPr>
          <a:xfrm>
            <a:off x="1219200" y="3257550"/>
            <a:ext cx="97536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6" name="Google Shape;106;p8:notes"/>
          <p:cNvSpPr/>
          <p:nvPr>
            <p:ph idx="2" type="sldImg"/>
          </p:nvPr>
        </p:nvSpPr>
        <p:spPr>
          <a:xfrm>
            <a:off x="3810000" y="514350"/>
            <a:ext cx="4573588"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obj">
  <p:cSld name="OBJECT">
    <p:bg>
      <p:bgPr>
        <a:solidFill>
          <a:schemeClr val="lt1"/>
        </a:solidFill>
      </p:bgPr>
    </p:bg>
    <p:spTree>
      <p:nvGrpSpPr>
        <p:cNvPr id="14" name="Shape 14"/>
        <p:cNvGrpSpPr/>
        <p:nvPr/>
      </p:nvGrpSpPr>
      <p:grpSpPr>
        <a:xfrm>
          <a:off x="0" y="0"/>
          <a:ext cx="0" cy="0"/>
          <a:chOff x="0" y="0"/>
          <a:chExt cx="0" cy="0"/>
        </a:xfrm>
      </p:grpSpPr>
      <p:sp>
        <p:nvSpPr>
          <p:cNvPr id="15" name="Google Shape;15;p21"/>
          <p:cNvSpPr/>
          <p:nvPr/>
        </p:nvSpPr>
        <p:spPr>
          <a:xfrm>
            <a:off x="11750109" y="67908"/>
            <a:ext cx="366395" cy="203200"/>
          </a:xfrm>
          <a:custGeom>
            <a:rect b="b" l="l" r="r" t="t"/>
            <a:pathLst>
              <a:path extrusionOk="0" h="203200" w="366395">
                <a:moveTo>
                  <a:pt x="365930" y="203170"/>
                </a:moveTo>
                <a:lnTo>
                  <a:pt x="0" y="203170"/>
                </a:lnTo>
                <a:lnTo>
                  <a:pt x="0" y="0"/>
                </a:lnTo>
                <a:lnTo>
                  <a:pt x="365930" y="0"/>
                </a:lnTo>
                <a:lnTo>
                  <a:pt x="365930" y="203170"/>
                </a:lnTo>
                <a:close/>
              </a:path>
            </a:pathLst>
          </a:custGeom>
          <a:solidFill>
            <a:srgbClr val="E6E7E7"/>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 name="Google Shape;16;p21"/>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1"/>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21"/>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bg>
      <p:bgPr>
        <a:solidFill>
          <a:schemeClr val="lt1"/>
        </a:solidFill>
      </p:bgPr>
    </p:bg>
    <p:spTree>
      <p:nvGrpSpPr>
        <p:cNvPr id="19" name="Shape 19"/>
        <p:cNvGrpSpPr/>
        <p:nvPr/>
      </p:nvGrpSpPr>
      <p:grpSpPr>
        <a:xfrm>
          <a:off x="0" y="0"/>
          <a:ext cx="0" cy="0"/>
          <a:chOff x="0" y="0"/>
          <a:chExt cx="0" cy="0"/>
        </a:xfrm>
      </p:grpSpPr>
      <p:sp>
        <p:nvSpPr>
          <p:cNvPr id="20" name="Google Shape;20;p22"/>
          <p:cNvSpPr txBox="1"/>
          <p:nvPr>
            <p:ph type="title"/>
          </p:nvPr>
        </p:nvSpPr>
        <p:spPr>
          <a:xfrm>
            <a:off x="359661" y="11176"/>
            <a:ext cx="9784860" cy="1295397"/>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1" i="0" sz="48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22"/>
          <p:cNvSpPr txBox="1"/>
          <p:nvPr>
            <p:ph idx="1" type="body"/>
          </p:nvPr>
        </p:nvSpPr>
        <p:spPr>
          <a:xfrm>
            <a:off x="728559" y="1845616"/>
            <a:ext cx="10904855" cy="4458334"/>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1400"/>
              <a:buNone/>
              <a:defRPr b="0" i="0">
                <a:solidFill>
                  <a:schemeClr val="dk1"/>
                </a:solidFill>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2" name="Google Shape;22;p22"/>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22"/>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22"/>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25" name="Shape 25"/>
        <p:cNvGrpSpPr/>
        <p:nvPr/>
      </p:nvGrpSpPr>
      <p:grpSpPr>
        <a:xfrm>
          <a:off x="0" y="0"/>
          <a:ext cx="0" cy="0"/>
          <a:chOff x="0" y="0"/>
          <a:chExt cx="0" cy="0"/>
        </a:xfrm>
      </p:grpSpPr>
      <p:sp>
        <p:nvSpPr>
          <p:cNvPr id="26" name="Google Shape;26;p23"/>
          <p:cNvSpPr txBox="1"/>
          <p:nvPr>
            <p:ph type="ctrTitle"/>
          </p:nvPr>
        </p:nvSpPr>
        <p:spPr>
          <a:xfrm>
            <a:off x="2002135" y="279756"/>
            <a:ext cx="8187729" cy="758451"/>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1" i="0" sz="48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23"/>
          <p:cNvSpPr txBox="1"/>
          <p:nvPr>
            <p:ph idx="1" type="subTitle"/>
          </p:nvPr>
        </p:nvSpPr>
        <p:spPr>
          <a:xfrm>
            <a:off x="1828800" y="3840480"/>
            <a:ext cx="8534400" cy="17145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0" i="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23"/>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3"/>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23"/>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31" name="Shape 31"/>
        <p:cNvGrpSpPr/>
        <p:nvPr/>
      </p:nvGrpSpPr>
      <p:grpSpPr>
        <a:xfrm>
          <a:off x="0" y="0"/>
          <a:ext cx="0" cy="0"/>
          <a:chOff x="0" y="0"/>
          <a:chExt cx="0" cy="0"/>
        </a:xfrm>
      </p:grpSpPr>
      <p:sp>
        <p:nvSpPr>
          <p:cNvPr id="32" name="Google Shape;32;p24"/>
          <p:cNvSpPr txBox="1"/>
          <p:nvPr>
            <p:ph type="title"/>
          </p:nvPr>
        </p:nvSpPr>
        <p:spPr>
          <a:xfrm>
            <a:off x="359661" y="11176"/>
            <a:ext cx="9784860" cy="1295397"/>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1" i="0" sz="48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24"/>
          <p:cNvSpPr txBox="1"/>
          <p:nvPr>
            <p:ph idx="1" type="body"/>
          </p:nvPr>
        </p:nvSpPr>
        <p:spPr>
          <a:xfrm>
            <a:off x="609600" y="1577340"/>
            <a:ext cx="5303520" cy="452628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4" name="Google Shape;34;p24"/>
          <p:cNvSpPr txBox="1"/>
          <p:nvPr>
            <p:ph idx="2" type="body"/>
          </p:nvPr>
        </p:nvSpPr>
        <p:spPr>
          <a:xfrm>
            <a:off x="6278880" y="1577340"/>
            <a:ext cx="5303520" cy="4526280"/>
          </a:xfrm>
          <a:prstGeom prst="rect">
            <a:avLst/>
          </a:prstGeom>
          <a:noFill/>
          <a:ln>
            <a:noFill/>
          </a:ln>
        </p:spPr>
        <p:txBody>
          <a:bodyPr anchorCtr="0" anchor="t" bIns="0" lIns="0" spcFirstLastPara="1" rIns="0" wrap="square" tIns="0">
            <a:spAutoFit/>
          </a:bodyPr>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35" name="Google Shape;35;p24"/>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24"/>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24"/>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8" name="Shape 38"/>
        <p:cNvGrpSpPr/>
        <p:nvPr/>
      </p:nvGrpSpPr>
      <p:grpSpPr>
        <a:xfrm>
          <a:off x="0" y="0"/>
          <a:ext cx="0" cy="0"/>
          <a:chOff x="0" y="0"/>
          <a:chExt cx="0" cy="0"/>
        </a:xfrm>
      </p:grpSpPr>
      <p:sp>
        <p:nvSpPr>
          <p:cNvPr id="39" name="Google Shape;39;p25"/>
          <p:cNvSpPr txBox="1"/>
          <p:nvPr>
            <p:ph type="title"/>
          </p:nvPr>
        </p:nvSpPr>
        <p:spPr>
          <a:xfrm>
            <a:off x="359661" y="11176"/>
            <a:ext cx="9784860" cy="1295397"/>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b="1" i="0" sz="4800">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25"/>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25"/>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25"/>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6.jp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id="6" name="Google Shape;6;p20"/>
          <p:cNvPicPr preferRelativeResize="0"/>
          <p:nvPr/>
        </p:nvPicPr>
        <p:blipFill rotWithShape="1">
          <a:blip r:embed="rId1">
            <a:alphaModFix/>
          </a:blip>
          <a:srcRect b="0" l="0" r="0" t="0"/>
          <a:stretch/>
        </p:blipFill>
        <p:spPr>
          <a:xfrm>
            <a:off x="0" y="0"/>
            <a:ext cx="12192000" cy="6858000"/>
          </a:xfrm>
          <a:prstGeom prst="rect">
            <a:avLst/>
          </a:prstGeom>
          <a:noFill/>
          <a:ln>
            <a:noFill/>
          </a:ln>
        </p:spPr>
      </p:pic>
      <p:pic>
        <p:nvPicPr>
          <p:cNvPr id="7" name="Google Shape;7;p20"/>
          <p:cNvPicPr preferRelativeResize="0"/>
          <p:nvPr/>
        </p:nvPicPr>
        <p:blipFill rotWithShape="1">
          <a:blip r:embed="rId2">
            <a:alphaModFix/>
          </a:blip>
          <a:srcRect b="0" l="0" r="0" t="0"/>
          <a:stretch/>
        </p:blipFill>
        <p:spPr>
          <a:xfrm>
            <a:off x="10629265" y="1"/>
            <a:ext cx="1562734" cy="1425717"/>
          </a:xfrm>
          <a:prstGeom prst="rect">
            <a:avLst/>
          </a:prstGeom>
          <a:noFill/>
          <a:ln>
            <a:noFill/>
          </a:ln>
        </p:spPr>
      </p:pic>
      <p:sp>
        <p:nvSpPr>
          <p:cNvPr id="8" name="Google Shape;8;p20"/>
          <p:cNvSpPr/>
          <p:nvPr/>
        </p:nvSpPr>
        <p:spPr>
          <a:xfrm>
            <a:off x="0" y="0"/>
            <a:ext cx="10629265" cy="1426210"/>
          </a:xfrm>
          <a:custGeom>
            <a:rect b="b" l="l" r="r" t="t"/>
            <a:pathLst>
              <a:path extrusionOk="0" h="1426210" w="10629265">
                <a:moveTo>
                  <a:pt x="10629264" y="1425717"/>
                </a:moveTo>
                <a:lnTo>
                  <a:pt x="0" y="1425717"/>
                </a:lnTo>
                <a:lnTo>
                  <a:pt x="0" y="0"/>
                </a:lnTo>
                <a:lnTo>
                  <a:pt x="10629264" y="0"/>
                </a:lnTo>
                <a:lnTo>
                  <a:pt x="10629264" y="1425717"/>
                </a:lnTo>
                <a:close/>
              </a:path>
            </a:pathLst>
          </a:custGeom>
          <a:solidFill>
            <a:srgbClr val="00AD0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 name="Google Shape;9;p20"/>
          <p:cNvSpPr txBox="1"/>
          <p:nvPr>
            <p:ph type="title"/>
          </p:nvPr>
        </p:nvSpPr>
        <p:spPr>
          <a:xfrm>
            <a:off x="359661" y="11176"/>
            <a:ext cx="9784860" cy="1295397"/>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1400"/>
              <a:buFont typeface="Arial"/>
              <a:buNone/>
              <a:defRPr b="1" i="0" sz="48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 name="Google Shape;10;p20"/>
          <p:cNvSpPr txBox="1"/>
          <p:nvPr>
            <p:ph idx="1" type="body"/>
          </p:nvPr>
        </p:nvSpPr>
        <p:spPr>
          <a:xfrm>
            <a:off x="728559" y="1845616"/>
            <a:ext cx="10904855" cy="4458334"/>
          </a:xfrm>
          <a:prstGeom prst="rect">
            <a:avLst/>
          </a:prstGeom>
          <a:noFill/>
          <a:ln>
            <a:noFill/>
          </a:ln>
        </p:spPr>
        <p:txBody>
          <a:bodyPr anchorCtr="0" anchor="t" bIns="0" lIns="0" spcFirstLastPara="1" rIns="0" wrap="square" tIns="0">
            <a:spAutoFit/>
          </a:bodyPr>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11" name="Google Shape;11;p20"/>
          <p:cNvSpPr txBox="1"/>
          <p:nvPr>
            <p:ph idx="11" type="ftr"/>
          </p:nvPr>
        </p:nvSpPr>
        <p:spPr>
          <a:xfrm>
            <a:off x="4145280" y="6377940"/>
            <a:ext cx="3901440" cy="342900"/>
          </a:xfrm>
          <a:prstGeom prst="rect">
            <a:avLst/>
          </a:prstGeom>
          <a:noFill/>
          <a:ln>
            <a:noFill/>
          </a:ln>
        </p:spPr>
        <p:txBody>
          <a:bodyPr anchorCtr="0" anchor="t" bIns="0" lIns="0" spcFirstLastPara="1" rIns="0" wrap="square" tIns="0">
            <a:spAutoFit/>
          </a:bodyPr>
          <a:lstStyle>
            <a:lvl1pPr lvl="0" marR="0" rtl="0" algn="ctr">
              <a:lnSpc>
                <a:spcPct val="100000"/>
              </a:lnSpc>
              <a:spcBef>
                <a:spcPts val="0"/>
              </a:spcBef>
              <a:spcAft>
                <a:spcPts val="0"/>
              </a:spcAft>
              <a:buClr>
                <a:srgbClr val="000000"/>
              </a:buClr>
              <a:buSzPts val="1400"/>
              <a:buFont typeface="Arial"/>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 name="Google Shape;12;p20"/>
          <p:cNvSpPr txBox="1"/>
          <p:nvPr>
            <p:ph idx="10" type="dt"/>
          </p:nvPr>
        </p:nvSpPr>
        <p:spPr>
          <a:xfrm>
            <a:off x="609600" y="6377940"/>
            <a:ext cx="2804160" cy="342900"/>
          </a:xfrm>
          <a:prstGeom prst="rect">
            <a:avLst/>
          </a:prstGeom>
          <a:noFill/>
          <a:ln>
            <a:noFill/>
          </a:ln>
        </p:spPr>
        <p:txBody>
          <a:bodyPr anchorCtr="0" anchor="t" bIns="0" lIns="0" spcFirstLastPara="1" rIns="0" wrap="square" tIns="0">
            <a:sp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 name="Google Shape;13;p20"/>
          <p:cNvSpPr txBox="1"/>
          <p:nvPr>
            <p:ph idx="12" type="sldNum"/>
          </p:nvPr>
        </p:nvSpPr>
        <p:spPr>
          <a:xfrm>
            <a:off x="8778240" y="6377940"/>
            <a:ext cx="2804160" cy="342900"/>
          </a:xfrm>
          <a:prstGeom prst="rect">
            <a:avLst/>
          </a:prstGeom>
          <a:noFill/>
          <a:ln>
            <a:noFill/>
          </a:ln>
        </p:spPr>
        <p:txBody>
          <a:bodyPr anchorCtr="0" anchor="t" bIns="0" lIns="0" spcFirstLastPara="1" rIns="0" wrap="square" tIns="0">
            <a:spAutoFit/>
          </a:bodyPr>
          <a:lstStyle>
            <a:lvl1pPr indent="0" lvl="0"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 Id="rId4" Type="http://schemas.openxmlformats.org/officeDocument/2006/relationships/image" Target="../media/image8.jpg"/><Relationship Id="rId5"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5.jp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3.png"/><Relationship Id="rId4" Type="http://schemas.openxmlformats.org/officeDocument/2006/relationships/image" Target="../media/image12.png"/><Relationship Id="rId5" Type="http://schemas.openxmlformats.org/officeDocument/2006/relationships/image" Target="../media/image1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png"/><Relationship Id="rId4" Type="http://schemas.openxmlformats.org/officeDocument/2006/relationships/image" Target="../media/image8.jpg"/><Relationship Id="rId5"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 name="Shape 46"/>
        <p:cNvGrpSpPr/>
        <p:nvPr/>
      </p:nvGrpSpPr>
      <p:grpSpPr>
        <a:xfrm>
          <a:off x="0" y="0"/>
          <a:ext cx="0" cy="0"/>
          <a:chOff x="0" y="0"/>
          <a:chExt cx="0" cy="0"/>
        </a:xfrm>
      </p:grpSpPr>
      <p:sp>
        <p:nvSpPr>
          <p:cNvPr id="47" name="Google Shape;47;p1"/>
          <p:cNvSpPr txBox="1"/>
          <p:nvPr/>
        </p:nvSpPr>
        <p:spPr>
          <a:xfrm rot="-5400000">
            <a:off x="11923441" y="165176"/>
            <a:ext cx="71120" cy="142240"/>
          </a:xfrm>
          <a:prstGeom prst="rect">
            <a:avLst/>
          </a:prstGeom>
          <a:noFill/>
          <a:ln>
            <a:noFill/>
          </a:ln>
        </p:spPr>
        <p:txBody>
          <a:bodyPr anchorCtr="0" anchor="t" bIns="0" lIns="0" spcFirstLastPara="1" rIns="0" wrap="square" tIns="0">
            <a:spAutoFit/>
          </a:bodyPr>
          <a:lstStyle/>
          <a:p>
            <a:pPr indent="0" lvl="0" marL="0" marR="0" rtl="0" algn="l">
              <a:lnSpc>
                <a:spcPct val="110500"/>
              </a:lnSpc>
              <a:spcBef>
                <a:spcPts val="0"/>
              </a:spcBef>
              <a:spcAft>
                <a:spcPts val="0"/>
              </a:spcAft>
              <a:buClr>
                <a:srgbClr val="000000"/>
              </a:buClr>
              <a:buSzPts val="1000"/>
              <a:buFont typeface="Arial"/>
              <a:buNone/>
            </a:pPr>
            <a:r>
              <a:rPr b="0" i="0" lang="en-US" sz="1000" u="none" cap="none" strike="noStrike">
                <a:solidFill>
                  <a:srgbClr val="BDBEBE"/>
                </a:solidFill>
                <a:latin typeface="Arial"/>
                <a:ea typeface="Arial"/>
                <a:cs typeface="Arial"/>
                <a:sym typeface="Arial"/>
              </a:rPr>
              <a:t>7</a:t>
            </a:r>
            <a:endParaRPr b="0" i="0" sz="1000" u="none" cap="none" strike="noStrike">
              <a:solidFill>
                <a:srgbClr val="000000"/>
              </a:solidFill>
              <a:latin typeface="Arial"/>
              <a:ea typeface="Arial"/>
              <a:cs typeface="Arial"/>
              <a:sym typeface="Arial"/>
            </a:endParaRPr>
          </a:p>
        </p:txBody>
      </p:sp>
      <p:pic>
        <p:nvPicPr>
          <p:cNvPr id="48" name="Google Shape;48;p1"/>
          <p:cNvPicPr preferRelativeResize="0"/>
          <p:nvPr/>
        </p:nvPicPr>
        <p:blipFill rotWithShape="1">
          <a:blip r:embed="rId3">
            <a:alphaModFix/>
          </a:blip>
          <a:srcRect b="0" l="0" r="0" t="0"/>
          <a:stretch/>
        </p:blipFill>
        <p:spPr>
          <a:xfrm>
            <a:off x="0" y="874"/>
            <a:ext cx="12191999" cy="6856250"/>
          </a:xfrm>
          <a:prstGeom prst="rect">
            <a:avLst/>
          </a:prstGeom>
          <a:noFill/>
          <a:ln>
            <a:noFill/>
          </a:ln>
        </p:spPr>
      </p:pic>
      <p:sp>
        <p:nvSpPr>
          <p:cNvPr id="49" name="Google Shape;49;p1"/>
          <p:cNvSpPr txBox="1"/>
          <p:nvPr/>
        </p:nvSpPr>
        <p:spPr>
          <a:xfrm>
            <a:off x="1139029" y="2689915"/>
            <a:ext cx="8321675" cy="167132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3600"/>
              <a:buFont typeface="Arial"/>
              <a:buNone/>
            </a:pPr>
            <a:r>
              <a:rPr b="1" i="0" lang="en-US" sz="3600" u="none" cap="none" strike="noStrike">
                <a:solidFill>
                  <a:srgbClr val="000000"/>
                </a:solidFill>
                <a:latin typeface="Calibri"/>
                <a:ea typeface="Calibri"/>
                <a:cs typeface="Calibri"/>
                <a:sym typeface="Calibri"/>
              </a:rPr>
              <a:t>Centro de Electricidad</a:t>
            </a:r>
            <a:endParaRPr b="0" i="0" sz="3600" u="none" cap="none" strike="noStrike">
              <a:solidFill>
                <a:srgbClr val="000000"/>
              </a:solidFill>
              <a:latin typeface="Calibri"/>
              <a:ea typeface="Calibri"/>
              <a:cs typeface="Calibri"/>
              <a:sym typeface="Calibri"/>
            </a:endParaRPr>
          </a:p>
          <a:p>
            <a:pPr indent="0" lvl="0" marL="12700" marR="0" rtl="0" algn="l">
              <a:lnSpc>
                <a:spcPct val="100000"/>
              </a:lnSpc>
              <a:spcBef>
                <a:spcPts val="0"/>
              </a:spcBef>
              <a:spcAft>
                <a:spcPts val="0"/>
              </a:spcAft>
              <a:buClr>
                <a:srgbClr val="000000"/>
              </a:buClr>
              <a:buSzPts val="3600"/>
              <a:buFont typeface="Arial"/>
              <a:buNone/>
            </a:pPr>
            <a:r>
              <a:rPr b="1" i="0" lang="en-US" sz="3600" u="none" cap="none" strike="noStrike">
                <a:solidFill>
                  <a:srgbClr val="000000"/>
                </a:solidFill>
                <a:latin typeface="Calibri"/>
                <a:ea typeface="Calibri"/>
                <a:cs typeface="Calibri"/>
                <a:sym typeface="Calibri"/>
              </a:rPr>
              <a:t>y Automatización Industrial</a:t>
            </a:r>
            <a:endParaRPr b="0" i="0" sz="3600" u="none" cap="none" strike="noStrike">
              <a:solidFill>
                <a:srgbClr val="000000"/>
              </a:solidFill>
              <a:latin typeface="Calibri"/>
              <a:ea typeface="Calibri"/>
              <a:cs typeface="Calibri"/>
              <a:sym typeface="Calibri"/>
            </a:endParaRPr>
          </a:p>
          <a:p>
            <a:pPr indent="0" lvl="0" marL="12700" marR="0" rtl="0" algn="l">
              <a:lnSpc>
                <a:spcPct val="100000"/>
              </a:lnSpc>
              <a:spcBef>
                <a:spcPts val="0"/>
              </a:spcBef>
              <a:spcAft>
                <a:spcPts val="0"/>
              </a:spcAft>
              <a:buClr>
                <a:srgbClr val="000000"/>
              </a:buClr>
              <a:buSzPts val="3600"/>
              <a:buFont typeface="Arial"/>
              <a:buNone/>
            </a:pPr>
            <a:r>
              <a:rPr b="1" i="0" lang="en-US" sz="3600" u="none" cap="none" strike="noStrike">
                <a:solidFill>
                  <a:srgbClr val="000000"/>
                </a:solidFill>
                <a:latin typeface="Calibri"/>
                <a:ea typeface="Calibri"/>
                <a:cs typeface="Calibri"/>
                <a:sym typeface="Calibri"/>
              </a:rPr>
              <a:t>Programa Articulación con la Media Técnica</a:t>
            </a:r>
            <a:endParaRPr b="0" i="0" sz="3600" u="none" cap="none" strike="noStrike">
              <a:solidFill>
                <a:srgbClr val="000000"/>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19" name="Shape 119"/>
        <p:cNvGrpSpPr/>
        <p:nvPr/>
      </p:nvGrpSpPr>
      <p:grpSpPr>
        <a:xfrm>
          <a:off x="0" y="0"/>
          <a:ext cx="0" cy="0"/>
          <a:chOff x="0" y="0"/>
          <a:chExt cx="0" cy="0"/>
        </a:xfrm>
      </p:grpSpPr>
      <p:pic>
        <p:nvPicPr>
          <p:cNvPr id="120" name="Google Shape;120;p9"/>
          <p:cNvPicPr preferRelativeResize="0"/>
          <p:nvPr/>
        </p:nvPicPr>
        <p:blipFill rotWithShape="1">
          <a:blip r:embed="rId3">
            <a:alphaModFix/>
          </a:blip>
          <a:srcRect b="0" l="0" r="0" t="0"/>
          <a:stretch/>
        </p:blipFill>
        <p:spPr>
          <a:xfrm>
            <a:off x="10636814" y="0"/>
            <a:ext cx="1555185" cy="1452562"/>
          </a:xfrm>
          <a:prstGeom prst="rect">
            <a:avLst/>
          </a:prstGeom>
          <a:noFill/>
          <a:ln>
            <a:noFill/>
          </a:ln>
        </p:spPr>
      </p:pic>
      <p:sp>
        <p:nvSpPr>
          <p:cNvPr id="121" name="Google Shape;121;p9"/>
          <p:cNvSpPr/>
          <p:nvPr/>
        </p:nvSpPr>
        <p:spPr>
          <a:xfrm>
            <a:off x="352775" y="702150"/>
            <a:ext cx="6259830" cy="253365"/>
          </a:xfrm>
          <a:custGeom>
            <a:rect b="b" l="l" r="r" t="t"/>
            <a:pathLst>
              <a:path extrusionOk="0" h="253365" w="6259830">
                <a:moveTo>
                  <a:pt x="6259212" y="252888"/>
                </a:moveTo>
                <a:lnTo>
                  <a:pt x="0" y="252888"/>
                </a:lnTo>
                <a:lnTo>
                  <a:pt x="0" y="0"/>
                </a:lnTo>
                <a:lnTo>
                  <a:pt x="6259212" y="0"/>
                </a:lnTo>
                <a:lnTo>
                  <a:pt x="6259212" y="252888"/>
                </a:lnTo>
                <a:close/>
              </a:path>
            </a:pathLst>
          </a:custGeom>
          <a:solidFill>
            <a:srgbClr val="D8D8D8"/>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22" name="Google Shape;122;p9"/>
          <p:cNvGrpSpPr/>
          <p:nvPr/>
        </p:nvGrpSpPr>
        <p:grpSpPr>
          <a:xfrm>
            <a:off x="6907346" y="0"/>
            <a:ext cx="5284653" cy="6858000"/>
            <a:chOff x="6907346" y="0"/>
            <a:chExt cx="5284653" cy="6858000"/>
          </a:xfrm>
        </p:grpSpPr>
        <p:pic>
          <p:nvPicPr>
            <p:cNvPr id="123" name="Google Shape;123;p9"/>
            <p:cNvPicPr preferRelativeResize="0"/>
            <p:nvPr/>
          </p:nvPicPr>
          <p:blipFill rotWithShape="1">
            <a:blip r:embed="rId4">
              <a:alphaModFix/>
            </a:blip>
            <a:srcRect b="0" l="0" r="0" t="0"/>
            <a:stretch/>
          </p:blipFill>
          <p:spPr>
            <a:xfrm>
              <a:off x="6907346" y="0"/>
              <a:ext cx="5284653" cy="6858000"/>
            </a:xfrm>
            <a:prstGeom prst="rect">
              <a:avLst/>
            </a:prstGeom>
            <a:noFill/>
            <a:ln>
              <a:noFill/>
            </a:ln>
          </p:spPr>
        </p:pic>
        <p:pic>
          <p:nvPicPr>
            <p:cNvPr id="124" name="Google Shape;124;p9"/>
            <p:cNvPicPr preferRelativeResize="0"/>
            <p:nvPr/>
          </p:nvPicPr>
          <p:blipFill rotWithShape="1">
            <a:blip r:embed="rId5">
              <a:alphaModFix/>
            </a:blip>
            <a:srcRect b="0" l="0" r="0" t="0"/>
            <a:stretch/>
          </p:blipFill>
          <p:spPr>
            <a:xfrm>
              <a:off x="11027833" y="317431"/>
              <a:ext cx="811391" cy="790586"/>
            </a:xfrm>
            <a:prstGeom prst="rect">
              <a:avLst/>
            </a:prstGeom>
            <a:noFill/>
            <a:ln>
              <a:noFill/>
            </a:ln>
          </p:spPr>
        </p:pic>
      </p:grpSp>
      <p:sp>
        <p:nvSpPr>
          <p:cNvPr id="125" name="Google Shape;125;p9"/>
          <p:cNvSpPr txBox="1"/>
          <p:nvPr/>
        </p:nvSpPr>
        <p:spPr>
          <a:xfrm>
            <a:off x="509640" y="1646489"/>
            <a:ext cx="6102965" cy="5029582"/>
          </a:xfrm>
          <a:prstGeom prst="rect">
            <a:avLst/>
          </a:prstGeom>
          <a:noFill/>
          <a:ln>
            <a:noFill/>
          </a:ln>
        </p:spPr>
        <p:txBody>
          <a:bodyPr anchorCtr="0" anchor="t" bIns="0" lIns="0" spcFirstLastPara="1" rIns="0" wrap="square" tIns="12700">
            <a:spAutoFit/>
          </a:bodyPr>
          <a:lstStyle/>
          <a:p>
            <a:pPr indent="0" lvl="0" marL="12700" marR="0" rtl="0" algn="just">
              <a:lnSpc>
                <a:spcPct val="100000"/>
              </a:lnSpc>
              <a:spcBef>
                <a:spcPts val="0"/>
              </a:spcBef>
              <a:spcAft>
                <a:spcPts val="0"/>
              </a:spcAft>
              <a:buClr>
                <a:srgbClr val="000000"/>
              </a:buClr>
              <a:buSzPts val="2800"/>
              <a:buFont typeface="Arial"/>
              <a:buNone/>
            </a:pPr>
            <a:r>
              <a:rPr b="1" i="0" lang="en-US" sz="2800" u="none" cap="none" strike="noStrike">
                <a:solidFill>
                  <a:srgbClr val="00AD00"/>
                </a:solidFill>
                <a:latin typeface="Calibri"/>
                <a:ea typeface="Calibri"/>
                <a:cs typeface="Calibri"/>
                <a:sym typeface="Calibri"/>
              </a:rPr>
              <a:t>Objetivos Específicos</a:t>
            </a:r>
            <a:endParaRPr b="1" i="0" sz="2800" u="none" cap="none" strike="noStrike">
              <a:solidFill>
                <a:srgbClr val="00AD00"/>
              </a:solidFill>
              <a:latin typeface="Calibri"/>
              <a:ea typeface="Calibri"/>
              <a:cs typeface="Calibri"/>
              <a:sym typeface="Calibri"/>
            </a:endParaRPr>
          </a:p>
          <a:p>
            <a:pPr indent="0" lvl="0" marL="12700" marR="0" rtl="0" algn="just">
              <a:lnSpc>
                <a:spcPct val="100000"/>
              </a:lnSpc>
              <a:spcBef>
                <a:spcPts val="0"/>
              </a:spcBef>
              <a:spcAft>
                <a:spcPts val="0"/>
              </a:spcAft>
              <a:buNone/>
            </a:pPr>
            <a:r>
              <a:t/>
            </a:r>
            <a:endParaRPr b="0" i="0" sz="2800" u="none" cap="none" strike="noStrike">
              <a:solidFill>
                <a:srgbClr val="000000"/>
              </a:solidFill>
              <a:latin typeface="Calibri"/>
              <a:ea typeface="Calibri"/>
              <a:cs typeface="Calibri"/>
              <a:sym typeface="Calibri"/>
            </a:endParaRPr>
          </a:p>
          <a:p>
            <a:pPr indent="0" lvl="0" marL="12700" marR="0" rtl="0" algn="just">
              <a:lnSpc>
                <a:spcPct val="100000"/>
              </a:lnSpc>
              <a:spcBef>
                <a:spcPts val="0"/>
              </a:spcBef>
              <a:spcAft>
                <a:spcPts val="0"/>
              </a:spcAft>
              <a:buNone/>
            </a:pPr>
            <a:r>
              <a:rPr b="0" i="0" lang="en-US" sz="1800" u="none" cap="none" strike="noStrike">
                <a:solidFill>
                  <a:srgbClr val="000000"/>
                </a:solidFill>
                <a:latin typeface="Calibri"/>
                <a:ea typeface="Calibri"/>
                <a:cs typeface="Calibri"/>
                <a:sym typeface="Calibri"/>
              </a:rPr>
              <a:t>Como empresa conformada por estudiantes de grado once en el marco de la formación con el SENA, nos proponemos como objetivos principales diseñar y presentar al menos un prototipo funcional de un producto o servicio tecnológico que responda a una necesidad real de nuestra comunidad. Además, buscamos promover el aprendizaje y uso responsable de la tecnología mediante actividades formativas dirigidas a nuestros compañeros y entorno escolar. Nos comprometemos a fortalecer nuestras habilidades técnicas y personales a través de la participación activa en capacitaciones, al tiempo que implementamos prácticas sostenibles en el desarrollo del proyecto, como el aprovechamiento responsable de recursos. Finalmente, velaremos por mantener altos estándares éticos y profesionales, basando nuestro trabajo en el respeto, la honestidad y la colaboración.</a:t>
            </a:r>
            <a:endParaRPr b="0" i="0" sz="1800" u="none" cap="none" strike="noStrike">
              <a:solidFill>
                <a:srgbClr val="000000"/>
              </a:solidFill>
              <a:latin typeface="Calibri"/>
              <a:ea typeface="Calibri"/>
              <a:cs typeface="Calibri"/>
              <a:sym typeface="Calibri"/>
            </a:endParaRPr>
          </a:p>
        </p:txBody>
      </p:sp>
      <p:sp>
        <p:nvSpPr>
          <p:cNvPr id="126" name="Google Shape;126;p9"/>
          <p:cNvSpPr txBox="1"/>
          <p:nvPr>
            <p:ph type="title"/>
          </p:nvPr>
        </p:nvSpPr>
        <p:spPr>
          <a:xfrm>
            <a:off x="359661" y="11176"/>
            <a:ext cx="9784860" cy="1295397"/>
          </a:xfrm>
          <a:prstGeom prst="rect">
            <a:avLst/>
          </a:prstGeom>
          <a:noFill/>
          <a:ln>
            <a:noFill/>
          </a:ln>
        </p:spPr>
        <p:txBody>
          <a:bodyPr anchorCtr="0" anchor="t" bIns="0" lIns="0" spcFirstLastPara="1" rIns="0" wrap="square" tIns="322000">
            <a:spAutoFit/>
          </a:bodyPr>
          <a:lstStyle/>
          <a:p>
            <a:pPr indent="0" lvl="0" marL="12700" rtl="0" algn="l">
              <a:lnSpc>
                <a:spcPct val="100000"/>
              </a:lnSpc>
              <a:spcBef>
                <a:spcPts val="0"/>
              </a:spcBef>
              <a:spcAft>
                <a:spcPts val="0"/>
              </a:spcAft>
              <a:buSzPts val="1400"/>
              <a:buNone/>
            </a:pPr>
            <a:r>
              <a:rPr lang="en-US" sz="4400">
                <a:solidFill>
                  <a:srgbClr val="00AD00"/>
                </a:solidFill>
              </a:rPr>
              <a:t>OBJETIVOS DEL PROYECTO</a:t>
            </a:r>
            <a:endParaRPr sz="44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30" name="Shape 130"/>
        <p:cNvGrpSpPr/>
        <p:nvPr/>
      </p:nvGrpSpPr>
      <p:grpSpPr>
        <a:xfrm>
          <a:off x="0" y="0"/>
          <a:ext cx="0" cy="0"/>
          <a:chOff x="0" y="0"/>
          <a:chExt cx="0" cy="0"/>
        </a:xfrm>
      </p:grpSpPr>
      <p:grpSp>
        <p:nvGrpSpPr>
          <p:cNvPr id="131" name="Google Shape;131;p10"/>
          <p:cNvGrpSpPr/>
          <p:nvPr/>
        </p:nvGrpSpPr>
        <p:grpSpPr>
          <a:xfrm>
            <a:off x="0" y="0"/>
            <a:ext cx="12192000" cy="6858000"/>
            <a:chOff x="0" y="0"/>
            <a:chExt cx="12192000" cy="6858000"/>
          </a:xfrm>
        </p:grpSpPr>
        <p:pic>
          <p:nvPicPr>
            <p:cNvPr id="132" name="Google Shape;132;p10"/>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133" name="Google Shape;133;p10"/>
            <p:cNvPicPr preferRelativeResize="0"/>
            <p:nvPr/>
          </p:nvPicPr>
          <p:blipFill rotWithShape="1">
            <a:blip r:embed="rId4">
              <a:alphaModFix/>
            </a:blip>
            <a:srcRect b="0" l="0" r="0" t="0"/>
            <a:stretch/>
          </p:blipFill>
          <p:spPr>
            <a:xfrm>
              <a:off x="10629265" y="1"/>
              <a:ext cx="1562734" cy="1425717"/>
            </a:xfrm>
            <a:prstGeom prst="rect">
              <a:avLst/>
            </a:prstGeom>
            <a:noFill/>
            <a:ln>
              <a:noFill/>
            </a:ln>
          </p:spPr>
        </p:pic>
        <p:sp>
          <p:nvSpPr>
            <p:cNvPr id="134" name="Google Shape;134;p10"/>
            <p:cNvSpPr/>
            <p:nvPr/>
          </p:nvSpPr>
          <p:spPr>
            <a:xfrm>
              <a:off x="0" y="0"/>
              <a:ext cx="10629265" cy="1426210"/>
            </a:xfrm>
            <a:custGeom>
              <a:rect b="b" l="l" r="r" t="t"/>
              <a:pathLst>
                <a:path extrusionOk="0" h="1426210" w="10629265">
                  <a:moveTo>
                    <a:pt x="10629264" y="1425717"/>
                  </a:moveTo>
                  <a:lnTo>
                    <a:pt x="0" y="1425717"/>
                  </a:lnTo>
                  <a:lnTo>
                    <a:pt x="0" y="0"/>
                  </a:lnTo>
                  <a:lnTo>
                    <a:pt x="10629264" y="0"/>
                  </a:lnTo>
                  <a:lnTo>
                    <a:pt x="10629264" y="1425717"/>
                  </a:lnTo>
                  <a:close/>
                </a:path>
              </a:pathLst>
            </a:custGeom>
            <a:solidFill>
              <a:srgbClr val="00AD0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35" name="Google Shape;135;p10"/>
          <p:cNvSpPr txBox="1"/>
          <p:nvPr/>
        </p:nvSpPr>
        <p:spPr>
          <a:xfrm>
            <a:off x="359661" y="1665028"/>
            <a:ext cx="11595778" cy="9861674"/>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Descripción del proyecto/producto/actividad/servicio</a:t>
            </a:r>
            <a:endParaRPr b="0" i="0" sz="2000" u="none" cap="none" strike="noStrike">
              <a:solidFill>
                <a:srgbClr val="000000"/>
              </a:solidFill>
              <a:latin typeface="Calibri"/>
              <a:ea typeface="Calibri"/>
              <a:cs typeface="Calibri"/>
              <a:sym typeface="Calibri"/>
            </a:endParaRPr>
          </a:p>
          <a:p>
            <a:pPr indent="-384175" lvl="0" marL="574675" marR="0" rtl="0" algn="l">
              <a:lnSpc>
                <a:spcPct val="100000"/>
              </a:lnSpc>
              <a:spcBef>
                <a:spcPts val="0"/>
              </a:spcBef>
              <a:spcAft>
                <a:spcPts val="0"/>
              </a:spcAft>
              <a:buClr>
                <a:srgbClr val="000000"/>
              </a:buClr>
              <a:buSzPts val="2800"/>
              <a:buFont typeface="Calibri"/>
              <a:buNone/>
            </a:pPr>
            <a:r>
              <a:t/>
            </a:r>
            <a:endParaRPr b="0" i="0" sz="2000" u="none" cap="none" strike="noStrike">
              <a:solidFill>
                <a:srgbClr val="000000"/>
              </a:solidFill>
              <a:latin typeface="Calibri"/>
              <a:ea typeface="Calibri"/>
              <a:cs typeface="Calibri"/>
              <a:sym typeface="Calibri"/>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Nuestro proyecto está enfocado en el desarrollo de una solución tecnológica diseñada para responder a una necesidad identificada en nuestro entorno educativo o comunitario. Esta solución puede tomar la forma de un producto, servicio o actividad, y tiene como propósito principal facilitar procesos, mejorar la calidad de vida o promover el uso eficiente de los recursos mediante el uso de herramientas digitales o tecnológicas accesibles.</a:t>
            </a:r>
            <a:endParaRPr/>
          </a:p>
          <a:p>
            <a:pPr indent="-384175" lvl="0" marL="574675" marR="0" rtl="0" algn="l">
              <a:lnSpc>
                <a:spcPct val="100000"/>
              </a:lnSpc>
              <a:spcBef>
                <a:spcPts val="0"/>
              </a:spcBef>
              <a:spcAft>
                <a:spcPts val="0"/>
              </a:spcAft>
              <a:buClr>
                <a:srgbClr val="000000"/>
              </a:buClr>
              <a:buSzPts val="2800"/>
              <a:buFont typeface="Calibri"/>
              <a:buNone/>
            </a:pPr>
            <a:r>
              <a:t/>
            </a:r>
            <a:endParaRPr b="0" i="0" sz="2000" u="none" cap="none" strike="noStrike">
              <a:solidFill>
                <a:srgbClr val="000000"/>
              </a:solidFill>
              <a:latin typeface="Calibri"/>
              <a:ea typeface="Calibri"/>
              <a:cs typeface="Calibri"/>
              <a:sym typeface="Calibri"/>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La iniciativa es desarrollada por estudiantes de grado once, en el marco de la formación con el SENA, y busca integrar conocimientos adquiridos en diferentes áreas, fomentando el trabajo en equipo, la creatividad, la responsabilidad social y el aprendizaje continuo. Aunque el producto final puede variar según las necesidades detectadas, todos los esfuerzos están orientados a ofrecer una propuesta útil, funcional y con impacto positivo.</a:t>
            </a:r>
            <a:endParaRPr/>
          </a:p>
          <a:p>
            <a:pPr indent="0" lvl="0" marL="12700" marR="0" rtl="0" algn="l">
              <a:lnSpc>
                <a:spcPct val="100000"/>
              </a:lnSpc>
              <a:spcBef>
                <a:spcPts val="0"/>
              </a:spcBef>
              <a:spcAft>
                <a:spcPts val="0"/>
              </a:spcAft>
              <a:buNone/>
            </a:pPr>
            <a:r>
              <a:t/>
            </a:r>
            <a:endParaRPr b="0" i="0" sz="2000" u="none" cap="none" strike="noStrike">
              <a:solidFill>
                <a:srgbClr val="000000"/>
              </a:solidFill>
              <a:latin typeface="Calibri"/>
              <a:ea typeface="Calibri"/>
              <a:cs typeface="Calibri"/>
              <a:sym typeface="Calibri"/>
            </a:endParaRPr>
          </a:p>
          <a:p>
            <a:pPr indent="-384175" lvl="0" marL="574675" marR="0" rtl="0" algn="l">
              <a:lnSpc>
                <a:spcPct val="100000"/>
              </a:lnSpc>
              <a:spcBef>
                <a:spcPts val="0"/>
              </a:spcBef>
              <a:spcAft>
                <a:spcPts val="0"/>
              </a:spcAft>
              <a:buClr>
                <a:srgbClr val="000000"/>
              </a:buClr>
              <a:buSzPts val="2800"/>
              <a:buFont typeface="Calibri"/>
              <a:buNone/>
            </a:pPr>
            <a:r>
              <a:t/>
            </a:r>
            <a:endParaRPr b="0" i="0" sz="2000" u="none" cap="none" strike="noStrike">
              <a:solidFill>
                <a:srgbClr val="000000"/>
              </a:solidFill>
              <a:latin typeface="Calibri"/>
              <a:ea typeface="Calibri"/>
              <a:cs typeface="Calibri"/>
              <a:sym typeface="Calibri"/>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Funciones, utilidades y beneficios</a:t>
            </a:r>
            <a:endParaRPr b="0" i="0" sz="2000" u="none" cap="none" strike="noStrike">
              <a:solidFill>
                <a:srgbClr val="000000"/>
              </a:solidFill>
              <a:latin typeface="Calibri"/>
              <a:ea typeface="Calibri"/>
              <a:cs typeface="Calibri"/>
              <a:sym typeface="Calibri"/>
            </a:endParaRPr>
          </a:p>
          <a:p>
            <a:pPr indent="-384175" lvl="0" marL="574675" marR="0" rtl="0" algn="l">
              <a:lnSpc>
                <a:spcPct val="100000"/>
              </a:lnSpc>
              <a:spcBef>
                <a:spcPts val="0"/>
              </a:spcBef>
              <a:spcAft>
                <a:spcPts val="0"/>
              </a:spcAft>
              <a:buClr>
                <a:srgbClr val="000000"/>
              </a:buClr>
              <a:buSzPts val="2800"/>
              <a:buFont typeface="Calibri"/>
              <a:buNone/>
            </a:pPr>
            <a:r>
              <a:t/>
            </a:r>
            <a:endParaRPr b="0" i="0" sz="2000" u="none" cap="none" strike="noStrike">
              <a:solidFill>
                <a:srgbClr val="000000"/>
              </a:solidFill>
              <a:latin typeface="Calibri"/>
              <a:ea typeface="Calibri"/>
              <a:cs typeface="Calibri"/>
              <a:sym typeface="Calibri"/>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Funciones principales:</a:t>
            </a:r>
            <a:endParaRPr b="0" i="0" sz="2000" u="none" cap="none" strike="noStrike">
              <a:solidFill>
                <a:srgbClr val="000000"/>
              </a:solidFill>
              <a:latin typeface="Calibri"/>
              <a:ea typeface="Calibri"/>
              <a:cs typeface="Calibri"/>
              <a:sym typeface="Calibri"/>
            </a:endParaRPr>
          </a:p>
          <a:p>
            <a:pPr indent="-384175" lvl="0" marL="574675" marR="0" rtl="0" algn="l">
              <a:lnSpc>
                <a:spcPct val="100000"/>
              </a:lnSpc>
              <a:spcBef>
                <a:spcPts val="0"/>
              </a:spcBef>
              <a:spcAft>
                <a:spcPts val="0"/>
              </a:spcAft>
              <a:buClr>
                <a:srgbClr val="000000"/>
              </a:buClr>
              <a:buSzPts val="2800"/>
              <a:buFont typeface="Calibri"/>
              <a:buNone/>
            </a:pPr>
            <a:r>
              <a:t/>
            </a:r>
            <a:endParaRPr b="0" i="0" sz="2000" u="none" cap="none" strike="noStrike">
              <a:solidFill>
                <a:srgbClr val="000000"/>
              </a:solidFill>
              <a:latin typeface="Calibri"/>
              <a:ea typeface="Calibri"/>
              <a:cs typeface="Calibri"/>
              <a:sym typeface="Calibri"/>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Resuelve una necesidad específica detectada en nuestro entorno educativo, social o familiar.</a:t>
            </a:r>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 Integra herramientas tecnológicas para facilitar tareas, procesos o servicios.</a:t>
            </a:r>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 Permite la participación activa de los usuarios en el uso y mejora de la solución propuesta.</a:t>
            </a:r>
            <a:endParaRPr/>
          </a:p>
          <a:p>
            <a:pPr indent="-384175" lvl="0" marL="574675" marR="0" rtl="0" algn="l">
              <a:lnSpc>
                <a:spcPct val="100000"/>
              </a:lnSpc>
              <a:spcBef>
                <a:spcPts val="0"/>
              </a:spcBef>
              <a:spcAft>
                <a:spcPts val="0"/>
              </a:spcAft>
              <a:buClr>
                <a:srgbClr val="000000"/>
              </a:buClr>
              <a:buSzPts val="2800"/>
              <a:buFont typeface="Calibri"/>
              <a:buNone/>
            </a:pPr>
            <a:r>
              <a:t/>
            </a:r>
            <a:endParaRPr b="0" i="0" sz="2000" u="none" cap="none" strike="noStrike">
              <a:solidFill>
                <a:srgbClr val="000000"/>
              </a:solidFill>
              <a:latin typeface="Calibri"/>
              <a:ea typeface="Calibri"/>
              <a:cs typeface="Calibri"/>
              <a:sym typeface="Calibri"/>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Utilidades:</a:t>
            </a:r>
            <a:endParaRPr b="0" i="0" sz="2000" u="none" cap="none" strike="noStrike">
              <a:solidFill>
                <a:srgbClr val="000000"/>
              </a:solidFill>
              <a:latin typeface="Calibri"/>
              <a:ea typeface="Calibri"/>
              <a:cs typeface="Calibri"/>
              <a:sym typeface="Calibri"/>
            </a:endParaRPr>
          </a:p>
          <a:p>
            <a:pPr indent="-384175" lvl="0" marL="574675" marR="0" rtl="0" algn="l">
              <a:lnSpc>
                <a:spcPct val="100000"/>
              </a:lnSpc>
              <a:spcBef>
                <a:spcPts val="0"/>
              </a:spcBef>
              <a:spcAft>
                <a:spcPts val="0"/>
              </a:spcAft>
              <a:buClr>
                <a:srgbClr val="000000"/>
              </a:buClr>
              <a:buSzPts val="2800"/>
              <a:buFont typeface="Calibri"/>
              <a:buNone/>
            </a:pPr>
            <a:r>
              <a:t/>
            </a:r>
            <a:endParaRPr b="0" i="0" sz="2000" u="none" cap="none" strike="noStrike">
              <a:solidFill>
                <a:srgbClr val="000000"/>
              </a:solidFill>
              <a:latin typeface="Calibri"/>
              <a:ea typeface="Calibri"/>
              <a:cs typeface="Calibri"/>
              <a:sym typeface="Calibri"/>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Mejora la eficiencia o la calidad de un proceso o actividad cotidiana.</a:t>
            </a:r>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Facilita el acceso a información, servicios o recursos tecnológicos.</a:t>
            </a:r>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 Promueve el uso consciente e innovador de la tecnología en contextos reales.</a:t>
            </a:r>
            <a:endParaRPr/>
          </a:p>
          <a:p>
            <a:pPr indent="-384175" lvl="0" marL="574675" marR="0" rtl="0" algn="l">
              <a:lnSpc>
                <a:spcPct val="100000"/>
              </a:lnSpc>
              <a:spcBef>
                <a:spcPts val="0"/>
              </a:spcBef>
              <a:spcAft>
                <a:spcPts val="0"/>
              </a:spcAft>
              <a:buClr>
                <a:srgbClr val="000000"/>
              </a:buClr>
              <a:buSzPts val="2800"/>
              <a:buFont typeface="Calibri"/>
              <a:buNone/>
            </a:pPr>
            <a:r>
              <a:t/>
            </a:r>
            <a:endParaRPr b="0" i="0" sz="2000" u="none" cap="none" strike="noStrike">
              <a:solidFill>
                <a:srgbClr val="000000"/>
              </a:solidFill>
              <a:latin typeface="Calibri"/>
              <a:ea typeface="Calibri"/>
              <a:cs typeface="Calibri"/>
              <a:sym typeface="Calibri"/>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Beneficios:</a:t>
            </a:r>
            <a:endParaRPr b="0" i="0" sz="2000" u="none" cap="none" strike="noStrike">
              <a:solidFill>
                <a:srgbClr val="000000"/>
              </a:solidFill>
              <a:latin typeface="Calibri"/>
              <a:ea typeface="Calibri"/>
              <a:cs typeface="Calibri"/>
              <a:sym typeface="Calibri"/>
            </a:endParaRPr>
          </a:p>
          <a:p>
            <a:pPr indent="-384175" lvl="0" marL="574675" marR="0" rtl="0" algn="l">
              <a:lnSpc>
                <a:spcPct val="100000"/>
              </a:lnSpc>
              <a:spcBef>
                <a:spcPts val="0"/>
              </a:spcBef>
              <a:spcAft>
                <a:spcPts val="0"/>
              </a:spcAft>
              <a:buClr>
                <a:srgbClr val="000000"/>
              </a:buClr>
              <a:buSzPts val="2800"/>
              <a:buFont typeface="Calibri"/>
              <a:buNone/>
            </a:pPr>
            <a:r>
              <a:t/>
            </a:r>
            <a:endParaRPr b="0" i="0" sz="2000" u="none" cap="none" strike="noStrike">
              <a:solidFill>
                <a:srgbClr val="000000"/>
              </a:solidFill>
              <a:latin typeface="Calibri"/>
              <a:ea typeface="Calibri"/>
              <a:cs typeface="Calibri"/>
              <a:sym typeface="Calibri"/>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Genera impacto positivo en la comunidad educativa o en el entorno social cercano.</a:t>
            </a:r>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Fomenta el aprendizaje práctico de habilidades técnicas y trabajo colaborativo.</a:t>
            </a:r>
            <a:endParaRPr/>
          </a:p>
          <a:p>
            <a:pPr indent="0" lvl="0" marL="12700" marR="0" rtl="0" algn="l">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 Refuerza valores como la ética, la responsabilidad, la creatividad y la innovación.</a:t>
            </a:r>
            <a:endParaRPr b="0" i="0" sz="2000" u="none" cap="none" strike="noStrike">
              <a:solidFill>
                <a:srgbClr val="000000"/>
              </a:solidFill>
              <a:latin typeface="Calibri"/>
              <a:ea typeface="Calibri"/>
              <a:cs typeface="Calibri"/>
              <a:sym typeface="Calibri"/>
            </a:endParaRPr>
          </a:p>
        </p:txBody>
      </p:sp>
      <p:sp>
        <p:nvSpPr>
          <p:cNvPr id="136" name="Google Shape;136;p10"/>
          <p:cNvSpPr txBox="1"/>
          <p:nvPr>
            <p:ph type="title"/>
          </p:nvPr>
        </p:nvSpPr>
        <p:spPr>
          <a:xfrm>
            <a:off x="359661" y="11176"/>
            <a:ext cx="9784860" cy="1295397"/>
          </a:xfrm>
          <a:prstGeom prst="rect">
            <a:avLst/>
          </a:prstGeom>
          <a:noFill/>
          <a:ln>
            <a:noFill/>
          </a:ln>
        </p:spPr>
        <p:txBody>
          <a:bodyPr anchorCtr="0" anchor="t" bIns="0" lIns="0" spcFirstLastPara="1" rIns="0" wrap="square" tIns="282800">
            <a:spAutoFit/>
          </a:bodyPr>
          <a:lstStyle/>
          <a:p>
            <a:pPr indent="0" lvl="0" marL="1691639" rtl="0" algn="l">
              <a:lnSpc>
                <a:spcPct val="100000"/>
              </a:lnSpc>
              <a:spcBef>
                <a:spcPts val="0"/>
              </a:spcBef>
              <a:spcAft>
                <a:spcPts val="0"/>
              </a:spcAft>
              <a:buSzPts val="1400"/>
              <a:buNone/>
            </a:pPr>
            <a:r>
              <a:rPr lang="en-US"/>
              <a:t>IDENTIFICACIÓN DEL PROYECTO</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40" name="Shape 140"/>
        <p:cNvGrpSpPr/>
        <p:nvPr/>
      </p:nvGrpSpPr>
      <p:grpSpPr>
        <a:xfrm>
          <a:off x="0" y="0"/>
          <a:ext cx="0" cy="0"/>
          <a:chOff x="0" y="0"/>
          <a:chExt cx="0" cy="0"/>
        </a:xfrm>
      </p:grpSpPr>
      <p:grpSp>
        <p:nvGrpSpPr>
          <p:cNvPr id="141" name="Google Shape;141;p11"/>
          <p:cNvGrpSpPr/>
          <p:nvPr/>
        </p:nvGrpSpPr>
        <p:grpSpPr>
          <a:xfrm>
            <a:off x="0" y="0"/>
            <a:ext cx="12192000" cy="6858000"/>
            <a:chOff x="0" y="0"/>
            <a:chExt cx="12192000" cy="6858000"/>
          </a:xfrm>
        </p:grpSpPr>
        <p:pic>
          <p:nvPicPr>
            <p:cNvPr id="142" name="Google Shape;142;p11"/>
            <p:cNvPicPr preferRelativeResize="0"/>
            <p:nvPr/>
          </p:nvPicPr>
          <p:blipFill rotWithShape="1">
            <a:blip r:embed="rId3">
              <a:alphaModFix/>
            </a:blip>
            <a:srcRect b="0" l="0" r="0" t="0"/>
            <a:stretch/>
          </p:blipFill>
          <p:spPr>
            <a:xfrm>
              <a:off x="0" y="298450"/>
              <a:ext cx="12192000" cy="6559550"/>
            </a:xfrm>
            <a:prstGeom prst="rect">
              <a:avLst/>
            </a:prstGeom>
            <a:noFill/>
            <a:ln>
              <a:noFill/>
            </a:ln>
          </p:spPr>
        </p:pic>
        <p:sp>
          <p:nvSpPr>
            <p:cNvPr id="143" name="Google Shape;143;p11"/>
            <p:cNvSpPr/>
            <p:nvPr/>
          </p:nvSpPr>
          <p:spPr>
            <a:xfrm>
              <a:off x="11043919" y="233679"/>
              <a:ext cx="792480" cy="863600"/>
            </a:xfrm>
            <a:custGeom>
              <a:rect b="b" l="l" r="r" t="t"/>
              <a:pathLst>
                <a:path extrusionOk="0" h="863600" w="792479">
                  <a:moveTo>
                    <a:pt x="792479" y="863599"/>
                  </a:moveTo>
                  <a:lnTo>
                    <a:pt x="0" y="863599"/>
                  </a:lnTo>
                  <a:lnTo>
                    <a:pt x="0" y="0"/>
                  </a:lnTo>
                  <a:lnTo>
                    <a:pt x="792479" y="0"/>
                  </a:lnTo>
                  <a:lnTo>
                    <a:pt x="792479" y="863599"/>
                  </a:lnTo>
                  <a:close/>
                </a:path>
              </a:pathLst>
            </a:custGeom>
            <a:solidFill>
              <a:srgbClr val="FFFFFF"/>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44" name="Google Shape;144;p11"/>
            <p:cNvPicPr preferRelativeResize="0"/>
            <p:nvPr/>
          </p:nvPicPr>
          <p:blipFill rotWithShape="1">
            <a:blip r:embed="rId4">
              <a:alphaModFix/>
            </a:blip>
            <a:srcRect b="0" l="0" r="0" t="0"/>
            <a:stretch/>
          </p:blipFill>
          <p:spPr>
            <a:xfrm>
              <a:off x="10636814" y="0"/>
              <a:ext cx="1555185" cy="1452562"/>
            </a:xfrm>
            <a:prstGeom prst="rect">
              <a:avLst/>
            </a:prstGeom>
            <a:noFill/>
            <a:ln>
              <a:noFill/>
            </a:ln>
          </p:spPr>
        </p:pic>
        <p:sp>
          <p:nvSpPr>
            <p:cNvPr id="145" name="Google Shape;145;p11"/>
            <p:cNvSpPr/>
            <p:nvPr/>
          </p:nvSpPr>
          <p:spPr>
            <a:xfrm>
              <a:off x="840455" y="694238"/>
              <a:ext cx="9258935" cy="301625"/>
            </a:xfrm>
            <a:custGeom>
              <a:rect b="b" l="l" r="r" t="t"/>
              <a:pathLst>
                <a:path extrusionOk="0" h="301625" w="9258935">
                  <a:moveTo>
                    <a:pt x="9258583" y="301441"/>
                  </a:moveTo>
                  <a:lnTo>
                    <a:pt x="0" y="301441"/>
                  </a:lnTo>
                  <a:lnTo>
                    <a:pt x="0" y="0"/>
                  </a:lnTo>
                  <a:lnTo>
                    <a:pt x="9258583" y="0"/>
                  </a:lnTo>
                  <a:lnTo>
                    <a:pt x="9258583" y="301441"/>
                  </a:lnTo>
                  <a:close/>
                </a:path>
              </a:pathLst>
            </a:custGeom>
            <a:solidFill>
              <a:srgbClr val="D8D8D8"/>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46" name="Google Shape;146;p11"/>
          <p:cNvSpPr txBox="1"/>
          <p:nvPr>
            <p:ph type="ctrTitle"/>
          </p:nvPr>
        </p:nvSpPr>
        <p:spPr>
          <a:xfrm>
            <a:off x="2002135" y="279756"/>
            <a:ext cx="8187729" cy="758451"/>
          </a:xfrm>
          <a:prstGeom prst="rect">
            <a:avLst/>
          </a:prstGeom>
          <a:noFill/>
          <a:ln>
            <a:noFill/>
          </a:ln>
        </p:spPr>
        <p:txBody>
          <a:bodyPr anchorCtr="0" anchor="t" bIns="0" lIns="0" spcFirstLastPara="1" rIns="0" wrap="square" tIns="12700">
            <a:spAutoFit/>
          </a:bodyPr>
          <a:lstStyle/>
          <a:p>
            <a:pPr indent="0" lvl="0" marL="335915" rtl="0" algn="l">
              <a:lnSpc>
                <a:spcPct val="100000"/>
              </a:lnSpc>
              <a:spcBef>
                <a:spcPts val="0"/>
              </a:spcBef>
              <a:spcAft>
                <a:spcPts val="0"/>
              </a:spcAft>
              <a:buSzPts val="1400"/>
              <a:buNone/>
            </a:pPr>
            <a:r>
              <a:rPr lang="en-US">
                <a:solidFill>
                  <a:srgbClr val="00AD00"/>
                </a:solidFill>
              </a:rPr>
              <a:t>DESCRIPCIÓN DEL PROBLEMA</a:t>
            </a:r>
            <a:endParaRPr/>
          </a:p>
        </p:txBody>
      </p:sp>
      <p:sp>
        <p:nvSpPr>
          <p:cNvPr id="147" name="Google Shape;147;p11"/>
          <p:cNvSpPr txBox="1"/>
          <p:nvPr/>
        </p:nvSpPr>
        <p:spPr>
          <a:xfrm>
            <a:off x="824138" y="1480848"/>
            <a:ext cx="10526395" cy="4937249"/>
          </a:xfrm>
          <a:prstGeom prst="rect">
            <a:avLst/>
          </a:prstGeom>
          <a:noFill/>
          <a:ln>
            <a:noFill/>
          </a:ln>
        </p:spPr>
        <p:txBody>
          <a:bodyPr anchorCtr="0" anchor="t" bIns="0" lIns="0" spcFirstLastPara="1" rIns="0" wrap="square" tIns="12700">
            <a:spAutoFit/>
          </a:bodyPr>
          <a:lstStyle/>
          <a:p>
            <a:pPr indent="0" lvl="0" marL="12700" marR="5080" rtl="0" algn="just">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Identificación de Problemas</a:t>
            </a:r>
            <a:endParaRPr/>
          </a:p>
          <a:p>
            <a:pPr indent="0" lvl="0" marL="12700" marR="5080" rtl="0" algn="just">
              <a:lnSpc>
                <a:spcPct val="100000"/>
              </a:lnSpc>
              <a:spcBef>
                <a:spcPts val="0"/>
              </a:spcBef>
              <a:spcAft>
                <a:spcPts val="0"/>
              </a:spcAft>
              <a:buNone/>
            </a:pPr>
            <a:r>
              <a:t/>
            </a:r>
            <a:endParaRPr b="0" i="0" sz="2000" u="none" cap="none" strike="noStrike">
              <a:solidFill>
                <a:srgbClr val="000000"/>
              </a:solidFill>
              <a:latin typeface="Calibri"/>
              <a:ea typeface="Calibri"/>
              <a:cs typeface="Calibri"/>
              <a:sym typeface="Calibri"/>
            </a:endParaRPr>
          </a:p>
          <a:p>
            <a:pPr indent="0" lvl="0" marL="12700" marR="5080" rtl="0" algn="just">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Durante el análisis del entorno institucional, se identificaron dos problemáticas principales que afectan el desarrollo adecuado de las actividades académicas y tecnológicas dentro de la institución y sus sedes:</a:t>
            </a:r>
            <a:endParaRPr/>
          </a:p>
          <a:p>
            <a:pPr indent="0" lvl="0" marL="12700" marR="5080" rtl="0" algn="just">
              <a:lnSpc>
                <a:spcPct val="100000"/>
              </a:lnSpc>
              <a:spcBef>
                <a:spcPts val="0"/>
              </a:spcBef>
              <a:spcAft>
                <a:spcPts val="0"/>
              </a:spcAft>
              <a:buNone/>
            </a:pPr>
            <a:r>
              <a:t/>
            </a:r>
            <a:endParaRPr b="0" i="0" sz="2000" u="none" cap="none" strike="noStrike">
              <a:solidFill>
                <a:srgbClr val="000000"/>
              </a:solidFill>
              <a:latin typeface="Calibri"/>
              <a:ea typeface="Calibri"/>
              <a:cs typeface="Calibri"/>
              <a:sym typeface="Calibri"/>
            </a:endParaRPr>
          </a:p>
          <a:p>
            <a:pPr indent="0" lvl="0" marL="12700" marR="5080" rtl="0" algn="just">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1. Software desactualizado en los equipos de cómputo:** Muchos de los computadores disponibles para el uso de estudiantes y docentes cuentan con versiones antiguas de programas esenciales como Microsoft Office. Esto limita el acceso a funciones actualizadas, genera incompatibilidad con archivos modernos y afecta la calidad del aprendizaje en competencias digitales.</a:t>
            </a:r>
            <a:endParaRPr/>
          </a:p>
          <a:p>
            <a:pPr indent="0" lvl="0" marL="12700" marR="5080" rtl="0" algn="just">
              <a:lnSpc>
                <a:spcPct val="100000"/>
              </a:lnSpc>
              <a:spcBef>
                <a:spcPts val="0"/>
              </a:spcBef>
              <a:spcAft>
                <a:spcPts val="0"/>
              </a:spcAft>
              <a:buNone/>
            </a:pPr>
            <a:r>
              <a:t/>
            </a:r>
            <a:endParaRPr b="0" i="0" sz="2000" u="none" cap="none" strike="noStrike">
              <a:solidFill>
                <a:srgbClr val="000000"/>
              </a:solidFill>
              <a:latin typeface="Calibri"/>
              <a:ea typeface="Calibri"/>
              <a:cs typeface="Calibri"/>
              <a:sym typeface="Calibri"/>
            </a:endParaRPr>
          </a:p>
          <a:p>
            <a:pPr indent="0" lvl="0" marL="12700" marR="5080" rtl="0" algn="just">
              <a:lnSpc>
                <a:spcPct val="100000"/>
              </a:lnSpc>
              <a:spcBef>
                <a:spcPts val="0"/>
              </a:spcBef>
              <a:spcAft>
                <a:spcPts val="0"/>
              </a:spcAft>
              <a:buNone/>
            </a:pPr>
            <a:r>
              <a:rPr b="0" i="0" lang="en-US" sz="2000" u="none" cap="none" strike="noStrike">
                <a:solidFill>
                  <a:srgbClr val="000000"/>
                </a:solidFill>
                <a:latin typeface="Calibri"/>
                <a:ea typeface="Calibri"/>
                <a:cs typeface="Calibri"/>
                <a:sym typeface="Calibri"/>
              </a:rPr>
              <a:t>2. Inestabilidad en la red de internet institucional:** La conexión a internet dentro de la institución y en sus sedes no es constante ni confiable. Esto provoca interrupciones frecuentes en clases virtuales, demoras en la realización de trabajos en línea y dificultades para acceder a plataformas educativas o herramientas digitales necesarias para el desarrollo de actividades escolares.</a:t>
            </a:r>
            <a:endParaRPr/>
          </a:p>
          <a:p>
            <a:pPr indent="0" lvl="0" marL="12700" marR="5080" rtl="0" algn="just">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12"/>
          <p:cNvSpPr txBox="1"/>
          <p:nvPr/>
        </p:nvSpPr>
        <p:spPr>
          <a:xfrm>
            <a:off x="612994" y="1793821"/>
            <a:ext cx="4437380" cy="45212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2800"/>
              <a:buFont typeface="Arial"/>
              <a:buNone/>
            </a:pPr>
            <a:r>
              <a:rPr b="0" i="0" lang="en-US" sz="2800" u="none" cap="none" strike="noStrike">
                <a:solidFill>
                  <a:srgbClr val="000000"/>
                </a:solidFill>
                <a:latin typeface="Calibri"/>
                <a:ea typeface="Calibri"/>
                <a:cs typeface="Calibri"/>
                <a:sym typeface="Calibri"/>
              </a:rPr>
              <a:t>Incluya evidencias fotográficas</a:t>
            </a:r>
            <a:endParaRPr b="0" i="0" sz="2800" u="none" cap="none" strike="noStrike">
              <a:solidFill>
                <a:srgbClr val="000000"/>
              </a:solidFill>
              <a:latin typeface="Calibri"/>
              <a:ea typeface="Calibri"/>
              <a:cs typeface="Calibri"/>
              <a:sym typeface="Calibri"/>
            </a:endParaRPr>
          </a:p>
        </p:txBody>
      </p:sp>
      <p:sp>
        <p:nvSpPr>
          <p:cNvPr id="153" name="Google Shape;153;p12"/>
          <p:cNvSpPr txBox="1"/>
          <p:nvPr>
            <p:ph type="ctrTitle"/>
          </p:nvPr>
        </p:nvSpPr>
        <p:spPr>
          <a:xfrm>
            <a:off x="2002135" y="279756"/>
            <a:ext cx="8187729" cy="758451"/>
          </a:xfrm>
          <a:prstGeom prst="rect">
            <a:avLst/>
          </a:prstGeom>
          <a:noFill/>
          <a:ln>
            <a:noFill/>
          </a:ln>
        </p:spPr>
        <p:txBody>
          <a:bodyPr anchorCtr="0" anchor="t" bIns="0" lIns="0" spcFirstLastPara="1" rIns="0" wrap="square" tIns="12700">
            <a:spAutoFit/>
          </a:bodyPr>
          <a:lstStyle/>
          <a:p>
            <a:pPr indent="0" lvl="0" marL="12700" rtl="0" algn="l">
              <a:lnSpc>
                <a:spcPct val="100000"/>
              </a:lnSpc>
              <a:spcBef>
                <a:spcPts val="0"/>
              </a:spcBef>
              <a:spcAft>
                <a:spcPts val="0"/>
              </a:spcAft>
              <a:buSzPts val="1400"/>
              <a:buNone/>
            </a:pPr>
            <a:r>
              <a:rPr lang="en-US"/>
              <a:t>EVIDENCIAS FASE DIAGNÓSTICO</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57" name="Shape 157"/>
        <p:cNvGrpSpPr/>
        <p:nvPr/>
      </p:nvGrpSpPr>
      <p:grpSpPr>
        <a:xfrm>
          <a:off x="0" y="0"/>
          <a:ext cx="0" cy="0"/>
          <a:chOff x="0" y="0"/>
          <a:chExt cx="0" cy="0"/>
        </a:xfrm>
      </p:grpSpPr>
      <p:grpSp>
        <p:nvGrpSpPr>
          <p:cNvPr id="158" name="Google Shape;158;p13"/>
          <p:cNvGrpSpPr/>
          <p:nvPr/>
        </p:nvGrpSpPr>
        <p:grpSpPr>
          <a:xfrm>
            <a:off x="0" y="0"/>
            <a:ext cx="12192000" cy="6858000"/>
            <a:chOff x="0" y="0"/>
            <a:chExt cx="12192000" cy="6858000"/>
          </a:xfrm>
        </p:grpSpPr>
        <p:pic>
          <p:nvPicPr>
            <p:cNvPr id="159" name="Google Shape;159;p13"/>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160" name="Google Shape;160;p13"/>
            <p:cNvPicPr preferRelativeResize="0"/>
            <p:nvPr/>
          </p:nvPicPr>
          <p:blipFill rotWithShape="1">
            <a:blip r:embed="rId4">
              <a:alphaModFix/>
            </a:blip>
            <a:srcRect b="0" l="0" r="0" t="0"/>
            <a:stretch/>
          </p:blipFill>
          <p:spPr>
            <a:xfrm>
              <a:off x="10629265" y="1"/>
              <a:ext cx="1562734" cy="1425717"/>
            </a:xfrm>
            <a:prstGeom prst="rect">
              <a:avLst/>
            </a:prstGeom>
            <a:noFill/>
            <a:ln>
              <a:noFill/>
            </a:ln>
          </p:spPr>
        </p:pic>
        <p:sp>
          <p:nvSpPr>
            <p:cNvPr id="161" name="Google Shape;161;p13"/>
            <p:cNvSpPr/>
            <p:nvPr/>
          </p:nvSpPr>
          <p:spPr>
            <a:xfrm>
              <a:off x="0" y="0"/>
              <a:ext cx="10629265" cy="1426210"/>
            </a:xfrm>
            <a:custGeom>
              <a:rect b="b" l="l" r="r" t="t"/>
              <a:pathLst>
                <a:path extrusionOk="0" h="1426210" w="10629265">
                  <a:moveTo>
                    <a:pt x="10629264" y="1425717"/>
                  </a:moveTo>
                  <a:lnTo>
                    <a:pt x="0" y="1425717"/>
                  </a:lnTo>
                  <a:lnTo>
                    <a:pt x="0" y="0"/>
                  </a:lnTo>
                  <a:lnTo>
                    <a:pt x="10629264" y="0"/>
                  </a:lnTo>
                  <a:lnTo>
                    <a:pt x="10629264" y="1425717"/>
                  </a:lnTo>
                  <a:close/>
                </a:path>
              </a:pathLst>
            </a:custGeom>
            <a:solidFill>
              <a:srgbClr val="00AD0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62" name="Google Shape;162;p13"/>
          <p:cNvSpPr txBox="1"/>
          <p:nvPr/>
        </p:nvSpPr>
        <p:spPr>
          <a:xfrm>
            <a:off x="576287" y="1673028"/>
            <a:ext cx="10937875" cy="3865879"/>
          </a:xfrm>
          <a:prstGeom prst="rect">
            <a:avLst/>
          </a:prstGeom>
          <a:noFill/>
          <a:ln>
            <a:noFill/>
          </a:ln>
        </p:spPr>
        <p:txBody>
          <a:bodyPr anchorCtr="0" anchor="t" bIns="0" lIns="0" spcFirstLastPara="1" rIns="0" wrap="square" tIns="12700">
            <a:spAutoFit/>
          </a:bodyPr>
          <a:lstStyle/>
          <a:p>
            <a:pPr indent="0" lvl="0" marL="104775" marR="5080" rtl="0" algn="l">
              <a:lnSpc>
                <a:spcPct val="100000"/>
              </a:lnSpc>
              <a:spcBef>
                <a:spcPts val="0"/>
              </a:spcBef>
              <a:spcAft>
                <a:spcPts val="0"/>
              </a:spcAft>
              <a:buClr>
                <a:srgbClr val="000000"/>
              </a:buClr>
              <a:buSzPts val="2800"/>
              <a:buFont typeface="Arial"/>
              <a:buNone/>
            </a:pPr>
            <a:r>
              <a:rPr b="0" i="0" lang="en-US" sz="2800" u="none" cap="none" strike="noStrike">
                <a:solidFill>
                  <a:srgbClr val="000000"/>
                </a:solidFill>
                <a:latin typeface="Calibri"/>
                <a:ea typeface="Calibri"/>
                <a:cs typeface="Calibri"/>
                <a:sym typeface="Calibri"/>
              </a:rPr>
              <a:t>Indique las actividades que realizó de manera secuencial para realizar su proyecto/producto/servicio, hasta la entrega del producto final.</a:t>
            </a:r>
            <a:endParaRPr b="0" i="0" sz="2800" u="none" cap="none" strike="noStrike">
              <a:solidFill>
                <a:srgbClr val="000000"/>
              </a:solidFill>
              <a:latin typeface="Calibri"/>
              <a:ea typeface="Calibri"/>
              <a:cs typeface="Calibri"/>
              <a:sym typeface="Calibri"/>
            </a:endParaRPr>
          </a:p>
          <a:p>
            <a:pPr indent="-549275" lvl="0" marL="561975" marR="0" rtl="0" algn="l">
              <a:lnSpc>
                <a:spcPct val="100000"/>
              </a:lnSpc>
              <a:spcBef>
                <a:spcPts val="3359"/>
              </a:spcBef>
              <a:spcAft>
                <a:spcPts val="0"/>
              </a:spcAft>
              <a:buClr>
                <a:srgbClr val="000000"/>
              </a:buClr>
              <a:buSzPts val="2800"/>
              <a:buFont typeface="Calibri"/>
              <a:buAutoNum type="arabicPeriod"/>
            </a:pPr>
            <a:r>
              <a:rPr b="0" i="0" lang="en-US" sz="2800" u="none" cap="none" strike="noStrike">
                <a:solidFill>
                  <a:srgbClr val="000000"/>
                </a:solidFill>
                <a:latin typeface="Calibri"/>
                <a:ea typeface="Calibri"/>
                <a:cs typeface="Calibri"/>
                <a:sym typeface="Calibri"/>
              </a:rPr>
              <a:t>Propuesta de proyecto inicial.</a:t>
            </a:r>
            <a:endParaRPr b="0" i="0" sz="2800" u="none" cap="none" strike="noStrike">
              <a:solidFill>
                <a:srgbClr val="000000"/>
              </a:solidFill>
              <a:latin typeface="Calibri"/>
              <a:ea typeface="Calibri"/>
              <a:cs typeface="Calibri"/>
              <a:sym typeface="Calibri"/>
            </a:endParaRPr>
          </a:p>
          <a:p>
            <a:pPr indent="-549275" lvl="0" marL="561975" marR="0" rtl="0" algn="l">
              <a:lnSpc>
                <a:spcPct val="100000"/>
              </a:lnSpc>
              <a:spcBef>
                <a:spcPts val="0"/>
              </a:spcBef>
              <a:spcAft>
                <a:spcPts val="0"/>
              </a:spcAft>
              <a:buClr>
                <a:srgbClr val="000000"/>
              </a:buClr>
              <a:buSzPts val="2800"/>
              <a:buFont typeface="Calibri"/>
              <a:buAutoNum type="arabicPeriod"/>
            </a:pPr>
            <a:r>
              <a:rPr b="0" i="0" lang="en-US" sz="2800" u="none" cap="none" strike="noStrike">
                <a:solidFill>
                  <a:srgbClr val="000000"/>
                </a:solidFill>
                <a:latin typeface="Calibri"/>
                <a:ea typeface="Calibri"/>
                <a:cs typeface="Calibri"/>
                <a:sym typeface="Calibri"/>
              </a:rPr>
              <a:t>Recopilación de datos técnicos.</a:t>
            </a:r>
            <a:endParaRPr b="0" i="0" sz="2800" u="none" cap="none" strike="noStrike">
              <a:solidFill>
                <a:srgbClr val="000000"/>
              </a:solidFill>
              <a:latin typeface="Calibri"/>
              <a:ea typeface="Calibri"/>
              <a:cs typeface="Calibri"/>
              <a:sym typeface="Calibri"/>
            </a:endParaRPr>
          </a:p>
          <a:p>
            <a:pPr indent="-549275" lvl="0" marL="561975" marR="0" rtl="0" algn="l">
              <a:lnSpc>
                <a:spcPct val="100000"/>
              </a:lnSpc>
              <a:spcBef>
                <a:spcPts val="0"/>
              </a:spcBef>
              <a:spcAft>
                <a:spcPts val="0"/>
              </a:spcAft>
              <a:buClr>
                <a:srgbClr val="000000"/>
              </a:buClr>
              <a:buSzPts val="2800"/>
              <a:buFont typeface="Calibri"/>
              <a:buAutoNum type="arabicPeriod"/>
            </a:pPr>
            <a:r>
              <a:rPr b="0" i="0" lang="en-US" sz="2800" u="none" cap="none" strike="noStrike">
                <a:solidFill>
                  <a:srgbClr val="000000"/>
                </a:solidFill>
                <a:latin typeface="Calibri"/>
                <a:ea typeface="Calibri"/>
                <a:cs typeface="Calibri"/>
                <a:sym typeface="Calibri"/>
              </a:rPr>
              <a:t>Estado del arte.</a:t>
            </a:r>
            <a:endParaRPr b="0" i="0" sz="2800" u="none" cap="none" strike="noStrike">
              <a:solidFill>
                <a:srgbClr val="000000"/>
              </a:solidFill>
              <a:latin typeface="Calibri"/>
              <a:ea typeface="Calibri"/>
              <a:cs typeface="Calibri"/>
              <a:sym typeface="Calibri"/>
            </a:endParaRPr>
          </a:p>
          <a:p>
            <a:pPr indent="-549275" lvl="0" marL="561975" marR="0" rtl="0" algn="l">
              <a:lnSpc>
                <a:spcPct val="100000"/>
              </a:lnSpc>
              <a:spcBef>
                <a:spcPts val="0"/>
              </a:spcBef>
              <a:spcAft>
                <a:spcPts val="0"/>
              </a:spcAft>
              <a:buClr>
                <a:srgbClr val="000000"/>
              </a:buClr>
              <a:buSzPts val="2800"/>
              <a:buFont typeface="Calibri"/>
              <a:buAutoNum type="arabicPeriod"/>
            </a:pPr>
            <a:r>
              <a:rPr b="0" i="0" lang="en-US" sz="2800" u="none" cap="none" strike="noStrike">
                <a:solidFill>
                  <a:srgbClr val="000000"/>
                </a:solidFill>
                <a:latin typeface="Calibri"/>
                <a:ea typeface="Calibri"/>
                <a:cs typeface="Calibri"/>
                <a:sym typeface="Calibri"/>
              </a:rPr>
              <a:t>Adecuación de elementos y posibles.</a:t>
            </a:r>
            <a:endParaRPr b="0" i="0" sz="2800" u="none" cap="none" strike="noStrike">
              <a:solidFill>
                <a:srgbClr val="000000"/>
              </a:solidFill>
              <a:latin typeface="Calibri"/>
              <a:ea typeface="Calibri"/>
              <a:cs typeface="Calibri"/>
              <a:sym typeface="Calibri"/>
            </a:endParaRPr>
          </a:p>
          <a:p>
            <a:pPr indent="0" lvl="0" marL="377190" marR="0" rtl="0" algn="l">
              <a:lnSpc>
                <a:spcPct val="100000"/>
              </a:lnSpc>
              <a:spcBef>
                <a:spcPts val="3359"/>
              </a:spcBef>
              <a:spcAft>
                <a:spcPts val="0"/>
              </a:spcAft>
              <a:buClr>
                <a:srgbClr val="000000"/>
              </a:buClr>
              <a:buSzPts val="2800"/>
              <a:buFont typeface="Arial"/>
              <a:buNone/>
            </a:pPr>
            <a:r>
              <a:rPr b="0" i="0" lang="en-US" sz="2800" u="none" cap="none" strike="noStrike">
                <a:solidFill>
                  <a:srgbClr val="000000"/>
                </a:solidFill>
                <a:latin typeface="Calibri"/>
                <a:ea typeface="Calibri"/>
                <a:cs typeface="Calibri"/>
                <a:sym typeface="Calibri"/>
              </a:rPr>
              <a:t>ESTA INFORMACIÓN PUEDE SER PRESENTADA EN DIAGRAMA DE FLUJO</a:t>
            </a:r>
            <a:endParaRPr b="0" i="0" sz="2800" u="none" cap="none" strike="noStrike">
              <a:solidFill>
                <a:srgbClr val="000000"/>
              </a:solidFill>
              <a:latin typeface="Calibri"/>
              <a:ea typeface="Calibri"/>
              <a:cs typeface="Calibri"/>
              <a:sym typeface="Calibri"/>
            </a:endParaRPr>
          </a:p>
        </p:txBody>
      </p:sp>
      <p:sp>
        <p:nvSpPr>
          <p:cNvPr id="163" name="Google Shape;163;p13"/>
          <p:cNvSpPr txBox="1"/>
          <p:nvPr>
            <p:ph type="title"/>
          </p:nvPr>
        </p:nvSpPr>
        <p:spPr>
          <a:xfrm>
            <a:off x="359661" y="11176"/>
            <a:ext cx="9784860" cy="1295397"/>
          </a:xfrm>
          <a:prstGeom prst="rect">
            <a:avLst/>
          </a:prstGeom>
          <a:noFill/>
          <a:ln>
            <a:noFill/>
          </a:ln>
        </p:spPr>
        <p:txBody>
          <a:bodyPr anchorCtr="0" anchor="t" bIns="0" lIns="0" spcFirstLastPara="1" rIns="0" wrap="square" tIns="282800">
            <a:spAutoFit/>
          </a:bodyPr>
          <a:lstStyle/>
          <a:p>
            <a:pPr indent="0" lvl="0" marL="2355215" rtl="0" algn="l">
              <a:lnSpc>
                <a:spcPct val="100000"/>
              </a:lnSpc>
              <a:spcBef>
                <a:spcPts val="0"/>
              </a:spcBef>
              <a:spcAft>
                <a:spcPts val="0"/>
              </a:spcAft>
              <a:buSzPts val="1400"/>
              <a:buNone/>
            </a:pPr>
            <a:r>
              <a:rPr lang="en-US"/>
              <a:t>EJECUCIÓN DEL PROYECTO</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14"/>
          <p:cNvSpPr txBox="1"/>
          <p:nvPr/>
        </p:nvSpPr>
        <p:spPr>
          <a:xfrm>
            <a:off x="668447" y="1956058"/>
            <a:ext cx="7163434" cy="45212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2800"/>
              <a:buFont typeface="Arial"/>
              <a:buNone/>
            </a:pPr>
            <a:r>
              <a:rPr b="0" i="0" lang="en-US" sz="2800" u="none" cap="none" strike="noStrike">
                <a:solidFill>
                  <a:srgbClr val="000000"/>
                </a:solidFill>
                <a:latin typeface="Calibri"/>
                <a:ea typeface="Calibri"/>
                <a:cs typeface="Calibri"/>
                <a:sym typeface="Calibri"/>
              </a:rPr>
              <a:t>Anexar tabla de listado materiales y presupuesto.</a:t>
            </a:r>
            <a:endParaRPr b="0" i="0" sz="2800" u="none" cap="none" strike="noStrike">
              <a:solidFill>
                <a:srgbClr val="000000"/>
              </a:solidFill>
              <a:latin typeface="Calibri"/>
              <a:ea typeface="Calibri"/>
              <a:cs typeface="Calibri"/>
              <a:sym typeface="Calibri"/>
            </a:endParaRPr>
          </a:p>
        </p:txBody>
      </p:sp>
      <p:sp>
        <p:nvSpPr>
          <p:cNvPr id="169" name="Google Shape;169;p14"/>
          <p:cNvSpPr txBox="1"/>
          <p:nvPr>
            <p:ph type="ctrTitle"/>
          </p:nvPr>
        </p:nvSpPr>
        <p:spPr>
          <a:xfrm>
            <a:off x="2002135" y="279756"/>
            <a:ext cx="8187729" cy="758451"/>
          </a:xfrm>
          <a:prstGeom prst="rect">
            <a:avLst/>
          </a:prstGeom>
          <a:noFill/>
          <a:ln>
            <a:noFill/>
          </a:ln>
        </p:spPr>
        <p:txBody>
          <a:bodyPr anchorCtr="0" anchor="t" bIns="0" lIns="0" spcFirstLastPara="1" rIns="0" wrap="square" tIns="12700">
            <a:spAutoFit/>
          </a:bodyPr>
          <a:lstStyle/>
          <a:p>
            <a:pPr indent="0" lvl="0" marL="1096645" rtl="0" algn="l">
              <a:lnSpc>
                <a:spcPct val="100000"/>
              </a:lnSpc>
              <a:spcBef>
                <a:spcPts val="0"/>
              </a:spcBef>
              <a:spcAft>
                <a:spcPts val="0"/>
              </a:spcAft>
              <a:buSzPts val="1400"/>
              <a:buNone/>
            </a:pPr>
            <a:r>
              <a:rPr lang="en-US"/>
              <a:t>GASTOS DEL PROYECTO</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15"/>
          <p:cNvSpPr txBox="1"/>
          <p:nvPr/>
        </p:nvSpPr>
        <p:spPr>
          <a:xfrm>
            <a:off x="668448" y="1956056"/>
            <a:ext cx="10845800" cy="878840"/>
          </a:xfrm>
          <a:prstGeom prst="rect">
            <a:avLst/>
          </a:prstGeom>
          <a:noFill/>
          <a:ln>
            <a:noFill/>
          </a:ln>
        </p:spPr>
        <p:txBody>
          <a:bodyPr anchorCtr="0" anchor="t" bIns="0" lIns="0" spcFirstLastPara="1" rIns="0" wrap="square" tIns="12700">
            <a:spAutoFit/>
          </a:bodyPr>
          <a:lstStyle/>
          <a:p>
            <a:pPr indent="0" lvl="0" marL="12700" marR="5080" rtl="0" algn="l">
              <a:lnSpc>
                <a:spcPct val="100000"/>
              </a:lnSpc>
              <a:spcBef>
                <a:spcPts val="0"/>
              </a:spcBef>
              <a:spcAft>
                <a:spcPts val="0"/>
              </a:spcAft>
              <a:buClr>
                <a:srgbClr val="000000"/>
              </a:buClr>
              <a:buSzPts val="2800"/>
              <a:buFont typeface="Arial"/>
              <a:buNone/>
            </a:pPr>
            <a:r>
              <a:rPr b="0" i="0" lang="en-US" sz="2800" u="none" cap="none" strike="noStrike">
                <a:solidFill>
                  <a:srgbClr val="000000"/>
                </a:solidFill>
                <a:latin typeface="Calibri"/>
                <a:ea typeface="Calibri"/>
                <a:cs typeface="Calibri"/>
                <a:sym typeface="Calibri"/>
              </a:rPr>
              <a:t>Incluir	aquí	cotizaciones	y	mano	de	obra	externa,	así	como	material fotográfico donde se evidencie el avance del proyecto.</a:t>
            </a:r>
            <a:endParaRPr b="0" i="0" sz="2800" u="none" cap="none" strike="noStrike">
              <a:solidFill>
                <a:srgbClr val="000000"/>
              </a:solidFill>
              <a:latin typeface="Calibri"/>
              <a:ea typeface="Calibri"/>
              <a:cs typeface="Calibri"/>
              <a:sym typeface="Calibri"/>
            </a:endParaRPr>
          </a:p>
        </p:txBody>
      </p:sp>
      <p:sp>
        <p:nvSpPr>
          <p:cNvPr id="175" name="Google Shape;175;p15"/>
          <p:cNvSpPr txBox="1"/>
          <p:nvPr>
            <p:ph type="ctrTitle"/>
          </p:nvPr>
        </p:nvSpPr>
        <p:spPr>
          <a:xfrm>
            <a:off x="2002135" y="279756"/>
            <a:ext cx="8187729" cy="758451"/>
          </a:xfrm>
          <a:prstGeom prst="rect">
            <a:avLst/>
          </a:prstGeom>
          <a:noFill/>
          <a:ln>
            <a:noFill/>
          </a:ln>
        </p:spPr>
        <p:txBody>
          <a:bodyPr anchorCtr="0" anchor="t" bIns="0" lIns="0" spcFirstLastPara="1" rIns="0" wrap="square" tIns="12700">
            <a:spAutoFit/>
          </a:bodyPr>
          <a:lstStyle/>
          <a:p>
            <a:pPr indent="0" lvl="0" marL="407034" rtl="0" algn="l">
              <a:lnSpc>
                <a:spcPct val="100000"/>
              </a:lnSpc>
              <a:spcBef>
                <a:spcPts val="0"/>
              </a:spcBef>
              <a:spcAft>
                <a:spcPts val="0"/>
              </a:spcAft>
              <a:buSzPts val="1400"/>
              <a:buNone/>
            </a:pPr>
            <a:r>
              <a:rPr lang="en-US"/>
              <a:t>EVIDENCIAS FASE EJECUCIÓN</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16"/>
          <p:cNvSpPr txBox="1"/>
          <p:nvPr/>
        </p:nvSpPr>
        <p:spPr>
          <a:xfrm>
            <a:off x="519592" y="2043118"/>
            <a:ext cx="11146790" cy="878840"/>
          </a:xfrm>
          <a:prstGeom prst="rect">
            <a:avLst/>
          </a:prstGeom>
          <a:noFill/>
          <a:ln>
            <a:noFill/>
          </a:ln>
        </p:spPr>
        <p:txBody>
          <a:bodyPr anchorCtr="0" anchor="t" bIns="0" lIns="0" spcFirstLastPara="1" rIns="0" wrap="square" tIns="12700">
            <a:spAutoFit/>
          </a:bodyPr>
          <a:lstStyle/>
          <a:p>
            <a:pPr indent="0" lvl="0" marL="12700" marR="5080" rtl="0" algn="l">
              <a:lnSpc>
                <a:spcPct val="100000"/>
              </a:lnSpc>
              <a:spcBef>
                <a:spcPts val="0"/>
              </a:spcBef>
              <a:spcAft>
                <a:spcPts val="0"/>
              </a:spcAft>
              <a:buClr>
                <a:srgbClr val="000000"/>
              </a:buClr>
              <a:buSzPts val="2800"/>
              <a:buFont typeface="Arial"/>
              <a:buNone/>
            </a:pPr>
            <a:r>
              <a:rPr b="0" i="0" lang="en-US" sz="2800" u="none" cap="none" strike="noStrike">
                <a:solidFill>
                  <a:srgbClr val="000000"/>
                </a:solidFill>
                <a:latin typeface="Calibri"/>
                <a:ea typeface="Calibri"/>
                <a:cs typeface="Calibri"/>
                <a:sym typeface="Calibri"/>
              </a:rPr>
              <a:t>Indique el estado en el que entrega las actividades/productos/servicios a la Institución Educativa o Empresa.</a:t>
            </a:r>
            <a:endParaRPr b="0" i="0" sz="2800" u="none" cap="none" strike="noStrike">
              <a:solidFill>
                <a:srgbClr val="000000"/>
              </a:solidFill>
              <a:latin typeface="Calibri"/>
              <a:ea typeface="Calibri"/>
              <a:cs typeface="Calibri"/>
              <a:sym typeface="Calibri"/>
            </a:endParaRPr>
          </a:p>
        </p:txBody>
      </p:sp>
      <p:sp>
        <p:nvSpPr>
          <p:cNvPr id="181" name="Google Shape;181;p16"/>
          <p:cNvSpPr txBox="1"/>
          <p:nvPr>
            <p:ph type="ctrTitle"/>
          </p:nvPr>
        </p:nvSpPr>
        <p:spPr>
          <a:xfrm>
            <a:off x="2002135" y="279756"/>
            <a:ext cx="8187729" cy="758451"/>
          </a:xfrm>
          <a:prstGeom prst="rect">
            <a:avLst/>
          </a:prstGeom>
          <a:noFill/>
          <a:ln>
            <a:noFill/>
          </a:ln>
        </p:spPr>
        <p:txBody>
          <a:bodyPr anchorCtr="0" anchor="t" bIns="0" lIns="0" spcFirstLastPara="1" rIns="0" wrap="square" tIns="12700">
            <a:spAutoFit/>
          </a:bodyPr>
          <a:lstStyle/>
          <a:p>
            <a:pPr indent="0" lvl="0" marL="2423160" rtl="0" algn="l">
              <a:lnSpc>
                <a:spcPct val="100000"/>
              </a:lnSpc>
              <a:spcBef>
                <a:spcPts val="0"/>
              </a:spcBef>
              <a:spcAft>
                <a:spcPts val="0"/>
              </a:spcAft>
              <a:buSzPts val="1400"/>
              <a:buNone/>
            </a:pPr>
            <a:r>
              <a:rPr lang="en-US"/>
              <a:t>RESULTADOS</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7"/>
          <p:cNvSpPr txBox="1"/>
          <p:nvPr/>
        </p:nvSpPr>
        <p:spPr>
          <a:xfrm>
            <a:off x="668448" y="1934285"/>
            <a:ext cx="6854190" cy="45212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2800"/>
              <a:buFont typeface="Arial"/>
              <a:buNone/>
            </a:pPr>
            <a:r>
              <a:rPr b="0" i="0" lang="en-US" sz="2800" u="none" cap="none" strike="noStrike">
                <a:solidFill>
                  <a:srgbClr val="000000"/>
                </a:solidFill>
                <a:latin typeface="Calibri"/>
                <a:ea typeface="Calibri"/>
                <a:cs typeface="Calibri"/>
                <a:sym typeface="Calibri"/>
              </a:rPr>
              <a:t>Incluir aquí evidencias de entrega del proyecto.</a:t>
            </a:r>
            <a:endParaRPr b="0" i="0" sz="2800" u="none" cap="none" strike="noStrike">
              <a:solidFill>
                <a:srgbClr val="000000"/>
              </a:solidFill>
              <a:latin typeface="Calibri"/>
              <a:ea typeface="Calibri"/>
              <a:cs typeface="Calibri"/>
              <a:sym typeface="Calibri"/>
            </a:endParaRPr>
          </a:p>
        </p:txBody>
      </p:sp>
      <p:sp>
        <p:nvSpPr>
          <p:cNvPr id="187" name="Google Shape;187;p17"/>
          <p:cNvSpPr txBox="1"/>
          <p:nvPr>
            <p:ph type="ctrTitle"/>
          </p:nvPr>
        </p:nvSpPr>
        <p:spPr>
          <a:xfrm>
            <a:off x="2002135" y="279756"/>
            <a:ext cx="8187729" cy="758451"/>
          </a:xfrm>
          <a:prstGeom prst="rect">
            <a:avLst/>
          </a:prstGeom>
          <a:noFill/>
          <a:ln>
            <a:noFill/>
          </a:ln>
        </p:spPr>
        <p:txBody>
          <a:bodyPr anchorCtr="0" anchor="t" bIns="0" lIns="0" spcFirstLastPara="1" rIns="0" wrap="square" tIns="12700">
            <a:spAutoFit/>
          </a:bodyPr>
          <a:lstStyle/>
          <a:p>
            <a:pPr indent="0" lvl="0" marL="145415" rtl="0" algn="l">
              <a:lnSpc>
                <a:spcPct val="100000"/>
              </a:lnSpc>
              <a:spcBef>
                <a:spcPts val="0"/>
              </a:spcBef>
              <a:spcAft>
                <a:spcPts val="0"/>
              </a:spcAft>
              <a:buSzPts val="1400"/>
              <a:buNone/>
            </a:pPr>
            <a:r>
              <a:rPr lang="en-US"/>
              <a:t>EVIDENCIAS FASE RESULTADOS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18"/>
          <p:cNvSpPr txBox="1"/>
          <p:nvPr/>
        </p:nvSpPr>
        <p:spPr>
          <a:xfrm>
            <a:off x="383035" y="2022730"/>
            <a:ext cx="11403965" cy="45212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2800"/>
              <a:buFont typeface="Arial"/>
              <a:buNone/>
            </a:pPr>
            <a:r>
              <a:rPr b="0" i="0" lang="en-US" sz="2800" u="none" cap="none" strike="noStrike">
                <a:solidFill>
                  <a:srgbClr val="000000"/>
                </a:solidFill>
                <a:latin typeface="Calibri"/>
                <a:ea typeface="Calibri"/>
                <a:cs typeface="Calibri"/>
                <a:sym typeface="Calibri"/>
              </a:rPr>
              <a:t>Identificar	los aspectos mas relevantes de la realización de la etapa productiva</a:t>
            </a:r>
            <a:endParaRPr b="0" i="0" sz="2800" u="none" cap="none" strike="noStrike">
              <a:solidFill>
                <a:srgbClr val="000000"/>
              </a:solidFill>
              <a:latin typeface="Calibri"/>
              <a:ea typeface="Calibri"/>
              <a:cs typeface="Calibri"/>
              <a:sym typeface="Calibri"/>
            </a:endParaRPr>
          </a:p>
        </p:txBody>
      </p:sp>
      <p:sp>
        <p:nvSpPr>
          <p:cNvPr id="193" name="Google Shape;193;p18"/>
          <p:cNvSpPr txBox="1"/>
          <p:nvPr>
            <p:ph type="ctrTitle"/>
          </p:nvPr>
        </p:nvSpPr>
        <p:spPr>
          <a:xfrm>
            <a:off x="2002135" y="279756"/>
            <a:ext cx="8187729" cy="758451"/>
          </a:xfrm>
          <a:prstGeom prst="rect">
            <a:avLst/>
          </a:prstGeom>
          <a:noFill/>
          <a:ln>
            <a:noFill/>
          </a:ln>
        </p:spPr>
        <p:txBody>
          <a:bodyPr anchorCtr="0" anchor="t" bIns="0" lIns="0" spcFirstLastPara="1" rIns="0" wrap="square" tIns="12700">
            <a:spAutoFit/>
          </a:bodyPr>
          <a:lstStyle/>
          <a:p>
            <a:pPr indent="0" lvl="0" marL="2111375" rtl="0" algn="l">
              <a:lnSpc>
                <a:spcPct val="100000"/>
              </a:lnSpc>
              <a:spcBef>
                <a:spcPts val="0"/>
              </a:spcBef>
              <a:spcAft>
                <a:spcPts val="0"/>
              </a:spcAft>
              <a:buSzPts val="1400"/>
              <a:buNone/>
            </a:pPr>
            <a:r>
              <a:rPr lang="en-US"/>
              <a:t>CONCLUSIONES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53" name="Shape 53"/>
        <p:cNvGrpSpPr/>
        <p:nvPr/>
      </p:nvGrpSpPr>
      <p:grpSpPr>
        <a:xfrm>
          <a:off x="0" y="0"/>
          <a:ext cx="0" cy="0"/>
          <a:chOff x="0" y="0"/>
          <a:chExt cx="0" cy="0"/>
        </a:xfrm>
      </p:grpSpPr>
      <p:sp>
        <p:nvSpPr>
          <p:cNvPr id="54" name="Google Shape;54;p2"/>
          <p:cNvSpPr/>
          <p:nvPr/>
        </p:nvSpPr>
        <p:spPr>
          <a:xfrm>
            <a:off x="11801967" y="134061"/>
            <a:ext cx="274955" cy="152400"/>
          </a:xfrm>
          <a:custGeom>
            <a:rect b="b" l="l" r="r" t="t"/>
            <a:pathLst>
              <a:path extrusionOk="0" h="152400" w="274954">
                <a:moveTo>
                  <a:pt x="274447" y="152377"/>
                </a:moveTo>
                <a:lnTo>
                  <a:pt x="0" y="152377"/>
                </a:lnTo>
                <a:lnTo>
                  <a:pt x="0" y="0"/>
                </a:lnTo>
                <a:lnTo>
                  <a:pt x="274447" y="0"/>
                </a:lnTo>
                <a:lnTo>
                  <a:pt x="274447" y="152377"/>
                </a:lnTo>
                <a:close/>
              </a:path>
            </a:pathLst>
          </a:custGeom>
          <a:solidFill>
            <a:srgbClr val="E6E7E7"/>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2"/>
          <p:cNvSpPr txBox="1"/>
          <p:nvPr/>
        </p:nvSpPr>
        <p:spPr>
          <a:xfrm rot="-5400000">
            <a:off x="11913029" y="174308"/>
            <a:ext cx="71120" cy="142240"/>
          </a:xfrm>
          <a:prstGeom prst="rect">
            <a:avLst/>
          </a:prstGeom>
          <a:noFill/>
          <a:ln>
            <a:noFill/>
          </a:ln>
        </p:spPr>
        <p:txBody>
          <a:bodyPr anchorCtr="0" anchor="t" bIns="0" lIns="0" spcFirstLastPara="1" rIns="0" wrap="square" tIns="0">
            <a:spAutoFit/>
          </a:bodyPr>
          <a:lstStyle/>
          <a:p>
            <a:pPr indent="0" lvl="0" marL="0" marR="0" rtl="0" algn="l">
              <a:lnSpc>
                <a:spcPct val="110500"/>
              </a:lnSpc>
              <a:spcBef>
                <a:spcPts val="0"/>
              </a:spcBef>
              <a:spcAft>
                <a:spcPts val="0"/>
              </a:spcAft>
              <a:buClr>
                <a:srgbClr val="000000"/>
              </a:buClr>
              <a:buSzPts val="1000"/>
              <a:buFont typeface="Arial"/>
              <a:buNone/>
            </a:pPr>
            <a:r>
              <a:rPr b="0" i="0" lang="en-US" sz="1000" u="none" cap="none" strike="noStrike">
                <a:solidFill>
                  <a:srgbClr val="BDBEBE"/>
                </a:solidFill>
                <a:latin typeface="Arial"/>
                <a:ea typeface="Arial"/>
                <a:cs typeface="Arial"/>
                <a:sym typeface="Arial"/>
              </a:rPr>
              <a:t>7</a:t>
            </a:r>
            <a:endParaRPr b="0" i="0" sz="1000" u="none" cap="none" strike="noStrike">
              <a:solidFill>
                <a:srgbClr val="000000"/>
              </a:solidFill>
              <a:latin typeface="Arial"/>
              <a:ea typeface="Arial"/>
              <a:cs typeface="Arial"/>
              <a:sym typeface="Arial"/>
            </a:endParaRPr>
          </a:p>
        </p:txBody>
      </p:sp>
      <p:pic>
        <p:nvPicPr>
          <p:cNvPr id="56" name="Google Shape;56;p2"/>
          <p:cNvPicPr preferRelativeResize="0"/>
          <p:nvPr/>
        </p:nvPicPr>
        <p:blipFill rotWithShape="1">
          <a:blip r:embed="rId3">
            <a:alphaModFix/>
          </a:blip>
          <a:srcRect b="0" l="0" r="0" t="0"/>
          <a:stretch/>
        </p:blipFill>
        <p:spPr>
          <a:xfrm>
            <a:off x="0" y="292"/>
            <a:ext cx="12191999" cy="6857415"/>
          </a:xfrm>
          <a:prstGeom prst="rect">
            <a:avLst/>
          </a:prstGeom>
          <a:noFill/>
          <a:ln>
            <a:noFill/>
          </a:ln>
        </p:spPr>
      </p:pic>
      <p:sp>
        <p:nvSpPr>
          <p:cNvPr id="57" name="Google Shape;57;p2"/>
          <p:cNvSpPr txBox="1"/>
          <p:nvPr/>
        </p:nvSpPr>
        <p:spPr>
          <a:xfrm>
            <a:off x="8690605" y="4824640"/>
            <a:ext cx="2184400" cy="879475"/>
          </a:xfrm>
          <a:prstGeom prst="rect">
            <a:avLst/>
          </a:prstGeom>
          <a:noFill/>
          <a:ln>
            <a:noFill/>
          </a:ln>
        </p:spPr>
        <p:txBody>
          <a:bodyPr anchorCtr="0" anchor="t" bIns="0" lIns="0" spcFirstLastPara="1" rIns="0" wrap="square" tIns="12050">
            <a:spAutoFit/>
          </a:bodyPr>
          <a:lstStyle/>
          <a:p>
            <a:pPr indent="0" lvl="0" marL="12700" marR="5080" rtl="0" algn="ctr">
              <a:lnSpc>
                <a:spcPct val="100899"/>
              </a:lnSpc>
              <a:spcBef>
                <a:spcPts val="0"/>
              </a:spcBef>
              <a:spcAft>
                <a:spcPts val="0"/>
              </a:spcAft>
              <a:buClr>
                <a:srgbClr val="000000"/>
              </a:buClr>
              <a:buSzPts val="1850"/>
              <a:buFont typeface="Arial"/>
              <a:buNone/>
            </a:pPr>
            <a:r>
              <a:rPr b="1" i="0" lang="en-US" sz="1850" u="none" cap="none" strike="noStrike">
                <a:solidFill>
                  <a:srgbClr val="000000"/>
                </a:solidFill>
                <a:latin typeface="Calibri"/>
                <a:ea typeface="Calibri"/>
                <a:cs typeface="Calibri"/>
                <a:sym typeface="Calibri"/>
              </a:rPr>
              <a:t>Logo de la IE no debe superar el tamaño del logo SENA</a:t>
            </a:r>
            <a:endParaRPr b="0" i="0" sz="1850" u="none" cap="none" strike="noStrike">
              <a:solidFill>
                <a:srgbClr val="000000"/>
              </a:solidFill>
              <a:latin typeface="Calibri"/>
              <a:ea typeface="Calibri"/>
              <a:cs typeface="Calibri"/>
              <a:sym typeface="Calibri"/>
            </a:endParaRPr>
          </a:p>
        </p:txBody>
      </p:sp>
      <p:sp>
        <p:nvSpPr>
          <p:cNvPr id="58" name="Google Shape;58;p2"/>
          <p:cNvSpPr txBox="1"/>
          <p:nvPr>
            <p:ph type="title"/>
          </p:nvPr>
        </p:nvSpPr>
        <p:spPr>
          <a:xfrm>
            <a:off x="3507382" y="1504756"/>
            <a:ext cx="5170805" cy="1488440"/>
          </a:xfrm>
          <a:prstGeom prst="rect">
            <a:avLst/>
          </a:prstGeom>
          <a:noFill/>
          <a:ln>
            <a:noFill/>
          </a:ln>
        </p:spPr>
        <p:txBody>
          <a:bodyPr anchorCtr="0" anchor="t" bIns="0" lIns="0" spcFirstLastPara="1" rIns="0" wrap="square" tIns="12700">
            <a:spAutoFit/>
          </a:bodyPr>
          <a:lstStyle/>
          <a:p>
            <a:pPr indent="530225" lvl="0" marL="12700" marR="5080" rtl="0" algn="l">
              <a:lnSpc>
                <a:spcPct val="100000"/>
              </a:lnSpc>
              <a:spcBef>
                <a:spcPts val="0"/>
              </a:spcBef>
              <a:spcAft>
                <a:spcPts val="0"/>
              </a:spcAft>
              <a:buSzPts val="1400"/>
              <a:buNone/>
            </a:pPr>
            <a:r>
              <a:rPr lang="en-US">
                <a:solidFill>
                  <a:srgbClr val="000000"/>
                </a:solidFill>
              </a:rPr>
              <a:t>Informe Técnico Proyecto Productivo</a:t>
            </a:r>
            <a:endParaRPr/>
          </a:p>
        </p:txBody>
      </p:sp>
      <p:sp>
        <p:nvSpPr>
          <p:cNvPr id="59" name="Google Shape;59;p2"/>
          <p:cNvSpPr txBox="1"/>
          <p:nvPr/>
        </p:nvSpPr>
        <p:spPr>
          <a:xfrm>
            <a:off x="4567633" y="3514896"/>
            <a:ext cx="3053700" cy="751800"/>
          </a:xfrm>
          <a:prstGeom prst="rect">
            <a:avLst/>
          </a:prstGeom>
          <a:noFill/>
          <a:ln>
            <a:noFill/>
          </a:ln>
        </p:spPr>
        <p:txBody>
          <a:bodyPr anchorCtr="0" anchor="t" bIns="0" lIns="0" spcFirstLastPara="1" rIns="0" wrap="square" tIns="12700">
            <a:spAutoFit/>
          </a:bodyPr>
          <a:lstStyle/>
          <a:p>
            <a:pPr indent="-1096010" lvl="0" marL="1108075" marR="5080" rtl="0" algn="l">
              <a:lnSpc>
                <a:spcPct val="100000"/>
              </a:lnSpc>
              <a:spcBef>
                <a:spcPts val="0"/>
              </a:spcBef>
              <a:spcAft>
                <a:spcPts val="0"/>
              </a:spcAft>
              <a:buClr>
                <a:srgbClr val="000000"/>
              </a:buClr>
              <a:buSzPts val="2400"/>
              <a:buFont typeface="Arial"/>
              <a:buNone/>
            </a:pPr>
            <a:r>
              <a:rPr b="1" i="0" lang="en-US" sz="2400" u="none" cap="none" strike="noStrike">
                <a:solidFill>
                  <a:srgbClr val="000000"/>
                </a:solidFill>
                <a:latin typeface="Calibri"/>
                <a:ea typeface="Calibri"/>
                <a:cs typeface="Calibri"/>
                <a:sym typeface="Calibri"/>
              </a:rPr>
              <a:t>Programa de Formación </a:t>
            </a:r>
            <a:endParaRPr b="1" i="0" sz="2400" u="none" cap="none" strike="noStrike">
              <a:solidFill>
                <a:srgbClr val="000000"/>
              </a:solidFill>
              <a:latin typeface="Calibri"/>
              <a:ea typeface="Calibri"/>
              <a:cs typeface="Calibri"/>
              <a:sym typeface="Calibri"/>
            </a:endParaRPr>
          </a:p>
          <a:p>
            <a:pPr indent="-1096010" lvl="0" marL="1108075" marR="5080" rtl="0" algn="l">
              <a:lnSpc>
                <a:spcPct val="100000"/>
              </a:lnSpc>
              <a:spcBef>
                <a:spcPts val="0"/>
              </a:spcBef>
              <a:spcAft>
                <a:spcPts val="0"/>
              </a:spcAft>
              <a:buClr>
                <a:srgbClr val="000000"/>
              </a:buClr>
              <a:buSzPts val="2400"/>
              <a:buFont typeface="Arial"/>
              <a:buNone/>
            </a:pPr>
            <a:r>
              <a:rPr b="1" i="0" lang="en-US" sz="2400" u="none" cap="none" strike="noStrike">
                <a:solidFill>
                  <a:srgbClr val="000000"/>
                </a:solidFill>
                <a:latin typeface="Calibri"/>
                <a:ea typeface="Calibri"/>
                <a:cs typeface="Calibri"/>
                <a:sym typeface="Calibri"/>
              </a:rPr>
              <a:t>TECNICO</a:t>
            </a:r>
            <a:endParaRPr b="1" i="0" sz="2400" u="none" cap="none" strike="noStrike">
              <a:solidFill>
                <a:srgbClr val="000000"/>
              </a:solidFill>
              <a:latin typeface="Calibri"/>
              <a:ea typeface="Calibri"/>
              <a:cs typeface="Calibri"/>
              <a:sym typeface="Calibri"/>
            </a:endParaRPr>
          </a:p>
        </p:txBody>
      </p:sp>
      <p:sp>
        <p:nvSpPr>
          <p:cNvPr id="60" name="Google Shape;60;p2"/>
          <p:cNvSpPr txBox="1"/>
          <p:nvPr/>
        </p:nvSpPr>
        <p:spPr>
          <a:xfrm>
            <a:off x="5663157" y="4612176"/>
            <a:ext cx="864869" cy="756920"/>
          </a:xfrm>
          <a:prstGeom prst="rect">
            <a:avLst/>
          </a:prstGeom>
          <a:noFill/>
          <a:ln>
            <a:noFill/>
          </a:ln>
        </p:spPr>
        <p:txBody>
          <a:bodyPr anchorCtr="0" anchor="t" bIns="0" lIns="0" spcFirstLastPara="1" rIns="0" wrap="square" tIns="12700">
            <a:spAutoFit/>
          </a:bodyPr>
          <a:lstStyle/>
          <a:p>
            <a:pPr indent="91440" lvl="0" marL="12700" marR="5080" rtl="0" algn="l">
              <a:lnSpc>
                <a:spcPct val="100000"/>
              </a:lnSpc>
              <a:spcBef>
                <a:spcPts val="0"/>
              </a:spcBef>
              <a:spcAft>
                <a:spcPts val="0"/>
              </a:spcAft>
              <a:buClr>
                <a:srgbClr val="000000"/>
              </a:buClr>
              <a:buSzPts val="2400"/>
              <a:buFont typeface="Arial"/>
              <a:buNone/>
            </a:pPr>
            <a:r>
              <a:rPr b="1" i="0" lang="en-US" sz="2400" u="none" cap="none" strike="noStrike">
                <a:solidFill>
                  <a:srgbClr val="000000"/>
                </a:solidFill>
                <a:latin typeface="Calibri"/>
                <a:ea typeface="Calibri"/>
                <a:cs typeface="Calibri"/>
                <a:sym typeface="Calibri"/>
              </a:rPr>
              <a:t>Ficha xxxxxx</a:t>
            </a:r>
            <a:endParaRPr b="0" i="0" sz="2400" u="none" cap="none" strike="noStrike">
              <a:solidFill>
                <a:srgbClr val="0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97" name="Shape 197"/>
        <p:cNvGrpSpPr/>
        <p:nvPr/>
      </p:nvGrpSpPr>
      <p:grpSpPr>
        <a:xfrm>
          <a:off x="0" y="0"/>
          <a:ext cx="0" cy="0"/>
          <a:chOff x="0" y="0"/>
          <a:chExt cx="0" cy="0"/>
        </a:xfrm>
      </p:grpSpPr>
      <p:grpSp>
        <p:nvGrpSpPr>
          <p:cNvPr id="198" name="Google Shape;198;p19"/>
          <p:cNvGrpSpPr/>
          <p:nvPr/>
        </p:nvGrpSpPr>
        <p:grpSpPr>
          <a:xfrm>
            <a:off x="9525" y="1343025"/>
            <a:ext cx="12182475" cy="914400"/>
            <a:chOff x="9525" y="1343025"/>
            <a:chExt cx="12182475" cy="914400"/>
          </a:xfrm>
        </p:grpSpPr>
        <p:pic>
          <p:nvPicPr>
            <p:cNvPr id="199" name="Google Shape;199;p19"/>
            <p:cNvPicPr preferRelativeResize="0"/>
            <p:nvPr/>
          </p:nvPicPr>
          <p:blipFill rotWithShape="1">
            <a:blip r:embed="rId3">
              <a:alphaModFix/>
            </a:blip>
            <a:srcRect b="0" l="0" r="0" t="0"/>
            <a:stretch/>
          </p:blipFill>
          <p:spPr>
            <a:xfrm>
              <a:off x="9525" y="1343025"/>
              <a:ext cx="12182475" cy="914400"/>
            </a:xfrm>
            <a:prstGeom prst="rect">
              <a:avLst/>
            </a:prstGeom>
            <a:noFill/>
            <a:ln>
              <a:noFill/>
            </a:ln>
          </p:spPr>
        </p:pic>
        <p:pic>
          <p:nvPicPr>
            <p:cNvPr id="200" name="Google Shape;200;p19"/>
            <p:cNvPicPr preferRelativeResize="0"/>
            <p:nvPr/>
          </p:nvPicPr>
          <p:blipFill rotWithShape="1">
            <a:blip r:embed="rId4">
              <a:alphaModFix/>
            </a:blip>
            <a:srcRect b="0" l="0" r="0" t="0"/>
            <a:stretch/>
          </p:blipFill>
          <p:spPr>
            <a:xfrm>
              <a:off x="9525" y="1343025"/>
              <a:ext cx="12182475" cy="914400"/>
            </a:xfrm>
            <a:prstGeom prst="rect">
              <a:avLst/>
            </a:prstGeom>
            <a:noFill/>
            <a:ln>
              <a:noFill/>
            </a:ln>
          </p:spPr>
        </p:pic>
      </p:grpSp>
      <p:sp>
        <p:nvSpPr>
          <p:cNvPr id="201" name="Google Shape;201;p19"/>
          <p:cNvSpPr/>
          <p:nvPr/>
        </p:nvSpPr>
        <p:spPr>
          <a:xfrm>
            <a:off x="9525" y="3438525"/>
            <a:ext cx="12172950" cy="381000"/>
          </a:xfrm>
          <a:custGeom>
            <a:rect b="b" l="l" r="r" t="t"/>
            <a:pathLst>
              <a:path extrusionOk="0" h="381000" w="12172950">
                <a:moveTo>
                  <a:pt x="12172950" y="381000"/>
                </a:moveTo>
                <a:lnTo>
                  <a:pt x="0" y="381000"/>
                </a:lnTo>
                <a:lnTo>
                  <a:pt x="0" y="0"/>
                </a:lnTo>
                <a:lnTo>
                  <a:pt x="12172950" y="0"/>
                </a:lnTo>
                <a:lnTo>
                  <a:pt x="12172950" y="381000"/>
                </a:lnTo>
                <a:close/>
              </a:path>
            </a:pathLst>
          </a:custGeom>
          <a:solidFill>
            <a:srgbClr val="38A80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19"/>
          <p:cNvSpPr txBox="1"/>
          <p:nvPr>
            <p:ph type="title"/>
          </p:nvPr>
        </p:nvSpPr>
        <p:spPr>
          <a:xfrm>
            <a:off x="3941821" y="3281759"/>
            <a:ext cx="4301490" cy="633095"/>
          </a:xfrm>
          <a:prstGeom prst="rect">
            <a:avLst/>
          </a:prstGeom>
          <a:noFill/>
          <a:ln>
            <a:noFill/>
          </a:ln>
        </p:spPr>
        <p:txBody>
          <a:bodyPr anchorCtr="0" anchor="t" bIns="0" lIns="0" spcFirstLastPara="1" rIns="0" wrap="square" tIns="17125">
            <a:spAutoFit/>
          </a:bodyPr>
          <a:lstStyle/>
          <a:p>
            <a:pPr indent="0" lvl="0" marL="12700" rtl="0" algn="l">
              <a:lnSpc>
                <a:spcPct val="100000"/>
              </a:lnSpc>
              <a:spcBef>
                <a:spcPts val="0"/>
              </a:spcBef>
              <a:spcAft>
                <a:spcPts val="0"/>
              </a:spcAft>
              <a:buSzPts val="1400"/>
              <a:buNone/>
            </a:pPr>
            <a:r>
              <a:rPr b="0" lang="en-US" sz="3950">
                <a:latin typeface="Arial"/>
                <a:ea typeface="Arial"/>
                <a:cs typeface="Arial"/>
                <a:sym typeface="Arial"/>
              </a:rPr>
              <a:t>G	R	A	C	I	A	S</a:t>
            </a:r>
            <a:endParaRPr sz="3950">
              <a:latin typeface="Arial"/>
              <a:ea typeface="Arial"/>
              <a:cs typeface="Arial"/>
              <a:sym typeface="Arial"/>
            </a:endParaRPr>
          </a:p>
        </p:txBody>
      </p:sp>
      <p:grpSp>
        <p:nvGrpSpPr>
          <p:cNvPr id="203" name="Google Shape;203;p19"/>
          <p:cNvGrpSpPr/>
          <p:nvPr/>
        </p:nvGrpSpPr>
        <p:grpSpPr>
          <a:xfrm>
            <a:off x="9525" y="5267325"/>
            <a:ext cx="12172950" cy="495300"/>
            <a:chOff x="9525" y="5267325"/>
            <a:chExt cx="12172950" cy="495300"/>
          </a:xfrm>
        </p:grpSpPr>
        <p:pic>
          <p:nvPicPr>
            <p:cNvPr id="204" name="Google Shape;204;p19"/>
            <p:cNvPicPr preferRelativeResize="0"/>
            <p:nvPr/>
          </p:nvPicPr>
          <p:blipFill rotWithShape="1">
            <a:blip r:embed="rId5">
              <a:alphaModFix/>
            </a:blip>
            <a:srcRect b="0" l="0" r="0" t="0"/>
            <a:stretch/>
          </p:blipFill>
          <p:spPr>
            <a:xfrm>
              <a:off x="6953250" y="5276850"/>
              <a:ext cx="1819275" cy="476250"/>
            </a:xfrm>
            <a:prstGeom prst="rect">
              <a:avLst/>
            </a:prstGeom>
            <a:noFill/>
            <a:ln>
              <a:noFill/>
            </a:ln>
          </p:spPr>
        </p:pic>
        <p:sp>
          <p:nvSpPr>
            <p:cNvPr id="205" name="Google Shape;205;p19"/>
            <p:cNvSpPr/>
            <p:nvPr/>
          </p:nvSpPr>
          <p:spPr>
            <a:xfrm>
              <a:off x="9525" y="5267325"/>
              <a:ext cx="12172950" cy="495300"/>
            </a:xfrm>
            <a:custGeom>
              <a:rect b="b" l="l" r="r" t="t"/>
              <a:pathLst>
                <a:path extrusionOk="0" h="495300" w="12172950">
                  <a:moveTo>
                    <a:pt x="12172950" y="495300"/>
                  </a:moveTo>
                  <a:lnTo>
                    <a:pt x="0" y="495300"/>
                  </a:lnTo>
                  <a:lnTo>
                    <a:pt x="0" y="0"/>
                  </a:lnTo>
                  <a:lnTo>
                    <a:pt x="12172950" y="0"/>
                  </a:lnTo>
                  <a:lnTo>
                    <a:pt x="12172950" y="495300"/>
                  </a:lnTo>
                  <a:close/>
                </a:path>
              </a:pathLst>
            </a:custGeom>
            <a:solidFill>
              <a:srgbClr val="38A80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06" name="Google Shape;206;p19"/>
          <p:cNvSpPr txBox="1"/>
          <p:nvPr/>
        </p:nvSpPr>
        <p:spPr>
          <a:xfrm>
            <a:off x="1145793" y="5204618"/>
            <a:ext cx="4361180" cy="558800"/>
          </a:xfrm>
          <a:prstGeom prst="rect">
            <a:avLst/>
          </a:prstGeom>
          <a:noFill/>
          <a:ln>
            <a:noFill/>
          </a:ln>
        </p:spPr>
        <p:txBody>
          <a:bodyPr anchorCtr="0" anchor="t" bIns="0" lIns="0" spcFirstLastPara="1" rIns="0" wrap="square" tIns="12050">
            <a:spAutoFit/>
          </a:bodyPr>
          <a:lstStyle/>
          <a:p>
            <a:pPr indent="0" lvl="0" marL="12700" marR="5080" rtl="0" algn="l">
              <a:lnSpc>
                <a:spcPct val="125000"/>
              </a:lnSpc>
              <a:spcBef>
                <a:spcPts val="0"/>
              </a:spcBef>
              <a:spcAft>
                <a:spcPts val="0"/>
              </a:spcAft>
              <a:buClr>
                <a:srgbClr val="000000"/>
              </a:buClr>
              <a:buSzPts val="1400"/>
              <a:buFont typeface="Arial"/>
              <a:buNone/>
            </a:pPr>
            <a:r>
              <a:rPr b="0" i="0" lang="en-US" sz="1400" u="none" cap="none" strike="noStrike">
                <a:solidFill>
                  <a:srgbClr val="D4FFC6"/>
                </a:solidFill>
                <a:latin typeface="Arial"/>
                <a:ea typeface="Arial"/>
                <a:cs typeface="Arial"/>
                <a:sym typeface="Arial"/>
              </a:rPr>
              <a:t>L</a:t>
            </a:r>
            <a:r>
              <a:rPr b="0" i="0" lang="en-US" sz="1400" u="none" cap="none" strike="noStrike">
                <a:solidFill>
                  <a:srgbClr val="648357"/>
                </a:solidFill>
                <a:latin typeface="Arial"/>
                <a:ea typeface="Arial"/>
                <a:cs typeface="Arial"/>
                <a:sym typeface="Arial"/>
              </a:rPr>
              <a:t>inea </a:t>
            </a:r>
            <a:r>
              <a:rPr b="0" i="0" lang="en-US" sz="1400" u="none" cap="none" strike="noStrike">
                <a:solidFill>
                  <a:srgbClr val="509528"/>
                </a:solidFill>
                <a:latin typeface="Arial"/>
                <a:ea typeface="Arial"/>
                <a:cs typeface="Arial"/>
                <a:sym typeface="Arial"/>
              </a:rPr>
              <a:t>d</a:t>
            </a:r>
            <a:r>
              <a:rPr b="0" i="0" lang="en-US" sz="1400" u="none" cap="none" strike="noStrike">
                <a:solidFill>
                  <a:srgbClr val="508A36"/>
                </a:solidFill>
                <a:latin typeface="Arial"/>
                <a:ea typeface="Arial"/>
                <a:cs typeface="Arial"/>
                <a:sym typeface="Arial"/>
              </a:rPr>
              <a:t>e </a:t>
            </a:r>
            <a:r>
              <a:rPr b="0" i="0" lang="en-US" sz="1400" u="none" cap="none" strike="noStrike">
                <a:solidFill>
                  <a:srgbClr val="578038"/>
                </a:solidFill>
                <a:latin typeface="Arial"/>
                <a:ea typeface="Arial"/>
                <a:cs typeface="Arial"/>
                <a:sym typeface="Arial"/>
              </a:rPr>
              <a:t>ate</a:t>
            </a:r>
            <a:r>
              <a:rPr b="0" i="0" lang="en-US" sz="1400" u="none" cap="none" strike="noStrike">
                <a:solidFill>
                  <a:srgbClr val="52A815"/>
                </a:solidFill>
                <a:latin typeface="Arial"/>
                <a:ea typeface="Arial"/>
                <a:cs typeface="Arial"/>
                <a:sym typeface="Arial"/>
              </a:rPr>
              <a:t>n</a:t>
            </a:r>
            <a:r>
              <a:rPr b="0" i="0" lang="en-US" sz="1400" u="none" cap="none" strike="noStrike">
                <a:solidFill>
                  <a:srgbClr val="609A41"/>
                </a:solidFill>
                <a:latin typeface="Arial"/>
                <a:ea typeface="Arial"/>
                <a:cs typeface="Arial"/>
                <a:sym typeface="Arial"/>
              </a:rPr>
              <a:t>ciô</a:t>
            </a:r>
            <a:r>
              <a:rPr b="0" i="0" lang="en-US" sz="1400" u="none" cap="none" strike="noStrike">
                <a:solidFill>
                  <a:srgbClr val="549E38"/>
                </a:solidFill>
                <a:latin typeface="Arial"/>
                <a:ea typeface="Arial"/>
                <a:cs typeface="Arial"/>
                <a:sym typeface="Arial"/>
              </a:rPr>
              <a:t>n </a:t>
            </a:r>
            <a:r>
              <a:rPr b="0" i="0" lang="en-US" sz="1400" u="none" cap="none" strike="noStrike">
                <a:solidFill>
                  <a:srgbClr val="49A31F"/>
                </a:solidFill>
                <a:latin typeface="Arial"/>
                <a:ea typeface="Arial"/>
                <a:cs typeface="Arial"/>
                <a:sym typeface="Arial"/>
              </a:rPr>
              <a:t>a </a:t>
            </a:r>
            <a:r>
              <a:rPr b="0" i="0" lang="en-US" sz="1400" u="none" cap="none" strike="noStrike">
                <a:solidFill>
                  <a:srgbClr val="499E1F"/>
                </a:solidFill>
                <a:latin typeface="Arial"/>
                <a:ea typeface="Arial"/>
                <a:cs typeface="Arial"/>
                <a:sym typeface="Arial"/>
              </a:rPr>
              <a:t>Ł </a:t>
            </a:r>
            <a:r>
              <a:rPr b="0" i="0" lang="en-US" sz="1400" u="none" cap="none" strike="noStrike">
                <a:solidFill>
                  <a:srgbClr val="4B8A2A"/>
                </a:solidFill>
                <a:latin typeface="Arial"/>
                <a:ea typeface="Arial"/>
                <a:cs typeface="Arial"/>
                <a:sym typeface="Arial"/>
              </a:rPr>
              <a:t>c </a:t>
            </a:r>
            <a:r>
              <a:rPr b="0" i="0" lang="en-US" sz="1400" u="none" cap="none" strike="noStrike">
                <a:solidFill>
                  <a:srgbClr val="387516"/>
                </a:solidFill>
                <a:latin typeface="Arial"/>
                <a:ea typeface="Arial"/>
                <a:cs typeface="Arial"/>
                <a:sym typeface="Arial"/>
              </a:rPr>
              <a:t>iu </a:t>
            </a:r>
            <a:r>
              <a:rPr b="0" i="0" lang="en-US" sz="1400" u="none" cap="none" strike="noStrike">
                <a:solidFill>
                  <a:srgbClr val="41A11F"/>
                </a:solidFill>
                <a:latin typeface="Arial"/>
                <a:ea typeface="Arial"/>
                <a:cs typeface="Arial"/>
                <a:sym typeface="Arial"/>
              </a:rPr>
              <a:t>d</a:t>
            </a:r>
            <a:r>
              <a:rPr b="0" i="0" lang="en-US" sz="1400" u="none" cap="none" strike="noStrike">
                <a:solidFill>
                  <a:srgbClr val="599744"/>
                </a:solidFill>
                <a:latin typeface="Arial"/>
                <a:ea typeface="Arial"/>
                <a:cs typeface="Arial"/>
                <a:sym typeface="Arial"/>
              </a:rPr>
              <a:t>ad</a:t>
            </a:r>
            <a:r>
              <a:rPr b="0" i="0" lang="en-US" sz="1400" u="none" cap="none" strike="noStrike">
                <a:solidFill>
                  <a:srgbClr val="54932A"/>
                </a:solidFill>
                <a:latin typeface="Arial"/>
                <a:ea typeface="Arial"/>
                <a:cs typeface="Arial"/>
                <a:sym typeface="Arial"/>
              </a:rPr>
              <a:t>an</a:t>
            </a:r>
            <a:r>
              <a:rPr b="0" i="0" lang="en-US" sz="1400" u="none" cap="none" strike="noStrike">
                <a:solidFill>
                  <a:srgbClr val="42A10F"/>
                </a:solidFill>
                <a:latin typeface="Arial"/>
                <a:ea typeface="Arial"/>
                <a:cs typeface="Arial"/>
                <a:sym typeface="Arial"/>
              </a:rPr>
              <a:t>a: </a:t>
            </a:r>
            <a:r>
              <a:rPr b="0" i="0" lang="en-US" sz="1400" u="none" cap="none" strike="noStrike">
                <a:solidFill>
                  <a:srgbClr val="50902F"/>
                </a:solidFill>
                <a:latin typeface="Arial"/>
                <a:ea typeface="Arial"/>
                <a:cs typeface="Arial"/>
                <a:sym typeface="Arial"/>
              </a:rPr>
              <a:t>01 </a:t>
            </a:r>
            <a:r>
              <a:rPr b="0" i="0" lang="en-US" sz="1400" u="none" cap="none" strike="noStrike">
                <a:solidFill>
                  <a:srgbClr val="56B523"/>
                </a:solidFill>
                <a:latin typeface="Arial"/>
                <a:ea typeface="Arial"/>
                <a:cs typeface="Arial"/>
                <a:sym typeface="Arial"/>
              </a:rPr>
              <a:t>8</a:t>
            </a:r>
            <a:r>
              <a:rPr b="0" i="0" lang="en-US" sz="1400" u="none" cap="none" strike="noStrike">
                <a:solidFill>
                  <a:srgbClr val="3F932A"/>
                </a:solidFill>
                <a:latin typeface="Arial"/>
                <a:ea typeface="Arial"/>
                <a:cs typeface="Arial"/>
                <a:sym typeface="Arial"/>
              </a:rPr>
              <a:t>000 </a:t>
            </a:r>
            <a:r>
              <a:rPr b="0" i="0" lang="en-US" sz="1400" u="none" cap="none" strike="noStrike">
                <a:solidFill>
                  <a:srgbClr val="338E16"/>
                </a:solidFill>
                <a:latin typeface="Arial"/>
                <a:ea typeface="Arial"/>
                <a:cs typeface="Arial"/>
                <a:sym typeface="Arial"/>
              </a:rPr>
              <a:t>910270 </a:t>
            </a:r>
            <a:r>
              <a:rPr b="0" i="0" lang="en-US" sz="1400" u="none" cap="none" strike="noStrike">
                <a:solidFill>
                  <a:srgbClr val="DAFFC6"/>
                </a:solidFill>
                <a:latin typeface="Arial"/>
                <a:ea typeface="Arial"/>
                <a:cs typeface="Arial"/>
                <a:sym typeface="Arial"/>
              </a:rPr>
              <a:t>L</a:t>
            </a:r>
            <a:r>
              <a:rPr b="0" i="0" lang="en-US" sz="1400" u="none" cap="none" strike="noStrike">
                <a:solidFill>
                  <a:srgbClr val="578E2F"/>
                </a:solidFill>
                <a:latin typeface="Arial"/>
                <a:ea typeface="Arial"/>
                <a:cs typeface="Arial"/>
                <a:sym typeface="Arial"/>
              </a:rPr>
              <a:t>inea </a:t>
            </a:r>
            <a:r>
              <a:rPr b="0" i="0" lang="en-US" sz="1400" u="none" cap="none" strike="noStrike">
                <a:solidFill>
                  <a:srgbClr val="528E3A"/>
                </a:solidFill>
                <a:latin typeface="Arial"/>
                <a:ea typeface="Arial"/>
                <a:cs typeface="Arial"/>
                <a:sym typeface="Arial"/>
              </a:rPr>
              <a:t>d</a:t>
            </a:r>
            <a:r>
              <a:rPr b="0" i="0" lang="en-US" sz="1400" u="none" cap="none" strike="noStrike">
                <a:solidFill>
                  <a:srgbClr val="4F952A"/>
                </a:solidFill>
                <a:latin typeface="Arial"/>
                <a:ea typeface="Arial"/>
                <a:cs typeface="Arial"/>
                <a:sym typeface="Arial"/>
              </a:rPr>
              <a:t>e </a:t>
            </a:r>
            <a:r>
              <a:rPr b="0" i="0" lang="en-US" sz="1400" u="none" cap="none" strike="noStrike">
                <a:solidFill>
                  <a:srgbClr val="4F9723"/>
                </a:solidFill>
                <a:latin typeface="Arial"/>
                <a:ea typeface="Arial"/>
                <a:cs typeface="Arial"/>
                <a:sym typeface="Arial"/>
              </a:rPr>
              <a:t>ate</a:t>
            </a:r>
            <a:r>
              <a:rPr b="0" i="0" lang="en-US" sz="1400" u="none" cap="none" strike="noStrike">
                <a:solidFill>
                  <a:srgbClr val="469E16"/>
                </a:solidFill>
                <a:latin typeface="Arial"/>
                <a:ea typeface="Arial"/>
                <a:cs typeface="Arial"/>
                <a:sym typeface="Arial"/>
              </a:rPr>
              <a:t>n</a:t>
            </a:r>
            <a:r>
              <a:rPr b="0" i="0" lang="en-US" sz="1400" u="none" cap="none" strike="noStrike">
                <a:solidFill>
                  <a:srgbClr val="62972D"/>
                </a:solidFill>
                <a:latin typeface="Arial"/>
                <a:ea typeface="Arial"/>
                <a:cs typeface="Arial"/>
                <a:sym typeface="Arial"/>
              </a:rPr>
              <a:t>cíô</a:t>
            </a:r>
            <a:r>
              <a:rPr b="0" i="0" lang="en-US" sz="1400" u="none" cap="none" strike="noStrike">
                <a:solidFill>
                  <a:srgbClr val="4FAA2A"/>
                </a:solidFill>
                <a:latin typeface="Arial"/>
                <a:ea typeface="Arial"/>
                <a:cs typeface="Arial"/>
                <a:sym typeface="Arial"/>
              </a:rPr>
              <a:t>n </a:t>
            </a:r>
            <a:r>
              <a:rPr b="0" i="0" lang="en-US" sz="1400" u="none" cap="none" strike="noStrike">
                <a:solidFill>
                  <a:srgbClr val="5E9736"/>
                </a:solidFill>
                <a:latin typeface="Arial"/>
                <a:ea typeface="Arial"/>
                <a:cs typeface="Arial"/>
                <a:sym typeface="Arial"/>
              </a:rPr>
              <a:t>a </a:t>
            </a:r>
            <a:r>
              <a:rPr b="0" i="0" lang="en-US" sz="1400" u="none" cap="none" strike="noStrike">
                <a:solidFill>
                  <a:srgbClr val="549E2B"/>
                </a:solidFill>
                <a:latin typeface="Arial"/>
                <a:ea typeface="Arial"/>
                <a:cs typeface="Arial"/>
                <a:sym typeface="Arial"/>
              </a:rPr>
              <a:t>Ł </a:t>
            </a:r>
            <a:r>
              <a:rPr b="0" i="0" lang="en-US" sz="1400" u="none" cap="none" strike="noStrike">
                <a:solidFill>
                  <a:srgbClr val="499026"/>
                </a:solidFill>
                <a:latin typeface="Arial"/>
                <a:ea typeface="Arial"/>
                <a:cs typeface="Arial"/>
                <a:sym typeface="Arial"/>
              </a:rPr>
              <a:t>e</a:t>
            </a:r>
            <a:r>
              <a:rPr b="0" i="0" lang="en-US" sz="1400" u="none" cap="none" strike="noStrike">
                <a:solidFill>
                  <a:srgbClr val="4B9C00"/>
                </a:solidFill>
                <a:latin typeface="Arial"/>
                <a:ea typeface="Arial"/>
                <a:cs typeface="Arial"/>
                <a:sym typeface="Arial"/>
              </a:rPr>
              <a:t>m </a:t>
            </a:r>
            <a:r>
              <a:rPr b="0" i="0" lang="en-US" sz="1400" u="none" cap="none" strike="noStrike">
                <a:solidFill>
                  <a:srgbClr val="569C1F"/>
                </a:solidFill>
                <a:latin typeface="Arial"/>
                <a:ea typeface="Arial"/>
                <a:cs typeface="Arial"/>
                <a:sym typeface="Arial"/>
              </a:rPr>
              <a:t>pre </a:t>
            </a:r>
            <a:r>
              <a:rPr b="0" i="0" lang="en-US" sz="1400" u="none" cap="none" strike="noStrike">
                <a:solidFill>
                  <a:srgbClr val="569128"/>
                </a:solidFill>
                <a:latin typeface="Arial"/>
                <a:ea typeface="Arial"/>
                <a:cs typeface="Arial"/>
                <a:sym typeface="Arial"/>
              </a:rPr>
              <a:t>s</a:t>
            </a:r>
            <a:r>
              <a:rPr b="0" i="0" lang="en-US" sz="1400" u="none" cap="none" strike="noStrike">
                <a:solidFill>
                  <a:srgbClr val="4FA11D"/>
                </a:solidFill>
                <a:latin typeface="Arial"/>
                <a:ea typeface="Arial"/>
                <a:cs typeface="Arial"/>
                <a:sym typeface="Arial"/>
              </a:rPr>
              <a:t>ar </a:t>
            </a:r>
            <a:r>
              <a:rPr b="0" i="0" lang="en-US" sz="1400" u="none" cap="none" strike="noStrike">
                <a:solidFill>
                  <a:srgbClr val="48A305"/>
                </a:solidFill>
                <a:latin typeface="Arial"/>
                <a:ea typeface="Arial"/>
                <a:cs typeface="Arial"/>
                <a:sym typeface="Arial"/>
              </a:rPr>
              <a:t>io: </a:t>
            </a:r>
            <a:r>
              <a:rPr b="0" i="0" lang="en-US" sz="1400" u="none" cap="none" strike="noStrike">
                <a:solidFill>
                  <a:srgbClr val="4F9E1C"/>
                </a:solidFill>
                <a:latin typeface="Arial"/>
                <a:ea typeface="Arial"/>
                <a:cs typeface="Arial"/>
                <a:sym typeface="Arial"/>
              </a:rPr>
              <a:t>01 </a:t>
            </a:r>
            <a:r>
              <a:rPr b="0" i="0" lang="en-US" sz="1400" u="none" cap="none" strike="noStrike">
                <a:solidFill>
                  <a:srgbClr val="489C26"/>
                </a:solidFill>
                <a:latin typeface="Arial"/>
                <a:ea typeface="Arial"/>
                <a:cs typeface="Arial"/>
                <a:sym typeface="Arial"/>
              </a:rPr>
              <a:t>80 </a:t>
            </a:r>
            <a:r>
              <a:rPr b="0" i="0" lang="en-US" sz="1400" u="none" cap="none" strike="noStrike">
                <a:solidFill>
                  <a:srgbClr val="549126"/>
                </a:solidFill>
                <a:latin typeface="Arial"/>
                <a:ea typeface="Arial"/>
                <a:cs typeface="Arial"/>
                <a:sym typeface="Arial"/>
              </a:rPr>
              <a:t>00 </a:t>
            </a:r>
            <a:r>
              <a:rPr b="0" i="0" lang="en-US" sz="1400" u="none" cap="none" strike="noStrike">
                <a:solidFill>
                  <a:srgbClr val="4D972B"/>
                </a:solidFill>
                <a:latin typeface="Arial"/>
                <a:ea typeface="Arial"/>
                <a:cs typeface="Arial"/>
                <a:sym typeface="Arial"/>
              </a:rPr>
              <a:t>91</a:t>
            </a:r>
            <a:r>
              <a:rPr b="0" i="0" lang="en-US" sz="1400" u="none" cap="none" strike="noStrike">
                <a:solidFill>
                  <a:srgbClr val="499703"/>
                </a:solidFill>
                <a:latin typeface="Arial"/>
                <a:ea typeface="Arial"/>
                <a:cs typeface="Arial"/>
                <a:sym typeface="Arial"/>
              </a:rPr>
              <a:t>0</a:t>
            </a:r>
            <a:r>
              <a:rPr b="0" i="0" lang="en-US" sz="1400" u="none" cap="none" strike="noStrike">
                <a:solidFill>
                  <a:srgbClr val="46A116"/>
                </a:solidFill>
                <a:latin typeface="Arial"/>
                <a:ea typeface="Arial"/>
                <a:cs typeface="Arial"/>
                <a:sym typeface="Arial"/>
              </a:rPr>
              <a:t>68 </a:t>
            </a:r>
            <a:r>
              <a:rPr b="0" i="0" lang="en-US" sz="1400" u="none" cap="none" strike="noStrike">
                <a:solidFill>
                  <a:srgbClr val="BFF2B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64" name="Shape 64"/>
        <p:cNvGrpSpPr/>
        <p:nvPr/>
      </p:nvGrpSpPr>
      <p:grpSpPr>
        <a:xfrm>
          <a:off x="0" y="0"/>
          <a:ext cx="0" cy="0"/>
          <a:chOff x="0" y="0"/>
          <a:chExt cx="0" cy="0"/>
        </a:xfrm>
      </p:grpSpPr>
      <p:pic>
        <p:nvPicPr>
          <p:cNvPr id="65" name="Google Shape;65;p3"/>
          <p:cNvPicPr preferRelativeResize="0"/>
          <p:nvPr/>
        </p:nvPicPr>
        <p:blipFill rotWithShape="1">
          <a:blip r:embed="rId3">
            <a:alphaModFix/>
          </a:blip>
          <a:srcRect b="0" l="0" r="0" t="0"/>
          <a:stretch/>
        </p:blipFill>
        <p:spPr>
          <a:xfrm>
            <a:off x="10636814" y="0"/>
            <a:ext cx="1555185" cy="1452562"/>
          </a:xfrm>
          <a:prstGeom prst="rect">
            <a:avLst/>
          </a:prstGeom>
          <a:noFill/>
          <a:ln>
            <a:noFill/>
          </a:ln>
        </p:spPr>
      </p:pic>
      <p:sp>
        <p:nvSpPr>
          <p:cNvPr id="66" name="Google Shape;66;p3"/>
          <p:cNvSpPr txBox="1"/>
          <p:nvPr>
            <p:ph type="title"/>
          </p:nvPr>
        </p:nvSpPr>
        <p:spPr>
          <a:xfrm>
            <a:off x="359661" y="11176"/>
            <a:ext cx="9784860" cy="1295397"/>
          </a:xfrm>
          <a:prstGeom prst="rect">
            <a:avLst/>
          </a:prstGeom>
          <a:noFill/>
          <a:ln>
            <a:noFill/>
          </a:ln>
        </p:spPr>
        <p:txBody>
          <a:bodyPr anchorCtr="0" anchor="t" bIns="0" lIns="0" spcFirstLastPara="1" rIns="0" wrap="square" tIns="551175">
            <a:spAutoFit/>
          </a:bodyPr>
          <a:lstStyle/>
          <a:p>
            <a:pPr indent="0" lvl="0" marL="3437890" rtl="0" algn="l">
              <a:lnSpc>
                <a:spcPct val="100000"/>
              </a:lnSpc>
              <a:spcBef>
                <a:spcPts val="0"/>
              </a:spcBef>
              <a:spcAft>
                <a:spcPts val="0"/>
              </a:spcAft>
              <a:buSzPts val="1400"/>
              <a:buNone/>
            </a:pPr>
            <a:r>
              <a:rPr lang="en-US">
                <a:solidFill>
                  <a:srgbClr val="000000"/>
                </a:solidFill>
              </a:rPr>
              <a:t>Equipo de Trabajo</a:t>
            </a:r>
            <a:endParaRPr/>
          </a:p>
        </p:txBody>
      </p:sp>
      <p:graphicFrame>
        <p:nvGraphicFramePr>
          <p:cNvPr id="67" name="Google Shape;67;p3"/>
          <p:cNvGraphicFramePr/>
          <p:nvPr/>
        </p:nvGraphicFramePr>
        <p:xfrm>
          <a:off x="1005840" y="1452562"/>
          <a:ext cx="3000000" cy="3000000"/>
        </p:xfrm>
        <a:graphic>
          <a:graphicData uri="http://schemas.openxmlformats.org/drawingml/2006/table">
            <a:tbl>
              <a:tblPr bandRow="1" firstRow="1">
                <a:noFill/>
                <a:tableStyleId>{9A5E320F-E403-4DEE-91C0-69BA8BCFF39E}</a:tableStyleId>
              </a:tblPr>
              <a:tblGrid>
                <a:gridCol w="10602175"/>
              </a:tblGrid>
              <a:tr h="814650">
                <a:tc>
                  <a:txBody>
                    <a:bodyPr/>
                    <a:lstStyle/>
                    <a:p>
                      <a:pPr indent="0" lvl="0" marL="1236345" marR="0" rtl="0" algn="l">
                        <a:lnSpc>
                          <a:spcPct val="100000"/>
                        </a:lnSpc>
                        <a:spcBef>
                          <a:spcPts val="0"/>
                        </a:spcBef>
                        <a:spcAft>
                          <a:spcPts val="0"/>
                        </a:spcAft>
                        <a:buClr>
                          <a:srgbClr val="000000"/>
                        </a:buClr>
                        <a:buSzPts val="2400"/>
                        <a:buFont typeface="Arial"/>
                        <a:buNone/>
                      </a:pPr>
                      <a:r>
                        <a:rPr b="1" lang="en-US" sz="2400" u="none" cap="none" strike="noStrike">
                          <a:solidFill>
                            <a:srgbClr val="FFFFFF"/>
                          </a:solidFill>
                          <a:latin typeface="Calibri"/>
                          <a:ea typeface="Calibri"/>
                          <a:cs typeface="Calibri"/>
                          <a:sym typeface="Calibri"/>
                        </a:rPr>
                        <a:t>Aprendiz	No. de Identificación	Correo Electrónico</a:t>
                      </a:r>
                      <a:endParaRPr sz="2400" u="none" cap="none" strike="noStrike">
                        <a:latin typeface="Calibri"/>
                        <a:ea typeface="Calibri"/>
                        <a:cs typeface="Calibri"/>
                        <a:sym typeface="Calibri"/>
                      </a:endParaRPr>
                    </a:p>
                  </a:txBody>
                  <a:tcPr marT="49525" marB="0" marR="0" marL="0">
                    <a:lnL cap="flat" cmpd="sng" w="9525">
                      <a:solidFill>
                        <a:srgbClr val="63A537"/>
                      </a:solidFill>
                      <a:prstDash val="solid"/>
                      <a:round/>
                      <a:headEnd len="sm" w="sm" type="none"/>
                      <a:tailEnd len="sm" w="sm" type="none"/>
                    </a:lnL>
                    <a:lnR cap="flat" cmpd="sng" w="9525">
                      <a:solidFill>
                        <a:srgbClr val="63A537"/>
                      </a:solidFill>
                      <a:prstDash val="solid"/>
                      <a:round/>
                      <a:headEnd len="sm" w="sm" type="none"/>
                      <a:tailEnd len="sm" w="sm" type="none"/>
                    </a:lnR>
                    <a:solidFill>
                      <a:srgbClr val="63A537"/>
                    </a:solidFill>
                  </a:tcPr>
                </a:tc>
              </a:tr>
              <a:tr h="798825">
                <a:tc>
                  <a:txBody>
                    <a:bodyPr/>
                    <a:lstStyle/>
                    <a:p>
                      <a:pPr indent="0" lvl="0" marL="0" marR="0" rtl="0" algn="l">
                        <a:lnSpc>
                          <a:spcPct val="100000"/>
                        </a:lnSpc>
                        <a:spcBef>
                          <a:spcPts val="0"/>
                        </a:spcBef>
                        <a:spcAft>
                          <a:spcPts val="0"/>
                        </a:spcAft>
                        <a:buClr>
                          <a:srgbClr val="000000"/>
                        </a:buClr>
                        <a:buSzPts val="3000"/>
                        <a:buFont typeface="Arial"/>
                        <a:buNone/>
                      </a:pPr>
                      <a:r>
                        <a:rPr lang="en-US" sz="3000" u="none" cap="none" strike="noStrike">
                          <a:latin typeface="Times New Roman"/>
                          <a:ea typeface="Times New Roman"/>
                          <a:cs typeface="Times New Roman"/>
                          <a:sym typeface="Times New Roman"/>
                        </a:rPr>
                        <a:t>Stiven Marin</a:t>
                      </a:r>
                      <a:endParaRPr sz="3000" u="none" cap="none" strike="noStrike">
                        <a:latin typeface="Times New Roman"/>
                        <a:ea typeface="Times New Roman"/>
                        <a:cs typeface="Times New Roman"/>
                        <a:sym typeface="Times New Roman"/>
                      </a:endParaRPr>
                    </a:p>
                  </a:txBody>
                  <a:tcPr marT="0" marB="0" marR="0" marL="0">
                    <a:lnL cap="flat" cmpd="sng" w="9525">
                      <a:solidFill>
                        <a:srgbClr val="63A537"/>
                      </a:solidFill>
                      <a:prstDash val="solid"/>
                      <a:round/>
                      <a:headEnd len="sm" w="sm" type="none"/>
                      <a:tailEnd len="sm" w="sm" type="none"/>
                    </a:lnL>
                    <a:lnR cap="flat" cmpd="sng" w="9525">
                      <a:solidFill>
                        <a:srgbClr val="63A537"/>
                      </a:solidFill>
                      <a:prstDash val="solid"/>
                      <a:round/>
                      <a:headEnd len="sm" w="sm" type="none"/>
                      <a:tailEnd len="sm" w="sm" type="none"/>
                    </a:lnR>
                    <a:lnB cap="flat" cmpd="sng" w="9525">
                      <a:solidFill>
                        <a:srgbClr val="63A537"/>
                      </a:solidFill>
                      <a:prstDash val="solid"/>
                      <a:round/>
                      <a:headEnd len="sm" w="sm" type="none"/>
                      <a:tailEnd len="sm" w="sm" type="none"/>
                    </a:lnB>
                  </a:tcPr>
                </a:tc>
              </a:tr>
              <a:tr h="804350">
                <a:tc>
                  <a:txBody>
                    <a:bodyPr/>
                    <a:lstStyle/>
                    <a:p>
                      <a:pPr indent="0" lvl="0" marL="0" marR="0" rtl="0" algn="l">
                        <a:lnSpc>
                          <a:spcPct val="100000"/>
                        </a:lnSpc>
                        <a:spcBef>
                          <a:spcPts val="0"/>
                        </a:spcBef>
                        <a:spcAft>
                          <a:spcPts val="0"/>
                        </a:spcAft>
                        <a:buClr>
                          <a:srgbClr val="000000"/>
                        </a:buClr>
                        <a:buSzPts val="3000"/>
                        <a:buFont typeface="Arial"/>
                        <a:buNone/>
                      </a:pPr>
                      <a:r>
                        <a:rPr lang="en-US" sz="3000" u="none" cap="none" strike="noStrike">
                          <a:latin typeface="Times New Roman"/>
                          <a:ea typeface="Times New Roman"/>
                          <a:cs typeface="Times New Roman"/>
                          <a:sym typeface="Times New Roman"/>
                        </a:rPr>
                        <a:t>Maicol Valencia</a:t>
                      </a:r>
                      <a:endParaRPr sz="3000" u="none" cap="none" strike="noStrike">
                        <a:latin typeface="Times New Roman"/>
                        <a:ea typeface="Times New Roman"/>
                        <a:cs typeface="Times New Roman"/>
                        <a:sym typeface="Times New Roman"/>
                      </a:endParaRPr>
                    </a:p>
                  </a:txBody>
                  <a:tcPr marT="0" marB="0" marR="0" marL="0">
                    <a:lnL cap="flat" cmpd="sng" w="9525">
                      <a:solidFill>
                        <a:srgbClr val="63A537"/>
                      </a:solidFill>
                      <a:prstDash val="solid"/>
                      <a:round/>
                      <a:headEnd len="sm" w="sm" type="none"/>
                      <a:tailEnd len="sm" w="sm" type="none"/>
                    </a:lnL>
                    <a:lnR cap="flat" cmpd="sng" w="9525">
                      <a:solidFill>
                        <a:srgbClr val="63A537"/>
                      </a:solidFill>
                      <a:prstDash val="solid"/>
                      <a:round/>
                      <a:headEnd len="sm" w="sm" type="none"/>
                      <a:tailEnd len="sm" w="sm" type="none"/>
                    </a:lnR>
                    <a:lnT cap="flat" cmpd="sng" w="9525">
                      <a:solidFill>
                        <a:srgbClr val="63A537"/>
                      </a:solidFill>
                      <a:prstDash val="solid"/>
                      <a:round/>
                      <a:headEnd len="sm" w="sm" type="none"/>
                      <a:tailEnd len="sm" w="sm" type="none"/>
                    </a:lnT>
                    <a:lnB cap="flat" cmpd="sng" w="9525">
                      <a:solidFill>
                        <a:srgbClr val="63A537"/>
                      </a:solidFill>
                      <a:prstDash val="solid"/>
                      <a:round/>
                      <a:headEnd len="sm" w="sm" type="none"/>
                      <a:tailEnd len="sm" w="sm" type="none"/>
                    </a:lnB>
                  </a:tcPr>
                </a:tc>
              </a:tr>
              <a:tr h="804350">
                <a:tc>
                  <a:txBody>
                    <a:bodyPr/>
                    <a:lstStyle/>
                    <a:p>
                      <a:pPr indent="0" lvl="0" marL="0" marR="0" rtl="0" algn="l">
                        <a:lnSpc>
                          <a:spcPct val="100000"/>
                        </a:lnSpc>
                        <a:spcBef>
                          <a:spcPts val="0"/>
                        </a:spcBef>
                        <a:spcAft>
                          <a:spcPts val="0"/>
                        </a:spcAft>
                        <a:buClr>
                          <a:srgbClr val="000000"/>
                        </a:buClr>
                        <a:buSzPts val="3000"/>
                        <a:buFont typeface="Arial"/>
                        <a:buNone/>
                      </a:pPr>
                      <a:r>
                        <a:rPr lang="en-US" sz="3000" u="none" cap="none" strike="noStrike">
                          <a:latin typeface="Times New Roman"/>
                          <a:ea typeface="Times New Roman"/>
                          <a:cs typeface="Times New Roman"/>
                          <a:sym typeface="Times New Roman"/>
                        </a:rPr>
                        <a:t>Santiago Ortega</a:t>
                      </a:r>
                      <a:endParaRPr sz="3000" u="none" cap="none" strike="noStrike">
                        <a:latin typeface="Times New Roman"/>
                        <a:ea typeface="Times New Roman"/>
                        <a:cs typeface="Times New Roman"/>
                        <a:sym typeface="Times New Roman"/>
                      </a:endParaRPr>
                    </a:p>
                  </a:txBody>
                  <a:tcPr marT="0" marB="0" marR="0" marL="0">
                    <a:lnL cap="flat" cmpd="sng" w="9525">
                      <a:solidFill>
                        <a:srgbClr val="63A537"/>
                      </a:solidFill>
                      <a:prstDash val="solid"/>
                      <a:round/>
                      <a:headEnd len="sm" w="sm" type="none"/>
                      <a:tailEnd len="sm" w="sm" type="none"/>
                    </a:lnL>
                    <a:lnR cap="flat" cmpd="sng" w="9525">
                      <a:solidFill>
                        <a:srgbClr val="63A537"/>
                      </a:solidFill>
                      <a:prstDash val="solid"/>
                      <a:round/>
                      <a:headEnd len="sm" w="sm" type="none"/>
                      <a:tailEnd len="sm" w="sm" type="none"/>
                    </a:lnR>
                    <a:lnT cap="flat" cmpd="sng" w="9525">
                      <a:solidFill>
                        <a:srgbClr val="63A537"/>
                      </a:solidFill>
                      <a:prstDash val="solid"/>
                      <a:round/>
                      <a:headEnd len="sm" w="sm" type="none"/>
                      <a:tailEnd len="sm" w="sm" type="none"/>
                    </a:lnT>
                    <a:lnB cap="flat" cmpd="sng" w="9525">
                      <a:solidFill>
                        <a:srgbClr val="63A537"/>
                      </a:solidFill>
                      <a:prstDash val="solid"/>
                      <a:round/>
                      <a:headEnd len="sm" w="sm" type="none"/>
                      <a:tailEnd len="sm" w="sm" type="none"/>
                    </a:lnB>
                  </a:tcPr>
                </a:tc>
              </a:tr>
              <a:tr h="804350">
                <a:tc>
                  <a:txBody>
                    <a:bodyPr/>
                    <a:lstStyle/>
                    <a:p>
                      <a:pPr indent="0" lvl="0" marL="0" marR="0" rtl="0" algn="l">
                        <a:lnSpc>
                          <a:spcPct val="100000"/>
                        </a:lnSpc>
                        <a:spcBef>
                          <a:spcPts val="0"/>
                        </a:spcBef>
                        <a:spcAft>
                          <a:spcPts val="0"/>
                        </a:spcAft>
                        <a:buClr>
                          <a:srgbClr val="000000"/>
                        </a:buClr>
                        <a:buSzPts val="3000"/>
                        <a:buFont typeface="Arial"/>
                        <a:buNone/>
                      </a:pPr>
                      <a:r>
                        <a:rPr lang="en-US" sz="3000" u="none" cap="none" strike="noStrike">
                          <a:latin typeface="Times New Roman"/>
                          <a:ea typeface="Times New Roman"/>
                          <a:cs typeface="Times New Roman"/>
                          <a:sym typeface="Times New Roman"/>
                        </a:rPr>
                        <a:t>Freidimar Parra</a:t>
                      </a:r>
                      <a:endParaRPr sz="3000" u="none" cap="none" strike="noStrike">
                        <a:latin typeface="Times New Roman"/>
                        <a:ea typeface="Times New Roman"/>
                        <a:cs typeface="Times New Roman"/>
                        <a:sym typeface="Times New Roman"/>
                      </a:endParaRPr>
                    </a:p>
                  </a:txBody>
                  <a:tcPr marT="0" marB="0" marR="0" marL="0">
                    <a:lnL cap="flat" cmpd="sng" w="9525">
                      <a:solidFill>
                        <a:srgbClr val="63A537"/>
                      </a:solidFill>
                      <a:prstDash val="solid"/>
                      <a:round/>
                      <a:headEnd len="sm" w="sm" type="none"/>
                      <a:tailEnd len="sm" w="sm" type="none"/>
                    </a:lnL>
                    <a:lnR cap="flat" cmpd="sng" w="9525">
                      <a:solidFill>
                        <a:srgbClr val="63A537"/>
                      </a:solidFill>
                      <a:prstDash val="solid"/>
                      <a:round/>
                      <a:headEnd len="sm" w="sm" type="none"/>
                      <a:tailEnd len="sm" w="sm" type="none"/>
                    </a:lnR>
                    <a:lnT cap="flat" cmpd="sng" w="9525">
                      <a:solidFill>
                        <a:srgbClr val="63A537"/>
                      </a:solidFill>
                      <a:prstDash val="solid"/>
                      <a:round/>
                      <a:headEnd len="sm" w="sm" type="none"/>
                      <a:tailEnd len="sm" w="sm" type="none"/>
                    </a:lnT>
                    <a:lnB cap="flat" cmpd="sng" w="9525">
                      <a:solidFill>
                        <a:srgbClr val="63A537"/>
                      </a:solidFill>
                      <a:prstDash val="solid"/>
                      <a:round/>
                      <a:headEnd len="sm" w="sm" type="none"/>
                      <a:tailEnd len="sm" w="sm" type="none"/>
                    </a:lnB>
                  </a:tcPr>
                </a:tc>
              </a:tr>
              <a:tr h="997025">
                <a:tc>
                  <a:txBody>
                    <a:bodyPr/>
                    <a:lstStyle/>
                    <a:p>
                      <a:pPr indent="0" lvl="0" marL="0" marR="0" rtl="0" algn="l">
                        <a:lnSpc>
                          <a:spcPct val="100000"/>
                        </a:lnSpc>
                        <a:spcBef>
                          <a:spcPts val="0"/>
                        </a:spcBef>
                        <a:spcAft>
                          <a:spcPts val="0"/>
                        </a:spcAft>
                        <a:buClr>
                          <a:srgbClr val="000000"/>
                        </a:buClr>
                        <a:buSzPts val="3000"/>
                        <a:buFont typeface="Arial"/>
                        <a:buNone/>
                      </a:pPr>
                      <a:r>
                        <a:rPr lang="en-US" sz="3000" u="none" cap="none" strike="noStrike">
                          <a:latin typeface="Times New Roman"/>
                          <a:ea typeface="Times New Roman"/>
                          <a:cs typeface="Times New Roman"/>
                          <a:sym typeface="Times New Roman"/>
                        </a:rPr>
                        <a:t>Sara Giraldo</a:t>
                      </a:r>
                      <a:endParaRPr/>
                    </a:p>
                    <a:p>
                      <a:pPr indent="0" lvl="0" marL="0" marR="0" rtl="0" algn="l">
                        <a:lnSpc>
                          <a:spcPct val="100000"/>
                        </a:lnSpc>
                        <a:spcBef>
                          <a:spcPts val="0"/>
                        </a:spcBef>
                        <a:spcAft>
                          <a:spcPts val="0"/>
                        </a:spcAft>
                        <a:buClr>
                          <a:srgbClr val="000000"/>
                        </a:buClr>
                        <a:buSzPts val="3000"/>
                        <a:buFont typeface="Arial"/>
                        <a:buNone/>
                      </a:pPr>
                      <a:r>
                        <a:t/>
                      </a:r>
                      <a:endParaRPr sz="3000" u="none" cap="none" strike="noStrike">
                        <a:latin typeface="Times New Roman"/>
                        <a:ea typeface="Times New Roman"/>
                        <a:cs typeface="Times New Roman"/>
                        <a:sym typeface="Times New Roman"/>
                      </a:endParaRPr>
                    </a:p>
                  </a:txBody>
                  <a:tcPr marT="0" marB="0" marR="0" marL="0">
                    <a:lnL cap="flat" cmpd="sng" w="9525">
                      <a:solidFill>
                        <a:srgbClr val="63A537"/>
                      </a:solidFill>
                      <a:prstDash val="solid"/>
                      <a:round/>
                      <a:headEnd len="sm" w="sm" type="none"/>
                      <a:tailEnd len="sm" w="sm" type="none"/>
                    </a:lnL>
                    <a:lnR cap="flat" cmpd="sng" w="9525">
                      <a:solidFill>
                        <a:srgbClr val="63A537"/>
                      </a:solidFill>
                      <a:prstDash val="solid"/>
                      <a:round/>
                      <a:headEnd len="sm" w="sm" type="none"/>
                      <a:tailEnd len="sm" w="sm" type="none"/>
                    </a:lnR>
                    <a:lnT cap="flat" cmpd="sng" w="9525">
                      <a:solidFill>
                        <a:srgbClr val="63A537"/>
                      </a:solidFill>
                      <a:prstDash val="solid"/>
                      <a:round/>
                      <a:headEnd len="sm" w="sm" type="none"/>
                      <a:tailEnd len="sm" w="sm" type="none"/>
                    </a:lnT>
                    <a:lnB cap="flat" cmpd="sng" w="9525">
                      <a:solidFill>
                        <a:srgbClr val="63A537"/>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71" name="Shape 71"/>
        <p:cNvGrpSpPr/>
        <p:nvPr/>
      </p:nvGrpSpPr>
      <p:grpSpPr>
        <a:xfrm>
          <a:off x="0" y="0"/>
          <a:ext cx="0" cy="0"/>
          <a:chOff x="0" y="0"/>
          <a:chExt cx="0" cy="0"/>
        </a:xfrm>
      </p:grpSpPr>
      <p:pic>
        <p:nvPicPr>
          <p:cNvPr id="72" name="Google Shape;72;p26"/>
          <p:cNvPicPr preferRelativeResize="0"/>
          <p:nvPr/>
        </p:nvPicPr>
        <p:blipFill rotWithShape="1">
          <a:blip r:embed="rId3">
            <a:alphaModFix/>
          </a:blip>
          <a:srcRect b="0" l="0" r="0" t="0"/>
          <a:stretch/>
        </p:blipFill>
        <p:spPr>
          <a:xfrm>
            <a:off x="10636814" y="0"/>
            <a:ext cx="1555185" cy="1452562"/>
          </a:xfrm>
          <a:prstGeom prst="rect">
            <a:avLst/>
          </a:prstGeom>
          <a:noFill/>
          <a:ln>
            <a:noFill/>
          </a:ln>
        </p:spPr>
      </p:pic>
      <p:sp>
        <p:nvSpPr>
          <p:cNvPr id="73" name="Google Shape;73;p26"/>
          <p:cNvSpPr txBox="1"/>
          <p:nvPr>
            <p:ph type="title"/>
          </p:nvPr>
        </p:nvSpPr>
        <p:spPr>
          <a:xfrm>
            <a:off x="359661" y="11176"/>
            <a:ext cx="9784860" cy="1295397"/>
          </a:xfrm>
          <a:prstGeom prst="rect">
            <a:avLst/>
          </a:prstGeom>
          <a:noFill/>
          <a:ln>
            <a:noFill/>
          </a:ln>
        </p:spPr>
        <p:txBody>
          <a:bodyPr anchorCtr="0" anchor="t" bIns="0" lIns="0" spcFirstLastPara="1" rIns="0" wrap="square" tIns="551175">
            <a:spAutoFit/>
          </a:bodyPr>
          <a:lstStyle/>
          <a:p>
            <a:pPr indent="0" lvl="0" marL="3437890" rtl="0" algn="l">
              <a:lnSpc>
                <a:spcPct val="100000"/>
              </a:lnSpc>
              <a:spcBef>
                <a:spcPts val="0"/>
              </a:spcBef>
              <a:spcAft>
                <a:spcPts val="0"/>
              </a:spcAft>
              <a:buSzPts val="1400"/>
              <a:buNone/>
            </a:pPr>
            <a:r>
              <a:rPr lang="en-US">
                <a:solidFill>
                  <a:srgbClr val="000000"/>
                </a:solidFill>
              </a:rPr>
              <a:t>Equipo de Trabajo</a:t>
            </a:r>
            <a:endParaRPr/>
          </a:p>
        </p:txBody>
      </p:sp>
      <p:graphicFrame>
        <p:nvGraphicFramePr>
          <p:cNvPr id="74" name="Google Shape;74;p26"/>
          <p:cNvGraphicFramePr/>
          <p:nvPr/>
        </p:nvGraphicFramePr>
        <p:xfrm>
          <a:off x="1508302" y="1799896"/>
          <a:ext cx="3000000" cy="3000000"/>
        </p:xfrm>
        <a:graphic>
          <a:graphicData uri="http://schemas.openxmlformats.org/drawingml/2006/table">
            <a:tbl>
              <a:tblPr bandRow="1" firstRow="1">
                <a:noFill/>
                <a:tableStyleId>{9A5E320F-E403-4DEE-91C0-69BA8BCFF39E}</a:tableStyleId>
              </a:tblPr>
              <a:tblGrid>
                <a:gridCol w="8636225"/>
              </a:tblGrid>
              <a:tr h="751850">
                <a:tc>
                  <a:txBody>
                    <a:bodyPr/>
                    <a:lstStyle/>
                    <a:p>
                      <a:pPr indent="0" lvl="0" marL="1236345" marR="0" rtl="0" algn="l">
                        <a:lnSpc>
                          <a:spcPct val="100000"/>
                        </a:lnSpc>
                        <a:spcBef>
                          <a:spcPts val="0"/>
                        </a:spcBef>
                        <a:spcAft>
                          <a:spcPts val="0"/>
                        </a:spcAft>
                        <a:buClr>
                          <a:srgbClr val="000000"/>
                        </a:buClr>
                        <a:buSzPts val="2400"/>
                        <a:buFont typeface="Arial"/>
                        <a:buNone/>
                      </a:pPr>
                      <a:r>
                        <a:rPr b="1" lang="en-US" sz="2400" u="none" cap="none" strike="noStrike">
                          <a:solidFill>
                            <a:srgbClr val="FFFFFF"/>
                          </a:solidFill>
                          <a:latin typeface="Calibri"/>
                          <a:ea typeface="Calibri"/>
                          <a:cs typeface="Calibri"/>
                          <a:sym typeface="Calibri"/>
                        </a:rPr>
                        <a:t>Aprendiz	No. de Identificación	Correo Electrónico</a:t>
                      </a:r>
                      <a:endParaRPr sz="2400" u="none" cap="none" strike="noStrike">
                        <a:latin typeface="Calibri"/>
                        <a:ea typeface="Calibri"/>
                        <a:cs typeface="Calibri"/>
                        <a:sym typeface="Calibri"/>
                      </a:endParaRPr>
                    </a:p>
                  </a:txBody>
                  <a:tcPr marT="49525" marB="0" marR="0" marL="0">
                    <a:lnL cap="flat" cmpd="sng" w="9525">
                      <a:solidFill>
                        <a:srgbClr val="63A537"/>
                      </a:solidFill>
                      <a:prstDash val="solid"/>
                      <a:round/>
                      <a:headEnd len="sm" w="sm" type="none"/>
                      <a:tailEnd len="sm" w="sm" type="none"/>
                    </a:lnL>
                    <a:lnR cap="flat" cmpd="sng" w="9525">
                      <a:solidFill>
                        <a:srgbClr val="63A537"/>
                      </a:solidFill>
                      <a:prstDash val="solid"/>
                      <a:round/>
                      <a:headEnd len="sm" w="sm" type="none"/>
                      <a:tailEnd len="sm" w="sm" type="none"/>
                    </a:lnR>
                    <a:solidFill>
                      <a:srgbClr val="63A537"/>
                    </a:solidFill>
                  </a:tcPr>
                </a:tc>
              </a:tr>
              <a:tr h="737225">
                <a:tc>
                  <a:txBody>
                    <a:bodyPr/>
                    <a:lstStyle/>
                    <a:p>
                      <a:pPr indent="0" lvl="0" marL="0" marR="0" rtl="0" algn="l">
                        <a:lnSpc>
                          <a:spcPct val="100000"/>
                        </a:lnSpc>
                        <a:spcBef>
                          <a:spcPts val="0"/>
                        </a:spcBef>
                        <a:spcAft>
                          <a:spcPts val="0"/>
                        </a:spcAft>
                        <a:buClr>
                          <a:srgbClr val="000000"/>
                        </a:buClr>
                        <a:buSzPts val="3000"/>
                        <a:buFont typeface="Arial"/>
                        <a:buNone/>
                      </a:pPr>
                      <a:r>
                        <a:rPr lang="en-US" sz="3000" u="none" cap="none" strike="noStrike">
                          <a:latin typeface="Times New Roman"/>
                          <a:ea typeface="Times New Roman"/>
                          <a:cs typeface="Times New Roman"/>
                          <a:sym typeface="Times New Roman"/>
                        </a:rPr>
                        <a:t>Brayan Vargas</a:t>
                      </a:r>
                      <a:endParaRPr sz="3000" u="none" cap="none" strike="noStrike">
                        <a:latin typeface="Times New Roman"/>
                        <a:ea typeface="Times New Roman"/>
                        <a:cs typeface="Times New Roman"/>
                        <a:sym typeface="Times New Roman"/>
                      </a:endParaRPr>
                    </a:p>
                  </a:txBody>
                  <a:tcPr marT="0" marB="0" marR="0" marL="0">
                    <a:lnL cap="flat" cmpd="sng" w="9525">
                      <a:solidFill>
                        <a:srgbClr val="63A537"/>
                      </a:solidFill>
                      <a:prstDash val="solid"/>
                      <a:round/>
                      <a:headEnd len="sm" w="sm" type="none"/>
                      <a:tailEnd len="sm" w="sm" type="none"/>
                    </a:lnL>
                    <a:lnR cap="flat" cmpd="sng" w="9525">
                      <a:solidFill>
                        <a:srgbClr val="63A537"/>
                      </a:solidFill>
                      <a:prstDash val="solid"/>
                      <a:round/>
                      <a:headEnd len="sm" w="sm" type="none"/>
                      <a:tailEnd len="sm" w="sm" type="none"/>
                    </a:lnR>
                    <a:lnB cap="flat" cmpd="sng" w="9525">
                      <a:solidFill>
                        <a:srgbClr val="63A537"/>
                      </a:solidFill>
                      <a:prstDash val="solid"/>
                      <a:round/>
                      <a:headEnd len="sm" w="sm" type="none"/>
                      <a:tailEnd len="sm" w="sm" type="none"/>
                    </a:lnB>
                  </a:tcPr>
                </a:tc>
              </a:tr>
              <a:tr h="742325">
                <a:tc>
                  <a:txBody>
                    <a:bodyPr/>
                    <a:lstStyle/>
                    <a:p>
                      <a:pPr indent="0" lvl="0" marL="0" marR="0" rtl="0" algn="l">
                        <a:lnSpc>
                          <a:spcPct val="100000"/>
                        </a:lnSpc>
                        <a:spcBef>
                          <a:spcPts val="0"/>
                        </a:spcBef>
                        <a:spcAft>
                          <a:spcPts val="0"/>
                        </a:spcAft>
                        <a:buClr>
                          <a:srgbClr val="000000"/>
                        </a:buClr>
                        <a:buSzPts val="3000"/>
                        <a:buFont typeface="Arial"/>
                        <a:buNone/>
                      </a:pPr>
                      <a:r>
                        <a:rPr lang="en-US" sz="3000" u="none" cap="none" strike="noStrike">
                          <a:latin typeface="Times New Roman"/>
                          <a:ea typeface="Times New Roman"/>
                          <a:cs typeface="Times New Roman"/>
                          <a:sym typeface="Times New Roman"/>
                        </a:rPr>
                        <a:t>Carlos Pudiel</a:t>
                      </a:r>
                      <a:endParaRPr sz="3000" u="none" cap="none" strike="noStrike">
                        <a:latin typeface="Times New Roman"/>
                        <a:ea typeface="Times New Roman"/>
                        <a:cs typeface="Times New Roman"/>
                        <a:sym typeface="Times New Roman"/>
                      </a:endParaRPr>
                    </a:p>
                  </a:txBody>
                  <a:tcPr marT="0" marB="0" marR="0" marL="0">
                    <a:lnL cap="flat" cmpd="sng" w="9525">
                      <a:solidFill>
                        <a:srgbClr val="63A537"/>
                      </a:solidFill>
                      <a:prstDash val="solid"/>
                      <a:round/>
                      <a:headEnd len="sm" w="sm" type="none"/>
                      <a:tailEnd len="sm" w="sm" type="none"/>
                    </a:lnL>
                    <a:lnR cap="flat" cmpd="sng" w="9525">
                      <a:solidFill>
                        <a:srgbClr val="63A537"/>
                      </a:solidFill>
                      <a:prstDash val="solid"/>
                      <a:round/>
                      <a:headEnd len="sm" w="sm" type="none"/>
                      <a:tailEnd len="sm" w="sm" type="none"/>
                    </a:lnR>
                    <a:lnT cap="flat" cmpd="sng" w="9525">
                      <a:solidFill>
                        <a:srgbClr val="63A537"/>
                      </a:solidFill>
                      <a:prstDash val="solid"/>
                      <a:round/>
                      <a:headEnd len="sm" w="sm" type="none"/>
                      <a:tailEnd len="sm" w="sm" type="none"/>
                    </a:lnT>
                    <a:lnB cap="flat" cmpd="sng" w="9525">
                      <a:solidFill>
                        <a:srgbClr val="63A537"/>
                      </a:solidFill>
                      <a:prstDash val="solid"/>
                      <a:round/>
                      <a:headEnd len="sm" w="sm" type="none"/>
                      <a:tailEnd len="sm" w="sm" type="none"/>
                    </a:lnB>
                  </a:tcPr>
                </a:tc>
              </a:tr>
              <a:tr h="742325">
                <a:tc>
                  <a:txBody>
                    <a:bodyPr/>
                    <a:lstStyle/>
                    <a:p>
                      <a:pPr indent="0" lvl="0" marL="0" marR="0" rtl="0" algn="l">
                        <a:lnSpc>
                          <a:spcPct val="100000"/>
                        </a:lnSpc>
                        <a:spcBef>
                          <a:spcPts val="0"/>
                        </a:spcBef>
                        <a:spcAft>
                          <a:spcPts val="0"/>
                        </a:spcAft>
                        <a:buClr>
                          <a:srgbClr val="000000"/>
                        </a:buClr>
                        <a:buSzPts val="3000"/>
                        <a:buFont typeface="Arial"/>
                        <a:buNone/>
                      </a:pPr>
                      <a:r>
                        <a:rPr lang="en-US" sz="3000" u="none" cap="none" strike="noStrike">
                          <a:latin typeface="Times New Roman"/>
                          <a:ea typeface="Times New Roman"/>
                          <a:cs typeface="Times New Roman"/>
                          <a:sym typeface="Times New Roman"/>
                        </a:rPr>
                        <a:t>Victoria Curbata </a:t>
                      </a:r>
                      <a:endParaRPr sz="3000" u="none" cap="none" strike="noStrike">
                        <a:latin typeface="Times New Roman"/>
                        <a:ea typeface="Times New Roman"/>
                        <a:cs typeface="Times New Roman"/>
                        <a:sym typeface="Times New Roman"/>
                      </a:endParaRPr>
                    </a:p>
                  </a:txBody>
                  <a:tcPr marT="0" marB="0" marR="0" marL="0">
                    <a:lnL cap="flat" cmpd="sng" w="9525">
                      <a:solidFill>
                        <a:srgbClr val="63A537"/>
                      </a:solidFill>
                      <a:prstDash val="solid"/>
                      <a:round/>
                      <a:headEnd len="sm" w="sm" type="none"/>
                      <a:tailEnd len="sm" w="sm" type="none"/>
                    </a:lnL>
                    <a:lnR cap="flat" cmpd="sng" w="9525">
                      <a:solidFill>
                        <a:srgbClr val="63A537"/>
                      </a:solidFill>
                      <a:prstDash val="solid"/>
                      <a:round/>
                      <a:headEnd len="sm" w="sm" type="none"/>
                      <a:tailEnd len="sm" w="sm" type="none"/>
                    </a:lnR>
                    <a:lnT cap="flat" cmpd="sng" w="9525">
                      <a:solidFill>
                        <a:srgbClr val="63A537"/>
                      </a:solidFill>
                      <a:prstDash val="solid"/>
                      <a:round/>
                      <a:headEnd len="sm" w="sm" type="none"/>
                      <a:tailEnd len="sm" w="sm" type="none"/>
                    </a:lnT>
                    <a:lnB cap="flat" cmpd="sng" w="9525">
                      <a:solidFill>
                        <a:srgbClr val="63A537"/>
                      </a:solidFill>
                      <a:prstDash val="solid"/>
                      <a:round/>
                      <a:headEnd len="sm" w="sm" type="none"/>
                      <a:tailEnd len="sm" w="sm" type="none"/>
                    </a:lnB>
                  </a:tcPr>
                </a:tc>
              </a:tr>
              <a:tr h="742325">
                <a:tc>
                  <a:txBody>
                    <a:bodyPr/>
                    <a:lstStyle/>
                    <a:p>
                      <a:pPr indent="0" lvl="0" marL="0" marR="0" rtl="0" algn="l">
                        <a:lnSpc>
                          <a:spcPct val="100000"/>
                        </a:lnSpc>
                        <a:spcBef>
                          <a:spcPts val="0"/>
                        </a:spcBef>
                        <a:spcAft>
                          <a:spcPts val="0"/>
                        </a:spcAft>
                        <a:buClr>
                          <a:srgbClr val="000000"/>
                        </a:buClr>
                        <a:buSzPts val="3000"/>
                        <a:buFont typeface="Arial"/>
                        <a:buNone/>
                      </a:pPr>
                      <a:r>
                        <a:t/>
                      </a:r>
                      <a:endParaRPr sz="3000" u="none" cap="none" strike="noStrike">
                        <a:latin typeface="Times New Roman"/>
                        <a:ea typeface="Times New Roman"/>
                        <a:cs typeface="Times New Roman"/>
                        <a:sym typeface="Times New Roman"/>
                      </a:endParaRPr>
                    </a:p>
                  </a:txBody>
                  <a:tcPr marT="0" marB="0" marR="0" marL="0">
                    <a:lnL cap="flat" cmpd="sng" w="9525">
                      <a:solidFill>
                        <a:srgbClr val="63A537"/>
                      </a:solidFill>
                      <a:prstDash val="solid"/>
                      <a:round/>
                      <a:headEnd len="sm" w="sm" type="none"/>
                      <a:tailEnd len="sm" w="sm" type="none"/>
                    </a:lnL>
                    <a:lnR cap="flat" cmpd="sng" w="9525">
                      <a:solidFill>
                        <a:srgbClr val="63A537"/>
                      </a:solidFill>
                      <a:prstDash val="solid"/>
                      <a:round/>
                      <a:headEnd len="sm" w="sm" type="none"/>
                      <a:tailEnd len="sm" w="sm" type="none"/>
                    </a:lnR>
                    <a:lnT cap="flat" cmpd="sng" w="9525">
                      <a:solidFill>
                        <a:srgbClr val="63A537"/>
                      </a:solidFill>
                      <a:prstDash val="solid"/>
                      <a:round/>
                      <a:headEnd len="sm" w="sm" type="none"/>
                      <a:tailEnd len="sm" w="sm" type="none"/>
                    </a:lnT>
                    <a:lnB cap="flat" cmpd="sng" w="9525">
                      <a:solidFill>
                        <a:srgbClr val="63A537"/>
                      </a:solidFill>
                      <a:prstDash val="solid"/>
                      <a:round/>
                      <a:headEnd len="sm" w="sm" type="none"/>
                      <a:tailEnd len="sm" w="sm" type="none"/>
                    </a:lnB>
                  </a:tcPr>
                </a:tc>
              </a:tr>
              <a:tr h="742325">
                <a:tc>
                  <a:txBody>
                    <a:bodyPr/>
                    <a:lstStyle/>
                    <a:p>
                      <a:pPr indent="0" lvl="0" marL="0" marR="0" rtl="0" algn="l">
                        <a:lnSpc>
                          <a:spcPct val="100000"/>
                        </a:lnSpc>
                        <a:spcBef>
                          <a:spcPts val="0"/>
                        </a:spcBef>
                        <a:spcAft>
                          <a:spcPts val="0"/>
                        </a:spcAft>
                        <a:buClr>
                          <a:srgbClr val="000000"/>
                        </a:buClr>
                        <a:buSzPts val="3000"/>
                        <a:buFont typeface="Arial"/>
                        <a:buNone/>
                      </a:pPr>
                      <a:r>
                        <a:t/>
                      </a:r>
                      <a:endParaRPr sz="3000" u="none" cap="none" strike="noStrike">
                        <a:latin typeface="Times New Roman"/>
                        <a:ea typeface="Times New Roman"/>
                        <a:cs typeface="Times New Roman"/>
                        <a:sym typeface="Times New Roman"/>
                      </a:endParaRPr>
                    </a:p>
                  </a:txBody>
                  <a:tcPr marT="0" marB="0" marR="0" marL="0">
                    <a:lnL cap="flat" cmpd="sng" w="9525">
                      <a:solidFill>
                        <a:srgbClr val="63A537"/>
                      </a:solidFill>
                      <a:prstDash val="solid"/>
                      <a:round/>
                      <a:headEnd len="sm" w="sm" type="none"/>
                      <a:tailEnd len="sm" w="sm" type="none"/>
                    </a:lnL>
                    <a:lnR cap="flat" cmpd="sng" w="9525">
                      <a:solidFill>
                        <a:srgbClr val="63A537"/>
                      </a:solidFill>
                      <a:prstDash val="solid"/>
                      <a:round/>
                      <a:headEnd len="sm" w="sm" type="none"/>
                      <a:tailEnd len="sm" w="sm" type="none"/>
                    </a:lnR>
                    <a:lnT cap="flat" cmpd="sng" w="9525">
                      <a:solidFill>
                        <a:srgbClr val="63A537"/>
                      </a:solidFill>
                      <a:prstDash val="solid"/>
                      <a:round/>
                      <a:headEnd len="sm" w="sm" type="none"/>
                      <a:tailEnd len="sm" w="sm" type="none"/>
                    </a:lnT>
                    <a:lnB cap="flat" cmpd="sng" w="9525">
                      <a:solidFill>
                        <a:srgbClr val="63A537"/>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4"/>
          <p:cNvSpPr txBox="1"/>
          <p:nvPr>
            <p:ph type="ctrTitle"/>
          </p:nvPr>
        </p:nvSpPr>
        <p:spPr>
          <a:xfrm>
            <a:off x="2002135" y="279756"/>
            <a:ext cx="8187729" cy="758451"/>
          </a:xfrm>
          <a:prstGeom prst="rect">
            <a:avLst/>
          </a:prstGeom>
          <a:noFill/>
          <a:ln>
            <a:noFill/>
          </a:ln>
        </p:spPr>
        <p:txBody>
          <a:bodyPr anchorCtr="0" anchor="t" bIns="0" lIns="0" spcFirstLastPara="1" rIns="0" wrap="square" tIns="12700">
            <a:spAutoFit/>
          </a:bodyPr>
          <a:lstStyle/>
          <a:p>
            <a:pPr indent="0" lvl="0" marL="841375" rtl="0" algn="l">
              <a:lnSpc>
                <a:spcPct val="100000"/>
              </a:lnSpc>
              <a:spcBef>
                <a:spcPts val="0"/>
              </a:spcBef>
              <a:spcAft>
                <a:spcPts val="0"/>
              </a:spcAft>
              <a:buSzPts val="1400"/>
              <a:buNone/>
            </a:pPr>
            <a:r>
              <a:rPr lang="en-US"/>
              <a:t>NOMBRE DE LA EMPRESA</a:t>
            </a:r>
            <a:endParaRPr/>
          </a:p>
        </p:txBody>
      </p:sp>
      <p:sp>
        <p:nvSpPr>
          <p:cNvPr id="80" name="Google Shape;80;p4"/>
          <p:cNvSpPr txBox="1"/>
          <p:nvPr/>
        </p:nvSpPr>
        <p:spPr>
          <a:xfrm>
            <a:off x="3694788" y="1906816"/>
            <a:ext cx="4972685" cy="45212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2800"/>
              <a:buFont typeface="Arial"/>
              <a:buNone/>
            </a:pPr>
            <a:r>
              <a:rPr b="0" i="0" lang="en-US" sz="2800" u="none" cap="none" strike="noStrike">
                <a:solidFill>
                  <a:srgbClr val="000000"/>
                </a:solidFill>
                <a:latin typeface="Calibri"/>
                <a:ea typeface="Calibri"/>
                <a:cs typeface="Calibri"/>
                <a:sym typeface="Calibri"/>
              </a:rPr>
              <a:t>RTHOTHERS</a:t>
            </a:r>
            <a:endParaRPr b="0" i="0" sz="2800" u="none" cap="none" strike="noStrike">
              <a:solidFill>
                <a:srgbClr val="000000"/>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5"/>
          <p:cNvSpPr txBox="1"/>
          <p:nvPr/>
        </p:nvSpPr>
        <p:spPr>
          <a:xfrm>
            <a:off x="3403346" y="1879601"/>
            <a:ext cx="5317490" cy="3459922"/>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None/>
            </a:pPr>
            <a:r>
              <a:rPr b="0" i="0" lang="en-US" sz="2800" u="none" cap="none" strike="noStrike">
                <a:solidFill>
                  <a:srgbClr val="000000"/>
                </a:solidFill>
                <a:latin typeface="Calibri"/>
                <a:ea typeface="Calibri"/>
                <a:cs typeface="Calibri"/>
                <a:sym typeface="Calibri"/>
              </a:rPr>
              <a:t>Brindar soluciones tecnológicas innovadoras y seguras, comprometidos con la calidad, la ética y la formación continua, para satisfacer las necesidades de nuestros clientes y contribuir al desarrollo responsable y sostenible del entorno digital.</a:t>
            </a:r>
            <a:endParaRPr b="0" i="0" sz="2800" u="none" cap="none" strike="noStrike">
              <a:solidFill>
                <a:srgbClr val="000000"/>
              </a:solidFill>
              <a:latin typeface="Calibri"/>
              <a:ea typeface="Calibri"/>
              <a:cs typeface="Calibri"/>
              <a:sym typeface="Calibri"/>
            </a:endParaRPr>
          </a:p>
        </p:txBody>
      </p:sp>
      <p:sp>
        <p:nvSpPr>
          <p:cNvPr id="86" name="Google Shape;86;p5"/>
          <p:cNvSpPr txBox="1"/>
          <p:nvPr>
            <p:ph type="ctrTitle"/>
          </p:nvPr>
        </p:nvSpPr>
        <p:spPr>
          <a:xfrm>
            <a:off x="2002135" y="279756"/>
            <a:ext cx="8187729" cy="758451"/>
          </a:xfrm>
          <a:prstGeom prst="rect">
            <a:avLst/>
          </a:prstGeom>
          <a:noFill/>
          <a:ln>
            <a:noFill/>
          </a:ln>
        </p:spPr>
        <p:txBody>
          <a:bodyPr anchorCtr="0" anchor="t" bIns="0" lIns="0" spcFirstLastPara="1" rIns="0" wrap="square" tIns="12700">
            <a:spAutoFit/>
          </a:bodyPr>
          <a:lstStyle/>
          <a:p>
            <a:pPr indent="0" lvl="0" marL="1026160" rtl="0" algn="l">
              <a:lnSpc>
                <a:spcPct val="100000"/>
              </a:lnSpc>
              <a:spcBef>
                <a:spcPts val="0"/>
              </a:spcBef>
              <a:spcAft>
                <a:spcPts val="0"/>
              </a:spcAft>
              <a:buSzPts val="1400"/>
              <a:buNone/>
            </a:pPr>
            <a:r>
              <a:rPr lang="en-US"/>
              <a:t>MISIÓN DE LA EMPRESA</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6"/>
          <p:cNvSpPr txBox="1"/>
          <p:nvPr/>
        </p:nvSpPr>
        <p:spPr>
          <a:xfrm>
            <a:off x="3498267" y="1879601"/>
            <a:ext cx="5194300" cy="3459922"/>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None/>
            </a:pPr>
            <a:r>
              <a:rPr b="0" i="0" lang="en-US" sz="2800" u="none" cap="none" strike="noStrike">
                <a:solidFill>
                  <a:srgbClr val="000000"/>
                </a:solidFill>
                <a:latin typeface="Calibri"/>
                <a:ea typeface="Calibri"/>
                <a:cs typeface="Calibri"/>
                <a:sym typeface="Calibri"/>
              </a:rPr>
              <a:t>Ser una empresa líder en el sector de sistemas reconocida por su compromiso con la innovación, la transparencia, la sostenibilidad y el trabajo colaborativo, impactando positivamente en la vida de las personas y el crecimiento tecnológico del país.</a:t>
            </a:r>
            <a:endParaRPr b="0" i="0" sz="2800" u="none" cap="none" strike="noStrike">
              <a:solidFill>
                <a:srgbClr val="000000"/>
              </a:solidFill>
              <a:latin typeface="Calibri"/>
              <a:ea typeface="Calibri"/>
              <a:cs typeface="Calibri"/>
              <a:sym typeface="Calibri"/>
            </a:endParaRPr>
          </a:p>
        </p:txBody>
      </p:sp>
      <p:sp>
        <p:nvSpPr>
          <p:cNvPr id="92" name="Google Shape;92;p6"/>
          <p:cNvSpPr txBox="1"/>
          <p:nvPr>
            <p:ph type="ctrTitle"/>
          </p:nvPr>
        </p:nvSpPr>
        <p:spPr>
          <a:xfrm>
            <a:off x="2002135" y="279756"/>
            <a:ext cx="8187729" cy="758451"/>
          </a:xfrm>
          <a:prstGeom prst="rect">
            <a:avLst/>
          </a:prstGeom>
          <a:noFill/>
          <a:ln>
            <a:noFill/>
          </a:ln>
        </p:spPr>
        <p:txBody>
          <a:bodyPr anchorCtr="0" anchor="t" bIns="0" lIns="0" spcFirstLastPara="1" rIns="0" wrap="square" tIns="12700">
            <a:spAutoFit/>
          </a:bodyPr>
          <a:lstStyle/>
          <a:p>
            <a:pPr indent="0" lvl="0" marL="1112520" rtl="0" algn="l">
              <a:lnSpc>
                <a:spcPct val="100000"/>
              </a:lnSpc>
              <a:spcBef>
                <a:spcPts val="0"/>
              </a:spcBef>
              <a:spcAft>
                <a:spcPts val="0"/>
              </a:spcAft>
              <a:buSzPts val="1400"/>
              <a:buNone/>
            </a:pPr>
            <a:r>
              <a:rPr lang="en-US"/>
              <a:t>VISIÓN DE LA EMPRESA</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96" name="Shape 96"/>
        <p:cNvGrpSpPr/>
        <p:nvPr/>
      </p:nvGrpSpPr>
      <p:grpSpPr>
        <a:xfrm>
          <a:off x="0" y="0"/>
          <a:ext cx="0" cy="0"/>
          <a:chOff x="0" y="0"/>
          <a:chExt cx="0" cy="0"/>
        </a:xfrm>
      </p:grpSpPr>
      <p:grpSp>
        <p:nvGrpSpPr>
          <p:cNvPr id="97" name="Google Shape;97;p7"/>
          <p:cNvGrpSpPr/>
          <p:nvPr/>
        </p:nvGrpSpPr>
        <p:grpSpPr>
          <a:xfrm>
            <a:off x="0" y="0"/>
            <a:ext cx="12192000" cy="6858000"/>
            <a:chOff x="0" y="0"/>
            <a:chExt cx="12192000" cy="6858000"/>
          </a:xfrm>
        </p:grpSpPr>
        <p:pic>
          <p:nvPicPr>
            <p:cNvPr id="98" name="Google Shape;98;p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99" name="Google Shape;99;p7"/>
            <p:cNvPicPr preferRelativeResize="0"/>
            <p:nvPr/>
          </p:nvPicPr>
          <p:blipFill rotWithShape="1">
            <a:blip r:embed="rId4">
              <a:alphaModFix/>
            </a:blip>
            <a:srcRect b="0" l="0" r="0" t="0"/>
            <a:stretch/>
          </p:blipFill>
          <p:spPr>
            <a:xfrm>
              <a:off x="10629265" y="1"/>
              <a:ext cx="1562734" cy="1425717"/>
            </a:xfrm>
            <a:prstGeom prst="rect">
              <a:avLst/>
            </a:prstGeom>
            <a:noFill/>
            <a:ln>
              <a:noFill/>
            </a:ln>
          </p:spPr>
        </p:pic>
        <p:sp>
          <p:nvSpPr>
            <p:cNvPr id="100" name="Google Shape;100;p7"/>
            <p:cNvSpPr/>
            <p:nvPr/>
          </p:nvSpPr>
          <p:spPr>
            <a:xfrm>
              <a:off x="0" y="0"/>
              <a:ext cx="10629265" cy="1426210"/>
            </a:xfrm>
            <a:custGeom>
              <a:rect b="b" l="l" r="r" t="t"/>
              <a:pathLst>
                <a:path extrusionOk="0" h="1426210" w="10629265">
                  <a:moveTo>
                    <a:pt x="10629264" y="1425717"/>
                  </a:moveTo>
                  <a:lnTo>
                    <a:pt x="0" y="1425717"/>
                  </a:lnTo>
                  <a:lnTo>
                    <a:pt x="0" y="0"/>
                  </a:lnTo>
                  <a:lnTo>
                    <a:pt x="10629264" y="0"/>
                  </a:lnTo>
                  <a:lnTo>
                    <a:pt x="10629264" y="1425717"/>
                  </a:lnTo>
                  <a:close/>
                </a:path>
              </a:pathLst>
            </a:custGeom>
            <a:solidFill>
              <a:srgbClr val="00AD0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1" name="Google Shape;101;p7"/>
          <p:cNvSpPr txBox="1"/>
          <p:nvPr/>
        </p:nvSpPr>
        <p:spPr>
          <a:xfrm>
            <a:off x="1036085" y="864615"/>
            <a:ext cx="295275" cy="45212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2800"/>
              <a:buFont typeface="Arial"/>
              <a:buNone/>
            </a:pPr>
            <a:r>
              <a:rPr b="0" i="0" lang="en-US" sz="2800" u="none" cap="none" strike="noStrike">
                <a:solidFill>
                  <a:srgbClr val="000000"/>
                </a:solidFill>
                <a:latin typeface="Calibri"/>
                <a:ea typeface="Calibri"/>
                <a:cs typeface="Calibri"/>
                <a:sym typeface="Calibri"/>
              </a:rPr>
              <a:t>1.</a:t>
            </a:r>
            <a:endParaRPr b="0" i="0" sz="2800" u="none" cap="none" strike="noStrike">
              <a:solidFill>
                <a:srgbClr val="000000"/>
              </a:solidFill>
              <a:latin typeface="Calibri"/>
              <a:ea typeface="Calibri"/>
              <a:cs typeface="Calibri"/>
              <a:sym typeface="Calibri"/>
            </a:endParaRPr>
          </a:p>
        </p:txBody>
      </p:sp>
      <p:sp>
        <p:nvSpPr>
          <p:cNvPr id="102" name="Google Shape;102;p7"/>
          <p:cNvSpPr txBox="1"/>
          <p:nvPr/>
        </p:nvSpPr>
        <p:spPr>
          <a:xfrm>
            <a:off x="1036085" y="1718055"/>
            <a:ext cx="7425527" cy="6055504"/>
          </a:xfrm>
          <a:prstGeom prst="rect">
            <a:avLst/>
          </a:prstGeom>
          <a:noFill/>
          <a:ln>
            <a:noFill/>
          </a:ln>
        </p:spPr>
        <p:txBody>
          <a:bodyPr anchorCtr="0" anchor="t" bIns="0" lIns="0" spcFirstLastPara="1" rIns="0" wrap="square" tIns="12700">
            <a:spAutoFit/>
          </a:bodyPr>
          <a:lstStyle/>
          <a:p>
            <a:pPr indent="-514350" lvl="0" marL="527050" marR="0" rtl="0" algn="l">
              <a:lnSpc>
                <a:spcPct val="100000"/>
              </a:lnSpc>
              <a:spcBef>
                <a:spcPts val="0"/>
              </a:spcBef>
              <a:spcAft>
                <a:spcPts val="0"/>
              </a:spcAft>
              <a:buClr>
                <a:srgbClr val="000000"/>
              </a:buClr>
              <a:buSzPts val="2800"/>
              <a:buFont typeface="Arial"/>
              <a:buAutoNum type="arabicPeriod"/>
            </a:pPr>
            <a:r>
              <a:rPr b="0" i="0" lang="en-US" sz="2800" u="none" cap="none" strike="noStrike">
                <a:solidFill>
                  <a:srgbClr val="000000"/>
                </a:solidFill>
                <a:latin typeface="Calibri"/>
                <a:ea typeface="Calibri"/>
                <a:cs typeface="Calibri"/>
                <a:sym typeface="Calibri"/>
              </a:rPr>
              <a:t>*Diseñar soluciones tecnológicas innovadoras* que respondan de manera eficaz a las necesidades particulares de los clientes, integrando criterios de seguridad y funcionalidad.</a:t>
            </a:r>
            <a:endParaRPr/>
          </a:p>
          <a:p>
            <a:pPr indent="-514350" lvl="0" marL="527050" marR="0" rtl="0" algn="l">
              <a:lnSpc>
                <a:spcPct val="100000"/>
              </a:lnSpc>
              <a:spcBef>
                <a:spcPts val="0"/>
              </a:spcBef>
              <a:spcAft>
                <a:spcPts val="0"/>
              </a:spcAft>
              <a:buClr>
                <a:srgbClr val="000000"/>
              </a:buClr>
              <a:buSzPts val="2800"/>
              <a:buFont typeface="Arial"/>
              <a:buAutoNum type="arabicPeriod"/>
            </a:pPr>
            <a:r>
              <a:rPr b="0" i="0" lang="en-US" sz="2800" u="none" cap="none" strike="noStrike">
                <a:solidFill>
                  <a:srgbClr val="000000"/>
                </a:solidFill>
                <a:latin typeface="Calibri"/>
                <a:ea typeface="Calibri"/>
                <a:cs typeface="Calibri"/>
                <a:sym typeface="Calibri"/>
              </a:rPr>
              <a:t>2. *Garantizar la calidad de los productos y servicios desarrollados*, aplicando metodologías y estándares reconocidos en el sector tecnológico.</a:t>
            </a:r>
            <a:endParaRPr/>
          </a:p>
          <a:p>
            <a:pPr indent="-514350" lvl="0" marL="527050" marR="0" rtl="0" algn="l">
              <a:lnSpc>
                <a:spcPct val="100000"/>
              </a:lnSpc>
              <a:spcBef>
                <a:spcPts val="0"/>
              </a:spcBef>
              <a:spcAft>
                <a:spcPts val="0"/>
              </a:spcAft>
              <a:buClr>
                <a:srgbClr val="000000"/>
              </a:buClr>
              <a:buSzPts val="2800"/>
              <a:buFont typeface="Arial"/>
              <a:buAutoNum type="arabicPeriod"/>
            </a:pPr>
            <a:r>
              <a:rPr b="0" i="0" lang="en-US" sz="2800" u="none" cap="none" strike="noStrike">
                <a:solidFill>
                  <a:srgbClr val="000000"/>
                </a:solidFill>
                <a:latin typeface="Calibri"/>
                <a:ea typeface="Calibri"/>
                <a:cs typeface="Calibri"/>
                <a:sym typeface="Calibri"/>
              </a:rPr>
              <a:t>Honestidad, compromiso, Respeto.</a:t>
            </a:r>
            <a:endParaRPr b="0" i="0" sz="2800" u="none" cap="none" strike="noStrike">
              <a:solidFill>
                <a:srgbClr val="000000"/>
              </a:solidFill>
              <a:latin typeface="Calibri"/>
              <a:ea typeface="Calibri"/>
              <a:cs typeface="Calibri"/>
              <a:sym typeface="Calibri"/>
            </a:endParaRPr>
          </a:p>
          <a:p>
            <a:pPr indent="0" lvl="0" marL="12700" marR="0" rtl="0" algn="l">
              <a:lnSpc>
                <a:spcPct val="100000"/>
              </a:lnSpc>
              <a:spcBef>
                <a:spcPts val="3359"/>
              </a:spcBef>
              <a:spcAft>
                <a:spcPts val="0"/>
              </a:spcAft>
              <a:buClr>
                <a:srgbClr val="000000"/>
              </a:buClr>
              <a:buSzPts val="2800"/>
              <a:buFont typeface="Arial"/>
              <a:buNone/>
            </a:pPr>
            <a:r>
              <a:t/>
            </a:r>
            <a:endParaRPr b="0" i="0" sz="2800" u="none" cap="none" strike="noStrike">
              <a:solidFill>
                <a:srgbClr val="000000"/>
              </a:solidFill>
              <a:latin typeface="Calibri"/>
              <a:ea typeface="Calibri"/>
              <a:cs typeface="Calibri"/>
              <a:sym typeface="Calibri"/>
            </a:endParaRPr>
          </a:p>
          <a:p>
            <a:pPr indent="0" lvl="0" marL="12700" marR="0" rtl="0" algn="l">
              <a:lnSpc>
                <a:spcPct val="100000"/>
              </a:lnSpc>
              <a:spcBef>
                <a:spcPts val="3359"/>
              </a:spcBef>
              <a:spcAft>
                <a:spcPts val="0"/>
              </a:spcAft>
              <a:buClr>
                <a:srgbClr val="000000"/>
              </a:buClr>
              <a:buSzPts val="2800"/>
              <a:buFont typeface="Arial"/>
              <a:buNone/>
            </a:pPr>
            <a:r>
              <a:t/>
            </a:r>
            <a:endParaRPr b="0" i="0" sz="2800" u="none" cap="none" strike="noStrike">
              <a:solidFill>
                <a:srgbClr val="000000"/>
              </a:solidFill>
              <a:latin typeface="Calibri"/>
              <a:ea typeface="Calibri"/>
              <a:cs typeface="Calibri"/>
              <a:sym typeface="Calibri"/>
            </a:endParaRPr>
          </a:p>
        </p:txBody>
      </p:sp>
      <p:sp>
        <p:nvSpPr>
          <p:cNvPr id="103" name="Google Shape;103;p7"/>
          <p:cNvSpPr txBox="1"/>
          <p:nvPr>
            <p:ph type="title"/>
          </p:nvPr>
        </p:nvSpPr>
        <p:spPr>
          <a:xfrm>
            <a:off x="1036085" y="11176"/>
            <a:ext cx="8324850" cy="1027430"/>
          </a:xfrm>
          <a:prstGeom prst="rect">
            <a:avLst/>
          </a:prstGeom>
          <a:noFill/>
          <a:ln>
            <a:noFill/>
          </a:ln>
        </p:spPr>
        <p:txBody>
          <a:bodyPr anchorCtr="0" anchor="t" bIns="0" lIns="0" spcFirstLastPara="1" rIns="0" wrap="square" tIns="12700">
            <a:spAutoFit/>
          </a:bodyPr>
          <a:lstStyle/>
          <a:p>
            <a:pPr indent="0" lvl="0" marL="12700" rtl="0" algn="l">
              <a:lnSpc>
                <a:spcPct val="98035"/>
              </a:lnSpc>
              <a:spcBef>
                <a:spcPts val="0"/>
              </a:spcBef>
              <a:spcAft>
                <a:spcPts val="0"/>
              </a:spcAft>
              <a:buSzPts val="1400"/>
              <a:buNone/>
            </a:pPr>
            <a:r>
              <a:rPr b="0" lang="en-US" sz="2800">
                <a:solidFill>
                  <a:srgbClr val="000000"/>
                </a:solidFill>
                <a:latin typeface="Calibri"/>
                <a:ea typeface="Calibri"/>
                <a:cs typeface="Calibri"/>
                <a:sym typeface="Calibri"/>
              </a:rPr>
              <a:t>Describa aquí los valores que identifican a su empresa.</a:t>
            </a:r>
            <a:endParaRPr sz="2800">
              <a:latin typeface="Calibri"/>
              <a:ea typeface="Calibri"/>
              <a:cs typeface="Calibri"/>
              <a:sym typeface="Calibri"/>
            </a:endParaRPr>
          </a:p>
          <a:p>
            <a:pPr indent="0" lvl="0" marL="1800225" rtl="0" algn="l">
              <a:lnSpc>
                <a:spcPct val="107187"/>
              </a:lnSpc>
              <a:spcBef>
                <a:spcPts val="0"/>
              </a:spcBef>
              <a:spcAft>
                <a:spcPts val="0"/>
              </a:spcAft>
              <a:buSzPts val="1400"/>
              <a:buNone/>
            </a:pPr>
            <a:r>
              <a:rPr lang="en-US"/>
              <a:t>VALORES CORPORATIVOS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07" name="Shape 107"/>
        <p:cNvGrpSpPr/>
        <p:nvPr/>
      </p:nvGrpSpPr>
      <p:grpSpPr>
        <a:xfrm>
          <a:off x="0" y="0"/>
          <a:ext cx="0" cy="0"/>
          <a:chOff x="0" y="0"/>
          <a:chExt cx="0" cy="0"/>
        </a:xfrm>
      </p:grpSpPr>
      <p:pic>
        <p:nvPicPr>
          <p:cNvPr id="108" name="Google Shape;108;p8"/>
          <p:cNvPicPr preferRelativeResize="0"/>
          <p:nvPr/>
        </p:nvPicPr>
        <p:blipFill rotWithShape="1">
          <a:blip r:embed="rId3">
            <a:alphaModFix/>
          </a:blip>
          <a:srcRect b="0" l="0" r="0" t="0"/>
          <a:stretch/>
        </p:blipFill>
        <p:spPr>
          <a:xfrm>
            <a:off x="10636814" y="0"/>
            <a:ext cx="1555185" cy="1452562"/>
          </a:xfrm>
          <a:prstGeom prst="rect">
            <a:avLst/>
          </a:prstGeom>
          <a:noFill/>
          <a:ln>
            <a:noFill/>
          </a:ln>
        </p:spPr>
      </p:pic>
      <p:sp>
        <p:nvSpPr>
          <p:cNvPr id="109" name="Google Shape;109;p8"/>
          <p:cNvSpPr/>
          <p:nvPr/>
        </p:nvSpPr>
        <p:spPr>
          <a:xfrm>
            <a:off x="352775" y="702150"/>
            <a:ext cx="6259830" cy="253365"/>
          </a:xfrm>
          <a:custGeom>
            <a:rect b="b" l="l" r="r" t="t"/>
            <a:pathLst>
              <a:path extrusionOk="0" h="253365" w="6259830">
                <a:moveTo>
                  <a:pt x="6259212" y="252888"/>
                </a:moveTo>
                <a:lnTo>
                  <a:pt x="0" y="252888"/>
                </a:lnTo>
                <a:lnTo>
                  <a:pt x="0" y="0"/>
                </a:lnTo>
                <a:lnTo>
                  <a:pt x="6259212" y="0"/>
                </a:lnTo>
                <a:lnTo>
                  <a:pt x="6259212" y="252888"/>
                </a:lnTo>
                <a:close/>
              </a:path>
            </a:pathLst>
          </a:custGeom>
          <a:solidFill>
            <a:srgbClr val="D8D8D8"/>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10" name="Google Shape;110;p8"/>
          <p:cNvGrpSpPr/>
          <p:nvPr/>
        </p:nvGrpSpPr>
        <p:grpSpPr>
          <a:xfrm>
            <a:off x="6907346" y="0"/>
            <a:ext cx="5284653" cy="6858000"/>
            <a:chOff x="6907346" y="0"/>
            <a:chExt cx="5284653" cy="6858000"/>
          </a:xfrm>
        </p:grpSpPr>
        <p:pic>
          <p:nvPicPr>
            <p:cNvPr id="111" name="Google Shape;111;p8"/>
            <p:cNvPicPr preferRelativeResize="0"/>
            <p:nvPr/>
          </p:nvPicPr>
          <p:blipFill rotWithShape="1">
            <a:blip r:embed="rId4">
              <a:alphaModFix/>
            </a:blip>
            <a:srcRect b="0" l="0" r="0" t="0"/>
            <a:stretch/>
          </p:blipFill>
          <p:spPr>
            <a:xfrm>
              <a:off x="6907346" y="0"/>
              <a:ext cx="5284653" cy="6858000"/>
            </a:xfrm>
            <a:prstGeom prst="rect">
              <a:avLst/>
            </a:prstGeom>
            <a:noFill/>
            <a:ln>
              <a:noFill/>
            </a:ln>
          </p:spPr>
        </p:pic>
        <p:pic>
          <p:nvPicPr>
            <p:cNvPr id="112" name="Google Shape;112;p8"/>
            <p:cNvPicPr preferRelativeResize="0"/>
            <p:nvPr/>
          </p:nvPicPr>
          <p:blipFill rotWithShape="1">
            <a:blip r:embed="rId5">
              <a:alphaModFix/>
            </a:blip>
            <a:srcRect b="0" l="0" r="0" t="0"/>
            <a:stretch/>
          </p:blipFill>
          <p:spPr>
            <a:xfrm>
              <a:off x="11027833" y="317431"/>
              <a:ext cx="811391" cy="790586"/>
            </a:xfrm>
            <a:prstGeom prst="rect">
              <a:avLst/>
            </a:prstGeom>
            <a:noFill/>
            <a:ln>
              <a:noFill/>
            </a:ln>
          </p:spPr>
        </p:pic>
      </p:grpSp>
      <p:sp>
        <p:nvSpPr>
          <p:cNvPr id="113" name="Google Shape;113;p8"/>
          <p:cNvSpPr txBox="1"/>
          <p:nvPr>
            <p:ph type="title"/>
          </p:nvPr>
        </p:nvSpPr>
        <p:spPr>
          <a:xfrm>
            <a:off x="359661" y="11176"/>
            <a:ext cx="9784860" cy="1295397"/>
          </a:xfrm>
          <a:prstGeom prst="rect">
            <a:avLst/>
          </a:prstGeom>
          <a:noFill/>
          <a:ln>
            <a:noFill/>
          </a:ln>
        </p:spPr>
        <p:txBody>
          <a:bodyPr anchorCtr="0" anchor="t" bIns="0" lIns="0" spcFirstLastPara="1" rIns="0" wrap="square" tIns="322000">
            <a:spAutoFit/>
          </a:bodyPr>
          <a:lstStyle/>
          <a:p>
            <a:pPr indent="0" lvl="0" marL="12700" rtl="0" algn="l">
              <a:lnSpc>
                <a:spcPct val="100000"/>
              </a:lnSpc>
              <a:spcBef>
                <a:spcPts val="0"/>
              </a:spcBef>
              <a:spcAft>
                <a:spcPts val="0"/>
              </a:spcAft>
              <a:buSzPts val="1400"/>
              <a:buNone/>
            </a:pPr>
            <a:r>
              <a:rPr lang="en-US" sz="4400">
                <a:solidFill>
                  <a:srgbClr val="00AD00"/>
                </a:solidFill>
              </a:rPr>
              <a:t>OBJETIVOS DEL PROYECTO</a:t>
            </a:r>
            <a:endParaRPr sz="4400"/>
          </a:p>
        </p:txBody>
      </p:sp>
      <p:sp>
        <p:nvSpPr>
          <p:cNvPr id="114" name="Google Shape;114;p8"/>
          <p:cNvSpPr txBox="1"/>
          <p:nvPr/>
        </p:nvSpPr>
        <p:spPr>
          <a:xfrm>
            <a:off x="509640" y="1847687"/>
            <a:ext cx="2538730" cy="45212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2800"/>
              <a:buFont typeface="Arial"/>
              <a:buNone/>
            </a:pPr>
            <a:r>
              <a:rPr b="1" i="0" lang="en-US" sz="2800" u="none" cap="none" strike="noStrike">
                <a:solidFill>
                  <a:srgbClr val="00AD00"/>
                </a:solidFill>
                <a:latin typeface="Calibri"/>
                <a:ea typeface="Calibri"/>
                <a:cs typeface="Calibri"/>
                <a:sym typeface="Calibri"/>
              </a:rPr>
              <a:t>Objetivo General</a:t>
            </a:r>
            <a:endParaRPr b="0" i="0" sz="2800" u="none" cap="none" strike="noStrike">
              <a:solidFill>
                <a:srgbClr val="000000"/>
              </a:solidFill>
              <a:latin typeface="Calibri"/>
              <a:ea typeface="Calibri"/>
              <a:cs typeface="Calibri"/>
              <a:sym typeface="Calibri"/>
            </a:endParaRPr>
          </a:p>
        </p:txBody>
      </p:sp>
      <p:sp>
        <p:nvSpPr>
          <p:cNvPr id="115" name="Google Shape;115;p8"/>
          <p:cNvSpPr txBox="1"/>
          <p:nvPr/>
        </p:nvSpPr>
        <p:spPr>
          <a:xfrm>
            <a:off x="509640" y="2299807"/>
            <a:ext cx="5822921" cy="3459922"/>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None/>
            </a:pPr>
            <a:r>
              <a:rPr b="0" i="0" lang="en-US" sz="2800" u="none" cap="none" strike="noStrike">
                <a:solidFill>
                  <a:srgbClr val="000000"/>
                </a:solidFill>
                <a:latin typeface="Calibri"/>
                <a:ea typeface="Calibri"/>
                <a:cs typeface="Calibri"/>
                <a:sym typeface="Calibri"/>
              </a:rPr>
              <a:t>Desarrollar y ofrecer servicios y productos tecnológicos de alta calidad que respondan a las exigencias del mercado actual, promoviendo el uso responsable de recursos, la capacitación constante del equipo y el cumplimiento de altos estándares éticos y profesionales.</a:t>
            </a:r>
            <a:endParaRPr b="0" i="0" sz="2800" u="none" cap="none" strike="noStrike">
              <a:solidFill>
                <a:srgbClr val="00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2025-08-01T06:01:03Z</dcterms:created>
  <dc:creator>USUARIO</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2025-08-01T00:00:00Z</vt:filetime>
  </property>
  <property fmtid="{D5CDD505-2E9C-101B-9397-08002B2CF9AE}" pid="3" name="Creator">
    <vt:lpwstr>Google</vt:lpwstr>
  </property>
  <property fmtid="{D5CDD505-2E9C-101B-9397-08002B2CF9AE}" pid="4" name="LastSaved">
    <vt:filetime>2025-08-01T00:00:00Z</vt:filetime>
  </property>
</Properties>
</file>