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CFAD97-F9E3-36AB-C127-7A9224EFA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3E2425-A326-00D7-3F72-55848044C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562A28-772B-56F9-DE11-430CAA70A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F73936-2CE5-6565-AAE3-B37E4CA8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8658C6-2B92-1B1A-D7C5-4EC50A134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9374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83B80-8746-731E-C96B-C64C29582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524EFF-996C-1F19-651F-1EC966D03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1C9240-1AB9-A97C-E53A-A818CF5C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126245-B32E-91C8-55D3-3E0E05C4C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F6DE37-A50F-3C01-36D2-0531A1271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85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D51788E-833D-5C3A-FAF9-0B4E5268B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F3CA6C-492E-18BC-E951-31C08B993D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AC8FA9-B6B8-EF84-88B7-B2C2BA230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036DB5-D7F6-364F-6178-7E6C8934F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F5756F-D73C-8409-BF39-B2F5E9C8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4706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77AF13-1036-6D5F-62E0-FF8E2461F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B044E1-779F-2BBC-13B3-57B002CC2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AC08D5-597D-3B91-174F-39CEF952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B071B9-7B1E-C737-9FEA-1976C9DA3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E13624-6986-6B42-AB9E-8E9E585D4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449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36AE9-DDDD-F215-3927-FB7584984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65FCFB-7F96-DB8E-BCE8-DABC22D54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0876C2-E73E-B0B6-FFD9-B27198406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06E780-F132-3213-8B70-A8A34D3B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8A7A4C-829C-7B47-3536-04D908681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7354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48487D-998E-3AB2-B4E1-EEEFDB39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7AB962-0517-9806-47A1-43B9C321E1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0268736-ED0C-59F3-2063-FF7190FE52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601D5D5-A2B0-5266-ED6D-D32205570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521A45B-AC1C-86AB-1104-40E4E0514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B6D48AF-7D07-1AE7-0BA6-6AA54448E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012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F4A1FC-48CF-3887-F50F-506B1A418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BE540A-6F98-650B-8F93-9EC80347E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03D7E86-054A-8C2D-A202-C44C4E4B9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DF795A1-FD6A-0C29-C7AC-190B5B40EB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BE76FA-5007-05A6-DF84-CCCB361600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73DB959-99C4-5827-1DA4-48B52BCB9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7C933AE-5B8C-BF91-5982-2E504B6A0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6BCFD54-11FD-482D-4070-F66399C6F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98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7B66AC-34BC-73A4-F879-08985E51D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D62430E-D5BF-DD9E-1B14-45169FB19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F66ADF-4E65-289F-B4D7-D6AD38A6E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FA15323-8ED5-B6BF-E6D2-59F651C85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85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C546FF6-31A9-54F3-3E9A-4A7957599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6966410-F6BF-EF8E-E73A-230FF8FC6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8AB5812-D989-2A5D-FECF-3FA1ACF9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232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D0FAB7-0F8B-E880-6EF1-B553CAC16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78DD415-3F9A-80F0-D8DE-F2615B0E8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6467616-8357-E2EF-9C31-35E629CB7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715B1F-CFAD-5410-552B-725C8F43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35D7CC-1A37-3812-B189-0AECAC84C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A8AE6C-3816-DF5D-86FD-0AF517B83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008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39D4D2-018B-4B6F-FBE9-71A35141D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C77379B-75FB-AFD3-5A97-86CC6DEB1A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8A44D8-9382-3DD1-33FF-893E9E364C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19C7A97-A3D0-F16C-0A1E-4DE6B6459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E430929-CE5B-B561-1D2B-8EFD5C760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BFE9BEC-4B85-5690-2E28-CAF8E2FE7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174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143845-C21A-78C3-F07B-F4DFC0405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BAE267-FCF0-622F-A5FB-E901714F6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2F1165-249B-31B7-F4A6-47E7E9A173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66D432-9579-424B-9B0C-57C565846B72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6110CC-16A7-FB30-7EA8-84F167D112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E83E91-D082-0B55-84A7-8B56F7DA8E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389EF7-45BA-4246-BB71-21A4444FBB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92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F40CF-ED6F-2A0B-1B37-5F2E4C6353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INSTITUTO DISTRITAL DE TURISMO - IDT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D74F4D-DE11-7980-FCBE-92CF55759D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/>
              <a:t>IV SESIÓN DE SEGUIMIENTO AL CUMPLIMIENTO DE LOS ACUERDOS DEL ACTA DE PROTOCOLIZACIÓN DE LA CONSULTA PREVIA DEL PLAN PARCIAL EL EDÉN EL DESCANSO </a:t>
            </a:r>
          </a:p>
          <a:p>
            <a:endParaRPr lang="es-ES" dirty="0"/>
          </a:p>
          <a:p>
            <a:r>
              <a:rPr lang="es-US" dirty="0"/>
              <a:t>Noviembre 2025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9339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21677885-F9D8-C885-2D23-907B85FD81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596524"/>
              </p:ext>
            </p:extLst>
          </p:nvPr>
        </p:nvGraphicFramePr>
        <p:xfrm>
          <a:off x="838200" y="266961"/>
          <a:ext cx="10515600" cy="582676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369231">
                  <a:extLst>
                    <a:ext uri="{9D8B030D-6E8A-4147-A177-3AD203B41FA5}">
                      <a16:colId xmlns:a16="http://schemas.microsoft.com/office/drawing/2014/main" val="3732490483"/>
                    </a:ext>
                  </a:extLst>
                </a:gridCol>
                <a:gridCol w="6146369">
                  <a:extLst>
                    <a:ext uri="{9D8B030D-6E8A-4147-A177-3AD203B41FA5}">
                      <a16:colId xmlns:a16="http://schemas.microsoft.com/office/drawing/2014/main" val="153439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ACUERDO DE CONSULTA PREVIA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AVANCES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48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Instituto Distrital de Turismo IDT, se compromete a apoyar la conformación de un operador turístico a cargo del Cabildo Indígena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que le permita a la Comunidad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promover sus usos y costumbres mediante el desarrollo de productos turísticos propios. Para tal efecto, se designará un profesional especializado que acompañará todo el proceso de formalización como operador para el Cabildo Indígena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o sus Cabildantes. Corto Plazo</a:t>
                      </a:r>
                      <a:endParaRPr lang="es-CO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dirty="0"/>
                        <a:t>Avances estratégicos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Entrega del formato oficial para identificación y registro de productos turísticos, como insumo fundamental para documentar experiencias y estructurar el portafolio cultural </a:t>
                      </a:r>
                      <a:r>
                        <a:rPr lang="es-MX" sz="1600" dirty="0" err="1"/>
                        <a:t>Mhuysqa</a:t>
                      </a:r>
                      <a:r>
                        <a:rPr lang="es-MX" sz="1600" dirty="0"/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Acompañamiento técnico del IDT para revisar capacidades organizativas y necesidades del Cabildo, en relación a la conformación de la Empresa Turística.</a:t>
                      </a:r>
                    </a:p>
                    <a:p>
                      <a:pPr marL="0" indent="0">
                        <a:buNone/>
                      </a:pPr>
                      <a:endParaRPr lang="es-MX" sz="1600" dirty="0"/>
                    </a:p>
                    <a:p>
                      <a:r>
                        <a:rPr lang="es-MX" sz="1600" b="1" dirty="0"/>
                        <a:t>Consolidación de la Hoja de Ruta 2025 (</a:t>
                      </a:r>
                      <a:r>
                        <a:rPr lang="es-MX" sz="1600" dirty="0"/>
                        <a:t>IDT–Cabildo):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Inventario de atractivos y rutas.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Documentación y validación inicial de productos turísticos.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Planificación técnica, administrativa y jurídica para la formalización del operador.</a:t>
                      </a:r>
                    </a:p>
                    <a:p>
                      <a:endParaRPr lang="es-MX" sz="1600" b="1" dirty="0"/>
                    </a:p>
                    <a:p>
                      <a:r>
                        <a:rPr lang="es-MX" sz="1600" b="1" dirty="0"/>
                        <a:t>Enfoque Estratégico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Proceso orientado a sostenibilidad, autonomía y pertinencia cultural </a:t>
                      </a:r>
                      <a:r>
                        <a:rPr lang="es-MX" sz="1600" dirty="0" err="1"/>
                        <a:t>Mhuysqa</a:t>
                      </a:r>
                      <a:r>
                        <a:rPr lang="es-MX" sz="1600" dirty="0"/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Fortalecimiento integral de la gestión turística comunitaria.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Avances articulados entre autoridades y equipo técnico del IDT.</a:t>
                      </a:r>
                    </a:p>
                    <a:p>
                      <a:endParaRPr lang="es-MX" sz="1600" dirty="0"/>
                    </a:p>
                    <a:p>
                      <a:pPr marL="0" indent="0">
                        <a:buNone/>
                      </a:pPr>
                      <a:endParaRPr lang="es-MX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165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087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B8AAE-C780-8BE0-86F6-310A7E016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78F0AB85-4F77-A082-4FE8-B308CCAC9C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191549"/>
              </p:ext>
            </p:extLst>
          </p:nvPr>
        </p:nvGraphicFramePr>
        <p:xfrm>
          <a:off x="838200" y="266961"/>
          <a:ext cx="10515600" cy="50952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369231">
                  <a:extLst>
                    <a:ext uri="{9D8B030D-6E8A-4147-A177-3AD203B41FA5}">
                      <a16:colId xmlns:a16="http://schemas.microsoft.com/office/drawing/2014/main" val="3732490483"/>
                    </a:ext>
                  </a:extLst>
                </a:gridCol>
                <a:gridCol w="6146369">
                  <a:extLst>
                    <a:ext uri="{9D8B030D-6E8A-4147-A177-3AD203B41FA5}">
                      <a16:colId xmlns:a16="http://schemas.microsoft.com/office/drawing/2014/main" val="153439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ACUERDO DE CONSULTA PREVIA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AVANCES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48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Instituto Distrital de Turismo IDT, se compromete a apoyar la conformación de un operador turístico a cargo del Cabildo Indígena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que le permita a la Comunidad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promover sus usos y costumbres mediante el desarrollo de productos turísticos propios. Para tal efecto, se designará un profesional especializado que acompañará todo el proceso de formalización como operador para el Cabildo Indígena </a:t>
                      </a:r>
                      <a:r>
                        <a:rPr lang="es-ES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Mhuysqa</a:t>
                      </a:r>
                      <a:r>
                        <a:rPr lang="es-E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Bosa o sus Cabildantes. Corto Plazo</a:t>
                      </a:r>
                      <a:endParaRPr lang="es-CO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dirty="0"/>
                        <a:t>Retos Identificados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Limitaciones de accesibilidad y seguridad del territorio.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Riesgos de discontinuidad institucional para 2026–2027 (Cambio de Gobierno Propio).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Impacto potencial en validación y operación de productos turísticos.</a:t>
                      </a:r>
                    </a:p>
                    <a:p>
                      <a:pPr marL="0" indent="0">
                        <a:buNone/>
                      </a:pPr>
                      <a:endParaRPr lang="es-MX" sz="1600" dirty="0"/>
                    </a:p>
                    <a:p>
                      <a:r>
                        <a:rPr lang="es-MX" sz="1600" b="1" dirty="0"/>
                        <a:t>Acciones de Mejora Acordadas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Construcción de una hoja de ruta coordinada para la conformación de la Empresa Turística.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Fortalecimiento técnico y documental de productos turísticos.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Continuidad del acompañamiento técnico del IDT.</a:t>
                      </a:r>
                    </a:p>
                    <a:p>
                      <a:endParaRPr lang="es-MX" sz="1600" b="1" dirty="0"/>
                    </a:p>
                    <a:p>
                      <a:r>
                        <a:rPr lang="es-MX" sz="1600" b="1" dirty="0"/>
                        <a:t>Conclusión del Avance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Avance del </a:t>
                      </a:r>
                      <a:r>
                        <a:rPr lang="es-MX" sz="1600" b="1" dirty="0"/>
                        <a:t>90% a junio de 2025</a:t>
                      </a:r>
                      <a:r>
                        <a:rPr lang="es-MX" sz="1600" dirty="0"/>
                        <a:t> en acciones programadas.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Decisiones estratégicas y entrega de insumos técnicos clave.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MX" sz="1600" dirty="0"/>
                        <a:t>Hoja de ruta consolidada hacia la formalización del operador turístico 2025–2026.</a:t>
                      </a:r>
                    </a:p>
                    <a:p>
                      <a:pPr marL="0" indent="0">
                        <a:buNone/>
                      </a:pPr>
                      <a:endParaRPr lang="es-MX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165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1574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419</Words>
  <Application>Microsoft Office PowerPoint</Application>
  <PresentationFormat>Panorámica</PresentationFormat>
  <Paragraphs>39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Tema de Office</vt:lpstr>
      <vt:lpstr>INSTITUTO DISTRITAL DE TURISMO - IDT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INSTITUTO DISTRITAL DE TURISMO - IDT</dc:title>
  <dc:creator>ANDREA CATALINA TUNJO CHIGUASUQUE</dc:creator>
  <cp:lastModifiedBy>JHON JAIRO ACUÑA PEREZ</cp:lastModifiedBy>
  <cp:revision>5</cp:revision>
  <dcterms:created xsi:type="dcterms:W3CDTF">2024-06-05T00:22:49Z</dcterms:created>
  <dcterms:modified xsi:type="dcterms:W3CDTF">2025-12-03T01:20:26Z</dcterms:modified>
</cp:coreProperties>
</file>