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7"/>
  </p:notesMasterIdLst>
  <p:sldIdLst>
    <p:sldId id="256" r:id="rId2"/>
    <p:sldId id="267" r:id="rId3"/>
    <p:sldId id="268" r:id="rId4"/>
    <p:sldId id="275" r:id="rId5"/>
    <p:sldId id="263" r:id="rId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A9CA"/>
    <a:srgbClr val="4FC0E3"/>
    <a:srgbClr val="285B6A"/>
    <a:srgbClr val="338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831765-1618-EB12-F8C7-93C389091BEE}" v="1" dt="2024-12-21T09:42:15.7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53"/>
    <p:restoredTop sz="94720"/>
  </p:normalViewPr>
  <p:slideViewPr>
    <p:cSldViewPr snapToGrid="0">
      <p:cViewPr varScale="1">
        <p:scale>
          <a:sx n="78" d="100"/>
          <a:sy n="78" d="100"/>
        </p:scale>
        <p:origin x="111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a Bermudez" userId="815b95394fe4016e" providerId="LiveId" clId="{6F415254-7A56-42E8-B857-6A15F39E9B25}"/>
    <pc:docChg chg="undo custSel addSld delSld modSld sldOrd">
      <pc:chgData name="Claudia Bermudez" userId="815b95394fe4016e" providerId="LiveId" clId="{6F415254-7A56-42E8-B857-6A15F39E9B25}" dt="2024-11-16T23:17:44.257" v="506" actId="108"/>
      <pc:docMkLst>
        <pc:docMk/>
      </pc:docMkLst>
      <pc:sldChg chg="modSp mod">
        <pc:chgData name="Claudia Bermudez" userId="815b95394fe4016e" providerId="LiveId" clId="{6F415254-7A56-42E8-B857-6A15F39E9B25}" dt="2024-11-16T22:37:14.292" v="31" actId="20577"/>
        <pc:sldMkLst>
          <pc:docMk/>
          <pc:sldMk cId="0" sldId="256"/>
        </pc:sldMkLst>
        <pc:spChg chg="mod">
          <ac:chgData name="Claudia Bermudez" userId="815b95394fe4016e" providerId="LiveId" clId="{6F415254-7A56-42E8-B857-6A15F39E9B25}" dt="2024-11-16T22:37:14.292" v="31" actId="20577"/>
          <ac:spMkLst>
            <pc:docMk/>
            <pc:sldMk cId="0" sldId="256"/>
            <ac:spMk id="88" creationId="{00000000-0000-0000-0000-000000000000}"/>
          </ac:spMkLst>
        </pc:spChg>
      </pc:sldChg>
      <pc:sldChg chg="modSp mod">
        <pc:chgData name="Claudia Bermudez" userId="815b95394fe4016e" providerId="LiveId" clId="{6F415254-7A56-42E8-B857-6A15F39E9B25}" dt="2024-11-16T23:04:00.493" v="288"/>
        <pc:sldMkLst>
          <pc:docMk/>
          <pc:sldMk cId="0" sldId="258"/>
        </pc:sldMkLst>
      </pc:sldChg>
      <pc:sldChg chg="del ord">
        <pc:chgData name="Claudia Bermudez" userId="815b95394fe4016e" providerId="LiveId" clId="{6F415254-7A56-42E8-B857-6A15F39E9B25}" dt="2024-11-16T22:44:46.758" v="140" actId="47"/>
        <pc:sldMkLst>
          <pc:docMk/>
          <pc:sldMk cId="2114670819" sldId="266"/>
        </pc:sldMkLst>
      </pc:sldChg>
      <pc:sldChg chg="modSp mod">
        <pc:chgData name="Claudia Bermudez" userId="815b95394fe4016e" providerId="LiveId" clId="{6F415254-7A56-42E8-B857-6A15F39E9B25}" dt="2024-11-16T23:04:10.139" v="291" actId="108"/>
        <pc:sldMkLst>
          <pc:docMk/>
          <pc:sldMk cId="948740243" sldId="268"/>
        </pc:sldMkLst>
        <pc:graphicFrameChg chg="mod modGraphic">
          <ac:chgData name="Claudia Bermudez" userId="815b95394fe4016e" providerId="LiveId" clId="{6F415254-7A56-42E8-B857-6A15F39E9B25}" dt="2024-11-16T23:04:10.139" v="291" actId="108"/>
          <ac:graphicFrameMkLst>
            <pc:docMk/>
            <pc:sldMk cId="948740243" sldId="268"/>
            <ac:graphicFrameMk id="3" creationId="{21B27617-2EB6-68EB-CF5C-AE153F55C7D5}"/>
          </ac:graphicFrameMkLst>
        </pc:graphicFrameChg>
      </pc:sldChg>
      <pc:sldChg chg="del">
        <pc:chgData name="Claudia Bermudez" userId="815b95394fe4016e" providerId="LiveId" clId="{6F415254-7A56-42E8-B857-6A15F39E9B25}" dt="2024-11-16T22:45:29.540" v="163" actId="47"/>
        <pc:sldMkLst>
          <pc:docMk/>
          <pc:sldMk cId="1728355819" sldId="269"/>
        </pc:sldMkLst>
      </pc:sldChg>
      <pc:sldChg chg="del">
        <pc:chgData name="Claudia Bermudez" userId="815b95394fe4016e" providerId="LiveId" clId="{6F415254-7A56-42E8-B857-6A15F39E9B25}" dt="2024-11-16T22:45:31.311" v="164" actId="47"/>
        <pc:sldMkLst>
          <pc:docMk/>
          <pc:sldMk cId="4192609351" sldId="270"/>
        </pc:sldMkLst>
      </pc:sldChg>
      <pc:sldChg chg="modSp add mod ord">
        <pc:chgData name="Claudia Bermudez" userId="815b95394fe4016e" providerId="LiveId" clId="{6F415254-7A56-42E8-B857-6A15F39E9B25}" dt="2024-11-16T22:45:19.373" v="161"/>
        <pc:sldMkLst>
          <pc:docMk/>
          <pc:sldMk cId="3089047526" sldId="272"/>
        </pc:sldMkLst>
      </pc:sldChg>
      <pc:sldChg chg="modSp add del mod">
        <pc:chgData name="Claudia Bermudez" userId="815b95394fe4016e" providerId="LiveId" clId="{6F415254-7A56-42E8-B857-6A15F39E9B25}" dt="2024-11-16T23:04:22.215" v="292"/>
        <pc:sldMkLst>
          <pc:docMk/>
          <pc:sldMk cId="780673938" sldId="273"/>
        </pc:sldMkLst>
      </pc:sldChg>
      <pc:sldChg chg="add">
        <pc:chgData name="Claudia Bermudez" userId="815b95394fe4016e" providerId="LiveId" clId="{6F415254-7A56-42E8-B857-6A15F39E9B25}" dt="2024-11-16T22:39:18.791" v="34"/>
        <pc:sldMkLst>
          <pc:docMk/>
          <pc:sldMk cId="1347771351" sldId="274"/>
        </pc:sldMkLst>
      </pc:sldChg>
      <pc:sldChg chg="add">
        <pc:chgData name="Claudia Bermudez" userId="815b95394fe4016e" providerId="LiveId" clId="{6F415254-7A56-42E8-B857-6A15F39E9B25}" dt="2024-11-16T22:44:43.503" v="139"/>
        <pc:sldMkLst>
          <pc:docMk/>
          <pc:sldMk cId="1773073773" sldId="275"/>
        </pc:sldMkLst>
      </pc:sldChg>
      <pc:sldChg chg="modSp add mod">
        <pc:chgData name="Claudia Bermudez" userId="815b95394fe4016e" providerId="LiveId" clId="{6F415254-7A56-42E8-B857-6A15F39E9B25}" dt="2024-11-16T22:51:31.169" v="185" actId="20577"/>
        <pc:sldMkLst>
          <pc:docMk/>
          <pc:sldMk cId="3815723094" sldId="276"/>
        </pc:sldMkLst>
      </pc:sldChg>
      <pc:sldChg chg="add del">
        <pc:chgData name="Claudia Bermudez" userId="815b95394fe4016e" providerId="LiveId" clId="{6F415254-7A56-42E8-B857-6A15F39E9B25}" dt="2024-11-16T22:51:26.241" v="180" actId="47"/>
        <pc:sldMkLst>
          <pc:docMk/>
          <pc:sldMk cId="2091216217" sldId="277"/>
        </pc:sldMkLst>
      </pc:sldChg>
      <pc:sldChg chg="add">
        <pc:chgData name="Claudia Bermudez" userId="815b95394fe4016e" providerId="LiveId" clId="{6F415254-7A56-42E8-B857-6A15F39E9B25}" dt="2024-11-16T22:45:24.996" v="162"/>
        <pc:sldMkLst>
          <pc:docMk/>
          <pc:sldMk cId="615799525" sldId="278"/>
        </pc:sldMkLst>
      </pc:sldChg>
      <pc:sldChg chg="modSp add mod">
        <pc:chgData name="Claudia Bermudez" userId="815b95394fe4016e" providerId="LiveId" clId="{6F415254-7A56-42E8-B857-6A15F39E9B25}" dt="2024-11-16T23:17:44.257" v="506" actId="108"/>
        <pc:sldMkLst>
          <pc:docMk/>
          <pc:sldMk cId="250342417" sldId="279"/>
        </pc:sldMkLst>
      </pc:sldChg>
      <pc:sldChg chg="modSp add del mod">
        <pc:chgData name="Claudia Bermudez" userId="815b95394fe4016e" providerId="LiveId" clId="{6F415254-7A56-42E8-B857-6A15F39E9B25}" dt="2024-11-16T22:51:01.923" v="177"/>
        <pc:sldMkLst>
          <pc:docMk/>
          <pc:sldMk cId="2394659559" sldId="279"/>
        </pc:sldMkLst>
      </pc:sldChg>
      <pc:sldChg chg="modSp add mod">
        <pc:chgData name="Claudia Bermudez" userId="815b95394fe4016e" providerId="LiveId" clId="{6F415254-7A56-42E8-B857-6A15F39E9B25}" dt="2024-11-16T23:11:54.186" v="436" actId="14734"/>
        <pc:sldMkLst>
          <pc:docMk/>
          <pc:sldMk cId="3467329997" sldId="280"/>
        </pc:sldMkLst>
      </pc:sldChg>
    </pc:docChg>
  </pc:docChgLst>
  <pc:docChgLst>
    <pc:chgData name="Claudia Bermudez" userId="815b95394fe4016e" providerId="LiveId" clId="{B941DA8B-9882-4839-800D-F43F5ACC957F}"/>
    <pc:docChg chg="modSld">
      <pc:chgData name="Claudia Bermudez" userId="815b95394fe4016e" providerId="LiveId" clId="{B941DA8B-9882-4839-800D-F43F5ACC957F}" dt="2024-12-18T07:50:51.846" v="39" actId="20577"/>
      <pc:docMkLst>
        <pc:docMk/>
      </pc:docMkLst>
      <pc:sldChg chg="modSp mod">
        <pc:chgData name="Claudia Bermudez" userId="815b95394fe4016e" providerId="LiveId" clId="{B941DA8B-9882-4839-800D-F43F5ACC957F}" dt="2024-12-18T07:50:51.846" v="39" actId="20577"/>
        <pc:sldMkLst>
          <pc:docMk/>
          <pc:sldMk cId="0" sldId="256"/>
        </pc:sldMkLst>
        <pc:spChg chg="mod">
          <ac:chgData name="Claudia Bermudez" userId="815b95394fe4016e" providerId="LiveId" clId="{B941DA8B-9882-4839-800D-F43F5ACC957F}" dt="2024-12-18T07:50:51.846" v="39" actId="20577"/>
          <ac:spMkLst>
            <pc:docMk/>
            <pc:sldMk cId="0" sldId="256"/>
            <ac:spMk id="88" creationId="{00000000-0000-0000-0000-000000000000}"/>
          </ac:spMkLst>
        </pc:spChg>
        <pc:spChg chg="mod">
          <ac:chgData name="Claudia Bermudez" userId="815b95394fe4016e" providerId="LiveId" clId="{B941DA8B-9882-4839-800D-F43F5ACC957F}" dt="2024-12-18T07:50:38.808" v="12" actId="6549"/>
          <ac:spMkLst>
            <pc:docMk/>
            <pc:sldMk cId="0" sldId="256"/>
            <ac:spMk id="90" creationId="{00000000-0000-0000-0000-000000000000}"/>
          </ac:spMkLst>
        </pc:spChg>
      </pc:sldChg>
      <pc:sldChg chg="modSp mod">
        <pc:chgData name="Claudia Bermudez" userId="815b95394fe4016e" providerId="LiveId" clId="{B941DA8B-9882-4839-800D-F43F5ACC957F}" dt="2024-12-18T07:50:12.561" v="1" actId="20577"/>
        <pc:sldMkLst>
          <pc:docMk/>
          <pc:sldMk cId="948740243" sldId="268"/>
        </pc:sldMkLst>
        <pc:graphicFrameChg chg="modGraphic">
          <ac:chgData name="Claudia Bermudez" userId="815b95394fe4016e" providerId="LiveId" clId="{B941DA8B-9882-4839-800D-F43F5ACC957F}" dt="2024-12-18T07:50:12.561" v="1" actId="20577"/>
          <ac:graphicFrameMkLst>
            <pc:docMk/>
            <pc:sldMk cId="948740243" sldId="268"/>
            <ac:graphicFrameMk id="3" creationId="{21B27617-2EB6-68EB-CF5C-AE153F55C7D5}"/>
          </ac:graphicFrameMkLst>
        </pc:graphicFrameChg>
      </pc:sldChg>
      <pc:sldChg chg="modSp mod">
        <pc:chgData name="Claudia Bermudez" userId="815b95394fe4016e" providerId="LiveId" clId="{B941DA8B-9882-4839-800D-F43F5ACC957F}" dt="2024-12-18T07:50:26.757" v="2"/>
        <pc:sldMkLst>
          <pc:docMk/>
          <pc:sldMk cId="1470025842" sldId="271"/>
        </pc:sldMkLst>
        <pc:spChg chg="mod">
          <ac:chgData name="Claudia Bermudez" userId="815b95394fe4016e" providerId="LiveId" clId="{B941DA8B-9882-4839-800D-F43F5ACC957F}" dt="2024-12-18T07:50:26.757" v="2"/>
          <ac:spMkLst>
            <pc:docMk/>
            <pc:sldMk cId="1470025842" sldId="271"/>
            <ac:spMk id="90" creationId="{B2BED4DC-909F-19FD-9F93-215840439497}"/>
          </ac:spMkLst>
        </pc:spChg>
      </pc:sldChg>
    </pc:docChg>
  </pc:docChgLst>
  <pc:docChgLst>
    <pc:chgData name="Claudia Bermudez" userId="815b95394fe4016e" providerId="LiveId" clId="{36A4B203-7F13-4EBF-A8DF-FE62920C3418}"/>
    <pc:docChg chg="undo custSel addSld delSld modSld">
      <pc:chgData name="Claudia Bermudez" userId="815b95394fe4016e" providerId="LiveId" clId="{36A4B203-7F13-4EBF-A8DF-FE62920C3418}" dt="2024-11-14T16:25:50.257" v="344" actId="20577"/>
      <pc:docMkLst>
        <pc:docMk/>
      </pc:docMkLst>
      <pc:sldChg chg="modSp mod">
        <pc:chgData name="Claudia Bermudez" userId="815b95394fe4016e" providerId="LiveId" clId="{36A4B203-7F13-4EBF-A8DF-FE62920C3418}" dt="2024-11-14T15:58:02.357" v="41" actId="404"/>
        <pc:sldMkLst>
          <pc:docMk/>
          <pc:sldMk cId="0" sldId="256"/>
        </pc:sldMkLst>
        <pc:spChg chg="mod">
          <ac:chgData name="Claudia Bermudez" userId="815b95394fe4016e" providerId="LiveId" clId="{36A4B203-7F13-4EBF-A8DF-FE62920C3418}" dt="2024-11-14T15:57:18.017" v="9" actId="1076"/>
          <ac:spMkLst>
            <pc:docMk/>
            <pc:sldMk cId="0" sldId="256"/>
            <ac:spMk id="84" creationId="{00000000-0000-0000-0000-000000000000}"/>
          </ac:spMkLst>
        </pc:spChg>
        <pc:spChg chg="mod">
          <ac:chgData name="Claudia Bermudez" userId="815b95394fe4016e" providerId="LiveId" clId="{36A4B203-7F13-4EBF-A8DF-FE62920C3418}" dt="2024-11-14T15:58:02.357" v="41" actId="404"/>
          <ac:spMkLst>
            <pc:docMk/>
            <pc:sldMk cId="0" sldId="256"/>
            <ac:spMk id="88" creationId="{00000000-0000-0000-0000-000000000000}"/>
          </ac:spMkLst>
        </pc:spChg>
        <pc:spChg chg="mod">
          <ac:chgData name="Claudia Bermudez" userId="815b95394fe4016e" providerId="LiveId" clId="{36A4B203-7F13-4EBF-A8DF-FE62920C3418}" dt="2024-11-14T15:57:37.928" v="35" actId="1076"/>
          <ac:spMkLst>
            <pc:docMk/>
            <pc:sldMk cId="0" sldId="256"/>
            <ac:spMk id="90" creationId="{00000000-0000-0000-0000-000000000000}"/>
          </ac:spMkLst>
        </pc:spChg>
      </pc:sldChg>
      <pc:sldChg chg="modSp mod">
        <pc:chgData name="Claudia Bermudez" userId="815b95394fe4016e" providerId="LiveId" clId="{36A4B203-7F13-4EBF-A8DF-FE62920C3418}" dt="2024-11-14T15:58:50.173" v="55" actId="404"/>
        <pc:sldMkLst>
          <pc:docMk/>
          <pc:sldMk cId="0" sldId="257"/>
        </pc:sldMkLst>
      </pc:sldChg>
      <pc:sldChg chg="addSp delSp modSp mod">
        <pc:chgData name="Claudia Bermudez" userId="815b95394fe4016e" providerId="LiveId" clId="{36A4B203-7F13-4EBF-A8DF-FE62920C3418}" dt="2024-11-14T16:06:12.964" v="100" actId="20577"/>
        <pc:sldMkLst>
          <pc:docMk/>
          <pc:sldMk cId="0" sldId="258"/>
        </pc:sldMkLst>
      </pc:sldChg>
      <pc:sldChg chg="del">
        <pc:chgData name="Claudia Bermudez" userId="815b95394fe4016e" providerId="LiveId" clId="{36A4B203-7F13-4EBF-A8DF-FE62920C3418}" dt="2024-11-14T16:09:32.580" v="211" actId="47"/>
        <pc:sldMkLst>
          <pc:docMk/>
          <pc:sldMk cId="0" sldId="259"/>
        </pc:sldMkLst>
      </pc:sldChg>
      <pc:sldChg chg="del">
        <pc:chgData name="Claudia Bermudez" userId="815b95394fe4016e" providerId="LiveId" clId="{36A4B203-7F13-4EBF-A8DF-FE62920C3418}" dt="2024-11-14T16:09:32.580" v="211" actId="47"/>
        <pc:sldMkLst>
          <pc:docMk/>
          <pc:sldMk cId="0" sldId="260"/>
        </pc:sldMkLst>
      </pc:sldChg>
      <pc:sldChg chg="del">
        <pc:chgData name="Claudia Bermudez" userId="815b95394fe4016e" providerId="LiveId" clId="{36A4B203-7F13-4EBF-A8DF-FE62920C3418}" dt="2024-11-14T16:09:32.580" v="211" actId="47"/>
        <pc:sldMkLst>
          <pc:docMk/>
          <pc:sldMk cId="0" sldId="261"/>
        </pc:sldMkLst>
      </pc:sldChg>
      <pc:sldChg chg="del">
        <pc:chgData name="Claudia Bermudez" userId="815b95394fe4016e" providerId="LiveId" clId="{36A4B203-7F13-4EBF-A8DF-FE62920C3418}" dt="2024-11-14T16:09:32.580" v="211" actId="47"/>
        <pc:sldMkLst>
          <pc:docMk/>
          <pc:sldMk cId="0" sldId="262"/>
        </pc:sldMkLst>
      </pc:sldChg>
      <pc:sldChg chg="new del">
        <pc:chgData name="Claudia Bermudez" userId="815b95394fe4016e" providerId="LiveId" clId="{36A4B203-7F13-4EBF-A8DF-FE62920C3418}" dt="2024-11-14T16:00:19.440" v="58" actId="47"/>
        <pc:sldMkLst>
          <pc:docMk/>
          <pc:sldMk cId="1229179365" sldId="264"/>
        </pc:sldMkLst>
      </pc:sldChg>
      <pc:sldChg chg="addSp delSp modSp add mod">
        <pc:chgData name="Claudia Bermudez" userId="815b95394fe4016e" providerId="LiveId" clId="{36A4B203-7F13-4EBF-A8DF-FE62920C3418}" dt="2024-11-14T16:09:06.450" v="209" actId="1076"/>
        <pc:sldMkLst>
          <pc:docMk/>
          <pc:sldMk cId="1127178722" sldId="265"/>
        </pc:sldMkLst>
      </pc:sldChg>
      <pc:sldChg chg="modSp add mod">
        <pc:chgData name="Claudia Bermudez" userId="815b95394fe4016e" providerId="LiveId" clId="{36A4B203-7F13-4EBF-A8DF-FE62920C3418}" dt="2024-11-14T16:08:40.281" v="200" actId="108"/>
        <pc:sldMkLst>
          <pc:docMk/>
          <pc:sldMk cId="2114670819" sldId="266"/>
        </pc:sldMkLst>
      </pc:sldChg>
      <pc:sldChg chg="modSp add mod">
        <pc:chgData name="Claudia Bermudez" userId="815b95394fe4016e" providerId="LiveId" clId="{36A4B203-7F13-4EBF-A8DF-FE62920C3418}" dt="2024-11-14T16:09:43.535" v="220" actId="20577"/>
        <pc:sldMkLst>
          <pc:docMk/>
          <pc:sldMk cId="2125256085" sldId="267"/>
        </pc:sldMkLst>
        <pc:spChg chg="mod">
          <ac:chgData name="Claudia Bermudez" userId="815b95394fe4016e" providerId="LiveId" clId="{36A4B203-7F13-4EBF-A8DF-FE62920C3418}" dt="2024-11-14T16:09:43.535" v="220" actId="20577"/>
          <ac:spMkLst>
            <pc:docMk/>
            <pc:sldMk cId="2125256085" sldId="267"/>
            <ac:spMk id="98" creationId="{E9C0ED99-C605-8B63-6A42-48F1718AB4B6}"/>
          </ac:spMkLst>
        </pc:spChg>
      </pc:sldChg>
      <pc:sldChg chg="modSp add mod">
        <pc:chgData name="Claudia Bermudez" userId="815b95394fe4016e" providerId="LiveId" clId="{36A4B203-7F13-4EBF-A8DF-FE62920C3418}" dt="2024-11-14T16:25:50.257" v="344" actId="20577"/>
        <pc:sldMkLst>
          <pc:docMk/>
          <pc:sldMk cId="948740243" sldId="268"/>
        </pc:sldMkLst>
        <pc:graphicFrameChg chg="mod modGraphic">
          <ac:chgData name="Claudia Bermudez" userId="815b95394fe4016e" providerId="LiveId" clId="{36A4B203-7F13-4EBF-A8DF-FE62920C3418}" dt="2024-11-14T16:25:50.257" v="344" actId="20577"/>
          <ac:graphicFrameMkLst>
            <pc:docMk/>
            <pc:sldMk cId="948740243" sldId="268"/>
            <ac:graphicFrameMk id="3" creationId="{21B27617-2EB6-68EB-CF5C-AE153F55C7D5}"/>
          </ac:graphicFrameMkLst>
        </pc:graphicFrameChg>
      </pc:sldChg>
      <pc:sldChg chg="add">
        <pc:chgData name="Claudia Bermudez" userId="815b95394fe4016e" providerId="LiveId" clId="{36A4B203-7F13-4EBF-A8DF-FE62920C3418}" dt="2024-11-14T16:09:19.898" v="210"/>
        <pc:sldMkLst>
          <pc:docMk/>
          <pc:sldMk cId="1728355819" sldId="269"/>
        </pc:sldMkLst>
      </pc:sldChg>
      <pc:sldChg chg="add">
        <pc:chgData name="Claudia Bermudez" userId="815b95394fe4016e" providerId="LiveId" clId="{36A4B203-7F13-4EBF-A8DF-FE62920C3418}" dt="2024-11-14T16:09:19.898" v="210"/>
        <pc:sldMkLst>
          <pc:docMk/>
          <pc:sldMk cId="4192609351" sldId="270"/>
        </pc:sldMkLst>
      </pc:sldChg>
      <pc:sldMasterChg chg="delSldLayout">
        <pc:chgData name="Claudia Bermudez" userId="815b95394fe4016e" providerId="LiveId" clId="{36A4B203-7F13-4EBF-A8DF-FE62920C3418}" dt="2024-11-14T16:00:19.440" v="58" actId="47"/>
        <pc:sldMasterMkLst>
          <pc:docMk/>
          <pc:sldMasterMk cId="0" sldId="2147483659"/>
        </pc:sldMasterMkLst>
        <pc:sldLayoutChg chg="del">
          <pc:chgData name="Claudia Bermudez" userId="815b95394fe4016e" providerId="LiveId" clId="{36A4B203-7F13-4EBF-A8DF-FE62920C3418}" dt="2024-11-14T16:00:19.440" v="58" actId="47"/>
          <pc:sldLayoutMkLst>
            <pc:docMk/>
            <pc:sldMasterMk cId="0" sldId="2147483659"/>
            <pc:sldLayoutMk cId="0" sldId="2147483654"/>
          </pc:sldLayoutMkLst>
        </pc:sldLayoutChg>
      </pc:sldMasterChg>
    </pc:docChg>
  </pc:docChgLst>
  <pc:docChgLst>
    <pc:chgData clId="Web-{54831765-1618-EB12-F8C7-93C389091BEE}"/>
    <pc:docChg chg="delSld">
      <pc:chgData name="" userId="" providerId="" clId="Web-{54831765-1618-EB12-F8C7-93C389091BEE}" dt="2024-12-21T09:42:15.762" v="0"/>
      <pc:docMkLst>
        <pc:docMk/>
      </pc:docMkLst>
      <pc:sldChg chg="del">
        <pc:chgData name="" userId="" providerId="" clId="Web-{54831765-1618-EB12-F8C7-93C389091BEE}" dt="2024-12-21T09:42:15.762" v="0"/>
        <pc:sldMkLst>
          <pc:docMk/>
          <pc:sldMk cId="1470025842" sldId="271"/>
        </pc:sldMkLst>
      </pc:sldChg>
    </pc:docChg>
  </pc:docChgLst>
  <pc:docChgLst>
    <pc:chgData name="Claudia Bermudez" userId="815b95394fe4016e" providerId="LiveId" clId="{B1E06850-C00D-47A7-9E71-C20CDB6AE2EA}"/>
    <pc:docChg chg="undo custSel delSld modSld">
      <pc:chgData name="Claudia Bermudez" userId="815b95394fe4016e" providerId="LiveId" clId="{B1E06850-C00D-47A7-9E71-C20CDB6AE2EA}" dt="2024-11-16T23:24:18.197" v="23" actId="14734"/>
      <pc:docMkLst>
        <pc:docMk/>
      </pc:docMkLst>
      <pc:sldChg chg="del">
        <pc:chgData name="Claudia Bermudez" userId="815b95394fe4016e" providerId="LiveId" clId="{B1E06850-C00D-47A7-9E71-C20CDB6AE2EA}" dt="2024-11-16T23:20:52.683" v="0" actId="47"/>
        <pc:sldMkLst>
          <pc:docMk/>
          <pc:sldMk cId="0" sldId="257"/>
        </pc:sldMkLst>
      </pc:sldChg>
      <pc:sldChg chg="del">
        <pc:chgData name="Claudia Bermudez" userId="815b95394fe4016e" providerId="LiveId" clId="{B1E06850-C00D-47A7-9E71-C20CDB6AE2EA}" dt="2024-11-16T23:20:52.683" v="0" actId="47"/>
        <pc:sldMkLst>
          <pc:docMk/>
          <pc:sldMk cId="0" sldId="258"/>
        </pc:sldMkLst>
      </pc:sldChg>
      <pc:sldChg chg="del">
        <pc:chgData name="Claudia Bermudez" userId="815b95394fe4016e" providerId="LiveId" clId="{B1E06850-C00D-47A7-9E71-C20CDB6AE2EA}" dt="2024-11-16T23:20:52.683" v="0" actId="47"/>
        <pc:sldMkLst>
          <pc:docMk/>
          <pc:sldMk cId="1127178722" sldId="265"/>
        </pc:sldMkLst>
      </pc:sldChg>
      <pc:sldChg chg="modSp mod">
        <pc:chgData name="Claudia Bermudez" userId="815b95394fe4016e" providerId="LiveId" clId="{B1E06850-C00D-47A7-9E71-C20CDB6AE2EA}" dt="2024-11-16T23:24:18.197" v="23" actId="14734"/>
        <pc:sldMkLst>
          <pc:docMk/>
          <pc:sldMk cId="948740243" sldId="268"/>
        </pc:sldMkLst>
        <pc:graphicFrameChg chg="mod modGraphic">
          <ac:chgData name="Claudia Bermudez" userId="815b95394fe4016e" providerId="LiveId" clId="{B1E06850-C00D-47A7-9E71-C20CDB6AE2EA}" dt="2024-11-16T23:24:18.197" v="23" actId="14734"/>
          <ac:graphicFrameMkLst>
            <pc:docMk/>
            <pc:sldMk cId="948740243" sldId="268"/>
            <ac:graphicFrameMk id="3" creationId="{21B27617-2EB6-68EB-CF5C-AE153F55C7D5}"/>
          </ac:graphicFrameMkLst>
        </pc:graphicFrameChg>
      </pc:sldChg>
      <pc:sldChg chg="del">
        <pc:chgData name="Claudia Bermudez" userId="815b95394fe4016e" providerId="LiveId" clId="{B1E06850-C00D-47A7-9E71-C20CDB6AE2EA}" dt="2024-11-16T23:20:57.689" v="1" actId="47"/>
        <pc:sldMkLst>
          <pc:docMk/>
          <pc:sldMk cId="3089047526" sldId="272"/>
        </pc:sldMkLst>
      </pc:sldChg>
      <pc:sldChg chg="del">
        <pc:chgData name="Claudia Bermudez" userId="815b95394fe4016e" providerId="LiveId" clId="{B1E06850-C00D-47A7-9E71-C20CDB6AE2EA}" dt="2024-11-16T23:20:57.689" v="1" actId="47"/>
        <pc:sldMkLst>
          <pc:docMk/>
          <pc:sldMk cId="780673938" sldId="273"/>
        </pc:sldMkLst>
      </pc:sldChg>
      <pc:sldChg chg="del">
        <pc:chgData name="Claudia Bermudez" userId="815b95394fe4016e" providerId="LiveId" clId="{B1E06850-C00D-47A7-9E71-C20CDB6AE2EA}" dt="2024-11-16T23:20:57.689" v="1" actId="47"/>
        <pc:sldMkLst>
          <pc:docMk/>
          <pc:sldMk cId="1347771351" sldId="274"/>
        </pc:sldMkLst>
      </pc:sldChg>
      <pc:sldChg chg="del">
        <pc:chgData name="Claudia Bermudez" userId="815b95394fe4016e" providerId="LiveId" clId="{B1E06850-C00D-47A7-9E71-C20CDB6AE2EA}" dt="2024-11-16T23:20:57.689" v="1" actId="47"/>
        <pc:sldMkLst>
          <pc:docMk/>
          <pc:sldMk cId="3815723094" sldId="276"/>
        </pc:sldMkLst>
      </pc:sldChg>
      <pc:sldChg chg="del">
        <pc:chgData name="Claudia Bermudez" userId="815b95394fe4016e" providerId="LiveId" clId="{B1E06850-C00D-47A7-9E71-C20CDB6AE2EA}" dt="2024-11-16T23:20:57.689" v="1" actId="47"/>
        <pc:sldMkLst>
          <pc:docMk/>
          <pc:sldMk cId="615799525" sldId="278"/>
        </pc:sldMkLst>
      </pc:sldChg>
      <pc:sldChg chg="del">
        <pc:chgData name="Claudia Bermudez" userId="815b95394fe4016e" providerId="LiveId" clId="{B1E06850-C00D-47A7-9E71-C20CDB6AE2EA}" dt="2024-11-16T23:20:57.689" v="1" actId="47"/>
        <pc:sldMkLst>
          <pc:docMk/>
          <pc:sldMk cId="250342417" sldId="279"/>
        </pc:sldMkLst>
      </pc:sldChg>
      <pc:sldChg chg="del">
        <pc:chgData name="Claudia Bermudez" userId="815b95394fe4016e" providerId="LiveId" clId="{B1E06850-C00D-47A7-9E71-C20CDB6AE2EA}" dt="2024-11-16T23:20:57.689" v="1" actId="47"/>
        <pc:sldMkLst>
          <pc:docMk/>
          <pc:sldMk cId="3467329997" sldId="28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>
          <a:extLst>
            <a:ext uri="{FF2B5EF4-FFF2-40B4-BE49-F238E27FC236}">
              <a16:creationId xmlns:a16="http://schemas.microsoft.com/office/drawing/2014/main" id="{54352AF1-E782-F941-1F88-11C5A1BCF4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ee66ead53e_0_39:notes">
            <a:extLst>
              <a:ext uri="{FF2B5EF4-FFF2-40B4-BE49-F238E27FC236}">
                <a16:creationId xmlns:a16="http://schemas.microsoft.com/office/drawing/2014/main" id="{734A7621-15EA-33BE-16F9-39779C97198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ee66ead53e_0_39:notes">
            <a:extLst>
              <a:ext uri="{FF2B5EF4-FFF2-40B4-BE49-F238E27FC236}">
                <a16:creationId xmlns:a16="http://schemas.microsoft.com/office/drawing/2014/main" id="{D23FFB2B-35DA-7771-A823-1C741B7E4D3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83058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F05CC5FF-B3FE-CD26-6C85-A99378C4D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C9638831-1876-7409-8ADF-5C730E18306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0B520DB0-B036-F3CB-777C-712CAE3848E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081387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EEF570E4-465C-B946-F011-4C902178DF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54A325D2-08C1-C5A7-B41B-5F30674FED8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B5487CB3-8B83-AD23-195A-BD0F1F6924B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187996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ee5e2f3b5f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ee5e2f3b5f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0" y="-55"/>
            <a:ext cx="12206700" cy="6857700"/>
          </a:xfrm>
          <a:prstGeom prst="rect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3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3"/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3"/>
          <p:cNvSpPr txBox="1"/>
          <p:nvPr/>
        </p:nvSpPr>
        <p:spPr>
          <a:xfrm>
            <a:off x="0" y="749133"/>
            <a:ext cx="11985522" cy="3877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ES" sz="4000" b="1" dirty="0">
                <a:solidFill>
                  <a:schemeClr val="lt1"/>
                </a:solidFill>
                <a:latin typeface="Oswald"/>
              </a:rPr>
              <a:t>SOCIALIZACIÓN HALLAZGOS EQUIPO APOYO A LA SUPERVISION</a:t>
            </a:r>
            <a:br>
              <a:rPr lang="es-ES" sz="4000" b="1" dirty="0">
                <a:solidFill>
                  <a:schemeClr val="lt1"/>
                </a:solidFill>
                <a:latin typeface="Oswald"/>
              </a:rPr>
            </a:br>
            <a:endParaRPr lang="es-ES" sz="4000" b="1" dirty="0">
              <a:solidFill>
                <a:schemeClr val="lt1"/>
              </a:solidFill>
              <a:latin typeface="Oswald"/>
            </a:endParaRPr>
          </a:p>
          <a:p>
            <a:pPr algn="ctr"/>
            <a:r>
              <a:rPr lang="es-ES" sz="4000" b="1" dirty="0">
                <a:solidFill>
                  <a:schemeClr val="lt1"/>
                </a:solidFill>
                <a:latin typeface="Oswald"/>
              </a:rPr>
              <a:t>VIGILANICA EN SALUD PÚBLICA</a:t>
            </a:r>
          </a:p>
          <a:p>
            <a:pPr algn="ctr"/>
            <a:r>
              <a:rPr lang="es-ES" sz="4000" b="1" dirty="0">
                <a:solidFill>
                  <a:schemeClr val="lt1"/>
                </a:solidFill>
                <a:latin typeface="Oswald"/>
              </a:rPr>
              <a:t>1 AGOSTO AL 15 OCTUBRE 2024</a:t>
            </a:r>
          </a:p>
          <a:p>
            <a:pPr algn="ctr"/>
            <a:endParaRPr lang="es-ES" sz="4000" b="1" dirty="0">
              <a:solidFill>
                <a:schemeClr val="lt1"/>
              </a:solidFill>
              <a:latin typeface="Oswald"/>
            </a:endParaRPr>
          </a:p>
        </p:txBody>
      </p:sp>
      <p:sp>
        <p:nvSpPr>
          <p:cNvPr id="89" name="Google Shape;89;p13"/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4013564" y="4734020"/>
            <a:ext cx="4179571" cy="5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300" dirty="0">
                <a:solidFill>
                  <a:schemeClr val="lt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23 de diciembre de 2024</a:t>
            </a:r>
            <a:endParaRPr sz="2300" dirty="0">
              <a:solidFill>
                <a:schemeClr val="lt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76BC917-6F63-E6F4-8426-12483BD2AC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636102A9-FBF0-8048-CDF7-3367BB469A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7223" y="-647910"/>
            <a:ext cx="2306992" cy="5767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081182CB-E381-92F6-3295-D9FA7A6B9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>
            <a:extLst>
              <a:ext uri="{FF2B5EF4-FFF2-40B4-BE49-F238E27FC236}">
                <a16:creationId xmlns:a16="http://schemas.microsoft.com/office/drawing/2014/main" id="{24090734-2977-C877-010E-B5822553EE78}"/>
              </a:ext>
            </a:extLst>
          </p:cNvPr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4">
            <a:extLst>
              <a:ext uri="{FF2B5EF4-FFF2-40B4-BE49-F238E27FC236}">
                <a16:creationId xmlns:a16="http://schemas.microsoft.com/office/drawing/2014/main" id="{AB344C4E-023E-F04B-4079-A8EDD5011AA5}"/>
              </a:ext>
            </a:extLst>
          </p:cNvPr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4">
            <a:extLst>
              <a:ext uri="{FF2B5EF4-FFF2-40B4-BE49-F238E27FC236}">
                <a16:creationId xmlns:a16="http://schemas.microsoft.com/office/drawing/2014/main" id="{D2013A2E-B5E5-A5BD-9DBD-B3C7FC8B4AA1}"/>
              </a:ext>
            </a:extLst>
          </p:cNvPr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4">
            <a:extLst>
              <a:ext uri="{FF2B5EF4-FFF2-40B4-BE49-F238E27FC236}">
                <a16:creationId xmlns:a16="http://schemas.microsoft.com/office/drawing/2014/main" id="{E9C0ED99-C605-8B63-6A42-48F1718AB4B6}"/>
              </a:ext>
            </a:extLst>
          </p:cNvPr>
          <p:cNvSpPr txBox="1"/>
          <p:nvPr/>
        </p:nvSpPr>
        <p:spPr>
          <a:xfrm>
            <a:off x="963563" y="849929"/>
            <a:ext cx="9694605" cy="3877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ES" sz="4800" b="1" dirty="0">
                <a:solidFill>
                  <a:schemeClr val="lt1"/>
                </a:solidFill>
                <a:latin typeface="Oswald"/>
              </a:rPr>
              <a:t>SOCIALIZACIÓN HALLAZGOS EQUIPO APOYO A LA SUPERVISION</a:t>
            </a:r>
            <a:br>
              <a:rPr lang="es-ES" sz="4800" b="1" dirty="0">
                <a:solidFill>
                  <a:schemeClr val="lt1"/>
                </a:solidFill>
                <a:latin typeface="Oswald"/>
              </a:rPr>
            </a:br>
            <a:endParaRPr lang="es-ES" sz="4800" b="1" dirty="0">
              <a:solidFill>
                <a:schemeClr val="lt1"/>
              </a:solidFill>
              <a:latin typeface="Oswald"/>
            </a:endParaRPr>
          </a:p>
          <a:p>
            <a:pPr algn="ctr"/>
            <a:endParaRPr lang="es-ES" sz="4800" b="1" dirty="0">
              <a:solidFill>
                <a:schemeClr val="lt1"/>
              </a:solidFill>
              <a:latin typeface="Oswald"/>
            </a:endParaRPr>
          </a:p>
          <a:p>
            <a:pPr algn="ctr"/>
            <a:r>
              <a:rPr lang="es-ES" sz="4800" b="1" dirty="0">
                <a:solidFill>
                  <a:schemeClr val="lt1"/>
                </a:solidFill>
                <a:latin typeface="Oswald"/>
              </a:rPr>
              <a:t>SUBRED SUR</a:t>
            </a:r>
            <a:endParaRPr lang="es-CO" sz="4800" b="1" dirty="0">
              <a:solidFill>
                <a:schemeClr val="lt1"/>
              </a:solidFill>
              <a:latin typeface="Oswald"/>
            </a:endParaRPr>
          </a:p>
        </p:txBody>
      </p:sp>
      <p:sp>
        <p:nvSpPr>
          <p:cNvPr id="99" name="Google Shape;99;p14">
            <a:extLst>
              <a:ext uri="{FF2B5EF4-FFF2-40B4-BE49-F238E27FC236}">
                <a16:creationId xmlns:a16="http://schemas.microsoft.com/office/drawing/2014/main" id="{A5452156-878C-CF09-F65B-32BA33ABA093}"/>
              </a:ext>
            </a:extLst>
          </p:cNvPr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1186C9C-8003-BC16-73BF-3FED6DC1BF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256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52FA4230-4FDE-C7A7-1D00-6309BA14B7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>
            <a:extLst>
              <a:ext uri="{FF2B5EF4-FFF2-40B4-BE49-F238E27FC236}">
                <a16:creationId xmlns:a16="http://schemas.microsoft.com/office/drawing/2014/main" id="{9F909A7B-2824-74F2-054A-1B33615BBAF2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812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>
            <a:extLst>
              <a:ext uri="{FF2B5EF4-FFF2-40B4-BE49-F238E27FC236}">
                <a16:creationId xmlns:a16="http://schemas.microsoft.com/office/drawing/2014/main" id="{68C56EB9-B2B2-A330-4AC9-FBEE4CC931D6}"/>
              </a:ext>
            </a:extLst>
          </p:cNvPr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>
            <a:extLst>
              <a:ext uri="{FF2B5EF4-FFF2-40B4-BE49-F238E27FC236}">
                <a16:creationId xmlns:a16="http://schemas.microsoft.com/office/drawing/2014/main" id="{B1898E34-79FB-3B0C-2346-A33BFA2A3063}"/>
              </a:ext>
            </a:extLst>
          </p:cNvPr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5">
            <a:extLst>
              <a:ext uri="{FF2B5EF4-FFF2-40B4-BE49-F238E27FC236}">
                <a16:creationId xmlns:a16="http://schemas.microsoft.com/office/drawing/2014/main" id="{831DA795-6C1E-5260-68E6-CCC96B370871}"/>
              </a:ext>
            </a:extLst>
          </p:cNvPr>
          <p:cNvSpPr txBox="1"/>
          <p:nvPr/>
        </p:nvSpPr>
        <p:spPr>
          <a:xfrm>
            <a:off x="322874" y="214650"/>
            <a:ext cx="11711809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3600" b="1" dirty="0">
                <a:solidFill>
                  <a:srgbClr val="285B6A"/>
                </a:solidFill>
                <a:latin typeface="Oswald"/>
              </a:rPr>
              <a:t>SOCIALIZACION HALLAZGOS SEGUIMIENTO RETROSPECTIVO</a:t>
            </a:r>
            <a:endParaRPr lang="es-CO" sz="3600" b="1" dirty="0">
              <a:solidFill>
                <a:srgbClr val="285B6A"/>
              </a:solidFill>
              <a:latin typeface="Oswald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F9BD5AE-B6A9-4658-6A84-373EB28A8F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21B27617-2EB6-68EB-CF5C-AE153F55C7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587991"/>
              </p:ext>
            </p:extLst>
          </p:nvPr>
        </p:nvGraphicFramePr>
        <p:xfrm>
          <a:off x="545690" y="1814160"/>
          <a:ext cx="10884310" cy="2375367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3446207">
                  <a:extLst>
                    <a:ext uri="{9D8B030D-6E8A-4147-A177-3AD203B41FA5}">
                      <a16:colId xmlns:a16="http://schemas.microsoft.com/office/drawing/2014/main" val="182036971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3868954574"/>
                    </a:ext>
                  </a:extLst>
                </a:gridCol>
                <a:gridCol w="1858297">
                  <a:extLst>
                    <a:ext uri="{9D8B030D-6E8A-4147-A177-3AD203B41FA5}">
                      <a16:colId xmlns:a16="http://schemas.microsoft.com/office/drawing/2014/main" val="872468562"/>
                    </a:ext>
                  </a:extLst>
                </a:gridCol>
                <a:gridCol w="3751006">
                  <a:extLst>
                    <a:ext uri="{9D8B030D-6E8A-4147-A177-3AD203B41FA5}">
                      <a16:colId xmlns:a16="http://schemas.microsoft.com/office/drawing/2014/main" val="3409415570"/>
                    </a:ext>
                  </a:extLst>
                </a:gridCol>
              </a:tblGrid>
              <a:tr h="356067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Intervención y/o Producto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Hallazgos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Localidad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200" b="0" i="0" u="none" strike="noStrike" cap="none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Glosa y/o Plan de mejora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775744"/>
                  </a:ext>
                </a:extLst>
              </a:tr>
              <a:tr h="648929">
                <a:tc>
                  <a:txBody>
                    <a:bodyPr/>
                    <a:lstStyle/>
                    <a:p>
                      <a:pPr algn="l" fontAlgn="ctr"/>
                      <a:r>
                        <a:rPr lang="es-MX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184 - Plan de acción para la gestión  de la vigilancia centinela por exposición a contaminación ambiental en zonas aledañas al relleno Doña Juana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 NO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SUBRED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2200" b="0" i="0" u="none" strike="noStrike" cap="none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No se generaron hallazgos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6333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8740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4AF85730-5883-4600-3097-AD3DCBACBD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>
            <a:extLst>
              <a:ext uri="{FF2B5EF4-FFF2-40B4-BE49-F238E27FC236}">
                <a16:creationId xmlns:a16="http://schemas.microsoft.com/office/drawing/2014/main" id="{BBAAE00D-D4FB-7C71-70FF-81BE6748736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017" y="-147484"/>
            <a:ext cx="12192000" cy="812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>
            <a:extLst>
              <a:ext uri="{FF2B5EF4-FFF2-40B4-BE49-F238E27FC236}">
                <a16:creationId xmlns:a16="http://schemas.microsoft.com/office/drawing/2014/main" id="{D83FC4F7-0E2E-52A1-D4A9-DB8F58F87EA1}"/>
              </a:ext>
            </a:extLst>
          </p:cNvPr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>
            <a:extLst>
              <a:ext uri="{FF2B5EF4-FFF2-40B4-BE49-F238E27FC236}">
                <a16:creationId xmlns:a16="http://schemas.microsoft.com/office/drawing/2014/main" id="{004B05EA-F25B-E222-B807-3A74780CA3C7}"/>
              </a:ext>
            </a:extLst>
          </p:cNvPr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E29FCFC-F9A0-A264-12C0-E733392103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sp>
        <p:nvSpPr>
          <p:cNvPr id="3" name="Google Shape;110;p15">
            <a:extLst>
              <a:ext uri="{FF2B5EF4-FFF2-40B4-BE49-F238E27FC236}">
                <a16:creationId xmlns:a16="http://schemas.microsoft.com/office/drawing/2014/main" id="{4888428E-5FD5-DCC1-BDEA-DCB677C32808}"/>
              </a:ext>
            </a:extLst>
          </p:cNvPr>
          <p:cNvSpPr txBox="1"/>
          <p:nvPr/>
        </p:nvSpPr>
        <p:spPr>
          <a:xfrm>
            <a:off x="322874" y="214650"/>
            <a:ext cx="11711809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3600" b="1" dirty="0">
                <a:solidFill>
                  <a:srgbClr val="285B6A"/>
                </a:solidFill>
                <a:latin typeface="Oswald"/>
              </a:rPr>
              <a:t>SOCIALIZACION HALLAZGOS SEGUIMIENTO RETROSPECTIVO</a:t>
            </a:r>
            <a:endParaRPr lang="es-CO" sz="3600" b="1" dirty="0">
              <a:solidFill>
                <a:srgbClr val="285B6A"/>
              </a:solidFill>
              <a:latin typeface="Oswald"/>
            </a:endParaRPr>
          </a:p>
        </p:txBody>
      </p:sp>
      <p:sp>
        <p:nvSpPr>
          <p:cNvPr id="5" name="Google Shape;144;p18">
            <a:extLst>
              <a:ext uri="{FF2B5EF4-FFF2-40B4-BE49-F238E27FC236}">
                <a16:creationId xmlns:a16="http://schemas.microsoft.com/office/drawing/2014/main" id="{FA649E93-D450-1038-B06E-D9FD572E03AD}"/>
              </a:ext>
            </a:extLst>
          </p:cNvPr>
          <p:cNvSpPr txBox="1"/>
          <p:nvPr/>
        </p:nvSpPr>
        <p:spPr>
          <a:xfrm>
            <a:off x="1986433" y="2314953"/>
            <a:ext cx="8213100" cy="1853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MX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No se generan Planes de mejora</a:t>
            </a: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MX" sz="3200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MX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No se realizan seguimientos en campo</a:t>
            </a: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MX" sz="3200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sz="3200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1773073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0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20"/>
          <p:cNvSpPr/>
          <p:nvPr/>
        </p:nvSpPr>
        <p:spPr>
          <a:xfrm flipH="1">
            <a:off x="10943683" y="2532600"/>
            <a:ext cx="1245300" cy="43254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20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20"/>
          <p:cNvSpPr txBox="1"/>
          <p:nvPr/>
        </p:nvSpPr>
        <p:spPr>
          <a:xfrm>
            <a:off x="2322350" y="2547000"/>
            <a:ext cx="75473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 sz="120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GRACIAS</a:t>
            </a:r>
            <a:endParaRPr sz="120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64" name="Google Shape;164;p20"/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051E8C7-95AC-8233-9468-C370377437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4085" y="4729900"/>
            <a:ext cx="2123830" cy="48938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157</Words>
  <Application>Microsoft Office PowerPoint</Application>
  <PresentationFormat>Panorámica</PresentationFormat>
  <Paragraphs>36</Paragraphs>
  <Slides>5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6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 del Pilar, Corredor Avellaneda</dc:creator>
  <cp:lastModifiedBy>Claudia Bermudez</cp:lastModifiedBy>
  <cp:revision>10</cp:revision>
  <dcterms:modified xsi:type="dcterms:W3CDTF">2024-12-21T09:42:16Z</dcterms:modified>
</cp:coreProperties>
</file>