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30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735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600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79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473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815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94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952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826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0616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42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9118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334FE-3C41-4DA3-8C4A-FC467399B115}" type="datetimeFigureOut">
              <a:rPr lang="es-CO" smtClean="0"/>
              <a:t>25/05/2026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B078A-C70F-49A8-B01D-D69B0FA2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245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5E032EE-9C13-4E8E-B7A9-FE9742AC9B8A}"/>
              </a:ext>
            </a:extLst>
          </p:cNvPr>
          <p:cNvSpPr txBox="1"/>
          <p:nvPr/>
        </p:nvSpPr>
        <p:spPr>
          <a:xfrm>
            <a:off x="1952978" y="270932"/>
            <a:ext cx="5204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RELACIÓN SAIAS REVISADOS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3D12B65-6586-455A-A59E-92A4E4AC4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38" y="685257"/>
            <a:ext cx="5725324" cy="777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72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DCCA3DB-9BE6-4D6F-8E58-DF48ABCD1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48" y="728126"/>
            <a:ext cx="5753903" cy="768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12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0117EA3-1460-433F-824E-7B1D6A797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11" y="737652"/>
            <a:ext cx="5744377" cy="766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6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5022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3</Words>
  <Application>Microsoft Office PowerPoint</Application>
  <PresentationFormat>Carta (216 x 279 mm)</PresentationFormat>
  <Paragraphs>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Pablo Aristizábal Valencia</dc:creator>
  <cp:lastModifiedBy>Juan Pablo Aristizábal Valencia</cp:lastModifiedBy>
  <cp:revision>1</cp:revision>
  <dcterms:created xsi:type="dcterms:W3CDTF">2026-05-25T16:16:51Z</dcterms:created>
  <dcterms:modified xsi:type="dcterms:W3CDTF">2026-05-25T16:57:40Z</dcterms:modified>
</cp:coreProperties>
</file>