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1" r:id="rId3"/>
    <p:sldId id="258" r:id="rId4"/>
    <p:sldId id="260" r:id="rId5"/>
    <p:sldId id="262" r:id="rId6"/>
    <p:sldId id="263" r:id="rId7"/>
    <p:sldId id="265" r:id="rId8"/>
    <p:sldId id="267" r:id="rId9"/>
    <p:sldId id="275" r:id="rId10"/>
    <p:sldId id="305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301" y="379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5795" y="85801"/>
            <a:ext cx="3750462" cy="597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C0056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D4D4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C0056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D4D4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C0056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C0056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6042" y="85801"/>
            <a:ext cx="9281795" cy="1114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C0056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491353" y="2697607"/>
            <a:ext cx="5191125" cy="295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D4D4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71803" y="2133346"/>
            <a:ext cx="9290050" cy="15029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5795010" algn="l"/>
              </a:tabLst>
            </a:pPr>
            <a:r>
              <a:rPr lang="es-ES" sz="4800" b="1" spc="-10" dirty="0">
                <a:solidFill>
                  <a:srgbClr val="404040"/>
                </a:solidFill>
                <a:latin typeface="Calibri"/>
                <a:cs typeface="Calibri"/>
              </a:rPr>
              <a:t>Auditoria Interna 2026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5795010" algn="l"/>
              </a:tabLst>
            </a:pPr>
            <a:r>
              <a:rPr lang="es-ES" sz="4800" b="1" spc="-10" dirty="0">
                <a:solidFill>
                  <a:srgbClr val="404040"/>
                </a:solidFill>
                <a:latin typeface="Calibri"/>
                <a:cs typeface="Calibri"/>
              </a:rPr>
              <a:t>Regional Meta </a:t>
            </a:r>
            <a:endParaRPr sz="48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1803" y="4040251"/>
            <a:ext cx="26409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ES" sz="2800" b="1" dirty="0">
                <a:solidFill>
                  <a:srgbClr val="7E7E7E"/>
                </a:solidFill>
                <a:latin typeface="Calibri"/>
                <a:cs typeface="Calibri"/>
              </a:rPr>
              <a:t>Abril </a:t>
            </a:r>
            <a:r>
              <a:rPr sz="2800" b="1" spc="-20" dirty="0">
                <a:solidFill>
                  <a:srgbClr val="7E7E7E"/>
                </a:solidFill>
                <a:latin typeface="Calibri"/>
                <a:cs typeface="Calibri"/>
              </a:rPr>
              <a:t>2026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7625" y="1055166"/>
            <a:ext cx="923112" cy="908761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79272" y="276605"/>
            <a:ext cx="206946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4D4D4B"/>
                </a:solidFill>
                <a:latin typeface="Calibri"/>
                <a:cs typeface="Calibri"/>
              </a:rPr>
              <a:t>Clasificación</a:t>
            </a:r>
            <a:r>
              <a:rPr sz="1000" b="1" spc="5" dirty="0">
                <a:solidFill>
                  <a:srgbClr val="4D4D4B"/>
                </a:solidFill>
                <a:latin typeface="Calibri"/>
                <a:cs typeface="Calibri"/>
              </a:rPr>
              <a:t> </a:t>
            </a:r>
            <a:r>
              <a:rPr sz="1000" b="1" dirty="0">
                <a:solidFill>
                  <a:srgbClr val="4D4D4B"/>
                </a:solidFill>
                <a:latin typeface="Calibri"/>
                <a:cs typeface="Calibri"/>
              </a:rPr>
              <a:t>de</a:t>
            </a:r>
            <a:r>
              <a:rPr sz="1000" b="1" spc="-15" dirty="0">
                <a:solidFill>
                  <a:srgbClr val="4D4D4B"/>
                </a:solidFill>
                <a:latin typeface="Calibri"/>
                <a:cs typeface="Calibri"/>
              </a:rPr>
              <a:t> </a:t>
            </a:r>
            <a:r>
              <a:rPr sz="1000" b="1" dirty="0">
                <a:solidFill>
                  <a:srgbClr val="4D4D4B"/>
                </a:solidFill>
                <a:latin typeface="Calibri"/>
                <a:cs typeface="Calibri"/>
              </a:rPr>
              <a:t>la</a:t>
            </a:r>
            <a:r>
              <a:rPr sz="1000" b="1" spc="-10" dirty="0">
                <a:solidFill>
                  <a:srgbClr val="4D4D4B"/>
                </a:solidFill>
                <a:latin typeface="Calibri"/>
                <a:cs typeface="Calibri"/>
              </a:rPr>
              <a:t> </a:t>
            </a:r>
            <a:r>
              <a:rPr sz="1000" b="1" dirty="0">
                <a:solidFill>
                  <a:srgbClr val="4D4D4B"/>
                </a:solidFill>
                <a:latin typeface="Calibri"/>
                <a:cs typeface="Calibri"/>
              </a:rPr>
              <a:t>información: </a:t>
            </a:r>
            <a:r>
              <a:rPr sz="1000" b="1" spc="-10" dirty="0">
                <a:solidFill>
                  <a:srgbClr val="4D4D4B"/>
                </a:solidFill>
                <a:latin typeface="Calibri"/>
                <a:cs typeface="Calibri"/>
              </a:rPr>
              <a:t>Pública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741407" y="5414771"/>
            <a:ext cx="1617345" cy="657225"/>
            <a:chOff x="9741407" y="5414771"/>
            <a:chExt cx="1617345" cy="65722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41407" y="5414771"/>
              <a:ext cx="1616963" cy="65681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68204" y="5440933"/>
              <a:ext cx="1514475" cy="55548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12192000" cy="2562225"/>
          </a:xfrm>
          <a:custGeom>
            <a:avLst/>
            <a:gdLst/>
            <a:ahLst/>
            <a:cxnLst/>
            <a:rect l="l" t="t" r="r" b="b"/>
            <a:pathLst>
              <a:path w="12192000" h="2562225">
                <a:moveTo>
                  <a:pt x="0" y="2562225"/>
                </a:moveTo>
                <a:lnTo>
                  <a:pt x="12191999" y="2562225"/>
                </a:lnTo>
                <a:lnTo>
                  <a:pt x="12192000" y="0"/>
                </a:lnTo>
                <a:lnTo>
                  <a:pt x="0" y="0"/>
                </a:lnTo>
                <a:lnTo>
                  <a:pt x="0" y="2562225"/>
                </a:lnTo>
                <a:close/>
              </a:path>
            </a:pathLst>
          </a:custGeom>
          <a:solidFill>
            <a:srgbClr val="305C82">
              <a:alpha val="3097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1840" y="1752543"/>
            <a:ext cx="2962910" cy="149335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ES" sz="4800" b="1" spc="155" dirty="0">
                <a:solidFill>
                  <a:srgbClr val="00314D"/>
                </a:solidFill>
                <a:latin typeface="Trebuchet MS"/>
                <a:cs typeface="Trebuchet MS"/>
              </a:rPr>
              <a:t>Equipo Auditor </a:t>
            </a:r>
            <a:endParaRPr sz="48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57463" y="3393038"/>
            <a:ext cx="3292602" cy="1432443"/>
          </a:xfrm>
          <a:prstGeom prst="rect">
            <a:avLst/>
          </a:prstGeom>
        </p:spPr>
        <p:txBody>
          <a:bodyPr vert="horz" wrap="square" lIns="0" tIns="133350" rIns="0" bIns="0" rtlCol="0">
            <a:spAutoFit/>
          </a:bodyPr>
          <a:lstStyle/>
          <a:p>
            <a:pPr marL="262255">
              <a:lnSpc>
                <a:spcPct val="100000"/>
              </a:lnSpc>
              <a:spcBef>
                <a:spcPts val="1050"/>
              </a:spcBef>
            </a:pPr>
            <a:r>
              <a:rPr sz="1650" b="1" spc="55" dirty="0">
                <a:solidFill>
                  <a:srgbClr val="00314D"/>
                </a:solidFill>
                <a:latin typeface="Trebuchet MS"/>
                <a:cs typeface="Trebuchet MS"/>
              </a:rPr>
              <a:t>Auditor</a:t>
            </a:r>
            <a:r>
              <a:rPr sz="1650" b="1" spc="-40" dirty="0">
                <a:solidFill>
                  <a:srgbClr val="00314D"/>
                </a:solidFill>
                <a:latin typeface="Trebuchet MS"/>
                <a:cs typeface="Trebuchet MS"/>
              </a:rPr>
              <a:t> </a:t>
            </a:r>
            <a:r>
              <a:rPr lang="es-MX" sz="1650" b="1" spc="-10" dirty="0">
                <a:solidFill>
                  <a:srgbClr val="00314D"/>
                </a:solidFill>
                <a:latin typeface="Trebuchet MS"/>
                <a:cs typeface="Trebuchet MS"/>
              </a:rPr>
              <a:t>Líder – Seguridad y Salud en el Trabajo </a:t>
            </a:r>
          </a:p>
          <a:p>
            <a:pPr marL="262255">
              <a:lnSpc>
                <a:spcPct val="100000"/>
              </a:lnSpc>
              <a:spcBef>
                <a:spcPts val="1050"/>
              </a:spcBef>
            </a:pPr>
            <a:r>
              <a:rPr lang="es-MX" sz="1650" b="1" spc="-10" dirty="0">
                <a:solidFill>
                  <a:srgbClr val="00314D"/>
                </a:solidFill>
                <a:latin typeface="Trebuchet MS"/>
                <a:cs typeface="Trebuchet MS"/>
              </a:rPr>
              <a:t>Tannia Rojas González </a:t>
            </a:r>
            <a:r>
              <a:rPr lang="es-ES" sz="1650" b="1" spc="-10" dirty="0">
                <a:solidFill>
                  <a:srgbClr val="00314D"/>
                </a:solidFill>
                <a:latin typeface="Trebuchet MS"/>
                <a:cs typeface="Trebuchet MS"/>
              </a:rPr>
              <a:t> </a:t>
            </a:r>
          </a:p>
          <a:p>
            <a:pPr marL="262255">
              <a:lnSpc>
                <a:spcPct val="100000"/>
              </a:lnSpc>
              <a:spcBef>
                <a:spcPts val="1050"/>
              </a:spcBef>
            </a:pPr>
            <a:endParaRPr sz="1650" dirty="0">
              <a:latin typeface="Trebuchet MS"/>
              <a:cs typeface="Trebuchet MS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67A85A12-FEE6-8119-10A6-DEAC00BAD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043" y="1547034"/>
            <a:ext cx="1295400" cy="14937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4F944B1-B7F6-43CE-7F45-C08F719CF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783" y="1606177"/>
            <a:ext cx="1265551" cy="14937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E5FC2E6E-22B1-6BA9-1D55-9985630E6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0757" y="1535717"/>
            <a:ext cx="1260857" cy="15163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47C4E120-5059-4B83-8677-7DB882FA4549}"/>
              </a:ext>
            </a:extLst>
          </p:cNvPr>
          <p:cNvSpPr/>
          <p:nvPr/>
        </p:nvSpPr>
        <p:spPr>
          <a:xfrm>
            <a:off x="6005236" y="3484733"/>
            <a:ext cx="2963299" cy="723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193040">
              <a:lnSpc>
                <a:spcPct val="105900"/>
              </a:lnSpc>
              <a:spcBef>
                <a:spcPts val="540"/>
              </a:spcBef>
              <a:tabLst>
                <a:tab pos="184785" algn="l"/>
              </a:tabLst>
            </a:pPr>
            <a:r>
              <a:rPr lang="es-ES" sz="1800" b="1" dirty="0">
                <a:solidFill>
                  <a:srgbClr val="00314D"/>
                </a:solidFill>
                <a:latin typeface="Trebuchet MS"/>
                <a:cs typeface="Trebuchet MS"/>
              </a:rPr>
              <a:t>Auditora en SGA –SGE </a:t>
            </a:r>
          </a:p>
          <a:p>
            <a:pPr marL="12065" marR="193040">
              <a:lnSpc>
                <a:spcPct val="105900"/>
              </a:lnSpc>
              <a:spcBef>
                <a:spcPts val="540"/>
              </a:spcBef>
              <a:tabLst>
                <a:tab pos="184785" algn="l"/>
              </a:tabLst>
            </a:pPr>
            <a:r>
              <a:rPr lang="es-ES" sz="1800" b="1" dirty="0">
                <a:solidFill>
                  <a:srgbClr val="00314D"/>
                </a:solidFill>
                <a:latin typeface="Trebuchet MS"/>
                <a:cs typeface="Trebuchet MS"/>
              </a:rPr>
              <a:t>Katherine Huertas Daza </a:t>
            </a:r>
            <a:endParaRPr lang="es-ES" sz="1800" dirty="0">
              <a:latin typeface="Trebuchet MS"/>
              <a:cs typeface="Trebuchet MS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A6ACC61-86D5-4D27-8047-3A351C0A0711}"/>
              </a:ext>
            </a:extLst>
          </p:cNvPr>
          <p:cNvSpPr/>
          <p:nvPr/>
        </p:nvSpPr>
        <p:spPr>
          <a:xfrm>
            <a:off x="9372600" y="3491018"/>
            <a:ext cx="2703491" cy="723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193040">
              <a:lnSpc>
                <a:spcPct val="105900"/>
              </a:lnSpc>
              <a:spcBef>
                <a:spcPts val="540"/>
              </a:spcBef>
              <a:tabLst>
                <a:tab pos="184785" algn="l"/>
              </a:tabLst>
            </a:pPr>
            <a:r>
              <a:rPr lang="es-ES" sz="1800" b="1" dirty="0">
                <a:solidFill>
                  <a:srgbClr val="00314D"/>
                </a:solidFill>
                <a:latin typeface="Trebuchet MS"/>
                <a:cs typeface="Trebuchet MS"/>
              </a:rPr>
              <a:t>Auditora en Calidad</a:t>
            </a:r>
          </a:p>
          <a:p>
            <a:pPr marL="12065" marR="193040">
              <a:lnSpc>
                <a:spcPct val="105900"/>
              </a:lnSpc>
              <a:spcBef>
                <a:spcPts val="540"/>
              </a:spcBef>
              <a:tabLst>
                <a:tab pos="184785" algn="l"/>
              </a:tabLst>
            </a:pPr>
            <a:r>
              <a:rPr lang="es-ES" sz="1800" b="1" dirty="0">
                <a:solidFill>
                  <a:srgbClr val="00314D"/>
                </a:solidFill>
                <a:latin typeface="Trebuchet MS"/>
                <a:cs typeface="Trebuchet MS"/>
              </a:rPr>
              <a:t>Claudia Rojas Rivera</a:t>
            </a:r>
            <a:endParaRPr lang="es-ES" sz="18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8972" y="118871"/>
            <a:ext cx="6496050" cy="150190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5613" rIns="0" bIns="0" rtlCol="0">
            <a:spAutoFit/>
          </a:bodyPr>
          <a:lstStyle/>
          <a:p>
            <a:pPr marL="1204595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38AA00"/>
                </a:solidFill>
                <a:latin typeface="Calibri"/>
                <a:cs typeface="Calibri"/>
              </a:rPr>
              <a:t>Fechas</a:t>
            </a:r>
            <a:r>
              <a:rPr sz="5400" spc="-55" dirty="0">
                <a:solidFill>
                  <a:srgbClr val="38AA00"/>
                </a:solidFill>
                <a:latin typeface="Calibri"/>
                <a:cs typeface="Calibri"/>
              </a:rPr>
              <a:t> </a:t>
            </a:r>
            <a:r>
              <a:rPr sz="5400" dirty="0">
                <a:solidFill>
                  <a:srgbClr val="38AA00"/>
                </a:solidFill>
                <a:latin typeface="Calibri"/>
                <a:cs typeface="Calibri"/>
              </a:rPr>
              <a:t>de</a:t>
            </a:r>
            <a:r>
              <a:rPr sz="5400" spc="-45" dirty="0">
                <a:solidFill>
                  <a:srgbClr val="38AA00"/>
                </a:solidFill>
                <a:latin typeface="Calibri"/>
                <a:cs typeface="Calibri"/>
              </a:rPr>
              <a:t> </a:t>
            </a:r>
            <a:r>
              <a:rPr sz="5400" spc="-10" dirty="0">
                <a:solidFill>
                  <a:srgbClr val="38AA00"/>
                </a:solidFill>
                <a:latin typeface="Calibri"/>
                <a:cs typeface="Calibri"/>
              </a:rPr>
              <a:t>Auditoría</a:t>
            </a:r>
            <a:endParaRPr sz="54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5339" y="2953511"/>
            <a:ext cx="7448550" cy="150190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224483" y="3113913"/>
            <a:ext cx="658685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dirty="0">
                <a:solidFill>
                  <a:srgbClr val="38AA00"/>
                </a:solidFill>
                <a:latin typeface="Calibri"/>
                <a:cs typeface="Calibri"/>
              </a:rPr>
              <a:t>Alcance</a:t>
            </a:r>
            <a:r>
              <a:rPr sz="5400" b="1" spc="-50" dirty="0">
                <a:solidFill>
                  <a:srgbClr val="38AA00"/>
                </a:solidFill>
                <a:latin typeface="Calibri"/>
                <a:cs typeface="Calibri"/>
              </a:rPr>
              <a:t> </a:t>
            </a:r>
            <a:r>
              <a:rPr sz="5400" b="1" dirty="0">
                <a:solidFill>
                  <a:srgbClr val="38AA00"/>
                </a:solidFill>
                <a:latin typeface="Calibri"/>
                <a:cs typeface="Calibri"/>
              </a:rPr>
              <a:t>de</a:t>
            </a:r>
            <a:r>
              <a:rPr sz="5400" b="1" spc="-50" dirty="0">
                <a:solidFill>
                  <a:srgbClr val="38AA00"/>
                </a:solidFill>
                <a:latin typeface="Calibri"/>
                <a:cs typeface="Calibri"/>
              </a:rPr>
              <a:t> </a:t>
            </a:r>
            <a:r>
              <a:rPr sz="5400" b="1" dirty="0">
                <a:solidFill>
                  <a:srgbClr val="38AA00"/>
                </a:solidFill>
                <a:latin typeface="Calibri"/>
                <a:cs typeface="Calibri"/>
              </a:rPr>
              <a:t>la</a:t>
            </a:r>
            <a:r>
              <a:rPr sz="5400" b="1" spc="-45" dirty="0">
                <a:solidFill>
                  <a:srgbClr val="38AA00"/>
                </a:solidFill>
                <a:latin typeface="Calibri"/>
                <a:cs typeface="Calibri"/>
              </a:rPr>
              <a:t> </a:t>
            </a:r>
            <a:r>
              <a:rPr sz="5400" b="1" spc="-10" dirty="0">
                <a:solidFill>
                  <a:srgbClr val="38AA00"/>
                </a:solidFill>
                <a:latin typeface="Calibri"/>
                <a:cs typeface="Calibri"/>
              </a:rPr>
              <a:t>Auditoría</a:t>
            </a:r>
            <a:endParaRPr sz="5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13403" y="1542364"/>
            <a:ext cx="512318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95"/>
              </a:spcBef>
              <a:buClr>
                <a:srgbClr val="38AA00"/>
              </a:buClr>
              <a:buFont typeface="Wingdings"/>
              <a:buChar char=""/>
              <a:tabLst>
                <a:tab pos="469265" algn="l"/>
              </a:tabLst>
            </a:pPr>
            <a:r>
              <a:rPr lang="es-ES" sz="2800" dirty="0">
                <a:solidFill>
                  <a:srgbClr val="00314D"/>
                </a:solidFill>
                <a:latin typeface="Calibri"/>
                <a:cs typeface="Calibri"/>
              </a:rPr>
              <a:t>Semana del 13 al 17 Abril regional Meta 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445969" y="1596999"/>
            <a:ext cx="828040" cy="828040"/>
          </a:xfrm>
          <a:custGeom>
            <a:avLst/>
            <a:gdLst/>
            <a:ahLst/>
            <a:cxnLst/>
            <a:rect l="l" t="t" r="r" b="b"/>
            <a:pathLst>
              <a:path w="828039" h="828039">
                <a:moveTo>
                  <a:pt x="730326" y="340829"/>
                </a:moveTo>
                <a:lnTo>
                  <a:pt x="705980" y="340829"/>
                </a:lnTo>
                <a:lnTo>
                  <a:pt x="705980" y="365175"/>
                </a:lnTo>
                <a:lnTo>
                  <a:pt x="705980" y="462559"/>
                </a:lnTo>
                <a:lnTo>
                  <a:pt x="705980" y="486905"/>
                </a:lnTo>
                <a:lnTo>
                  <a:pt x="705980" y="584276"/>
                </a:lnTo>
                <a:lnTo>
                  <a:pt x="705980" y="608622"/>
                </a:lnTo>
                <a:lnTo>
                  <a:pt x="705980" y="706005"/>
                </a:lnTo>
                <a:lnTo>
                  <a:pt x="523405" y="706005"/>
                </a:lnTo>
                <a:lnTo>
                  <a:pt x="523405" y="608622"/>
                </a:lnTo>
                <a:lnTo>
                  <a:pt x="705980" y="608622"/>
                </a:lnTo>
                <a:lnTo>
                  <a:pt x="705980" y="584276"/>
                </a:lnTo>
                <a:lnTo>
                  <a:pt x="523405" y="584276"/>
                </a:lnTo>
                <a:lnTo>
                  <a:pt x="523405" y="486905"/>
                </a:lnTo>
                <a:lnTo>
                  <a:pt x="705980" y="486905"/>
                </a:lnTo>
                <a:lnTo>
                  <a:pt x="705980" y="462559"/>
                </a:lnTo>
                <a:lnTo>
                  <a:pt x="523405" y="462559"/>
                </a:lnTo>
                <a:lnTo>
                  <a:pt x="523405" y="365175"/>
                </a:lnTo>
                <a:lnTo>
                  <a:pt x="705980" y="365175"/>
                </a:lnTo>
                <a:lnTo>
                  <a:pt x="705980" y="340829"/>
                </a:lnTo>
                <a:lnTo>
                  <a:pt x="499059" y="340829"/>
                </a:lnTo>
                <a:lnTo>
                  <a:pt x="499059" y="365175"/>
                </a:lnTo>
                <a:lnTo>
                  <a:pt x="499059" y="462559"/>
                </a:lnTo>
                <a:lnTo>
                  <a:pt x="499059" y="486905"/>
                </a:lnTo>
                <a:lnTo>
                  <a:pt x="499059" y="584276"/>
                </a:lnTo>
                <a:lnTo>
                  <a:pt x="499059" y="608622"/>
                </a:lnTo>
                <a:lnTo>
                  <a:pt x="499059" y="706005"/>
                </a:lnTo>
                <a:lnTo>
                  <a:pt x="328650" y="706005"/>
                </a:lnTo>
                <a:lnTo>
                  <a:pt x="328650" y="608622"/>
                </a:lnTo>
                <a:lnTo>
                  <a:pt x="499059" y="608622"/>
                </a:lnTo>
                <a:lnTo>
                  <a:pt x="499059" y="584276"/>
                </a:lnTo>
                <a:lnTo>
                  <a:pt x="328650" y="584276"/>
                </a:lnTo>
                <a:lnTo>
                  <a:pt x="328650" y="486905"/>
                </a:lnTo>
                <a:lnTo>
                  <a:pt x="499059" y="486905"/>
                </a:lnTo>
                <a:lnTo>
                  <a:pt x="499059" y="462559"/>
                </a:lnTo>
                <a:lnTo>
                  <a:pt x="328650" y="462559"/>
                </a:lnTo>
                <a:lnTo>
                  <a:pt x="328650" y="365175"/>
                </a:lnTo>
                <a:lnTo>
                  <a:pt x="499059" y="365175"/>
                </a:lnTo>
                <a:lnTo>
                  <a:pt x="499059" y="340829"/>
                </a:lnTo>
                <a:lnTo>
                  <a:pt x="304304" y="340829"/>
                </a:lnTo>
                <a:lnTo>
                  <a:pt x="304304" y="365175"/>
                </a:lnTo>
                <a:lnTo>
                  <a:pt x="304304" y="462559"/>
                </a:lnTo>
                <a:lnTo>
                  <a:pt x="304304" y="486905"/>
                </a:lnTo>
                <a:lnTo>
                  <a:pt x="304304" y="584276"/>
                </a:lnTo>
                <a:lnTo>
                  <a:pt x="304304" y="608622"/>
                </a:lnTo>
                <a:lnTo>
                  <a:pt x="304304" y="706005"/>
                </a:lnTo>
                <a:lnTo>
                  <a:pt x="121729" y="706005"/>
                </a:lnTo>
                <a:lnTo>
                  <a:pt x="121729" y="608622"/>
                </a:lnTo>
                <a:lnTo>
                  <a:pt x="304304" y="608622"/>
                </a:lnTo>
                <a:lnTo>
                  <a:pt x="304304" y="584276"/>
                </a:lnTo>
                <a:lnTo>
                  <a:pt x="121729" y="584276"/>
                </a:lnTo>
                <a:lnTo>
                  <a:pt x="121729" y="486905"/>
                </a:lnTo>
                <a:lnTo>
                  <a:pt x="304304" y="486905"/>
                </a:lnTo>
                <a:lnTo>
                  <a:pt x="304304" y="462559"/>
                </a:lnTo>
                <a:lnTo>
                  <a:pt x="121729" y="462559"/>
                </a:lnTo>
                <a:lnTo>
                  <a:pt x="121729" y="365175"/>
                </a:lnTo>
                <a:lnTo>
                  <a:pt x="304304" y="365175"/>
                </a:lnTo>
                <a:lnTo>
                  <a:pt x="304304" y="340829"/>
                </a:lnTo>
                <a:lnTo>
                  <a:pt x="97383" y="340829"/>
                </a:lnTo>
                <a:lnTo>
                  <a:pt x="97383" y="730351"/>
                </a:lnTo>
                <a:lnTo>
                  <a:pt x="730326" y="730351"/>
                </a:lnTo>
                <a:lnTo>
                  <a:pt x="730326" y="706005"/>
                </a:lnTo>
                <a:lnTo>
                  <a:pt x="730326" y="608622"/>
                </a:lnTo>
                <a:lnTo>
                  <a:pt x="730326" y="584276"/>
                </a:lnTo>
                <a:lnTo>
                  <a:pt x="730326" y="486905"/>
                </a:lnTo>
                <a:lnTo>
                  <a:pt x="730326" y="462559"/>
                </a:lnTo>
                <a:lnTo>
                  <a:pt x="730326" y="365175"/>
                </a:lnTo>
                <a:lnTo>
                  <a:pt x="730326" y="340829"/>
                </a:lnTo>
                <a:close/>
              </a:path>
              <a:path w="828039" h="828039">
                <a:moveTo>
                  <a:pt x="827709" y="73037"/>
                </a:moveTo>
                <a:lnTo>
                  <a:pt x="803363" y="73037"/>
                </a:lnTo>
                <a:lnTo>
                  <a:pt x="803363" y="97383"/>
                </a:lnTo>
                <a:lnTo>
                  <a:pt x="803363" y="243446"/>
                </a:lnTo>
                <a:lnTo>
                  <a:pt x="803363" y="267792"/>
                </a:lnTo>
                <a:lnTo>
                  <a:pt x="803363" y="803389"/>
                </a:lnTo>
                <a:lnTo>
                  <a:pt x="24345" y="803389"/>
                </a:lnTo>
                <a:lnTo>
                  <a:pt x="24345" y="267792"/>
                </a:lnTo>
                <a:lnTo>
                  <a:pt x="803363" y="267792"/>
                </a:lnTo>
                <a:lnTo>
                  <a:pt x="803363" y="243446"/>
                </a:lnTo>
                <a:lnTo>
                  <a:pt x="24345" y="243446"/>
                </a:lnTo>
                <a:lnTo>
                  <a:pt x="24345" y="97383"/>
                </a:lnTo>
                <a:lnTo>
                  <a:pt x="170408" y="97383"/>
                </a:lnTo>
                <a:lnTo>
                  <a:pt x="170408" y="152793"/>
                </a:lnTo>
                <a:lnTo>
                  <a:pt x="175869" y="158242"/>
                </a:lnTo>
                <a:lnTo>
                  <a:pt x="189306" y="158242"/>
                </a:lnTo>
                <a:lnTo>
                  <a:pt x="194754" y="152793"/>
                </a:lnTo>
                <a:lnTo>
                  <a:pt x="194754" y="97383"/>
                </a:lnTo>
                <a:lnTo>
                  <a:pt x="632955" y="97383"/>
                </a:lnTo>
                <a:lnTo>
                  <a:pt x="632955" y="152793"/>
                </a:lnTo>
                <a:lnTo>
                  <a:pt x="638416" y="158242"/>
                </a:lnTo>
                <a:lnTo>
                  <a:pt x="651852" y="158242"/>
                </a:lnTo>
                <a:lnTo>
                  <a:pt x="657301" y="152793"/>
                </a:lnTo>
                <a:lnTo>
                  <a:pt x="657301" y="97383"/>
                </a:lnTo>
                <a:lnTo>
                  <a:pt x="803363" y="97383"/>
                </a:lnTo>
                <a:lnTo>
                  <a:pt x="803363" y="73037"/>
                </a:lnTo>
                <a:lnTo>
                  <a:pt x="657301" y="73037"/>
                </a:lnTo>
                <a:lnTo>
                  <a:pt x="657301" y="5448"/>
                </a:lnTo>
                <a:lnTo>
                  <a:pt x="651852" y="0"/>
                </a:lnTo>
                <a:lnTo>
                  <a:pt x="638416" y="0"/>
                </a:lnTo>
                <a:lnTo>
                  <a:pt x="632955" y="5448"/>
                </a:lnTo>
                <a:lnTo>
                  <a:pt x="632955" y="73037"/>
                </a:lnTo>
                <a:lnTo>
                  <a:pt x="194754" y="73037"/>
                </a:lnTo>
                <a:lnTo>
                  <a:pt x="194754" y="5448"/>
                </a:lnTo>
                <a:lnTo>
                  <a:pt x="189306" y="0"/>
                </a:lnTo>
                <a:lnTo>
                  <a:pt x="175869" y="0"/>
                </a:lnTo>
                <a:lnTo>
                  <a:pt x="170408" y="5448"/>
                </a:lnTo>
                <a:lnTo>
                  <a:pt x="170408" y="73037"/>
                </a:lnTo>
                <a:lnTo>
                  <a:pt x="0" y="73037"/>
                </a:lnTo>
                <a:lnTo>
                  <a:pt x="0" y="827722"/>
                </a:lnTo>
                <a:lnTo>
                  <a:pt x="827709" y="827735"/>
                </a:lnTo>
                <a:lnTo>
                  <a:pt x="827709" y="803389"/>
                </a:lnTo>
                <a:lnTo>
                  <a:pt x="827709" y="267792"/>
                </a:lnTo>
                <a:lnTo>
                  <a:pt x="827709" y="243446"/>
                </a:lnTo>
                <a:lnTo>
                  <a:pt x="827709" y="97383"/>
                </a:lnTo>
                <a:lnTo>
                  <a:pt x="827709" y="73037"/>
                </a:lnTo>
                <a:close/>
              </a:path>
            </a:pathLst>
          </a:custGeom>
          <a:solidFill>
            <a:srgbClr val="0C005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2461568" y="4552334"/>
            <a:ext cx="904875" cy="991869"/>
            <a:chOff x="2461568" y="4552334"/>
            <a:chExt cx="904875" cy="991869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9890" y="4614593"/>
              <a:ext cx="86726" cy="8668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461564" y="4552340"/>
              <a:ext cx="904875" cy="991869"/>
            </a:xfrm>
            <a:custGeom>
              <a:avLst/>
              <a:gdLst/>
              <a:ahLst/>
              <a:cxnLst/>
              <a:rect l="l" t="t" r="r" b="b"/>
              <a:pathLst>
                <a:path w="904875" h="991870">
                  <a:moveTo>
                    <a:pt x="307771" y="694105"/>
                  </a:moveTo>
                  <a:lnTo>
                    <a:pt x="99110" y="694105"/>
                  </a:lnTo>
                  <a:lnTo>
                    <a:pt x="99110" y="718883"/>
                  </a:lnTo>
                  <a:lnTo>
                    <a:pt x="299542" y="718883"/>
                  </a:lnTo>
                  <a:lnTo>
                    <a:pt x="307771" y="694105"/>
                  </a:lnTo>
                  <a:close/>
                </a:path>
                <a:path w="904875" h="991870">
                  <a:moveTo>
                    <a:pt x="371678" y="545426"/>
                  </a:moveTo>
                  <a:lnTo>
                    <a:pt x="99110" y="545426"/>
                  </a:lnTo>
                  <a:lnTo>
                    <a:pt x="99110" y="570204"/>
                  </a:lnTo>
                  <a:lnTo>
                    <a:pt x="352907" y="570204"/>
                  </a:lnTo>
                  <a:lnTo>
                    <a:pt x="371678" y="551408"/>
                  </a:lnTo>
                  <a:lnTo>
                    <a:pt x="371678" y="545426"/>
                  </a:lnTo>
                  <a:close/>
                </a:path>
                <a:path w="904875" h="991870">
                  <a:moveTo>
                    <a:pt x="526021" y="396748"/>
                  </a:moveTo>
                  <a:lnTo>
                    <a:pt x="99110" y="396748"/>
                  </a:lnTo>
                  <a:lnTo>
                    <a:pt x="99110" y="421525"/>
                  </a:lnTo>
                  <a:lnTo>
                    <a:pt x="501294" y="421525"/>
                  </a:lnTo>
                  <a:lnTo>
                    <a:pt x="526021" y="396748"/>
                  </a:lnTo>
                  <a:close/>
                </a:path>
                <a:path w="904875" h="991870">
                  <a:moveTo>
                    <a:pt x="743369" y="136296"/>
                  </a:moveTo>
                  <a:lnTo>
                    <a:pt x="739470" y="117017"/>
                  </a:lnTo>
                  <a:lnTo>
                    <a:pt x="728865" y="101269"/>
                  </a:lnTo>
                  <a:lnTo>
                    <a:pt x="713117" y="90652"/>
                  </a:lnTo>
                  <a:lnTo>
                    <a:pt x="693813" y="86741"/>
                  </a:lnTo>
                  <a:lnTo>
                    <a:pt x="532752" y="86741"/>
                  </a:lnTo>
                  <a:lnTo>
                    <a:pt x="532752" y="111518"/>
                  </a:lnTo>
                  <a:lnTo>
                    <a:pt x="532752" y="210896"/>
                  </a:lnTo>
                  <a:lnTo>
                    <a:pt x="210616" y="210896"/>
                  </a:lnTo>
                  <a:lnTo>
                    <a:pt x="210616" y="111518"/>
                  </a:lnTo>
                  <a:lnTo>
                    <a:pt x="260172" y="111518"/>
                  </a:lnTo>
                  <a:lnTo>
                    <a:pt x="260172" y="61950"/>
                  </a:lnTo>
                  <a:lnTo>
                    <a:pt x="263093" y="47472"/>
                  </a:lnTo>
                  <a:lnTo>
                    <a:pt x="271068" y="35661"/>
                  </a:lnTo>
                  <a:lnTo>
                    <a:pt x="282879" y="27698"/>
                  </a:lnTo>
                  <a:lnTo>
                    <a:pt x="297345" y="24777"/>
                  </a:lnTo>
                  <a:lnTo>
                    <a:pt x="446024" y="24777"/>
                  </a:lnTo>
                  <a:lnTo>
                    <a:pt x="460489" y="27698"/>
                  </a:lnTo>
                  <a:lnTo>
                    <a:pt x="472300" y="35661"/>
                  </a:lnTo>
                  <a:lnTo>
                    <a:pt x="480263" y="47472"/>
                  </a:lnTo>
                  <a:lnTo>
                    <a:pt x="483184" y="61950"/>
                  </a:lnTo>
                  <a:lnTo>
                    <a:pt x="483184" y="111518"/>
                  </a:lnTo>
                  <a:lnTo>
                    <a:pt x="532752" y="111518"/>
                  </a:lnTo>
                  <a:lnTo>
                    <a:pt x="532752" y="86741"/>
                  </a:lnTo>
                  <a:lnTo>
                    <a:pt x="507961" y="86741"/>
                  </a:lnTo>
                  <a:lnTo>
                    <a:pt x="507961" y="61950"/>
                  </a:lnTo>
                  <a:lnTo>
                    <a:pt x="494245" y="24777"/>
                  </a:lnTo>
                  <a:lnTo>
                    <a:pt x="446024" y="0"/>
                  </a:lnTo>
                  <a:lnTo>
                    <a:pt x="297345" y="0"/>
                  </a:lnTo>
                  <a:lnTo>
                    <a:pt x="273024" y="4914"/>
                  </a:lnTo>
                  <a:lnTo>
                    <a:pt x="273177" y="4914"/>
                  </a:lnTo>
                  <a:lnTo>
                    <a:pt x="253542" y="18199"/>
                  </a:lnTo>
                  <a:lnTo>
                    <a:pt x="240284" y="37871"/>
                  </a:lnTo>
                  <a:lnTo>
                    <a:pt x="235394" y="61950"/>
                  </a:lnTo>
                  <a:lnTo>
                    <a:pt x="235394" y="86741"/>
                  </a:lnTo>
                  <a:lnTo>
                    <a:pt x="49555" y="86741"/>
                  </a:lnTo>
                  <a:lnTo>
                    <a:pt x="30276" y="90652"/>
                  </a:lnTo>
                  <a:lnTo>
                    <a:pt x="14541" y="101269"/>
                  </a:lnTo>
                  <a:lnTo>
                    <a:pt x="3911" y="117017"/>
                  </a:lnTo>
                  <a:lnTo>
                    <a:pt x="0" y="136296"/>
                  </a:lnTo>
                  <a:lnTo>
                    <a:pt x="0" y="941895"/>
                  </a:lnTo>
                  <a:lnTo>
                    <a:pt x="3898" y="961186"/>
                  </a:lnTo>
                  <a:lnTo>
                    <a:pt x="14516" y="976947"/>
                  </a:lnTo>
                  <a:lnTo>
                    <a:pt x="30264" y="987564"/>
                  </a:lnTo>
                  <a:lnTo>
                    <a:pt x="49555" y="991463"/>
                  </a:lnTo>
                  <a:lnTo>
                    <a:pt x="693813" y="991463"/>
                  </a:lnTo>
                  <a:lnTo>
                    <a:pt x="735774" y="966685"/>
                  </a:lnTo>
                  <a:lnTo>
                    <a:pt x="743369" y="941895"/>
                  </a:lnTo>
                  <a:lnTo>
                    <a:pt x="743369" y="465391"/>
                  </a:lnTo>
                  <a:lnTo>
                    <a:pt x="718591" y="490270"/>
                  </a:lnTo>
                  <a:lnTo>
                    <a:pt x="718591" y="941895"/>
                  </a:lnTo>
                  <a:lnTo>
                    <a:pt x="716648" y="951547"/>
                  </a:lnTo>
                  <a:lnTo>
                    <a:pt x="711339" y="959421"/>
                  </a:lnTo>
                  <a:lnTo>
                    <a:pt x="703453" y="964730"/>
                  </a:lnTo>
                  <a:lnTo>
                    <a:pt x="693813" y="966685"/>
                  </a:lnTo>
                  <a:lnTo>
                    <a:pt x="49555" y="966685"/>
                  </a:lnTo>
                  <a:lnTo>
                    <a:pt x="39916" y="964730"/>
                  </a:lnTo>
                  <a:lnTo>
                    <a:pt x="32042" y="959421"/>
                  </a:lnTo>
                  <a:lnTo>
                    <a:pt x="26720" y="951547"/>
                  </a:lnTo>
                  <a:lnTo>
                    <a:pt x="24777" y="941895"/>
                  </a:lnTo>
                  <a:lnTo>
                    <a:pt x="24777" y="136296"/>
                  </a:lnTo>
                  <a:lnTo>
                    <a:pt x="26720" y="126657"/>
                  </a:lnTo>
                  <a:lnTo>
                    <a:pt x="32042" y="118783"/>
                  </a:lnTo>
                  <a:lnTo>
                    <a:pt x="39916" y="113461"/>
                  </a:lnTo>
                  <a:lnTo>
                    <a:pt x="49555" y="111518"/>
                  </a:lnTo>
                  <a:lnTo>
                    <a:pt x="185839" y="111518"/>
                  </a:lnTo>
                  <a:lnTo>
                    <a:pt x="185839" y="235673"/>
                  </a:lnTo>
                  <a:lnTo>
                    <a:pt x="557530" y="235673"/>
                  </a:lnTo>
                  <a:lnTo>
                    <a:pt x="557530" y="210896"/>
                  </a:lnTo>
                  <a:lnTo>
                    <a:pt x="557530" y="111518"/>
                  </a:lnTo>
                  <a:lnTo>
                    <a:pt x="693813" y="111518"/>
                  </a:lnTo>
                  <a:lnTo>
                    <a:pt x="703453" y="113461"/>
                  </a:lnTo>
                  <a:lnTo>
                    <a:pt x="711339" y="118783"/>
                  </a:lnTo>
                  <a:lnTo>
                    <a:pt x="716648" y="126657"/>
                  </a:lnTo>
                  <a:lnTo>
                    <a:pt x="718591" y="136296"/>
                  </a:lnTo>
                  <a:lnTo>
                    <a:pt x="718591" y="203809"/>
                  </a:lnTo>
                  <a:lnTo>
                    <a:pt x="743369" y="179031"/>
                  </a:lnTo>
                  <a:lnTo>
                    <a:pt x="743369" y="136296"/>
                  </a:lnTo>
                  <a:close/>
                </a:path>
                <a:path w="904875" h="991870">
                  <a:moveTo>
                    <a:pt x="904316" y="240906"/>
                  </a:moveTo>
                  <a:lnTo>
                    <a:pt x="903097" y="231482"/>
                  </a:lnTo>
                  <a:lnTo>
                    <a:pt x="897724" y="222199"/>
                  </a:lnTo>
                  <a:lnTo>
                    <a:pt x="879856" y="204317"/>
                  </a:lnTo>
                  <a:lnTo>
                    <a:pt x="879856" y="239712"/>
                  </a:lnTo>
                  <a:lnTo>
                    <a:pt x="879754" y="240906"/>
                  </a:lnTo>
                  <a:lnTo>
                    <a:pt x="878306" y="242176"/>
                  </a:lnTo>
                  <a:lnTo>
                    <a:pt x="877697" y="242747"/>
                  </a:lnTo>
                  <a:lnTo>
                    <a:pt x="829170" y="291490"/>
                  </a:lnTo>
                  <a:lnTo>
                    <a:pt x="811669" y="274002"/>
                  </a:lnTo>
                  <a:lnTo>
                    <a:pt x="811669" y="309054"/>
                  </a:lnTo>
                  <a:lnTo>
                    <a:pt x="484428" y="637540"/>
                  </a:lnTo>
                  <a:lnTo>
                    <a:pt x="482498" y="627214"/>
                  </a:lnTo>
                  <a:lnTo>
                    <a:pt x="478866" y="617435"/>
                  </a:lnTo>
                  <a:lnTo>
                    <a:pt x="473633" y="608418"/>
                  </a:lnTo>
                  <a:lnTo>
                    <a:pt x="472605" y="607174"/>
                  </a:lnTo>
                  <a:lnTo>
                    <a:pt x="466890" y="600354"/>
                  </a:lnTo>
                  <a:lnTo>
                    <a:pt x="460159" y="594779"/>
                  </a:lnTo>
                  <a:lnTo>
                    <a:pt x="460159" y="642924"/>
                  </a:lnTo>
                  <a:lnTo>
                    <a:pt x="458508" y="655154"/>
                  </a:lnTo>
                  <a:lnTo>
                    <a:pt x="452704" y="666445"/>
                  </a:lnTo>
                  <a:lnTo>
                    <a:pt x="384124" y="689076"/>
                  </a:lnTo>
                  <a:lnTo>
                    <a:pt x="377075" y="681977"/>
                  </a:lnTo>
                  <a:lnTo>
                    <a:pt x="398945" y="616051"/>
                  </a:lnTo>
                  <a:lnTo>
                    <a:pt x="411772" y="608838"/>
                  </a:lnTo>
                  <a:lnTo>
                    <a:pt x="425881" y="607174"/>
                  </a:lnTo>
                  <a:lnTo>
                    <a:pt x="439585" y="610920"/>
                  </a:lnTo>
                  <a:lnTo>
                    <a:pt x="451205" y="619950"/>
                  </a:lnTo>
                  <a:lnTo>
                    <a:pt x="457720" y="630834"/>
                  </a:lnTo>
                  <a:lnTo>
                    <a:pt x="460159" y="642924"/>
                  </a:lnTo>
                  <a:lnTo>
                    <a:pt x="460159" y="594779"/>
                  </a:lnTo>
                  <a:lnTo>
                    <a:pt x="458470" y="593369"/>
                  </a:lnTo>
                  <a:lnTo>
                    <a:pt x="449021" y="588022"/>
                  </a:lnTo>
                  <a:lnTo>
                    <a:pt x="438785" y="584428"/>
                  </a:lnTo>
                  <a:lnTo>
                    <a:pt x="427977" y="582688"/>
                  </a:lnTo>
                  <a:lnTo>
                    <a:pt x="756310" y="253669"/>
                  </a:lnTo>
                  <a:lnTo>
                    <a:pt x="811669" y="309054"/>
                  </a:lnTo>
                  <a:lnTo>
                    <a:pt x="811669" y="274002"/>
                  </a:lnTo>
                  <a:lnTo>
                    <a:pt x="791337" y="253669"/>
                  </a:lnTo>
                  <a:lnTo>
                    <a:pt x="773811" y="236143"/>
                  </a:lnTo>
                  <a:lnTo>
                    <a:pt x="823226" y="186575"/>
                  </a:lnTo>
                  <a:lnTo>
                    <a:pt x="823087" y="186575"/>
                  </a:lnTo>
                  <a:lnTo>
                    <a:pt x="824191" y="186131"/>
                  </a:lnTo>
                  <a:lnTo>
                    <a:pt x="826185" y="186131"/>
                  </a:lnTo>
                  <a:lnTo>
                    <a:pt x="827189" y="186575"/>
                  </a:lnTo>
                  <a:lnTo>
                    <a:pt x="827900" y="187350"/>
                  </a:lnTo>
                  <a:lnTo>
                    <a:pt x="879233" y="238810"/>
                  </a:lnTo>
                  <a:lnTo>
                    <a:pt x="879856" y="239712"/>
                  </a:lnTo>
                  <a:lnTo>
                    <a:pt x="879856" y="204317"/>
                  </a:lnTo>
                  <a:lnTo>
                    <a:pt x="861707" y="186131"/>
                  </a:lnTo>
                  <a:lnTo>
                    <a:pt x="845477" y="169875"/>
                  </a:lnTo>
                  <a:lnTo>
                    <a:pt x="836180" y="163525"/>
                  </a:lnTo>
                  <a:lnTo>
                    <a:pt x="825525" y="161315"/>
                  </a:lnTo>
                  <a:lnTo>
                    <a:pt x="814832" y="163258"/>
                  </a:lnTo>
                  <a:lnTo>
                    <a:pt x="805370" y="169367"/>
                  </a:lnTo>
                  <a:lnTo>
                    <a:pt x="379412" y="596226"/>
                  </a:lnTo>
                  <a:lnTo>
                    <a:pt x="334518" y="731520"/>
                  </a:lnTo>
                  <a:lnTo>
                    <a:pt x="463130" y="689076"/>
                  </a:lnTo>
                  <a:lnTo>
                    <a:pt x="470433" y="686663"/>
                  </a:lnTo>
                  <a:lnTo>
                    <a:pt x="519366" y="637540"/>
                  </a:lnTo>
                  <a:lnTo>
                    <a:pt x="864108" y="291490"/>
                  </a:lnTo>
                  <a:lnTo>
                    <a:pt x="895248" y="260235"/>
                  </a:lnTo>
                  <a:lnTo>
                    <a:pt x="901776" y="251726"/>
                  </a:lnTo>
                  <a:lnTo>
                    <a:pt x="904303" y="242176"/>
                  </a:lnTo>
                  <a:lnTo>
                    <a:pt x="904316" y="240906"/>
                  </a:lnTo>
                  <a:close/>
                </a:path>
              </a:pathLst>
            </a:custGeom>
            <a:solidFill>
              <a:srgbClr val="0C00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113403" y="4582414"/>
            <a:ext cx="681609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95"/>
              </a:spcBef>
              <a:buClr>
                <a:srgbClr val="38AA00"/>
              </a:buClr>
              <a:buFont typeface="Wingdings"/>
              <a:buChar char=""/>
              <a:tabLst>
                <a:tab pos="469265" algn="l"/>
              </a:tabLst>
            </a:pP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Vigencia</a:t>
            </a:r>
            <a:r>
              <a:rPr sz="2800" spc="-8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2025</a:t>
            </a:r>
            <a:r>
              <a:rPr sz="2800" spc="-4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314D"/>
                </a:solidFill>
                <a:latin typeface="Calibri"/>
                <a:cs typeface="Calibri"/>
              </a:rPr>
              <a:t>(completa)</a:t>
            </a:r>
            <a:endParaRPr sz="2800">
              <a:latin typeface="Calibri"/>
              <a:cs typeface="Calibri"/>
            </a:endParaRPr>
          </a:p>
          <a:p>
            <a:pPr marL="469900" marR="5080" indent="-457200">
              <a:lnSpc>
                <a:spcPct val="100000"/>
              </a:lnSpc>
              <a:spcBef>
                <a:spcPts val="5"/>
              </a:spcBef>
              <a:buClr>
                <a:srgbClr val="38AA00"/>
              </a:buClr>
              <a:buFont typeface="Wingdings"/>
              <a:buChar char=""/>
              <a:tabLst>
                <a:tab pos="469900" algn="l"/>
              </a:tabLst>
            </a:pP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Vigencia</a:t>
            </a:r>
            <a:r>
              <a:rPr sz="2800" spc="-5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2026</a:t>
            </a:r>
            <a:r>
              <a:rPr sz="2800" spc="-2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(lo</a:t>
            </a:r>
            <a:r>
              <a:rPr sz="2800" spc="-5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que</a:t>
            </a:r>
            <a:r>
              <a:rPr sz="2800" spc="-3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va</a:t>
            </a:r>
            <a:r>
              <a:rPr sz="2800" spc="-5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corrido</a:t>
            </a:r>
            <a:r>
              <a:rPr sz="2800" spc="-3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de</a:t>
            </a:r>
            <a:r>
              <a:rPr sz="2800" spc="-5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314D"/>
                </a:solidFill>
                <a:latin typeface="Calibri"/>
                <a:cs typeface="Calibri"/>
              </a:rPr>
              <a:t>acuerdo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con</a:t>
            </a:r>
            <a:r>
              <a:rPr sz="2800" spc="-10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las</a:t>
            </a:r>
            <a:r>
              <a:rPr sz="2800" spc="-11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actividades</a:t>
            </a:r>
            <a:r>
              <a:rPr sz="2800" spc="-8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314D"/>
                </a:solidFill>
                <a:latin typeface="Calibri"/>
                <a:cs typeface="Calibri"/>
              </a:rPr>
              <a:t>PAMM</a:t>
            </a:r>
            <a:r>
              <a:rPr sz="2800" spc="-8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314D"/>
                </a:solidFill>
                <a:latin typeface="Calibri"/>
                <a:cs typeface="Calibri"/>
              </a:rPr>
              <a:t>versión</a:t>
            </a:r>
            <a:r>
              <a:rPr sz="2800" spc="-9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314D"/>
                </a:solidFill>
                <a:latin typeface="Calibri"/>
                <a:cs typeface="Calibri"/>
              </a:rPr>
              <a:t>8)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xfrm>
            <a:off x="990600" y="833808"/>
            <a:ext cx="89982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es-MX" spc="65" dirty="0">
                <a:solidFill>
                  <a:srgbClr val="00314D"/>
                </a:solidFill>
              </a:rPr>
              <a:t>¿</a:t>
            </a:r>
            <a:r>
              <a:rPr lang="es-CO" spc="65" dirty="0">
                <a:solidFill>
                  <a:srgbClr val="00314D"/>
                </a:solidFill>
              </a:rPr>
              <a:t>Qué</a:t>
            </a:r>
            <a:r>
              <a:rPr spc="-50" dirty="0">
                <a:solidFill>
                  <a:srgbClr val="00314D"/>
                </a:solidFill>
              </a:rPr>
              <a:t> </a:t>
            </a:r>
            <a:r>
              <a:rPr spc="180" dirty="0">
                <a:solidFill>
                  <a:srgbClr val="00314D"/>
                </a:solidFill>
              </a:rPr>
              <a:t>es</a:t>
            </a:r>
            <a:r>
              <a:rPr spc="-45" dirty="0">
                <a:solidFill>
                  <a:srgbClr val="00314D"/>
                </a:solidFill>
              </a:rPr>
              <a:t> </a:t>
            </a:r>
            <a:r>
              <a:rPr spc="120" dirty="0">
                <a:solidFill>
                  <a:srgbClr val="00314D"/>
                </a:solidFill>
              </a:rPr>
              <a:t>una</a:t>
            </a:r>
            <a:r>
              <a:rPr spc="-50" dirty="0">
                <a:solidFill>
                  <a:srgbClr val="00314D"/>
                </a:solidFill>
              </a:rPr>
              <a:t> </a:t>
            </a:r>
            <a:r>
              <a:rPr lang="es-CO" spc="85" dirty="0">
                <a:solidFill>
                  <a:srgbClr val="00314D"/>
                </a:solidFill>
              </a:rPr>
              <a:t>Auditoria</a:t>
            </a:r>
            <a:r>
              <a:rPr spc="-35" dirty="0">
                <a:solidFill>
                  <a:srgbClr val="00314D"/>
                </a:solidFill>
              </a:rPr>
              <a:t> </a:t>
            </a:r>
            <a:r>
              <a:rPr lang="es-CO" spc="75" dirty="0">
                <a:solidFill>
                  <a:srgbClr val="00314D"/>
                </a:solidFill>
              </a:rPr>
              <a:t>Interna?</a:t>
            </a:r>
            <a:endParaRPr spc="75" dirty="0">
              <a:solidFill>
                <a:srgbClr val="00314D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719B87E-7709-477F-BEE8-0BE270EF5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84" b="5171"/>
          <a:stretch/>
        </p:blipFill>
        <p:spPr>
          <a:xfrm>
            <a:off x="5943600" y="1524001"/>
            <a:ext cx="5410200" cy="494545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46EF1AA-2CEC-476C-B822-4E293946BBCF}"/>
              </a:ext>
            </a:extLst>
          </p:cNvPr>
          <p:cNvSpPr/>
          <p:nvPr/>
        </p:nvSpPr>
        <p:spPr>
          <a:xfrm>
            <a:off x="1325301" y="525780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97815" marR="5715" indent="-285750" algn="l">
              <a:lnSpc>
                <a:spcPct val="100000"/>
              </a:lnSpc>
              <a:buClr>
                <a:srgbClr val="00314D"/>
              </a:buClr>
              <a:buFont typeface="Courier New"/>
              <a:buChar char="o"/>
              <a:tabLst>
                <a:tab pos="299085" algn="l"/>
              </a:tabLst>
            </a:pPr>
            <a:r>
              <a:rPr lang="es-MX" sz="1800" spc="150" dirty="0">
                <a:solidFill>
                  <a:srgbClr val="373737"/>
                </a:solidFill>
                <a:latin typeface="Trebuchet MS"/>
                <a:cs typeface="Trebuchet MS"/>
              </a:rPr>
              <a:t>Ayuda</a:t>
            </a:r>
            <a:r>
              <a:rPr lang="es-MX" sz="1800" spc="509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00" dirty="0">
                <a:solidFill>
                  <a:srgbClr val="373737"/>
                </a:solidFill>
                <a:latin typeface="Trebuchet MS"/>
                <a:cs typeface="Trebuchet MS"/>
              </a:rPr>
              <a:t>a</a:t>
            </a:r>
            <a:r>
              <a:rPr lang="es-MX" sz="1800" spc="525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70" dirty="0">
                <a:solidFill>
                  <a:srgbClr val="373737"/>
                </a:solidFill>
                <a:latin typeface="Trebuchet MS"/>
                <a:cs typeface="Trebuchet MS"/>
              </a:rPr>
              <a:t>mejorar</a:t>
            </a:r>
            <a:r>
              <a:rPr lang="es-MX" sz="1800" spc="509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80" dirty="0">
                <a:solidFill>
                  <a:srgbClr val="373737"/>
                </a:solidFill>
                <a:latin typeface="Trebuchet MS"/>
                <a:cs typeface="Trebuchet MS"/>
              </a:rPr>
              <a:t>procesos</a:t>
            </a:r>
            <a:r>
              <a:rPr lang="es-MX" sz="1800" spc="505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5" dirty="0">
                <a:solidFill>
                  <a:srgbClr val="373737"/>
                </a:solidFill>
                <a:latin typeface="Trebuchet MS"/>
                <a:cs typeface="Trebuchet MS"/>
              </a:rPr>
              <a:t>y </a:t>
            </a:r>
            <a:r>
              <a:rPr lang="es-MX" sz="1800" spc="75" dirty="0">
                <a:solidFill>
                  <a:srgbClr val="373737"/>
                </a:solidFill>
                <a:latin typeface="Trebuchet MS"/>
                <a:cs typeface="Trebuchet MS"/>
              </a:rPr>
              <a:t>prevenir</a:t>
            </a:r>
            <a:r>
              <a:rPr lang="es-MX" sz="1800" spc="13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70" dirty="0">
                <a:solidFill>
                  <a:srgbClr val="373737"/>
                </a:solidFill>
                <a:latin typeface="Trebuchet MS"/>
                <a:cs typeface="Trebuchet MS"/>
              </a:rPr>
              <a:t>riesgos.</a:t>
            </a:r>
            <a:endParaRPr lang="es-MX" sz="1800" dirty="0">
              <a:latin typeface="Trebuchet MS"/>
              <a:cs typeface="Trebuchet MS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05FABFE-057C-4948-9A67-192A0636AB35}"/>
              </a:ext>
            </a:extLst>
          </p:cNvPr>
          <p:cNvSpPr/>
          <p:nvPr/>
        </p:nvSpPr>
        <p:spPr>
          <a:xfrm>
            <a:off x="3089402" y="3241189"/>
            <a:ext cx="48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7180" marR="5080" indent="-285115" algn="l">
              <a:lnSpc>
                <a:spcPct val="100000"/>
              </a:lnSpc>
              <a:buClr>
                <a:srgbClr val="00314D"/>
              </a:buClr>
              <a:buFont typeface="Courier New"/>
              <a:buChar char="o"/>
              <a:tabLst>
                <a:tab pos="299085" algn="l"/>
              </a:tabLst>
            </a:pPr>
            <a:r>
              <a:rPr lang="es-MX" sz="1800" spc="210" dirty="0">
                <a:solidFill>
                  <a:srgbClr val="373737"/>
                </a:solidFill>
                <a:latin typeface="Trebuchet MS"/>
                <a:cs typeface="Trebuchet MS"/>
              </a:rPr>
              <a:t>Busca</a:t>
            </a:r>
            <a:r>
              <a:rPr lang="es-MX" spc="595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25" dirty="0">
                <a:solidFill>
                  <a:srgbClr val="373737"/>
                </a:solidFill>
                <a:latin typeface="Trebuchet MS"/>
                <a:cs typeface="Trebuchet MS"/>
              </a:rPr>
              <a:t>asegurar</a:t>
            </a:r>
            <a:r>
              <a:rPr lang="es-MX" spc="60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35" dirty="0">
                <a:solidFill>
                  <a:srgbClr val="373737"/>
                </a:solidFill>
                <a:latin typeface="Trebuchet MS"/>
                <a:cs typeface="Trebuchet MS"/>
              </a:rPr>
              <a:t>el 	</a:t>
            </a:r>
            <a:r>
              <a:rPr lang="es-MX" sz="1800" spc="130" dirty="0">
                <a:solidFill>
                  <a:srgbClr val="373737"/>
                </a:solidFill>
                <a:latin typeface="Trebuchet MS"/>
                <a:cs typeface="Trebuchet MS"/>
              </a:rPr>
              <a:t>cumplimiento </a:t>
            </a:r>
            <a:r>
              <a:rPr lang="es-MX" sz="1800" spc="135" dirty="0">
                <a:solidFill>
                  <a:srgbClr val="373737"/>
                </a:solidFill>
                <a:latin typeface="Trebuchet MS"/>
                <a:cs typeface="Trebuchet MS"/>
              </a:rPr>
              <a:t>de</a:t>
            </a:r>
            <a:r>
              <a:rPr lang="es-MX" spc="44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50" dirty="0">
                <a:solidFill>
                  <a:srgbClr val="373737"/>
                </a:solidFill>
                <a:latin typeface="Trebuchet MS"/>
                <a:cs typeface="Trebuchet MS"/>
              </a:rPr>
              <a:t>políticas, </a:t>
            </a:r>
            <a:r>
              <a:rPr lang="es-MX" sz="1800" spc="195" dirty="0">
                <a:solidFill>
                  <a:srgbClr val="373737"/>
                </a:solidFill>
                <a:latin typeface="Trebuchet MS"/>
                <a:cs typeface="Trebuchet MS"/>
              </a:rPr>
              <a:t>normas</a:t>
            </a:r>
            <a:r>
              <a:rPr lang="es-MX" sz="1800" spc="105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55" dirty="0">
                <a:solidFill>
                  <a:srgbClr val="373737"/>
                </a:solidFill>
                <a:latin typeface="Trebuchet MS"/>
                <a:cs typeface="Trebuchet MS"/>
              </a:rPr>
              <a:t>y </a:t>
            </a:r>
            <a:r>
              <a:rPr lang="es-MX" sz="1800" spc="95" dirty="0">
                <a:solidFill>
                  <a:srgbClr val="373737"/>
                </a:solidFill>
                <a:latin typeface="Trebuchet MS"/>
                <a:cs typeface="Trebuchet MS"/>
              </a:rPr>
              <a:t>procedimientos.</a:t>
            </a:r>
            <a:endParaRPr lang="es-MX" sz="1800" dirty="0">
              <a:latin typeface="Trebuchet MS"/>
              <a:cs typeface="Trebuchet MS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DB08102-F825-498D-9DE1-0CF14B6169E1}"/>
              </a:ext>
            </a:extLst>
          </p:cNvPr>
          <p:cNvSpPr/>
          <p:nvPr/>
        </p:nvSpPr>
        <p:spPr>
          <a:xfrm>
            <a:off x="1313727" y="181179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97815" marR="5715" indent="-285750" algn="l">
              <a:lnSpc>
                <a:spcPct val="100000"/>
              </a:lnSpc>
              <a:spcBef>
                <a:spcPts val="95"/>
              </a:spcBef>
              <a:buClr>
                <a:srgbClr val="00314D"/>
              </a:buClr>
              <a:buFont typeface="Courier New"/>
              <a:buChar char="o"/>
              <a:tabLst>
                <a:tab pos="299085" algn="l"/>
              </a:tabLst>
            </a:pPr>
            <a:r>
              <a:rPr lang="es-MX" sz="1800" spc="300" dirty="0">
                <a:solidFill>
                  <a:srgbClr val="373737"/>
                </a:solidFill>
                <a:latin typeface="Trebuchet MS"/>
                <a:cs typeface="Trebuchet MS"/>
              </a:rPr>
              <a:t>Es</a:t>
            </a:r>
            <a:r>
              <a:rPr lang="es-MX" sz="1800" spc="35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95" dirty="0">
                <a:solidFill>
                  <a:srgbClr val="373737"/>
                </a:solidFill>
                <a:latin typeface="Trebuchet MS"/>
                <a:cs typeface="Trebuchet MS"/>
              </a:rPr>
              <a:t>un</a:t>
            </a:r>
            <a:r>
              <a:rPr lang="es-MX" sz="1800" spc="35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65" dirty="0">
                <a:solidFill>
                  <a:srgbClr val="373737"/>
                </a:solidFill>
                <a:latin typeface="Trebuchet MS"/>
                <a:cs typeface="Trebuchet MS"/>
              </a:rPr>
              <a:t>proceso</a:t>
            </a:r>
            <a:r>
              <a:rPr lang="es-MX" sz="1800" spc="36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40" dirty="0">
                <a:solidFill>
                  <a:srgbClr val="373737"/>
                </a:solidFill>
                <a:latin typeface="Trebuchet MS"/>
                <a:cs typeface="Trebuchet MS"/>
              </a:rPr>
              <a:t>sistemático</a:t>
            </a:r>
            <a:r>
              <a:rPr lang="es-MX" sz="1800" spc="360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5" dirty="0">
                <a:solidFill>
                  <a:srgbClr val="373737"/>
                </a:solidFill>
                <a:latin typeface="Trebuchet MS"/>
                <a:cs typeface="Trebuchet MS"/>
              </a:rPr>
              <a:t>y </a:t>
            </a:r>
            <a:r>
              <a:rPr lang="es-MX" sz="1800" dirty="0">
                <a:solidFill>
                  <a:srgbClr val="373737"/>
                </a:solidFill>
                <a:latin typeface="Trebuchet MS"/>
                <a:cs typeface="Trebuchet MS"/>
              </a:rPr>
              <a:t>objetivo</a:t>
            </a:r>
            <a:r>
              <a:rPr lang="es-MX" spc="475" dirty="0">
                <a:solidFill>
                  <a:srgbClr val="373737"/>
                </a:solidFill>
                <a:latin typeface="Trebuchet MS"/>
                <a:cs typeface="Trebuchet MS"/>
              </a:rPr>
              <a:t> </a:t>
            </a:r>
            <a:r>
              <a:rPr lang="es-MX" sz="1800" spc="110" dirty="0">
                <a:solidFill>
                  <a:srgbClr val="373737"/>
                </a:solidFill>
                <a:latin typeface="Trebuchet MS"/>
                <a:cs typeface="Trebuchet MS"/>
              </a:rPr>
              <a:t>para</a:t>
            </a:r>
            <a:r>
              <a:rPr lang="es-MX" sz="1800" spc="480" dirty="0">
                <a:solidFill>
                  <a:srgbClr val="373737"/>
                </a:solidFill>
                <a:latin typeface="Trebuchet MS"/>
                <a:cs typeface="Trebuchet MS"/>
              </a:rPr>
              <a:t>     </a:t>
            </a:r>
            <a:r>
              <a:rPr lang="es-MX" sz="1800" spc="80" dirty="0">
                <a:solidFill>
                  <a:srgbClr val="373737"/>
                </a:solidFill>
                <a:latin typeface="Trebuchet MS"/>
                <a:cs typeface="Trebuchet MS"/>
              </a:rPr>
              <a:t>evaluar </a:t>
            </a:r>
            <a:r>
              <a:rPr lang="es-MX" sz="1800" spc="85" dirty="0">
                <a:solidFill>
                  <a:srgbClr val="373737"/>
                </a:solidFill>
                <a:latin typeface="Trebuchet MS"/>
                <a:cs typeface="Trebuchet MS"/>
              </a:rPr>
              <a:t>operaciones.</a:t>
            </a:r>
            <a:endParaRPr lang="es-MX" sz="1800" dirty="0">
              <a:latin typeface="Trebuchet MS"/>
              <a:cs typeface="Trebuchet MS"/>
            </a:endParaRPr>
          </a:p>
        </p:txBody>
      </p:sp>
      <p:pic>
        <p:nvPicPr>
          <p:cNvPr id="12" name="object 9">
            <a:extLst>
              <a:ext uri="{FF2B5EF4-FFF2-40B4-BE49-F238E27FC236}">
                <a16:creationId xmlns:a16="http://schemas.microsoft.com/office/drawing/2014/main" id="{0BC37989-7EB6-467D-8EDE-4A537F1B4C7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92244" y="330769"/>
            <a:ext cx="923112" cy="9087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47565" y="598931"/>
            <a:ext cx="6534150" cy="5660390"/>
            <a:chOff x="4647565" y="598931"/>
            <a:chExt cx="6534150" cy="5660390"/>
          </a:xfrm>
        </p:grpSpPr>
        <p:sp>
          <p:nvSpPr>
            <p:cNvPr id="3" name="object 3"/>
            <p:cNvSpPr/>
            <p:nvPr/>
          </p:nvSpPr>
          <p:spPr>
            <a:xfrm>
              <a:off x="4653915" y="605281"/>
              <a:ext cx="1184910" cy="5647690"/>
            </a:xfrm>
            <a:custGeom>
              <a:avLst/>
              <a:gdLst/>
              <a:ahLst/>
              <a:cxnLst/>
              <a:rect l="l" t="t" r="r" b="b"/>
              <a:pathLst>
                <a:path w="1184910" h="5647690">
                  <a:moveTo>
                    <a:pt x="15239" y="0"/>
                  </a:moveTo>
                  <a:lnTo>
                    <a:pt x="49141" y="34302"/>
                  </a:lnTo>
                  <a:lnTo>
                    <a:pt x="82544" y="68909"/>
                  </a:lnTo>
                  <a:lnTo>
                    <a:pt x="115449" y="103818"/>
                  </a:lnTo>
                  <a:lnTo>
                    <a:pt x="147855" y="139022"/>
                  </a:lnTo>
                  <a:lnTo>
                    <a:pt x="179762" y="174519"/>
                  </a:lnTo>
                  <a:lnTo>
                    <a:pt x="211171" y="210302"/>
                  </a:lnTo>
                  <a:lnTo>
                    <a:pt x="242082" y="246368"/>
                  </a:lnTo>
                  <a:lnTo>
                    <a:pt x="272493" y="282713"/>
                  </a:lnTo>
                  <a:lnTo>
                    <a:pt x="302407" y="319331"/>
                  </a:lnTo>
                  <a:lnTo>
                    <a:pt x="331821" y="356218"/>
                  </a:lnTo>
                  <a:lnTo>
                    <a:pt x="360737" y="393370"/>
                  </a:lnTo>
                  <a:lnTo>
                    <a:pt x="389155" y="430781"/>
                  </a:lnTo>
                  <a:lnTo>
                    <a:pt x="417074" y="468449"/>
                  </a:lnTo>
                  <a:lnTo>
                    <a:pt x="444494" y="506367"/>
                  </a:lnTo>
                  <a:lnTo>
                    <a:pt x="471416" y="544532"/>
                  </a:lnTo>
                  <a:lnTo>
                    <a:pt x="497840" y="582938"/>
                  </a:lnTo>
                  <a:lnTo>
                    <a:pt x="523765" y="621583"/>
                  </a:lnTo>
                  <a:lnTo>
                    <a:pt x="549191" y="660460"/>
                  </a:lnTo>
                  <a:lnTo>
                    <a:pt x="574119" y="699565"/>
                  </a:lnTo>
                  <a:lnTo>
                    <a:pt x="598548" y="738895"/>
                  </a:lnTo>
                  <a:lnTo>
                    <a:pt x="622478" y="778443"/>
                  </a:lnTo>
                  <a:lnTo>
                    <a:pt x="645910" y="818207"/>
                  </a:lnTo>
                  <a:lnTo>
                    <a:pt x="668844" y="858181"/>
                  </a:lnTo>
                  <a:lnTo>
                    <a:pt x="691279" y="898360"/>
                  </a:lnTo>
                  <a:lnTo>
                    <a:pt x="713215" y="938741"/>
                  </a:lnTo>
                  <a:lnTo>
                    <a:pt x="734653" y="979319"/>
                  </a:lnTo>
                  <a:lnTo>
                    <a:pt x="755592" y="1020089"/>
                  </a:lnTo>
                  <a:lnTo>
                    <a:pt x="776033" y="1061046"/>
                  </a:lnTo>
                  <a:lnTo>
                    <a:pt x="795975" y="1102187"/>
                  </a:lnTo>
                  <a:lnTo>
                    <a:pt x="815419" y="1143507"/>
                  </a:lnTo>
                  <a:lnTo>
                    <a:pt x="834364" y="1185000"/>
                  </a:lnTo>
                  <a:lnTo>
                    <a:pt x="852810" y="1226663"/>
                  </a:lnTo>
                  <a:lnTo>
                    <a:pt x="870758" y="1268492"/>
                  </a:lnTo>
                  <a:lnTo>
                    <a:pt x="888208" y="1310480"/>
                  </a:lnTo>
                  <a:lnTo>
                    <a:pt x="905158" y="1352625"/>
                  </a:lnTo>
                  <a:lnTo>
                    <a:pt x="921611" y="1394922"/>
                  </a:lnTo>
                  <a:lnTo>
                    <a:pt x="937564" y="1437365"/>
                  </a:lnTo>
                  <a:lnTo>
                    <a:pt x="953020" y="1479951"/>
                  </a:lnTo>
                  <a:lnTo>
                    <a:pt x="967976" y="1522674"/>
                  </a:lnTo>
                  <a:lnTo>
                    <a:pt x="982434" y="1565532"/>
                  </a:lnTo>
                  <a:lnTo>
                    <a:pt x="996394" y="1608518"/>
                  </a:lnTo>
                  <a:lnTo>
                    <a:pt x="1009855" y="1651628"/>
                  </a:lnTo>
                  <a:lnTo>
                    <a:pt x="1022817" y="1694858"/>
                  </a:lnTo>
                  <a:lnTo>
                    <a:pt x="1035281" y="1738204"/>
                  </a:lnTo>
                  <a:lnTo>
                    <a:pt x="1047246" y="1781660"/>
                  </a:lnTo>
                  <a:lnTo>
                    <a:pt x="1058713" y="1825223"/>
                  </a:lnTo>
                  <a:lnTo>
                    <a:pt x="1069681" y="1868888"/>
                  </a:lnTo>
                  <a:lnTo>
                    <a:pt x="1080151" y="1912649"/>
                  </a:lnTo>
                  <a:lnTo>
                    <a:pt x="1090122" y="1956504"/>
                  </a:lnTo>
                  <a:lnTo>
                    <a:pt x="1099594" y="2000446"/>
                  </a:lnTo>
                  <a:lnTo>
                    <a:pt x="1108568" y="2044473"/>
                  </a:lnTo>
                  <a:lnTo>
                    <a:pt x="1117044" y="2088578"/>
                  </a:lnTo>
                  <a:lnTo>
                    <a:pt x="1125021" y="2132758"/>
                  </a:lnTo>
                  <a:lnTo>
                    <a:pt x="1132499" y="2177009"/>
                  </a:lnTo>
                  <a:lnTo>
                    <a:pt x="1139479" y="2221324"/>
                  </a:lnTo>
                  <a:lnTo>
                    <a:pt x="1145960" y="2265701"/>
                  </a:lnTo>
                  <a:lnTo>
                    <a:pt x="1151943" y="2310135"/>
                  </a:lnTo>
                  <a:lnTo>
                    <a:pt x="1157427" y="2354620"/>
                  </a:lnTo>
                  <a:lnTo>
                    <a:pt x="1162412" y="2399153"/>
                  </a:lnTo>
                  <a:lnTo>
                    <a:pt x="1166899" y="2443729"/>
                  </a:lnTo>
                  <a:lnTo>
                    <a:pt x="1170888" y="2488343"/>
                  </a:lnTo>
                  <a:lnTo>
                    <a:pt x="1174378" y="2532991"/>
                  </a:lnTo>
                  <a:lnTo>
                    <a:pt x="1177369" y="2577669"/>
                  </a:lnTo>
                  <a:lnTo>
                    <a:pt x="1179862" y="2622371"/>
                  </a:lnTo>
                  <a:lnTo>
                    <a:pt x="1181856" y="2667094"/>
                  </a:lnTo>
                  <a:lnTo>
                    <a:pt x="1183352" y="2711833"/>
                  </a:lnTo>
                  <a:lnTo>
                    <a:pt x="1184349" y="2756583"/>
                  </a:lnTo>
                  <a:lnTo>
                    <a:pt x="1184847" y="2801340"/>
                  </a:lnTo>
                  <a:lnTo>
                    <a:pt x="1184847" y="2846099"/>
                  </a:lnTo>
                  <a:lnTo>
                    <a:pt x="1184349" y="2890855"/>
                  </a:lnTo>
                  <a:lnTo>
                    <a:pt x="1183352" y="2935605"/>
                  </a:lnTo>
                  <a:lnTo>
                    <a:pt x="1181856" y="2980344"/>
                  </a:lnTo>
                  <a:lnTo>
                    <a:pt x="1179862" y="3025067"/>
                  </a:lnTo>
                  <a:lnTo>
                    <a:pt x="1177369" y="3069769"/>
                  </a:lnTo>
                  <a:lnTo>
                    <a:pt x="1174378" y="3114447"/>
                  </a:lnTo>
                  <a:lnTo>
                    <a:pt x="1170888" y="3159095"/>
                  </a:lnTo>
                  <a:lnTo>
                    <a:pt x="1166899" y="3203710"/>
                  </a:lnTo>
                  <a:lnTo>
                    <a:pt x="1162412" y="3248286"/>
                  </a:lnTo>
                  <a:lnTo>
                    <a:pt x="1157427" y="3292818"/>
                  </a:lnTo>
                  <a:lnTo>
                    <a:pt x="1151943" y="3337304"/>
                  </a:lnTo>
                  <a:lnTo>
                    <a:pt x="1145960" y="3381737"/>
                  </a:lnTo>
                  <a:lnTo>
                    <a:pt x="1139479" y="3426114"/>
                  </a:lnTo>
                  <a:lnTo>
                    <a:pt x="1132499" y="3470430"/>
                  </a:lnTo>
                  <a:lnTo>
                    <a:pt x="1125021" y="3514680"/>
                  </a:lnTo>
                  <a:lnTo>
                    <a:pt x="1117044" y="3558860"/>
                  </a:lnTo>
                  <a:lnTo>
                    <a:pt x="1108568" y="3602966"/>
                  </a:lnTo>
                  <a:lnTo>
                    <a:pt x="1099594" y="3646992"/>
                  </a:lnTo>
                  <a:lnTo>
                    <a:pt x="1090122" y="3690935"/>
                  </a:lnTo>
                  <a:lnTo>
                    <a:pt x="1080151" y="3734790"/>
                  </a:lnTo>
                  <a:lnTo>
                    <a:pt x="1069681" y="3778551"/>
                  </a:lnTo>
                  <a:lnTo>
                    <a:pt x="1058713" y="3822216"/>
                  </a:lnTo>
                  <a:lnTo>
                    <a:pt x="1047246" y="3865779"/>
                  </a:lnTo>
                  <a:lnTo>
                    <a:pt x="1035281" y="3909235"/>
                  </a:lnTo>
                  <a:lnTo>
                    <a:pt x="1022817" y="3952581"/>
                  </a:lnTo>
                  <a:lnTo>
                    <a:pt x="1009855" y="3995812"/>
                  </a:lnTo>
                  <a:lnTo>
                    <a:pt x="996394" y="4038922"/>
                  </a:lnTo>
                  <a:lnTo>
                    <a:pt x="982434" y="4081908"/>
                  </a:lnTo>
                  <a:lnTo>
                    <a:pt x="967976" y="4124766"/>
                  </a:lnTo>
                  <a:lnTo>
                    <a:pt x="953020" y="4167489"/>
                  </a:lnTo>
                  <a:lnTo>
                    <a:pt x="937564" y="4210075"/>
                  </a:lnTo>
                  <a:lnTo>
                    <a:pt x="921611" y="4252519"/>
                  </a:lnTo>
                  <a:lnTo>
                    <a:pt x="905158" y="4294815"/>
                  </a:lnTo>
                  <a:lnTo>
                    <a:pt x="888208" y="4336960"/>
                  </a:lnTo>
                  <a:lnTo>
                    <a:pt x="870758" y="4378949"/>
                  </a:lnTo>
                  <a:lnTo>
                    <a:pt x="852810" y="4420778"/>
                  </a:lnTo>
                  <a:lnTo>
                    <a:pt x="834364" y="4462441"/>
                  </a:lnTo>
                  <a:lnTo>
                    <a:pt x="815419" y="4503935"/>
                  </a:lnTo>
                  <a:lnTo>
                    <a:pt x="795975" y="4545254"/>
                  </a:lnTo>
                  <a:lnTo>
                    <a:pt x="776033" y="4586395"/>
                  </a:lnTo>
                  <a:lnTo>
                    <a:pt x="755592" y="4627353"/>
                  </a:lnTo>
                  <a:lnTo>
                    <a:pt x="734653" y="4668123"/>
                  </a:lnTo>
                  <a:lnTo>
                    <a:pt x="713215" y="4708701"/>
                  </a:lnTo>
                  <a:lnTo>
                    <a:pt x="691279" y="4749082"/>
                  </a:lnTo>
                  <a:lnTo>
                    <a:pt x="668844" y="4789262"/>
                  </a:lnTo>
                  <a:lnTo>
                    <a:pt x="645910" y="4829236"/>
                  </a:lnTo>
                  <a:lnTo>
                    <a:pt x="622478" y="4868999"/>
                  </a:lnTo>
                  <a:lnTo>
                    <a:pt x="598548" y="4908548"/>
                  </a:lnTo>
                  <a:lnTo>
                    <a:pt x="574119" y="4947878"/>
                  </a:lnTo>
                  <a:lnTo>
                    <a:pt x="549191" y="4986984"/>
                  </a:lnTo>
                  <a:lnTo>
                    <a:pt x="523765" y="5025861"/>
                  </a:lnTo>
                  <a:lnTo>
                    <a:pt x="497840" y="5064505"/>
                  </a:lnTo>
                  <a:lnTo>
                    <a:pt x="471416" y="5102912"/>
                  </a:lnTo>
                  <a:lnTo>
                    <a:pt x="444494" y="5141077"/>
                  </a:lnTo>
                  <a:lnTo>
                    <a:pt x="417074" y="5178996"/>
                  </a:lnTo>
                  <a:lnTo>
                    <a:pt x="389155" y="5216663"/>
                  </a:lnTo>
                  <a:lnTo>
                    <a:pt x="360737" y="5254075"/>
                  </a:lnTo>
                  <a:lnTo>
                    <a:pt x="331821" y="5291227"/>
                  </a:lnTo>
                  <a:lnTo>
                    <a:pt x="302407" y="5328115"/>
                  </a:lnTo>
                  <a:lnTo>
                    <a:pt x="272493" y="5364733"/>
                  </a:lnTo>
                  <a:lnTo>
                    <a:pt x="242082" y="5401077"/>
                  </a:lnTo>
                  <a:lnTo>
                    <a:pt x="211171" y="5437144"/>
                  </a:lnTo>
                  <a:lnTo>
                    <a:pt x="179762" y="5472928"/>
                  </a:lnTo>
                  <a:lnTo>
                    <a:pt x="147855" y="5508424"/>
                  </a:lnTo>
                  <a:lnTo>
                    <a:pt x="115449" y="5543629"/>
                  </a:lnTo>
                  <a:lnTo>
                    <a:pt x="82544" y="5578538"/>
                  </a:lnTo>
                  <a:lnTo>
                    <a:pt x="49141" y="5613146"/>
                  </a:lnTo>
                  <a:lnTo>
                    <a:pt x="15239" y="5647448"/>
                  </a:lnTo>
                  <a:lnTo>
                    <a:pt x="0" y="5632195"/>
                  </a:lnTo>
                  <a:lnTo>
                    <a:pt x="33962" y="5597826"/>
                  </a:lnTo>
                  <a:lnTo>
                    <a:pt x="67422" y="5563148"/>
                  </a:lnTo>
                  <a:lnTo>
                    <a:pt x="100378" y="5528166"/>
                  </a:lnTo>
                  <a:lnTo>
                    <a:pt x="132832" y="5492886"/>
                  </a:lnTo>
                  <a:lnTo>
                    <a:pt x="164782" y="5457311"/>
                  </a:lnTo>
                  <a:lnTo>
                    <a:pt x="196229" y="5421447"/>
                  </a:lnTo>
                  <a:lnTo>
                    <a:pt x="227173" y="5385298"/>
                  </a:lnTo>
                  <a:lnTo>
                    <a:pt x="257614" y="5348868"/>
                  </a:lnTo>
                  <a:lnTo>
                    <a:pt x="287551" y="5312162"/>
                  </a:lnTo>
                  <a:lnTo>
                    <a:pt x="316985" y="5275186"/>
                  </a:lnTo>
                  <a:lnTo>
                    <a:pt x="345917" y="5237942"/>
                  </a:lnTo>
                  <a:lnTo>
                    <a:pt x="374345" y="5200436"/>
                  </a:lnTo>
                  <a:lnTo>
                    <a:pt x="402270" y="5162673"/>
                  </a:lnTo>
                  <a:lnTo>
                    <a:pt x="429692" y="5124657"/>
                  </a:lnTo>
                  <a:lnTo>
                    <a:pt x="456610" y="5086393"/>
                  </a:lnTo>
                  <a:lnTo>
                    <a:pt x="483026" y="5047885"/>
                  </a:lnTo>
                  <a:lnTo>
                    <a:pt x="508938" y="5009138"/>
                  </a:lnTo>
                  <a:lnTo>
                    <a:pt x="534347" y="4970156"/>
                  </a:lnTo>
                  <a:lnTo>
                    <a:pt x="559253" y="4930945"/>
                  </a:lnTo>
                  <a:lnTo>
                    <a:pt x="583656" y="4891508"/>
                  </a:lnTo>
                  <a:lnTo>
                    <a:pt x="607556" y="4851851"/>
                  </a:lnTo>
                  <a:lnTo>
                    <a:pt x="630953" y="4811977"/>
                  </a:lnTo>
                  <a:lnTo>
                    <a:pt x="653846" y="4771892"/>
                  </a:lnTo>
                  <a:lnTo>
                    <a:pt x="676236" y="4731600"/>
                  </a:lnTo>
                  <a:lnTo>
                    <a:pt x="698123" y="4691106"/>
                  </a:lnTo>
                  <a:lnTo>
                    <a:pt x="719507" y="4650414"/>
                  </a:lnTo>
                  <a:lnTo>
                    <a:pt x="740388" y="4609529"/>
                  </a:lnTo>
                  <a:lnTo>
                    <a:pt x="760766" y="4568456"/>
                  </a:lnTo>
                  <a:lnTo>
                    <a:pt x="780640" y="4527198"/>
                  </a:lnTo>
                  <a:lnTo>
                    <a:pt x="800012" y="4485761"/>
                  </a:lnTo>
                  <a:lnTo>
                    <a:pt x="818880" y="4444150"/>
                  </a:lnTo>
                  <a:lnTo>
                    <a:pt x="837245" y="4402368"/>
                  </a:lnTo>
                  <a:lnTo>
                    <a:pt x="855107" y="4360421"/>
                  </a:lnTo>
                  <a:lnTo>
                    <a:pt x="872466" y="4318313"/>
                  </a:lnTo>
                  <a:lnTo>
                    <a:pt x="889321" y="4276049"/>
                  </a:lnTo>
                  <a:lnTo>
                    <a:pt x="905674" y="4233633"/>
                  </a:lnTo>
                  <a:lnTo>
                    <a:pt x="921523" y="4191069"/>
                  </a:lnTo>
                  <a:lnTo>
                    <a:pt x="936869" y="4148363"/>
                  </a:lnTo>
                  <a:lnTo>
                    <a:pt x="951712" y="4105520"/>
                  </a:lnTo>
                  <a:lnTo>
                    <a:pt x="966052" y="4062543"/>
                  </a:lnTo>
                  <a:lnTo>
                    <a:pt x="979889" y="4019437"/>
                  </a:lnTo>
                  <a:lnTo>
                    <a:pt x="993222" y="3976207"/>
                  </a:lnTo>
                  <a:lnTo>
                    <a:pt x="1006053" y="3932857"/>
                  </a:lnTo>
                  <a:lnTo>
                    <a:pt x="1018380" y="3889393"/>
                  </a:lnTo>
                  <a:lnTo>
                    <a:pt x="1030204" y="3845818"/>
                  </a:lnTo>
                  <a:lnTo>
                    <a:pt x="1041525" y="3802138"/>
                  </a:lnTo>
                  <a:lnTo>
                    <a:pt x="1052343" y="3758356"/>
                  </a:lnTo>
                  <a:lnTo>
                    <a:pt x="1062657" y="3714478"/>
                  </a:lnTo>
                  <a:lnTo>
                    <a:pt x="1072469" y="3670508"/>
                  </a:lnTo>
                  <a:lnTo>
                    <a:pt x="1081777" y="3626450"/>
                  </a:lnTo>
                  <a:lnTo>
                    <a:pt x="1090582" y="3582310"/>
                  </a:lnTo>
                  <a:lnTo>
                    <a:pt x="1098884" y="3538091"/>
                  </a:lnTo>
                  <a:lnTo>
                    <a:pt x="1106683" y="3493799"/>
                  </a:lnTo>
                  <a:lnTo>
                    <a:pt x="1113979" y="3449438"/>
                  </a:lnTo>
                  <a:lnTo>
                    <a:pt x="1120771" y="3405013"/>
                  </a:lnTo>
                  <a:lnTo>
                    <a:pt x="1127061" y="3360528"/>
                  </a:lnTo>
                  <a:lnTo>
                    <a:pt x="1132847" y="3315987"/>
                  </a:lnTo>
                  <a:lnTo>
                    <a:pt x="1138130" y="3271397"/>
                  </a:lnTo>
                  <a:lnTo>
                    <a:pt x="1142910" y="3226760"/>
                  </a:lnTo>
                  <a:lnTo>
                    <a:pt x="1147187" y="3182081"/>
                  </a:lnTo>
                  <a:lnTo>
                    <a:pt x="1150961" y="3137366"/>
                  </a:lnTo>
                  <a:lnTo>
                    <a:pt x="1154231" y="3092619"/>
                  </a:lnTo>
                  <a:lnTo>
                    <a:pt x="1156998" y="3047844"/>
                  </a:lnTo>
                  <a:lnTo>
                    <a:pt x="1159263" y="3003047"/>
                  </a:lnTo>
                  <a:lnTo>
                    <a:pt x="1161024" y="2958230"/>
                  </a:lnTo>
                  <a:lnTo>
                    <a:pt x="1162281" y="2913400"/>
                  </a:lnTo>
                  <a:lnTo>
                    <a:pt x="1163036" y="2868561"/>
                  </a:lnTo>
                  <a:lnTo>
                    <a:pt x="1163288" y="2823718"/>
                  </a:lnTo>
                  <a:lnTo>
                    <a:pt x="1163036" y="2778874"/>
                  </a:lnTo>
                  <a:lnTo>
                    <a:pt x="1162281" y="2734035"/>
                  </a:lnTo>
                  <a:lnTo>
                    <a:pt x="1161024" y="2689205"/>
                  </a:lnTo>
                  <a:lnTo>
                    <a:pt x="1159263" y="2644388"/>
                  </a:lnTo>
                  <a:lnTo>
                    <a:pt x="1156998" y="2599591"/>
                  </a:lnTo>
                  <a:lnTo>
                    <a:pt x="1154231" y="2554816"/>
                  </a:lnTo>
                  <a:lnTo>
                    <a:pt x="1150961" y="2510069"/>
                  </a:lnTo>
                  <a:lnTo>
                    <a:pt x="1147187" y="2465354"/>
                  </a:lnTo>
                  <a:lnTo>
                    <a:pt x="1142910" y="2420675"/>
                  </a:lnTo>
                  <a:lnTo>
                    <a:pt x="1138130" y="2376038"/>
                  </a:lnTo>
                  <a:lnTo>
                    <a:pt x="1132847" y="2331448"/>
                  </a:lnTo>
                  <a:lnTo>
                    <a:pt x="1127061" y="2286907"/>
                  </a:lnTo>
                  <a:lnTo>
                    <a:pt x="1120771" y="2242422"/>
                  </a:lnTo>
                  <a:lnTo>
                    <a:pt x="1113979" y="2197997"/>
                  </a:lnTo>
                  <a:lnTo>
                    <a:pt x="1106683" y="2153636"/>
                  </a:lnTo>
                  <a:lnTo>
                    <a:pt x="1098884" y="2109344"/>
                  </a:lnTo>
                  <a:lnTo>
                    <a:pt x="1090582" y="2065125"/>
                  </a:lnTo>
                  <a:lnTo>
                    <a:pt x="1081777" y="2020985"/>
                  </a:lnTo>
                  <a:lnTo>
                    <a:pt x="1072469" y="1976927"/>
                  </a:lnTo>
                  <a:lnTo>
                    <a:pt x="1062657" y="1932957"/>
                  </a:lnTo>
                  <a:lnTo>
                    <a:pt x="1052343" y="1889079"/>
                  </a:lnTo>
                  <a:lnTo>
                    <a:pt x="1041525" y="1845297"/>
                  </a:lnTo>
                  <a:lnTo>
                    <a:pt x="1030204" y="1801617"/>
                  </a:lnTo>
                  <a:lnTo>
                    <a:pt x="1018380" y="1758042"/>
                  </a:lnTo>
                  <a:lnTo>
                    <a:pt x="1006053" y="1714578"/>
                  </a:lnTo>
                  <a:lnTo>
                    <a:pt x="993222" y="1671228"/>
                  </a:lnTo>
                  <a:lnTo>
                    <a:pt x="979889" y="1627998"/>
                  </a:lnTo>
                  <a:lnTo>
                    <a:pt x="966052" y="1584892"/>
                  </a:lnTo>
                  <a:lnTo>
                    <a:pt x="951712" y="1541915"/>
                  </a:lnTo>
                  <a:lnTo>
                    <a:pt x="936869" y="1499072"/>
                  </a:lnTo>
                  <a:lnTo>
                    <a:pt x="921523" y="1456366"/>
                  </a:lnTo>
                  <a:lnTo>
                    <a:pt x="905674" y="1413802"/>
                  </a:lnTo>
                  <a:lnTo>
                    <a:pt x="889321" y="1371386"/>
                  </a:lnTo>
                  <a:lnTo>
                    <a:pt x="872466" y="1329122"/>
                  </a:lnTo>
                  <a:lnTo>
                    <a:pt x="855107" y="1287014"/>
                  </a:lnTo>
                  <a:lnTo>
                    <a:pt x="837245" y="1245067"/>
                  </a:lnTo>
                  <a:lnTo>
                    <a:pt x="818880" y="1203285"/>
                  </a:lnTo>
                  <a:lnTo>
                    <a:pt x="800012" y="1161674"/>
                  </a:lnTo>
                  <a:lnTo>
                    <a:pt x="780640" y="1120237"/>
                  </a:lnTo>
                  <a:lnTo>
                    <a:pt x="760766" y="1078979"/>
                  </a:lnTo>
                  <a:lnTo>
                    <a:pt x="740388" y="1037906"/>
                  </a:lnTo>
                  <a:lnTo>
                    <a:pt x="719507" y="997021"/>
                  </a:lnTo>
                  <a:lnTo>
                    <a:pt x="698123" y="956329"/>
                  </a:lnTo>
                  <a:lnTo>
                    <a:pt x="676236" y="915835"/>
                  </a:lnTo>
                  <a:lnTo>
                    <a:pt x="653846" y="875543"/>
                  </a:lnTo>
                  <a:lnTo>
                    <a:pt x="630953" y="835458"/>
                  </a:lnTo>
                  <a:lnTo>
                    <a:pt x="607556" y="795584"/>
                  </a:lnTo>
                  <a:lnTo>
                    <a:pt x="583656" y="755927"/>
                  </a:lnTo>
                  <a:lnTo>
                    <a:pt x="559253" y="716490"/>
                  </a:lnTo>
                  <a:lnTo>
                    <a:pt x="534347" y="677279"/>
                  </a:lnTo>
                  <a:lnTo>
                    <a:pt x="508938" y="638297"/>
                  </a:lnTo>
                  <a:lnTo>
                    <a:pt x="483026" y="599550"/>
                  </a:lnTo>
                  <a:lnTo>
                    <a:pt x="456610" y="561042"/>
                  </a:lnTo>
                  <a:lnTo>
                    <a:pt x="429692" y="522778"/>
                  </a:lnTo>
                  <a:lnTo>
                    <a:pt x="402270" y="484762"/>
                  </a:lnTo>
                  <a:lnTo>
                    <a:pt x="374345" y="446999"/>
                  </a:lnTo>
                  <a:lnTo>
                    <a:pt x="345917" y="409493"/>
                  </a:lnTo>
                  <a:lnTo>
                    <a:pt x="316985" y="372249"/>
                  </a:lnTo>
                  <a:lnTo>
                    <a:pt x="287551" y="335273"/>
                  </a:lnTo>
                  <a:lnTo>
                    <a:pt x="257614" y="298567"/>
                  </a:lnTo>
                  <a:lnTo>
                    <a:pt x="227173" y="262137"/>
                  </a:lnTo>
                  <a:lnTo>
                    <a:pt x="196229" y="225988"/>
                  </a:lnTo>
                  <a:lnTo>
                    <a:pt x="164782" y="190124"/>
                  </a:lnTo>
                  <a:lnTo>
                    <a:pt x="132832" y="154549"/>
                  </a:lnTo>
                  <a:lnTo>
                    <a:pt x="100378" y="119269"/>
                  </a:lnTo>
                  <a:lnTo>
                    <a:pt x="67422" y="84287"/>
                  </a:lnTo>
                  <a:lnTo>
                    <a:pt x="33962" y="49609"/>
                  </a:lnTo>
                  <a:lnTo>
                    <a:pt x="0" y="15239"/>
                  </a:lnTo>
                  <a:lnTo>
                    <a:pt x="15239" y="0"/>
                  </a:lnTo>
                  <a:close/>
                </a:path>
              </a:pathLst>
            </a:custGeom>
            <a:ln w="12700">
              <a:solidFill>
                <a:srgbClr val="7421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13376" y="691883"/>
              <a:ext cx="6268212" cy="6522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26736" y="620255"/>
              <a:ext cx="1994915" cy="87021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973447" y="731570"/>
              <a:ext cx="6153785" cy="539750"/>
            </a:xfrm>
            <a:custGeom>
              <a:avLst/>
              <a:gdLst/>
              <a:ahLst/>
              <a:cxnLst/>
              <a:rect l="l" t="t" r="r" b="b"/>
              <a:pathLst>
                <a:path w="6153784" h="539750">
                  <a:moveTo>
                    <a:pt x="6153785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6153785" y="539318"/>
                  </a:lnTo>
                  <a:lnTo>
                    <a:pt x="615378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389626" y="759713"/>
            <a:ext cx="14757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Integridad</a:t>
            </a:r>
            <a:endParaRPr sz="2500">
              <a:latin typeface="Arial MT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633214" y="660908"/>
            <a:ext cx="6548755" cy="1638935"/>
            <a:chOff x="4633214" y="660908"/>
            <a:chExt cx="6548755" cy="1638935"/>
          </a:xfrm>
        </p:grpSpPr>
        <p:sp>
          <p:nvSpPr>
            <p:cNvPr id="9" name="object 9"/>
            <p:cNvSpPr/>
            <p:nvPr/>
          </p:nvSpPr>
          <p:spPr>
            <a:xfrm>
              <a:off x="4636389" y="664083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69">
                  <a:moveTo>
                    <a:pt x="337058" y="0"/>
                  </a:moveTo>
                  <a:lnTo>
                    <a:pt x="291314" y="3078"/>
                  </a:lnTo>
                  <a:lnTo>
                    <a:pt x="247444" y="12047"/>
                  </a:lnTo>
                  <a:lnTo>
                    <a:pt x="205847" y="26503"/>
                  </a:lnTo>
                  <a:lnTo>
                    <a:pt x="166925" y="46044"/>
                  </a:lnTo>
                  <a:lnTo>
                    <a:pt x="131079" y="70268"/>
                  </a:lnTo>
                  <a:lnTo>
                    <a:pt x="98710" y="98774"/>
                  </a:lnTo>
                  <a:lnTo>
                    <a:pt x="70221" y="131158"/>
                  </a:lnTo>
                  <a:lnTo>
                    <a:pt x="46011" y="167019"/>
                  </a:lnTo>
                  <a:lnTo>
                    <a:pt x="26483" y="205954"/>
                  </a:lnTo>
                  <a:lnTo>
                    <a:pt x="12037" y="247561"/>
                  </a:lnTo>
                  <a:lnTo>
                    <a:pt x="3076" y="291439"/>
                  </a:lnTo>
                  <a:lnTo>
                    <a:pt x="0" y="337184"/>
                  </a:lnTo>
                  <a:lnTo>
                    <a:pt x="3076" y="382901"/>
                  </a:lnTo>
                  <a:lnTo>
                    <a:pt x="12037" y="426754"/>
                  </a:lnTo>
                  <a:lnTo>
                    <a:pt x="26483" y="468342"/>
                  </a:lnTo>
                  <a:lnTo>
                    <a:pt x="46011" y="507261"/>
                  </a:lnTo>
                  <a:lnTo>
                    <a:pt x="70221" y="543109"/>
                  </a:lnTo>
                  <a:lnTo>
                    <a:pt x="98710" y="575484"/>
                  </a:lnTo>
                  <a:lnTo>
                    <a:pt x="131079" y="603983"/>
                  </a:lnTo>
                  <a:lnTo>
                    <a:pt x="166925" y="628203"/>
                  </a:lnTo>
                  <a:lnTo>
                    <a:pt x="205847" y="647741"/>
                  </a:lnTo>
                  <a:lnTo>
                    <a:pt x="247444" y="662196"/>
                  </a:lnTo>
                  <a:lnTo>
                    <a:pt x="291314" y="671164"/>
                  </a:lnTo>
                  <a:lnTo>
                    <a:pt x="337058" y="674242"/>
                  </a:lnTo>
                  <a:lnTo>
                    <a:pt x="382801" y="671164"/>
                  </a:lnTo>
                  <a:lnTo>
                    <a:pt x="426671" y="662196"/>
                  </a:lnTo>
                  <a:lnTo>
                    <a:pt x="468268" y="647741"/>
                  </a:lnTo>
                  <a:lnTo>
                    <a:pt x="507190" y="628203"/>
                  </a:lnTo>
                  <a:lnTo>
                    <a:pt x="543036" y="603983"/>
                  </a:lnTo>
                  <a:lnTo>
                    <a:pt x="575405" y="575484"/>
                  </a:lnTo>
                  <a:lnTo>
                    <a:pt x="603894" y="543109"/>
                  </a:lnTo>
                  <a:lnTo>
                    <a:pt x="628104" y="507261"/>
                  </a:lnTo>
                  <a:lnTo>
                    <a:pt x="647632" y="468342"/>
                  </a:lnTo>
                  <a:lnTo>
                    <a:pt x="662078" y="426754"/>
                  </a:lnTo>
                  <a:lnTo>
                    <a:pt x="671039" y="382901"/>
                  </a:lnTo>
                  <a:lnTo>
                    <a:pt x="674115" y="337184"/>
                  </a:lnTo>
                  <a:lnTo>
                    <a:pt x="671039" y="291439"/>
                  </a:lnTo>
                  <a:lnTo>
                    <a:pt x="662078" y="247561"/>
                  </a:lnTo>
                  <a:lnTo>
                    <a:pt x="647632" y="205954"/>
                  </a:lnTo>
                  <a:lnTo>
                    <a:pt x="628104" y="167019"/>
                  </a:lnTo>
                  <a:lnTo>
                    <a:pt x="603894" y="131158"/>
                  </a:lnTo>
                  <a:lnTo>
                    <a:pt x="575405" y="98774"/>
                  </a:lnTo>
                  <a:lnTo>
                    <a:pt x="543036" y="70268"/>
                  </a:lnTo>
                  <a:lnTo>
                    <a:pt x="507190" y="46044"/>
                  </a:lnTo>
                  <a:lnTo>
                    <a:pt x="468268" y="26503"/>
                  </a:lnTo>
                  <a:lnTo>
                    <a:pt x="426671" y="12047"/>
                  </a:lnTo>
                  <a:lnTo>
                    <a:pt x="382801" y="3078"/>
                  </a:lnTo>
                  <a:lnTo>
                    <a:pt x="3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636389" y="664083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69">
                  <a:moveTo>
                    <a:pt x="0" y="337184"/>
                  </a:moveTo>
                  <a:lnTo>
                    <a:pt x="3076" y="291439"/>
                  </a:lnTo>
                  <a:lnTo>
                    <a:pt x="12037" y="247561"/>
                  </a:lnTo>
                  <a:lnTo>
                    <a:pt x="26483" y="205954"/>
                  </a:lnTo>
                  <a:lnTo>
                    <a:pt x="46011" y="167019"/>
                  </a:lnTo>
                  <a:lnTo>
                    <a:pt x="70221" y="131158"/>
                  </a:lnTo>
                  <a:lnTo>
                    <a:pt x="98710" y="98774"/>
                  </a:lnTo>
                  <a:lnTo>
                    <a:pt x="131079" y="70268"/>
                  </a:lnTo>
                  <a:lnTo>
                    <a:pt x="166925" y="46044"/>
                  </a:lnTo>
                  <a:lnTo>
                    <a:pt x="205847" y="26503"/>
                  </a:lnTo>
                  <a:lnTo>
                    <a:pt x="247444" y="12047"/>
                  </a:lnTo>
                  <a:lnTo>
                    <a:pt x="291314" y="3078"/>
                  </a:lnTo>
                  <a:lnTo>
                    <a:pt x="337058" y="0"/>
                  </a:lnTo>
                  <a:lnTo>
                    <a:pt x="382801" y="3078"/>
                  </a:lnTo>
                  <a:lnTo>
                    <a:pt x="426671" y="12047"/>
                  </a:lnTo>
                  <a:lnTo>
                    <a:pt x="468268" y="26503"/>
                  </a:lnTo>
                  <a:lnTo>
                    <a:pt x="507190" y="46044"/>
                  </a:lnTo>
                  <a:lnTo>
                    <a:pt x="543036" y="70268"/>
                  </a:lnTo>
                  <a:lnTo>
                    <a:pt x="575405" y="98774"/>
                  </a:lnTo>
                  <a:lnTo>
                    <a:pt x="603894" y="131158"/>
                  </a:lnTo>
                  <a:lnTo>
                    <a:pt x="628104" y="167019"/>
                  </a:lnTo>
                  <a:lnTo>
                    <a:pt x="647632" y="205954"/>
                  </a:lnTo>
                  <a:lnTo>
                    <a:pt x="662078" y="247561"/>
                  </a:lnTo>
                  <a:lnTo>
                    <a:pt x="671039" y="291439"/>
                  </a:lnTo>
                  <a:lnTo>
                    <a:pt x="674115" y="337184"/>
                  </a:lnTo>
                  <a:lnTo>
                    <a:pt x="671039" y="382901"/>
                  </a:lnTo>
                  <a:lnTo>
                    <a:pt x="662078" y="426754"/>
                  </a:lnTo>
                  <a:lnTo>
                    <a:pt x="647632" y="468342"/>
                  </a:lnTo>
                  <a:lnTo>
                    <a:pt x="628104" y="507261"/>
                  </a:lnTo>
                  <a:lnTo>
                    <a:pt x="603894" y="543109"/>
                  </a:lnTo>
                  <a:lnTo>
                    <a:pt x="575405" y="575484"/>
                  </a:lnTo>
                  <a:lnTo>
                    <a:pt x="543036" y="603983"/>
                  </a:lnTo>
                  <a:lnTo>
                    <a:pt x="507190" y="628203"/>
                  </a:lnTo>
                  <a:lnTo>
                    <a:pt x="468268" y="647741"/>
                  </a:lnTo>
                  <a:lnTo>
                    <a:pt x="426671" y="662196"/>
                  </a:lnTo>
                  <a:lnTo>
                    <a:pt x="382801" y="671164"/>
                  </a:lnTo>
                  <a:lnTo>
                    <a:pt x="337058" y="674242"/>
                  </a:lnTo>
                  <a:lnTo>
                    <a:pt x="291314" y="671164"/>
                  </a:lnTo>
                  <a:lnTo>
                    <a:pt x="247444" y="662196"/>
                  </a:lnTo>
                  <a:lnTo>
                    <a:pt x="205847" y="647741"/>
                  </a:lnTo>
                  <a:lnTo>
                    <a:pt x="166925" y="628203"/>
                  </a:lnTo>
                  <a:lnTo>
                    <a:pt x="131079" y="603983"/>
                  </a:lnTo>
                  <a:lnTo>
                    <a:pt x="98710" y="575484"/>
                  </a:lnTo>
                  <a:lnTo>
                    <a:pt x="70221" y="543109"/>
                  </a:lnTo>
                  <a:lnTo>
                    <a:pt x="46011" y="507261"/>
                  </a:lnTo>
                  <a:lnTo>
                    <a:pt x="26483" y="468342"/>
                  </a:lnTo>
                  <a:lnTo>
                    <a:pt x="12037" y="426754"/>
                  </a:lnTo>
                  <a:lnTo>
                    <a:pt x="3076" y="382901"/>
                  </a:lnTo>
                  <a:lnTo>
                    <a:pt x="0" y="337184"/>
                  </a:lnTo>
                  <a:close/>
                </a:path>
              </a:pathLst>
            </a:custGeom>
            <a:ln w="6349">
              <a:solidFill>
                <a:srgbClr val="660E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02580" y="1501140"/>
              <a:ext cx="5779008" cy="6537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14416" y="1429499"/>
              <a:ext cx="3761232" cy="87021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461762" y="1541068"/>
              <a:ext cx="5665470" cy="539750"/>
            </a:xfrm>
            <a:custGeom>
              <a:avLst/>
              <a:gdLst/>
              <a:ahLst/>
              <a:cxnLst/>
              <a:rect l="l" t="t" r="r" b="b"/>
              <a:pathLst>
                <a:path w="5665470" h="539750">
                  <a:moveTo>
                    <a:pt x="5665343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5665343" y="539318"/>
                  </a:lnTo>
                  <a:lnTo>
                    <a:pt x="5665343" y="0"/>
                  </a:lnTo>
                  <a:close/>
                </a:path>
              </a:pathLst>
            </a:custGeom>
            <a:solidFill>
              <a:srgbClr val="003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877814" y="1569211"/>
            <a:ext cx="32410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Presentación</a:t>
            </a:r>
            <a:r>
              <a:rPr sz="250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imparcial</a:t>
            </a:r>
            <a:endParaRPr sz="2500">
              <a:latin typeface="Arial MT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121528" y="1470405"/>
            <a:ext cx="6060440" cy="1637030"/>
            <a:chOff x="5121528" y="1470405"/>
            <a:chExt cx="6060440" cy="1637030"/>
          </a:xfrm>
        </p:grpSpPr>
        <p:sp>
          <p:nvSpPr>
            <p:cNvPr id="16" name="object 16"/>
            <p:cNvSpPr/>
            <p:nvPr/>
          </p:nvSpPr>
          <p:spPr>
            <a:xfrm>
              <a:off x="5124703" y="1473580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69">
                  <a:moveTo>
                    <a:pt x="337058" y="0"/>
                  </a:moveTo>
                  <a:lnTo>
                    <a:pt x="291341" y="3076"/>
                  </a:lnTo>
                  <a:lnTo>
                    <a:pt x="247488" y="12037"/>
                  </a:lnTo>
                  <a:lnTo>
                    <a:pt x="205900" y="26483"/>
                  </a:lnTo>
                  <a:lnTo>
                    <a:pt x="166981" y="46011"/>
                  </a:lnTo>
                  <a:lnTo>
                    <a:pt x="131133" y="70221"/>
                  </a:lnTo>
                  <a:lnTo>
                    <a:pt x="98758" y="98710"/>
                  </a:lnTo>
                  <a:lnTo>
                    <a:pt x="70259" y="131079"/>
                  </a:lnTo>
                  <a:lnTo>
                    <a:pt x="46039" y="166925"/>
                  </a:lnTo>
                  <a:lnTo>
                    <a:pt x="26501" y="205847"/>
                  </a:lnTo>
                  <a:lnTo>
                    <a:pt x="12046" y="247444"/>
                  </a:lnTo>
                  <a:lnTo>
                    <a:pt x="3078" y="291314"/>
                  </a:lnTo>
                  <a:lnTo>
                    <a:pt x="0" y="337058"/>
                  </a:lnTo>
                  <a:lnTo>
                    <a:pt x="3078" y="382801"/>
                  </a:lnTo>
                  <a:lnTo>
                    <a:pt x="12046" y="426671"/>
                  </a:lnTo>
                  <a:lnTo>
                    <a:pt x="26501" y="468268"/>
                  </a:lnTo>
                  <a:lnTo>
                    <a:pt x="46039" y="507190"/>
                  </a:lnTo>
                  <a:lnTo>
                    <a:pt x="70259" y="543036"/>
                  </a:lnTo>
                  <a:lnTo>
                    <a:pt x="98758" y="575405"/>
                  </a:lnTo>
                  <a:lnTo>
                    <a:pt x="131133" y="603894"/>
                  </a:lnTo>
                  <a:lnTo>
                    <a:pt x="166981" y="628104"/>
                  </a:lnTo>
                  <a:lnTo>
                    <a:pt x="205900" y="647632"/>
                  </a:lnTo>
                  <a:lnTo>
                    <a:pt x="247488" y="662078"/>
                  </a:lnTo>
                  <a:lnTo>
                    <a:pt x="291341" y="671039"/>
                  </a:lnTo>
                  <a:lnTo>
                    <a:pt x="337058" y="674116"/>
                  </a:lnTo>
                  <a:lnTo>
                    <a:pt x="382803" y="671039"/>
                  </a:lnTo>
                  <a:lnTo>
                    <a:pt x="426681" y="662078"/>
                  </a:lnTo>
                  <a:lnTo>
                    <a:pt x="468288" y="647632"/>
                  </a:lnTo>
                  <a:lnTo>
                    <a:pt x="507223" y="628104"/>
                  </a:lnTo>
                  <a:lnTo>
                    <a:pt x="543084" y="603894"/>
                  </a:lnTo>
                  <a:lnTo>
                    <a:pt x="575468" y="575405"/>
                  </a:lnTo>
                  <a:lnTo>
                    <a:pt x="603974" y="543036"/>
                  </a:lnTo>
                  <a:lnTo>
                    <a:pt x="628198" y="507190"/>
                  </a:lnTo>
                  <a:lnTo>
                    <a:pt x="647739" y="468268"/>
                  </a:lnTo>
                  <a:lnTo>
                    <a:pt x="662195" y="426671"/>
                  </a:lnTo>
                  <a:lnTo>
                    <a:pt x="671164" y="382801"/>
                  </a:lnTo>
                  <a:lnTo>
                    <a:pt x="674243" y="337058"/>
                  </a:lnTo>
                  <a:lnTo>
                    <a:pt x="671164" y="291314"/>
                  </a:lnTo>
                  <a:lnTo>
                    <a:pt x="662195" y="247444"/>
                  </a:lnTo>
                  <a:lnTo>
                    <a:pt x="647739" y="205847"/>
                  </a:lnTo>
                  <a:lnTo>
                    <a:pt x="628198" y="166925"/>
                  </a:lnTo>
                  <a:lnTo>
                    <a:pt x="603974" y="131079"/>
                  </a:lnTo>
                  <a:lnTo>
                    <a:pt x="575468" y="98710"/>
                  </a:lnTo>
                  <a:lnTo>
                    <a:pt x="543084" y="70221"/>
                  </a:lnTo>
                  <a:lnTo>
                    <a:pt x="507223" y="46011"/>
                  </a:lnTo>
                  <a:lnTo>
                    <a:pt x="468288" y="26483"/>
                  </a:lnTo>
                  <a:lnTo>
                    <a:pt x="426681" y="12037"/>
                  </a:lnTo>
                  <a:lnTo>
                    <a:pt x="382803" y="3076"/>
                  </a:lnTo>
                  <a:lnTo>
                    <a:pt x="3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24703" y="1473580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69">
                  <a:moveTo>
                    <a:pt x="0" y="337058"/>
                  </a:moveTo>
                  <a:lnTo>
                    <a:pt x="3078" y="291314"/>
                  </a:lnTo>
                  <a:lnTo>
                    <a:pt x="12046" y="247444"/>
                  </a:lnTo>
                  <a:lnTo>
                    <a:pt x="26501" y="205847"/>
                  </a:lnTo>
                  <a:lnTo>
                    <a:pt x="46039" y="166925"/>
                  </a:lnTo>
                  <a:lnTo>
                    <a:pt x="70259" y="131079"/>
                  </a:lnTo>
                  <a:lnTo>
                    <a:pt x="98758" y="98710"/>
                  </a:lnTo>
                  <a:lnTo>
                    <a:pt x="131133" y="70221"/>
                  </a:lnTo>
                  <a:lnTo>
                    <a:pt x="166981" y="46011"/>
                  </a:lnTo>
                  <a:lnTo>
                    <a:pt x="205900" y="26483"/>
                  </a:lnTo>
                  <a:lnTo>
                    <a:pt x="247488" y="12037"/>
                  </a:lnTo>
                  <a:lnTo>
                    <a:pt x="291341" y="3076"/>
                  </a:lnTo>
                  <a:lnTo>
                    <a:pt x="337058" y="0"/>
                  </a:lnTo>
                  <a:lnTo>
                    <a:pt x="382803" y="3076"/>
                  </a:lnTo>
                  <a:lnTo>
                    <a:pt x="426681" y="12037"/>
                  </a:lnTo>
                  <a:lnTo>
                    <a:pt x="468288" y="26483"/>
                  </a:lnTo>
                  <a:lnTo>
                    <a:pt x="507223" y="46011"/>
                  </a:lnTo>
                  <a:lnTo>
                    <a:pt x="543084" y="70221"/>
                  </a:lnTo>
                  <a:lnTo>
                    <a:pt x="575468" y="98710"/>
                  </a:lnTo>
                  <a:lnTo>
                    <a:pt x="603974" y="131079"/>
                  </a:lnTo>
                  <a:lnTo>
                    <a:pt x="628198" y="166925"/>
                  </a:lnTo>
                  <a:lnTo>
                    <a:pt x="647739" y="205847"/>
                  </a:lnTo>
                  <a:lnTo>
                    <a:pt x="662195" y="247444"/>
                  </a:lnTo>
                  <a:lnTo>
                    <a:pt x="671164" y="291314"/>
                  </a:lnTo>
                  <a:lnTo>
                    <a:pt x="674243" y="337058"/>
                  </a:lnTo>
                  <a:lnTo>
                    <a:pt x="671164" y="382801"/>
                  </a:lnTo>
                  <a:lnTo>
                    <a:pt x="662195" y="426671"/>
                  </a:lnTo>
                  <a:lnTo>
                    <a:pt x="647739" y="468268"/>
                  </a:lnTo>
                  <a:lnTo>
                    <a:pt x="628198" y="507190"/>
                  </a:lnTo>
                  <a:lnTo>
                    <a:pt x="603974" y="543036"/>
                  </a:lnTo>
                  <a:lnTo>
                    <a:pt x="575468" y="575405"/>
                  </a:lnTo>
                  <a:lnTo>
                    <a:pt x="543084" y="603894"/>
                  </a:lnTo>
                  <a:lnTo>
                    <a:pt x="507223" y="628104"/>
                  </a:lnTo>
                  <a:lnTo>
                    <a:pt x="468288" y="647632"/>
                  </a:lnTo>
                  <a:lnTo>
                    <a:pt x="426681" y="662078"/>
                  </a:lnTo>
                  <a:lnTo>
                    <a:pt x="382803" y="671039"/>
                  </a:lnTo>
                  <a:lnTo>
                    <a:pt x="337058" y="674116"/>
                  </a:lnTo>
                  <a:lnTo>
                    <a:pt x="291341" y="671039"/>
                  </a:lnTo>
                  <a:lnTo>
                    <a:pt x="247488" y="662078"/>
                  </a:lnTo>
                  <a:lnTo>
                    <a:pt x="205900" y="647632"/>
                  </a:lnTo>
                  <a:lnTo>
                    <a:pt x="166981" y="628104"/>
                  </a:lnTo>
                  <a:lnTo>
                    <a:pt x="131133" y="603894"/>
                  </a:lnTo>
                  <a:lnTo>
                    <a:pt x="98758" y="575405"/>
                  </a:lnTo>
                  <a:lnTo>
                    <a:pt x="70259" y="543036"/>
                  </a:lnTo>
                  <a:lnTo>
                    <a:pt x="46039" y="507190"/>
                  </a:lnTo>
                  <a:lnTo>
                    <a:pt x="26501" y="468268"/>
                  </a:lnTo>
                  <a:lnTo>
                    <a:pt x="12046" y="426671"/>
                  </a:lnTo>
                  <a:lnTo>
                    <a:pt x="3078" y="382801"/>
                  </a:lnTo>
                  <a:lnTo>
                    <a:pt x="0" y="337058"/>
                  </a:lnTo>
                  <a:close/>
                </a:path>
              </a:pathLst>
            </a:custGeom>
            <a:ln w="6350">
              <a:solidFill>
                <a:srgbClr val="791B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69279" y="2308859"/>
              <a:ext cx="5512308" cy="65379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82639" y="2238730"/>
              <a:ext cx="4439412" cy="86870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729477" y="2349931"/>
              <a:ext cx="5398135" cy="539750"/>
            </a:xfrm>
            <a:custGeom>
              <a:avLst/>
              <a:gdLst/>
              <a:ahLst/>
              <a:cxnLst/>
              <a:rect l="l" t="t" r="r" b="b"/>
              <a:pathLst>
                <a:path w="5398134" h="539750">
                  <a:moveTo>
                    <a:pt x="5397754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5397754" y="539318"/>
                  </a:lnTo>
                  <a:lnTo>
                    <a:pt x="5397754" y="0"/>
                  </a:lnTo>
                  <a:close/>
                </a:path>
              </a:pathLst>
            </a:custGeom>
            <a:solidFill>
              <a:srgbClr val="4D4D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145529" y="2377897"/>
            <a:ext cx="391858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Debido</a:t>
            </a:r>
            <a:r>
              <a:rPr sz="250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cuidado</a:t>
            </a:r>
            <a:r>
              <a:rPr sz="250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profesional</a:t>
            </a:r>
            <a:endParaRPr sz="2500">
              <a:latin typeface="Arial MT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389245" y="2279269"/>
            <a:ext cx="5792470" cy="1638935"/>
            <a:chOff x="5389245" y="2279269"/>
            <a:chExt cx="5792470" cy="1638935"/>
          </a:xfrm>
        </p:grpSpPr>
        <p:sp>
          <p:nvSpPr>
            <p:cNvPr id="23" name="object 23"/>
            <p:cNvSpPr/>
            <p:nvPr/>
          </p:nvSpPr>
          <p:spPr>
            <a:xfrm>
              <a:off x="5392420" y="2282444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69">
                  <a:moveTo>
                    <a:pt x="337057" y="0"/>
                  </a:moveTo>
                  <a:lnTo>
                    <a:pt x="291314" y="3076"/>
                  </a:lnTo>
                  <a:lnTo>
                    <a:pt x="247444" y="12037"/>
                  </a:lnTo>
                  <a:lnTo>
                    <a:pt x="205847" y="26483"/>
                  </a:lnTo>
                  <a:lnTo>
                    <a:pt x="166925" y="46011"/>
                  </a:lnTo>
                  <a:lnTo>
                    <a:pt x="131079" y="70221"/>
                  </a:lnTo>
                  <a:lnTo>
                    <a:pt x="98710" y="98710"/>
                  </a:lnTo>
                  <a:lnTo>
                    <a:pt x="70221" y="131079"/>
                  </a:lnTo>
                  <a:lnTo>
                    <a:pt x="46011" y="166925"/>
                  </a:lnTo>
                  <a:lnTo>
                    <a:pt x="26483" y="205847"/>
                  </a:lnTo>
                  <a:lnTo>
                    <a:pt x="12037" y="247444"/>
                  </a:lnTo>
                  <a:lnTo>
                    <a:pt x="3076" y="291314"/>
                  </a:lnTo>
                  <a:lnTo>
                    <a:pt x="0" y="337057"/>
                  </a:lnTo>
                  <a:lnTo>
                    <a:pt x="3076" y="382801"/>
                  </a:lnTo>
                  <a:lnTo>
                    <a:pt x="12037" y="426671"/>
                  </a:lnTo>
                  <a:lnTo>
                    <a:pt x="26483" y="468268"/>
                  </a:lnTo>
                  <a:lnTo>
                    <a:pt x="46011" y="507190"/>
                  </a:lnTo>
                  <a:lnTo>
                    <a:pt x="70221" y="543036"/>
                  </a:lnTo>
                  <a:lnTo>
                    <a:pt x="98710" y="575405"/>
                  </a:lnTo>
                  <a:lnTo>
                    <a:pt x="131079" y="603894"/>
                  </a:lnTo>
                  <a:lnTo>
                    <a:pt x="166925" y="628104"/>
                  </a:lnTo>
                  <a:lnTo>
                    <a:pt x="205847" y="647632"/>
                  </a:lnTo>
                  <a:lnTo>
                    <a:pt x="247444" y="662078"/>
                  </a:lnTo>
                  <a:lnTo>
                    <a:pt x="291314" y="671039"/>
                  </a:lnTo>
                  <a:lnTo>
                    <a:pt x="337057" y="674115"/>
                  </a:lnTo>
                  <a:lnTo>
                    <a:pt x="382801" y="671039"/>
                  </a:lnTo>
                  <a:lnTo>
                    <a:pt x="426671" y="662078"/>
                  </a:lnTo>
                  <a:lnTo>
                    <a:pt x="468268" y="647632"/>
                  </a:lnTo>
                  <a:lnTo>
                    <a:pt x="507190" y="628104"/>
                  </a:lnTo>
                  <a:lnTo>
                    <a:pt x="543036" y="603894"/>
                  </a:lnTo>
                  <a:lnTo>
                    <a:pt x="575405" y="575405"/>
                  </a:lnTo>
                  <a:lnTo>
                    <a:pt x="603894" y="543036"/>
                  </a:lnTo>
                  <a:lnTo>
                    <a:pt x="628104" y="507190"/>
                  </a:lnTo>
                  <a:lnTo>
                    <a:pt x="647632" y="468268"/>
                  </a:lnTo>
                  <a:lnTo>
                    <a:pt x="662078" y="426671"/>
                  </a:lnTo>
                  <a:lnTo>
                    <a:pt x="671039" y="382801"/>
                  </a:lnTo>
                  <a:lnTo>
                    <a:pt x="674115" y="337057"/>
                  </a:lnTo>
                  <a:lnTo>
                    <a:pt x="671039" y="291314"/>
                  </a:lnTo>
                  <a:lnTo>
                    <a:pt x="662078" y="247444"/>
                  </a:lnTo>
                  <a:lnTo>
                    <a:pt x="647632" y="205847"/>
                  </a:lnTo>
                  <a:lnTo>
                    <a:pt x="628104" y="166925"/>
                  </a:lnTo>
                  <a:lnTo>
                    <a:pt x="603894" y="131079"/>
                  </a:lnTo>
                  <a:lnTo>
                    <a:pt x="575405" y="98710"/>
                  </a:lnTo>
                  <a:lnTo>
                    <a:pt x="543036" y="70221"/>
                  </a:lnTo>
                  <a:lnTo>
                    <a:pt x="507190" y="46011"/>
                  </a:lnTo>
                  <a:lnTo>
                    <a:pt x="468268" y="26483"/>
                  </a:lnTo>
                  <a:lnTo>
                    <a:pt x="426671" y="12037"/>
                  </a:lnTo>
                  <a:lnTo>
                    <a:pt x="382801" y="3076"/>
                  </a:lnTo>
                  <a:lnTo>
                    <a:pt x="3370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92420" y="2282444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69">
                  <a:moveTo>
                    <a:pt x="0" y="337057"/>
                  </a:moveTo>
                  <a:lnTo>
                    <a:pt x="3076" y="291314"/>
                  </a:lnTo>
                  <a:lnTo>
                    <a:pt x="12037" y="247444"/>
                  </a:lnTo>
                  <a:lnTo>
                    <a:pt x="26483" y="205847"/>
                  </a:lnTo>
                  <a:lnTo>
                    <a:pt x="46011" y="166925"/>
                  </a:lnTo>
                  <a:lnTo>
                    <a:pt x="70221" y="131079"/>
                  </a:lnTo>
                  <a:lnTo>
                    <a:pt x="98710" y="98710"/>
                  </a:lnTo>
                  <a:lnTo>
                    <a:pt x="131079" y="70221"/>
                  </a:lnTo>
                  <a:lnTo>
                    <a:pt x="166925" y="46011"/>
                  </a:lnTo>
                  <a:lnTo>
                    <a:pt x="205847" y="26483"/>
                  </a:lnTo>
                  <a:lnTo>
                    <a:pt x="247444" y="12037"/>
                  </a:lnTo>
                  <a:lnTo>
                    <a:pt x="291314" y="3076"/>
                  </a:lnTo>
                  <a:lnTo>
                    <a:pt x="337057" y="0"/>
                  </a:lnTo>
                  <a:lnTo>
                    <a:pt x="382801" y="3076"/>
                  </a:lnTo>
                  <a:lnTo>
                    <a:pt x="426671" y="12037"/>
                  </a:lnTo>
                  <a:lnTo>
                    <a:pt x="468268" y="26483"/>
                  </a:lnTo>
                  <a:lnTo>
                    <a:pt x="507190" y="46011"/>
                  </a:lnTo>
                  <a:lnTo>
                    <a:pt x="543036" y="70221"/>
                  </a:lnTo>
                  <a:lnTo>
                    <a:pt x="575405" y="98710"/>
                  </a:lnTo>
                  <a:lnTo>
                    <a:pt x="603894" y="131079"/>
                  </a:lnTo>
                  <a:lnTo>
                    <a:pt x="628104" y="166925"/>
                  </a:lnTo>
                  <a:lnTo>
                    <a:pt x="647632" y="205847"/>
                  </a:lnTo>
                  <a:lnTo>
                    <a:pt x="662078" y="247444"/>
                  </a:lnTo>
                  <a:lnTo>
                    <a:pt x="671039" y="291314"/>
                  </a:lnTo>
                  <a:lnTo>
                    <a:pt x="674115" y="337057"/>
                  </a:lnTo>
                  <a:lnTo>
                    <a:pt x="671039" y="382801"/>
                  </a:lnTo>
                  <a:lnTo>
                    <a:pt x="662078" y="426671"/>
                  </a:lnTo>
                  <a:lnTo>
                    <a:pt x="647632" y="468268"/>
                  </a:lnTo>
                  <a:lnTo>
                    <a:pt x="628104" y="507190"/>
                  </a:lnTo>
                  <a:lnTo>
                    <a:pt x="603894" y="543036"/>
                  </a:lnTo>
                  <a:lnTo>
                    <a:pt x="575405" y="575405"/>
                  </a:lnTo>
                  <a:lnTo>
                    <a:pt x="543036" y="603894"/>
                  </a:lnTo>
                  <a:lnTo>
                    <a:pt x="507190" y="628104"/>
                  </a:lnTo>
                  <a:lnTo>
                    <a:pt x="468268" y="647632"/>
                  </a:lnTo>
                  <a:lnTo>
                    <a:pt x="426671" y="662078"/>
                  </a:lnTo>
                  <a:lnTo>
                    <a:pt x="382801" y="671039"/>
                  </a:lnTo>
                  <a:lnTo>
                    <a:pt x="337057" y="674115"/>
                  </a:lnTo>
                  <a:lnTo>
                    <a:pt x="291314" y="671039"/>
                  </a:lnTo>
                  <a:lnTo>
                    <a:pt x="247444" y="662078"/>
                  </a:lnTo>
                  <a:lnTo>
                    <a:pt x="205847" y="647632"/>
                  </a:lnTo>
                  <a:lnTo>
                    <a:pt x="166925" y="628104"/>
                  </a:lnTo>
                  <a:lnTo>
                    <a:pt x="131079" y="603894"/>
                  </a:lnTo>
                  <a:lnTo>
                    <a:pt x="98710" y="575405"/>
                  </a:lnTo>
                  <a:lnTo>
                    <a:pt x="70221" y="543036"/>
                  </a:lnTo>
                  <a:lnTo>
                    <a:pt x="46011" y="507190"/>
                  </a:lnTo>
                  <a:lnTo>
                    <a:pt x="26483" y="468268"/>
                  </a:lnTo>
                  <a:lnTo>
                    <a:pt x="12037" y="426671"/>
                  </a:lnTo>
                  <a:lnTo>
                    <a:pt x="3076" y="382801"/>
                  </a:lnTo>
                  <a:lnTo>
                    <a:pt x="0" y="337057"/>
                  </a:lnTo>
                  <a:close/>
                </a:path>
              </a:pathLst>
            </a:custGeom>
            <a:ln w="6350">
              <a:solidFill>
                <a:srgbClr val="892B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56148" y="3119615"/>
              <a:ext cx="5425440" cy="65228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967984" y="3047987"/>
              <a:ext cx="2918460" cy="87021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814949" y="3159302"/>
              <a:ext cx="5312410" cy="539750"/>
            </a:xfrm>
            <a:custGeom>
              <a:avLst/>
              <a:gdLst/>
              <a:ahLst/>
              <a:cxnLst/>
              <a:rect l="l" t="t" r="r" b="b"/>
              <a:pathLst>
                <a:path w="5312409" h="539750">
                  <a:moveTo>
                    <a:pt x="5312283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5312283" y="539318"/>
                  </a:lnTo>
                  <a:lnTo>
                    <a:pt x="5312283" y="0"/>
                  </a:lnTo>
                  <a:close/>
                </a:path>
              </a:pathLst>
            </a:custGeom>
            <a:solidFill>
              <a:srgbClr val="0F80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231128" y="3187954"/>
            <a:ext cx="23990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Confidencialidad</a:t>
            </a:r>
            <a:endParaRPr sz="2500">
              <a:latin typeface="Arial MT"/>
              <a:cs typeface="Arial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4913376" y="3088767"/>
            <a:ext cx="6268720" cy="3257550"/>
            <a:chOff x="4913376" y="3088767"/>
            <a:chExt cx="6268720" cy="3257550"/>
          </a:xfrm>
        </p:grpSpPr>
        <p:sp>
          <p:nvSpPr>
            <p:cNvPr id="30" name="object 30"/>
            <p:cNvSpPr/>
            <p:nvPr/>
          </p:nvSpPr>
          <p:spPr>
            <a:xfrm>
              <a:off x="5477891" y="3091942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337058" y="0"/>
                  </a:moveTo>
                  <a:lnTo>
                    <a:pt x="291314" y="3076"/>
                  </a:lnTo>
                  <a:lnTo>
                    <a:pt x="247444" y="12037"/>
                  </a:lnTo>
                  <a:lnTo>
                    <a:pt x="205847" y="26483"/>
                  </a:lnTo>
                  <a:lnTo>
                    <a:pt x="166925" y="46011"/>
                  </a:lnTo>
                  <a:lnTo>
                    <a:pt x="131079" y="70221"/>
                  </a:lnTo>
                  <a:lnTo>
                    <a:pt x="98710" y="98710"/>
                  </a:lnTo>
                  <a:lnTo>
                    <a:pt x="70221" y="131079"/>
                  </a:lnTo>
                  <a:lnTo>
                    <a:pt x="46011" y="166925"/>
                  </a:lnTo>
                  <a:lnTo>
                    <a:pt x="26483" y="205847"/>
                  </a:lnTo>
                  <a:lnTo>
                    <a:pt x="12037" y="247444"/>
                  </a:lnTo>
                  <a:lnTo>
                    <a:pt x="3076" y="291314"/>
                  </a:lnTo>
                  <a:lnTo>
                    <a:pt x="0" y="337058"/>
                  </a:lnTo>
                  <a:lnTo>
                    <a:pt x="3076" y="382801"/>
                  </a:lnTo>
                  <a:lnTo>
                    <a:pt x="12037" y="426671"/>
                  </a:lnTo>
                  <a:lnTo>
                    <a:pt x="26483" y="468268"/>
                  </a:lnTo>
                  <a:lnTo>
                    <a:pt x="46011" y="507190"/>
                  </a:lnTo>
                  <a:lnTo>
                    <a:pt x="70221" y="543036"/>
                  </a:lnTo>
                  <a:lnTo>
                    <a:pt x="98710" y="575405"/>
                  </a:lnTo>
                  <a:lnTo>
                    <a:pt x="131079" y="603894"/>
                  </a:lnTo>
                  <a:lnTo>
                    <a:pt x="166925" y="628104"/>
                  </a:lnTo>
                  <a:lnTo>
                    <a:pt x="205847" y="647632"/>
                  </a:lnTo>
                  <a:lnTo>
                    <a:pt x="247444" y="662078"/>
                  </a:lnTo>
                  <a:lnTo>
                    <a:pt x="291314" y="671039"/>
                  </a:lnTo>
                  <a:lnTo>
                    <a:pt x="337058" y="674116"/>
                  </a:lnTo>
                  <a:lnTo>
                    <a:pt x="382801" y="671039"/>
                  </a:lnTo>
                  <a:lnTo>
                    <a:pt x="426671" y="662078"/>
                  </a:lnTo>
                  <a:lnTo>
                    <a:pt x="468268" y="647632"/>
                  </a:lnTo>
                  <a:lnTo>
                    <a:pt x="507190" y="628104"/>
                  </a:lnTo>
                  <a:lnTo>
                    <a:pt x="543036" y="603894"/>
                  </a:lnTo>
                  <a:lnTo>
                    <a:pt x="575405" y="575405"/>
                  </a:lnTo>
                  <a:lnTo>
                    <a:pt x="603894" y="543036"/>
                  </a:lnTo>
                  <a:lnTo>
                    <a:pt x="628104" y="507190"/>
                  </a:lnTo>
                  <a:lnTo>
                    <a:pt x="647632" y="468268"/>
                  </a:lnTo>
                  <a:lnTo>
                    <a:pt x="662078" y="426671"/>
                  </a:lnTo>
                  <a:lnTo>
                    <a:pt x="671039" y="382801"/>
                  </a:lnTo>
                  <a:lnTo>
                    <a:pt x="674116" y="337058"/>
                  </a:lnTo>
                  <a:lnTo>
                    <a:pt x="671039" y="291314"/>
                  </a:lnTo>
                  <a:lnTo>
                    <a:pt x="662078" y="247444"/>
                  </a:lnTo>
                  <a:lnTo>
                    <a:pt x="647632" y="205847"/>
                  </a:lnTo>
                  <a:lnTo>
                    <a:pt x="628104" y="166925"/>
                  </a:lnTo>
                  <a:lnTo>
                    <a:pt x="603894" y="131079"/>
                  </a:lnTo>
                  <a:lnTo>
                    <a:pt x="575405" y="98710"/>
                  </a:lnTo>
                  <a:lnTo>
                    <a:pt x="543036" y="70221"/>
                  </a:lnTo>
                  <a:lnTo>
                    <a:pt x="507190" y="46011"/>
                  </a:lnTo>
                  <a:lnTo>
                    <a:pt x="468268" y="26483"/>
                  </a:lnTo>
                  <a:lnTo>
                    <a:pt x="426671" y="12037"/>
                  </a:lnTo>
                  <a:lnTo>
                    <a:pt x="382801" y="3076"/>
                  </a:lnTo>
                  <a:lnTo>
                    <a:pt x="3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77891" y="3091942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0" y="337058"/>
                  </a:moveTo>
                  <a:lnTo>
                    <a:pt x="3076" y="291314"/>
                  </a:lnTo>
                  <a:lnTo>
                    <a:pt x="12037" y="247444"/>
                  </a:lnTo>
                  <a:lnTo>
                    <a:pt x="26483" y="205847"/>
                  </a:lnTo>
                  <a:lnTo>
                    <a:pt x="46011" y="166925"/>
                  </a:lnTo>
                  <a:lnTo>
                    <a:pt x="70221" y="131079"/>
                  </a:lnTo>
                  <a:lnTo>
                    <a:pt x="98710" y="98710"/>
                  </a:lnTo>
                  <a:lnTo>
                    <a:pt x="131079" y="70221"/>
                  </a:lnTo>
                  <a:lnTo>
                    <a:pt x="166925" y="46011"/>
                  </a:lnTo>
                  <a:lnTo>
                    <a:pt x="205847" y="26483"/>
                  </a:lnTo>
                  <a:lnTo>
                    <a:pt x="247444" y="12037"/>
                  </a:lnTo>
                  <a:lnTo>
                    <a:pt x="291314" y="3076"/>
                  </a:lnTo>
                  <a:lnTo>
                    <a:pt x="337058" y="0"/>
                  </a:lnTo>
                  <a:lnTo>
                    <a:pt x="382801" y="3076"/>
                  </a:lnTo>
                  <a:lnTo>
                    <a:pt x="426671" y="12037"/>
                  </a:lnTo>
                  <a:lnTo>
                    <a:pt x="468268" y="26483"/>
                  </a:lnTo>
                  <a:lnTo>
                    <a:pt x="507190" y="46011"/>
                  </a:lnTo>
                  <a:lnTo>
                    <a:pt x="543036" y="70221"/>
                  </a:lnTo>
                  <a:lnTo>
                    <a:pt x="575405" y="98710"/>
                  </a:lnTo>
                  <a:lnTo>
                    <a:pt x="603894" y="131079"/>
                  </a:lnTo>
                  <a:lnTo>
                    <a:pt x="628104" y="166925"/>
                  </a:lnTo>
                  <a:lnTo>
                    <a:pt x="647632" y="205847"/>
                  </a:lnTo>
                  <a:lnTo>
                    <a:pt x="662078" y="247444"/>
                  </a:lnTo>
                  <a:lnTo>
                    <a:pt x="671039" y="291314"/>
                  </a:lnTo>
                  <a:lnTo>
                    <a:pt x="674116" y="337058"/>
                  </a:lnTo>
                  <a:lnTo>
                    <a:pt x="671039" y="382801"/>
                  </a:lnTo>
                  <a:lnTo>
                    <a:pt x="662078" y="426671"/>
                  </a:lnTo>
                  <a:lnTo>
                    <a:pt x="647632" y="468268"/>
                  </a:lnTo>
                  <a:lnTo>
                    <a:pt x="628104" y="507190"/>
                  </a:lnTo>
                  <a:lnTo>
                    <a:pt x="603894" y="543036"/>
                  </a:lnTo>
                  <a:lnTo>
                    <a:pt x="575405" y="575405"/>
                  </a:lnTo>
                  <a:lnTo>
                    <a:pt x="543036" y="603894"/>
                  </a:lnTo>
                  <a:lnTo>
                    <a:pt x="507190" y="628104"/>
                  </a:lnTo>
                  <a:lnTo>
                    <a:pt x="468268" y="647632"/>
                  </a:lnTo>
                  <a:lnTo>
                    <a:pt x="426671" y="662078"/>
                  </a:lnTo>
                  <a:lnTo>
                    <a:pt x="382801" y="671039"/>
                  </a:lnTo>
                  <a:lnTo>
                    <a:pt x="337058" y="674116"/>
                  </a:lnTo>
                  <a:lnTo>
                    <a:pt x="291314" y="671039"/>
                  </a:lnTo>
                  <a:lnTo>
                    <a:pt x="247444" y="662078"/>
                  </a:lnTo>
                  <a:lnTo>
                    <a:pt x="205847" y="647632"/>
                  </a:lnTo>
                  <a:lnTo>
                    <a:pt x="166925" y="628104"/>
                  </a:lnTo>
                  <a:lnTo>
                    <a:pt x="131079" y="603894"/>
                  </a:lnTo>
                  <a:lnTo>
                    <a:pt x="98710" y="575405"/>
                  </a:lnTo>
                  <a:lnTo>
                    <a:pt x="70221" y="543036"/>
                  </a:lnTo>
                  <a:lnTo>
                    <a:pt x="46011" y="507190"/>
                  </a:lnTo>
                  <a:lnTo>
                    <a:pt x="26483" y="468268"/>
                  </a:lnTo>
                  <a:lnTo>
                    <a:pt x="12037" y="426671"/>
                  </a:lnTo>
                  <a:lnTo>
                    <a:pt x="3076" y="382801"/>
                  </a:lnTo>
                  <a:lnTo>
                    <a:pt x="0" y="337058"/>
                  </a:lnTo>
                  <a:close/>
                </a:path>
              </a:pathLst>
            </a:custGeom>
            <a:ln w="6350">
              <a:solidFill>
                <a:srgbClr val="973D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69280" y="3928872"/>
              <a:ext cx="5512308" cy="65379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82640" y="3857231"/>
              <a:ext cx="2613660" cy="870216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729478" y="3968800"/>
              <a:ext cx="5398135" cy="539750"/>
            </a:xfrm>
            <a:custGeom>
              <a:avLst/>
              <a:gdLst/>
              <a:ahLst/>
              <a:cxnLst/>
              <a:rect l="l" t="t" r="r" b="b"/>
              <a:pathLst>
                <a:path w="5398134" h="539750">
                  <a:moveTo>
                    <a:pt x="5397754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5397754" y="539318"/>
                  </a:lnTo>
                  <a:lnTo>
                    <a:pt x="5397754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392420" y="3901440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337057" y="0"/>
                  </a:moveTo>
                  <a:lnTo>
                    <a:pt x="291314" y="3076"/>
                  </a:lnTo>
                  <a:lnTo>
                    <a:pt x="247444" y="12037"/>
                  </a:lnTo>
                  <a:lnTo>
                    <a:pt x="205847" y="26483"/>
                  </a:lnTo>
                  <a:lnTo>
                    <a:pt x="166925" y="46011"/>
                  </a:lnTo>
                  <a:lnTo>
                    <a:pt x="131079" y="70221"/>
                  </a:lnTo>
                  <a:lnTo>
                    <a:pt x="98710" y="98710"/>
                  </a:lnTo>
                  <a:lnTo>
                    <a:pt x="70221" y="131079"/>
                  </a:lnTo>
                  <a:lnTo>
                    <a:pt x="46011" y="166925"/>
                  </a:lnTo>
                  <a:lnTo>
                    <a:pt x="26483" y="205847"/>
                  </a:lnTo>
                  <a:lnTo>
                    <a:pt x="12037" y="247444"/>
                  </a:lnTo>
                  <a:lnTo>
                    <a:pt x="3076" y="291314"/>
                  </a:lnTo>
                  <a:lnTo>
                    <a:pt x="0" y="337058"/>
                  </a:lnTo>
                  <a:lnTo>
                    <a:pt x="3076" y="382801"/>
                  </a:lnTo>
                  <a:lnTo>
                    <a:pt x="12037" y="426671"/>
                  </a:lnTo>
                  <a:lnTo>
                    <a:pt x="26483" y="468268"/>
                  </a:lnTo>
                  <a:lnTo>
                    <a:pt x="46011" y="507190"/>
                  </a:lnTo>
                  <a:lnTo>
                    <a:pt x="70221" y="543036"/>
                  </a:lnTo>
                  <a:lnTo>
                    <a:pt x="98710" y="575405"/>
                  </a:lnTo>
                  <a:lnTo>
                    <a:pt x="131079" y="603894"/>
                  </a:lnTo>
                  <a:lnTo>
                    <a:pt x="166925" y="628104"/>
                  </a:lnTo>
                  <a:lnTo>
                    <a:pt x="205847" y="647632"/>
                  </a:lnTo>
                  <a:lnTo>
                    <a:pt x="247444" y="662078"/>
                  </a:lnTo>
                  <a:lnTo>
                    <a:pt x="291314" y="671039"/>
                  </a:lnTo>
                  <a:lnTo>
                    <a:pt x="337057" y="674116"/>
                  </a:lnTo>
                  <a:lnTo>
                    <a:pt x="382801" y="671039"/>
                  </a:lnTo>
                  <a:lnTo>
                    <a:pt x="426671" y="662078"/>
                  </a:lnTo>
                  <a:lnTo>
                    <a:pt x="468268" y="647632"/>
                  </a:lnTo>
                  <a:lnTo>
                    <a:pt x="507190" y="628104"/>
                  </a:lnTo>
                  <a:lnTo>
                    <a:pt x="543036" y="603894"/>
                  </a:lnTo>
                  <a:lnTo>
                    <a:pt x="575405" y="575405"/>
                  </a:lnTo>
                  <a:lnTo>
                    <a:pt x="603894" y="543036"/>
                  </a:lnTo>
                  <a:lnTo>
                    <a:pt x="628104" y="507190"/>
                  </a:lnTo>
                  <a:lnTo>
                    <a:pt x="647632" y="468268"/>
                  </a:lnTo>
                  <a:lnTo>
                    <a:pt x="662078" y="426671"/>
                  </a:lnTo>
                  <a:lnTo>
                    <a:pt x="671039" y="382801"/>
                  </a:lnTo>
                  <a:lnTo>
                    <a:pt x="674115" y="337058"/>
                  </a:lnTo>
                  <a:lnTo>
                    <a:pt x="671039" y="291314"/>
                  </a:lnTo>
                  <a:lnTo>
                    <a:pt x="662078" y="247444"/>
                  </a:lnTo>
                  <a:lnTo>
                    <a:pt x="647632" y="205847"/>
                  </a:lnTo>
                  <a:lnTo>
                    <a:pt x="628104" y="166925"/>
                  </a:lnTo>
                  <a:lnTo>
                    <a:pt x="603894" y="131079"/>
                  </a:lnTo>
                  <a:lnTo>
                    <a:pt x="575405" y="98710"/>
                  </a:lnTo>
                  <a:lnTo>
                    <a:pt x="543036" y="70221"/>
                  </a:lnTo>
                  <a:lnTo>
                    <a:pt x="507190" y="46011"/>
                  </a:lnTo>
                  <a:lnTo>
                    <a:pt x="468268" y="26483"/>
                  </a:lnTo>
                  <a:lnTo>
                    <a:pt x="426671" y="12037"/>
                  </a:lnTo>
                  <a:lnTo>
                    <a:pt x="382801" y="3076"/>
                  </a:lnTo>
                  <a:lnTo>
                    <a:pt x="3370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92420" y="3901440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0" y="337058"/>
                  </a:moveTo>
                  <a:lnTo>
                    <a:pt x="3076" y="291314"/>
                  </a:lnTo>
                  <a:lnTo>
                    <a:pt x="12037" y="247444"/>
                  </a:lnTo>
                  <a:lnTo>
                    <a:pt x="26483" y="205847"/>
                  </a:lnTo>
                  <a:lnTo>
                    <a:pt x="46011" y="166925"/>
                  </a:lnTo>
                  <a:lnTo>
                    <a:pt x="70221" y="131079"/>
                  </a:lnTo>
                  <a:lnTo>
                    <a:pt x="98710" y="98710"/>
                  </a:lnTo>
                  <a:lnTo>
                    <a:pt x="131079" y="70221"/>
                  </a:lnTo>
                  <a:lnTo>
                    <a:pt x="166925" y="46011"/>
                  </a:lnTo>
                  <a:lnTo>
                    <a:pt x="205847" y="26483"/>
                  </a:lnTo>
                  <a:lnTo>
                    <a:pt x="247444" y="12037"/>
                  </a:lnTo>
                  <a:lnTo>
                    <a:pt x="291314" y="3076"/>
                  </a:lnTo>
                  <a:lnTo>
                    <a:pt x="337057" y="0"/>
                  </a:lnTo>
                  <a:lnTo>
                    <a:pt x="382801" y="3076"/>
                  </a:lnTo>
                  <a:lnTo>
                    <a:pt x="426671" y="12037"/>
                  </a:lnTo>
                  <a:lnTo>
                    <a:pt x="468268" y="26483"/>
                  </a:lnTo>
                  <a:lnTo>
                    <a:pt x="507190" y="46011"/>
                  </a:lnTo>
                  <a:lnTo>
                    <a:pt x="543036" y="70221"/>
                  </a:lnTo>
                  <a:lnTo>
                    <a:pt x="575405" y="98710"/>
                  </a:lnTo>
                  <a:lnTo>
                    <a:pt x="603894" y="131079"/>
                  </a:lnTo>
                  <a:lnTo>
                    <a:pt x="628104" y="166925"/>
                  </a:lnTo>
                  <a:lnTo>
                    <a:pt x="647632" y="205847"/>
                  </a:lnTo>
                  <a:lnTo>
                    <a:pt x="662078" y="247444"/>
                  </a:lnTo>
                  <a:lnTo>
                    <a:pt x="671039" y="291314"/>
                  </a:lnTo>
                  <a:lnTo>
                    <a:pt x="674115" y="337058"/>
                  </a:lnTo>
                  <a:lnTo>
                    <a:pt x="671039" y="382801"/>
                  </a:lnTo>
                  <a:lnTo>
                    <a:pt x="662078" y="426671"/>
                  </a:lnTo>
                  <a:lnTo>
                    <a:pt x="647632" y="468268"/>
                  </a:lnTo>
                  <a:lnTo>
                    <a:pt x="628104" y="507190"/>
                  </a:lnTo>
                  <a:lnTo>
                    <a:pt x="603894" y="543036"/>
                  </a:lnTo>
                  <a:lnTo>
                    <a:pt x="575405" y="575405"/>
                  </a:lnTo>
                  <a:lnTo>
                    <a:pt x="543036" y="603894"/>
                  </a:lnTo>
                  <a:lnTo>
                    <a:pt x="507190" y="628104"/>
                  </a:lnTo>
                  <a:lnTo>
                    <a:pt x="468268" y="647632"/>
                  </a:lnTo>
                  <a:lnTo>
                    <a:pt x="426671" y="662078"/>
                  </a:lnTo>
                  <a:lnTo>
                    <a:pt x="382801" y="671039"/>
                  </a:lnTo>
                  <a:lnTo>
                    <a:pt x="337057" y="674116"/>
                  </a:lnTo>
                  <a:lnTo>
                    <a:pt x="291314" y="671039"/>
                  </a:lnTo>
                  <a:lnTo>
                    <a:pt x="247444" y="662078"/>
                  </a:lnTo>
                  <a:lnTo>
                    <a:pt x="205847" y="647632"/>
                  </a:lnTo>
                  <a:lnTo>
                    <a:pt x="166925" y="628104"/>
                  </a:lnTo>
                  <a:lnTo>
                    <a:pt x="131079" y="603894"/>
                  </a:lnTo>
                  <a:lnTo>
                    <a:pt x="98710" y="575405"/>
                  </a:lnTo>
                  <a:lnTo>
                    <a:pt x="70221" y="543036"/>
                  </a:lnTo>
                  <a:lnTo>
                    <a:pt x="46011" y="507190"/>
                  </a:lnTo>
                  <a:lnTo>
                    <a:pt x="26483" y="468268"/>
                  </a:lnTo>
                  <a:lnTo>
                    <a:pt x="12037" y="426671"/>
                  </a:lnTo>
                  <a:lnTo>
                    <a:pt x="3076" y="382801"/>
                  </a:lnTo>
                  <a:lnTo>
                    <a:pt x="0" y="337058"/>
                  </a:lnTo>
                  <a:close/>
                </a:path>
              </a:pathLst>
            </a:custGeom>
            <a:ln w="6350">
              <a:solidFill>
                <a:srgbClr val="A155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02580" y="4736592"/>
              <a:ext cx="5779008" cy="65379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614416" y="4666462"/>
              <a:ext cx="5024628" cy="86870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5461762" y="4777663"/>
              <a:ext cx="5665470" cy="539750"/>
            </a:xfrm>
            <a:custGeom>
              <a:avLst/>
              <a:gdLst/>
              <a:ahLst/>
              <a:cxnLst/>
              <a:rect l="l" t="t" r="r" b="b"/>
              <a:pathLst>
                <a:path w="5665470" h="539750">
                  <a:moveTo>
                    <a:pt x="5665343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5665343" y="539318"/>
                  </a:lnTo>
                  <a:lnTo>
                    <a:pt x="5665343" y="0"/>
                  </a:lnTo>
                  <a:close/>
                </a:path>
              </a:pathLst>
            </a:custGeom>
            <a:solidFill>
              <a:srgbClr val="F677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124704" y="4710303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337058" y="0"/>
                  </a:moveTo>
                  <a:lnTo>
                    <a:pt x="291341" y="3076"/>
                  </a:lnTo>
                  <a:lnTo>
                    <a:pt x="247488" y="12037"/>
                  </a:lnTo>
                  <a:lnTo>
                    <a:pt x="205900" y="26483"/>
                  </a:lnTo>
                  <a:lnTo>
                    <a:pt x="166981" y="46011"/>
                  </a:lnTo>
                  <a:lnTo>
                    <a:pt x="131133" y="70221"/>
                  </a:lnTo>
                  <a:lnTo>
                    <a:pt x="98758" y="98710"/>
                  </a:lnTo>
                  <a:lnTo>
                    <a:pt x="70259" y="131079"/>
                  </a:lnTo>
                  <a:lnTo>
                    <a:pt x="46039" y="166925"/>
                  </a:lnTo>
                  <a:lnTo>
                    <a:pt x="26501" y="205847"/>
                  </a:lnTo>
                  <a:lnTo>
                    <a:pt x="12046" y="247444"/>
                  </a:lnTo>
                  <a:lnTo>
                    <a:pt x="3078" y="291314"/>
                  </a:lnTo>
                  <a:lnTo>
                    <a:pt x="0" y="337058"/>
                  </a:lnTo>
                  <a:lnTo>
                    <a:pt x="3078" y="382801"/>
                  </a:lnTo>
                  <a:lnTo>
                    <a:pt x="12046" y="426671"/>
                  </a:lnTo>
                  <a:lnTo>
                    <a:pt x="26501" y="468268"/>
                  </a:lnTo>
                  <a:lnTo>
                    <a:pt x="46039" y="507190"/>
                  </a:lnTo>
                  <a:lnTo>
                    <a:pt x="70259" y="543036"/>
                  </a:lnTo>
                  <a:lnTo>
                    <a:pt x="98758" y="575405"/>
                  </a:lnTo>
                  <a:lnTo>
                    <a:pt x="131133" y="603894"/>
                  </a:lnTo>
                  <a:lnTo>
                    <a:pt x="166981" y="628104"/>
                  </a:lnTo>
                  <a:lnTo>
                    <a:pt x="205900" y="647632"/>
                  </a:lnTo>
                  <a:lnTo>
                    <a:pt x="247488" y="662078"/>
                  </a:lnTo>
                  <a:lnTo>
                    <a:pt x="291341" y="671039"/>
                  </a:lnTo>
                  <a:lnTo>
                    <a:pt x="337058" y="674116"/>
                  </a:lnTo>
                  <a:lnTo>
                    <a:pt x="382803" y="671039"/>
                  </a:lnTo>
                  <a:lnTo>
                    <a:pt x="426681" y="662078"/>
                  </a:lnTo>
                  <a:lnTo>
                    <a:pt x="468288" y="647632"/>
                  </a:lnTo>
                  <a:lnTo>
                    <a:pt x="507223" y="628104"/>
                  </a:lnTo>
                  <a:lnTo>
                    <a:pt x="543084" y="603894"/>
                  </a:lnTo>
                  <a:lnTo>
                    <a:pt x="575468" y="575405"/>
                  </a:lnTo>
                  <a:lnTo>
                    <a:pt x="603974" y="543036"/>
                  </a:lnTo>
                  <a:lnTo>
                    <a:pt x="628198" y="507190"/>
                  </a:lnTo>
                  <a:lnTo>
                    <a:pt x="647739" y="468268"/>
                  </a:lnTo>
                  <a:lnTo>
                    <a:pt x="662195" y="426671"/>
                  </a:lnTo>
                  <a:lnTo>
                    <a:pt x="671164" y="382801"/>
                  </a:lnTo>
                  <a:lnTo>
                    <a:pt x="674243" y="337058"/>
                  </a:lnTo>
                  <a:lnTo>
                    <a:pt x="671164" y="291314"/>
                  </a:lnTo>
                  <a:lnTo>
                    <a:pt x="662195" y="247444"/>
                  </a:lnTo>
                  <a:lnTo>
                    <a:pt x="647739" y="205847"/>
                  </a:lnTo>
                  <a:lnTo>
                    <a:pt x="628198" y="166925"/>
                  </a:lnTo>
                  <a:lnTo>
                    <a:pt x="603974" y="131079"/>
                  </a:lnTo>
                  <a:lnTo>
                    <a:pt x="575468" y="98710"/>
                  </a:lnTo>
                  <a:lnTo>
                    <a:pt x="543084" y="70221"/>
                  </a:lnTo>
                  <a:lnTo>
                    <a:pt x="507223" y="46011"/>
                  </a:lnTo>
                  <a:lnTo>
                    <a:pt x="468288" y="26483"/>
                  </a:lnTo>
                  <a:lnTo>
                    <a:pt x="426681" y="12037"/>
                  </a:lnTo>
                  <a:lnTo>
                    <a:pt x="382803" y="3076"/>
                  </a:lnTo>
                  <a:lnTo>
                    <a:pt x="3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124704" y="4710303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0" y="337058"/>
                  </a:moveTo>
                  <a:lnTo>
                    <a:pt x="3078" y="291314"/>
                  </a:lnTo>
                  <a:lnTo>
                    <a:pt x="12046" y="247444"/>
                  </a:lnTo>
                  <a:lnTo>
                    <a:pt x="26501" y="205847"/>
                  </a:lnTo>
                  <a:lnTo>
                    <a:pt x="46039" y="166925"/>
                  </a:lnTo>
                  <a:lnTo>
                    <a:pt x="70259" y="131079"/>
                  </a:lnTo>
                  <a:lnTo>
                    <a:pt x="98758" y="98710"/>
                  </a:lnTo>
                  <a:lnTo>
                    <a:pt x="131133" y="70221"/>
                  </a:lnTo>
                  <a:lnTo>
                    <a:pt x="166981" y="46011"/>
                  </a:lnTo>
                  <a:lnTo>
                    <a:pt x="205900" y="26483"/>
                  </a:lnTo>
                  <a:lnTo>
                    <a:pt x="247488" y="12037"/>
                  </a:lnTo>
                  <a:lnTo>
                    <a:pt x="291341" y="3076"/>
                  </a:lnTo>
                  <a:lnTo>
                    <a:pt x="337058" y="0"/>
                  </a:lnTo>
                  <a:lnTo>
                    <a:pt x="382803" y="3076"/>
                  </a:lnTo>
                  <a:lnTo>
                    <a:pt x="426681" y="12037"/>
                  </a:lnTo>
                  <a:lnTo>
                    <a:pt x="468288" y="26483"/>
                  </a:lnTo>
                  <a:lnTo>
                    <a:pt x="507223" y="46011"/>
                  </a:lnTo>
                  <a:lnTo>
                    <a:pt x="543084" y="70221"/>
                  </a:lnTo>
                  <a:lnTo>
                    <a:pt x="575468" y="98710"/>
                  </a:lnTo>
                  <a:lnTo>
                    <a:pt x="603974" y="131079"/>
                  </a:lnTo>
                  <a:lnTo>
                    <a:pt x="628198" y="166925"/>
                  </a:lnTo>
                  <a:lnTo>
                    <a:pt x="647739" y="205847"/>
                  </a:lnTo>
                  <a:lnTo>
                    <a:pt x="662195" y="247444"/>
                  </a:lnTo>
                  <a:lnTo>
                    <a:pt x="671164" y="291314"/>
                  </a:lnTo>
                  <a:lnTo>
                    <a:pt x="674243" y="337058"/>
                  </a:lnTo>
                  <a:lnTo>
                    <a:pt x="671164" y="382801"/>
                  </a:lnTo>
                  <a:lnTo>
                    <a:pt x="662195" y="426671"/>
                  </a:lnTo>
                  <a:lnTo>
                    <a:pt x="647739" y="468268"/>
                  </a:lnTo>
                  <a:lnTo>
                    <a:pt x="628198" y="507190"/>
                  </a:lnTo>
                  <a:lnTo>
                    <a:pt x="603974" y="543036"/>
                  </a:lnTo>
                  <a:lnTo>
                    <a:pt x="575468" y="575405"/>
                  </a:lnTo>
                  <a:lnTo>
                    <a:pt x="543084" y="603894"/>
                  </a:lnTo>
                  <a:lnTo>
                    <a:pt x="507223" y="628104"/>
                  </a:lnTo>
                  <a:lnTo>
                    <a:pt x="468288" y="647632"/>
                  </a:lnTo>
                  <a:lnTo>
                    <a:pt x="426681" y="662078"/>
                  </a:lnTo>
                  <a:lnTo>
                    <a:pt x="382803" y="671039"/>
                  </a:lnTo>
                  <a:lnTo>
                    <a:pt x="337058" y="674116"/>
                  </a:lnTo>
                  <a:lnTo>
                    <a:pt x="291341" y="671039"/>
                  </a:lnTo>
                  <a:lnTo>
                    <a:pt x="247488" y="662078"/>
                  </a:lnTo>
                  <a:lnTo>
                    <a:pt x="205900" y="647632"/>
                  </a:lnTo>
                  <a:lnTo>
                    <a:pt x="166981" y="628104"/>
                  </a:lnTo>
                  <a:lnTo>
                    <a:pt x="131133" y="603894"/>
                  </a:lnTo>
                  <a:lnTo>
                    <a:pt x="98758" y="575405"/>
                  </a:lnTo>
                  <a:lnTo>
                    <a:pt x="70259" y="543036"/>
                  </a:lnTo>
                  <a:lnTo>
                    <a:pt x="46039" y="507190"/>
                  </a:lnTo>
                  <a:lnTo>
                    <a:pt x="26501" y="468268"/>
                  </a:lnTo>
                  <a:lnTo>
                    <a:pt x="12046" y="426671"/>
                  </a:lnTo>
                  <a:lnTo>
                    <a:pt x="3078" y="382801"/>
                  </a:lnTo>
                  <a:lnTo>
                    <a:pt x="0" y="337058"/>
                  </a:lnTo>
                  <a:close/>
                </a:path>
              </a:pathLst>
            </a:custGeom>
            <a:ln w="6350">
              <a:solidFill>
                <a:srgbClr val="A678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13376" y="5547360"/>
              <a:ext cx="6268212" cy="65228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26736" y="5475732"/>
              <a:ext cx="4378452" cy="870216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973447" y="5587123"/>
              <a:ext cx="6153785" cy="539750"/>
            </a:xfrm>
            <a:custGeom>
              <a:avLst/>
              <a:gdLst/>
              <a:ahLst/>
              <a:cxnLst/>
              <a:rect l="l" t="t" r="r" b="b"/>
              <a:pathLst>
                <a:path w="6153784" h="539750">
                  <a:moveTo>
                    <a:pt x="6153785" y="0"/>
                  </a:moveTo>
                  <a:lnTo>
                    <a:pt x="0" y="0"/>
                  </a:lnTo>
                  <a:lnTo>
                    <a:pt x="0" y="539318"/>
                  </a:lnTo>
                  <a:lnTo>
                    <a:pt x="6153785" y="539318"/>
                  </a:lnTo>
                  <a:lnTo>
                    <a:pt x="6153785" y="0"/>
                  </a:lnTo>
                  <a:close/>
                </a:path>
              </a:pathLst>
            </a:custGeom>
            <a:solidFill>
              <a:srgbClr val="38AA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5389626" y="3997578"/>
            <a:ext cx="4992370" cy="20250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835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Independencia</a:t>
            </a:r>
            <a:endParaRPr sz="2500">
              <a:latin typeface="Arial MT"/>
              <a:cs typeface="Arial MT"/>
            </a:endParaRPr>
          </a:p>
          <a:p>
            <a:pPr marL="12700" marR="5080" indent="487680">
              <a:lnSpc>
                <a:spcPts val="6380"/>
              </a:lnSpc>
              <a:spcBef>
                <a:spcPts val="565"/>
              </a:spcBef>
            </a:pP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Enfoque</a:t>
            </a:r>
            <a:r>
              <a:rPr sz="2500" spc="-1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basado</a:t>
            </a:r>
            <a:r>
              <a:rPr sz="2500" spc="-10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500" spc="-1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spc="5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500" spc="-1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evidencia </a:t>
            </a: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Enfoque</a:t>
            </a:r>
            <a:r>
              <a:rPr sz="2500" spc="-1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basado</a:t>
            </a:r>
            <a:r>
              <a:rPr sz="2500" spc="-1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500" spc="-1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Arial MT"/>
                <a:cs typeface="Arial MT"/>
              </a:rPr>
              <a:t>riesgos</a:t>
            </a:r>
            <a:endParaRPr sz="2500">
              <a:latin typeface="Arial MT"/>
              <a:cs typeface="Arial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620268" y="2167127"/>
            <a:ext cx="4693920" cy="4030345"/>
            <a:chOff x="620268" y="2167127"/>
            <a:chExt cx="4693920" cy="4030345"/>
          </a:xfrm>
        </p:grpSpPr>
        <p:sp>
          <p:nvSpPr>
            <p:cNvPr id="47" name="object 47"/>
            <p:cNvSpPr/>
            <p:nvPr/>
          </p:nvSpPr>
          <p:spPr>
            <a:xfrm>
              <a:off x="4636389" y="5519674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337058" y="0"/>
                  </a:moveTo>
                  <a:lnTo>
                    <a:pt x="291314" y="3077"/>
                  </a:lnTo>
                  <a:lnTo>
                    <a:pt x="247444" y="12043"/>
                  </a:lnTo>
                  <a:lnTo>
                    <a:pt x="205847" y="26494"/>
                  </a:lnTo>
                  <a:lnTo>
                    <a:pt x="166925" y="46030"/>
                  </a:lnTo>
                  <a:lnTo>
                    <a:pt x="131079" y="70247"/>
                  </a:lnTo>
                  <a:lnTo>
                    <a:pt x="98710" y="98745"/>
                  </a:lnTo>
                  <a:lnTo>
                    <a:pt x="70221" y="131121"/>
                  </a:lnTo>
                  <a:lnTo>
                    <a:pt x="46011" y="166973"/>
                  </a:lnTo>
                  <a:lnTo>
                    <a:pt x="26483" y="205900"/>
                  </a:lnTo>
                  <a:lnTo>
                    <a:pt x="12037" y="247500"/>
                  </a:lnTo>
                  <a:lnTo>
                    <a:pt x="3076" y="291370"/>
                  </a:lnTo>
                  <a:lnTo>
                    <a:pt x="0" y="337108"/>
                  </a:lnTo>
                  <a:lnTo>
                    <a:pt x="3076" y="382849"/>
                  </a:lnTo>
                  <a:lnTo>
                    <a:pt x="12037" y="426720"/>
                  </a:lnTo>
                  <a:lnTo>
                    <a:pt x="26483" y="468318"/>
                  </a:lnTo>
                  <a:lnTo>
                    <a:pt x="46011" y="507242"/>
                  </a:lnTo>
                  <a:lnTo>
                    <a:pt x="70221" y="543091"/>
                  </a:lnTo>
                  <a:lnTo>
                    <a:pt x="98710" y="575463"/>
                  </a:lnTo>
                  <a:lnTo>
                    <a:pt x="131079" y="603957"/>
                  </a:lnTo>
                  <a:lnTo>
                    <a:pt x="166925" y="628171"/>
                  </a:lnTo>
                  <a:lnTo>
                    <a:pt x="205847" y="647702"/>
                  </a:lnTo>
                  <a:lnTo>
                    <a:pt x="247444" y="662151"/>
                  </a:lnTo>
                  <a:lnTo>
                    <a:pt x="291314" y="671115"/>
                  </a:lnTo>
                  <a:lnTo>
                    <a:pt x="337058" y="674192"/>
                  </a:lnTo>
                  <a:lnTo>
                    <a:pt x="382801" y="671115"/>
                  </a:lnTo>
                  <a:lnTo>
                    <a:pt x="426671" y="662151"/>
                  </a:lnTo>
                  <a:lnTo>
                    <a:pt x="468268" y="647702"/>
                  </a:lnTo>
                  <a:lnTo>
                    <a:pt x="507190" y="628171"/>
                  </a:lnTo>
                  <a:lnTo>
                    <a:pt x="543036" y="603957"/>
                  </a:lnTo>
                  <a:lnTo>
                    <a:pt x="575405" y="575463"/>
                  </a:lnTo>
                  <a:lnTo>
                    <a:pt x="603894" y="543091"/>
                  </a:lnTo>
                  <a:lnTo>
                    <a:pt x="628104" y="507242"/>
                  </a:lnTo>
                  <a:lnTo>
                    <a:pt x="647632" y="468318"/>
                  </a:lnTo>
                  <a:lnTo>
                    <a:pt x="662078" y="426720"/>
                  </a:lnTo>
                  <a:lnTo>
                    <a:pt x="671039" y="382849"/>
                  </a:lnTo>
                  <a:lnTo>
                    <a:pt x="674115" y="337108"/>
                  </a:lnTo>
                  <a:lnTo>
                    <a:pt x="671039" y="291370"/>
                  </a:lnTo>
                  <a:lnTo>
                    <a:pt x="662078" y="247500"/>
                  </a:lnTo>
                  <a:lnTo>
                    <a:pt x="647632" y="205900"/>
                  </a:lnTo>
                  <a:lnTo>
                    <a:pt x="628104" y="166973"/>
                  </a:lnTo>
                  <a:lnTo>
                    <a:pt x="603894" y="131121"/>
                  </a:lnTo>
                  <a:lnTo>
                    <a:pt x="575405" y="98745"/>
                  </a:lnTo>
                  <a:lnTo>
                    <a:pt x="543036" y="70247"/>
                  </a:lnTo>
                  <a:lnTo>
                    <a:pt x="507190" y="46030"/>
                  </a:lnTo>
                  <a:lnTo>
                    <a:pt x="468268" y="26494"/>
                  </a:lnTo>
                  <a:lnTo>
                    <a:pt x="426671" y="12043"/>
                  </a:lnTo>
                  <a:lnTo>
                    <a:pt x="382801" y="3077"/>
                  </a:lnTo>
                  <a:lnTo>
                    <a:pt x="3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636389" y="5519674"/>
              <a:ext cx="674370" cy="674370"/>
            </a:xfrm>
            <a:custGeom>
              <a:avLst/>
              <a:gdLst/>
              <a:ahLst/>
              <a:cxnLst/>
              <a:rect l="l" t="t" r="r" b="b"/>
              <a:pathLst>
                <a:path w="674370" h="674370">
                  <a:moveTo>
                    <a:pt x="0" y="337108"/>
                  </a:moveTo>
                  <a:lnTo>
                    <a:pt x="3076" y="291370"/>
                  </a:lnTo>
                  <a:lnTo>
                    <a:pt x="12037" y="247500"/>
                  </a:lnTo>
                  <a:lnTo>
                    <a:pt x="26483" y="205900"/>
                  </a:lnTo>
                  <a:lnTo>
                    <a:pt x="46011" y="166973"/>
                  </a:lnTo>
                  <a:lnTo>
                    <a:pt x="70221" y="131121"/>
                  </a:lnTo>
                  <a:lnTo>
                    <a:pt x="98710" y="98745"/>
                  </a:lnTo>
                  <a:lnTo>
                    <a:pt x="131079" y="70247"/>
                  </a:lnTo>
                  <a:lnTo>
                    <a:pt x="166925" y="46030"/>
                  </a:lnTo>
                  <a:lnTo>
                    <a:pt x="205847" y="26494"/>
                  </a:lnTo>
                  <a:lnTo>
                    <a:pt x="247444" y="12043"/>
                  </a:lnTo>
                  <a:lnTo>
                    <a:pt x="291314" y="3077"/>
                  </a:lnTo>
                  <a:lnTo>
                    <a:pt x="337058" y="0"/>
                  </a:lnTo>
                  <a:lnTo>
                    <a:pt x="382801" y="3077"/>
                  </a:lnTo>
                  <a:lnTo>
                    <a:pt x="426671" y="12043"/>
                  </a:lnTo>
                  <a:lnTo>
                    <a:pt x="468268" y="26494"/>
                  </a:lnTo>
                  <a:lnTo>
                    <a:pt x="507190" y="46030"/>
                  </a:lnTo>
                  <a:lnTo>
                    <a:pt x="543036" y="70247"/>
                  </a:lnTo>
                  <a:lnTo>
                    <a:pt x="575405" y="98745"/>
                  </a:lnTo>
                  <a:lnTo>
                    <a:pt x="603894" y="131121"/>
                  </a:lnTo>
                  <a:lnTo>
                    <a:pt x="628104" y="166973"/>
                  </a:lnTo>
                  <a:lnTo>
                    <a:pt x="647632" y="205900"/>
                  </a:lnTo>
                  <a:lnTo>
                    <a:pt x="662078" y="247500"/>
                  </a:lnTo>
                  <a:lnTo>
                    <a:pt x="671039" y="291370"/>
                  </a:lnTo>
                  <a:lnTo>
                    <a:pt x="674115" y="337108"/>
                  </a:lnTo>
                  <a:lnTo>
                    <a:pt x="671039" y="382849"/>
                  </a:lnTo>
                  <a:lnTo>
                    <a:pt x="662078" y="426720"/>
                  </a:lnTo>
                  <a:lnTo>
                    <a:pt x="647632" y="468318"/>
                  </a:lnTo>
                  <a:lnTo>
                    <a:pt x="628104" y="507242"/>
                  </a:lnTo>
                  <a:lnTo>
                    <a:pt x="603894" y="543091"/>
                  </a:lnTo>
                  <a:lnTo>
                    <a:pt x="575405" y="575463"/>
                  </a:lnTo>
                  <a:lnTo>
                    <a:pt x="543036" y="603957"/>
                  </a:lnTo>
                  <a:lnTo>
                    <a:pt x="507190" y="628171"/>
                  </a:lnTo>
                  <a:lnTo>
                    <a:pt x="468268" y="647702"/>
                  </a:lnTo>
                  <a:lnTo>
                    <a:pt x="426671" y="662151"/>
                  </a:lnTo>
                  <a:lnTo>
                    <a:pt x="382801" y="671115"/>
                  </a:lnTo>
                  <a:lnTo>
                    <a:pt x="337058" y="674192"/>
                  </a:lnTo>
                  <a:lnTo>
                    <a:pt x="291314" y="671115"/>
                  </a:lnTo>
                  <a:lnTo>
                    <a:pt x="247444" y="662151"/>
                  </a:lnTo>
                  <a:lnTo>
                    <a:pt x="205847" y="647702"/>
                  </a:lnTo>
                  <a:lnTo>
                    <a:pt x="166925" y="628171"/>
                  </a:lnTo>
                  <a:lnTo>
                    <a:pt x="131079" y="603957"/>
                  </a:lnTo>
                  <a:lnTo>
                    <a:pt x="98710" y="575463"/>
                  </a:lnTo>
                  <a:lnTo>
                    <a:pt x="70221" y="543091"/>
                  </a:lnTo>
                  <a:lnTo>
                    <a:pt x="46011" y="507242"/>
                  </a:lnTo>
                  <a:lnTo>
                    <a:pt x="26483" y="468318"/>
                  </a:lnTo>
                  <a:lnTo>
                    <a:pt x="12037" y="426720"/>
                  </a:lnTo>
                  <a:lnTo>
                    <a:pt x="3076" y="382849"/>
                  </a:lnTo>
                  <a:lnTo>
                    <a:pt x="0" y="337108"/>
                  </a:lnTo>
                  <a:close/>
                </a:path>
              </a:pathLst>
            </a:custGeom>
            <a:ln w="6349">
              <a:solidFill>
                <a:srgbClr val="AC95A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0268" y="2167127"/>
              <a:ext cx="4112513" cy="1119377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17091" y="2776727"/>
              <a:ext cx="3121914" cy="1119378"/>
            </a:xfrm>
            <a:prstGeom prst="rect">
              <a:avLst/>
            </a:prstGeom>
          </p:spPr>
        </p:pic>
      </p:grp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xfrm>
            <a:off x="922426" y="2292857"/>
            <a:ext cx="33274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9270" marR="5080" indent="-497205">
              <a:lnSpc>
                <a:spcPct val="100000"/>
              </a:lnSpc>
              <a:spcBef>
                <a:spcPts val="95"/>
              </a:spcBef>
            </a:pPr>
            <a:r>
              <a:rPr sz="4000" spc="125" dirty="0">
                <a:solidFill>
                  <a:srgbClr val="001F5F"/>
                </a:solidFill>
              </a:rPr>
              <a:t>Principios</a:t>
            </a:r>
            <a:r>
              <a:rPr sz="4000" spc="-10" dirty="0">
                <a:solidFill>
                  <a:srgbClr val="001F5F"/>
                </a:solidFill>
              </a:rPr>
              <a:t> </a:t>
            </a:r>
            <a:r>
              <a:rPr sz="4000" spc="120" dirty="0">
                <a:solidFill>
                  <a:srgbClr val="001F5F"/>
                </a:solidFill>
              </a:rPr>
              <a:t>De </a:t>
            </a:r>
            <a:r>
              <a:rPr sz="4000" spc="85" dirty="0">
                <a:solidFill>
                  <a:srgbClr val="001F5F"/>
                </a:solidFill>
              </a:rPr>
              <a:t>Auditoría</a:t>
            </a:r>
            <a:endParaRPr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1873" y="1560652"/>
            <a:ext cx="10946765" cy="12236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372995" algn="l"/>
                <a:tab pos="4817745" algn="l"/>
                <a:tab pos="7234555" algn="l"/>
                <a:tab pos="9707880" algn="l"/>
              </a:tabLst>
            </a:pPr>
            <a:r>
              <a:rPr sz="7850" b="1" spc="-440" dirty="0">
                <a:solidFill>
                  <a:srgbClr val="EC782F"/>
                </a:solidFill>
                <a:latin typeface="Trebuchet MS"/>
                <a:cs typeface="Trebuchet MS"/>
              </a:rPr>
              <a:t>01</a:t>
            </a:r>
            <a:r>
              <a:rPr sz="7850" b="1" dirty="0">
                <a:solidFill>
                  <a:srgbClr val="EC782F"/>
                </a:solidFill>
                <a:latin typeface="Trebuchet MS"/>
                <a:cs typeface="Trebuchet MS"/>
              </a:rPr>
              <a:t>	</a:t>
            </a:r>
            <a:r>
              <a:rPr sz="7850" b="1" spc="204" dirty="0">
                <a:solidFill>
                  <a:srgbClr val="43AE00"/>
                </a:solidFill>
                <a:latin typeface="Trebuchet MS"/>
                <a:cs typeface="Trebuchet MS"/>
              </a:rPr>
              <a:t>02</a:t>
            </a:r>
            <a:r>
              <a:rPr sz="7850" b="1" dirty="0">
                <a:solidFill>
                  <a:srgbClr val="43AE00"/>
                </a:solidFill>
                <a:latin typeface="Trebuchet MS"/>
                <a:cs typeface="Trebuchet MS"/>
              </a:rPr>
              <a:t>	</a:t>
            </a:r>
            <a:r>
              <a:rPr sz="7850" b="1" spc="195" dirty="0">
                <a:solidFill>
                  <a:srgbClr val="0049AC"/>
                </a:solidFill>
                <a:latin typeface="Trebuchet MS"/>
                <a:cs typeface="Trebuchet MS"/>
              </a:rPr>
              <a:t>03</a:t>
            </a:r>
            <a:r>
              <a:rPr sz="7850" b="1" dirty="0">
                <a:solidFill>
                  <a:srgbClr val="0049AC"/>
                </a:solidFill>
                <a:latin typeface="Trebuchet MS"/>
                <a:cs typeface="Trebuchet MS"/>
              </a:rPr>
              <a:t>	</a:t>
            </a:r>
            <a:r>
              <a:rPr sz="7850" b="1" spc="425" dirty="0">
                <a:solidFill>
                  <a:srgbClr val="0E0069"/>
                </a:solidFill>
                <a:latin typeface="Trebuchet MS"/>
                <a:cs typeface="Trebuchet MS"/>
              </a:rPr>
              <a:t>04</a:t>
            </a:r>
            <a:r>
              <a:rPr sz="7850" b="1" dirty="0">
                <a:solidFill>
                  <a:srgbClr val="0E0069"/>
                </a:solidFill>
                <a:latin typeface="Trebuchet MS"/>
                <a:cs typeface="Trebuchet MS"/>
              </a:rPr>
              <a:t>	</a:t>
            </a:r>
            <a:r>
              <a:rPr sz="7850" b="1" spc="155" dirty="0">
                <a:solidFill>
                  <a:srgbClr val="535353"/>
                </a:solidFill>
                <a:latin typeface="Trebuchet MS"/>
                <a:cs typeface="Trebuchet MS"/>
              </a:rPr>
              <a:t>05</a:t>
            </a:r>
            <a:endParaRPr sz="785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1204" y="4153280"/>
            <a:ext cx="207276" cy="2073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74465" y="4153280"/>
            <a:ext cx="207263" cy="20739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97753" y="4153280"/>
            <a:ext cx="207263" cy="20739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321167" y="4153280"/>
            <a:ext cx="207263" cy="20739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744454" y="4153280"/>
            <a:ext cx="207264" cy="207391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2558136"/>
            <a:ext cx="12192000" cy="1344295"/>
            <a:chOff x="0" y="2558136"/>
            <a:chExt cx="12192000" cy="1344295"/>
          </a:xfrm>
        </p:grpSpPr>
        <p:sp>
          <p:nvSpPr>
            <p:cNvPr id="9" name="object 9"/>
            <p:cNvSpPr/>
            <p:nvPr/>
          </p:nvSpPr>
          <p:spPr>
            <a:xfrm>
              <a:off x="0" y="2568346"/>
              <a:ext cx="4981575" cy="1334135"/>
            </a:xfrm>
            <a:custGeom>
              <a:avLst/>
              <a:gdLst/>
              <a:ahLst/>
              <a:cxnLst/>
              <a:rect l="l" t="t" r="r" b="b"/>
              <a:pathLst>
                <a:path w="4981575" h="1334135">
                  <a:moveTo>
                    <a:pt x="2413203" y="661581"/>
                  </a:moveTo>
                  <a:lnTo>
                    <a:pt x="1961540" y="0"/>
                  </a:lnTo>
                  <a:lnTo>
                    <a:pt x="0" y="0"/>
                  </a:lnTo>
                  <a:lnTo>
                    <a:pt x="0" y="1323124"/>
                  </a:lnTo>
                  <a:lnTo>
                    <a:pt x="1961540" y="1323124"/>
                  </a:lnTo>
                  <a:lnTo>
                    <a:pt x="2413203" y="661581"/>
                  </a:lnTo>
                  <a:close/>
                </a:path>
                <a:path w="4981575" h="1334135">
                  <a:moveTo>
                    <a:pt x="4981346" y="672033"/>
                  </a:moveTo>
                  <a:lnTo>
                    <a:pt x="4529696" y="10464"/>
                  </a:lnTo>
                  <a:lnTo>
                    <a:pt x="2150427" y="10464"/>
                  </a:lnTo>
                  <a:lnTo>
                    <a:pt x="2594330" y="672033"/>
                  </a:lnTo>
                  <a:lnTo>
                    <a:pt x="2150427" y="1333576"/>
                  </a:lnTo>
                  <a:lnTo>
                    <a:pt x="4529696" y="1333576"/>
                  </a:lnTo>
                  <a:lnTo>
                    <a:pt x="4981346" y="672033"/>
                  </a:lnTo>
                  <a:close/>
                </a:path>
              </a:pathLst>
            </a:custGeom>
            <a:solidFill>
              <a:srgbClr val="43AE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745204" y="2578803"/>
              <a:ext cx="2830830" cy="1323340"/>
            </a:xfrm>
            <a:custGeom>
              <a:avLst/>
              <a:gdLst/>
              <a:ahLst/>
              <a:cxnLst/>
              <a:rect l="l" t="t" r="r" b="b"/>
              <a:pathLst>
                <a:path w="2830829" h="1323339">
                  <a:moveTo>
                    <a:pt x="2379173" y="0"/>
                  </a:moveTo>
                  <a:lnTo>
                    <a:pt x="0" y="0"/>
                  </a:lnTo>
                  <a:lnTo>
                    <a:pt x="443905" y="661567"/>
                  </a:lnTo>
                  <a:lnTo>
                    <a:pt x="0" y="1323116"/>
                  </a:lnTo>
                  <a:lnTo>
                    <a:pt x="2379173" y="1323116"/>
                  </a:lnTo>
                  <a:lnTo>
                    <a:pt x="2830832" y="661567"/>
                  </a:lnTo>
                  <a:lnTo>
                    <a:pt x="2379173" y="0"/>
                  </a:lnTo>
                  <a:close/>
                </a:path>
              </a:pathLst>
            </a:custGeom>
            <a:solidFill>
              <a:srgbClr val="0049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327835" y="2568340"/>
              <a:ext cx="2830830" cy="1323340"/>
            </a:xfrm>
            <a:custGeom>
              <a:avLst/>
              <a:gdLst/>
              <a:ahLst/>
              <a:cxnLst/>
              <a:rect l="l" t="t" r="r" b="b"/>
              <a:pathLst>
                <a:path w="2830829" h="1323339">
                  <a:moveTo>
                    <a:pt x="2379640" y="0"/>
                  </a:moveTo>
                  <a:lnTo>
                    <a:pt x="0" y="0"/>
                  </a:lnTo>
                  <a:lnTo>
                    <a:pt x="443905" y="661576"/>
                  </a:lnTo>
                  <a:lnTo>
                    <a:pt x="0" y="1323118"/>
                  </a:lnTo>
                  <a:lnTo>
                    <a:pt x="2379640" y="1323118"/>
                  </a:lnTo>
                  <a:lnTo>
                    <a:pt x="2830832" y="661577"/>
                  </a:lnTo>
                  <a:lnTo>
                    <a:pt x="2379640" y="0"/>
                  </a:lnTo>
                  <a:close/>
                </a:path>
              </a:pathLst>
            </a:custGeom>
            <a:solidFill>
              <a:srgbClr val="0E00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910185" y="2558136"/>
              <a:ext cx="2282190" cy="1323340"/>
            </a:xfrm>
            <a:custGeom>
              <a:avLst/>
              <a:gdLst/>
              <a:ahLst/>
              <a:cxnLst/>
              <a:rect l="l" t="t" r="r" b="b"/>
              <a:pathLst>
                <a:path w="2282190" h="1323339">
                  <a:moveTo>
                    <a:pt x="2281815" y="0"/>
                  </a:moveTo>
                  <a:lnTo>
                    <a:pt x="172" y="0"/>
                  </a:lnTo>
                  <a:lnTo>
                    <a:pt x="443718" y="661319"/>
                  </a:lnTo>
                  <a:lnTo>
                    <a:pt x="0" y="1322863"/>
                  </a:lnTo>
                  <a:lnTo>
                    <a:pt x="2281815" y="1322863"/>
                  </a:lnTo>
                  <a:lnTo>
                    <a:pt x="2281815" y="0"/>
                  </a:lnTo>
                  <a:close/>
                </a:path>
              </a:pathLst>
            </a:custGeom>
            <a:solidFill>
              <a:srgbClr val="5353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2568340"/>
              <a:ext cx="2413635" cy="1323340"/>
            </a:xfrm>
            <a:custGeom>
              <a:avLst/>
              <a:gdLst/>
              <a:ahLst/>
              <a:cxnLst/>
              <a:rect l="l" t="t" r="r" b="b"/>
              <a:pathLst>
                <a:path w="2413635" h="1323339">
                  <a:moveTo>
                    <a:pt x="1961546" y="0"/>
                  </a:moveTo>
                  <a:lnTo>
                    <a:pt x="0" y="0"/>
                  </a:lnTo>
                  <a:lnTo>
                    <a:pt x="0" y="1323118"/>
                  </a:lnTo>
                  <a:lnTo>
                    <a:pt x="1961546" y="1323118"/>
                  </a:lnTo>
                  <a:lnTo>
                    <a:pt x="2413205" y="661577"/>
                  </a:lnTo>
                  <a:lnTo>
                    <a:pt x="1961546" y="0"/>
                  </a:lnTo>
                  <a:close/>
                </a:path>
              </a:pathLst>
            </a:custGeom>
            <a:solidFill>
              <a:srgbClr val="EC78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850179" y="3074022"/>
              <a:ext cx="2925445" cy="340995"/>
            </a:xfrm>
            <a:custGeom>
              <a:avLst/>
              <a:gdLst/>
              <a:ahLst/>
              <a:cxnLst/>
              <a:rect l="l" t="t" r="r" b="b"/>
              <a:pathLst>
                <a:path w="2925445" h="340995">
                  <a:moveTo>
                    <a:pt x="326974" y="51346"/>
                  </a:moveTo>
                  <a:lnTo>
                    <a:pt x="323100" y="31369"/>
                  </a:lnTo>
                  <a:lnTo>
                    <a:pt x="312547" y="15049"/>
                  </a:lnTo>
                  <a:lnTo>
                    <a:pt x="296887" y="4038"/>
                  </a:lnTo>
                  <a:lnTo>
                    <a:pt x="277710" y="0"/>
                  </a:lnTo>
                  <a:lnTo>
                    <a:pt x="49276" y="0"/>
                  </a:lnTo>
                  <a:lnTo>
                    <a:pt x="30099" y="4038"/>
                  </a:lnTo>
                  <a:lnTo>
                    <a:pt x="14439" y="15049"/>
                  </a:lnTo>
                  <a:lnTo>
                    <a:pt x="3873" y="31369"/>
                  </a:lnTo>
                  <a:lnTo>
                    <a:pt x="0" y="51346"/>
                  </a:lnTo>
                  <a:lnTo>
                    <a:pt x="0" y="161048"/>
                  </a:lnTo>
                  <a:lnTo>
                    <a:pt x="3873" y="181038"/>
                  </a:lnTo>
                  <a:lnTo>
                    <a:pt x="14439" y="197358"/>
                  </a:lnTo>
                  <a:lnTo>
                    <a:pt x="30099" y="208368"/>
                  </a:lnTo>
                  <a:lnTo>
                    <a:pt x="49276" y="212407"/>
                  </a:lnTo>
                  <a:lnTo>
                    <a:pt x="86969" y="212407"/>
                  </a:lnTo>
                  <a:lnTo>
                    <a:pt x="86969" y="276364"/>
                  </a:lnTo>
                  <a:lnTo>
                    <a:pt x="91579" y="278726"/>
                  </a:lnTo>
                  <a:lnTo>
                    <a:pt x="147853" y="212407"/>
                  </a:lnTo>
                  <a:lnTo>
                    <a:pt x="201206" y="212407"/>
                  </a:lnTo>
                  <a:lnTo>
                    <a:pt x="200050" y="206019"/>
                  </a:lnTo>
                  <a:lnTo>
                    <a:pt x="200050" y="202653"/>
                  </a:lnTo>
                  <a:lnTo>
                    <a:pt x="200050" y="113982"/>
                  </a:lnTo>
                  <a:lnTo>
                    <a:pt x="203187" y="97828"/>
                  </a:lnTo>
                  <a:lnTo>
                    <a:pt x="211721" y="84645"/>
                  </a:lnTo>
                  <a:lnTo>
                    <a:pt x="224370" y="75742"/>
                  </a:lnTo>
                  <a:lnTo>
                    <a:pt x="239864" y="72491"/>
                  </a:lnTo>
                  <a:lnTo>
                    <a:pt x="326974" y="72491"/>
                  </a:lnTo>
                  <a:lnTo>
                    <a:pt x="326974" y="51346"/>
                  </a:lnTo>
                  <a:close/>
                </a:path>
                <a:path w="2925445" h="340995">
                  <a:moveTo>
                    <a:pt x="492836" y="128612"/>
                  </a:moveTo>
                  <a:lnTo>
                    <a:pt x="490004" y="114033"/>
                  </a:lnTo>
                  <a:lnTo>
                    <a:pt x="482295" y="102133"/>
                  </a:lnTo>
                  <a:lnTo>
                    <a:pt x="470877" y="94107"/>
                  </a:lnTo>
                  <a:lnTo>
                    <a:pt x="456895" y="91160"/>
                  </a:lnTo>
                  <a:lnTo>
                    <a:pt x="258572" y="91160"/>
                  </a:lnTo>
                  <a:lnTo>
                    <a:pt x="244589" y="94107"/>
                  </a:lnTo>
                  <a:lnTo>
                    <a:pt x="233172" y="102133"/>
                  </a:lnTo>
                  <a:lnTo>
                    <a:pt x="225475" y="114033"/>
                  </a:lnTo>
                  <a:lnTo>
                    <a:pt x="222656" y="128612"/>
                  </a:lnTo>
                  <a:lnTo>
                    <a:pt x="222656" y="227584"/>
                  </a:lnTo>
                  <a:lnTo>
                    <a:pt x="225475" y="242150"/>
                  </a:lnTo>
                  <a:lnTo>
                    <a:pt x="233172" y="254050"/>
                  </a:lnTo>
                  <a:lnTo>
                    <a:pt x="244589" y="262064"/>
                  </a:lnTo>
                  <a:lnTo>
                    <a:pt x="258572" y="265010"/>
                  </a:lnTo>
                  <a:lnTo>
                    <a:pt x="353250" y="265010"/>
                  </a:lnTo>
                  <a:lnTo>
                    <a:pt x="394271" y="313372"/>
                  </a:lnTo>
                  <a:lnTo>
                    <a:pt x="397637" y="311645"/>
                  </a:lnTo>
                  <a:lnTo>
                    <a:pt x="397637" y="265010"/>
                  </a:lnTo>
                  <a:lnTo>
                    <a:pt x="456895" y="265010"/>
                  </a:lnTo>
                  <a:lnTo>
                    <a:pt x="470877" y="262064"/>
                  </a:lnTo>
                  <a:lnTo>
                    <a:pt x="482295" y="254050"/>
                  </a:lnTo>
                  <a:lnTo>
                    <a:pt x="490004" y="242150"/>
                  </a:lnTo>
                  <a:lnTo>
                    <a:pt x="492836" y="227584"/>
                  </a:lnTo>
                  <a:lnTo>
                    <a:pt x="492836" y="128612"/>
                  </a:lnTo>
                  <a:close/>
                </a:path>
                <a:path w="2925445" h="340995">
                  <a:moveTo>
                    <a:pt x="2925356" y="142316"/>
                  </a:moveTo>
                  <a:lnTo>
                    <a:pt x="2922778" y="140601"/>
                  </a:lnTo>
                  <a:lnTo>
                    <a:pt x="2874695" y="140601"/>
                  </a:lnTo>
                  <a:lnTo>
                    <a:pt x="2872244" y="132295"/>
                  </a:lnTo>
                  <a:lnTo>
                    <a:pt x="2869234" y="124206"/>
                  </a:lnTo>
                  <a:lnTo>
                    <a:pt x="2865691" y="116382"/>
                  </a:lnTo>
                  <a:lnTo>
                    <a:pt x="2861627" y="108877"/>
                  </a:lnTo>
                  <a:lnTo>
                    <a:pt x="2863354" y="107162"/>
                  </a:lnTo>
                  <a:lnTo>
                    <a:pt x="2895650" y="74866"/>
                  </a:lnTo>
                  <a:lnTo>
                    <a:pt x="2896222" y="71843"/>
                  </a:lnTo>
                  <a:lnTo>
                    <a:pt x="2894647" y="70408"/>
                  </a:lnTo>
                  <a:lnTo>
                    <a:pt x="2889643" y="65392"/>
                  </a:lnTo>
                  <a:lnTo>
                    <a:pt x="2856750" y="32372"/>
                  </a:lnTo>
                  <a:lnTo>
                    <a:pt x="2855163" y="30937"/>
                  </a:lnTo>
                  <a:lnTo>
                    <a:pt x="2852153" y="31521"/>
                  </a:lnTo>
                  <a:lnTo>
                    <a:pt x="2819857" y="63677"/>
                  </a:lnTo>
                  <a:lnTo>
                    <a:pt x="2819857" y="171310"/>
                  </a:lnTo>
                  <a:lnTo>
                    <a:pt x="2818549" y="184277"/>
                  </a:lnTo>
                  <a:lnTo>
                    <a:pt x="2791549" y="224510"/>
                  </a:lnTo>
                  <a:lnTo>
                    <a:pt x="2755696" y="235470"/>
                  </a:lnTo>
                  <a:lnTo>
                    <a:pt x="2742793" y="234175"/>
                  </a:lnTo>
                  <a:lnTo>
                    <a:pt x="2702483" y="207175"/>
                  </a:lnTo>
                  <a:lnTo>
                    <a:pt x="2691523" y="171310"/>
                  </a:lnTo>
                  <a:lnTo>
                    <a:pt x="2692831" y="158419"/>
                  </a:lnTo>
                  <a:lnTo>
                    <a:pt x="2719844" y="118110"/>
                  </a:lnTo>
                  <a:lnTo>
                    <a:pt x="2755696" y="107162"/>
                  </a:lnTo>
                  <a:lnTo>
                    <a:pt x="2768600" y="108458"/>
                  </a:lnTo>
                  <a:lnTo>
                    <a:pt x="2808897" y="135470"/>
                  </a:lnTo>
                  <a:lnTo>
                    <a:pt x="2819857" y="171310"/>
                  </a:lnTo>
                  <a:lnTo>
                    <a:pt x="2819857" y="63677"/>
                  </a:lnTo>
                  <a:lnTo>
                    <a:pt x="2818130" y="65392"/>
                  </a:lnTo>
                  <a:lnTo>
                    <a:pt x="2810649" y="61328"/>
                  </a:lnTo>
                  <a:lnTo>
                    <a:pt x="2802864" y="57785"/>
                  </a:lnTo>
                  <a:lnTo>
                    <a:pt x="2794774" y="54775"/>
                  </a:lnTo>
                  <a:lnTo>
                    <a:pt x="2786405" y="52324"/>
                  </a:lnTo>
                  <a:lnTo>
                    <a:pt x="2786405" y="4241"/>
                  </a:lnTo>
                  <a:lnTo>
                    <a:pt x="2784691" y="1663"/>
                  </a:lnTo>
                  <a:lnTo>
                    <a:pt x="2726702" y="1663"/>
                  </a:lnTo>
                  <a:lnTo>
                    <a:pt x="2724975" y="4241"/>
                  </a:lnTo>
                  <a:lnTo>
                    <a:pt x="2724975" y="52324"/>
                  </a:lnTo>
                  <a:lnTo>
                    <a:pt x="2716606" y="54775"/>
                  </a:lnTo>
                  <a:lnTo>
                    <a:pt x="2708516" y="57785"/>
                  </a:lnTo>
                  <a:lnTo>
                    <a:pt x="2700731" y="61328"/>
                  </a:lnTo>
                  <a:lnTo>
                    <a:pt x="2693251" y="65392"/>
                  </a:lnTo>
                  <a:lnTo>
                    <a:pt x="2661526" y="33667"/>
                  </a:lnTo>
                  <a:lnTo>
                    <a:pt x="2659227" y="31521"/>
                  </a:lnTo>
                  <a:lnTo>
                    <a:pt x="2656205" y="30937"/>
                  </a:lnTo>
                  <a:lnTo>
                    <a:pt x="2616733" y="70408"/>
                  </a:lnTo>
                  <a:lnTo>
                    <a:pt x="2615158" y="71843"/>
                  </a:lnTo>
                  <a:lnTo>
                    <a:pt x="2615730" y="74866"/>
                  </a:lnTo>
                  <a:lnTo>
                    <a:pt x="2649753" y="108877"/>
                  </a:lnTo>
                  <a:lnTo>
                    <a:pt x="2645689" y="116382"/>
                  </a:lnTo>
                  <a:lnTo>
                    <a:pt x="2642146" y="124206"/>
                  </a:lnTo>
                  <a:lnTo>
                    <a:pt x="2639136" y="132295"/>
                  </a:lnTo>
                  <a:lnTo>
                    <a:pt x="2636685" y="140601"/>
                  </a:lnTo>
                  <a:lnTo>
                    <a:pt x="2588603" y="140601"/>
                  </a:lnTo>
                  <a:lnTo>
                    <a:pt x="2586012" y="142316"/>
                  </a:lnTo>
                  <a:lnTo>
                    <a:pt x="2586012" y="200304"/>
                  </a:lnTo>
                  <a:lnTo>
                    <a:pt x="2588603" y="202031"/>
                  </a:lnTo>
                  <a:lnTo>
                    <a:pt x="2636685" y="202031"/>
                  </a:lnTo>
                  <a:lnTo>
                    <a:pt x="2639136" y="210400"/>
                  </a:lnTo>
                  <a:lnTo>
                    <a:pt x="2642146" y="218478"/>
                  </a:lnTo>
                  <a:lnTo>
                    <a:pt x="2645689" y="226275"/>
                  </a:lnTo>
                  <a:lnTo>
                    <a:pt x="2649753" y="233756"/>
                  </a:lnTo>
                  <a:lnTo>
                    <a:pt x="2618028" y="265620"/>
                  </a:lnTo>
                  <a:lnTo>
                    <a:pt x="2615730" y="267766"/>
                  </a:lnTo>
                  <a:lnTo>
                    <a:pt x="2615158" y="270776"/>
                  </a:lnTo>
                  <a:lnTo>
                    <a:pt x="2654770" y="310248"/>
                  </a:lnTo>
                  <a:lnTo>
                    <a:pt x="2656217" y="311835"/>
                  </a:lnTo>
                  <a:lnTo>
                    <a:pt x="2659227" y="311251"/>
                  </a:lnTo>
                  <a:lnTo>
                    <a:pt x="2693251" y="277241"/>
                  </a:lnTo>
                  <a:lnTo>
                    <a:pt x="2700731" y="281305"/>
                  </a:lnTo>
                  <a:lnTo>
                    <a:pt x="2708516" y="284861"/>
                  </a:lnTo>
                  <a:lnTo>
                    <a:pt x="2716606" y="287921"/>
                  </a:lnTo>
                  <a:lnTo>
                    <a:pt x="2724975" y="290449"/>
                  </a:lnTo>
                  <a:lnTo>
                    <a:pt x="2724975" y="338378"/>
                  </a:lnTo>
                  <a:lnTo>
                    <a:pt x="2726702" y="340969"/>
                  </a:lnTo>
                  <a:lnTo>
                    <a:pt x="2784691" y="340969"/>
                  </a:lnTo>
                  <a:lnTo>
                    <a:pt x="2786405" y="338378"/>
                  </a:lnTo>
                  <a:lnTo>
                    <a:pt x="2786405" y="290449"/>
                  </a:lnTo>
                  <a:lnTo>
                    <a:pt x="2794774" y="287921"/>
                  </a:lnTo>
                  <a:lnTo>
                    <a:pt x="2802864" y="284861"/>
                  </a:lnTo>
                  <a:lnTo>
                    <a:pt x="2810649" y="281305"/>
                  </a:lnTo>
                  <a:lnTo>
                    <a:pt x="2818130" y="277241"/>
                  </a:lnTo>
                  <a:lnTo>
                    <a:pt x="2850007" y="308965"/>
                  </a:lnTo>
                  <a:lnTo>
                    <a:pt x="2852153" y="311251"/>
                  </a:lnTo>
                  <a:lnTo>
                    <a:pt x="2855163" y="311835"/>
                  </a:lnTo>
                  <a:lnTo>
                    <a:pt x="2889758" y="277241"/>
                  </a:lnTo>
                  <a:lnTo>
                    <a:pt x="2896222" y="270776"/>
                  </a:lnTo>
                  <a:lnTo>
                    <a:pt x="2895650" y="267766"/>
                  </a:lnTo>
                  <a:lnTo>
                    <a:pt x="2893352" y="265620"/>
                  </a:lnTo>
                  <a:lnTo>
                    <a:pt x="2863342" y="235470"/>
                  </a:lnTo>
                  <a:lnTo>
                    <a:pt x="2861627" y="233756"/>
                  </a:lnTo>
                  <a:lnTo>
                    <a:pt x="2865691" y="226275"/>
                  </a:lnTo>
                  <a:lnTo>
                    <a:pt x="2869234" y="218478"/>
                  </a:lnTo>
                  <a:lnTo>
                    <a:pt x="2872244" y="210400"/>
                  </a:lnTo>
                  <a:lnTo>
                    <a:pt x="2874695" y="202031"/>
                  </a:lnTo>
                  <a:lnTo>
                    <a:pt x="2922778" y="202031"/>
                  </a:lnTo>
                  <a:lnTo>
                    <a:pt x="2925356" y="200304"/>
                  </a:lnTo>
                  <a:lnTo>
                    <a:pt x="2925356" y="142316"/>
                  </a:lnTo>
                  <a:close/>
                </a:path>
              </a:pathLst>
            </a:custGeom>
            <a:solidFill>
              <a:srgbClr val="FFF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41527" y="3044532"/>
              <a:ext cx="235124" cy="23510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33500" y="2995802"/>
              <a:ext cx="435609" cy="433705"/>
            </a:xfrm>
            <a:custGeom>
              <a:avLst/>
              <a:gdLst/>
              <a:ahLst/>
              <a:cxnLst/>
              <a:rect l="l" t="t" r="r" b="b"/>
              <a:pathLst>
                <a:path w="435609" h="433704">
                  <a:moveTo>
                    <a:pt x="429590" y="0"/>
                  </a:moveTo>
                  <a:lnTo>
                    <a:pt x="88950" y="0"/>
                  </a:lnTo>
                  <a:lnTo>
                    <a:pt x="64260" y="4952"/>
                  </a:lnTo>
                  <a:lnTo>
                    <a:pt x="44178" y="18478"/>
                  </a:lnTo>
                  <a:lnTo>
                    <a:pt x="30681" y="38576"/>
                  </a:lnTo>
                  <a:lnTo>
                    <a:pt x="25742" y="63246"/>
                  </a:lnTo>
                  <a:lnTo>
                    <a:pt x="27408" y="77033"/>
                  </a:lnTo>
                  <a:lnTo>
                    <a:pt x="32035" y="89915"/>
                  </a:lnTo>
                  <a:lnTo>
                    <a:pt x="39073" y="101465"/>
                  </a:lnTo>
                  <a:lnTo>
                    <a:pt x="47967" y="111251"/>
                  </a:lnTo>
                  <a:lnTo>
                    <a:pt x="28621" y="125354"/>
                  </a:lnTo>
                  <a:lnTo>
                    <a:pt x="13449" y="144065"/>
                  </a:lnTo>
                  <a:lnTo>
                    <a:pt x="3544" y="166276"/>
                  </a:lnTo>
                  <a:lnTo>
                    <a:pt x="0" y="190881"/>
                  </a:lnTo>
                  <a:lnTo>
                    <a:pt x="0" y="268097"/>
                  </a:lnTo>
                  <a:lnTo>
                    <a:pt x="1700" y="279862"/>
                  </a:lnTo>
                  <a:lnTo>
                    <a:pt x="6580" y="290210"/>
                  </a:lnTo>
                  <a:lnTo>
                    <a:pt x="14310" y="298582"/>
                  </a:lnTo>
                  <a:lnTo>
                    <a:pt x="24561" y="304419"/>
                  </a:lnTo>
                  <a:lnTo>
                    <a:pt x="24561" y="395732"/>
                  </a:lnTo>
                  <a:lnTo>
                    <a:pt x="27616" y="409944"/>
                  </a:lnTo>
                  <a:lnTo>
                    <a:pt x="35829" y="421894"/>
                  </a:lnTo>
                  <a:lnTo>
                    <a:pt x="47771" y="430129"/>
                  </a:lnTo>
                  <a:lnTo>
                    <a:pt x="62014" y="433197"/>
                  </a:lnTo>
                  <a:lnTo>
                    <a:pt x="113512" y="433197"/>
                  </a:lnTo>
                  <a:lnTo>
                    <a:pt x="128448" y="430129"/>
                  </a:lnTo>
                  <a:lnTo>
                    <a:pt x="140739" y="421894"/>
                  </a:lnTo>
                  <a:lnTo>
                    <a:pt x="148447" y="410845"/>
                  </a:lnTo>
                  <a:lnTo>
                    <a:pt x="54990" y="410845"/>
                  </a:lnTo>
                  <a:lnTo>
                    <a:pt x="49149" y="405130"/>
                  </a:lnTo>
                  <a:lnTo>
                    <a:pt x="49149" y="288036"/>
                  </a:lnTo>
                  <a:lnTo>
                    <a:pt x="43281" y="282194"/>
                  </a:lnTo>
                  <a:lnTo>
                    <a:pt x="29235" y="282194"/>
                  </a:lnTo>
                  <a:lnTo>
                    <a:pt x="23406" y="276351"/>
                  </a:lnTo>
                  <a:lnTo>
                    <a:pt x="23406" y="192024"/>
                  </a:lnTo>
                  <a:lnTo>
                    <a:pt x="27154" y="169622"/>
                  </a:lnTo>
                  <a:lnTo>
                    <a:pt x="37595" y="150733"/>
                  </a:lnTo>
                  <a:lnTo>
                    <a:pt x="53517" y="136677"/>
                  </a:lnTo>
                  <a:lnTo>
                    <a:pt x="73710" y="128777"/>
                  </a:lnTo>
                  <a:lnTo>
                    <a:pt x="151604" y="128777"/>
                  </a:lnTo>
                  <a:lnTo>
                    <a:pt x="149762" y="126497"/>
                  </a:lnTo>
                  <a:lnTo>
                    <a:pt x="129933" y="112395"/>
                  </a:lnTo>
                  <a:lnTo>
                    <a:pt x="138357" y="103124"/>
                  </a:lnTo>
                  <a:lnTo>
                    <a:pt x="88950" y="103124"/>
                  </a:lnTo>
                  <a:lnTo>
                    <a:pt x="74023" y="100036"/>
                  </a:lnTo>
                  <a:lnTo>
                    <a:pt x="61726" y="91662"/>
                  </a:lnTo>
                  <a:lnTo>
                    <a:pt x="53380" y="79335"/>
                  </a:lnTo>
                  <a:lnTo>
                    <a:pt x="50304" y="64388"/>
                  </a:lnTo>
                  <a:lnTo>
                    <a:pt x="53380" y="50176"/>
                  </a:lnTo>
                  <a:lnTo>
                    <a:pt x="61726" y="38226"/>
                  </a:lnTo>
                  <a:lnTo>
                    <a:pt x="74023" y="29991"/>
                  </a:lnTo>
                  <a:lnTo>
                    <a:pt x="88950" y="26924"/>
                  </a:lnTo>
                  <a:lnTo>
                    <a:pt x="409663" y="26924"/>
                  </a:lnTo>
                  <a:lnTo>
                    <a:pt x="409663" y="24637"/>
                  </a:lnTo>
                  <a:lnTo>
                    <a:pt x="429590" y="24637"/>
                  </a:lnTo>
                  <a:lnTo>
                    <a:pt x="435419" y="18796"/>
                  </a:lnTo>
                  <a:lnTo>
                    <a:pt x="435419" y="5969"/>
                  </a:lnTo>
                  <a:lnTo>
                    <a:pt x="429590" y="0"/>
                  </a:lnTo>
                  <a:close/>
                </a:path>
                <a:path w="435609" h="433704">
                  <a:moveTo>
                    <a:pt x="151604" y="128777"/>
                  </a:moveTo>
                  <a:lnTo>
                    <a:pt x="100647" y="128777"/>
                  </a:lnTo>
                  <a:lnTo>
                    <a:pt x="121049" y="136677"/>
                  </a:lnTo>
                  <a:lnTo>
                    <a:pt x="137379" y="150733"/>
                  </a:lnTo>
                  <a:lnTo>
                    <a:pt x="148217" y="169622"/>
                  </a:lnTo>
                  <a:lnTo>
                    <a:pt x="152146" y="192024"/>
                  </a:lnTo>
                  <a:lnTo>
                    <a:pt x="152217" y="269668"/>
                  </a:lnTo>
                  <a:lnTo>
                    <a:pt x="153339" y="276351"/>
                  </a:lnTo>
                  <a:lnTo>
                    <a:pt x="147472" y="282194"/>
                  </a:lnTo>
                  <a:lnTo>
                    <a:pt x="132270" y="282194"/>
                  </a:lnTo>
                  <a:lnTo>
                    <a:pt x="126403" y="288036"/>
                  </a:lnTo>
                  <a:lnTo>
                    <a:pt x="126403" y="405130"/>
                  </a:lnTo>
                  <a:lnTo>
                    <a:pt x="120561" y="410845"/>
                  </a:lnTo>
                  <a:lnTo>
                    <a:pt x="148447" y="410845"/>
                  </a:lnTo>
                  <a:lnTo>
                    <a:pt x="149075" y="409944"/>
                  </a:lnTo>
                  <a:lnTo>
                    <a:pt x="152146" y="395732"/>
                  </a:lnTo>
                  <a:lnTo>
                    <a:pt x="152146" y="304419"/>
                  </a:lnTo>
                  <a:lnTo>
                    <a:pt x="159094" y="300426"/>
                  </a:lnTo>
                  <a:lnTo>
                    <a:pt x="165606" y="295338"/>
                  </a:lnTo>
                  <a:lnTo>
                    <a:pt x="171239" y="288917"/>
                  </a:lnTo>
                  <a:lnTo>
                    <a:pt x="175552" y="280924"/>
                  </a:lnTo>
                  <a:lnTo>
                    <a:pt x="371068" y="280924"/>
                  </a:lnTo>
                  <a:lnTo>
                    <a:pt x="385987" y="277874"/>
                  </a:lnTo>
                  <a:lnTo>
                    <a:pt x="398267" y="269668"/>
                  </a:lnTo>
                  <a:lnTo>
                    <a:pt x="406596" y="257724"/>
                  </a:lnTo>
                  <a:lnTo>
                    <a:pt x="406632" y="257556"/>
                  </a:lnTo>
                  <a:lnTo>
                    <a:pt x="177901" y="257556"/>
                  </a:lnTo>
                  <a:lnTo>
                    <a:pt x="177901" y="192024"/>
                  </a:lnTo>
                  <a:lnTo>
                    <a:pt x="174517" y="167419"/>
                  </a:lnTo>
                  <a:lnTo>
                    <a:pt x="164880" y="145208"/>
                  </a:lnTo>
                  <a:lnTo>
                    <a:pt x="151604" y="128777"/>
                  </a:lnTo>
                  <a:close/>
                </a:path>
                <a:path w="435609" h="433704">
                  <a:moveTo>
                    <a:pt x="409663" y="26924"/>
                  </a:moveTo>
                  <a:lnTo>
                    <a:pt x="382765" y="26924"/>
                  </a:lnTo>
                  <a:lnTo>
                    <a:pt x="382765" y="244729"/>
                  </a:lnTo>
                  <a:lnTo>
                    <a:pt x="383921" y="244729"/>
                  </a:lnTo>
                  <a:lnTo>
                    <a:pt x="383921" y="251713"/>
                  </a:lnTo>
                  <a:lnTo>
                    <a:pt x="378091" y="257556"/>
                  </a:lnTo>
                  <a:lnTo>
                    <a:pt x="406632" y="257556"/>
                  </a:lnTo>
                  <a:lnTo>
                    <a:pt x="409663" y="243459"/>
                  </a:lnTo>
                  <a:lnTo>
                    <a:pt x="409663" y="26924"/>
                  </a:lnTo>
                  <a:close/>
                </a:path>
                <a:path w="435609" h="433704">
                  <a:moveTo>
                    <a:pt x="100647" y="128777"/>
                  </a:moveTo>
                  <a:lnTo>
                    <a:pt x="73710" y="128777"/>
                  </a:lnTo>
                  <a:lnTo>
                    <a:pt x="73710" y="223647"/>
                  </a:lnTo>
                  <a:lnTo>
                    <a:pt x="79578" y="229488"/>
                  </a:lnTo>
                  <a:lnTo>
                    <a:pt x="94780" y="229488"/>
                  </a:lnTo>
                  <a:lnTo>
                    <a:pt x="100647" y="223647"/>
                  </a:lnTo>
                  <a:lnTo>
                    <a:pt x="100647" y="128777"/>
                  </a:lnTo>
                  <a:close/>
                </a:path>
                <a:path w="435609" h="433704">
                  <a:moveTo>
                    <a:pt x="138099" y="26924"/>
                  </a:moveTo>
                  <a:lnTo>
                    <a:pt x="88950" y="26924"/>
                  </a:lnTo>
                  <a:lnTo>
                    <a:pt x="103187" y="29991"/>
                  </a:lnTo>
                  <a:lnTo>
                    <a:pt x="115130" y="38226"/>
                  </a:lnTo>
                  <a:lnTo>
                    <a:pt x="123346" y="50176"/>
                  </a:lnTo>
                  <a:lnTo>
                    <a:pt x="126403" y="64388"/>
                  </a:lnTo>
                  <a:lnTo>
                    <a:pt x="123346" y="79335"/>
                  </a:lnTo>
                  <a:lnTo>
                    <a:pt x="115130" y="91662"/>
                  </a:lnTo>
                  <a:lnTo>
                    <a:pt x="103187" y="100036"/>
                  </a:lnTo>
                  <a:lnTo>
                    <a:pt x="88950" y="103124"/>
                  </a:lnTo>
                  <a:lnTo>
                    <a:pt x="138357" y="103124"/>
                  </a:lnTo>
                  <a:lnTo>
                    <a:pt x="138826" y="102608"/>
                  </a:lnTo>
                  <a:lnTo>
                    <a:pt x="145859" y="91059"/>
                  </a:lnTo>
                  <a:lnTo>
                    <a:pt x="150482" y="78176"/>
                  </a:lnTo>
                  <a:lnTo>
                    <a:pt x="152146" y="64388"/>
                  </a:lnTo>
                  <a:lnTo>
                    <a:pt x="151269" y="53963"/>
                  </a:lnTo>
                  <a:lnTo>
                    <a:pt x="148637" y="43942"/>
                  </a:lnTo>
                  <a:lnTo>
                    <a:pt x="144248" y="34778"/>
                  </a:lnTo>
                  <a:lnTo>
                    <a:pt x="138099" y="26924"/>
                  </a:lnTo>
                  <a:close/>
                </a:path>
              </a:pathLst>
            </a:custGeom>
            <a:solidFill>
              <a:srgbClr val="FFF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9482" y="3047364"/>
              <a:ext cx="152196" cy="15214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401441" y="2963671"/>
              <a:ext cx="517525" cy="497840"/>
            </a:xfrm>
            <a:custGeom>
              <a:avLst/>
              <a:gdLst/>
              <a:ahLst/>
              <a:cxnLst/>
              <a:rect l="l" t="t" r="r" b="b"/>
              <a:pathLst>
                <a:path w="517525" h="497839">
                  <a:moveTo>
                    <a:pt x="329057" y="409955"/>
                  </a:moveTo>
                  <a:lnTo>
                    <a:pt x="6985" y="409955"/>
                  </a:lnTo>
                  <a:lnTo>
                    <a:pt x="0" y="416560"/>
                  </a:lnTo>
                  <a:lnTo>
                    <a:pt x="0" y="455040"/>
                  </a:lnTo>
                  <a:lnTo>
                    <a:pt x="3599" y="472330"/>
                  </a:lnTo>
                  <a:lnTo>
                    <a:pt x="13271" y="485727"/>
                  </a:lnTo>
                  <a:lnTo>
                    <a:pt x="27324" y="494385"/>
                  </a:lnTo>
                  <a:lnTo>
                    <a:pt x="44069" y="497458"/>
                  </a:lnTo>
                  <a:lnTo>
                    <a:pt x="349631" y="497458"/>
                  </a:lnTo>
                  <a:lnTo>
                    <a:pt x="366964" y="494010"/>
                  </a:lnTo>
                  <a:lnTo>
                    <a:pt x="380952" y="484727"/>
                  </a:lnTo>
                  <a:lnTo>
                    <a:pt x="390296" y="471205"/>
                  </a:lnTo>
                  <a:lnTo>
                    <a:pt x="390625" y="469645"/>
                  </a:lnTo>
                  <a:lnTo>
                    <a:pt x="342773" y="469645"/>
                  </a:lnTo>
                  <a:lnTo>
                    <a:pt x="341454" y="468375"/>
                  </a:lnTo>
                  <a:lnTo>
                    <a:pt x="38608" y="468375"/>
                  </a:lnTo>
                  <a:lnTo>
                    <a:pt x="30353" y="461772"/>
                  </a:lnTo>
                  <a:lnTo>
                    <a:pt x="30353" y="437895"/>
                  </a:lnTo>
                  <a:lnTo>
                    <a:pt x="335914" y="437895"/>
                  </a:lnTo>
                  <a:lnTo>
                    <a:pt x="335914" y="416560"/>
                  </a:lnTo>
                  <a:lnTo>
                    <a:pt x="329057" y="409955"/>
                  </a:lnTo>
                  <a:close/>
                </a:path>
                <a:path w="517525" h="497839">
                  <a:moveTo>
                    <a:pt x="330763" y="315722"/>
                  </a:moveTo>
                  <a:lnTo>
                    <a:pt x="287782" y="315722"/>
                  </a:lnTo>
                  <a:lnTo>
                    <a:pt x="313817" y="340994"/>
                  </a:lnTo>
                  <a:lnTo>
                    <a:pt x="280797" y="347599"/>
                  </a:lnTo>
                  <a:lnTo>
                    <a:pt x="364871" y="347599"/>
                  </a:lnTo>
                  <a:lnTo>
                    <a:pt x="364871" y="455040"/>
                  </a:lnTo>
                  <a:lnTo>
                    <a:pt x="366141" y="455040"/>
                  </a:lnTo>
                  <a:lnTo>
                    <a:pt x="366141" y="463041"/>
                  </a:lnTo>
                  <a:lnTo>
                    <a:pt x="359283" y="469645"/>
                  </a:lnTo>
                  <a:lnTo>
                    <a:pt x="390625" y="469645"/>
                  </a:lnTo>
                  <a:lnTo>
                    <a:pt x="393700" y="455040"/>
                  </a:lnTo>
                  <a:lnTo>
                    <a:pt x="393700" y="327660"/>
                  </a:lnTo>
                  <a:lnTo>
                    <a:pt x="342773" y="327660"/>
                  </a:lnTo>
                  <a:lnTo>
                    <a:pt x="330763" y="315722"/>
                  </a:lnTo>
                  <a:close/>
                </a:path>
                <a:path w="517525" h="497839">
                  <a:moveTo>
                    <a:pt x="335914" y="437895"/>
                  </a:moveTo>
                  <a:lnTo>
                    <a:pt x="305562" y="437895"/>
                  </a:lnTo>
                  <a:lnTo>
                    <a:pt x="305562" y="457707"/>
                  </a:lnTo>
                  <a:lnTo>
                    <a:pt x="308356" y="463041"/>
                  </a:lnTo>
                  <a:lnTo>
                    <a:pt x="309753" y="468375"/>
                  </a:lnTo>
                  <a:lnTo>
                    <a:pt x="341454" y="468375"/>
                  </a:lnTo>
                  <a:lnTo>
                    <a:pt x="335914" y="463041"/>
                  </a:lnTo>
                  <a:lnTo>
                    <a:pt x="335914" y="437895"/>
                  </a:lnTo>
                  <a:close/>
                </a:path>
                <a:path w="517525" h="497839">
                  <a:moveTo>
                    <a:pt x="294639" y="0"/>
                  </a:moveTo>
                  <a:lnTo>
                    <a:pt x="38608" y="0"/>
                  </a:lnTo>
                  <a:lnTo>
                    <a:pt x="30353" y="6603"/>
                  </a:lnTo>
                  <a:lnTo>
                    <a:pt x="30353" y="409955"/>
                  </a:lnTo>
                  <a:lnTo>
                    <a:pt x="60579" y="409955"/>
                  </a:lnTo>
                  <a:lnTo>
                    <a:pt x="60579" y="27812"/>
                  </a:lnTo>
                  <a:lnTo>
                    <a:pt x="324135" y="27812"/>
                  </a:lnTo>
                  <a:lnTo>
                    <a:pt x="301498" y="5333"/>
                  </a:lnTo>
                  <a:lnTo>
                    <a:pt x="297307" y="2666"/>
                  </a:lnTo>
                  <a:lnTo>
                    <a:pt x="294639" y="0"/>
                  </a:lnTo>
                  <a:close/>
                </a:path>
                <a:path w="517525" h="497839">
                  <a:moveTo>
                    <a:pt x="324135" y="27812"/>
                  </a:moveTo>
                  <a:lnTo>
                    <a:pt x="273938" y="27812"/>
                  </a:lnTo>
                  <a:lnTo>
                    <a:pt x="273938" y="111378"/>
                  </a:lnTo>
                  <a:lnTo>
                    <a:pt x="280797" y="118110"/>
                  </a:lnTo>
                  <a:lnTo>
                    <a:pt x="364871" y="118110"/>
                  </a:lnTo>
                  <a:lnTo>
                    <a:pt x="364871" y="180466"/>
                  </a:lnTo>
                  <a:lnTo>
                    <a:pt x="267081" y="275970"/>
                  </a:lnTo>
                  <a:lnTo>
                    <a:pt x="265684" y="277240"/>
                  </a:lnTo>
                  <a:lnTo>
                    <a:pt x="263017" y="281304"/>
                  </a:lnTo>
                  <a:lnTo>
                    <a:pt x="263017" y="282575"/>
                  </a:lnTo>
                  <a:lnTo>
                    <a:pt x="245110" y="363474"/>
                  </a:lnTo>
                  <a:lnTo>
                    <a:pt x="242316" y="368807"/>
                  </a:lnTo>
                  <a:lnTo>
                    <a:pt x="245110" y="374141"/>
                  </a:lnTo>
                  <a:lnTo>
                    <a:pt x="247776" y="376808"/>
                  </a:lnTo>
                  <a:lnTo>
                    <a:pt x="250951" y="379729"/>
                  </a:lnTo>
                  <a:lnTo>
                    <a:pt x="254000" y="381253"/>
                  </a:lnTo>
                  <a:lnTo>
                    <a:pt x="259757" y="381253"/>
                  </a:lnTo>
                  <a:lnTo>
                    <a:pt x="261620" y="380745"/>
                  </a:lnTo>
                  <a:lnTo>
                    <a:pt x="345567" y="362203"/>
                  </a:lnTo>
                  <a:lnTo>
                    <a:pt x="349631" y="362203"/>
                  </a:lnTo>
                  <a:lnTo>
                    <a:pt x="351028" y="360806"/>
                  </a:lnTo>
                  <a:lnTo>
                    <a:pt x="352425" y="358139"/>
                  </a:lnTo>
                  <a:lnTo>
                    <a:pt x="364871" y="347599"/>
                  </a:lnTo>
                  <a:lnTo>
                    <a:pt x="280797" y="347599"/>
                  </a:lnTo>
                  <a:lnTo>
                    <a:pt x="287782" y="315722"/>
                  </a:lnTo>
                  <a:lnTo>
                    <a:pt x="330763" y="315722"/>
                  </a:lnTo>
                  <a:lnTo>
                    <a:pt x="300100" y="285241"/>
                  </a:lnTo>
                  <a:lnTo>
                    <a:pt x="406146" y="183133"/>
                  </a:lnTo>
                  <a:lnTo>
                    <a:pt x="450901" y="183133"/>
                  </a:lnTo>
                  <a:lnTo>
                    <a:pt x="428117" y="161925"/>
                  </a:lnTo>
                  <a:lnTo>
                    <a:pt x="437850" y="152526"/>
                  </a:lnTo>
                  <a:lnTo>
                    <a:pt x="397891" y="152526"/>
                  </a:lnTo>
                  <a:lnTo>
                    <a:pt x="397891" y="102107"/>
                  </a:lnTo>
                  <a:lnTo>
                    <a:pt x="396494" y="98170"/>
                  </a:lnTo>
                  <a:lnTo>
                    <a:pt x="392303" y="95503"/>
                  </a:lnTo>
                  <a:lnTo>
                    <a:pt x="386931" y="90169"/>
                  </a:lnTo>
                  <a:lnTo>
                    <a:pt x="304292" y="90169"/>
                  </a:lnTo>
                  <a:lnTo>
                    <a:pt x="304292" y="50418"/>
                  </a:lnTo>
                  <a:lnTo>
                    <a:pt x="346900" y="50418"/>
                  </a:lnTo>
                  <a:lnTo>
                    <a:pt x="324135" y="27812"/>
                  </a:lnTo>
                  <a:close/>
                </a:path>
                <a:path w="517525" h="497839">
                  <a:moveTo>
                    <a:pt x="450901" y="183133"/>
                  </a:moveTo>
                  <a:lnTo>
                    <a:pt x="406146" y="183133"/>
                  </a:lnTo>
                  <a:lnTo>
                    <a:pt x="448818" y="224154"/>
                  </a:lnTo>
                  <a:lnTo>
                    <a:pt x="342773" y="327660"/>
                  </a:lnTo>
                  <a:lnTo>
                    <a:pt x="393700" y="327660"/>
                  </a:lnTo>
                  <a:lnTo>
                    <a:pt x="393700" y="318388"/>
                  </a:lnTo>
                  <a:lnTo>
                    <a:pt x="502412" y="214883"/>
                  </a:lnTo>
                  <a:lnTo>
                    <a:pt x="510981" y="202945"/>
                  </a:lnTo>
                  <a:lnTo>
                    <a:pt x="472186" y="202945"/>
                  </a:lnTo>
                  <a:lnTo>
                    <a:pt x="450901" y="183133"/>
                  </a:lnTo>
                  <a:close/>
                </a:path>
                <a:path w="517525" h="497839">
                  <a:moveTo>
                    <a:pt x="499746" y="147319"/>
                  </a:moveTo>
                  <a:lnTo>
                    <a:pt x="453263" y="147319"/>
                  </a:lnTo>
                  <a:lnTo>
                    <a:pt x="457073" y="148589"/>
                  </a:lnTo>
                  <a:lnTo>
                    <a:pt x="459739" y="151256"/>
                  </a:lnTo>
                  <a:lnTo>
                    <a:pt x="480441" y="171195"/>
                  </a:lnTo>
                  <a:lnTo>
                    <a:pt x="485106" y="176724"/>
                  </a:lnTo>
                  <a:lnTo>
                    <a:pt x="486806" y="182752"/>
                  </a:lnTo>
                  <a:lnTo>
                    <a:pt x="485673" y="188305"/>
                  </a:lnTo>
                  <a:lnTo>
                    <a:pt x="481838" y="192404"/>
                  </a:lnTo>
                  <a:lnTo>
                    <a:pt x="472186" y="202945"/>
                  </a:lnTo>
                  <a:lnTo>
                    <a:pt x="510981" y="202945"/>
                  </a:lnTo>
                  <a:lnTo>
                    <a:pt x="513292" y="199727"/>
                  </a:lnTo>
                  <a:lnTo>
                    <a:pt x="517050" y="183133"/>
                  </a:lnTo>
                  <a:lnTo>
                    <a:pt x="517003" y="182752"/>
                  </a:lnTo>
                  <a:lnTo>
                    <a:pt x="513859" y="166413"/>
                  </a:lnTo>
                  <a:lnTo>
                    <a:pt x="503809" y="151256"/>
                  </a:lnTo>
                  <a:lnTo>
                    <a:pt x="499746" y="147319"/>
                  </a:lnTo>
                  <a:close/>
                </a:path>
                <a:path w="517525" h="497839">
                  <a:moveTo>
                    <a:pt x="452120" y="119379"/>
                  </a:moveTo>
                  <a:lnTo>
                    <a:pt x="397891" y="152526"/>
                  </a:lnTo>
                  <a:lnTo>
                    <a:pt x="437850" y="152526"/>
                  </a:lnTo>
                  <a:lnTo>
                    <a:pt x="439166" y="151256"/>
                  </a:lnTo>
                  <a:lnTo>
                    <a:pt x="441833" y="148589"/>
                  </a:lnTo>
                  <a:lnTo>
                    <a:pt x="445643" y="147319"/>
                  </a:lnTo>
                  <a:lnTo>
                    <a:pt x="499746" y="147319"/>
                  </a:lnTo>
                  <a:lnTo>
                    <a:pt x="483235" y="131317"/>
                  </a:lnTo>
                  <a:lnTo>
                    <a:pt x="476444" y="126077"/>
                  </a:lnTo>
                  <a:lnTo>
                    <a:pt x="468820" y="122348"/>
                  </a:lnTo>
                  <a:lnTo>
                    <a:pt x="460625" y="120120"/>
                  </a:lnTo>
                  <a:lnTo>
                    <a:pt x="452120" y="119379"/>
                  </a:lnTo>
                  <a:close/>
                </a:path>
                <a:path w="517525" h="497839">
                  <a:moveTo>
                    <a:pt x="346900" y="50418"/>
                  </a:moveTo>
                  <a:lnTo>
                    <a:pt x="304292" y="50418"/>
                  </a:lnTo>
                  <a:lnTo>
                    <a:pt x="344170" y="90169"/>
                  </a:lnTo>
                  <a:lnTo>
                    <a:pt x="386931" y="90169"/>
                  </a:lnTo>
                  <a:lnTo>
                    <a:pt x="346900" y="50418"/>
                  </a:lnTo>
                  <a:close/>
                </a:path>
              </a:pathLst>
            </a:custGeom>
            <a:solidFill>
              <a:srgbClr val="FFF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81845" y="3021799"/>
              <a:ext cx="74050" cy="7405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0982363" y="3105628"/>
              <a:ext cx="166370" cy="294640"/>
            </a:xfrm>
            <a:custGeom>
              <a:avLst/>
              <a:gdLst/>
              <a:ahLst/>
              <a:cxnLst/>
              <a:rect l="l" t="t" r="r" b="b"/>
              <a:pathLst>
                <a:path w="166370" h="294639">
                  <a:moveTo>
                    <a:pt x="42736" y="230"/>
                  </a:moveTo>
                  <a:lnTo>
                    <a:pt x="2337" y="24369"/>
                  </a:lnTo>
                  <a:lnTo>
                    <a:pt x="0" y="38137"/>
                  </a:lnTo>
                  <a:lnTo>
                    <a:pt x="0" y="144329"/>
                  </a:lnTo>
                  <a:lnTo>
                    <a:pt x="22615" y="178447"/>
                  </a:lnTo>
                  <a:lnTo>
                    <a:pt x="117963" y="181356"/>
                  </a:lnTo>
                  <a:lnTo>
                    <a:pt x="117963" y="275552"/>
                  </a:lnTo>
                  <a:lnTo>
                    <a:pt x="119418" y="282759"/>
                  </a:lnTo>
                  <a:lnTo>
                    <a:pt x="123387" y="288643"/>
                  </a:lnTo>
                  <a:lnTo>
                    <a:pt x="129272" y="292611"/>
                  </a:lnTo>
                  <a:lnTo>
                    <a:pt x="136476" y="294065"/>
                  </a:lnTo>
                  <a:lnTo>
                    <a:pt x="143682" y="292611"/>
                  </a:lnTo>
                  <a:lnTo>
                    <a:pt x="149566" y="288643"/>
                  </a:lnTo>
                  <a:lnTo>
                    <a:pt x="153534" y="282759"/>
                  </a:lnTo>
                  <a:lnTo>
                    <a:pt x="154988" y="275552"/>
                  </a:lnTo>
                  <a:lnTo>
                    <a:pt x="154988" y="162621"/>
                  </a:lnTo>
                  <a:lnTo>
                    <a:pt x="73532" y="144107"/>
                  </a:lnTo>
                  <a:lnTo>
                    <a:pt x="73532" y="65759"/>
                  </a:lnTo>
                  <a:lnTo>
                    <a:pt x="84788" y="74127"/>
                  </a:lnTo>
                  <a:lnTo>
                    <a:pt x="87984" y="76429"/>
                  </a:lnTo>
                  <a:lnTo>
                    <a:pt x="91817" y="77675"/>
                  </a:lnTo>
                  <a:lnTo>
                    <a:pt x="147583" y="77681"/>
                  </a:lnTo>
                  <a:lnTo>
                    <a:pt x="154789" y="76227"/>
                  </a:lnTo>
                  <a:lnTo>
                    <a:pt x="160674" y="72259"/>
                  </a:lnTo>
                  <a:lnTo>
                    <a:pt x="164641" y="66375"/>
                  </a:lnTo>
                  <a:lnTo>
                    <a:pt x="166096" y="59168"/>
                  </a:lnTo>
                  <a:lnTo>
                    <a:pt x="164641" y="51962"/>
                  </a:lnTo>
                  <a:lnTo>
                    <a:pt x="160674" y="46077"/>
                  </a:lnTo>
                  <a:lnTo>
                    <a:pt x="154789" y="42110"/>
                  </a:lnTo>
                  <a:lnTo>
                    <a:pt x="147583" y="40655"/>
                  </a:lnTo>
                  <a:lnTo>
                    <a:pt x="101820" y="40655"/>
                  </a:lnTo>
                  <a:lnTo>
                    <a:pt x="66571" y="14810"/>
                  </a:lnTo>
                  <a:lnTo>
                    <a:pt x="59924" y="7835"/>
                  </a:lnTo>
                  <a:lnTo>
                    <a:pt x="51828" y="2908"/>
                  </a:lnTo>
                  <a:lnTo>
                    <a:pt x="42736" y="230"/>
                  </a:lnTo>
                  <a:close/>
                </a:path>
              </a:pathLst>
            </a:custGeom>
            <a:solidFill>
              <a:srgbClr val="FFF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81720" y="3021799"/>
              <a:ext cx="74050" cy="74053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937405" y="3105264"/>
              <a:ext cx="563245" cy="300355"/>
            </a:xfrm>
            <a:custGeom>
              <a:avLst/>
              <a:gdLst/>
              <a:ahLst/>
              <a:cxnLst/>
              <a:rect l="l" t="t" r="r" b="b"/>
              <a:pathLst>
                <a:path w="563245" h="300354">
                  <a:moveTo>
                    <a:pt x="148107" y="203174"/>
                  </a:moveTo>
                  <a:lnTo>
                    <a:pt x="141478" y="196532"/>
                  </a:lnTo>
                  <a:lnTo>
                    <a:pt x="133299" y="196532"/>
                  </a:lnTo>
                  <a:lnTo>
                    <a:pt x="29629" y="196532"/>
                  </a:lnTo>
                  <a:lnTo>
                    <a:pt x="29629" y="40259"/>
                  </a:lnTo>
                  <a:lnTo>
                    <a:pt x="22999" y="33616"/>
                  </a:lnTo>
                  <a:lnTo>
                    <a:pt x="6642" y="33616"/>
                  </a:lnTo>
                  <a:lnTo>
                    <a:pt x="0" y="40259"/>
                  </a:lnTo>
                  <a:lnTo>
                    <a:pt x="0" y="219532"/>
                  </a:lnTo>
                  <a:lnTo>
                    <a:pt x="6642" y="226161"/>
                  </a:lnTo>
                  <a:lnTo>
                    <a:pt x="59245" y="226161"/>
                  </a:lnTo>
                  <a:lnTo>
                    <a:pt x="59245" y="270586"/>
                  </a:lnTo>
                  <a:lnTo>
                    <a:pt x="29629" y="270586"/>
                  </a:lnTo>
                  <a:lnTo>
                    <a:pt x="29629" y="300215"/>
                  </a:lnTo>
                  <a:lnTo>
                    <a:pt x="118491" y="300215"/>
                  </a:lnTo>
                  <a:lnTo>
                    <a:pt x="118491" y="270586"/>
                  </a:lnTo>
                  <a:lnTo>
                    <a:pt x="88861" y="270586"/>
                  </a:lnTo>
                  <a:lnTo>
                    <a:pt x="88861" y="226161"/>
                  </a:lnTo>
                  <a:lnTo>
                    <a:pt x="141478" y="226161"/>
                  </a:lnTo>
                  <a:lnTo>
                    <a:pt x="148107" y="219532"/>
                  </a:lnTo>
                  <a:lnTo>
                    <a:pt x="148107" y="203174"/>
                  </a:lnTo>
                  <a:close/>
                </a:path>
                <a:path w="563245" h="300354">
                  <a:moveTo>
                    <a:pt x="422097" y="99491"/>
                  </a:moveTo>
                  <a:lnTo>
                    <a:pt x="415467" y="92862"/>
                  </a:lnTo>
                  <a:lnTo>
                    <a:pt x="407289" y="92862"/>
                  </a:lnTo>
                  <a:lnTo>
                    <a:pt x="147332" y="92862"/>
                  </a:lnTo>
                  <a:lnTo>
                    <a:pt x="140703" y="99491"/>
                  </a:lnTo>
                  <a:lnTo>
                    <a:pt x="140703" y="115862"/>
                  </a:lnTo>
                  <a:lnTo>
                    <a:pt x="147332" y="122478"/>
                  </a:lnTo>
                  <a:lnTo>
                    <a:pt x="266585" y="122478"/>
                  </a:lnTo>
                  <a:lnTo>
                    <a:pt x="266585" y="270586"/>
                  </a:lnTo>
                  <a:lnTo>
                    <a:pt x="222161" y="270586"/>
                  </a:lnTo>
                  <a:lnTo>
                    <a:pt x="222161" y="300215"/>
                  </a:lnTo>
                  <a:lnTo>
                    <a:pt x="340639" y="300215"/>
                  </a:lnTo>
                  <a:lnTo>
                    <a:pt x="340639" y="270586"/>
                  </a:lnTo>
                  <a:lnTo>
                    <a:pt x="296202" y="270586"/>
                  </a:lnTo>
                  <a:lnTo>
                    <a:pt x="296202" y="122478"/>
                  </a:lnTo>
                  <a:lnTo>
                    <a:pt x="415467" y="122478"/>
                  </a:lnTo>
                  <a:lnTo>
                    <a:pt x="422097" y="115862"/>
                  </a:lnTo>
                  <a:lnTo>
                    <a:pt x="422097" y="99491"/>
                  </a:lnTo>
                  <a:close/>
                </a:path>
                <a:path w="563245" h="300354">
                  <a:moveTo>
                    <a:pt x="517690" y="38138"/>
                  </a:moveTo>
                  <a:lnTo>
                    <a:pt x="515378" y="24396"/>
                  </a:lnTo>
                  <a:lnTo>
                    <a:pt x="508508" y="12763"/>
                  </a:lnTo>
                  <a:lnTo>
                    <a:pt x="497992" y="4279"/>
                  </a:lnTo>
                  <a:lnTo>
                    <a:pt x="484746" y="0"/>
                  </a:lnTo>
                  <a:lnTo>
                    <a:pt x="475107" y="228"/>
                  </a:lnTo>
                  <a:lnTo>
                    <a:pt x="466013" y="2908"/>
                  </a:lnTo>
                  <a:lnTo>
                    <a:pt x="457923" y="7835"/>
                  </a:lnTo>
                  <a:lnTo>
                    <a:pt x="451269" y="14808"/>
                  </a:lnTo>
                  <a:lnTo>
                    <a:pt x="416026" y="41021"/>
                  </a:lnTo>
                  <a:lnTo>
                    <a:pt x="370255" y="41021"/>
                  </a:lnTo>
                  <a:lnTo>
                    <a:pt x="363054" y="42481"/>
                  </a:lnTo>
                  <a:lnTo>
                    <a:pt x="357174" y="46443"/>
                  </a:lnTo>
                  <a:lnTo>
                    <a:pt x="353199" y="52336"/>
                  </a:lnTo>
                  <a:lnTo>
                    <a:pt x="351739" y="59537"/>
                  </a:lnTo>
                  <a:lnTo>
                    <a:pt x="353199" y="66751"/>
                  </a:lnTo>
                  <a:lnTo>
                    <a:pt x="357174" y="72631"/>
                  </a:lnTo>
                  <a:lnTo>
                    <a:pt x="363054" y="76593"/>
                  </a:lnTo>
                  <a:lnTo>
                    <a:pt x="370255" y="78054"/>
                  </a:lnTo>
                  <a:lnTo>
                    <a:pt x="426034" y="78041"/>
                  </a:lnTo>
                  <a:lnTo>
                    <a:pt x="429856" y="76796"/>
                  </a:lnTo>
                  <a:lnTo>
                    <a:pt x="444309" y="66128"/>
                  </a:lnTo>
                  <a:lnTo>
                    <a:pt x="444309" y="144703"/>
                  </a:lnTo>
                  <a:lnTo>
                    <a:pt x="381584" y="144703"/>
                  </a:lnTo>
                  <a:lnTo>
                    <a:pt x="374383" y="146151"/>
                  </a:lnTo>
                  <a:lnTo>
                    <a:pt x="368503" y="150126"/>
                  </a:lnTo>
                  <a:lnTo>
                    <a:pt x="364528" y="156006"/>
                  </a:lnTo>
                  <a:lnTo>
                    <a:pt x="363080" y="163207"/>
                  </a:lnTo>
                  <a:lnTo>
                    <a:pt x="363080" y="275920"/>
                  </a:lnTo>
                  <a:lnTo>
                    <a:pt x="364528" y="283133"/>
                  </a:lnTo>
                  <a:lnTo>
                    <a:pt x="368503" y="289013"/>
                  </a:lnTo>
                  <a:lnTo>
                    <a:pt x="374383" y="292976"/>
                  </a:lnTo>
                  <a:lnTo>
                    <a:pt x="381584" y="294436"/>
                  </a:lnTo>
                  <a:lnTo>
                    <a:pt x="388797" y="292976"/>
                  </a:lnTo>
                  <a:lnTo>
                    <a:pt x="394677" y="289013"/>
                  </a:lnTo>
                  <a:lnTo>
                    <a:pt x="398640" y="283133"/>
                  </a:lnTo>
                  <a:lnTo>
                    <a:pt x="400100" y="275920"/>
                  </a:lnTo>
                  <a:lnTo>
                    <a:pt x="400100" y="181724"/>
                  </a:lnTo>
                  <a:lnTo>
                    <a:pt x="480669" y="181724"/>
                  </a:lnTo>
                  <a:lnTo>
                    <a:pt x="495084" y="178816"/>
                  </a:lnTo>
                  <a:lnTo>
                    <a:pt x="506844" y="170878"/>
                  </a:lnTo>
                  <a:lnTo>
                    <a:pt x="514781" y="159118"/>
                  </a:lnTo>
                  <a:lnTo>
                    <a:pt x="517690" y="144703"/>
                  </a:lnTo>
                  <a:lnTo>
                    <a:pt x="517690" y="38138"/>
                  </a:lnTo>
                  <a:close/>
                </a:path>
                <a:path w="563245" h="300354">
                  <a:moveTo>
                    <a:pt x="562787" y="43954"/>
                  </a:moveTo>
                  <a:lnTo>
                    <a:pt x="556183" y="37325"/>
                  </a:lnTo>
                  <a:lnTo>
                    <a:pt x="547979" y="37325"/>
                  </a:lnTo>
                  <a:lnTo>
                    <a:pt x="539775" y="37325"/>
                  </a:lnTo>
                  <a:lnTo>
                    <a:pt x="533171" y="43954"/>
                  </a:lnTo>
                  <a:lnTo>
                    <a:pt x="533171" y="196532"/>
                  </a:lnTo>
                  <a:lnTo>
                    <a:pt x="421322" y="196532"/>
                  </a:lnTo>
                  <a:lnTo>
                    <a:pt x="414693" y="203174"/>
                  </a:lnTo>
                  <a:lnTo>
                    <a:pt x="414693" y="219532"/>
                  </a:lnTo>
                  <a:lnTo>
                    <a:pt x="421322" y="226161"/>
                  </a:lnTo>
                  <a:lnTo>
                    <a:pt x="473925" y="226161"/>
                  </a:lnTo>
                  <a:lnTo>
                    <a:pt x="473925" y="270586"/>
                  </a:lnTo>
                  <a:lnTo>
                    <a:pt x="444309" y="270586"/>
                  </a:lnTo>
                  <a:lnTo>
                    <a:pt x="444309" y="300215"/>
                  </a:lnTo>
                  <a:lnTo>
                    <a:pt x="533171" y="300215"/>
                  </a:lnTo>
                  <a:lnTo>
                    <a:pt x="533171" y="270586"/>
                  </a:lnTo>
                  <a:lnTo>
                    <a:pt x="503555" y="270586"/>
                  </a:lnTo>
                  <a:lnTo>
                    <a:pt x="503555" y="226161"/>
                  </a:lnTo>
                  <a:lnTo>
                    <a:pt x="556183" y="226161"/>
                  </a:lnTo>
                  <a:lnTo>
                    <a:pt x="562787" y="219532"/>
                  </a:lnTo>
                  <a:lnTo>
                    <a:pt x="562787" y="43954"/>
                  </a:lnTo>
                  <a:close/>
                </a:path>
              </a:pathLst>
            </a:custGeom>
            <a:solidFill>
              <a:srgbClr val="FFF5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08254" y="4992979"/>
            <a:ext cx="2028189" cy="1740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245" marR="5080" indent="-170180">
              <a:lnSpc>
                <a:spcPct val="113599"/>
              </a:lnSpc>
              <a:spcBef>
                <a:spcPts val="100"/>
              </a:spcBef>
              <a:buFont typeface="Arial MT"/>
              <a:buChar char="•"/>
              <a:tabLst>
                <a:tab pos="184785" algn="l"/>
              </a:tabLst>
            </a:pPr>
            <a:r>
              <a:rPr sz="1100" dirty="0">
                <a:latin typeface="Trebuchet MS"/>
                <a:cs typeface="Trebuchet MS"/>
              </a:rPr>
              <a:t>Revisar</a:t>
            </a:r>
            <a:r>
              <a:rPr sz="1100" spc="350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alcance,</a:t>
            </a:r>
            <a:r>
              <a:rPr sz="1100" spc="290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criterios</a:t>
            </a:r>
            <a:r>
              <a:rPr sz="1100" spc="290" dirty="0">
                <a:latin typeface="Trebuchet MS"/>
                <a:cs typeface="Trebuchet MS"/>
              </a:rPr>
              <a:t> </a:t>
            </a:r>
            <a:r>
              <a:rPr sz="1100" spc="-50" dirty="0">
                <a:latin typeface="Trebuchet MS"/>
                <a:cs typeface="Trebuchet MS"/>
              </a:rPr>
              <a:t>y 	</a:t>
            </a:r>
            <a:r>
              <a:rPr sz="1100" dirty="0">
                <a:latin typeface="Trebuchet MS"/>
                <a:cs typeface="Trebuchet MS"/>
              </a:rPr>
              <a:t>objetivos</a:t>
            </a:r>
            <a:r>
              <a:rPr sz="1100" spc="135" dirty="0">
                <a:latin typeface="Trebuchet MS"/>
                <a:cs typeface="Trebuchet MS"/>
              </a:rPr>
              <a:t> </a:t>
            </a:r>
            <a:r>
              <a:rPr sz="1100" spc="55" dirty="0">
                <a:latin typeface="Trebuchet MS"/>
                <a:cs typeface="Trebuchet MS"/>
              </a:rPr>
              <a:t>de</a:t>
            </a:r>
            <a:r>
              <a:rPr sz="1100" spc="155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la</a:t>
            </a:r>
            <a:r>
              <a:rPr sz="1100" spc="155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auditoría.</a:t>
            </a:r>
            <a:endParaRPr sz="1100">
              <a:latin typeface="Trebuchet MS"/>
              <a:cs typeface="Trebuchet MS"/>
            </a:endParaRPr>
          </a:p>
          <a:p>
            <a:pPr marL="182245" marR="165100" indent="-170180">
              <a:lnSpc>
                <a:spcPct val="113700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spc="20" dirty="0">
                <a:latin typeface="Trebuchet MS"/>
                <a:cs typeface="Trebuchet MS"/>
              </a:rPr>
              <a:t>Analizar</a:t>
            </a:r>
            <a:r>
              <a:rPr sz="1100" spc="280" dirty="0">
                <a:latin typeface="Trebuchet MS"/>
                <a:cs typeface="Trebuchet MS"/>
              </a:rPr>
              <a:t> </a:t>
            </a:r>
            <a:r>
              <a:rPr sz="1100" spc="20" dirty="0">
                <a:latin typeface="Trebuchet MS"/>
                <a:cs typeface="Trebuchet MS"/>
              </a:rPr>
              <a:t>información</a:t>
            </a:r>
            <a:r>
              <a:rPr sz="1100" spc="229" dirty="0">
                <a:latin typeface="Trebuchet MS"/>
                <a:cs typeface="Trebuchet MS"/>
              </a:rPr>
              <a:t> </a:t>
            </a:r>
            <a:r>
              <a:rPr sz="1100" spc="-25" dirty="0">
                <a:latin typeface="Trebuchet MS"/>
                <a:cs typeface="Trebuchet MS"/>
              </a:rPr>
              <a:t>del 	</a:t>
            </a:r>
            <a:r>
              <a:rPr sz="1100" spc="-10" dirty="0">
                <a:latin typeface="Trebuchet MS"/>
                <a:cs typeface="Trebuchet MS"/>
              </a:rPr>
              <a:t>proceso.</a:t>
            </a:r>
            <a:endParaRPr sz="1100">
              <a:latin typeface="Trebuchet MS"/>
              <a:cs typeface="Trebuchet MS"/>
            </a:endParaRPr>
          </a:p>
          <a:p>
            <a:pPr marL="182245" marR="308610" indent="-170180">
              <a:lnSpc>
                <a:spcPct val="113700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dirty="0">
                <a:latin typeface="Trebuchet MS"/>
                <a:cs typeface="Trebuchet MS"/>
              </a:rPr>
              <a:t>Revisar</a:t>
            </a:r>
            <a:r>
              <a:rPr sz="1100" spc="365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auditorías 	</a:t>
            </a:r>
            <a:r>
              <a:rPr sz="1100" spc="10" dirty="0">
                <a:latin typeface="Trebuchet MS"/>
                <a:cs typeface="Trebuchet MS"/>
              </a:rPr>
              <a:t>anteriores</a:t>
            </a:r>
            <a:r>
              <a:rPr sz="1100" spc="125" dirty="0">
                <a:latin typeface="Trebuchet MS"/>
                <a:cs typeface="Trebuchet MS"/>
              </a:rPr>
              <a:t> </a:t>
            </a:r>
            <a:r>
              <a:rPr sz="1100" spc="10" dirty="0">
                <a:latin typeface="Trebuchet MS"/>
                <a:cs typeface="Trebuchet MS"/>
              </a:rPr>
              <a:t>y</a:t>
            </a:r>
            <a:r>
              <a:rPr sz="1100" spc="170" dirty="0">
                <a:latin typeface="Trebuchet MS"/>
                <a:cs typeface="Trebuchet MS"/>
              </a:rPr>
              <a:t> </a:t>
            </a:r>
            <a:r>
              <a:rPr sz="1100" spc="60" dirty="0">
                <a:latin typeface="Trebuchet MS"/>
                <a:cs typeface="Trebuchet MS"/>
              </a:rPr>
              <a:t>planes</a:t>
            </a:r>
            <a:r>
              <a:rPr sz="1100" spc="140" dirty="0">
                <a:latin typeface="Trebuchet MS"/>
                <a:cs typeface="Trebuchet MS"/>
              </a:rPr>
              <a:t> </a:t>
            </a:r>
            <a:r>
              <a:rPr sz="1100" spc="25" dirty="0">
                <a:latin typeface="Trebuchet MS"/>
                <a:cs typeface="Trebuchet MS"/>
              </a:rPr>
              <a:t>de 	</a:t>
            </a:r>
            <a:r>
              <a:rPr sz="1100" spc="-10" dirty="0">
                <a:latin typeface="Trebuchet MS"/>
                <a:cs typeface="Trebuchet MS"/>
              </a:rPr>
              <a:t>mejoramiento.</a:t>
            </a:r>
            <a:endParaRPr sz="1100">
              <a:latin typeface="Trebuchet MS"/>
              <a:cs typeface="Trebuchet MS"/>
            </a:endParaRPr>
          </a:p>
          <a:p>
            <a:pPr marL="182245" marR="353060" indent="-170180">
              <a:lnSpc>
                <a:spcPct val="113599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dirty="0">
                <a:latin typeface="Trebuchet MS"/>
                <a:cs typeface="Trebuchet MS"/>
              </a:rPr>
              <a:t>Identificar</a:t>
            </a:r>
            <a:r>
              <a:rPr sz="1100" spc="175" dirty="0">
                <a:latin typeface="Trebuchet MS"/>
                <a:cs typeface="Trebuchet MS"/>
              </a:rPr>
              <a:t> </a:t>
            </a:r>
            <a:r>
              <a:rPr sz="1100" spc="55" dirty="0">
                <a:latin typeface="Trebuchet MS"/>
                <a:cs typeface="Trebuchet MS"/>
              </a:rPr>
              <a:t>riesgos</a:t>
            </a:r>
            <a:r>
              <a:rPr sz="1100" spc="180" dirty="0">
                <a:latin typeface="Trebuchet MS"/>
                <a:cs typeface="Trebuchet MS"/>
              </a:rPr>
              <a:t> </a:t>
            </a:r>
            <a:r>
              <a:rPr sz="1100" spc="-25" dirty="0">
                <a:latin typeface="Trebuchet MS"/>
                <a:cs typeface="Trebuchet MS"/>
              </a:rPr>
              <a:t>del 	</a:t>
            </a:r>
            <a:r>
              <a:rPr sz="1100" spc="-10" dirty="0">
                <a:latin typeface="Trebuchet MS"/>
                <a:cs typeface="Trebuchet MS"/>
              </a:rPr>
              <a:t>proceso.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08761" y="4563871"/>
            <a:ext cx="9366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rebuchet MS"/>
                <a:cs typeface="Trebuchet MS"/>
              </a:rPr>
              <a:t>Preparación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28722" y="4971135"/>
            <a:ext cx="1666239" cy="1550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marR="308610" indent="-169545">
              <a:lnSpc>
                <a:spcPct val="113599"/>
              </a:lnSpc>
              <a:spcBef>
                <a:spcPts val="100"/>
              </a:spcBef>
              <a:buFont typeface="Arial MT"/>
              <a:buChar char="•"/>
              <a:tabLst>
                <a:tab pos="184785" algn="l"/>
              </a:tabLst>
            </a:pPr>
            <a:r>
              <a:rPr sz="1100" spc="50" dirty="0">
                <a:latin typeface="Trebuchet MS"/>
                <a:cs typeface="Trebuchet MS"/>
              </a:rPr>
              <a:t>Entrevistas</a:t>
            </a:r>
            <a:r>
              <a:rPr sz="1100" spc="35" dirty="0">
                <a:latin typeface="Trebuchet MS"/>
                <a:cs typeface="Trebuchet MS"/>
              </a:rPr>
              <a:t> </a:t>
            </a:r>
            <a:r>
              <a:rPr sz="1100" spc="45" dirty="0">
                <a:latin typeface="Trebuchet MS"/>
                <a:cs typeface="Trebuchet MS"/>
              </a:rPr>
              <a:t>con 	</a:t>
            </a:r>
            <a:r>
              <a:rPr sz="1100" spc="65" dirty="0">
                <a:latin typeface="Trebuchet MS"/>
                <a:cs typeface="Trebuchet MS"/>
              </a:rPr>
              <a:t>responsables</a:t>
            </a:r>
            <a:r>
              <a:rPr sz="1100" spc="60" dirty="0">
                <a:latin typeface="Trebuchet MS"/>
                <a:cs typeface="Trebuchet MS"/>
              </a:rPr>
              <a:t> </a:t>
            </a:r>
            <a:r>
              <a:rPr sz="1100" spc="-25" dirty="0">
                <a:latin typeface="Trebuchet MS"/>
                <a:cs typeface="Trebuchet MS"/>
              </a:rPr>
              <a:t>del 	</a:t>
            </a:r>
            <a:r>
              <a:rPr sz="1100" spc="-10" dirty="0">
                <a:latin typeface="Trebuchet MS"/>
                <a:cs typeface="Trebuchet MS"/>
              </a:rPr>
              <a:t>proceso.</a:t>
            </a:r>
            <a:endParaRPr sz="1100">
              <a:latin typeface="Trebuchet MS"/>
              <a:cs typeface="Trebuchet MS"/>
            </a:endParaRPr>
          </a:p>
          <a:p>
            <a:pPr marL="182245" indent="-169545">
              <a:lnSpc>
                <a:spcPct val="100000"/>
              </a:lnSpc>
              <a:spcBef>
                <a:spcPts val="180"/>
              </a:spcBef>
              <a:buFont typeface="Arial MT"/>
              <a:buChar char="•"/>
              <a:tabLst>
                <a:tab pos="182245" algn="l"/>
              </a:tabLst>
            </a:pPr>
            <a:r>
              <a:rPr sz="1100" spc="10" dirty="0">
                <a:latin typeface="Trebuchet MS"/>
                <a:cs typeface="Trebuchet MS"/>
              </a:rPr>
              <a:t>Revisión</a:t>
            </a:r>
            <a:r>
              <a:rPr sz="1100" spc="330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documental.</a:t>
            </a:r>
            <a:endParaRPr sz="1100">
              <a:latin typeface="Trebuchet MS"/>
              <a:cs typeface="Trebuchet MS"/>
            </a:endParaRPr>
          </a:p>
          <a:p>
            <a:pPr marL="181610" marR="458470" indent="-169545">
              <a:lnSpc>
                <a:spcPct val="113599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spc="10" dirty="0">
                <a:latin typeface="Trebuchet MS"/>
                <a:cs typeface="Trebuchet MS"/>
              </a:rPr>
              <a:t>Verificación</a:t>
            </a:r>
            <a:r>
              <a:rPr sz="1100" spc="265" dirty="0">
                <a:latin typeface="Trebuchet MS"/>
                <a:cs typeface="Trebuchet MS"/>
              </a:rPr>
              <a:t> </a:t>
            </a:r>
            <a:r>
              <a:rPr sz="1100" spc="30" dirty="0">
                <a:latin typeface="Trebuchet MS"/>
                <a:cs typeface="Trebuchet MS"/>
              </a:rPr>
              <a:t>de 	</a:t>
            </a:r>
            <a:r>
              <a:rPr sz="1100" spc="-10" dirty="0">
                <a:latin typeface="Trebuchet MS"/>
                <a:cs typeface="Trebuchet MS"/>
              </a:rPr>
              <a:t>evidencias.</a:t>
            </a:r>
            <a:endParaRPr sz="1100">
              <a:latin typeface="Trebuchet MS"/>
              <a:cs typeface="Trebuchet MS"/>
            </a:endParaRPr>
          </a:p>
          <a:p>
            <a:pPr marL="181610" marR="417195" indent="-169545">
              <a:lnSpc>
                <a:spcPct val="113599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spc="55" dirty="0">
                <a:latin typeface="Trebuchet MS"/>
                <a:cs typeface="Trebuchet MS"/>
              </a:rPr>
              <a:t>Observación</a:t>
            </a:r>
            <a:r>
              <a:rPr sz="1100" spc="15" dirty="0">
                <a:latin typeface="Trebuchet MS"/>
                <a:cs typeface="Trebuchet MS"/>
              </a:rPr>
              <a:t> </a:t>
            </a:r>
            <a:r>
              <a:rPr sz="1100" spc="30" dirty="0">
                <a:latin typeface="Trebuchet MS"/>
                <a:cs typeface="Trebuchet MS"/>
              </a:rPr>
              <a:t>de 	</a:t>
            </a:r>
            <a:r>
              <a:rPr sz="1100" spc="-10" dirty="0">
                <a:latin typeface="Trebuchet MS"/>
                <a:cs typeface="Trebuchet MS"/>
              </a:rPr>
              <a:t>actividades.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01670" y="4563871"/>
            <a:ext cx="7537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rebuchet MS"/>
                <a:cs typeface="Trebuchet MS"/>
              </a:rPr>
              <a:t>Ejecución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017770" y="4975424"/>
            <a:ext cx="2110740" cy="1549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610" marR="5080" indent="-169545">
              <a:lnSpc>
                <a:spcPct val="113700"/>
              </a:lnSpc>
              <a:spcBef>
                <a:spcPts val="95"/>
              </a:spcBef>
              <a:buFont typeface="Arial MT"/>
              <a:buChar char="•"/>
              <a:tabLst>
                <a:tab pos="184785" algn="l"/>
              </a:tabLst>
            </a:pPr>
            <a:r>
              <a:rPr sz="1100" spc="60" dirty="0">
                <a:latin typeface="Trebuchet MS"/>
                <a:cs typeface="Trebuchet MS"/>
              </a:rPr>
              <a:t>Comparar</a:t>
            </a:r>
            <a:r>
              <a:rPr sz="1100" spc="140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la</a:t>
            </a:r>
            <a:r>
              <a:rPr sz="1100" spc="175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evidencia</a:t>
            </a:r>
            <a:r>
              <a:rPr sz="1100" spc="145" dirty="0">
                <a:latin typeface="Trebuchet MS"/>
                <a:cs typeface="Trebuchet MS"/>
              </a:rPr>
              <a:t> </a:t>
            </a:r>
            <a:r>
              <a:rPr sz="1100" spc="45" dirty="0">
                <a:latin typeface="Trebuchet MS"/>
                <a:cs typeface="Trebuchet MS"/>
              </a:rPr>
              <a:t>con 	</a:t>
            </a:r>
            <a:r>
              <a:rPr sz="1100" spc="65" dirty="0">
                <a:latin typeface="Trebuchet MS"/>
                <a:cs typeface="Trebuchet MS"/>
              </a:rPr>
              <a:t>los</a:t>
            </a:r>
            <a:r>
              <a:rPr sz="1100" spc="55" dirty="0">
                <a:latin typeface="Trebuchet MS"/>
                <a:cs typeface="Trebuchet MS"/>
              </a:rPr>
              <a:t> </a:t>
            </a:r>
            <a:r>
              <a:rPr sz="1100" spc="45" dirty="0">
                <a:latin typeface="Trebuchet MS"/>
                <a:cs typeface="Trebuchet MS"/>
              </a:rPr>
              <a:t>requisitos</a:t>
            </a:r>
            <a:r>
              <a:rPr sz="1100" spc="35" dirty="0">
                <a:latin typeface="Trebuchet MS"/>
                <a:cs typeface="Trebuchet MS"/>
              </a:rPr>
              <a:t> </a:t>
            </a:r>
            <a:r>
              <a:rPr sz="1100" spc="50" dirty="0">
                <a:latin typeface="Trebuchet MS"/>
                <a:cs typeface="Trebuchet MS"/>
              </a:rPr>
              <a:t>de</a:t>
            </a:r>
            <a:r>
              <a:rPr sz="1100" spc="65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la</a:t>
            </a:r>
            <a:r>
              <a:rPr sz="1100" spc="70" dirty="0">
                <a:latin typeface="Trebuchet MS"/>
                <a:cs typeface="Trebuchet MS"/>
              </a:rPr>
              <a:t> norma</a:t>
            </a:r>
            <a:r>
              <a:rPr sz="1100" spc="40" dirty="0">
                <a:latin typeface="Trebuchet MS"/>
                <a:cs typeface="Trebuchet MS"/>
              </a:rPr>
              <a:t> </a:t>
            </a:r>
            <a:r>
              <a:rPr sz="1100" spc="-50" dirty="0">
                <a:latin typeface="Trebuchet MS"/>
                <a:cs typeface="Trebuchet MS"/>
              </a:rPr>
              <a:t>y 	</a:t>
            </a:r>
            <a:r>
              <a:rPr sz="1100" dirty="0">
                <a:latin typeface="Trebuchet MS"/>
                <a:cs typeface="Trebuchet MS"/>
              </a:rPr>
              <a:t>del</a:t>
            </a:r>
            <a:r>
              <a:rPr sz="1100" spc="160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SIGA.</a:t>
            </a:r>
            <a:endParaRPr sz="1100">
              <a:latin typeface="Trebuchet MS"/>
              <a:cs typeface="Trebuchet MS"/>
            </a:endParaRPr>
          </a:p>
          <a:p>
            <a:pPr marL="182245" indent="-169545">
              <a:lnSpc>
                <a:spcPct val="100000"/>
              </a:lnSpc>
              <a:spcBef>
                <a:spcPts val="180"/>
              </a:spcBef>
              <a:buFont typeface="Arial MT"/>
              <a:buChar char="•"/>
              <a:tabLst>
                <a:tab pos="182245" algn="l"/>
              </a:tabLst>
            </a:pPr>
            <a:r>
              <a:rPr sz="1100" spc="75" dirty="0">
                <a:latin typeface="Trebuchet MS"/>
                <a:cs typeface="Trebuchet MS"/>
              </a:rPr>
              <a:t>Hechos</a:t>
            </a:r>
            <a:r>
              <a:rPr sz="1100" spc="20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y</a:t>
            </a:r>
            <a:r>
              <a:rPr sz="1100" spc="70" dirty="0">
                <a:latin typeface="Trebuchet MS"/>
                <a:cs typeface="Trebuchet MS"/>
              </a:rPr>
              <a:t> </a:t>
            </a:r>
            <a:r>
              <a:rPr sz="1100" spc="65" dirty="0">
                <a:latin typeface="Trebuchet MS"/>
                <a:cs typeface="Trebuchet MS"/>
              </a:rPr>
              <a:t>datos</a:t>
            </a:r>
            <a:r>
              <a:rPr sz="1100" spc="40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trazables.</a:t>
            </a:r>
            <a:endParaRPr sz="1100">
              <a:latin typeface="Trebuchet MS"/>
              <a:cs typeface="Trebuchet MS"/>
            </a:endParaRPr>
          </a:p>
          <a:p>
            <a:pPr marL="182245" indent="-169545">
              <a:lnSpc>
                <a:spcPct val="100000"/>
              </a:lnSpc>
              <a:spcBef>
                <a:spcPts val="180"/>
              </a:spcBef>
              <a:buFont typeface="Arial MT"/>
              <a:buChar char="•"/>
              <a:tabLst>
                <a:tab pos="182245" algn="l"/>
              </a:tabLst>
            </a:pPr>
            <a:r>
              <a:rPr sz="1100" spc="50" dirty="0">
                <a:latin typeface="Trebuchet MS"/>
                <a:cs typeface="Trebuchet MS"/>
              </a:rPr>
              <a:t>Contexto </a:t>
            </a:r>
            <a:r>
              <a:rPr sz="1100" spc="55" dirty="0">
                <a:latin typeface="Trebuchet MS"/>
                <a:cs typeface="Trebuchet MS"/>
              </a:rPr>
              <a:t>de </a:t>
            </a:r>
            <a:r>
              <a:rPr sz="1100" dirty="0">
                <a:latin typeface="Trebuchet MS"/>
                <a:cs typeface="Trebuchet MS"/>
              </a:rPr>
              <a:t>la</a:t>
            </a:r>
            <a:r>
              <a:rPr sz="1100" spc="75" dirty="0">
                <a:latin typeface="Trebuchet MS"/>
                <a:cs typeface="Trebuchet MS"/>
              </a:rPr>
              <a:t> </a:t>
            </a:r>
            <a:r>
              <a:rPr sz="1100" spc="-20" dirty="0">
                <a:latin typeface="Trebuchet MS"/>
                <a:cs typeface="Trebuchet MS"/>
              </a:rPr>
              <a:t>sede.</a:t>
            </a:r>
            <a:endParaRPr sz="1100">
              <a:latin typeface="Trebuchet MS"/>
              <a:cs typeface="Trebuchet MS"/>
            </a:endParaRPr>
          </a:p>
          <a:p>
            <a:pPr marL="181610" marR="31115" indent="-169545">
              <a:lnSpc>
                <a:spcPct val="113599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spc="60" dirty="0">
                <a:latin typeface="Trebuchet MS"/>
                <a:cs typeface="Trebuchet MS"/>
              </a:rPr>
              <a:t>Tomar</a:t>
            </a:r>
            <a:r>
              <a:rPr sz="1100" spc="35" dirty="0">
                <a:latin typeface="Trebuchet MS"/>
                <a:cs typeface="Trebuchet MS"/>
              </a:rPr>
              <a:t> </a:t>
            </a:r>
            <a:r>
              <a:rPr sz="1100" spc="65" dirty="0">
                <a:latin typeface="Trebuchet MS"/>
                <a:cs typeface="Trebuchet MS"/>
              </a:rPr>
              <a:t>apuntes</a:t>
            </a:r>
            <a:r>
              <a:rPr sz="1100" dirty="0">
                <a:latin typeface="Trebuchet MS"/>
                <a:cs typeface="Trebuchet MS"/>
              </a:rPr>
              <a:t> </a:t>
            </a:r>
            <a:r>
              <a:rPr sz="1100" spc="-20" dirty="0">
                <a:latin typeface="Trebuchet MS"/>
                <a:cs typeface="Trebuchet MS"/>
              </a:rPr>
              <a:t>para 	</a:t>
            </a:r>
            <a:r>
              <a:rPr sz="1100" spc="60" dirty="0">
                <a:latin typeface="Trebuchet MS"/>
                <a:cs typeface="Trebuchet MS"/>
              </a:rPr>
              <a:t>sustentar</a:t>
            </a:r>
            <a:r>
              <a:rPr sz="1100" spc="25" dirty="0">
                <a:latin typeface="Trebuchet MS"/>
                <a:cs typeface="Trebuchet MS"/>
              </a:rPr>
              <a:t> </a:t>
            </a:r>
            <a:r>
              <a:rPr sz="1100" spc="65" dirty="0">
                <a:latin typeface="Trebuchet MS"/>
                <a:cs typeface="Trebuchet MS"/>
              </a:rPr>
              <a:t>los </a:t>
            </a:r>
            <a:r>
              <a:rPr sz="1100" spc="60" dirty="0">
                <a:latin typeface="Trebuchet MS"/>
                <a:cs typeface="Trebuchet MS"/>
              </a:rPr>
              <a:t>aspectos 	</a:t>
            </a:r>
            <a:r>
              <a:rPr sz="1100" spc="70" dirty="0">
                <a:latin typeface="Trebuchet MS"/>
                <a:cs typeface="Trebuchet MS"/>
              </a:rPr>
              <a:t>conformes</a:t>
            </a:r>
            <a:r>
              <a:rPr sz="1100" spc="15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y</a:t>
            </a:r>
            <a:r>
              <a:rPr sz="1100" spc="60" dirty="0">
                <a:latin typeface="Trebuchet MS"/>
                <a:cs typeface="Trebuchet MS"/>
              </a:rPr>
              <a:t> </a:t>
            </a:r>
            <a:r>
              <a:rPr sz="1100" spc="75" dirty="0">
                <a:latin typeface="Trebuchet MS"/>
                <a:cs typeface="Trebuchet MS"/>
              </a:rPr>
              <a:t>no</a:t>
            </a:r>
            <a:r>
              <a:rPr sz="1100" spc="40" dirty="0">
                <a:latin typeface="Trebuchet MS"/>
                <a:cs typeface="Trebuchet MS"/>
              </a:rPr>
              <a:t> conformes.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73597" y="4563871"/>
            <a:ext cx="6127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Trebuchet MS"/>
                <a:cs typeface="Trebuchet MS"/>
              </a:rPr>
              <a:t>Análisis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520685" y="4992979"/>
            <a:ext cx="1848485" cy="9785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280"/>
              </a:spcBef>
              <a:buFont typeface="Arial MT"/>
              <a:buChar char="•"/>
              <a:tabLst>
                <a:tab pos="182245" algn="l"/>
              </a:tabLst>
            </a:pPr>
            <a:r>
              <a:rPr sz="1100" dirty="0">
                <a:latin typeface="Trebuchet MS"/>
                <a:cs typeface="Trebuchet MS"/>
              </a:rPr>
              <a:t>Identificar</a:t>
            </a:r>
            <a:r>
              <a:rPr sz="1100" spc="335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fortalezas.</a:t>
            </a:r>
            <a:endParaRPr sz="1100">
              <a:latin typeface="Trebuchet MS"/>
              <a:cs typeface="Trebuchet MS"/>
            </a:endParaRPr>
          </a:p>
          <a:p>
            <a:pPr marL="181610" marR="591185" indent="-169545">
              <a:lnSpc>
                <a:spcPct val="113599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spc="10" dirty="0">
                <a:latin typeface="Trebuchet MS"/>
                <a:cs typeface="Trebuchet MS"/>
              </a:rPr>
              <a:t>Detectar</a:t>
            </a:r>
            <a:r>
              <a:rPr sz="1100" spc="290" dirty="0">
                <a:latin typeface="Trebuchet MS"/>
                <a:cs typeface="Trebuchet MS"/>
              </a:rPr>
              <a:t> </a:t>
            </a:r>
            <a:r>
              <a:rPr sz="1100" spc="50" dirty="0">
                <a:latin typeface="Trebuchet MS"/>
                <a:cs typeface="Trebuchet MS"/>
              </a:rPr>
              <a:t>no 	</a:t>
            </a:r>
            <a:r>
              <a:rPr sz="1100" spc="35" dirty="0">
                <a:latin typeface="Trebuchet MS"/>
                <a:cs typeface="Trebuchet MS"/>
              </a:rPr>
              <a:t>conformidades.</a:t>
            </a:r>
            <a:endParaRPr sz="1100">
              <a:latin typeface="Trebuchet MS"/>
              <a:cs typeface="Trebuchet MS"/>
            </a:endParaRPr>
          </a:p>
          <a:p>
            <a:pPr marL="181610" marR="5080" indent="-169545">
              <a:lnSpc>
                <a:spcPct val="113599"/>
              </a:lnSpc>
              <a:buFont typeface="Arial MT"/>
              <a:buChar char="•"/>
              <a:tabLst>
                <a:tab pos="184785" algn="l"/>
              </a:tabLst>
            </a:pPr>
            <a:r>
              <a:rPr sz="1100" spc="10" dirty="0">
                <a:latin typeface="Trebuchet MS"/>
                <a:cs typeface="Trebuchet MS"/>
              </a:rPr>
              <a:t>Registrar</a:t>
            </a:r>
            <a:r>
              <a:rPr sz="1100" spc="310" dirty="0">
                <a:latin typeface="Trebuchet MS"/>
                <a:cs typeface="Trebuchet MS"/>
              </a:rPr>
              <a:t> </a:t>
            </a:r>
            <a:r>
              <a:rPr sz="1100" spc="45" dirty="0">
                <a:latin typeface="Trebuchet MS"/>
                <a:cs typeface="Trebuchet MS"/>
              </a:rPr>
              <a:t>oportunidades 	</a:t>
            </a:r>
            <a:r>
              <a:rPr sz="1100" spc="55" dirty="0">
                <a:latin typeface="Trebuchet MS"/>
                <a:cs typeface="Trebuchet MS"/>
              </a:rPr>
              <a:t>de</a:t>
            </a:r>
            <a:r>
              <a:rPr sz="1100" spc="40" dirty="0">
                <a:latin typeface="Trebuchet MS"/>
                <a:cs typeface="Trebuchet MS"/>
              </a:rPr>
              <a:t> </a:t>
            </a:r>
            <a:r>
              <a:rPr sz="1100" spc="-10" dirty="0">
                <a:latin typeface="Trebuchet MS"/>
                <a:cs typeface="Trebuchet MS"/>
              </a:rPr>
              <a:t>mejora.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947152" y="4563871"/>
            <a:ext cx="86804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45" dirty="0">
                <a:latin typeface="Trebuchet MS"/>
                <a:cs typeface="Trebuchet MS"/>
              </a:rPr>
              <a:t>Resultados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103866" y="4563871"/>
            <a:ext cx="1534795" cy="157607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69850" marR="5080" indent="-1270" algn="ctr">
              <a:lnSpc>
                <a:spcPts val="1300"/>
              </a:lnSpc>
              <a:spcBef>
                <a:spcPts val="259"/>
              </a:spcBef>
            </a:pPr>
            <a:r>
              <a:rPr sz="1200" b="1" spc="10" dirty="0">
                <a:latin typeface="Trebuchet MS"/>
                <a:cs typeface="Trebuchet MS"/>
              </a:rPr>
              <a:t>Preparación</a:t>
            </a:r>
            <a:r>
              <a:rPr sz="1200" b="1" spc="220" dirty="0">
                <a:latin typeface="Trebuchet MS"/>
                <a:cs typeface="Trebuchet MS"/>
              </a:rPr>
              <a:t> </a:t>
            </a:r>
            <a:r>
              <a:rPr sz="1200" b="1" spc="-50" dirty="0">
                <a:latin typeface="Trebuchet MS"/>
                <a:cs typeface="Trebuchet MS"/>
              </a:rPr>
              <a:t>y </a:t>
            </a:r>
            <a:r>
              <a:rPr sz="1200" b="1" dirty="0">
                <a:latin typeface="Trebuchet MS"/>
                <a:cs typeface="Trebuchet MS"/>
              </a:rPr>
              <a:t>Entrega</a:t>
            </a:r>
            <a:r>
              <a:rPr sz="1200" b="1" spc="16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de</a:t>
            </a:r>
            <a:r>
              <a:rPr sz="1200" b="1" spc="105" dirty="0">
                <a:latin typeface="Trebuchet MS"/>
                <a:cs typeface="Trebuchet MS"/>
              </a:rPr>
              <a:t> </a:t>
            </a:r>
            <a:r>
              <a:rPr sz="1200" b="1" spc="-10" dirty="0">
                <a:latin typeface="Trebuchet MS"/>
                <a:cs typeface="Trebuchet MS"/>
              </a:rPr>
              <a:t>Informe</a:t>
            </a:r>
            <a:endParaRPr sz="1200">
              <a:latin typeface="Trebuchet MS"/>
              <a:cs typeface="Trebuchet MS"/>
            </a:endParaRPr>
          </a:p>
          <a:p>
            <a:pPr marL="12700" marR="29845" indent="1270" algn="ctr">
              <a:lnSpc>
                <a:spcPct val="113700"/>
              </a:lnSpc>
              <a:spcBef>
                <a:spcPts val="445"/>
              </a:spcBef>
            </a:pPr>
            <a:r>
              <a:rPr sz="1100" spc="65" dirty="0">
                <a:latin typeface="Trebuchet MS"/>
                <a:cs typeface="Trebuchet MS"/>
              </a:rPr>
              <a:t>La</a:t>
            </a:r>
            <a:r>
              <a:rPr sz="1100" spc="155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calidad</a:t>
            </a:r>
            <a:r>
              <a:rPr sz="1100" spc="110" dirty="0">
                <a:latin typeface="Trebuchet MS"/>
                <a:cs typeface="Trebuchet MS"/>
              </a:rPr>
              <a:t> </a:t>
            </a:r>
            <a:r>
              <a:rPr sz="1100" spc="55" dirty="0">
                <a:latin typeface="Trebuchet MS"/>
                <a:cs typeface="Trebuchet MS"/>
              </a:rPr>
              <a:t>de</a:t>
            </a:r>
            <a:r>
              <a:rPr sz="1100" spc="125" dirty="0">
                <a:latin typeface="Trebuchet MS"/>
                <a:cs typeface="Trebuchet MS"/>
              </a:rPr>
              <a:t> </a:t>
            </a:r>
            <a:r>
              <a:rPr sz="1100" spc="40" dirty="0">
                <a:latin typeface="Trebuchet MS"/>
                <a:cs typeface="Trebuchet MS"/>
              </a:rPr>
              <a:t>una </a:t>
            </a:r>
            <a:r>
              <a:rPr sz="1100" dirty="0">
                <a:latin typeface="Trebuchet MS"/>
                <a:cs typeface="Trebuchet MS"/>
              </a:rPr>
              <a:t>auditoría</a:t>
            </a:r>
            <a:r>
              <a:rPr sz="1100" spc="105" dirty="0">
                <a:latin typeface="Trebuchet MS"/>
                <a:cs typeface="Trebuchet MS"/>
              </a:rPr>
              <a:t> </a:t>
            </a:r>
            <a:r>
              <a:rPr sz="1100" spc="75" dirty="0">
                <a:latin typeface="Trebuchet MS"/>
                <a:cs typeface="Trebuchet MS"/>
              </a:rPr>
              <a:t>no</a:t>
            </a:r>
            <a:r>
              <a:rPr sz="1100" spc="145" dirty="0">
                <a:latin typeface="Trebuchet MS"/>
                <a:cs typeface="Trebuchet MS"/>
              </a:rPr>
              <a:t> </a:t>
            </a:r>
            <a:r>
              <a:rPr sz="1100" spc="75" dirty="0">
                <a:latin typeface="Trebuchet MS"/>
                <a:cs typeface="Trebuchet MS"/>
              </a:rPr>
              <a:t>se</a:t>
            </a:r>
            <a:r>
              <a:rPr sz="1100" spc="140" dirty="0">
                <a:latin typeface="Trebuchet MS"/>
                <a:cs typeface="Trebuchet MS"/>
              </a:rPr>
              <a:t> </a:t>
            </a:r>
            <a:r>
              <a:rPr sz="1100" spc="35" dirty="0">
                <a:latin typeface="Trebuchet MS"/>
                <a:cs typeface="Trebuchet MS"/>
              </a:rPr>
              <a:t>mide </a:t>
            </a:r>
            <a:r>
              <a:rPr sz="1100" spc="55" dirty="0">
                <a:latin typeface="Trebuchet MS"/>
                <a:cs typeface="Trebuchet MS"/>
              </a:rPr>
              <a:t>por</a:t>
            </a:r>
            <a:r>
              <a:rPr sz="1100" spc="155" dirty="0">
                <a:latin typeface="Trebuchet MS"/>
                <a:cs typeface="Trebuchet MS"/>
              </a:rPr>
              <a:t> </a:t>
            </a:r>
            <a:r>
              <a:rPr sz="1100" spc="10" dirty="0">
                <a:latin typeface="Trebuchet MS"/>
                <a:cs typeface="Trebuchet MS"/>
              </a:rPr>
              <a:t>la</a:t>
            </a:r>
            <a:r>
              <a:rPr sz="1100" spc="175" dirty="0">
                <a:latin typeface="Trebuchet MS"/>
                <a:cs typeface="Trebuchet MS"/>
              </a:rPr>
              <a:t> </a:t>
            </a:r>
            <a:r>
              <a:rPr sz="1100" spc="10" dirty="0">
                <a:latin typeface="Trebuchet MS"/>
                <a:cs typeface="Trebuchet MS"/>
              </a:rPr>
              <a:t>cantidad</a:t>
            </a:r>
            <a:r>
              <a:rPr sz="1100" spc="110" dirty="0">
                <a:latin typeface="Trebuchet MS"/>
                <a:cs typeface="Trebuchet MS"/>
              </a:rPr>
              <a:t> </a:t>
            </a:r>
            <a:r>
              <a:rPr sz="1100" spc="25" dirty="0">
                <a:latin typeface="Trebuchet MS"/>
                <a:cs typeface="Trebuchet MS"/>
              </a:rPr>
              <a:t>de </a:t>
            </a:r>
            <a:r>
              <a:rPr sz="1100" dirty="0">
                <a:latin typeface="Trebuchet MS"/>
                <a:cs typeface="Trebuchet MS"/>
              </a:rPr>
              <a:t>hallazgos,</a:t>
            </a:r>
            <a:r>
              <a:rPr sz="1100" spc="160" dirty="0">
                <a:latin typeface="Trebuchet MS"/>
                <a:cs typeface="Trebuchet MS"/>
              </a:rPr>
              <a:t> </a:t>
            </a:r>
            <a:r>
              <a:rPr sz="1100" spc="60" dirty="0">
                <a:latin typeface="Trebuchet MS"/>
                <a:cs typeface="Trebuchet MS"/>
              </a:rPr>
              <a:t>sino</a:t>
            </a:r>
            <a:r>
              <a:rPr sz="1100" spc="150" dirty="0">
                <a:latin typeface="Trebuchet MS"/>
                <a:cs typeface="Trebuchet MS"/>
              </a:rPr>
              <a:t> </a:t>
            </a:r>
            <a:r>
              <a:rPr sz="1100" spc="55" dirty="0">
                <a:latin typeface="Trebuchet MS"/>
                <a:cs typeface="Trebuchet MS"/>
              </a:rPr>
              <a:t>por</a:t>
            </a:r>
            <a:r>
              <a:rPr sz="1100" spc="175" dirty="0">
                <a:latin typeface="Trebuchet MS"/>
                <a:cs typeface="Trebuchet MS"/>
              </a:rPr>
              <a:t> </a:t>
            </a:r>
            <a:r>
              <a:rPr sz="1100" spc="-25" dirty="0">
                <a:latin typeface="Trebuchet MS"/>
                <a:cs typeface="Trebuchet MS"/>
              </a:rPr>
              <a:t>la </a:t>
            </a:r>
            <a:r>
              <a:rPr sz="1100" dirty="0">
                <a:latin typeface="Trebuchet MS"/>
                <a:cs typeface="Trebuchet MS"/>
              </a:rPr>
              <a:t>relevancia</a:t>
            </a:r>
            <a:r>
              <a:rPr sz="1100" spc="185" dirty="0">
                <a:latin typeface="Trebuchet MS"/>
                <a:cs typeface="Trebuchet MS"/>
              </a:rPr>
              <a:t> </a:t>
            </a:r>
            <a:r>
              <a:rPr sz="1100" dirty="0">
                <a:latin typeface="Trebuchet MS"/>
                <a:cs typeface="Trebuchet MS"/>
              </a:rPr>
              <a:t>y</a:t>
            </a:r>
            <a:r>
              <a:rPr sz="1100" spc="235" dirty="0">
                <a:latin typeface="Trebuchet MS"/>
                <a:cs typeface="Trebuchet MS"/>
              </a:rPr>
              <a:t> </a:t>
            </a:r>
            <a:r>
              <a:rPr sz="1100" spc="35" dirty="0">
                <a:latin typeface="Trebuchet MS"/>
                <a:cs typeface="Trebuchet MS"/>
              </a:rPr>
              <a:t>precisión </a:t>
            </a:r>
            <a:r>
              <a:rPr sz="1100" spc="55" dirty="0">
                <a:latin typeface="Trebuchet MS"/>
                <a:cs typeface="Trebuchet MS"/>
              </a:rPr>
              <a:t>de</a:t>
            </a:r>
            <a:r>
              <a:rPr sz="1100" spc="40" dirty="0">
                <a:latin typeface="Trebuchet MS"/>
                <a:cs typeface="Trebuchet MS"/>
              </a:rPr>
              <a:t> </a:t>
            </a:r>
            <a:r>
              <a:rPr sz="1100" spc="65" dirty="0">
                <a:latin typeface="Trebuchet MS"/>
                <a:cs typeface="Trebuchet MS"/>
              </a:rPr>
              <a:t>los</a:t>
            </a:r>
            <a:r>
              <a:rPr sz="1100" spc="45" dirty="0">
                <a:latin typeface="Trebuchet MS"/>
                <a:cs typeface="Trebuchet MS"/>
              </a:rPr>
              <a:t> </a:t>
            </a:r>
            <a:r>
              <a:rPr sz="1100" spc="80" dirty="0">
                <a:latin typeface="Trebuchet MS"/>
                <a:cs typeface="Trebuchet MS"/>
              </a:rPr>
              <a:t>mismos</a:t>
            </a:r>
            <a:endParaRPr sz="1100">
              <a:latin typeface="Trebuchet MS"/>
              <a:cs typeface="Trebuchet MS"/>
            </a:endParaRPr>
          </a:p>
        </p:txBody>
      </p:sp>
      <p:pic>
        <p:nvPicPr>
          <p:cNvPr id="32" name="object 3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135636"/>
            <a:ext cx="8535162" cy="1229106"/>
          </a:xfrm>
          <a:prstGeom prst="rect">
            <a:avLst/>
          </a:prstGeom>
        </p:spPr>
      </p:pic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1261" rIns="0" bIns="0" rtlCol="0">
            <a:spAutoFit/>
          </a:bodyPr>
          <a:lstStyle/>
          <a:p>
            <a:pPr marL="54610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solidFill>
                  <a:srgbClr val="00314D"/>
                </a:solidFill>
                <a:latin typeface="Calibri"/>
                <a:cs typeface="Calibri"/>
              </a:rPr>
              <a:t>Pasos</a:t>
            </a:r>
            <a:r>
              <a:rPr sz="4400" spc="-7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4400" dirty="0">
                <a:solidFill>
                  <a:srgbClr val="00314D"/>
                </a:solidFill>
                <a:latin typeface="Calibri"/>
                <a:cs typeface="Calibri"/>
              </a:rPr>
              <a:t>clave</a:t>
            </a:r>
            <a:r>
              <a:rPr sz="4400" spc="-9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4400" dirty="0">
                <a:solidFill>
                  <a:srgbClr val="00314D"/>
                </a:solidFill>
                <a:latin typeface="Calibri"/>
                <a:cs typeface="Calibri"/>
              </a:rPr>
              <a:t>en</a:t>
            </a:r>
            <a:r>
              <a:rPr sz="4400" spc="-65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4400" dirty="0">
                <a:solidFill>
                  <a:srgbClr val="00314D"/>
                </a:solidFill>
                <a:latin typeface="Calibri"/>
                <a:cs typeface="Calibri"/>
              </a:rPr>
              <a:t>la</a:t>
            </a:r>
            <a:r>
              <a:rPr sz="4400" spc="-7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4400" dirty="0">
                <a:solidFill>
                  <a:srgbClr val="00314D"/>
                </a:solidFill>
                <a:latin typeface="Calibri"/>
                <a:cs typeface="Calibri"/>
              </a:rPr>
              <a:t>Auditoría</a:t>
            </a:r>
            <a:r>
              <a:rPr sz="4400" spc="-80" dirty="0">
                <a:solidFill>
                  <a:srgbClr val="00314D"/>
                </a:solidFill>
                <a:latin typeface="Calibri"/>
                <a:cs typeface="Calibri"/>
              </a:rPr>
              <a:t> </a:t>
            </a:r>
            <a:r>
              <a:rPr sz="4400" spc="-10" dirty="0">
                <a:solidFill>
                  <a:srgbClr val="00314D"/>
                </a:solidFill>
                <a:latin typeface="Calibri"/>
                <a:cs typeface="Calibri"/>
              </a:rPr>
              <a:t>interna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0073" y="1160617"/>
            <a:ext cx="4871643" cy="549869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900164" y="1215263"/>
            <a:ext cx="1918970" cy="1679575"/>
          </a:xfrm>
          <a:custGeom>
            <a:avLst/>
            <a:gdLst/>
            <a:ahLst/>
            <a:cxnLst/>
            <a:rect l="l" t="t" r="r" b="b"/>
            <a:pathLst>
              <a:path w="1918970" h="1679575">
                <a:moveTo>
                  <a:pt x="1803272" y="0"/>
                </a:moveTo>
                <a:lnTo>
                  <a:pt x="115696" y="0"/>
                </a:lnTo>
                <a:lnTo>
                  <a:pt x="70669" y="9096"/>
                </a:lnTo>
                <a:lnTo>
                  <a:pt x="33893" y="33909"/>
                </a:lnTo>
                <a:lnTo>
                  <a:pt x="9094" y="70723"/>
                </a:lnTo>
                <a:lnTo>
                  <a:pt x="0" y="115824"/>
                </a:lnTo>
                <a:lnTo>
                  <a:pt x="0" y="1563370"/>
                </a:lnTo>
                <a:lnTo>
                  <a:pt x="9094" y="1608397"/>
                </a:lnTo>
                <a:lnTo>
                  <a:pt x="33893" y="1645173"/>
                </a:lnTo>
                <a:lnTo>
                  <a:pt x="70669" y="1669972"/>
                </a:lnTo>
                <a:lnTo>
                  <a:pt x="115696" y="1679066"/>
                </a:lnTo>
                <a:lnTo>
                  <a:pt x="1803272" y="1679066"/>
                </a:lnTo>
                <a:lnTo>
                  <a:pt x="1848300" y="1669972"/>
                </a:lnTo>
                <a:lnTo>
                  <a:pt x="1885076" y="1645173"/>
                </a:lnTo>
                <a:lnTo>
                  <a:pt x="1909875" y="1608397"/>
                </a:lnTo>
                <a:lnTo>
                  <a:pt x="1918969" y="1563370"/>
                </a:lnTo>
                <a:lnTo>
                  <a:pt x="1918969" y="115824"/>
                </a:lnTo>
                <a:lnTo>
                  <a:pt x="1909875" y="70723"/>
                </a:lnTo>
                <a:lnTo>
                  <a:pt x="1885076" y="33909"/>
                </a:lnTo>
                <a:lnTo>
                  <a:pt x="1848300" y="9096"/>
                </a:lnTo>
                <a:lnTo>
                  <a:pt x="18032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00164" y="3088385"/>
            <a:ext cx="1918970" cy="1679575"/>
          </a:xfrm>
          <a:custGeom>
            <a:avLst/>
            <a:gdLst/>
            <a:ahLst/>
            <a:cxnLst/>
            <a:rect l="l" t="t" r="r" b="b"/>
            <a:pathLst>
              <a:path w="1918970" h="1679575">
                <a:moveTo>
                  <a:pt x="1803272" y="0"/>
                </a:moveTo>
                <a:lnTo>
                  <a:pt x="115696" y="0"/>
                </a:lnTo>
                <a:lnTo>
                  <a:pt x="70669" y="9094"/>
                </a:lnTo>
                <a:lnTo>
                  <a:pt x="33893" y="33893"/>
                </a:lnTo>
                <a:lnTo>
                  <a:pt x="9094" y="70669"/>
                </a:lnTo>
                <a:lnTo>
                  <a:pt x="0" y="115697"/>
                </a:lnTo>
                <a:lnTo>
                  <a:pt x="0" y="1563243"/>
                </a:lnTo>
                <a:lnTo>
                  <a:pt x="9094" y="1608343"/>
                </a:lnTo>
                <a:lnTo>
                  <a:pt x="33893" y="1645158"/>
                </a:lnTo>
                <a:lnTo>
                  <a:pt x="70669" y="1669970"/>
                </a:lnTo>
                <a:lnTo>
                  <a:pt x="115696" y="1679066"/>
                </a:lnTo>
                <a:lnTo>
                  <a:pt x="1803272" y="1679066"/>
                </a:lnTo>
                <a:lnTo>
                  <a:pt x="1848300" y="1669970"/>
                </a:lnTo>
                <a:lnTo>
                  <a:pt x="1885076" y="1645157"/>
                </a:lnTo>
                <a:lnTo>
                  <a:pt x="1909875" y="1608343"/>
                </a:lnTo>
                <a:lnTo>
                  <a:pt x="1918969" y="1563243"/>
                </a:lnTo>
                <a:lnTo>
                  <a:pt x="1918969" y="115697"/>
                </a:lnTo>
                <a:lnTo>
                  <a:pt x="1909875" y="70669"/>
                </a:lnTo>
                <a:lnTo>
                  <a:pt x="1885076" y="33893"/>
                </a:lnTo>
                <a:lnTo>
                  <a:pt x="1848300" y="9094"/>
                </a:lnTo>
                <a:lnTo>
                  <a:pt x="18032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58453" y="1215263"/>
            <a:ext cx="1918970" cy="1679575"/>
          </a:xfrm>
          <a:custGeom>
            <a:avLst/>
            <a:gdLst/>
            <a:ahLst/>
            <a:cxnLst/>
            <a:rect l="l" t="t" r="r" b="b"/>
            <a:pathLst>
              <a:path w="1918970" h="1679575">
                <a:moveTo>
                  <a:pt x="1803273" y="0"/>
                </a:moveTo>
                <a:lnTo>
                  <a:pt x="115697" y="0"/>
                </a:lnTo>
                <a:lnTo>
                  <a:pt x="70669" y="9096"/>
                </a:lnTo>
                <a:lnTo>
                  <a:pt x="33893" y="33909"/>
                </a:lnTo>
                <a:lnTo>
                  <a:pt x="9094" y="70723"/>
                </a:lnTo>
                <a:lnTo>
                  <a:pt x="0" y="115824"/>
                </a:lnTo>
                <a:lnTo>
                  <a:pt x="0" y="1563370"/>
                </a:lnTo>
                <a:lnTo>
                  <a:pt x="9094" y="1608397"/>
                </a:lnTo>
                <a:lnTo>
                  <a:pt x="33893" y="1645173"/>
                </a:lnTo>
                <a:lnTo>
                  <a:pt x="70669" y="1669972"/>
                </a:lnTo>
                <a:lnTo>
                  <a:pt x="115697" y="1679066"/>
                </a:lnTo>
                <a:lnTo>
                  <a:pt x="1803273" y="1679066"/>
                </a:lnTo>
                <a:lnTo>
                  <a:pt x="1848300" y="1669972"/>
                </a:lnTo>
                <a:lnTo>
                  <a:pt x="1885076" y="1645173"/>
                </a:lnTo>
                <a:lnTo>
                  <a:pt x="1909875" y="1608397"/>
                </a:lnTo>
                <a:lnTo>
                  <a:pt x="1918970" y="1563370"/>
                </a:lnTo>
                <a:lnTo>
                  <a:pt x="1918970" y="115824"/>
                </a:lnTo>
                <a:lnTo>
                  <a:pt x="1909875" y="70723"/>
                </a:lnTo>
                <a:lnTo>
                  <a:pt x="1885076" y="33909"/>
                </a:lnTo>
                <a:lnTo>
                  <a:pt x="1848300" y="9096"/>
                </a:lnTo>
                <a:lnTo>
                  <a:pt x="18032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958453" y="3088385"/>
            <a:ext cx="1918970" cy="1679575"/>
          </a:xfrm>
          <a:custGeom>
            <a:avLst/>
            <a:gdLst/>
            <a:ahLst/>
            <a:cxnLst/>
            <a:rect l="l" t="t" r="r" b="b"/>
            <a:pathLst>
              <a:path w="1918970" h="1679575">
                <a:moveTo>
                  <a:pt x="1803273" y="0"/>
                </a:moveTo>
                <a:lnTo>
                  <a:pt x="115697" y="0"/>
                </a:lnTo>
                <a:lnTo>
                  <a:pt x="70669" y="9094"/>
                </a:lnTo>
                <a:lnTo>
                  <a:pt x="33893" y="33893"/>
                </a:lnTo>
                <a:lnTo>
                  <a:pt x="9094" y="70669"/>
                </a:lnTo>
                <a:lnTo>
                  <a:pt x="0" y="115697"/>
                </a:lnTo>
                <a:lnTo>
                  <a:pt x="0" y="1563243"/>
                </a:lnTo>
                <a:lnTo>
                  <a:pt x="9094" y="1608343"/>
                </a:lnTo>
                <a:lnTo>
                  <a:pt x="33893" y="1645158"/>
                </a:lnTo>
                <a:lnTo>
                  <a:pt x="70669" y="1669970"/>
                </a:lnTo>
                <a:lnTo>
                  <a:pt x="115697" y="1679066"/>
                </a:lnTo>
                <a:lnTo>
                  <a:pt x="1803273" y="1679066"/>
                </a:lnTo>
                <a:lnTo>
                  <a:pt x="1848300" y="1669970"/>
                </a:lnTo>
                <a:lnTo>
                  <a:pt x="1885076" y="1645157"/>
                </a:lnTo>
                <a:lnTo>
                  <a:pt x="1909875" y="1608343"/>
                </a:lnTo>
                <a:lnTo>
                  <a:pt x="1918970" y="1563243"/>
                </a:lnTo>
                <a:lnTo>
                  <a:pt x="1918970" y="115697"/>
                </a:lnTo>
                <a:lnTo>
                  <a:pt x="1909875" y="70669"/>
                </a:lnTo>
                <a:lnTo>
                  <a:pt x="1885076" y="33893"/>
                </a:lnTo>
                <a:lnTo>
                  <a:pt x="1848300" y="9094"/>
                </a:lnTo>
                <a:lnTo>
                  <a:pt x="18032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60341" y="1521262"/>
            <a:ext cx="482600" cy="88900"/>
          </a:xfrm>
          <a:custGeom>
            <a:avLst/>
            <a:gdLst/>
            <a:ahLst/>
            <a:cxnLst/>
            <a:rect l="l" t="t" r="r" b="b"/>
            <a:pathLst>
              <a:path w="482600" h="88900">
                <a:moveTo>
                  <a:pt x="45884" y="0"/>
                </a:moveTo>
                <a:lnTo>
                  <a:pt x="85293" y="20763"/>
                </a:lnTo>
                <a:lnTo>
                  <a:pt x="91735" y="36840"/>
                </a:lnTo>
                <a:lnTo>
                  <a:pt x="93918" y="38430"/>
                </a:lnTo>
                <a:lnTo>
                  <a:pt x="98856" y="38430"/>
                </a:lnTo>
                <a:lnTo>
                  <a:pt x="101006" y="36824"/>
                </a:lnTo>
                <a:lnTo>
                  <a:pt x="101543" y="34523"/>
                </a:lnTo>
                <a:lnTo>
                  <a:pt x="107438" y="20796"/>
                </a:lnTo>
                <a:lnTo>
                  <a:pt x="117540" y="9854"/>
                </a:lnTo>
                <a:lnTo>
                  <a:pt x="130905" y="2616"/>
                </a:lnTo>
                <a:lnTo>
                  <a:pt x="146587" y="0"/>
                </a:lnTo>
                <a:lnTo>
                  <a:pt x="434322" y="0"/>
                </a:lnTo>
                <a:lnTo>
                  <a:pt x="452445" y="3354"/>
                </a:lnTo>
                <a:lnTo>
                  <a:pt x="467548" y="12560"/>
                </a:lnTo>
                <a:lnTo>
                  <a:pt x="477970" y="26326"/>
                </a:lnTo>
                <a:lnTo>
                  <a:pt x="482046" y="43365"/>
                </a:lnTo>
                <a:lnTo>
                  <a:pt x="478657" y="60858"/>
                </a:lnTo>
                <a:lnTo>
                  <a:pt x="468804" y="75173"/>
                </a:lnTo>
                <a:lnTo>
                  <a:pt x="454024" y="84840"/>
                </a:lnTo>
                <a:lnTo>
                  <a:pt x="435854" y="88390"/>
                </a:lnTo>
                <a:lnTo>
                  <a:pt x="146588" y="88390"/>
                </a:lnTo>
                <a:lnTo>
                  <a:pt x="130905" y="85773"/>
                </a:lnTo>
                <a:lnTo>
                  <a:pt x="117541" y="78535"/>
                </a:lnTo>
                <a:lnTo>
                  <a:pt x="107438" y="67593"/>
                </a:lnTo>
                <a:lnTo>
                  <a:pt x="101543" y="53867"/>
                </a:lnTo>
                <a:lnTo>
                  <a:pt x="101006" y="51566"/>
                </a:lnTo>
                <a:lnTo>
                  <a:pt x="98856" y="49959"/>
                </a:lnTo>
                <a:lnTo>
                  <a:pt x="93918" y="49959"/>
                </a:lnTo>
                <a:lnTo>
                  <a:pt x="91735" y="51566"/>
                </a:lnTo>
                <a:lnTo>
                  <a:pt x="91197" y="53867"/>
                </a:lnTo>
                <a:lnTo>
                  <a:pt x="85316" y="67593"/>
                </a:lnTo>
                <a:lnTo>
                  <a:pt x="75213" y="78535"/>
                </a:lnTo>
                <a:lnTo>
                  <a:pt x="61840" y="85773"/>
                </a:lnTo>
                <a:lnTo>
                  <a:pt x="46153" y="88390"/>
                </a:lnTo>
                <a:lnTo>
                  <a:pt x="27770" y="84751"/>
                </a:lnTo>
                <a:lnTo>
                  <a:pt x="12886" y="74853"/>
                </a:lnTo>
                <a:lnTo>
                  <a:pt x="3097" y="60225"/>
                </a:lnTo>
                <a:lnTo>
                  <a:pt x="0" y="42395"/>
                </a:lnTo>
                <a:lnTo>
                  <a:pt x="4155" y="25968"/>
                </a:lnTo>
                <a:lnTo>
                  <a:pt x="14174" y="12516"/>
                </a:lnTo>
                <a:lnTo>
                  <a:pt x="28577" y="3405"/>
                </a:lnTo>
                <a:lnTo>
                  <a:pt x="45884" y="0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60341" y="3394258"/>
            <a:ext cx="482600" cy="88900"/>
          </a:xfrm>
          <a:custGeom>
            <a:avLst/>
            <a:gdLst/>
            <a:ahLst/>
            <a:cxnLst/>
            <a:rect l="l" t="t" r="r" b="b"/>
            <a:pathLst>
              <a:path w="482600" h="88900">
                <a:moveTo>
                  <a:pt x="45884" y="0"/>
                </a:moveTo>
                <a:lnTo>
                  <a:pt x="85293" y="20763"/>
                </a:lnTo>
                <a:lnTo>
                  <a:pt x="91735" y="36840"/>
                </a:lnTo>
                <a:lnTo>
                  <a:pt x="93918" y="38430"/>
                </a:lnTo>
                <a:lnTo>
                  <a:pt x="98856" y="38430"/>
                </a:lnTo>
                <a:lnTo>
                  <a:pt x="101006" y="36824"/>
                </a:lnTo>
                <a:lnTo>
                  <a:pt x="101543" y="34523"/>
                </a:lnTo>
                <a:lnTo>
                  <a:pt x="107438" y="20796"/>
                </a:lnTo>
                <a:lnTo>
                  <a:pt x="117540" y="9854"/>
                </a:lnTo>
                <a:lnTo>
                  <a:pt x="130905" y="2616"/>
                </a:lnTo>
                <a:lnTo>
                  <a:pt x="146587" y="0"/>
                </a:lnTo>
                <a:lnTo>
                  <a:pt x="434322" y="0"/>
                </a:lnTo>
                <a:lnTo>
                  <a:pt x="452445" y="3354"/>
                </a:lnTo>
                <a:lnTo>
                  <a:pt x="467548" y="12560"/>
                </a:lnTo>
                <a:lnTo>
                  <a:pt x="477970" y="26326"/>
                </a:lnTo>
                <a:lnTo>
                  <a:pt x="482046" y="43365"/>
                </a:lnTo>
                <a:lnTo>
                  <a:pt x="478657" y="60858"/>
                </a:lnTo>
                <a:lnTo>
                  <a:pt x="468804" y="75173"/>
                </a:lnTo>
                <a:lnTo>
                  <a:pt x="454024" y="84840"/>
                </a:lnTo>
                <a:lnTo>
                  <a:pt x="435854" y="88390"/>
                </a:lnTo>
                <a:lnTo>
                  <a:pt x="146588" y="88390"/>
                </a:lnTo>
                <a:lnTo>
                  <a:pt x="130905" y="85773"/>
                </a:lnTo>
                <a:lnTo>
                  <a:pt x="117541" y="78535"/>
                </a:lnTo>
                <a:lnTo>
                  <a:pt x="107438" y="67593"/>
                </a:lnTo>
                <a:lnTo>
                  <a:pt x="101543" y="53867"/>
                </a:lnTo>
                <a:lnTo>
                  <a:pt x="101006" y="51566"/>
                </a:lnTo>
                <a:lnTo>
                  <a:pt x="98856" y="49959"/>
                </a:lnTo>
                <a:lnTo>
                  <a:pt x="93918" y="49959"/>
                </a:lnTo>
                <a:lnTo>
                  <a:pt x="91735" y="51566"/>
                </a:lnTo>
                <a:lnTo>
                  <a:pt x="91197" y="53867"/>
                </a:lnTo>
                <a:lnTo>
                  <a:pt x="85316" y="67593"/>
                </a:lnTo>
                <a:lnTo>
                  <a:pt x="75213" y="78535"/>
                </a:lnTo>
                <a:lnTo>
                  <a:pt x="61840" y="85773"/>
                </a:lnTo>
                <a:lnTo>
                  <a:pt x="46153" y="88390"/>
                </a:lnTo>
                <a:lnTo>
                  <a:pt x="27770" y="84751"/>
                </a:lnTo>
                <a:lnTo>
                  <a:pt x="12886" y="74853"/>
                </a:lnTo>
                <a:lnTo>
                  <a:pt x="3097" y="60225"/>
                </a:lnTo>
                <a:lnTo>
                  <a:pt x="0" y="42395"/>
                </a:lnTo>
                <a:lnTo>
                  <a:pt x="4155" y="25968"/>
                </a:lnTo>
                <a:lnTo>
                  <a:pt x="14174" y="12516"/>
                </a:lnTo>
                <a:lnTo>
                  <a:pt x="28577" y="3405"/>
                </a:lnTo>
                <a:lnTo>
                  <a:pt x="45884" y="0"/>
                </a:lnTo>
                <a:close/>
              </a:path>
            </a:pathLst>
          </a:custGeom>
          <a:solidFill>
            <a:srgbClr val="4D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218629" y="1521262"/>
            <a:ext cx="482600" cy="88900"/>
          </a:xfrm>
          <a:custGeom>
            <a:avLst/>
            <a:gdLst/>
            <a:ahLst/>
            <a:cxnLst/>
            <a:rect l="l" t="t" r="r" b="b"/>
            <a:pathLst>
              <a:path w="482600" h="88900">
                <a:moveTo>
                  <a:pt x="45884" y="0"/>
                </a:moveTo>
                <a:lnTo>
                  <a:pt x="85293" y="20763"/>
                </a:lnTo>
                <a:lnTo>
                  <a:pt x="91735" y="36840"/>
                </a:lnTo>
                <a:lnTo>
                  <a:pt x="93918" y="38430"/>
                </a:lnTo>
                <a:lnTo>
                  <a:pt x="98856" y="38430"/>
                </a:lnTo>
                <a:lnTo>
                  <a:pt x="101006" y="36824"/>
                </a:lnTo>
                <a:lnTo>
                  <a:pt x="101543" y="34523"/>
                </a:lnTo>
                <a:lnTo>
                  <a:pt x="107438" y="20796"/>
                </a:lnTo>
                <a:lnTo>
                  <a:pt x="117540" y="9854"/>
                </a:lnTo>
                <a:lnTo>
                  <a:pt x="130905" y="2616"/>
                </a:lnTo>
                <a:lnTo>
                  <a:pt x="146587" y="0"/>
                </a:lnTo>
                <a:lnTo>
                  <a:pt x="434322" y="0"/>
                </a:lnTo>
                <a:lnTo>
                  <a:pt x="452445" y="3354"/>
                </a:lnTo>
                <a:lnTo>
                  <a:pt x="467548" y="12560"/>
                </a:lnTo>
                <a:lnTo>
                  <a:pt x="477970" y="26326"/>
                </a:lnTo>
                <a:lnTo>
                  <a:pt x="482046" y="43365"/>
                </a:lnTo>
                <a:lnTo>
                  <a:pt x="478657" y="60858"/>
                </a:lnTo>
                <a:lnTo>
                  <a:pt x="468804" y="75173"/>
                </a:lnTo>
                <a:lnTo>
                  <a:pt x="454024" y="84840"/>
                </a:lnTo>
                <a:lnTo>
                  <a:pt x="435854" y="88390"/>
                </a:lnTo>
                <a:lnTo>
                  <a:pt x="146588" y="88390"/>
                </a:lnTo>
                <a:lnTo>
                  <a:pt x="130905" y="85773"/>
                </a:lnTo>
                <a:lnTo>
                  <a:pt x="117541" y="78535"/>
                </a:lnTo>
                <a:lnTo>
                  <a:pt x="107438" y="67593"/>
                </a:lnTo>
                <a:lnTo>
                  <a:pt x="101543" y="53867"/>
                </a:lnTo>
                <a:lnTo>
                  <a:pt x="101006" y="51566"/>
                </a:lnTo>
                <a:lnTo>
                  <a:pt x="98856" y="49959"/>
                </a:lnTo>
                <a:lnTo>
                  <a:pt x="93918" y="49959"/>
                </a:lnTo>
                <a:lnTo>
                  <a:pt x="91735" y="51566"/>
                </a:lnTo>
                <a:lnTo>
                  <a:pt x="91197" y="53867"/>
                </a:lnTo>
                <a:lnTo>
                  <a:pt x="85316" y="67593"/>
                </a:lnTo>
                <a:lnTo>
                  <a:pt x="75213" y="78535"/>
                </a:lnTo>
                <a:lnTo>
                  <a:pt x="61840" y="85773"/>
                </a:lnTo>
                <a:lnTo>
                  <a:pt x="46153" y="88390"/>
                </a:lnTo>
                <a:lnTo>
                  <a:pt x="27770" y="84751"/>
                </a:lnTo>
                <a:lnTo>
                  <a:pt x="12886" y="74853"/>
                </a:lnTo>
                <a:lnTo>
                  <a:pt x="3097" y="60225"/>
                </a:lnTo>
                <a:lnTo>
                  <a:pt x="0" y="42395"/>
                </a:lnTo>
                <a:lnTo>
                  <a:pt x="4155" y="25968"/>
                </a:lnTo>
                <a:lnTo>
                  <a:pt x="14174" y="12516"/>
                </a:lnTo>
                <a:lnTo>
                  <a:pt x="28577" y="3405"/>
                </a:lnTo>
                <a:lnTo>
                  <a:pt x="45884" y="0"/>
                </a:lnTo>
                <a:close/>
              </a:path>
            </a:pathLst>
          </a:custGeom>
          <a:solidFill>
            <a:srgbClr val="7373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218629" y="3394258"/>
            <a:ext cx="482600" cy="88900"/>
          </a:xfrm>
          <a:custGeom>
            <a:avLst/>
            <a:gdLst/>
            <a:ahLst/>
            <a:cxnLst/>
            <a:rect l="l" t="t" r="r" b="b"/>
            <a:pathLst>
              <a:path w="482600" h="88900">
                <a:moveTo>
                  <a:pt x="45884" y="0"/>
                </a:moveTo>
                <a:lnTo>
                  <a:pt x="85293" y="20763"/>
                </a:lnTo>
                <a:lnTo>
                  <a:pt x="91735" y="36840"/>
                </a:lnTo>
                <a:lnTo>
                  <a:pt x="93918" y="38430"/>
                </a:lnTo>
                <a:lnTo>
                  <a:pt x="98856" y="38430"/>
                </a:lnTo>
                <a:lnTo>
                  <a:pt x="101006" y="36824"/>
                </a:lnTo>
                <a:lnTo>
                  <a:pt x="101543" y="34523"/>
                </a:lnTo>
                <a:lnTo>
                  <a:pt x="107438" y="20796"/>
                </a:lnTo>
                <a:lnTo>
                  <a:pt x="117540" y="9854"/>
                </a:lnTo>
                <a:lnTo>
                  <a:pt x="130905" y="2616"/>
                </a:lnTo>
                <a:lnTo>
                  <a:pt x="146587" y="0"/>
                </a:lnTo>
                <a:lnTo>
                  <a:pt x="434322" y="0"/>
                </a:lnTo>
                <a:lnTo>
                  <a:pt x="452445" y="3354"/>
                </a:lnTo>
                <a:lnTo>
                  <a:pt x="467548" y="12560"/>
                </a:lnTo>
                <a:lnTo>
                  <a:pt x="477970" y="26326"/>
                </a:lnTo>
                <a:lnTo>
                  <a:pt x="482046" y="43365"/>
                </a:lnTo>
                <a:lnTo>
                  <a:pt x="478657" y="60858"/>
                </a:lnTo>
                <a:lnTo>
                  <a:pt x="468804" y="75173"/>
                </a:lnTo>
                <a:lnTo>
                  <a:pt x="454024" y="84840"/>
                </a:lnTo>
                <a:lnTo>
                  <a:pt x="435854" y="88390"/>
                </a:lnTo>
                <a:lnTo>
                  <a:pt x="146588" y="88390"/>
                </a:lnTo>
                <a:lnTo>
                  <a:pt x="130905" y="85773"/>
                </a:lnTo>
                <a:lnTo>
                  <a:pt x="117541" y="78535"/>
                </a:lnTo>
                <a:lnTo>
                  <a:pt x="107438" y="67593"/>
                </a:lnTo>
                <a:lnTo>
                  <a:pt x="101543" y="53867"/>
                </a:lnTo>
                <a:lnTo>
                  <a:pt x="101006" y="51566"/>
                </a:lnTo>
                <a:lnTo>
                  <a:pt x="98856" y="49959"/>
                </a:lnTo>
                <a:lnTo>
                  <a:pt x="93918" y="49959"/>
                </a:lnTo>
                <a:lnTo>
                  <a:pt x="91735" y="51566"/>
                </a:lnTo>
                <a:lnTo>
                  <a:pt x="91197" y="53867"/>
                </a:lnTo>
                <a:lnTo>
                  <a:pt x="85316" y="67593"/>
                </a:lnTo>
                <a:lnTo>
                  <a:pt x="75213" y="78535"/>
                </a:lnTo>
                <a:lnTo>
                  <a:pt x="61840" y="85773"/>
                </a:lnTo>
                <a:lnTo>
                  <a:pt x="46153" y="88390"/>
                </a:lnTo>
                <a:lnTo>
                  <a:pt x="27770" y="84751"/>
                </a:lnTo>
                <a:lnTo>
                  <a:pt x="12886" y="74853"/>
                </a:lnTo>
                <a:lnTo>
                  <a:pt x="3097" y="60225"/>
                </a:lnTo>
                <a:lnTo>
                  <a:pt x="0" y="42395"/>
                </a:lnTo>
                <a:lnTo>
                  <a:pt x="4155" y="25968"/>
                </a:lnTo>
                <a:lnTo>
                  <a:pt x="14174" y="12516"/>
                </a:lnTo>
                <a:lnTo>
                  <a:pt x="28577" y="3405"/>
                </a:lnTo>
                <a:lnTo>
                  <a:pt x="45884" y="0"/>
                </a:lnTo>
                <a:close/>
              </a:path>
            </a:pathLst>
          </a:custGeom>
          <a:solidFill>
            <a:srgbClr val="E3773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00164" y="2906052"/>
            <a:ext cx="1919097" cy="17445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58453" y="2906052"/>
            <a:ext cx="1919097" cy="17445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00164" y="4780064"/>
            <a:ext cx="1919097" cy="17445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58453" y="4780064"/>
            <a:ext cx="1919097" cy="174459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2042205" y="3875276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1819" y="0"/>
                </a:moveTo>
                <a:lnTo>
                  <a:pt x="3409" y="0"/>
                </a:lnTo>
                <a:lnTo>
                  <a:pt x="0" y="3402"/>
                </a:lnTo>
                <a:lnTo>
                  <a:pt x="0" y="11811"/>
                </a:lnTo>
                <a:lnTo>
                  <a:pt x="3409" y="15231"/>
                </a:lnTo>
                <a:lnTo>
                  <a:pt x="11819" y="15231"/>
                </a:lnTo>
                <a:lnTo>
                  <a:pt x="15239" y="11811"/>
                </a:lnTo>
                <a:lnTo>
                  <a:pt x="15239" y="7615"/>
                </a:lnTo>
                <a:lnTo>
                  <a:pt x="15221" y="3402"/>
                </a:lnTo>
                <a:lnTo>
                  <a:pt x="11819" y="0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03136" y="3875276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1810" y="0"/>
                </a:moveTo>
                <a:lnTo>
                  <a:pt x="3402" y="0"/>
                </a:lnTo>
                <a:lnTo>
                  <a:pt x="0" y="3402"/>
                </a:lnTo>
                <a:lnTo>
                  <a:pt x="0" y="11811"/>
                </a:lnTo>
                <a:lnTo>
                  <a:pt x="3402" y="15231"/>
                </a:lnTo>
                <a:lnTo>
                  <a:pt x="11810" y="15231"/>
                </a:lnTo>
                <a:lnTo>
                  <a:pt x="15230" y="11811"/>
                </a:lnTo>
                <a:lnTo>
                  <a:pt x="15230" y="7615"/>
                </a:lnTo>
                <a:lnTo>
                  <a:pt x="15212" y="3402"/>
                </a:lnTo>
                <a:lnTo>
                  <a:pt x="11810" y="0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103137" y="4019974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1810" y="0"/>
                </a:moveTo>
                <a:lnTo>
                  <a:pt x="3402" y="0"/>
                </a:lnTo>
                <a:lnTo>
                  <a:pt x="0" y="3402"/>
                </a:lnTo>
                <a:lnTo>
                  <a:pt x="0" y="11811"/>
                </a:lnTo>
                <a:lnTo>
                  <a:pt x="3402" y="15231"/>
                </a:lnTo>
                <a:lnTo>
                  <a:pt x="11810" y="15231"/>
                </a:lnTo>
                <a:lnTo>
                  <a:pt x="15230" y="11811"/>
                </a:lnTo>
                <a:lnTo>
                  <a:pt x="15230" y="7615"/>
                </a:lnTo>
                <a:lnTo>
                  <a:pt x="15212" y="3402"/>
                </a:lnTo>
                <a:lnTo>
                  <a:pt x="11810" y="0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42205" y="4019974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1819" y="0"/>
                </a:moveTo>
                <a:lnTo>
                  <a:pt x="3409" y="0"/>
                </a:lnTo>
                <a:lnTo>
                  <a:pt x="0" y="3402"/>
                </a:lnTo>
                <a:lnTo>
                  <a:pt x="0" y="11811"/>
                </a:lnTo>
                <a:lnTo>
                  <a:pt x="3409" y="15231"/>
                </a:lnTo>
                <a:lnTo>
                  <a:pt x="11819" y="15231"/>
                </a:lnTo>
                <a:lnTo>
                  <a:pt x="15239" y="11811"/>
                </a:lnTo>
                <a:lnTo>
                  <a:pt x="15239" y="7615"/>
                </a:lnTo>
                <a:lnTo>
                  <a:pt x="15221" y="3402"/>
                </a:lnTo>
                <a:lnTo>
                  <a:pt x="11819" y="0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042205" y="4164665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1819" y="0"/>
                </a:moveTo>
                <a:lnTo>
                  <a:pt x="3409" y="0"/>
                </a:lnTo>
                <a:lnTo>
                  <a:pt x="0" y="3409"/>
                </a:lnTo>
                <a:lnTo>
                  <a:pt x="0" y="11821"/>
                </a:lnTo>
                <a:lnTo>
                  <a:pt x="3409" y="15231"/>
                </a:lnTo>
                <a:lnTo>
                  <a:pt x="11819" y="15231"/>
                </a:lnTo>
                <a:lnTo>
                  <a:pt x="15239" y="11821"/>
                </a:lnTo>
                <a:lnTo>
                  <a:pt x="15239" y="7615"/>
                </a:lnTo>
                <a:lnTo>
                  <a:pt x="15221" y="3409"/>
                </a:lnTo>
                <a:lnTo>
                  <a:pt x="11819" y="0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874659" y="3837203"/>
            <a:ext cx="335280" cy="381000"/>
          </a:xfrm>
          <a:custGeom>
            <a:avLst/>
            <a:gdLst/>
            <a:ahLst/>
            <a:cxnLst/>
            <a:rect l="l" t="t" r="r" b="b"/>
            <a:pathLst>
              <a:path w="335280" h="381000">
                <a:moveTo>
                  <a:pt x="243700" y="335089"/>
                </a:moveTo>
                <a:lnTo>
                  <a:pt x="243687" y="330873"/>
                </a:lnTo>
                <a:lnTo>
                  <a:pt x="240284" y="327469"/>
                </a:lnTo>
                <a:lnTo>
                  <a:pt x="231876" y="327469"/>
                </a:lnTo>
                <a:lnTo>
                  <a:pt x="228473" y="330873"/>
                </a:lnTo>
                <a:lnTo>
                  <a:pt x="228473" y="339293"/>
                </a:lnTo>
                <a:lnTo>
                  <a:pt x="231876" y="342696"/>
                </a:lnTo>
                <a:lnTo>
                  <a:pt x="240284" y="342696"/>
                </a:lnTo>
                <a:lnTo>
                  <a:pt x="243700" y="339293"/>
                </a:lnTo>
                <a:lnTo>
                  <a:pt x="243700" y="335089"/>
                </a:lnTo>
                <a:close/>
              </a:path>
              <a:path w="335280" h="381000">
                <a:moveTo>
                  <a:pt x="266534" y="251307"/>
                </a:moveTo>
                <a:lnTo>
                  <a:pt x="22847" y="251307"/>
                </a:lnTo>
                <a:lnTo>
                  <a:pt x="22847" y="274154"/>
                </a:lnTo>
                <a:lnTo>
                  <a:pt x="266534" y="274154"/>
                </a:lnTo>
                <a:lnTo>
                  <a:pt x="266534" y="251307"/>
                </a:lnTo>
                <a:close/>
              </a:path>
              <a:path w="335280" h="381000">
                <a:moveTo>
                  <a:pt x="266534" y="106616"/>
                </a:moveTo>
                <a:lnTo>
                  <a:pt x="22847" y="106616"/>
                </a:lnTo>
                <a:lnTo>
                  <a:pt x="22847" y="129463"/>
                </a:lnTo>
                <a:lnTo>
                  <a:pt x="266534" y="129463"/>
                </a:lnTo>
                <a:lnTo>
                  <a:pt x="266534" y="106616"/>
                </a:lnTo>
                <a:close/>
              </a:path>
              <a:path w="335280" h="381000">
                <a:moveTo>
                  <a:pt x="335089" y="60921"/>
                </a:moveTo>
                <a:lnTo>
                  <a:pt x="333540" y="53314"/>
                </a:lnTo>
                <a:lnTo>
                  <a:pt x="333286" y="52031"/>
                </a:lnTo>
                <a:lnTo>
                  <a:pt x="328383" y="44767"/>
                </a:lnTo>
                <a:lnTo>
                  <a:pt x="321132" y="39878"/>
                </a:lnTo>
                <a:lnTo>
                  <a:pt x="312242" y="38074"/>
                </a:lnTo>
                <a:lnTo>
                  <a:pt x="289394" y="38074"/>
                </a:lnTo>
                <a:lnTo>
                  <a:pt x="289394" y="22847"/>
                </a:lnTo>
                <a:lnTo>
                  <a:pt x="287591" y="13957"/>
                </a:lnTo>
                <a:lnTo>
                  <a:pt x="282702" y="6692"/>
                </a:lnTo>
                <a:lnTo>
                  <a:pt x="275437" y="1790"/>
                </a:lnTo>
                <a:lnTo>
                  <a:pt x="266547" y="0"/>
                </a:lnTo>
                <a:lnTo>
                  <a:pt x="258927" y="0"/>
                </a:lnTo>
                <a:lnTo>
                  <a:pt x="258927" y="45694"/>
                </a:lnTo>
                <a:lnTo>
                  <a:pt x="257136" y="54571"/>
                </a:lnTo>
                <a:lnTo>
                  <a:pt x="252234" y="61836"/>
                </a:lnTo>
                <a:lnTo>
                  <a:pt x="244970" y="66738"/>
                </a:lnTo>
                <a:lnTo>
                  <a:pt x="236080" y="68541"/>
                </a:lnTo>
                <a:lnTo>
                  <a:pt x="227203" y="66738"/>
                </a:lnTo>
                <a:lnTo>
                  <a:pt x="219938" y="61836"/>
                </a:lnTo>
                <a:lnTo>
                  <a:pt x="215036" y="54571"/>
                </a:lnTo>
                <a:lnTo>
                  <a:pt x="213245" y="45694"/>
                </a:lnTo>
                <a:lnTo>
                  <a:pt x="215036" y="36804"/>
                </a:lnTo>
                <a:lnTo>
                  <a:pt x="219938" y="29540"/>
                </a:lnTo>
                <a:lnTo>
                  <a:pt x="227203" y="24650"/>
                </a:lnTo>
                <a:lnTo>
                  <a:pt x="236080" y="22847"/>
                </a:lnTo>
                <a:lnTo>
                  <a:pt x="244970" y="24650"/>
                </a:lnTo>
                <a:lnTo>
                  <a:pt x="252234" y="29540"/>
                </a:lnTo>
                <a:lnTo>
                  <a:pt x="257136" y="36804"/>
                </a:lnTo>
                <a:lnTo>
                  <a:pt x="258927" y="45694"/>
                </a:lnTo>
                <a:lnTo>
                  <a:pt x="258927" y="0"/>
                </a:lnTo>
                <a:lnTo>
                  <a:pt x="198005" y="0"/>
                </a:lnTo>
                <a:lnTo>
                  <a:pt x="198005" y="45694"/>
                </a:lnTo>
                <a:lnTo>
                  <a:pt x="196215" y="54571"/>
                </a:lnTo>
                <a:lnTo>
                  <a:pt x="191300" y="61836"/>
                </a:lnTo>
                <a:lnTo>
                  <a:pt x="184035" y="66738"/>
                </a:lnTo>
                <a:lnTo>
                  <a:pt x="175158" y="68541"/>
                </a:lnTo>
                <a:lnTo>
                  <a:pt x="166268" y="66738"/>
                </a:lnTo>
                <a:lnTo>
                  <a:pt x="159004" y="61836"/>
                </a:lnTo>
                <a:lnTo>
                  <a:pt x="154101" y="54571"/>
                </a:lnTo>
                <a:lnTo>
                  <a:pt x="153847" y="53314"/>
                </a:lnTo>
                <a:lnTo>
                  <a:pt x="152311" y="45694"/>
                </a:lnTo>
                <a:lnTo>
                  <a:pt x="153847" y="38074"/>
                </a:lnTo>
                <a:lnTo>
                  <a:pt x="154101" y="36804"/>
                </a:lnTo>
                <a:lnTo>
                  <a:pt x="159004" y="29540"/>
                </a:lnTo>
                <a:lnTo>
                  <a:pt x="166268" y="24650"/>
                </a:lnTo>
                <a:lnTo>
                  <a:pt x="175158" y="22847"/>
                </a:lnTo>
                <a:lnTo>
                  <a:pt x="184035" y="24650"/>
                </a:lnTo>
                <a:lnTo>
                  <a:pt x="191300" y="29540"/>
                </a:lnTo>
                <a:lnTo>
                  <a:pt x="196215" y="36804"/>
                </a:lnTo>
                <a:lnTo>
                  <a:pt x="198005" y="45694"/>
                </a:lnTo>
                <a:lnTo>
                  <a:pt x="198005" y="0"/>
                </a:lnTo>
                <a:lnTo>
                  <a:pt x="137083" y="0"/>
                </a:lnTo>
                <a:lnTo>
                  <a:pt x="137083" y="26250"/>
                </a:lnTo>
                <a:lnTo>
                  <a:pt x="137083" y="34671"/>
                </a:lnTo>
                <a:lnTo>
                  <a:pt x="137083" y="56718"/>
                </a:lnTo>
                <a:lnTo>
                  <a:pt x="137083" y="65138"/>
                </a:lnTo>
                <a:lnTo>
                  <a:pt x="133667" y="68541"/>
                </a:lnTo>
                <a:lnTo>
                  <a:pt x="33870" y="68541"/>
                </a:lnTo>
                <a:lnTo>
                  <a:pt x="30467" y="65138"/>
                </a:lnTo>
                <a:lnTo>
                  <a:pt x="30467" y="56718"/>
                </a:lnTo>
                <a:lnTo>
                  <a:pt x="33870" y="53314"/>
                </a:lnTo>
                <a:lnTo>
                  <a:pt x="133667" y="53314"/>
                </a:lnTo>
                <a:lnTo>
                  <a:pt x="137083" y="56718"/>
                </a:lnTo>
                <a:lnTo>
                  <a:pt x="137083" y="34671"/>
                </a:lnTo>
                <a:lnTo>
                  <a:pt x="133667" y="38074"/>
                </a:lnTo>
                <a:lnTo>
                  <a:pt x="33870" y="38074"/>
                </a:lnTo>
                <a:lnTo>
                  <a:pt x="30467" y="34671"/>
                </a:lnTo>
                <a:lnTo>
                  <a:pt x="30467" y="26250"/>
                </a:lnTo>
                <a:lnTo>
                  <a:pt x="33870" y="22847"/>
                </a:lnTo>
                <a:lnTo>
                  <a:pt x="133667" y="22847"/>
                </a:lnTo>
                <a:lnTo>
                  <a:pt x="137083" y="26250"/>
                </a:lnTo>
                <a:lnTo>
                  <a:pt x="137083" y="0"/>
                </a:lnTo>
                <a:lnTo>
                  <a:pt x="22847" y="0"/>
                </a:lnTo>
                <a:lnTo>
                  <a:pt x="13957" y="1790"/>
                </a:lnTo>
                <a:lnTo>
                  <a:pt x="6692" y="6692"/>
                </a:lnTo>
                <a:lnTo>
                  <a:pt x="1803" y="13957"/>
                </a:lnTo>
                <a:lnTo>
                  <a:pt x="0" y="22847"/>
                </a:lnTo>
                <a:lnTo>
                  <a:pt x="0" y="68541"/>
                </a:lnTo>
                <a:lnTo>
                  <a:pt x="1803" y="77431"/>
                </a:lnTo>
                <a:lnTo>
                  <a:pt x="6692" y="84696"/>
                </a:lnTo>
                <a:lnTo>
                  <a:pt x="13957" y="89585"/>
                </a:lnTo>
                <a:lnTo>
                  <a:pt x="22847" y="91389"/>
                </a:lnTo>
                <a:lnTo>
                  <a:pt x="266547" y="91389"/>
                </a:lnTo>
                <a:lnTo>
                  <a:pt x="275437" y="89585"/>
                </a:lnTo>
                <a:lnTo>
                  <a:pt x="282702" y="84696"/>
                </a:lnTo>
                <a:lnTo>
                  <a:pt x="287591" y="77431"/>
                </a:lnTo>
                <a:lnTo>
                  <a:pt x="289394" y="68541"/>
                </a:lnTo>
                <a:lnTo>
                  <a:pt x="289394" y="53314"/>
                </a:lnTo>
                <a:lnTo>
                  <a:pt x="316433" y="53314"/>
                </a:lnTo>
                <a:lnTo>
                  <a:pt x="319849" y="56718"/>
                </a:lnTo>
                <a:lnTo>
                  <a:pt x="319849" y="182778"/>
                </a:lnTo>
                <a:lnTo>
                  <a:pt x="289394" y="182778"/>
                </a:lnTo>
                <a:lnTo>
                  <a:pt x="289394" y="167551"/>
                </a:lnTo>
                <a:lnTo>
                  <a:pt x="287591" y="158648"/>
                </a:lnTo>
                <a:lnTo>
                  <a:pt x="282702" y="151384"/>
                </a:lnTo>
                <a:lnTo>
                  <a:pt x="275437" y="146494"/>
                </a:lnTo>
                <a:lnTo>
                  <a:pt x="266547" y="144703"/>
                </a:lnTo>
                <a:lnTo>
                  <a:pt x="258927" y="144703"/>
                </a:lnTo>
                <a:lnTo>
                  <a:pt x="258927" y="190398"/>
                </a:lnTo>
                <a:lnTo>
                  <a:pt x="257136" y="199275"/>
                </a:lnTo>
                <a:lnTo>
                  <a:pt x="252234" y="206527"/>
                </a:lnTo>
                <a:lnTo>
                  <a:pt x="244970" y="211429"/>
                </a:lnTo>
                <a:lnTo>
                  <a:pt x="236080" y="213233"/>
                </a:lnTo>
                <a:lnTo>
                  <a:pt x="227203" y="211429"/>
                </a:lnTo>
                <a:lnTo>
                  <a:pt x="219938" y="206527"/>
                </a:lnTo>
                <a:lnTo>
                  <a:pt x="215036" y="199275"/>
                </a:lnTo>
                <a:lnTo>
                  <a:pt x="213245" y="190398"/>
                </a:lnTo>
                <a:lnTo>
                  <a:pt x="215036" y="181508"/>
                </a:lnTo>
                <a:lnTo>
                  <a:pt x="219938" y="174244"/>
                </a:lnTo>
                <a:lnTo>
                  <a:pt x="227203" y="169341"/>
                </a:lnTo>
                <a:lnTo>
                  <a:pt x="236080" y="167551"/>
                </a:lnTo>
                <a:lnTo>
                  <a:pt x="244970" y="169341"/>
                </a:lnTo>
                <a:lnTo>
                  <a:pt x="252234" y="174244"/>
                </a:lnTo>
                <a:lnTo>
                  <a:pt x="257136" y="181508"/>
                </a:lnTo>
                <a:lnTo>
                  <a:pt x="258927" y="190398"/>
                </a:lnTo>
                <a:lnTo>
                  <a:pt x="258927" y="144703"/>
                </a:lnTo>
                <a:lnTo>
                  <a:pt x="198005" y="144703"/>
                </a:lnTo>
                <a:lnTo>
                  <a:pt x="198005" y="190398"/>
                </a:lnTo>
                <a:lnTo>
                  <a:pt x="196215" y="199275"/>
                </a:lnTo>
                <a:lnTo>
                  <a:pt x="191300" y="206527"/>
                </a:lnTo>
                <a:lnTo>
                  <a:pt x="184035" y="211429"/>
                </a:lnTo>
                <a:lnTo>
                  <a:pt x="175158" y="213233"/>
                </a:lnTo>
                <a:lnTo>
                  <a:pt x="166268" y="211429"/>
                </a:lnTo>
                <a:lnTo>
                  <a:pt x="159004" y="206527"/>
                </a:lnTo>
                <a:lnTo>
                  <a:pt x="154101" y="199275"/>
                </a:lnTo>
                <a:lnTo>
                  <a:pt x="153847" y="198005"/>
                </a:lnTo>
                <a:lnTo>
                  <a:pt x="152311" y="190398"/>
                </a:lnTo>
                <a:lnTo>
                  <a:pt x="153847" y="182778"/>
                </a:lnTo>
                <a:lnTo>
                  <a:pt x="154101" y="181508"/>
                </a:lnTo>
                <a:lnTo>
                  <a:pt x="159004" y="174244"/>
                </a:lnTo>
                <a:lnTo>
                  <a:pt x="166268" y="169341"/>
                </a:lnTo>
                <a:lnTo>
                  <a:pt x="175158" y="167551"/>
                </a:lnTo>
                <a:lnTo>
                  <a:pt x="184035" y="169341"/>
                </a:lnTo>
                <a:lnTo>
                  <a:pt x="191300" y="174244"/>
                </a:lnTo>
                <a:lnTo>
                  <a:pt x="196215" y="181508"/>
                </a:lnTo>
                <a:lnTo>
                  <a:pt x="198005" y="190398"/>
                </a:lnTo>
                <a:lnTo>
                  <a:pt x="198005" y="144703"/>
                </a:lnTo>
                <a:lnTo>
                  <a:pt x="137083" y="144703"/>
                </a:lnTo>
                <a:lnTo>
                  <a:pt x="137083" y="170942"/>
                </a:lnTo>
                <a:lnTo>
                  <a:pt x="137083" y="179374"/>
                </a:lnTo>
                <a:lnTo>
                  <a:pt x="137083" y="201409"/>
                </a:lnTo>
                <a:lnTo>
                  <a:pt x="137083" y="209829"/>
                </a:lnTo>
                <a:lnTo>
                  <a:pt x="133667" y="213233"/>
                </a:lnTo>
                <a:lnTo>
                  <a:pt x="33870" y="213233"/>
                </a:lnTo>
                <a:lnTo>
                  <a:pt x="30467" y="209829"/>
                </a:lnTo>
                <a:lnTo>
                  <a:pt x="30467" y="201409"/>
                </a:lnTo>
                <a:lnTo>
                  <a:pt x="33870" y="198005"/>
                </a:lnTo>
                <a:lnTo>
                  <a:pt x="133667" y="198005"/>
                </a:lnTo>
                <a:lnTo>
                  <a:pt x="137083" y="201409"/>
                </a:lnTo>
                <a:lnTo>
                  <a:pt x="137083" y="179374"/>
                </a:lnTo>
                <a:lnTo>
                  <a:pt x="133667" y="182778"/>
                </a:lnTo>
                <a:lnTo>
                  <a:pt x="33870" y="182778"/>
                </a:lnTo>
                <a:lnTo>
                  <a:pt x="30467" y="179374"/>
                </a:lnTo>
                <a:lnTo>
                  <a:pt x="30467" y="170942"/>
                </a:lnTo>
                <a:lnTo>
                  <a:pt x="33870" y="167551"/>
                </a:lnTo>
                <a:lnTo>
                  <a:pt x="133667" y="167551"/>
                </a:lnTo>
                <a:lnTo>
                  <a:pt x="137083" y="170942"/>
                </a:lnTo>
                <a:lnTo>
                  <a:pt x="137083" y="144703"/>
                </a:lnTo>
                <a:lnTo>
                  <a:pt x="22847" y="144703"/>
                </a:lnTo>
                <a:lnTo>
                  <a:pt x="13957" y="146494"/>
                </a:lnTo>
                <a:lnTo>
                  <a:pt x="6692" y="151384"/>
                </a:lnTo>
                <a:lnTo>
                  <a:pt x="1803" y="158648"/>
                </a:lnTo>
                <a:lnTo>
                  <a:pt x="0" y="167551"/>
                </a:lnTo>
                <a:lnTo>
                  <a:pt x="0" y="213233"/>
                </a:lnTo>
                <a:lnTo>
                  <a:pt x="1803" y="222123"/>
                </a:lnTo>
                <a:lnTo>
                  <a:pt x="6692" y="229387"/>
                </a:lnTo>
                <a:lnTo>
                  <a:pt x="13957" y="234289"/>
                </a:lnTo>
                <a:lnTo>
                  <a:pt x="22847" y="236080"/>
                </a:lnTo>
                <a:lnTo>
                  <a:pt x="266547" y="236080"/>
                </a:lnTo>
                <a:lnTo>
                  <a:pt x="275437" y="234289"/>
                </a:lnTo>
                <a:lnTo>
                  <a:pt x="282702" y="229387"/>
                </a:lnTo>
                <a:lnTo>
                  <a:pt x="287591" y="222123"/>
                </a:lnTo>
                <a:lnTo>
                  <a:pt x="289394" y="213233"/>
                </a:lnTo>
                <a:lnTo>
                  <a:pt x="289394" y="198005"/>
                </a:lnTo>
                <a:lnTo>
                  <a:pt x="319849" y="198005"/>
                </a:lnTo>
                <a:lnTo>
                  <a:pt x="319849" y="324065"/>
                </a:lnTo>
                <a:lnTo>
                  <a:pt x="316433" y="327469"/>
                </a:lnTo>
                <a:lnTo>
                  <a:pt x="289394" y="327469"/>
                </a:lnTo>
                <a:lnTo>
                  <a:pt x="289394" y="312242"/>
                </a:lnTo>
                <a:lnTo>
                  <a:pt x="287591" y="303339"/>
                </a:lnTo>
                <a:lnTo>
                  <a:pt x="282702" y="296087"/>
                </a:lnTo>
                <a:lnTo>
                  <a:pt x="275437" y="291185"/>
                </a:lnTo>
                <a:lnTo>
                  <a:pt x="266547" y="289394"/>
                </a:lnTo>
                <a:lnTo>
                  <a:pt x="258927" y="289394"/>
                </a:lnTo>
                <a:lnTo>
                  <a:pt x="258927" y="335089"/>
                </a:lnTo>
                <a:lnTo>
                  <a:pt x="257136" y="343966"/>
                </a:lnTo>
                <a:lnTo>
                  <a:pt x="252234" y="351231"/>
                </a:lnTo>
                <a:lnTo>
                  <a:pt x="244970" y="356133"/>
                </a:lnTo>
                <a:lnTo>
                  <a:pt x="236080" y="357936"/>
                </a:lnTo>
                <a:lnTo>
                  <a:pt x="227203" y="356133"/>
                </a:lnTo>
                <a:lnTo>
                  <a:pt x="219938" y="351231"/>
                </a:lnTo>
                <a:lnTo>
                  <a:pt x="215036" y="343966"/>
                </a:lnTo>
                <a:lnTo>
                  <a:pt x="213245" y="335089"/>
                </a:lnTo>
                <a:lnTo>
                  <a:pt x="215036" y="326199"/>
                </a:lnTo>
                <a:lnTo>
                  <a:pt x="219938" y="318935"/>
                </a:lnTo>
                <a:lnTo>
                  <a:pt x="227203" y="314032"/>
                </a:lnTo>
                <a:lnTo>
                  <a:pt x="236080" y="312242"/>
                </a:lnTo>
                <a:lnTo>
                  <a:pt x="244970" y="314032"/>
                </a:lnTo>
                <a:lnTo>
                  <a:pt x="252234" y="318935"/>
                </a:lnTo>
                <a:lnTo>
                  <a:pt x="257136" y="326199"/>
                </a:lnTo>
                <a:lnTo>
                  <a:pt x="258927" y="335089"/>
                </a:lnTo>
                <a:lnTo>
                  <a:pt x="258927" y="289394"/>
                </a:lnTo>
                <a:lnTo>
                  <a:pt x="198005" y="289394"/>
                </a:lnTo>
                <a:lnTo>
                  <a:pt x="198005" y="335089"/>
                </a:lnTo>
                <a:lnTo>
                  <a:pt x="196215" y="343966"/>
                </a:lnTo>
                <a:lnTo>
                  <a:pt x="191300" y="351231"/>
                </a:lnTo>
                <a:lnTo>
                  <a:pt x="184035" y="356133"/>
                </a:lnTo>
                <a:lnTo>
                  <a:pt x="175158" y="357936"/>
                </a:lnTo>
                <a:lnTo>
                  <a:pt x="166268" y="356133"/>
                </a:lnTo>
                <a:lnTo>
                  <a:pt x="159004" y="351231"/>
                </a:lnTo>
                <a:lnTo>
                  <a:pt x="154101" y="343966"/>
                </a:lnTo>
                <a:lnTo>
                  <a:pt x="153847" y="342696"/>
                </a:lnTo>
                <a:lnTo>
                  <a:pt x="152311" y="335089"/>
                </a:lnTo>
                <a:lnTo>
                  <a:pt x="153847" y="327469"/>
                </a:lnTo>
                <a:lnTo>
                  <a:pt x="154101" y="326199"/>
                </a:lnTo>
                <a:lnTo>
                  <a:pt x="159004" y="318935"/>
                </a:lnTo>
                <a:lnTo>
                  <a:pt x="166268" y="314032"/>
                </a:lnTo>
                <a:lnTo>
                  <a:pt x="175158" y="312242"/>
                </a:lnTo>
                <a:lnTo>
                  <a:pt x="184035" y="314032"/>
                </a:lnTo>
                <a:lnTo>
                  <a:pt x="191300" y="318935"/>
                </a:lnTo>
                <a:lnTo>
                  <a:pt x="196215" y="326199"/>
                </a:lnTo>
                <a:lnTo>
                  <a:pt x="198005" y="335089"/>
                </a:lnTo>
                <a:lnTo>
                  <a:pt x="198005" y="289394"/>
                </a:lnTo>
                <a:lnTo>
                  <a:pt x="137083" y="289394"/>
                </a:lnTo>
                <a:lnTo>
                  <a:pt x="137083" y="315645"/>
                </a:lnTo>
                <a:lnTo>
                  <a:pt x="137083" y="324065"/>
                </a:lnTo>
                <a:lnTo>
                  <a:pt x="137083" y="346113"/>
                </a:lnTo>
                <a:lnTo>
                  <a:pt x="137083" y="354520"/>
                </a:lnTo>
                <a:lnTo>
                  <a:pt x="133667" y="357936"/>
                </a:lnTo>
                <a:lnTo>
                  <a:pt x="33870" y="357936"/>
                </a:lnTo>
                <a:lnTo>
                  <a:pt x="30467" y="354520"/>
                </a:lnTo>
                <a:lnTo>
                  <a:pt x="30467" y="346113"/>
                </a:lnTo>
                <a:lnTo>
                  <a:pt x="33870" y="342696"/>
                </a:lnTo>
                <a:lnTo>
                  <a:pt x="133667" y="342696"/>
                </a:lnTo>
                <a:lnTo>
                  <a:pt x="137083" y="346113"/>
                </a:lnTo>
                <a:lnTo>
                  <a:pt x="137083" y="324065"/>
                </a:lnTo>
                <a:lnTo>
                  <a:pt x="133667" y="327469"/>
                </a:lnTo>
                <a:lnTo>
                  <a:pt x="33870" y="327469"/>
                </a:lnTo>
                <a:lnTo>
                  <a:pt x="30467" y="324065"/>
                </a:lnTo>
                <a:lnTo>
                  <a:pt x="30467" y="315645"/>
                </a:lnTo>
                <a:lnTo>
                  <a:pt x="33870" y="312242"/>
                </a:lnTo>
                <a:lnTo>
                  <a:pt x="133667" y="312242"/>
                </a:lnTo>
                <a:lnTo>
                  <a:pt x="137083" y="315645"/>
                </a:lnTo>
                <a:lnTo>
                  <a:pt x="137083" y="289394"/>
                </a:lnTo>
                <a:lnTo>
                  <a:pt x="22847" y="289394"/>
                </a:lnTo>
                <a:lnTo>
                  <a:pt x="13957" y="291185"/>
                </a:lnTo>
                <a:lnTo>
                  <a:pt x="6692" y="296087"/>
                </a:lnTo>
                <a:lnTo>
                  <a:pt x="1803" y="303339"/>
                </a:lnTo>
                <a:lnTo>
                  <a:pt x="0" y="312242"/>
                </a:lnTo>
                <a:lnTo>
                  <a:pt x="0" y="357936"/>
                </a:lnTo>
                <a:lnTo>
                  <a:pt x="1803" y="366826"/>
                </a:lnTo>
                <a:lnTo>
                  <a:pt x="6692" y="374091"/>
                </a:lnTo>
                <a:lnTo>
                  <a:pt x="13957" y="378980"/>
                </a:lnTo>
                <a:lnTo>
                  <a:pt x="22847" y="380784"/>
                </a:lnTo>
                <a:lnTo>
                  <a:pt x="266547" y="380784"/>
                </a:lnTo>
                <a:lnTo>
                  <a:pt x="275437" y="378980"/>
                </a:lnTo>
                <a:lnTo>
                  <a:pt x="282702" y="374091"/>
                </a:lnTo>
                <a:lnTo>
                  <a:pt x="287591" y="366826"/>
                </a:lnTo>
                <a:lnTo>
                  <a:pt x="289394" y="357936"/>
                </a:lnTo>
                <a:lnTo>
                  <a:pt x="289394" y="342696"/>
                </a:lnTo>
                <a:lnTo>
                  <a:pt x="312242" y="342696"/>
                </a:lnTo>
                <a:lnTo>
                  <a:pt x="321132" y="340906"/>
                </a:lnTo>
                <a:lnTo>
                  <a:pt x="328383" y="336003"/>
                </a:lnTo>
                <a:lnTo>
                  <a:pt x="333286" y="328752"/>
                </a:lnTo>
                <a:lnTo>
                  <a:pt x="333540" y="327469"/>
                </a:lnTo>
                <a:lnTo>
                  <a:pt x="335089" y="319849"/>
                </a:lnTo>
                <a:lnTo>
                  <a:pt x="335089" y="198005"/>
                </a:lnTo>
                <a:lnTo>
                  <a:pt x="335089" y="182778"/>
                </a:lnTo>
                <a:lnTo>
                  <a:pt x="335089" y="60921"/>
                </a:lnTo>
                <a:close/>
              </a:path>
            </a:pathLst>
          </a:custGeom>
          <a:solidFill>
            <a:srgbClr val="0E00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558235" y="2897912"/>
            <a:ext cx="400050" cy="371475"/>
          </a:xfrm>
          <a:custGeom>
            <a:avLst/>
            <a:gdLst/>
            <a:ahLst/>
            <a:cxnLst/>
            <a:rect l="l" t="t" r="r" b="b"/>
            <a:pathLst>
              <a:path w="400050" h="371475">
                <a:moveTo>
                  <a:pt x="200334" y="96009"/>
                </a:moveTo>
                <a:lnTo>
                  <a:pt x="169337" y="100851"/>
                </a:lnTo>
                <a:lnTo>
                  <a:pt x="142420" y="116943"/>
                </a:lnTo>
                <a:lnTo>
                  <a:pt x="123084" y="143019"/>
                </a:lnTo>
                <a:lnTo>
                  <a:pt x="142128" y="147449"/>
                </a:lnTo>
                <a:lnTo>
                  <a:pt x="161415" y="150506"/>
                </a:lnTo>
                <a:lnTo>
                  <a:pt x="180872" y="152181"/>
                </a:lnTo>
                <a:lnTo>
                  <a:pt x="200423" y="152463"/>
                </a:lnTo>
                <a:lnTo>
                  <a:pt x="218228" y="151503"/>
                </a:lnTo>
                <a:lnTo>
                  <a:pt x="235914" y="149389"/>
                </a:lnTo>
                <a:lnTo>
                  <a:pt x="253423" y="146130"/>
                </a:lnTo>
                <a:lnTo>
                  <a:pt x="270700" y="141735"/>
                </a:lnTo>
                <a:lnTo>
                  <a:pt x="263555" y="129842"/>
                </a:lnTo>
                <a:lnTo>
                  <a:pt x="254566" y="119397"/>
                </a:lnTo>
                <a:lnTo>
                  <a:pt x="243947" y="110607"/>
                </a:lnTo>
                <a:lnTo>
                  <a:pt x="231910" y="103682"/>
                </a:lnTo>
                <a:lnTo>
                  <a:pt x="200334" y="96009"/>
                </a:lnTo>
                <a:close/>
              </a:path>
              <a:path w="400050" h="371475">
                <a:moveTo>
                  <a:pt x="73839" y="218915"/>
                </a:moveTo>
                <a:lnTo>
                  <a:pt x="58385" y="222030"/>
                </a:lnTo>
                <a:lnTo>
                  <a:pt x="45764" y="230524"/>
                </a:lnTo>
                <a:lnTo>
                  <a:pt x="37255" y="243124"/>
                </a:lnTo>
                <a:lnTo>
                  <a:pt x="34135" y="258552"/>
                </a:lnTo>
                <a:lnTo>
                  <a:pt x="37277" y="273982"/>
                </a:lnTo>
                <a:lnTo>
                  <a:pt x="45810" y="286581"/>
                </a:lnTo>
                <a:lnTo>
                  <a:pt x="58496" y="295075"/>
                </a:lnTo>
                <a:lnTo>
                  <a:pt x="73881" y="298189"/>
                </a:lnTo>
                <a:lnTo>
                  <a:pt x="89297" y="295075"/>
                </a:lnTo>
                <a:lnTo>
                  <a:pt x="101920" y="286581"/>
                </a:lnTo>
                <a:lnTo>
                  <a:pt x="110431" y="273982"/>
                </a:lnTo>
                <a:lnTo>
                  <a:pt x="113551" y="258552"/>
                </a:lnTo>
                <a:lnTo>
                  <a:pt x="110431" y="243124"/>
                </a:lnTo>
                <a:lnTo>
                  <a:pt x="101920" y="230524"/>
                </a:lnTo>
                <a:lnTo>
                  <a:pt x="89297" y="222030"/>
                </a:lnTo>
                <a:lnTo>
                  <a:pt x="73839" y="218915"/>
                </a:lnTo>
                <a:close/>
              </a:path>
              <a:path w="400050" h="371475">
                <a:moveTo>
                  <a:pt x="77220" y="314902"/>
                </a:moveTo>
                <a:lnTo>
                  <a:pt x="53293" y="317644"/>
                </a:lnTo>
                <a:lnTo>
                  <a:pt x="31590" y="326915"/>
                </a:lnTo>
                <a:lnTo>
                  <a:pt x="13397" y="341930"/>
                </a:lnTo>
                <a:lnTo>
                  <a:pt x="0" y="361908"/>
                </a:lnTo>
                <a:lnTo>
                  <a:pt x="36707" y="369195"/>
                </a:lnTo>
                <a:lnTo>
                  <a:pt x="73896" y="371406"/>
                </a:lnTo>
                <a:lnTo>
                  <a:pt x="111041" y="368548"/>
                </a:lnTo>
                <a:lnTo>
                  <a:pt x="147616" y="360624"/>
                </a:lnTo>
                <a:lnTo>
                  <a:pt x="135210" y="342303"/>
                </a:lnTo>
                <a:lnTo>
                  <a:pt x="118683" y="328148"/>
                </a:lnTo>
                <a:lnTo>
                  <a:pt x="99023" y="318800"/>
                </a:lnTo>
                <a:lnTo>
                  <a:pt x="77220" y="314902"/>
                </a:lnTo>
                <a:close/>
              </a:path>
              <a:path w="400050" h="371475">
                <a:moveTo>
                  <a:pt x="325687" y="218885"/>
                </a:moveTo>
                <a:lnTo>
                  <a:pt x="310231" y="222000"/>
                </a:lnTo>
                <a:lnTo>
                  <a:pt x="297609" y="230495"/>
                </a:lnTo>
                <a:lnTo>
                  <a:pt x="289099" y="243094"/>
                </a:lnTo>
                <a:lnTo>
                  <a:pt x="285979" y="258522"/>
                </a:lnTo>
                <a:lnTo>
                  <a:pt x="289105" y="273951"/>
                </a:lnTo>
                <a:lnTo>
                  <a:pt x="297614" y="286551"/>
                </a:lnTo>
                <a:lnTo>
                  <a:pt x="310233" y="295052"/>
                </a:lnTo>
                <a:lnTo>
                  <a:pt x="325687" y="298181"/>
                </a:lnTo>
                <a:lnTo>
                  <a:pt x="341107" y="295052"/>
                </a:lnTo>
                <a:lnTo>
                  <a:pt x="353763" y="286551"/>
                </a:lnTo>
                <a:lnTo>
                  <a:pt x="362275" y="273951"/>
                </a:lnTo>
                <a:lnTo>
                  <a:pt x="365395" y="258522"/>
                </a:lnTo>
                <a:lnTo>
                  <a:pt x="362275" y="243094"/>
                </a:lnTo>
                <a:lnTo>
                  <a:pt x="353765" y="230495"/>
                </a:lnTo>
                <a:lnTo>
                  <a:pt x="341143" y="222000"/>
                </a:lnTo>
                <a:lnTo>
                  <a:pt x="325687" y="218885"/>
                </a:lnTo>
                <a:close/>
              </a:path>
              <a:path w="400050" h="371475">
                <a:moveTo>
                  <a:pt x="196924" y="0"/>
                </a:moveTo>
                <a:lnTo>
                  <a:pt x="181467" y="3115"/>
                </a:lnTo>
                <a:lnTo>
                  <a:pt x="168844" y="11611"/>
                </a:lnTo>
                <a:lnTo>
                  <a:pt x="160333" y="24212"/>
                </a:lnTo>
                <a:lnTo>
                  <a:pt x="157211" y="39641"/>
                </a:lnTo>
                <a:lnTo>
                  <a:pt x="160349" y="55072"/>
                </a:lnTo>
                <a:lnTo>
                  <a:pt x="168876" y="67674"/>
                </a:lnTo>
                <a:lnTo>
                  <a:pt x="181533" y="76171"/>
                </a:lnTo>
                <a:lnTo>
                  <a:pt x="196924" y="79287"/>
                </a:lnTo>
                <a:lnTo>
                  <a:pt x="212383" y="76171"/>
                </a:lnTo>
                <a:lnTo>
                  <a:pt x="225007" y="67674"/>
                </a:lnTo>
                <a:lnTo>
                  <a:pt x="233519" y="55072"/>
                </a:lnTo>
                <a:lnTo>
                  <a:pt x="236641" y="39641"/>
                </a:lnTo>
                <a:lnTo>
                  <a:pt x="233519" y="24212"/>
                </a:lnTo>
                <a:lnTo>
                  <a:pt x="225007" y="11611"/>
                </a:lnTo>
                <a:lnTo>
                  <a:pt x="212383" y="3115"/>
                </a:lnTo>
                <a:lnTo>
                  <a:pt x="196924" y="0"/>
                </a:lnTo>
                <a:close/>
              </a:path>
              <a:path w="400050" h="371475">
                <a:moveTo>
                  <a:pt x="203681" y="192759"/>
                </a:moveTo>
                <a:lnTo>
                  <a:pt x="194677" y="193071"/>
                </a:lnTo>
                <a:lnTo>
                  <a:pt x="191153" y="196585"/>
                </a:lnTo>
                <a:lnTo>
                  <a:pt x="191000" y="200969"/>
                </a:lnTo>
                <a:lnTo>
                  <a:pt x="191000" y="250603"/>
                </a:lnTo>
                <a:lnTo>
                  <a:pt x="153886" y="287702"/>
                </a:lnTo>
                <a:lnTo>
                  <a:pt x="150708" y="290735"/>
                </a:lnTo>
                <a:lnTo>
                  <a:pt x="150598" y="295765"/>
                </a:lnTo>
                <a:lnTo>
                  <a:pt x="153899" y="299203"/>
                </a:lnTo>
                <a:lnTo>
                  <a:pt x="155498" y="300820"/>
                </a:lnTo>
                <a:lnTo>
                  <a:pt x="157431" y="301729"/>
                </a:lnTo>
                <a:lnTo>
                  <a:pt x="161828" y="302079"/>
                </a:lnTo>
                <a:lnTo>
                  <a:pt x="164104" y="301188"/>
                </a:lnTo>
                <a:lnTo>
                  <a:pt x="165682" y="299482"/>
                </a:lnTo>
                <a:lnTo>
                  <a:pt x="200520" y="264706"/>
                </a:lnTo>
                <a:lnTo>
                  <a:pt x="224197" y="264706"/>
                </a:lnTo>
                <a:lnTo>
                  <a:pt x="207912" y="248428"/>
                </a:lnTo>
                <a:lnTo>
                  <a:pt x="207768" y="248428"/>
                </a:lnTo>
                <a:lnTo>
                  <a:pt x="207713" y="200969"/>
                </a:lnTo>
                <a:lnTo>
                  <a:pt x="207560" y="196585"/>
                </a:lnTo>
                <a:lnTo>
                  <a:pt x="207552" y="196361"/>
                </a:lnTo>
                <a:lnTo>
                  <a:pt x="203681" y="192759"/>
                </a:lnTo>
                <a:close/>
              </a:path>
              <a:path w="400050" h="371475">
                <a:moveTo>
                  <a:pt x="224197" y="264706"/>
                </a:moveTo>
                <a:lnTo>
                  <a:pt x="200520" y="264706"/>
                </a:lnTo>
                <a:lnTo>
                  <a:pt x="235409" y="299482"/>
                </a:lnTo>
                <a:lnTo>
                  <a:pt x="236869" y="301032"/>
                </a:lnTo>
                <a:lnTo>
                  <a:pt x="238896" y="301927"/>
                </a:lnTo>
                <a:lnTo>
                  <a:pt x="242103" y="301927"/>
                </a:lnTo>
                <a:lnTo>
                  <a:pt x="242947" y="301729"/>
                </a:lnTo>
                <a:lnTo>
                  <a:pt x="246127" y="300820"/>
                </a:lnTo>
                <a:lnTo>
                  <a:pt x="248521" y="298409"/>
                </a:lnTo>
                <a:lnTo>
                  <a:pt x="250159" y="292585"/>
                </a:lnTo>
                <a:lnTo>
                  <a:pt x="249317" y="289633"/>
                </a:lnTo>
                <a:lnTo>
                  <a:pt x="247206" y="287702"/>
                </a:lnTo>
                <a:lnTo>
                  <a:pt x="224197" y="264706"/>
                </a:lnTo>
                <a:close/>
              </a:path>
              <a:path w="400050" h="371475">
                <a:moveTo>
                  <a:pt x="329063" y="314902"/>
                </a:moveTo>
                <a:lnTo>
                  <a:pt x="305137" y="317644"/>
                </a:lnTo>
                <a:lnTo>
                  <a:pt x="283434" y="326915"/>
                </a:lnTo>
                <a:lnTo>
                  <a:pt x="265242" y="341930"/>
                </a:lnTo>
                <a:lnTo>
                  <a:pt x="251847" y="361908"/>
                </a:lnTo>
                <a:lnTo>
                  <a:pt x="288555" y="369195"/>
                </a:lnTo>
                <a:lnTo>
                  <a:pt x="325742" y="371406"/>
                </a:lnTo>
                <a:lnTo>
                  <a:pt x="362887" y="368548"/>
                </a:lnTo>
                <a:lnTo>
                  <a:pt x="399463" y="360624"/>
                </a:lnTo>
                <a:lnTo>
                  <a:pt x="387056" y="342306"/>
                </a:lnTo>
                <a:lnTo>
                  <a:pt x="370529" y="328151"/>
                </a:lnTo>
                <a:lnTo>
                  <a:pt x="350869" y="318802"/>
                </a:lnTo>
                <a:lnTo>
                  <a:pt x="329063" y="314902"/>
                </a:lnTo>
                <a:close/>
              </a:path>
            </a:pathLst>
          </a:custGeom>
          <a:solidFill>
            <a:srgbClr val="73737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3433014" y="3329058"/>
            <a:ext cx="363855" cy="361315"/>
            <a:chOff x="3433014" y="3329058"/>
            <a:chExt cx="363855" cy="361315"/>
          </a:xfrm>
        </p:grpSpPr>
        <p:sp>
          <p:nvSpPr>
            <p:cNvPr id="23" name="object 23"/>
            <p:cNvSpPr/>
            <p:nvPr/>
          </p:nvSpPr>
          <p:spPr>
            <a:xfrm>
              <a:off x="3433013" y="3329063"/>
              <a:ext cx="363855" cy="361315"/>
            </a:xfrm>
            <a:custGeom>
              <a:avLst/>
              <a:gdLst/>
              <a:ahLst/>
              <a:cxnLst/>
              <a:rect l="l" t="t" r="r" b="b"/>
              <a:pathLst>
                <a:path w="363854" h="361314">
                  <a:moveTo>
                    <a:pt x="86995" y="159575"/>
                  </a:moveTo>
                  <a:lnTo>
                    <a:pt x="50203" y="152298"/>
                  </a:lnTo>
                  <a:lnTo>
                    <a:pt x="23774" y="165252"/>
                  </a:lnTo>
                  <a:lnTo>
                    <a:pt x="7213" y="188849"/>
                  </a:lnTo>
                  <a:lnTo>
                    <a:pt x="0" y="213537"/>
                  </a:lnTo>
                  <a:lnTo>
                    <a:pt x="17767" y="207810"/>
                  </a:lnTo>
                  <a:lnTo>
                    <a:pt x="33705" y="204990"/>
                  </a:lnTo>
                  <a:lnTo>
                    <a:pt x="49631" y="205168"/>
                  </a:lnTo>
                  <a:lnTo>
                    <a:pt x="67398" y="208470"/>
                  </a:lnTo>
                  <a:lnTo>
                    <a:pt x="71894" y="193649"/>
                  </a:lnTo>
                  <a:lnTo>
                    <a:pt x="74371" y="186347"/>
                  </a:lnTo>
                  <a:lnTo>
                    <a:pt x="76923" y="179857"/>
                  </a:lnTo>
                  <a:lnTo>
                    <a:pt x="80365" y="172008"/>
                  </a:lnTo>
                  <a:lnTo>
                    <a:pt x="82638" y="168770"/>
                  </a:lnTo>
                  <a:lnTo>
                    <a:pt x="86995" y="159575"/>
                  </a:lnTo>
                  <a:close/>
                </a:path>
                <a:path w="363854" h="361314">
                  <a:moveTo>
                    <a:pt x="208724" y="311594"/>
                  </a:moveTo>
                  <a:lnTo>
                    <a:pt x="201688" y="274828"/>
                  </a:lnTo>
                  <a:lnTo>
                    <a:pt x="192443" y="279107"/>
                  </a:lnTo>
                  <a:lnTo>
                    <a:pt x="189191" y="281355"/>
                  </a:lnTo>
                  <a:lnTo>
                    <a:pt x="181292" y="284734"/>
                  </a:lnTo>
                  <a:lnTo>
                    <a:pt x="174777" y="287235"/>
                  </a:lnTo>
                  <a:lnTo>
                    <a:pt x="167436" y="289661"/>
                  </a:lnTo>
                  <a:lnTo>
                    <a:pt x="152565" y="294043"/>
                  </a:lnTo>
                  <a:lnTo>
                    <a:pt x="155740" y="311810"/>
                  </a:lnTo>
                  <a:lnTo>
                    <a:pt x="155816" y="327698"/>
                  </a:lnTo>
                  <a:lnTo>
                    <a:pt x="152882" y="343573"/>
                  </a:lnTo>
                  <a:lnTo>
                    <a:pt x="147027" y="361276"/>
                  </a:lnTo>
                  <a:lnTo>
                    <a:pt x="171805" y="354241"/>
                  </a:lnTo>
                  <a:lnTo>
                    <a:pt x="195567" y="337870"/>
                  </a:lnTo>
                  <a:lnTo>
                    <a:pt x="208724" y="311594"/>
                  </a:lnTo>
                  <a:close/>
                </a:path>
                <a:path w="363854" h="361314">
                  <a:moveTo>
                    <a:pt x="363397" y="0"/>
                  </a:moveTo>
                  <a:lnTo>
                    <a:pt x="363156" y="0"/>
                  </a:lnTo>
                  <a:lnTo>
                    <a:pt x="328066" y="7899"/>
                  </a:lnTo>
                  <a:lnTo>
                    <a:pt x="283019" y="20129"/>
                  </a:lnTo>
                  <a:lnTo>
                    <a:pt x="282194" y="20434"/>
                  </a:lnTo>
                  <a:lnTo>
                    <a:pt x="282194" y="115087"/>
                  </a:lnTo>
                  <a:lnTo>
                    <a:pt x="279641" y="127927"/>
                  </a:lnTo>
                  <a:lnTo>
                    <a:pt x="247281" y="149694"/>
                  </a:lnTo>
                  <a:lnTo>
                    <a:pt x="234645" y="147205"/>
                  </a:lnTo>
                  <a:lnTo>
                    <a:pt x="234327" y="147205"/>
                  </a:lnTo>
                  <a:lnTo>
                    <a:pt x="222707" y="139446"/>
                  </a:lnTo>
                  <a:lnTo>
                    <a:pt x="215099" y="127927"/>
                  </a:lnTo>
                  <a:lnTo>
                    <a:pt x="212636" y="115087"/>
                  </a:lnTo>
                  <a:lnTo>
                    <a:pt x="212598" y="114858"/>
                  </a:lnTo>
                  <a:lnTo>
                    <a:pt x="215138" y="102006"/>
                  </a:lnTo>
                  <a:lnTo>
                    <a:pt x="215188" y="101790"/>
                  </a:lnTo>
                  <a:lnTo>
                    <a:pt x="222758" y="90487"/>
                  </a:lnTo>
                  <a:lnTo>
                    <a:pt x="222872" y="90335"/>
                  </a:lnTo>
                  <a:lnTo>
                    <a:pt x="234276" y="82829"/>
                  </a:lnTo>
                  <a:lnTo>
                    <a:pt x="233959" y="82829"/>
                  </a:lnTo>
                  <a:lnTo>
                    <a:pt x="247510" y="80238"/>
                  </a:lnTo>
                  <a:lnTo>
                    <a:pt x="260604" y="82829"/>
                  </a:lnTo>
                  <a:lnTo>
                    <a:pt x="272084" y="90487"/>
                  </a:lnTo>
                  <a:lnTo>
                    <a:pt x="279692" y="102006"/>
                  </a:lnTo>
                  <a:lnTo>
                    <a:pt x="282143" y="114858"/>
                  </a:lnTo>
                  <a:lnTo>
                    <a:pt x="282194" y="115087"/>
                  </a:lnTo>
                  <a:lnTo>
                    <a:pt x="282194" y="20434"/>
                  </a:lnTo>
                  <a:lnTo>
                    <a:pt x="233781" y="37731"/>
                  </a:lnTo>
                  <a:lnTo>
                    <a:pt x="185813" y="61798"/>
                  </a:lnTo>
                  <a:lnTo>
                    <a:pt x="144538" y="93408"/>
                  </a:lnTo>
                  <a:lnTo>
                    <a:pt x="116967" y="124841"/>
                  </a:lnTo>
                  <a:lnTo>
                    <a:pt x="95681" y="157708"/>
                  </a:lnTo>
                  <a:lnTo>
                    <a:pt x="76327" y="220840"/>
                  </a:lnTo>
                  <a:lnTo>
                    <a:pt x="140220" y="285038"/>
                  </a:lnTo>
                  <a:lnTo>
                    <a:pt x="203542" y="266103"/>
                  </a:lnTo>
                  <a:lnTo>
                    <a:pt x="236575" y="245097"/>
                  </a:lnTo>
                  <a:lnTo>
                    <a:pt x="268224" y="217817"/>
                  </a:lnTo>
                  <a:lnTo>
                    <a:pt x="300189" y="176860"/>
                  </a:lnTo>
                  <a:lnTo>
                    <a:pt x="314096" y="149694"/>
                  </a:lnTo>
                  <a:lnTo>
                    <a:pt x="324624" y="129146"/>
                  </a:lnTo>
                  <a:lnTo>
                    <a:pt x="342557" y="80238"/>
                  </a:lnTo>
                  <a:lnTo>
                    <a:pt x="355168" y="35280"/>
                  </a:lnTo>
                  <a:lnTo>
                    <a:pt x="363397" y="0"/>
                  </a:lnTo>
                  <a:close/>
                </a:path>
              </a:pathLst>
            </a:custGeom>
            <a:solidFill>
              <a:srgbClr val="4D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52901" y="3577437"/>
              <a:ext cx="92807" cy="92107"/>
            </a:xfrm>
            <a:prstGeom prst="rect">
              <a:avLst/>
            </a:prstGeom>
          </p:spPr>
        </p:pic>
      </p:grpSp>
      <p:sp>
        <p:nvSpPr>
          <p:cNvPr id="25" name="object 25"/>
          <p:cNvSpPr/>
          <p:nvPr/>
        </p:nvSpPr>
        <p:spPr>
          <a:xfrm>
            <a:off x="4656877" y="3287846"/>
            <a:ext cx="290195" cy="408305"/>
          </a:xfrm>
          <a:custGeom>
            <a:avLst/>
            <a:gdLst/>
            <a:ahLst/>
            <a:cxnLst/>
            <a:rect l="l" t="t" r="r" b="b"/>
            <a:pathLst>
              <a:path w="290195" h="408304">
                <a:moveTo>
                  <a:pt x="238715" y="402"/>
                </a:moveTo>
                <a:lnTo>
                  <a:pt x="52572" y="402"/>
                </a:lnTo>
                <a:lnTo>
                  <a:pt x="51394" y="1029"/>
                </a:lnTo>
                <a:lnTo>
                  <a:pt x="50326" y="1886"/>
                </a:lnTo>
                <a:lnTo>
                  <a:pt x="49778" y="11827"/>
                </a:lnTo>
                <a:lnTo>
                  <a:pt x="49573" y="13292"/>
                </a:lnTo>
                <a:lnTo>
                  <a:pt x="47278" y="38287"/>
                </a:lnTo>
                <a:lnTo>
                  <a:pt x="47327" y="54287"/>
                </a:lnTo>
                <a:lnTo>
                  <a:pt x="47450" y="65706"/>
                </a:lnTo>
                <a:lnTo>
                  <a:pt x="49568" y="84379"/>
                </a:lnTo>
                <a:lnTo>
                  <a:pt x="49682" y="85380"/>
                </a:lnTo>
                <a:lnTo>
                  <a:pt x="49784" y="86285"/>
                </a:lnTo>
                <a:lnTo>
                  <a:pt x="49863" y="86979"/>
                </a:lnTo>
                <a:lnTo>
                  <a:pt x="49934" y="87602"/>
                </a:lnTo>
                <a:lnTo>
                  <a:pt x="50060" y="88718"/>
                </a:lnTo>
                <a:lnTo>
                  <a:pt x="50152" y="89527"/>
                </a:lnTo>
                <a:lnTo>
                  <a:pt x="50257" y="90451"/>
                </a:lnTo>
                <a:lnTo>
                  <a:pt x="62033" y="137113"/>
                </a:lnTo>
                <a:lnTo>
                  <a:pt x="81066" y="173261"/>
                </a:lnTo>
                <a:lnTo>
                  <a:pt x="113351" y="205070"/>
                </a:lnTo>
                <a:lnTo>
                  <a:pt x="151314" y="213496"/>
                </a:lnTo>
                <a:lnTo>
                  <a:pt x="165131" y="210373"/>
                </a:lnTo>
                <a:lnTo>
                  <a:pt x="200575" y="184616"/>
                </a:lnTo>
                <a:lnTo>
                  <a:pt x="220808" y="152968"/>
                </a:lnTo>
                <a:lnTo>
                  <a:pt x="112895" y="152967"/>
                </a:lnTo>
                <a:lnTo>
                  <a:pt x="108683" y="151196"/>
                </a:lnTo>
                <a:lnTo>
                  <a:pt x="106182" y="149563"/>
                </a:lnTo>
                <a:lnTo>
                  <a:pt x="105843" y="145355"/>
                </a:lnTo>
                <a:lnTo>
                  <a:pt x="105782" y="144588"/>
                </a:lnTo>
                <a:lnTo>
                  <a:pt x="106988" y="134575"/>
                </a:lnTo>
                <a:lnTo>
                  <a:pt x="108255" y="126881"/>
                </a:lnTo>
                <a:lnTo>
                  <a:pt x="110016" y="117986"/>
                </a:lnTo>
                <a:lnTo>
                  <a:pt x="110121" y="117452"/>
                </a:lnTo>
                <a:lnTo>
                  <a:pt x="110214" y="116983"/>
                </a:lnTo>
                <a:lnTo>
                  <a:pt x="111220" y="113732"/>
                </a:lnTo>
                <a:lnTo>
                  <a:pt x="110122" y="110280"/>
                </a:lnTo>
                <a:lnTo>
                  <a:pt x="108628" y="109073"/>
                </a:lnTo>
                <a:lnTo>
                  <a:pt x="107393" y="108130"/>
                </a:lnTo>
                <a:lnTo>
                  <a:pt x="102772" y="103933"/>
                </a:lnTo>
                <a:lnTo>
                  <a:pt x="98156" y="99515"/>
                </a:lnTo>
                <a:lnTo>
                  <a:pt x="93552" y="94891"/>
                </a:lnTo>
                <a:lnTo>
                  <a:pt x="88963" y="90078"/>
                </a:lnTo>
                <a:lnTo>
                  <a:pt x="86545" y="87602"/>
                </a:lnTo>
                <a:lnTo>
                  <a:pt x="86435" y="86979"/>
                </a:lnTo>
                <a:lnTo>
                  <a:pt x="85603" y="84557"/>
                </a:lnTo>
                <a:lnTo>
                  <a:pt x="85833" y="82512"/>
                </a:lnTo>
                <a:lnTo>
                  <a:pt x="93395" y="75957"/>
                </a:lnTo>
                <a:lnTo>
                  <a:pt x="97718" y="75148"/>
                </a:lnTo>
                <a:lnTo>
                  <a:pt x="132344" y="54501"/>
                </a:lnTo>
                <a:lnTo>
                  <a:pt x="135730" y="47543"/>
                </a:lnTo>
                <a:lnTo>
                  <a:pt x="139338" y="40882"/>
                </a:lnTo>
                <a:lnTo>
                  <a:pt x="141912" y="39001"/>
                </a:lnTo>
                <a:lnTo>
                  <a:pt x="141461" y="39001"/>
                </a:lnTo>
                <a:lnTo>
                  <a:pt x="145233" y="38287"/>
                </a:lnTo>
                <a:lnTo>
                  <a:pt x="242552" y="38287"/>
                </a:lnTo>
                <a:lnTo>
                  <a:pt x="239187" y="2772"/>
                </a:lnTo>
                <a:lnTo>
                  <a:pt x="238840" y="1029"/>
                </a:lnTo>
                <a:lnTo>
                  <a:pt x="238715" y="402"/>
                </a:lnTo>
                <a:close/>
              </a:path>
              <a:path w="290195" h="408304">
                <a:moveTo>
                  <a:pt x="30136" y="20532"/>
                </a:moveTo>
                <a:lnTo>
                  <a:pt x="7291" y="20532"/>
                </a:lnTo>
                <a:lnTo>
                  <a:pt x="145" y="27417"/>
                </a:lnTo>
                <a:lnTo>
                  <a:pt x="0" y="34293"/>
                </a:lnTo>
                <a:lnTo>
                  <a:pt x="11" y="82512"/>
                </a:lnTo>
                <a:lnTo>
                  <a:pt x="3945" y="105098"/>
                </a:lnTo>
                <a:lnTo>
                  <a:pt x="14047" y="125207"/>
                </a:lnTo>
                <a:lnTo>
                  <a:pt x="29457" y="141567"/>
                </a:lnTo>
                <a:lnTo>
                  <a:pt x="49330" y="152967"/>
                </a:lnTo>
                <a:lnTo>
                  <a:pt x="38361" y="120938"/>
                </a:lnTo>
                <a:lnTo>
                  <a:pt x="31635" y="88718"/>
                </a:lnTo>
                <a:lnTo>
                  <a:pt x="31514" y="88138"/>
                </a:lnTo>
                <a:lnTo>
                  <a:pt x="31391" y="86979"/>
                </a:lnTo>
                <a:lnTo>
                  <a:pt x="28796" y="55357"/>
                </a:lnTo>
                <a:lnTo>
                  <a:pt x="28709" y="54287"/>
                </a:lnTo>
                <a:lnTo>
                  <a:pt x="30071" y="22059"/>
                </a:lnTo>
                <a:lnTo>
                  <a:pt x="30136" y="20532"/>
                </a:lnTo>
                <a:close/>
              </a:path>
              <a:path w="290195" h="408304">
                <a:moveTo>
                  <a:pt x="146934" y="137114"/>
                </a:moveTo>
                <a:lnTo>
                  <a:pt x="143583" y="137114"/>
                </a:lnTo>
                <a:lnTo>
                  <a:pt x="141101" y="138741"/>
                </a:lnTo>
                <a:lnTo>
                  <a:pt x="134804" y="142333"/>
                </a:lnTo>
                <a:lnTo>
                  <a:pt x="129243" y="145355"/>
                </a:lnTo>
                <a:lnTo>
                  <a:pt x="123747" y="148174"/>
                </a:lnTo>
                <a:lnTo>
                  <a:pt x="118449" y="150722"/>
                </a:lnTo>
                <a:lnTo>
                  <a:pt x="116438" y="151804"/>
                </a:lnTo>
                <a:lnTo>
                  <a:pt x="127143" y="151804"/>
                </a:lnTo>
                <a:lnTo>
                  <a:pt x="102161" y="152967"/>
                </a:lnTo>
                <a:lnTo>
                  <a:pt x="177399" y="152968"/>
                </a:lnTo>
                <a:lnTo>
                  <a:pt x="174166" y="151804"/>
                </a:lnTo>
                <a:lnTo>
                  <a:pt x="172742" y="151196"/>
                </a:lnTo>
                <a:lnTo>
                  <a:pt x="155713" y="142333"/>
                </a:lnTo>
                <a:lnTo>
                  <a:pt x="149322" y="138741"/>
                </a:lnTo>
                <a:lnTo>
                  <a:pt x="146934" y="137114"/>
                </a:lnTo>
                <a:close/>
              </a:path>
              <a:path w="290195" h="408304">
                <a:moveTo>
                  <a:pt x="242552" y="38287"/>
                </a:moveTo>
                <a:lnTo>
                  <a:pt x="145233" y="38287"/>
                </a:lnTo>
                <a:lnTo>
                  <a:pt x="149157" y="39001"/>
                </a:lnTo>
                <a:lnTo>
                  <a:pt x="148581" y="39001"/>
                </a:lnTo>
                <a:lnTo>
                  <a:pt x="151117" y="40882"/>
                </a:lnTo>
                <a:lnTo>
                  <a:pt x="152611" y="43736"/>
                </a:lnTo>
                <a:lnTo>
                  <a:pt x="156347" y="50555"/>
                </a:lnTo>
                <a:lnTo>
                  <a:pt x="163029" y="65250"/>
                </a:lnTo>
                <a:lnTo>
                  <a:pt x="164282" y="69296"/>
                </a:lnTo>
                <a:lnTo>
                  <a:pt x="167919" y="72117"/>
                </a:lnTo>
                <a:lnTo>
                  <a:pt x="172132" y="72313"/>
                </a:lnTo>
                <a:lnTo>
                  <a:pt x="180486" y="73050"/>
                </a:lnTo>
                <a:lnTo>
                  <a:pt x="188793" y="74271"/>
                </a:lnTo>
                <a:lnTo>
                  <a:pt x="197014" y="75957"/>
                </a:lnTo>
                <a:lnTo>
                  <a:pt x="200685" y="76493"/>
                </a:lnTo>
                <a:lnTo>
                  <a:pt x="200297" y="76493"/>
                </a:lnTo>
                <a:lnTo>
                  <a:pt x="203059" y="78485"/>
                </a:lnTo>
                <a:lnTo>
                  <a:pt x="204558" y="81167"/>
                </a:lnTo>
                <a:lnTo>
                  <a:pt x="204978" y="84380"/>
                </a:lnTo>
                <a:lnTo>
                  <a:pt x="203891" y="87602"/>
                </a:lnTo>
                <a:lnTo>
                  <a:pt x="201618" y="89905"/>
                </a:lnTo>
                <a:lnTo>
                  <a:pt x="198682" y="93085"/>
                </a:lnTo>
                <a:lnTo>
                  <a:pt x="195513" y="96154"/>
                </a:lnTo>
                <a:lnTo>
                  <a:pt x="192406" y="99104"/>
                </a:lnTo>
                <a:lnTo>
                  <a:pt x="189179" y="102288"/>
                </a:lnTo>
                <a:lnTo>
                  <a:pt x="185781" y="105587"/>
                </a:lnTo>
                <a:lnTo>
                  <a:pt x="182669" y="108944"/>
                </a:lnTo>
                <a:lnTo>
                  <a:pt x="181077" y="110821"/>
                </a:lnTo>
                <a:lnTo>
                  <a:pt x="180380" y="112922"/>
                </a:lnTo>
                <a:lnTo>
                  <a:pt x="180473" y="116145"/>
                </a:lnTo>
                <a:lnTo>
                  <a:pt x="180904" y="119966"/>
                </a:lnTo>
                <a:lnTo>
                  <a:pt x="181013" y="120938"/>
                </a:lnTo>
                <a:lnTo>
                  <a:pt x="181115" y="121848"/>
                </a:lnTo>
                <a:lnTo>
                  <a:pt x="184342" y="139900"/>
                </a:lnTo>
                <a:lnTo>
                  <a:pt x="184600" y="141567"/>
                </a:lnTo>
                <a:lnTo>
                  <a:pt x="184719" y="142333"/>
                </a:lnTo>
                <a:lnTo>
                  <a:pt x="184799" y="142850"/>
                </a:lnTo>
                <a:lnTo>
                  <a:pt x="185262" y="144588"/>
                </a:lnTo>
                <a:lnTo>
                  <a:pt x="179403" y="152968"/>
                </a:lnTo>
                <a:lnTo>
                  <a:pt x="220850" y="152968"/>
                </a:lnTo>
                <a:lnTo>
                  <a:pt x="233952" y="117986"/>
                </a:lnTo>
                <a:lnTo>
                  <a:pt x="241116" y="82512"/>
                </a:lnTo>
                <a:lnTo>
                  <a:pt x="241178" y="82203"/>
                </a:lnTo>
                <a:lnTo>
                  <a:pt x="241294" y="81631"/>
                </a:lnTo>
                <a:lnTo>
                  <a:pt x="243010" y="43736"/>
                </a:lnTo>
                <a:lnTo>
                  <a:pt x="243029" y="43314"/>
                </a:lnTo>
                <a:lnTo>
                  <a:pt x="242665" y="39479"/>
                </a:lnTo>
                <a:lnTo>
                  <a:pt x="242552" y="38287"/>
                </a:lnTo>
                <a:close/>
              </a:path>
              <a:path w="290195" h="408304">
                <a:moveTo>
                  <a:pt x="272977" y="20532"/>
                </a:moveTo>
                <a:lnTo>
                  <a:pt x="266550" y="20532"/>
                </a:lnTo>
                <a:lnTo>
                  <a:pt x="262022" y="20786"/>
                </a:lnTo>
                <a:lnTo>
                  <a:pt x="260004" y="20786"/>
                </a:lnTo>
                <a:lnTo>
                  <a:pt x="261137" y="47543"/>
                </a:lnTo>
                <a:lnTo>
                  <a:pt x="261176" y="48482"/>
                </a:lnTo>
                <a:lnTo>
                  <a:pt x="261264" y="50555"/>
                </a:lnTo>
                <a:lnTo>
                  <a:pt x="261361" y="55358"/>
                </a:lnTo>
                <a:lnTo>
                  <a:pt x="258971" y="84380"/>
                </a:lnTo>
                <a:lnTo>
                  <a:pt x="258862" y="85706"/>
                </a:lnTo>
                <a:lnTo>
                  <a:pt x="258757" y="86980"/>
                </a:lnTo>
                <a:lnTo>
                  <a:pt x="258644" y="88138"/>
                </a:lnTo>
                <a:lnTo>
                  <a:pt x="251772" y="120939"/>
                </a:lnTo>
                <a:lnTo>
                  <a:pt x="240772" y="152968"/>
                </a:lnTo>
                <a:lnTo>
                  <a:pt x="240514" y="152968"/>
                </a:lnTo>
                <a:lnTo>
                  <a:pt x="259466" y="142665"/>
                </a:lnTo>
                <a:lnTo>
                  <a:pt x="273678" y="129358"/>
                </a:lnTo>
                <a:lnTo>
                  <a:pt x="283427" y="112922"/>
                </a:lnTo>
                <a:lnTo>
                  <a:pt x="288671" y="93406"/>
                </a:lnTo>
                <a:lnTo>
                  <a:pt x="289680" y="82512"/>
                </a:lnTo>
                <a:lnTo>
                  <a:pt x="289903" y="78485"/>
                </a:lnTo>
                <a:lnTo>
                  <a:pt x="289867" y="34294"/>
                </a:lnTo>
                <a:lnTo>
                  <a:pt x="289343" y="27557"/>
                </a:lnTo>
                <a:lnTo>
                  <a:pt x="284300" y="22060"/>
                </a:lnTo>
                <a:lnTo>
                  <a:pt x="277662" y="20982"/>
                </a:lnTo>
                <a:lnTo>
                  <a:pt x="272977" y="20532"/>
                </a:lnTo>
                <a:close/>
              </a:path>
              <a:path w="290195" h="408304">
                <a:moveTo>
                  <a:pt x="145233" y="61520"/>
                </a:moveTo>
                <a:lnTo>
                  <a:pt x="139071" y="74018"/>
                </a:lnTo>
                <a:lnTo>
                  <a:pt x="137007" y="78485"/>
                </a:lnTo>
                <a:lnTo>
                  <a:pt x="135577" y="82203"/>
                </a:lnTo>
                <a:lnTo>
                  <a:pt x="135459" y="82512"/>
                </a:lnTo>
                <a:lnTo>
                  <a:pt x="132723" y="84557"/>
                </a:lnTo>
                <a:lnTo>
                  <a:pt x="131563" y="85380"/>
                </a:lnTo>
                <a:lnTo>
                  <a:pt x="127204" y="85706"/>
                </a:lnTo>
                <a:lnTo>
                  <a:pt x="121961" y="86285"/>
                </a:lnTo>
                <a:lnTo>
                  <a:pt x="122129" y="86285"/>
                </a:lnTo>
                <a:lnTo>
                  <a:pt x="111124" y="88138"/>
                </a:lnTo>
                <a:lnTo>
                  <a:pt x="110848" y="88138"/>
                </a:lnTo>
                <a:lnTo>
                  <a:pt x="107507" y="88718"/>
                </a:lnTo>
                <a:lnTo>
                  <a:pt x="108755" y="89905"/>
                </a:lnTo>
                <a:lnTo>
                  <a:pt x="109871" y="90916"/>
                </a:lnTo>
                <a:lnTo>
                  <a:pt x="111019" y="92017"/>
                </a:lnTo>
                <a:lnTo>
                  <a:pt x="115488" y="96154"/>
                </a:lnTo>
                <a:lnTo>
                  <a:pt x="119317" y="99654"/>
                </a:lnTo>
                <a:lnTo>
                  <a:pt x="122944" y="103590"/>
                </a:lnTo>
                <a:lnTo>
                  <a:pt x="124869" y="105999"/>
                </a:lnTo>
                <a:lnTo>
                  <a:pt x="125741" y="108944"/>
                </a:lnTo>
                <a:lnTo>
                  <a:pt x="125662" y="110280"/>
                </a:lnTo>
                <a:lnTo>
                  <a:pt x="125160" y="115709"/>
                </a:lnTo>
                <a:lnTo>
                  <a:pt x="125121" y="116145"/>
                </a:lnTo>
                <a:lnTo>
                  <a:pt x="125017" y="117304"/>
                </a:lnTo>
                <a:lnTo>
                  <a:pt x="123640" y="125207"/>
                </a:lnTo>
                <a:lnTo>
                  <a:pt x="122937" y="129358"/>
                </a:lnTo>
                <a:lnTo>
                  <a:pt x="122910" y="129514"/>
                </a:lnTo>
                <a:lnTo>
                  <a:pt x="122802" y="130151"/>
                </a:lnTo>
                <a:lnTo>
                  <a:pt x="122700" y="130788"/>
                </a:lnTo>
                <a:lnTo>
                  <a:pt x="122531" y="132119"/>
                </a:lnTo>
                <a:lnTo>
                  <a:pt x="124910" y="130788"/>
                </a:lnTo>
                <a:lnTo>
                  <a:pt x="126284" y="130151"/>
                </a:lnTo>
                <a:lnTo>
                  <a:pt x="135039" y="125636"/>
                </a:lnTo>
                <a:lnTo>
                  <a:pt x="139029" y="123323"/>
                </a:lnTo>
                <a:lnTo>
                  <a:pt x="140926" y="122145"/>
                </a:lnTo>
                <a:lnTo>
                  <a:pt x="143036" y="121513"/>
                </a:lnTo>
                <a:lnTo>
                  <a:pt x="166394" y="121513"/>
                </a:lnTo>
                <a:lnTo>
                  <a:pt x="166141" y="119966"/>
                </a:lnTo>
                <a:lnTo>
                  <a:pt x="165221" y="116145"/>
                </a:lnTo>
                <a:lnTo>
                  <a:pt x="163181" y="110280"/>
                </a:lnTo>
                <a:lnTo>
                  <a:pt x="165163" y="103933"/>
                </a:lnTo>
                <a:lnTo>
                  <a:pt x="165217" y="103763"/>
                </a:lnTo>
                <a:lnTo>
                  <a:pt x="170230" y="100119"/>
                </a:lnTo>
                <a:lnTo>
                  <a:pt x="173571" y="97361"/>
                </a:lnTo>
                <a:lnTo>
                  <a:pt x="176764" y="94421"/>
                </a:lnTo>
                <a:lnTo>
                  <a:pt x="179790" y="91323"/>
                </a:lnTo>
                <a:lnTo>
                  <a:pt x="180710" y="90451"/>
                </a:lnTo>
                <a:lnTo>
                  <a:pt x="181635" y="89527"/>
                </a:lnTo>
                <a:lnTo>
                  <a:pt x="182490" y="88718"/>
                </a:lnTo>
                <a:lnTo>
                  <a:pt x="183429" y="88718"/>
                </a:lnTo>
                <a:lnTo>
                  <a:pt x="180944" y="88368"/>
                </a:lnTo>
                <a:lnTo>
                  <a:pt x="179651" y="88138"/>
                </a:lnTo>
                <a:lnTo>
                  <a:pt x="176091" y="87602"/>
                </a:lnTo>
                <a:lnTo>
                  <a:pt x="176260" y="87602"/>
                </a:lnTo>
                <a:lnTo>
                  <a:pt x="172475" y="86980"/>
                </a:lnTo>
                <a:lnTo>
                  <a:pt x="167928" y="86285"/>
                </a:lnTo>
                <a:lnTo>
                  <a:pt x="163262" y="85706"/>
                </a:lnTo>
                <a:lnTo>
                  <a:pt x="158845" y="85380"/>
                </a:lnTo>
                <a:lnTo>
                  <a:pt x="155074" y="82512"/>
                </a:lnTo>
                <a:lnTo>
                  <a:pt x="154936" y="82203"/>
                </a:lnTo>
                <a:lnTo>
                  <a:pt x="153593" y="78485"/>
                </a:lnTo>
                <a:lnTo>
                  <a:pt x="151866" y="74511"/>
                </a:lnTo>
                <a:lnTo>
                  <a:pt x="151280" y="73295"/>
                </a:lnTo>
                <a:lnTo>
                  <a:pt x="149437" y="69737"/>
                </a:lnTo>
                <a:lnTo>
                  <a:pt x="147150" y="65250"/>
                </a:lnTo>
                <a:lnTo>
                  <a:pt x="145867" y="62794"/>
                </a:lnTo>
                <a:lnTo>
                  <a:pt x="145233" y="61520"/>
                </a:lnTo>
                <a:close/>
              </a:path>
              <a:path w="290195" h="408304">
                <a:moveTo>
                  <a:pt x="166394" y="121513"/>
                </a:moveTo>
                <a:lnTo>
                  <a:pt x="147410" y="121513"/>
                </a:lnTo>
                <a:lnTo>
                  <a:pt x="149532" y="122145"/>
                </a:lnTo>
                <a:lnTo>
                  <a:pt x="151396" y="123323"/>
                </a:lnTo>
                <a:lnTo>
                  <a:pt x="155538" y="125636"/>
                </a:lnTo>
                <a:lnTo>
                  <a:pt x="164245" y="130151"/>
                </a:lnTo>
                <a:lnTo>
                  <a:pt x="165560" y="130788"/>
                </a:lnTo>
                <a:lnTo>
                  <a:pt x="168100" y="132119"/>
                </a:lnTo>
                <a:lnTo>
                  <a:pt x="167866" y="130788"/>
                </a:lnTo>
                <a:lnTo>
                  <a:pt x="167781" y="130151"/>
                </a:lnTo>
                <a:lnTo>
                  <a:pt x="167665" y="129358"/>
                </a:lnTo>
                <a:lnTo>
                  <a:pt x="167466" y="128298"/>
                </a:lnTo>
                <a:lnTo>
                  <a:pt x="166557" y="122509"/>
                </a:lnTo>
                <a:lnTo>
                  <a:pt x="166449" y="121848"/>
                </a:lnTo>
                <a:lnTo>
                  <a:pt x="166394" y="121513"/>
                </a:lnTo>
                <a:close/>
              </a:path>
              <a:path w="290195" h="408304">
                <a:moveTo>
                  <a:pt x="54292" y="0"/>
                </a:moveTo>
                <a:lnTo>
                  <a:pt x="51391" y="0"/>
                </a:lnTo>
                <a:lnTo>
                  <a:pt x="63021" y="402"/>
                </a:lnTo>
                <a:lnTo>
                  <a:pt x="52271" y="402"/>
                </a:lnTo>
                <a:lnTo>
                  <a:pt x="54292" y="0"/>
                </a:lnTo>
                <a:close/>
              </a:path>
              <a:path w="290195" h="408304">
                <a:moveTo>
                  <a:pt x="156652" y="225707"/>
                </a:moveTo>
                <a:lnTo>
                  <a:pt x="133905" y="225707"/>
                </a:lnTo>
                <a:lnTo>
                  <a:pt x="140029" y="271550"/>
                </a:lnTo>
                <a:lnTo>
                  <a:pt x="150681" y="271550"/>
                </a:lnTo>
                <a:lnTo>
                  <a:pt x="151963" y="253350"/>
                </a:lnTo>
                <a:lnTo>
                  <a:pt x="153631" y="240829"/>
                </a:lnTo>
                <a:lnTo>
                  <a:pt x="156652" y="225707"/>
                </a:lnTo>
                <a:close/>
              </a:path>
              <a:path w="290195" h="408304">
                <a:moveTo>
                  <a:pt x="145748" y="285896"/>
                </a:moveTo>
                <a:lnTo>
                  <a:pt x="134327" y="286919"/>
                </a:lnTo>
                <a:lnTo>
                  <a:pt x="135147" y="286919"/>
                </a:lnTo>
                <a:lnTo>
                  <a:pt x="125742" y="289906"/>
                </a:lnTo>
                <a:lnTo>
                  <a:pt x="116789" y="295118"/>
                </a:lnTo>
                <a:lnTo>
                  <a:pt x="109275" y="301999"/>
                </a:lnTo>
                <a:lnTo>
                  <a:pt x="180877" y="301999"/>
                </a:lnTo>
                <a:lnTo>
                  <a:pt x="173585" y="295118"/>
                </a:lnTo>
                <a:lnTo>
                  <a:pt x="165086" y="290042"/>
                </a:lnTo>
                <a:lnTo>
                  <a:pt x="155699" y="286920"/>
                </a:lnTo>
                <a:lnTo>
                  <a:pt x="145748" y="285896"/>
                </a:lnTo>
                <a:close/>
              </a:path>
              <a:path w="290195" h="408304">
                <a:moveTo>
                  <a:pt x="217774" y="316427"/>
                </a:moveTo>
                <a:lnTo>
                  <a:pt x="72307" y="316427"/>
                </a:lnTo>
                <a:lnTo>
                  <a:pt x="72288" y="359646"/>
                </a:lnTo>
                <a:lnTo>
                  <a:pt x="217774" y="359646"/>
                </a:lnTo>
                <a:lnTo>
                  <a:pt x="217774" y="316427"/>
                </a:lnTo>
                <a:close/>
              </a:path>
              <a:path w="290195" h="408304">
                <a:moveTo>
                  <a:pt x="245674" y="375195"/>
                </a:moveTo>
                <a:lnTo>
                  <a:pt x="44570" y="375195"/>
                </a:lnTo>
                <a:lnTo>
                  <a:pt x="44570" y="407769"/>
                </a:lnTo>
                <a:lnTo>
                  <a:pt x="245674" y="407769"/>
                </a:lnTo>
                <a:lnTo>
                  <a:pt x="245674" y="375195"/>
                </a:lnTo>
                <a:close/>
              </a:path>
            </a:pathLst>
          </a:custGeom>
          <a:solidFill>
            <a:srgbClr val="E377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2422" rIns="0" bIns="0" rtlCol="0">
            <a:spAutoFit/>
          </a:bodyPr>
          <a:lstStyle/>
          <a:p>
            <a:pPr marL="87630">
              <a:lnSpc>
                <a:spcPct val="100000"/>
              </a:lnSpc>
              <a:spcBef>
                <a:spcPts val="100"/>
              </a:spcBef>
            </a:pPr>
            <a:r>
              <a:rPr sz="2400" spc="114" dirty="0">
                <a:solidFill>
                  <a:srgbClr val="00314D"/>
                </a:solidFill>
              </a:rPr>
              <a:t>La</a:t>
            </a:r>
            <a:r>
              <a:rPr sz="2400" spc="-30" dirty="0">
                <a:solidFill>
                  <a:srgbClr val="00314D"/>
                </a:solidFill>
              </a:rPr>
              <a:t> </a:t>
            </a:r>
            <a:r>
              <a:rPr sz="2400" spc="55" dirty="0">
                <a:solidFill>
                  <a:srgbClr val="00314D"/>
                </a:solidFill>
              </a:rPr>
              <a:t>auditoría</a:t>
            </a:r>
            <a:r>
              <a:rPr sz="2400" spc="-20" dirty="0">
                <a:solidFill>
                  <a:srgbClr val="00314D"/>
                </a:solidFill>
              </a:rPr>
              <a:t> </a:t>
            </a:r>
            <a:r>
              <a:rPr sz="2400" spc="45" dirty="0">
                <a:solidFill>
                  <a:srgbClr val="00314D"/>
                </a:solidFill>
              </a:rPr>
              <a:t>interna</a:t>
            </a:r>
            <a:r>
              <a:rPr sz="2400" spc="-30" dirty="0">
                <a:solidFill>
                  <a:srgbClr val="00314D"/>
                </a:solidFill>
              </a:rPr>
              <a:t> </a:t>
            </a:r>
            <a:r>
              <a:rPr sz="2400" spc="55" dirty="0">
                <a:solidFill>
                  <a:srgbClr val="00314D"/>
                </a:solidFill>
              </a:rPr>
              <a:t>del</a:t>
            </a:r>
            <a:r>
              <a:rPr sz="2400" spc="-30" dirty="0">
                <a:solidFill>
                  <a:srgbClr val="00314D"/>
                </a:solidFill>
              </a:rPr>
              <a:t> </a:t>
            </a:r>
            <a:r>
              <a:rPr sz="2400" spc="160" dirty="0">
                <a:solidFill>
                  <a:srgbClr val="00314D"/>
                </a:solidFill>
              </a:rPr>
              <a:t>SIGA</a:t>
            </a:r>
            <a:r>
              <a:rPr sz="2400" spc="-30" dirty="0">
                <a:solidFill>
                  <a:srgbClr val="00314D"/>
                </a:solidFill>
              </a:rPr>
              <a:t> </a:t>
            </a:r>
            <a:r>
              <a:rPr sz="2400" spc="120" dirty="0">
                <a:solidFill>
                  <a:srgbClr val="00314D"/>
                </a:solidFill>
              </a:rPr>
              <a:t>es</a:t>
            </a:r>
            <a:r>
              <a:rPr sz="2400" spc="-45" dirty="0">
                <a:solidFill>
                  <a:srgbClr val="00314D"/>
                </a:solidFill>
              </a:rPr>
              <a:t> </a:t>
            </a:r>
            <a:r>
              <a:rPr sz="2400" spc="80" dirty="0">
                <a:solidFill>
                  <a:srgbClr val="00314D"/>
                </a:solidFill>
              </a:rPr>
              <a:t>una</a:t>
            </a:r>
            <a:r>
              <a:rPr sz="2400" spc="-30" dirty="0">
                <a:solidFill>
                  <a:srgbClr val="00314D"/>
                </a:solidFill>
              </a:rPr>
              <a:t> </a:t>
            </a:r>
            <a:r>
              <a:rPr sz="2400" spc="50" dirty="0">
                <a:solidFill>
                  <a:srgbClr val="00314D"/>
                </a:solidFill>
              </a:rPr>
              <a:t>herramienta</a:t>
            </a:r>
            <a:r>
              <a:rPr sz="2400" spc="-15" dirty="0">
                <a:solidFill>
                  <a:srgbClr val="00314D"/>
                </a:solidFill>
              </a:rPr>
              <a:t> </a:t>
            </a:r>
            <a:r>
              <a:rPr sz="2400" spc="-10" dirty="0">
                <a:solidFill>
                  <a:srgbClr val="00314D"/>
                </a:solidFill>
              </a:rPr>
              <a:t>para:</a:t>
            </a:r>
            <a:endParaRPr sz="2400"/>
          </a:p>
        </p:txBody>
      </p:sp>
      <p:sp>
        <p:nvSpPr>
          <p:cNvPr id="27" name="object 27"/>
          <p:cNvSpPr txBox="1"/>
          <p:nvPr/>
        </p:nvSpPr>
        <p:spPr>
          <a:xfrm>
            <a:off x="6498716" y="5303901"/>
            <a:ext cx="4885690" cy="726440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254"/>
              </a:spcBef>
            </a:pPr>
            <a:r>
              <a:rPr sz="1600" spc="80" dirty="0">
                <a:latin typeface="Trebuchet MS"/>
                <a:cs typeface="Trebuchet MS"/>
              </a:rPr>
              <a:t>El</a:t>
            </a:r>
            <a:r>
              <a:rPr sz="1600" spc="10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rol</a:t>
            </a:r>
            <a:r>
              <a:rPr sz="1600" spc="110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del</a:t>
            </a:r>
            <a:r>
              <a:rPr sz="1600" spc="110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auditor</a:t>
            </a:r>
            <a:r>
              <a:rPr sz="1600" spc="110" dirty="0">
                <a:latin typeface="Trebuchet MS"/>
                <a:cs typeface="Trebuchet MS"/>
              </a:rPr>
              <a:t> es </a:t>
            </a:r>
            <a:r>
              <a:rPr sz="1600" spc="50" dirty="0">
                <a:latin typeface="Trebuchet MS"/>
                <a:cs typeface="Trebuchet MS"/>
              </a:rPr>
              <a:t>aportar</a:t>
            </a:r>
            <a:r>
              <a:rPr sz="1600" spc="114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al</a:t>
            </a:r>
            <a:r>
              <a:rPr sz="1600" spc="95" dirty="0">
                <a:latin typeface="Trebuchet MS"/>
                <a:cs typeface="Trebuchet MS"/>
              </a:rPr>
              <a:t> </a:t>
            </a:r>
            <a:r>
              <a:rPr sz="1600" spc="35" dirty="0">
                <a:latin typeface="Trebuchet MS"/>
                <a:cs typeface="Trebuchet MS"/>
              </a:rPr>
              <a:t>fortalecimiento</a:t>
            </a:r>
            <a:r>
              <a:rPr sz="1600" spc="500" dirty="0">
                <a:latin typeface="Trebuchet MS"/>
                <a:cs typeface="Trebuchet MS"/>
              </a:rPr>
              <a:t> </a:t>
            </a:r>
            <a:r>
              <a:rPr sz="1600" spc="75" dirty="0">
                <a:latin typeface="Trebuchet MS"/>
                <a:cs typeface="Trebuchet MS"/>
              </a:rPr>
              <a:t>de</a:t>
            </a:r>
            <a:r>
              <a:rPr sz="1600" spc="13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la</a:t>
            </a:r>
            <a:r>
              <a:rPr sz="1600" spc="135" dirty="0">
                <a:latin typeface="Trebuchet MS"/>
                <a:cs typeface="Trebuchet MS"/>
              </a:rPr>
              <a:t> </a:t>
            </a:r>
            <a:r>
              <a:rPr sz="1600" spc="65" dirty="0">
                <a:latin typeface="Trebuchet MS"/>
                <a:cs typeface="Trebuchet MS"/>
              </a:rPr>
              <a:t>gestión</a:t>
            </a:r>
            <a:r>
              <a:rPr sz="1600" spc="130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institucional</a:t>
            </a:r>
            <a:r>
              <a:rPr sz="1600" spc="190" dirty="0">
                <a:latin typeface="Trebuchet MS"/>
                <a:cs typeface="Trebuchet MS"/>
              </a:rPr>
              <a:t> </a:t>
            </a:r>
            <a:r>
              <a:rPr sz="1600" spc="90" dirty="0">
                <a:latin typeface="Trebuchet MS"/>
                <a:cs typeface="Trebuchet MS"/>
              </a:rPr>
              <a:t>con</a:t>
            </a:r>
            <a:r>
              <a:rPr sz="1600" spc="14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objetividad</a:t>
            </a:r>
            <a:r>
              <a:rPr sz="1600" spc="17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y</a:t>
            </a:r>
            <a:r>
              <a:rPr sz="1600" spc="14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rigor técnico.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146163" y="1698498"/>
            <a:ext cx="1277620" cy="91694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>
              <a:lnSpc>
                <a:spcPct val="88500"/>
              </a:lnSpc>
              <a:spcBef>
                <a:spcPts val="315"/>
              </a:spcBef>
            </a:pPr>
            <a:r>
              <a:rPr sz="1600" b="1" spc="45" dirty="0">
                <a:latin typeface="Trebuchet MS"/>
                <a:cs typeface="Trebuchet MS"/>
              </a:rPr>
              <a:t>Evaluar</a:t>
            </a:r>
            <a:r>
              <a:rPr sz="1600" b="1" spc="5" dirty="0">
                <a:latin typeface="Trebuchet MS"/>
                <a:cs typeface="Trebuchet MS"/>
              </a:rPr>
              <a:t> </a:t>
            </a:r>
            <a:r>
              <a:rPr sz="1600" b="1" spc="25" dirty="0">
                <a:latin typeface="Trebuchet MS"/>
                <a:cs typeface="Trebuchet MS"/>
              </a:rPr>
              <a:t>la </a:t>
            </a:r>
            <a:r>
              <a:rPr sz="1600" b="1" dirty="0">
                <a:latin typeface="Trebuchet MS"/>
                <a:cs typeface="Trebuchet MS"/>
              </a:rPr>
              <a:t>eficacia</a:t>
            </a:r>
            <a:r>
              <a:rPr sz="1600" b="1" spc="310" dirty="0">
                <a:latin typeface="Trebuchet MS"/>
                <a:cs typeface="Trebuchet MS"/>
              </a:rPr>
              <a:t> </a:t>
            </a:r>
            <a:r>
              <a:rPr sz="1600" b="1" spc="-25" dirty="0">
                <a:latin typeface="Trebuchet MS"/>
                <a:cs typeface="Trebuchet MS"/>
              </a:rPr>
              <a:t>de </a:t>
            </a:r>
            <a:r>
              <a:rPr sz="1600" b="1" spc="75" dirty="0">
                <a:latin typeface="Trebuchet MS"/>
                <a:cs typeface="Trebuchet MS"/>
              </a:rPr>
              <a:t>los</a:t>
            </a:r>
            <a:r>
              <a:rPr sz="1600" b="1" spc="-5" dirty="0">
                <a:latin typeface="Trebuchet MS"/>
                <a:cs typeface="Trebuchet MS"/>
              </a:rPr>
              <a:t> </a:t>
            </a:r>
            <a:r>
              <a:rPr sz="1600" b="1" spc="75" dirty="0">
                <a:latin typeface="Trebuchet MS"/>
                <a:cs typeface="Trebuchet MS"/>
              </a:rPr>
              <a:t>sistemas </a:t>
            </a:r>
            <a:r>
              <a:rPr sz="1600" b="1" dirty="0">
                <a:latin typeface="Trebuchet MS"/>
                <a:cs typeface="Trebuchet MS"/>
              </a:rPr>
              <a:t>de</a:t>
            </a:r>
            <a:r>
              <a:rPr sz="1600" b="1" spc="45" dirty="0">
                <a:latin typeface="Trebuchet MS"/>
                <a:cs typeface="Trebuchet MS"/>
              </a:rPr>
              <a:t> </a:t>
            </a:r>
            <a:r>
              <a:rPr sz="1600" b="1" spc="40" dirty="0">
                <a:latin typeface="Trebuchet MS"/>
                <a:cs typeface="Trebuchet MS"/>
              </a:rPr>
              <a:t>gestión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146163" y="3571747"/>
            <a:ext cx="1476375" cy="113157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>
              <a:lnSpc>
                <a:spcPct val="88500"/>
              </a:lnSpc>
              <a:spcBef>
                <a:spcPts val="315"/>
              </a:spcBef>
            </a:pPr>
            <a:r>
              <a:rPr sz="1600" b="1" spc="-10" dirty="0">
                <a:latin typeface="Trebuchet MS"/>
                <a:cs typeface="Trebuchet MS"/>
              </a:rPr>
              <a:t>Identificar </a:t>
            </a:r>
            <a:r>
              <a:rPr sz="1600" b="1" spc="45" dirty="0">
                <a:latin typeface="Trebuchet MS"/>
                <a:cs typeface="Trebuchet MS"/>
              </a:rPr>
              <a:t>buenas </a:t>
            </a:r>
            <a:r>
              <a:rPr sz="1600" b="1" spc="50" dirty="0">
                <a:latin typeface="Trebuchet MS"/>
                <a:cs typeface="Trebuchet MS"/>
              </a:rPr>
              <a:t>practices</a:t>
            </a:r>
            <a:r>
              <a:rPr sz="1600" b="1" spc="20" dirty="0">
                <a:latin typeface="Trebuchet MS"/>
                <a:cs typeface="Trebuchet MS"/>
              </a:rPr>
              <a:t> </a:t>
            </a:r>
            <a:r>
              <a:rPr sz="1600" b="1" spc="-50" dirty="0">
                <a:latin typeface="Trebuchet MS"/>
                <a:cs typeface="Trebuchet MS"/>
              </a:rPr>
              <a:t>y </a:t>
            </a:r>
            <a:r>
              <a:rPr sz="1600" b="1" spc="35" dirty="0">
                <a:latin typeface="Trebuchet MS"/>
                <a:cs typeface="Trebuchet MS"/>
              </a:rPr>
              <a:t>oportunidades </a:t>
            </a:r>
            <a:r>
              <a:rPr sz="1600" b="1" dirty="0">
                <a:latin typeface="Trebuchet MS"/>
                <a:cs typeface="Trebuchet MS"/>
              </a:rPr>
              <a:t>de</a:t>
            </a:r>
            <a:r>
              <a:rPr sz="1600" b="1" spc="50" dirty="0">
                <a:latin typeface="Trebuchet MS"/>
                <a:cs typeface="Trebuchet MS"/>
              </a:rPr>
              <a:t> </a:t>
            </a:r>
            <a:r>
              <a:rPr sz="1600" b="1" spc="-10" dirty="0">
                <a:latin typeface="Trebuchet MS"/>
                <a:cs typeface="Trebuchet MS"/>
              </a:rPr>
              <a:t>mejora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204706" y="1698498"/>
            <a:ext cx="1311910" cy="70040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>
              <a:lnSpc>
                <a:spcPct val="88400"/>
              </a:lnSpc>
              <a:spcBef>
                <a:spcPts val="315"/>
              </a:spcBef>
            </a:pPr>
            <a:r>
              <a:rPr sz="1600" b="1" dirty="0">
                <a:latin typeface="Trebuchet MS"/>
                <a:cs typeface="Trebuchet MS"/>
              </a:rPr>
              <a:t>Fortalecer</a:t>
            </a:r>
            <a:r>
              <a:rPr sz="1600" b="1" spc="320" dirty="0">
                <a:latin typeface="Trebuchet MS"/>
                <a:cs typeface="Trebuchet MS"/>
              </a:rPr>
              <a:t> </a:t>
            </a:r>
            <a:r>
              <a:rPr sz="1600" b="1" spc="25" dirty="0">
                <a:latin typeface="Trebuchet MS"/>
                <a:cs typeface="Trebuchet MS"/>
              </a:rPr>
              <a:t>la </a:t>
            </a:r>
            <a:r>
              <a:rPr sz="1600" b="1" spc="40" dirty="0">
                <a:latin typeface="Trebuchet MS"/>
                <a:cs typeface="Trebuchet MS"/>
              </a:rPr>
              <a:t>gestión </a:t>
            </a:r>
            <a:r>
              <a:rPr sz="1600" b="1" spc="-10" dirty="0">
                <a:latin typeface="Trebuchet MS"/>
                <a:cs typeface="Trebuchet MS"/>
              </a:rPr>
              <a:t>institucional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204706" y="3571747"/>
            <a:ext cx="1244600" cy="91694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>
              <a:lnSpc>
                <a:spcPct val="88600"/>
              </a:lnSpc>
              <a:spcBef>
                <a:spcPts val="315"/>
              </a:spcBef>
            </a:pPr>
            <a:r>
              <a:rPr sz="1600" b="1" dirty="0">
                <a:latin typeface="Trebuchet MS"/>
                <a:cs typeface="Trebuchet MS"/>
              </a:rPr>
              <a:t>Promover</a:t>
            </a:r>
            <a:r>
              <a:rPr sz="1600" b="1" spc="355" dirty="0">
                <a:latin typeface="Trebuchet MS"/>
                <a:cs typeface="Trebuchet MS"/>
              </a:rPr>
              <a:t> </a:t>
            </a:r>
            <a:r>
              <a:rPr sz="1600" b="1" spc="25" dirty="0">
                <a:latin typeface="Trebuchet MS"/>
                <a:cs typeface="Trebuchet MS"/>
              </a:rPr>
              <a:t>la </a:t>
            </a:r>
            <a:r>
              <a:rPr sz="1600" b="1" spc="-10" dirty="0">
                <a:latin typeface="Trebuchet MS"/>
                <a:cs typeface="Trebuchet MS"/>
              </a:rPr>
              <a:t>mejora </a:t>
            </a:r>
            <a:r>
              <a:rPr sz="1600" b="1" dirty="0">
                <a:latin typeface="Trebuchet MS"/>
                <a:cs typeface="Trebuchet MS"/>
              </a:rPr>
              <a:t>continua</a:t>
            </a:r>
            <a:r>
              <a:rPr sz="1600" b="1" spc="325" dirty="0">
                <a:latin typeface="Trebuchet MS"/>
                <a:cs typeface="Trebuchet MS"/>
              </a:rPr>
              <a:t> </a:t>
            </a:r>
            <a:r>
              <a:rPr sz="1600" b="1" spc="-25" dirty="0">
                <a:latin typeface="Trebuchet MS"/>
                <a:cs typeface="Trebuchet MS"/>
              </a:rPr>
              <a:t>en </a:t>
            </a:r>
            <a:r>
              <a:rPr sz="1600" b="1" dirty="0">
                <a:latin typeface="Trebuchet MS"/>
                <a:cs typeface="Trebuchet MS"/>
              </a:rPr>
              <a:t>el</a:t>
            </a:r>
            <a:r>
              <a:rPr sz="1600" b="1" spc="15" dirty="0">
                <a:latin typeface="Trebuchet MS"/>
                <a:cs typeface="Trebuchet MS"/>
              </a:rPr>
              <a:t> </a:t>
            </a:r>
            <a:r>
              <a:rPr sz="1600" b="1" spc="100" dirty="0">
                <a:latin typeface="Trebuchet MS"/>
                <a:cs typeface="Trebuchet MS"/>
              </a:rPr>
              <a:t>SENA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191382" cy="335864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766058" y="1415161"/>
            <a:ext cx="7686675" cy="2061210"/>
            <a:chOff x="3766058" y="1415161"/>
            <a:chExt cx="7686675" cy="2061210"/>
          </a:xfrm>
        </p:grpSpPr>
        <p:sp>
          <p:nvSpPr>
            <p:cNvPr id="4" name="object 4"/>
            <p:cNvSpPr/>
            <p:nvPr/>
          </p:nvSpPr>
          <p:spPr>
            <a:xfrm>
              <a:off x="3772408" y="1421511"/>
              <a:ext cx="7673975" cy="2048510"/>
            </a:xfrm>
            <a:custGeom>
              <a:avLst/>
              <a:gdLst/>
              <a:ahLst/>
              <a:cxnLst/>
              <a:rect l="l" t="t" r="r" b="b"/>
              <a:pathLst>
                <a:path w="7673975" h="2048510">
                  <a:moveTo>
                    <a:pt x="3197478" y="1820544"/>
                  </a:moveTo>
                  <a:lnTo>
                    <a:pt x="1279016" y="1820544"/>
                  </a:lnTo>
                  <a:lnTo>
                    <a:pt x="2238247" y="2048128"/>
                  </a:lnTo>
                  <a:lnTo>
                    <a:pt x="3197478" y="1820544"/>
                  </a:lnTo>
                  <a:close/>
                </a:path>
                <a:path w="7673975" h="2048510">
                  <a:moveTo>
                    <a:pt x="7370444" y="0"/>
                  </a:moveTo>
                  <a:lnTo>
                    <a:pt x="303529" y="0"/>
                  </a:lnTo>
                  <a:lnTo>
                    <a:pt x="254294" y="3972"/>
                  </a:lnTo>
                  <a:lnTo>
                    <a:pt x="207589" y="15472"/>
                  </a:lnTo>
                  <a:lnTo>
                    <a:pt x="164038" y="33875"/>
                  </a:lnTo>
                  <a:lnTo>
                    <a:pt x="124266" y="58554"/>
                  </a:lnTo>
                  <a:lnTo>
                    <a:pt x="88900" y="88884"/>
                  </a:lnTo>
                  <a:lnTo>
                    <a:pt x="58562" y="124239"/>
                  </a:lnTo>
                  <a:lnTo>
                    <a:pt x="33878" y="163994"/>
                  </a:lnTo>
                  <a:lnTo>
                    <a:pt x="15473" y="207524"/>
                  </a:lnTo>
                  <a:lnTo>
                    <a:pt x="3972" y="254202"/>
                  </a:lnTo>
                  <a:lnTo>
                    <a:pt x="0" y="303402"/>
                  </a:lnTo>
                  <a:lnTo>
                    <a:pt x="0" y="1517141"/>
                  </a:lnTo>
                  <a:lnTo>
                    <a:pt x="3972" y="1566342"/>
                  </a:lnTo>
                  <a:lnTo>
                    <a:pt x="15473" y="1613020"/>
                  </a:lnTo>
                  <a:lnTo>
                    <a:pt x="33878" y="1656550"/>
                  </a:lnTo>
                  <a:lnTo>
                    <a:pt x="58562" y="1696305"/>
                  </a:lnTo>
                  <a:lnTo>
                    <a:pt x="88900" y="1731660"/>
                  </a:lnTo>
                  <a:lnTo>
                    <a:pt x="124266" y="1761990"/>
                  </a:lnTo>
                  <a:lnTo>
                    <a:pt x="164038" y="1786669"/>
                  </a:lnTo>
                  <a:lnTo>
                    <a:pt x="207589" y="1805072"/>
                  </a:lnTo>
                  <a:lnTo>
                    <a:pt x="254294" y="1816572"/>
                  </a:lnTo>
                  <a:lnTo>
                    <a:pt x="303529" y="1820544"/>
                  </a:lnTo>
                  <a:lnTo>
                    <a:pt x="7370444" y="1820544"/>
                  </a:lnTo>
                  <a:lnTo>
                    <a:pt x="7419645" y="1816572"/>
                  </a:lnTo>
                  <a:lnTo>
                    <a:pt x="7466323" y="1805072"/>
                  </a:lnTo>
                  <a:lnTo>
                    <a:pt x="7509853" y="1786669"/>
                  </a:lnTo>
                  <a:lnTo>
                    <a:pt x="7549608" y="1761990"/>
                  </a:lnTo>
                  <a:lnTo>
                    <a:pt x="7584963" y="1731660"/>
                  </a:lnTo>
                  <a:lnTo>
                    <a:pt x="7615293" y="1696305"/>
                  </a:lnTo>
                  <a:lnTo>
                    <a:pt x="7639972" y="1656550"/>
                  </a:lnTo>
                  <a:lnTo>
                    <a:pt x="7658375" y="1613020"/>
                  </a:lnTo>
                  <a:lnTo>
                    <a:pt x="7669875" y="1566342"/>
                  </a:lnTo>
                  <a:lnTo>
                    <a:pt x="7673848" y="1517141"/>
                  </a:lnTo>
                  <a:lnTo>
                    <a:pt x="7673848" y="303402"/>
                  </a:lnTo>
                  <a:lnTo>
                    <a:pt x="7669875" y="254202"/>
                  </a:lnTo>
                  <a:lnTo>
                    <a:pt x="7658375" y="207524"/>
                  </a:lnTo>
                  <a:lnTo>
                    <a:pt x="7639972" y="163994"/>
                  </a:lnTo>
                  <a:lnTo>
                    <a:pt x="7615293" y="124239"/>
                  </a:lnTo>
                  <a:lnTo>
                    <a:pt x="7584963" y="88884"/>
                  </a:lnTo>
                  <a:lnTo>
                    <a:pt x="7549608" y="58554"/>
                  </a:lnTo>
                  <a:lnTo>
                    <a:pt x="7509853" y="33875"/>
                  </a:lnTo>
                  <a:lnTo>
                    <a:pt x="7466323" y="15472"/>
                  </a:lnTo>
                  <a:lnTo>
                    <a:pt x="7419645" y="3972"/>
                  </a:lnTo>
                  <a:lnTo>
                    <a:pt x="7370444" y="0"/>
                  </a:lnTo>
                  <a:close/>
                </a:path>
              </a:pathLst>
            </a:custGeom>
            <a:solidFill>
              <a:srgbClr val="003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72408" y="1421511"/>
              <a:ext cx="7673975" cy="2048510"/>
            </a:xfrm>
            <a:custGeom>
              <a:avLst/>
              <a:gdLst/>
              <a:ahLst/>
              <a:cxnLst/>
              <a:rect l="l" t="t" r="r" b="b"/>
              <a:pathLst>
                <a:path w="7673975" h="2048510">
                  <a:moveTo>
                    <a:pt x="0" y="303402"/>
                  </a:moveTo>
                  <a:lnTo>
                    <a:pt x="3972" y="254202"/>
                  </a:lnTo>
                  <a:lnTo>
                    <a:pt x="15473" y="207524"/>
                  </a:lnTo>
                  <a:lnTo>
                    <a:pt x="33878" y="163994"/>
                  </a:lnTo>
                  <a:lnTo>
                    <a:pt x="58562" y="124239"/>
                  </a:lnTo>
                  <a:lnTo>
                    <a:pt x="88900" y="88884"/>
                  </a:lnTo>
                  <a:lnTo>
                    <a:pt x="124266" y="58554"/>
                  </a:lnTo>
                  <a:lnTo>
                    <a:pt x="164038" y="33875"/>
                  </a:lnTo>
                  <a:lnTo>
                    <a:pt x="207589" y="15472"/>
                  </a:lnTo>
                  <a:lnTo>
                    <a:pt x="254294" y="3972"/>
                  </a:lnTo>
                  <a:lnTo>
                    <a:pt x="303529" y="0"/>
                  </a:lnTo>
                  <a:lnTo>
                    <a:pt x="1279016" y="0"/>
                  </a:lnTo>
                  <a:lnTo>
                    <a:pt x="3197478" y="0"/>
                  </a:lnTo>
                  <a:lnTo>
                    <a:pt x="7370444" y="0"/>
                  </a:lnTo>
                  <a:lnTo>
                    <a:pt x="7419645" y="3972"/>
                  </a:lnTo>
                  <a:lnTo>
                    <a:pt x="7466323" y="15472"/>
                  </a:lnTo>
                  <a:lnTo>
                    <a:pt x="7509853" y="33875"/>
                  </a:lnTo>
                  <a:lnTo>
                    <a:pt x="7549608" y="58554"/>
                  </a:lnTo>
                  <a:lnTo>
                    <a:pt x="7584963" y="88884"/>
                  </a:lnTo>
                  <a:lnTo>
                    <a:pt x="7615293" y="124239"/>
                  </a:lnTo>
                  <a:lnTo>
                    <a:pt x="7639972" y="163994"/>
                  </a:lnTo>
                  <a:lnTo>
                    <a:pt x="7658375" y="207524"/>
                  </a:lnTo>
                  <a:lnTo>
                    <a:pt x="7669875" y="254202"/>
                  </a:lnTo>
                  <a:lnTo>
                    <a:pt x="7673848" y="303402"/>
                  </a:lnTo>
                  <a:lnTo>
                    <a:pt x="7673848" y="1061974"/>
                  </a:lnTo>
                  <a:lnTo>
                    <a:pt x="7673848" y="1517141"/>
                  </a:lnTo>
                  <a:lnTo>
                    <a:pt x="7669875" y="1566342"/>
                  </a:lnTo>
                  <a:lnTo>
                    <a:pt x="7658375" y="1613020"/>
                  </a:lnTo>
                  <a:lnTo>
                    <a:pt x="7639972" y="1656550"/>
                  </a:lnTo>
                  <a:lnTo>
                    <a:pt x="7615293" y="1696305"/>
                  </a:lnTo>
                  <a:lnTo>
                    <a:pt x="7584963" y="1731660"/>
                  </a:lnTo>
                  <a:lnTo>
                    <a:pt x="7549608" y="1761990"/>
                  </a:lnTo>
                  <a:lnTo>
                    <a:pt x="7509853" y="1786669"/>
                  </a:lnTo>
                  <a:lnTo>
                    <a:pt x="7466323" y="1805072"/>
                  </a:lnTo>
                  <a:lnTo>
                    <a:pt x="7419645" y="1816572"/>
                  </a:lnTo>
                  <a:lnTo>
                    <a:pt x="7370444" y="1820544"/>
                  </a:lnTo>
                  <a:lnTo>
                    <a:pt x="3197478" y="1820544"/>
                  </a:lnTo>
                  <a:lnTo>
                    <a:pt x="2238247" y="2048128"/>
                  </a:lnTo>
                  <a:lnTo>
                    <a:pt x="1279016" y="1820544"/>
                  </a:lnTo>
                  <a:lnTo>
                    <a:pt x="303529" y="1820544"/>
                  </a:lnTo>
                  <a:lnTo>
                    <a:pt x="254294" y="1816572"/>
                  </a:lnTo>
                  <a:lnTo>
                    <a:pt x="207589" y="1805072"/>
                  </a:lnTo>
                  <a:lnTo>
                    <a:pt x="164038" y="1786669"/>
                  </a:lnTo>
                  <a:lnTo>
                    <a:pt x="124266" y="1761990"/>
                  </a:lnTo>
                  <a:lnTo>
                    <a:pt x="88900" y="1731660"/>
                  </a:lnTo>
                  <a:lnTo>
                    <a:pt x="58562" y="1696305"/>
                  </a:lnTo>
                  <a:lnTo>
                    <a:pt x="33878" y="1656550"/>
                  </a:lnTo>
                  <a:lnTo>
                    <a:pt x="15473" y="1613020"/>
                  </a:lnTo>
                  <a:lnTo>
                    <a:pt x="3972" y="1566342"/>
                  </a:lnTo>
                  <a:lnTo>
                    <a:pt x="0" y="1517141"/>
                  </a:lnTo>
                  <a:lnTo>
                    <a:pt x="0" y="1061974"/>
                  </a:lnTo>
                  <a:lnTo>
                    <a:pt x="0" y="303402"/>
                  </a:lnTo>
                  <a:close/>
                </a:path>
              </a:pathLst>
            </a:custGeom>
            <a:ln w="12700">
              <a:solidFill>
                <a:srgbClr val="002E0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940555" y="1545463"/>
            <a:ext cx="7112634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b="0" spc="130" dirty="0">
                <a:solidFill>
                  <a:srgbClr val="FFFFFF"/>
                </a:solidFill>
                <a:latin typeface="Trebuchet MS"/>
                <a:cs typeface="Trebuchet MS"/>
              </a:rPr>
              <a:t>Documento</a:t>
            </a:r>
            <a:r>
              <a:rPr sz="2000" b="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2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2000" b="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65" dirty="0">
                <a:solidFill>
                  <a:srgbClr val="FFFFFF"/>
                </a:solidFill>
                <a:latin typeface="Trebuchet MS"/>
                <a:cs typeface="Trebuchet MS"/>
              </a:rPr>
              <a:t>incluye</a:t>
            </a:r>
            <a:r>
              <a:rPr sz="2000" b="0" spc="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2000" b="0" spc="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85" dirty="0">
                <a:solidFill>
                  <a:srgbClr val="FFFFFF"/>
                </a:solidFill>
                <a:latin typeface="Trebuchet MS"/>
                <a:cs typeface="Trebuchet MS"/>
              </a:rPr>
              <a:t>información</a:t>
            </a:r>
            <a:r>
              <a:rPr sz="2000" b="0" spc="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000" b="0" spc="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14" dirty="0">
                <a:solidFill>
                  <a:srgbClr val="FFFFFF"/>
                </a:solidFill>
                <a:latin typeface="Trebuchet MS"/>
                <a:cs typeface="Trebuchet MS"/>
              </a:rPr>
              <a:t>recursos </a:t>
            </a:r>
            <a:r>
              <a:rPr sz="2000" b="0" spc="105" dirty="0">
                <a:solidFill>
                  <a:srgbClr val="FFFFFF"/>
                </a:solidFill>
                <a:latin typeface="Trebuchet MS"/>
                <a:cs typeface="Trebuchet MS"/>
              </a:rPr>
              <a:t>necesarios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 para</a:t>
            </a:r>
            <a:r>
              <a:rPr sz="2000" b="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35" dirty="0">
                <a:solidFill>
                  <a:srgbClr val="FFFFFF"/>
                </a:solidFill>
                <a:latin typeface="Trebuchet MS"/>
                <a:cs typeface="Trebuchet MS"/>
              </a:rPr>
              <a:t>ORGANIZAR</a:t>
            </a:r>
            <a:r>
              <a:rPr sz="2000" b="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000" b="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30" dirty="0">
                <a:solidFill>
                  <a:srgbClr val="FFFFFF"/>
                </a:solidFill>
                <a:latin typeface="Trebuchet MS"/>
                <a:cs typeface="Trebuchet MS"/>
              </a:rPr>
              <a:t>PLANIFICAR</a:t>
            </a:r>
            <a:r>
              <a:rPr sz="2000" b="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10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2000" b="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70" dirty="0">
                <a:solidFill>
                  <a:srgbClr val="FFFFFF"/>
                </a:solidFill>
                <a:latin typeface="Trebuchet MS"/>
                <a:cs typeface="Trebuchet MS"/>
              </a:rPr>
              <a:t>auditorías </a:t>
            </a:r>
            <a:r>
              <a:rPr sz="2000" b="0" spc="85" dirty="0">
                <a:solidFill>
                  <a:srgbClr val="FFFFFF"/>
                </a:solidFill>
                <a:latin typeface="Trebuchet MS"/>
                <a:cs typeface="Trebuchet MS"/>
              </a:rPr>
              <a:t>internas </a:t>
            </a:r>
            <a:r>
              <a:rPr sz="2000" b="0" spc="70" dirty="0">
                <a:solidFill>
                  <a:srgbClr val="FFFFFF"/>
                </a:solidFill>
                <a:latin typeface="Trebuchet MS"/>
                <a:cs typeface="Trebuchet MS"/>
              </a:rPr>
              <a:t>del</a:t>
            </a:r>
            <a:r>
              <a:rPr sz="2000" b="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210" dirty="0">
                <a:solidFill>
                  <a:srgbClr val="FFFFFF"/>
                </a:solidFill>
                <a:latin typeface="Trebuchet MS"/>
                <a:cs typeface="Trebuchet MS"/>
              </a:rPr>
              <a:t>SENA</a:t>
            </a:r>
            <a:r>
              <a:rPr sz="2000" b="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para </a:t>
            </a:r>
            <a:r>
              <a:rPr sz="2000" b="0" spc="12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2000" b="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35" dirty="0">
                <a:solidFill>
                  <a:srgbClr val="FFFFFF"/>
                </a:solidFill>
                <a:latin typeface="Trebuchet MS"/>
                <a:cs typeface="Trebuchet MS"/>
              </a:rPr>
              <a:t>estas</a:t>
            </a:r>
            <a:r>
              <a:rPr sz="2000" b="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50" dirty="0">
                <a:solidFill>
                  <a:srgbClr val="FFFFFF"/>
                </a:solidFill>
                <a:latin typeface="Trebuchet MS"/>
                <a:cs typeface="Trebuchet MS"/>
              </a:rPr>
              <a:t>se</a:t>
            </a:r>
            <a:r>
              <a:rPr sz="2000" b="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60" dirty="0">
                <a:solidFill>
                  <a:srgbClr val="FFFFFF"/>
                </a:solidFill>
                <a:latin typeface="Trebuchet MS"/>
                <a:cs typeface="Trebuchet MS"/>
              </a:rPr>
              <a:t>llevan</a:t>
            </a:r>
            <a:r>
              <a:rPr sz="2000" b="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0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14" dirty="0">
                <a:solidFill>
                  <a:srgbClr val="FFFFFF"/>
                </a:solidFill>
                <a:latin typeface="Trebuchet MS"/>
                <a:cs typeface="Trebuchet MS"/>
              </a:rPr>
              <a:t>cabo</a:t>
            </a:r>
            <a:r>
              <a:rPr sz="2000" b="0" spc="70" dirty="0">
                <a:solidFill>
                  <a:srgbClr val="FFFFFF"/>
                </a:solidFill>
                <a:latin typeface="Trebuchet MS"/>
                <a:cs typeface="Trebuchet MS"/>
              </a:rPr>
              <a:t> de </a:t>
            </a:r>
            <a:r>
              <a:rPr sz="2000" b="0" spc="105" dirty="0">
                <a:solidFill>
                  <a:srgbClr val="FFFFFF"/>
                </a:solidFill>
                <a:latin typeface="Trebuchet MS"/>
                <a:cs typeface="Trebuchet MS"/>
              </a:rPr>
              <a:t>forma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60" dirty="0">
                <a:solidFill>
                  <a:srgbClr val="FFFFFF"/>
                </a:solidFill>
                <a:latin typeface="Trebuchet MS"/>
                <a:cs typeface="Trebuchet MS"/>
              </a:rPr>
              <a:t>eficaz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000" b="0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50" dirty="0">
                <a:solidFill>
                  <a:srgbClr val="FFFFFF"/>
                </a:solidFill>
                <a:latin typeface="Trebuchet MS"/>
                <a:cs typeface="Trebuchet MS"/>
              </a:rPr>
              <a:t>eficiente</a:t>
            </a:r>
            <a:r>
              <a:rPr sz="2000" b="0" spc="90" dirty="0">
                <a:solidFill>
                  <a:srgbClr val="FFFFFF"/>
                </a:solidFill>
                <a:latin typeface="Trebuchet MS"/>
                <a:cs typeface="Trebuchet MS"/>
              </a:rPr>
              <a:t> dentro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9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100" dirty="0">
                <a:solidFill>
                  <a:srgbClr val="FFFFFF"/>
                </a:solidFill>
                <a:latin typeface="Trebuchet MS"/>
                <a:cs typeface="Trebuchet MS"/>
              </a:rPr>
              <a:t>periodos</a:t>
            </a:r>
            <a:r>
              <a:rPr sz="2000" b="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0" spc="9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2000" b="0" spc="80" dirty="0">
                <a:solidFill>
                  <a:srgbClr val="FFFFFF"/>
                </a:solidFill>
                <a:latin typeface="Trebuchet MS"/>
                <a:cs typeface="Trebuchet MS"/>
              </a:rPr>
              <a:t>tiempo </a:t>
            </a:r>
            <a:r>
              <a:rPr sz="2000" b="0" spc="65" dirty="0">
                <a:solidFill>
                  <a:srgbClr val="FFFFFF"/>
                </a:solidFill>
                <a:latin typeface="Trebuchet MS"/>
                <a:cs typeface="Trebuchet MS"/>
              </a:rPr>
              <a:t>especificados.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608275" y="135762"/>
            <a:ext cx="6236335" cy="4030979"/>
            <a:chOff x="2608275" y="135762"/>
            <a:chExt cx="6236335" cy="4030979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08275" y="135762"/>
              <a:ext cx="1720392" cy="137477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811144" y="3703828"/>
              <a:ext cx="6033135" cy="462915"/>
            </a:xfrm>
            <a:custGeom>
              <a:avLst/>
              <a:gdLst/>
              <a:ahLst/>
              <a:cxnLst/>
              <a:rect l="l" t="t" r="r" b="b"/>
              <a:pathLst>
                <a:path w="6033134" h="462914">
                  <a:moveTo>
                    <a:pt x="5955919" y="0"/>
                  </a:moveTo>
                  <a:lnTo>
                    <a:pt x="77088" y="0"/>
                  </a:lnTo>
                  <a:lnTo>
                    <a:pt x="47095" y="6044"/>
                  </a:lnTo>
                  <a:lnTo>
                    <a:pt x="22590" y="22542"/>
                  </a:lnTo>
                  <a:lnTo>
                    <a:pt x="6062" y="47041"/>
                  </a:lnTo>
                  <a:lnTo>
                    <a:pt x="0" y="77089"/>
                  </a:lnTo>
                  <a:lnTo>
                    <a:pt x="0" y="385445"/>
                  </a:lnTo>
                  <a:lnTo>
                    <a:pt x="6062" y="415438"/>
                  </a:lnTo>
                  <a:lnTo>
                    <a:pt x="22590" y="439943"/>
                  </a:lnTo>
                  <a:lnTo>
                    <a:pt x="47095" y="456471"/>
                  </a:lnTo>
                  <a:lnTo>
                    <a:pt x="77088" y="462534"/>
                  </a:lnTo>
                  <a:lnTo>
                    <a:pt x="5955919" y="462534"/>
                  </a:lnTo>
                  <a:lnTo>
                    <a:pt x="5985912" y="456471"/>
                  </a:lnTo>
                  <a:lnTo>
                    <a:pt x="6010417" y="439943"/>
                  </a:lnTo>
                  <a:lnTo>
                    <a:pt x="6026945" y="415438"/>
                  </a:lnTo>
                  <a:lnTo>
                    <a:pt x="6033008" y="385445"/>
                  </a:lnTo>
                  <a:lnTo>
                    <a:pt x="6033008" y="77089"/>
                  </a:lnTo>
                  <a:lnTo>
                    <a:pt x="6026945" y="47041"/>
                  </a:lnTo>
                  <a:lnTo>
                    <a:pt x="6010417" y="22542"/>
                  </a:lnTo>
                  <a:lnTo>
                    <a:pt x="5985912" y="6044"/>
                  </a:lnTo>
                  <a:lnTo>
                    <a:pt x="5955919" y="0"/>
                  </a:lnTo>
                  <a:close/>
                </a:path>
              </a:pathLst>
            </a:custGeom>
            <a:solidFill>
              <a:srgbClr val="003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99643" y="5680659"/>
            <a:ext cx="484251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7595" algn="l"/>
                <a:tab pos="1557655" algn="l"/>
                <a:tab pos="2690495" algn="l"/>
                <a:tab pos="3171825" algn="l"/>
                <a:tab pos="4530090" algn="l"/>
              </a:tabLst>
            </a:pPr>
            <a:r>
              <a:rPr sz="1400" spc="-10" dirty="0">
                <a:latin typeface="Trebuchet MS"/>
                <a:cs typeface="Trebuchet MS"/>
              </a:rPr>
              <a:t>9001:2015,</a:t>
            </a:r>
            <a:r>
              <a:rPr sz="1400" dirty="0">
                <a:latin typeface="Trebuchet MS"/>
                <a:cs typeface="Trebuchet MS"/>
              </a:rPr>
              <a:t>	</a:t>
            </a:r>
            <a:r>
              <a:rPr sz="1400" spc="85" dirty="0">
                <a:latin typeface="Trebuchet MS"/>
                <a:cs typeface="Trebuchet MS"/>
              </a:rPr>
              <a:t>ISO</a:t>
            </a:r>
            <a:r>
              <a:rPr sz="1400" dirty="0">
                <a:latin typeface="Trebuchet MS"/>
                <a:cs typeface="Trebuchet MS"/>
              </a:rPr>
              <a:t>	</a:t>
            </a:r>
            <a:r>
              <a:rPr sz="1400" spc="-10" dirty="0">
                <a:latin typeface="Trebuchet MS"/>
                <a:cs typeface="Trebuchet MS"/>
              </a:rPr>
              <a:t>14001:2015,</a:t>
            </a:r>
            <a:r>
              <a:rPr sz="1400" dirty="0">
                <a:latin typeface="Trebuchet MS"/>
                <a:cs typeface="Trebuchet MS"/>
              </a:rPr>
              <a:t>	</a:t>
            </a:r>
            <a:r>
              <a:rPr sz="1400" spc="90" dirty="0">
                <a:latin typeface="Trebuchet MS"/>
                <a:cs typeface="Trebuchet MS"/>
              </a:rPr>
              <a:t>ISO</a:t>
            </a:r>
            <a:r>
              <a:rPr sz="1400" dirty="0">
                <a:latin typeface="Trebuchet MS"/>
                <a:cs typeface="Trebuchet MS"/>
              </a:rPr>
              <a:t>	</a:t>
            </a:r>
            <a:r>
              <a:rPr sz="1400" spc="-10" dirty="0">
                <a:latin typeface="Trebuchet MS"/>
                <a:cs typeface="Trebuchet MS"/>
              </a:rPr>
              <a:t>50001:2018,</a:t>
            </a:r>
            <a:r>
              <a:rPr sz="1400" dirty="0">
                <a:latin typeface="Trebuchet MS"/>
                <a:cs typeface="Trebuchet MS"/>
              </a:rPr>
              <a:t>	</a:t>
            </a:r>
            <a:r>
              <a:rPr sz="1400" spc="90" dirty="0">
                <a:latin typeface="Trebuchet MS"/>
                <a:cs typeface="Trebuchet MS"/>
              </a:rPr>
              <a:t>ISO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99643" y="5894019"/>
            <a:ext cx="484314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rebuchet MS"/>
                <a:cs typeface="Trebuchet MS"/>
              </a:rPr>
              <a:t>45001:2018,</a:t>
            </a:r>
            <a:r>
              <a:rPr sz="1400" spc="95" dirty="0">
                <a:latin typeface="Trebuchet MS"/>
                <a:cs typeface="Trebuchet MS"/>
              </a:rPr>
              <a:t> </a:t>
            </a:r>
            <a:r>
              <a:rPr sz="1400" spc="60" dirty="0">
                <a:latin typeface="Trebuchet MS"/>
                <a:cs typeface="Trebuchet MS"/>
              </a:rPr>
              <a:t>Decreto</a:t>
            </a:r>
            <a:r>
              <a:rPr sz="1400" spc="9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1072</a:t>
            </a:r>
            <a:r>
              <a:rPr sz="1400" spc="95" dirty="0">
                <a:latin typeface="Trebuchet MS"/>
                <a:cs typeface="Trebuchet MS"/>
              </a:rPr>
              <a:t> </a:t>
            </a:r>
            <a:r>
              <a:rPr sz="1400" spc="55" dirty="0">
                <a:latin typeface="Trebuchet MS"/>
                <a:cs typeface="Trebuchet MS"/>
              </a:rPr>
              <a:t>de</a:t>
            </a:r>
            <a:r>
              <a:rPr sz="1400" spc="105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2015,</a:t>
            </a:r>
            <a:r>
              <a:rPr sz="1400" spc="80" dirty="0">
                <a:latin typeface="Trebuchet MS"/>
                <a:cs typeface="Trebuchet MS"/>
              </a:rPr>
              <a:t> </a:t>
            </a:r>
            <a:r>
              <a:rPr sz="1400" spc="110" dirty="0">
                <a:latin typeface="Trebuchet MS"/>
                <a:cs typeface="Trebuchet MS"/>
              </a:rPr>
              <a:t>ISO</a:t>
            </a:r>
            <a:r>
              <a:rPr sz="1400" spc="90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27001:2022,</a:t>
            </a:r>
            <a:r>
              <a:rPr sz="1400" spc="95" dirty="0">
                <a:latin typeface="Trebuchet MS"/>
                <a:cs typeface="Trebuchet MS"/>
              </a:rPr>
              <a:t>  </a:t>
            </a:r>
            <a:r>
              <a:rPr sz="1400" spc="65" dirty="0">
                <a:latin typeface="Trebuchet MS"/>
                <a:cs typeface="Trebuchet MS"/>
              </a:rPr>
              <a:t>con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9643" y="6107379"/>
            <a:ext cx="48431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rebuchet MS"/>
                <a:cs typeface="Trebuchet MS"/>
              </a:rPr>
              <a:t>el</a:t>
            </a:r>
            <a:r>
              <a:rPr sz="1400" spc="204" dirty="0">
                <a:latin typeface="Trebuchet MS"/>
                <a:cs typeface="Trebuchet MS"/>
              </a:rPr>
              <a:t> </a:t>
            </a:r>
            <a:r>
              <a:rPr sz="1400" dirty="0">
                <a:latin typeface="Trebuchet MS"/>
                <a:cs typeface="Trebuchet MS"/>
              </a:rPr>
              <a:t>fin</a:t>
            </a:r>
            <a:r>
              <a:rPr sz="1400" spc="204" dirty="0">
                <a:latin typeface="Trebuchet MS"/>
                <a:cs typeface="Trebuchet MS"/>
              </a:rPr>
              <a:t> </a:t>
            </a:r>
            <a:r>
              <a:rPr sz="1400" spc="55" dirty="0">
                <a:latin typeface="Trebuchet MS"/>
                <a:cs typeface="Trebuchet MS"/>
              </a:rPr>
              <a:t>de</a:t>
            </a:r>
            <a:r>
              <a:rPr sz="1400" spc="215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establecer</a:t>
            </a:r>
            <a:r>
              <a:rPr sz="1400" b="1" spc="170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la</a:t>
            </a:r>
            <a:r>
              <a:rPr sz="1400" b="1" spc="180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idoneidad,</a:t>
            </a:r>
            <a:r>
              <a:rPr sz="1400" b="1" spc="150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adecuación</a:t>
            </a:r>
            <a:r>
              <a:rPr sz="1400" b="1" spc="150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y</a:t>
            </a:r>
            <a:r>
              <a:rPr sz="1400" b="1" spc="140" dirty="0">
                <a:latin typeface="Trebuchet MS"/>
                <a:cs typeface="Trebuchet MS"/>
              </a:rPr>
              <a:t> </a:t>
            </a:r>
            <a:r>
              <a:rPr sz="1400" b="1" spc="-10" dirty="0">
                <a:latin typeface="Trebuchet MS"/>
                <a:cs typeface="Trebuchet MS"/>
              </a:rPr>
              <a:t>eficacia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spc="65" dirty="0">
                <a:latin typeface="Trebuchet MS"/>
                <a:cs typeface="Trebuchet MS"/>
              </a:rPr>
              <a:t>de</a:t>
            </a:r>
            <a:r>
              <a:rPr sz="1400" spc="40" dirty="0">
                <a:latin typeface="Trebuchet MS"/>
                <a:cs typeface="Trebuchet MS"/>
              </a:rPr>
              <a:t> </a:t>
            </a:r>
            <a:r>
              <a:rPr sz="1400" spc="90" dirty="0">
                <a:latin typeface="Trebuchet MS"/>
                <a:cs typeface="Trebuchet MS"/>
              </a:rPr>
              <a:t>los</a:t>
            </a:r>
            <a:r>
              <a:rPr sz="1400" spc="30" dirty="0">
                <a:latin typeface="Trebuchet MS"/>
                <a:cs typeface="Trebuchet MS"/>
              </a:rPr>
              <a:t> </a:t>
            </a:r>
            <a:r>
              <a:rPr sz="1400" spc="70" dirty="0">
                <a:latin typeface="Trebuchet MS"/>
                <a:cs typeface="Trebuchet MS"/>
              </a:rPr>
              <a:t>mismos.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50334" y="3832352"/>
            <a:ext cx="379666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70" dirty="0">
                <a:solidFill>
                  <a:srgbClr val="FFFFFF"/>
                </a:solidFill>
                <a:latin typeface="Trebuchet MS"/>
                <a:cs typeface="Trebuchet MS"/>
              </a:rPr>
              <a:t>OBJETIVOS</a:t>
            </a:r>
            <a:r>
              <a:rPr sz="1400" b="1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85" dirty="0">
                <a:solidFill>
                  <a:srgbClr val="FFFFFF"/>
                </a:solidFill>
                <a:latin typeface="Trebuchet MS"/>
                <a:cs typeface="Trebuchet MS"/>
              </a:rPr>
              <a:t>DEL</a:t>
            </a:r>
            <a:r>
              <a:rPr sz="140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85" dirty="0">
                <a:solidFill>
                  <a:srgbClr val="FFFFFF"/>
                </a:solidFill>
                <a:latin typeface="Trebuchet MS"/>
                <a:cs typeface="Trebuchet MS"/>
              </a:rPr>
              <a:t>PROGRAMA</a:t>
            </a:r>
            <a:r>
              <a:rPr sz="14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9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4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40" dirty="0">
                <a:solidFill>
                  <a:srgbClr val="FFFFFF"/>
                </a:solidFill>
                <a:latin typeface="Trebuchet MS"/>
                <a:cs typeface="Trebuchet MS"/>
              </a:rPr>
              <a:t>AUDITORÍA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603666" y="3336251"/>
            <a:ext cx="743585" cy="737870"/>
          </a:xfrm>
          <a:custGeom>
            <a:avLst/>
            <a:gdLst/>
            <a:ahLst/>
            <a:cxnLst/>
            <a:rect l="l" t="t" r="r" b="b"/>
            <a:pathLst>
              <a:path w="743584" h="737870">
                <a:moveTo>
                  <a:pt x="583552" y="382816"/>
                </a:moveTo>
                <a:lnTo>
                  <a:pt x="581812" y="354647"/>
                </a:lnTo>
                <a:lnTo>
                  <a:pt x="576719" y="327609"/>
                </a:lnTo>
                <a:lnTo>
                  <a:pt x="568464" y="301802"/>
                </a:lnTo>
                <a:lnTo>
                  <a:pt x="557199" y="277304"/>
                </a:lnTo>
                <a:lnTo>
                  <a:pt x="514845" y="319316"/>
                </a:lnTo>
                <a:lnTo>
                  <a:pt x="520319" y="334365"/>
                </a:lnTo>
                <a:lnTo>
                  <a:pt x="524129" y="350012"/>
                </a:lnTo>
                <a:lnTo>
                  <a:pt x="526351" y="366191"/>
                </a:lnTo>
                <a:lnTo>
                  <a:pt x="527075" y="382816"/>
                </a:lnTo>
                <a:lnTo>
                  <a:pt x="520992" y="427367"/>
                </a:lnTo>
                <a:lnTo>
                  <a:pt x="503859" y="467474"/>
                </a:lnTo>
                <a:lnTo>
                  <a:pt x="477304" y="501523"/>
                </a:lnTo>
                <a:lnTo>
                  <a:pt x="442988" y="527862"/>
                </a:lnTo>
                <a:lnTo>
                  <a:pt x="402564" y="544868"/>
                </a:lnTo>
                <a:lnTo>
                  <a:pt x="357657" y="550900"/>
                </a:lnTo>
                <a:lnTo>
                  <a:pt x="312750" y="544868"/>
                </a:lnTo>
                <a:lnTo>
                  <a:pt x="272326" y="527862"/>
                </a:lnTo>
                <a:lnTo>
                  <a:pt x="238010" y="501523"/>
                </a:lnTo>
                <a:lnTo>
                  <a:pt x="211455" y="467474"/>
                </a:lnTo>
                <a:lnTo>
                  <a:pt x="194322" y="427367"/>
                </a:lnTo>
                <a:lnTo>
                  <a:pt x="188239" y="382816"/>
                </a:lnTo>
                <a:lnTo>
                  <a:pt x="194322" y="338264"/>
                </a:lnTo>
                <a:lnTo>
                  <a:pt x="211455" y="298157"/>
                </a:lnTo>
                <a:lnTo>
                  <a:pt x="238010" y="264109"/>
                </a:lnTo>
                <a:lnTo>
                  <a:pt x="272326" y="237769"/>
                </a:lnTo>
                <a:lnTo>
                  <a:pt x="312750" y="220764"/>
                </a:lnTo>
                <a:lnTo>
                  <a:pt x="357657" y="214731"/>
                </a:lnTo>
                <a:lnTo>
                  <a:pt x="374408" y="215582"/>
                </a:lnTo>
                <a:lnTo>
                  <a:pt x="390715" y="218008"/>
                </a:lnTo>
                <a:lnTo>
                  <a:pt x="406501" y="221830"/>
                </a:lnTo>
                <a:lnTo>
                  <a:pt x="421665" y="226872"/>
                </a:lnTo>
                <a:lnTo>
                  <a:pt x="464019" y="184861"/>
                </a:lnTo>
                <a:lnTo>
                  <a:pt x="439318" y="173685"/>
                </a:lnTo>
                <a:lnTo>
                  <a:pt x="413308" y="165481"/>
                </a:lnTo>
                <a:lnTo>
                  <a:pt x="386054" y="160426"/>
                </a:lnTo>
                <a:lnTo>
                  <a:pt x="357657" y="158711"/>
                </a:lnTo>
                <a:lnTo>
                  <a:pt x="312280" y="163283"/>
                </a:lnTo>
                <a:lnTo>
                  <a:pt x="269951" y="176390"/>
                </a:lnTo>
                <a:lnTo>
                  <a:pt x="231584" y="197116"/>
                </a:lnTo>
                <a:lnTo>
                  <a:pt x="198120" y="224536"/>
                </a:lnTo>
                <a:lnTo>
                  <a:pt x="170484" y="257746"/>
                </a:lnTo>
                <a:lnTo>
                  <a:pt x="149593" y="295795"/>
                </a:lnTo>
                <a:lnTo>
                  <a:pt x="136372" y="337794"/>
                </a:lnTo>
                <a:lnTo>
                  <a:pt x="131762" y="382816"/>
                </a:lnTo>
                <a:lnTo>
                  <a:pt x="136372" y="427837"/>
                </a:lnTo>
                <a:lnTo>
                  <a:pt x="149593" y="469836"/>
                </a:lnTo>
                <a:lnTo>
                  <a:pt x="170484" y="507885"/>
                </a:lnTo>
                <a:lnTo>
                  <a:pt x="198120" y="541096"/>
                </a:lnTo>
                <a:lnTo>
                  <a:pt x="231584" y="568515"/>
                </a:lnTo>
                <a:lnTo>
                  <a:pt x="269951" y="589241"/>
                </a:lnTo>
                <a:lnTo>
                  <a:pt x="312280" y="602348"/>
                </a:lnTo>
                <a:lnTo>
                  <a:pt x="357657" y="606920"/>
                </a:lnTo>
                <a:lnTo>
                  <a:pt x="403034" y="602348"/>
                </a:lnTo>
                <a:lnTo>
                  <a:pt x="445363" y="589241"/>
                </a:lnTo>
                <a:lnTo>
                  <a:pt x="483730" y="568515"/>
                </a:lnTo>
                <a:lnTo>
                  <a:pt x="517194" y="541096"/>
                </a:lnTo>
                <a:lnTo>
                  <a:pt x="544830" y="507885"/>
                </a:lnTo>
                <a:lnTo>
                  <a:pt x="565721" y="469836"/>
                </a:lnTo>
                <a:lnTo>
                  <a:pt x="578942" y="427837"/>
                </a:lnTo>
                <a:lnTo>
                  <a:pt x="583552" y="382816"/>
                </a:lnTo>
                <a:close/>
              </a:path>
              <a:path w="743584" h="737870">
                <a:moveTo>
                  <a:pt x="715314" y="382816"/>
                </a:moveTo>
                <a:lnTo>
                  <a:pt x="712533" y="338201"/>
                </a:lnTo>
                <a:lnTo>
                  <a:pt x="704380" y="295503"/>
                </a:lnTo>
                <a:lnTo>
                  <a:pt x="691095" y="254914"/>
                </a:lnTo>
                <a:lnTo>
                  <a:pt x="672960" y="216598"/>
                </a:lnTo>
                <a:lnTo>
                  <a:pt x="666369" y="222211"/>
                </a:lnTo>
                <a:lnTo>
                  <a:pt x="654138" y="235280"/>
                </a:lnTo>
                <a:lnTo>
                  <a:pt x="616496" y="230606"/>
                </a:lnTo>
                <a:lnTo>
                  <a:pt x="634225" y="265417"/>
                </a:lnTo>
                <a:lnTo>
                  <a:pt x="647547" y="302514"/>
                </a:lnTo>
                <a:lnTo>
                  <a:pt x="655929" y="341706"/>
                </a:lnTo>
                <a:lnTo>
                  <a:pt x="658850" y="382816"/>
                </a:lnTo>
                <a:lnTo>
                  <a:pt x="654888" y="431114"/>
                </a:lnTo>
                <a:lnTo>
                  <a:pt x="643420" y="476999"/>
                </a:lnTo>
                <a:lnTo>
                  <a:pt x="625094" y="519836"/>
                </a:lnTo>
                <a:lnTo>
                  <a:pt x="600532" y="558990"/>
                </a:lnTo>
                <a:lnTo>
                  <a:pt x="570369" y="593852"/>
                </a:lnTo>
                <a:lnTo>
                  <a:pt x="535241" y="623773"/>
                </a:lnTo>
                <a:lnTo>
                  <a:pt x="495769" y="648144"/>
                </a:lnTo>
                <a:lnTo>
                  <a:pt x="452589" y="666330"/>
                </a:lnTo>
                <a:lnTo>
                  <a:pt x="406349" y="677697"/>
                </a:lnTo>
                <a:lnTo>
                  <a:pt x="357657" y="681621"/>
                </a:lnTo>
                <a:lnTo>
                  <a:pt x="308965" y="677697"/>
                </a:lnTo>
                <a:lnTo>
                  <a:pt x="262724" y="666330"/>
                </a:lnTo>
                <a:lnTo>
                  <a:pt x="219544" y="648144"/>
                </a:lnTo>
                <a:lnTo>
                  <a:pt x="180073" y="623773"/>
                </a:lnTo>
                <a:lnTo>
                  <a:pt x="144945" y="593852"/>
                </a:lnTo>
                <a:lnTo>
                  <a:pt x="114782" y="558990"/>
                </a:lnTo>
                <a:lnTo>
                  <a:pt x="90220" y="519836"/>
                </a:lnTo>
                <a:lnTo>
                  <a:pt x="71894" y="476999"/>
                </a:lnTo>
                <a:lnTo>
                  <a:pt x="60426" y="431114"/>
                </a:lnTo>
                <a:lnTo>
                  <a:pt x="56476" y="382816"/>
                </a:lnTo>
                <a:lnTo>
                  <a:pt x="60426" y="334518"/>
                </a:lnTo>
                <a:lnTo>
                  <a:pt x="71894" y="288632"/>
                </a:lnTo>
                <a:lnTo>
                  <a:pt x="90220" y="245795"/>
                </a:lnTo>
                <a:lnTo>
                  <a:pt x="114782" y="206641"/>
                </a:lnTo>
                <a:lnTo>
                  <a:pt x="144945" y="171780"/>
                </a:lnTo>
                <a:lnTo>
                  <a:pt x="180073" y="141859"/>
                </a:lnTo>
                <a:lnTo>
                  <a:pt x="219544" y="117487"/>
                </a:lnTo>
                <a:lnTo>
                  <a:pt x="262724" y="99301"/>
                </a:lnTo>
                <a:lnTo>
                  <a:pt x="308965" y="87934"/>
                </a:lnTo>
                <a:lnTo>
                  <a:pt x="357657" y="84010"/>
                </a:lnTo>
                <a:lnTo>
                  <a:pt x="398703" y="86766"/>
                </a:lnTo>
                <a:lnTo>
                  <a:pt x="438251" y="94869"/>
                </a:lnTo>
                <a:lnTo>
                  <a:pt x="475856" y="108038"/>
                </a:lnTo>
                <a:lnTo>
                  <a:pt x="511073" y="126022"/>
                </a:lnTo>
                <a:lnTo>
                  <a:pt x="506374" y="88671"/>
                </a:lnTo>
                <a:lnTo>
                  <a:pt x="486968" y="51638"/>
                </a:lnTo>
                <a:lnTo>
                  <a:pt x="445782" y="38747"/>
                </a:lnTo>
                <a:lnTo>
                  <a:pt x="402640" y="30759"/>
                </a:lnTo>
                <a:lnTo>
                  <a:pt x="357657" y="28016"/>
                </a:lnTo>
                <a:lnTo>
                  <a:pt x="309105" y="31254"/>
                </a:lnTo>
                <a:lnTo>
                  <a:pt x="262534" y="40678"/>
                </a:lnTo>
                <a:lnTo>
                  <a:pt x="218389" y="55880"/>
                </a:lnTo>
                <a:lnTo>
                  <a:pt x="177088" y="76428"/>
                </a:lnTo>
                <a:lnTo>
                  <a:pt x="139052" y="101892"/>
                </a:lnTo>
                <a:lnTo>
                  <a:pt x="104711" y="131876"/>
                </a:lnTo>
                <a:lnTo>
                  <a:pt x="74485" y="165950"/>
                </a:lnTo>
                <a:lnTo>
                  <a:pt x="48806" y="203682"/>
                </a:lnTo>
                <a:lnTo>
                  <a:pt x="28092" y="244652"/>
                </a:lnTo>
                <a:lnTo>
                  <a:pt x="12763" y="288442"/>
                </a:lnTo>
                <a:lnTo>
                  <a:pt x="3263" y="334645"/>
                </a:lnTo>
                <a:lnTo>
                  <a:pt x="0" y="382816"/>
                </a:lnTo>
                <a:lnTo>
                  <a:pt x="3263" y="430987"/>
                </a:lnTo>
                <a:lnTo>
                  <a:pt x="12763" y="477189"/>
                </a:lnTo>
                <a:lnTo>
                  <a:pt x="28092" y="520992"/>
                </a:lnTo>
                <a:lnTo>
                  <a:pt x="48806" y="561962"/>
                </a:lnTo>
                <a:lnTo>
                  <a:pt x="74485" y="599694"/>
                </a:lnTo>
                <a:lnTo>
                  <a:pt x="104711" y="633768"/>
                </a:lnTo>
                <a:lnTo>
                  <a:pt x="139052" y="663752"/>
                </a:lnTo>
                <a:lnTo>
                  <a:pt x="177088" y="689229"/>
                </a:lnTo>
                <a:lnTo>
                  <a:pt x="218389" y="709777"/>
                </a:lnTo>
                <a:lnTo>
                  <a:pt x="262534" y="724979"/>
                </a:lnTo>
                <a:lnTo>
                  <a:pt x="309105" y="734415"/>
                </a:lnTo>
                <a:lnTo>
                  <a:pt x="357657" y="737654"/>
                </a:lnTo>
                <a:lnTo>
                  <a:pt x="406222" y="734415"/>
                </a:lnTo>
                <a:lnTo>
                  <a:pt x="452780" y="724979"/>
                </a:lnTo>
                <a:lnTo>
                  <a:pt x="496925" y="709777"/>
                </a:lnTo>
                <a:lnTo>
                  <a:pt x="538226" y="689229"/>
                </a:lnTo>
                <a:lnTo>
                  <a:pt x="576262" y="663752"/>
                </a:lnTo>
                <a:lnTo>
                  <a:pt x="610603" y="633768"/>
                </a:lnTo>
                <a:lnTo>
                  <a:pt x="640829" y="599694"/>
                </a:lnTo>
                <a:lnTo>
                  <a:pt x="666508" y="561962"/>
                </a:lnTo>
                <a:lnTo>
                  <a:pt x="687222" y="520992"/>
                </a:lnTo>
                <a:lnTo>
                  <a:pt x="702551" y="477189"/>
                </a:lnTo>
                <a:lnTo>
                  <a:pt x="712050" y="430987"/>
                </a:lnTo>
                <a:lnTo>
                  <a:pt x="715314" y="382816"/>
                </a:lnTo>
                <a:close/>
              </a:path>
              <a:path w="743584" h="737870">
                <a:moveTo>
                  <a:pt x="743559" y="93345"/>
                </a:moveTo>
                <a:lnTo>
                  <a:pt x="658850" y="84010"/>
                </a:lnTo>
                <a:lnTo>
                  <a:pt x="649427" y="0"/>
                </a:lnTo>
                <a:lnTo>
                  <a:pt x="545896" y="102679"/>
                </a:lnTo>
                <a:lnTo>
                  <a:pt x="551548" y="151244"/>
                </a:lnTo>
                <a:lnTo>
                  <a:pt x="400951" y="300647"/>
                </a:lnTo>
                <a:lnTo>
                  <a:pt x="390728" y="296138"/>
                </a:lnTo>
                <a:lnTo>
                  <a:pt x="379895" y="292595"/>
                </a:lnTo>
                <a:lnTo>
                  <a:pt x="368528" y="290271"/>
                </a:lnTo>
                <a:lnTo>
                  <a:pt x="356717" y="289433"/>
                </a:lnTo>
                <a:lnTo>
                  <a:pt x="320167" y="296811"/>
                </a:lnTo>
                <a:lnTo>
                  <a:pt x="290245" y="316865"/>
                </a:lnTo>
                <a:lnTo>
                  <a:pt x="270027" y="346557"/>
                </a:lnTo>
                <a:lnTo>
                  <a:pt x="262597" y="382816"/>
                </a:lnTo>
                <a:lnTo>
                  <a:pt x="270027" y="419074"/>
                </a:lnTo>
                <a:lnTo>
                  <a:pt x="290245" y="448767"/>
                </a:lnTo>
                <a:lnTo>
                  <a:pt x="320167" y="468820"/>
                </a:lnTo>
                <a:lnTo>
                  <a:pt x="356717" y="476199"/>
                </a:lnTo>
                <a:lnTo>
                  <a:pt x="393268" y="468820"/>
                </a:lnTo>
                <a:lnTo>
                  <a:pt x="423189" y="448767"/>
                </a:lnTo>
                <a:lnTo>
                  <a:pt x="443407" y="419074"/>
                </a:lnTo>
                <a:lnTo>
                  <a:pt x="450837" y="382816"/>
                </a:lnTo>
                <a:lnTo>
                  <a:pt x="450151" y="371246"/>
                </a:lnTo>
                <a:lnTo>
                  <a:pt x="448132" y="360286"/>
                </a:lnTo>
                <a:lnTo>
                  <a:pt x="444881" y="349859"/>
                </a:lnTo>
                <a:lnTo>
                  <a:pt x="440486" y="339864"/>
                </a:lnTo>
                <a:lnTo>
                  <a:pt x="591083" y="190461"/>
                </a:lnTo>
                <a:lnTo>
                  <a:pt x="640016" y="196062"/>
                </a:lnTo>
                <a:lnTo>
                  <a:pt x="743559" y="93345"/>
                </a:lnTo>
                <a:close/>
              </a:path>
            </a:pathLst>
          </a:custGeom>
          <a:solidFill>
            <a:srgbClr val="38A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345682" y="5036946"/>
            <a:ext cx="52647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62710" algn="l"/>
                <a:tab pos="1838325" algn="l"/>
                <a:tab pos="2187575" algn="l"/>
                <a:tab pos="3129280" algn="l"/>
                <a:tab pos="3674745" algn="l"/>
                <a:tab pos="4084954" algn="l"/>
                <a:tab pos="5040630" algn="l"/>
              </a:tabLst>
            </a:pPr>
            <a:r>
              <a:rPr sz="1400" b="1" spc="40" dirty="0">
                <a:solidFill>
                  <a:srgbClr val="4D4D4B"/>
                </a:solidFill>
                <a:latin typeface="Trebuchet MS"/>
                <a:cs typeface="Trebuchet MS"/>
              </a:rPr>
              <a:t>documentada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5" dirty="0">
                <a:solidFill>
                  <a:srgbClr val="4D4D4B"/>
                </a:solidFill>
                <a:latin typeface="Trebuchet MS"/>
                <a:cs typeface="Trebuchet MS"/>
              </a:rPr>
              <a:t>que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40" dirty="0">
                <a:solidFill>
                  <a:srgbClr val="4D4D4B"/>
                </a:solidFill>
                <a:latin typeface="Trebuchet MS"/>
                <a:cs typeface="Trebuchet MS"/>
              </a:rPr>
              <a:t>se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35" dirty="0">
                <a:solidFill>
                  <a:srgbClr val="4D4D4B"/>
                </a:solidFill>
                <a:latin typeface="Trebuchet MS"/>
                <a:cs typeface="Trebuchet MS"/>
              </a:rPr>
              <a:t>conserva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0" dirty="0">
                <a:solidFill>
                  <a:srgbClr val="4D4D4B"/>
                </a:solidFill>
                <a:latin typeface="Trebuchet MS"/>
                <a:cs typeface="Trebuchet MS"/>
              </a:rPr>
              <a:t>para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45" dirty="0">
                <a:solidFill>
                  <a:srgbClr val="4D4D4B"/>
                </a:solidFill>
                <a:latin typeface="Trebuchet MS"/>
                <a:cs typeface="Trebuchet MS"/>
              </a:rPr>
              <a:t>los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70" dirty="0">
                <a:solidFill>
                  <a:srgbClr val="4D4D4B"/>
                </a:solidFill>
                <a:latin typeface="Trebuchet MS"/>
                <a:cs typeface="Trebuchet MS"/>
              </a:rPr>
              <a:t>Sistemas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45682" y="5250307"/>
            <a:ext cx="52666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45" dirty="0">
                <a:solidFill>
                  <a:srgbClr val="4D4D4B"/>
                </a:solidFill>
                <a:latin typeface="Trebuchet MS"/>
                <a:cs typeface="Trebuchet MS"/>
              </a:rPr>
              <a:t>Gestión</a:t>
            </a:r>
            <a:r>
              <a:rPr sz="1400" b="1" spc="38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6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spc="38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Calidad,</a:t>
            </a:r>
            <a:r>
              <a:rPr sz="1400" spc="38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Ambiental,</a:t>
            </a:r>
            <a:r>
              <a:rPr sz="1400" spc="38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Energía,</a:t>
            </a:r>
            <a:r>
              <a:rPr sz="1400" spc="38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65" dirty="0">
                <a:solidFill>
                  <a:srgbClr val="4D4D4B"/>
                </a:solidFill>
                <a:latin typeface="Trebuchet MS"/>
                <a:cs typeface="Trebuchet MS"/>
              </a:rPr>
              <a:t>Seguridad</a:t>
            </a:r>
            <a:r>
              <a:rPr sz="1400" spc="39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y</a:t>
            </a:r>
            <a:r>
              <a:rPr sz="1400" spc="38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70" dirty="0">
                <a:solidFill>
                  <a:srgbClr val="4D4D4B"/>
                </a:solidFill>
                <a:latin typeface="Trebuchet MS"/>
                <a:cs typeface="Trebuchet MS"/>
              </a:rPr>
              <a:t>Salud </a:t>
            </a:r>
            <a:r>
              <a:rPr sz="1400" spc="75" dirty="0">
                <a:solidFill>
                  <a:srgbClr val="4D4D4B"/>
                </a:solidFill>
                <a:latin typeface="Trebuchet MS"/>
                <a:cs typeface="Trebuchet MS"/>
              </a:rPr>
              <a:t>en</a:t>
            </a:r>
            <a:r>
              <a:rPr sz="1400" spc="45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el</a:t>
            </a:r>
            <a:r>
              <a:rPr sz="1400" spc="50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Trabajo,</a:t>
            </a:r>
            <a:r>
              <a:rPr sz="1400" spc="50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spc="65" dirty="0">
                <a:solidFill>
                  <a:srgbClr val="4D4D4B"/>
                </a:solidFill>
                <a:latin typeface="Trebuchet MS"/>
                <a:cs typeface="Trebuchet MS"/>
              </a:rPr>
              <a:t>Seguridad</a:t>
            </a:r>
            <a:r>
              <a:rPr sz="1400" spc="55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y</a:t>
            </a:r>
            <a:r>
              <a:rPr sz="1400" spc="45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Privacidad</a:t>
            </a:r>
            <a:r>
              <a:rPr sz="1400" spc="50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spc="6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spc="45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la</a:t>
            </a:r>
            <a:r>
              <a:rPr sz="1400" spc="45" dirty="0">
                <a:solidFill>
                  <a:srgbClr val="4D4D4B"/>
                </a:solidFill>
                <a:latin typeface="Trebuchet MS"/>
                <a:cs typeface="Trebuchet MS"/>
              </a:rPr>
              <a:t>  </a:t>
            </a:r>
            <a:r>
              <a:rPr sz="1400" spc="-10" dirty="0">
                <a:solidFill>
                  <a:srgbClr val="4D4D4B"/>
                </a:solidFill>
                <a:latin typeface="Trebuchet MS"/>
                <a:cs typeface="Trebuchet MS"/>
              </a:rPr>
              <a:t>Información,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45682" y="5677001"/>
            <a:ext cx="526542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97275" algn="l"/>
              </a:tabLst>
            </a:pP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frente</a:t>
            </a:r>
            <a:r>
              <a:rPr sz="1400" b="1" spc="36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60" dirty="0">
                <a:solidFill>
                  <a:srgbClr val="4D4D4B"/>
                </a:solidFill>
                <a:latin typeface="Trebuchet MS"/>
                <a:cs typeface="Trebuchet MS"/>
              </a:rPr>
              <a:t>a</a:t>
            </a:r>
            <a:r>
              <a:rPr sz="1400" b="1" spc="36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75" dirty="0">
                <a:solidFill>
                  <a:srgbClr val="4D4D4B"/>
                </a:solidFill>
                <a:latin typeface="Trebuchet MS"/>
                <a:cs typeface="Trebuchet MS"/>
              </a:rPr>
              <a:t>los</a:t>
            </a:r>
            <a:r>
              <a:rPr sz="1400" b="1" spc="35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requisitos</a:t>
            </a:r>
            <a:r>
              <a:rPr sz="1400" b="1" spc="35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b="1" spc="38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75" dirty="0">
                <a:solidFill>
                  <a:srgbClr val="4D4D4B"/>
                </a:solidFill>
                <a:latin typeface="Trebuchet MS"/>
                <a:cs typeface="Trebuchet MS"/>
              </a:rPr>
              <a:t>las</a:t>
            </a:r>
            <a:r>
              <a:rPr sz="1400" b="1" spc="36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45" dirty="0">
                <a:solidFill>
                  <a:srgbClr val="4D4D4B"/>
                </a:solidFill>
                <a:latin typeface="Trebuchet MS"/>
                <a:cs typeface="Trebuchet MS"/>
              </a:rPr>
              <a:t>normas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90" dirty="0">
                <a:solidFill>
                  <a:srgbClr val="4D4D4B"/>
                </a:solidFill>
                <a:latin typeface="Trebuchet MS"/>
                <a:cs typeface="Trebuchet MS"/>
              </a:rPr>
              <a:t>ISO</a:t>
            </a:r>
            <a:r>
              <a:rPr sz="1400" b="1" spc="24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9001:2015,</a:t>
            </a:r>
            <a:r>
              <a:rPr sz="1400" spc="24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85" dirty="0">
                <a:solidFill>
                  <a:srgbClr val="4D4D4B"/>
                </a:solidFill>
                <a:latin typeface="Trebuchet MS"/>
                <a:cs typeface="Trebuchet MS"/>
              </a:rPr>
              <a:t>ISO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45682" y="5890361"/>
            <a:ext cx="526796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21915" algn="l"/>
              </a:tabLst>
            </a:pP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14001:2015,</a:t>
            </a:r>
            <a:r>
              <a:rPr sz="1400" spc="17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110" dirty="0">
                <a:solidFill>
                  <a:srgbClr val="4D4D4B"/>
                </a:solidFill>
                <a:latin typeface="Trebuchet MS"/>
                <a:cs typeface="Trebuchet MS"/>
              </a:rPr>
              <a:t>ISO</a:t>
            </a:r>
            <a:r>
              <a:rPr sz="1400" spc="204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4D4D4B"/>
                </a:solidFill>
                <a:latin typeface="Trebuchet MS"/>
                <a:cs typeface="Trebuchet MS"/>
              </a:rPr>
              <a:t>50001:2018,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110" dirty="0">
                <a:solidFill>
                  <a:srgbClr val="4D4D4B"/>
                </a:solidFill>
                <a:latin typeface="Trebuchet MS"/>
                <a:cs typeface="Trebuchet MS"/>
              </a:rPr>
              <a:t>ISO</a:t>
            </a:r>
            <a:r>
              <a:rPr sz="1400" spc="34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45001:2018,</a:t>
            </a:r>
            <a:r>
              <a:rPr sz="1400" spc="33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60" dirty="0">
                <a:solidFill>
                  <a:srgbClr val="4D4D4B"/>
                </a:solidFill>
                <a:latin typeface="Trebuchet MS"/>
                <a:cs typeface="Trebuchet MS"/>
              </a:rPr>
              <a:t>Decreto</a:t>
            </a:r>
            <a:r>
              <a:rPr sz="1400" spc="33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4D4D4B"/>
                </a:solidFill>
                <a:latin typeface="Trebuchet MS"/>
                <a:cs typeface="Trebuchet MS"/>
              </a:rPr>
              <a:t>1072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375285" algn="l"/>
                <a:tab pos="954405" algn="l"/>
                <a:tab pos="1402715" algn="l"/>
                <a:tab pos="2513330" algn="l"/>
                <a:tab pos="2975610" algn="l"/>
                <a:tab pos="3280410" algn="l"/>
                <a:tab pos="3653790" algn="l"/>
                <a:tab pos="4016375" algn="l"/>
                <a:tab pos="5092700" algn="l"/>
              </a:tabLst>
            </a:pPr>
            <a:r>
              <a:rPr sz="1400" spc="4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-10" dirty="0">
                <a:solidFill>
                  <a:srgbClr val="4D4D4B"/>
                </a:solidFill>
                <a:latin typeface="Trebuchet MS"/>
                <a:cs typeface="Trebuchet MS"/>
              </a:rPr>
              <a:t>2015,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90" dirty="0">
                <a:solidFill>
                  <a:srgbClr val="4D4D4B"/>
                </a:solidFill>
                <a:latin typeface="Trebuchet MS"/>
                <a:cs typeface="Trebuchet MS"/>
              </a:rPr>
              <a:t>ISO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-10" dirty="0">
                <a:solidFill>
                  <a:srgbClr val="4D4D4B"/>
                </a:solidFill>
                <a:latin typeface="Trebuchet MS"/>
                <a:cs typeface="Trebuchet MS"/>
              </a:rPr>
              <a:t>27001:2022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65" dirty="0">
                <a:solidFill>
                  <a:srgbClr val="4D4D4B"/>
                </a:solidFill>
                <a:latin typeface="Trebuchet MS"/>
                <a:cs typeface="Trebuchet MS"/>
              </a:rPr>
              <a:t>con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-25" dirty="0">
                <a:solidFill>
                  <a:srgbClr val="4D4D4B"/>
                </a:solidFill>
                <a:latin typeface="Trebuchet MS"/>
                <a:cs typeface="Trebuchet MS"/>
              </a:rPr>
              <a:t>el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-25" dirty="0">
                <a:solidFill>
                  <a:srgbClr val="4D4D4B"/>
                </a:solidFill>
                <a:latin typeface="Trebuchet MS"/>
                <a:cs typeface="Trebuchet MS"/>
              </a:rPr>
              <a:t>fin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spc="4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10" dirty="0">
                <a:solidFill>
                  <a:srgbClr val="4D4D4B"/>
                </a:solidFill>
                <a:latin typeface="Trebuchet MS"/>
                <a:cs typeface="Trebuchet MS"/>
              </a:rPr>
              <a:t>establecer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5" dirty="0">
                <a:solidFill>
                  <a:srgbClr val="4D4D4B"/>
                </a:solidFill>
                <a:latin typeface="Trebuchet MS"/>
                <a:cs typeface="Trebuchet MS"/>
              </a:rPr>
              <a:t>la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b="1" spc="10" dirty="0">
                <a:solidFill>
                  <a:srgbClr val="4D4D4B"/>
                </a:solidFill>
                <a:latin typeface="Trebuchet MS"/>
                <a:cs typeface="Trebuchet MS"/>
              </a:rPr>
              <a:t>idoneidad,</a:t>
            </a:r>
            <a:r>
              <a:rPr sz="1400" b="1" spc="3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10" dirty="0">
                <a:solidFill>
                  <a:srgbClr val="4D4D4B"/>
                </a:solidFill>
                <a:latin typeface="Trebuchet MS"/>
                <a:cs typeface="Trebuchet MS"/>
              </a:rPr>
              <a:t>adecuación</a:t>
            </a:r>
            <a:r>
              <a:rPr sz="1400" b="1" spc="4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10" dirty="0">
                <a:solidFill>
                  <a:srgbClr val="4D4D4B"/>
                </a:solidFill>
                <a:latin typeface="Trebuchet MS"/>
                <a:cs typeface="Trebuchet MS"/>
              </a:rPr>
              <a:t>y</a:t>
            </a:r>
            <a:r>
              <a:rPr sz="1400" b="1" spc="8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b="1" spc="10" dirty="0">
                <a:solidFill>
                  <a:srgbClr val="4D4D4B"/>
                </a:solidFill>
                <a:latin typeface="Trebuchet MS"/>
                <a:cs typeface="Trebuchet MS"/>
              </a:rPr>
              <a:t>eficacia</a:t>
            </a:r>
            <a:r>
              <a:rPr sz="1400" b="1" spc="5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6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spc="185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90" dirty="0">
                <a:solidFill>
                  <a:srgbClr val="4D4D4B"/>
                </a:solidFill>
                <a:latin typeface="Trebuchet MS"/>
                <a:cs typeface="Trebuchet MS"/>
              </a:rPr>
              <a:t>los</a:t>
            </a:r>
            <a:r>
              <a:rPr sz="1400" spc="150" dirty="0">
                <a:solidFill>
                  <a:srgbClr val="4D4D4B"/>
                </a:solidFill>
                <a:latin typeface="Trebuchet MS"/>
                <a:cs typeface="Trebuchet MS"/>
              </a:rPr>
              <a:t> </a:t>
            </a:r>
            <a:r>
              <a:rPr sz="1400" spc="75" dirty="0">
                <a:solidFill>
                  <a:srgbClr val="4D4D4B"/>
                </a:solidFill>
                <a:latin typeface="Trebuchet MS"/>
                <a:cs typeface="Trebuchet MS"/>
              </a:rPr>
              <a:t>mismos.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96595" y="4386453"/>
            <a:ext cx="4845685" cy="1320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946785" algn="ctr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38AA00"/>
                </a:solidFill>
                <a:latin typeface="Trebuchet MS"/>
                <a:cs typeface="Trebuchet MS"/>
              </a:rPr>
              <a:t>In</a:t>
            </a:r>
            <a:r>
              <a:rPr sz="1600" b="1" spc="65" dirty="0">
                <a:solidFill>
                  <a:srgbClr val="38AA00"/>
                </a:solidFill>
                <a:latin typeface="Trebuchet MS"/>
                <a:cs typeface="Trebuchet MS"/>
              </a:rPr>
              <a:t> </a:t>
            </a:r>
            <a:r>
              <a:rPr sz="1600" b="1" spc="55" dirty="0">
                <a:solidFill>
                  <a:srgbClr val="38AA00"/>
                </a:solidFill>
                <a:latin typeface="Trebuchet MS"/>
                <a:cs typeface="Trebuchet MS"/>
              </a:rPr>
              <a:t>Situ</a:t>
            </a:r>
            <a:endParaRPr sz="1600">
              <a:latin typeface="Trebuchet MS"/>
              <a:cs typeface="Trebuchet MS"/>
            </a:endParaRPr>
          </a:p>
          <a:p>
            <a:pPr marL="15240" marR="5080" indent="-3175" algn="just">
              <a:lnSpc>
                <a:spcPct val="100000"/>
              </a:lnSpc>
              <a:spcBef>
                <a:spcPts val="1555"/>
              </a:spcBef>
            </a:pPr>
            <a:r>
              <a:rPr sz="1400" b="1" spc="220" dirty="0">
                <a:solidFill>
                  <a:srgbClr val="38AA00"/>
                </a:solidFill>
                <a:latin typeface="Trebuchet MS"/>
                <a:cs typeface="Trebuchet MS"/>
              </a:rPr>
              <a:t>*</a:t>
            </a:r>
            <a:r>
              <a:rPr sz="1400" b="1" spc="190" dirty="0">
                <a:solidFill>
                  <a:srgbClr val="38AA00"/>
                </a:solidFill>
                <a:latin typeface="Trebuchet MS"/>
                <a:cs typeface="Trebuchet MS"/>
              </a:rPr>
              <a:t>  </a:t>
            </a:r>
            <a:r>
              <a:rPr sz="1400" b="1" dirty="0">
                <a:latin typeface="Trebuchet MS"/>
                <a:cs typeface="Trebuchet MS"/>
              </a:rPr>
              <a:t>Determinar</a:t>
            </a:r>
            <a:r>
              <a:rPr sz="1400" b="1" spc="190" dirty="0">
                <a:latin typeface="Trebuchet MS"/>
                <a:cs typeface="Trebuchet MS"/>
              </a:rPr>
              <a:t>  </a:t>
            </a:r>
            <a:r>
              <a:rPr sz="1400" b="1" dirty="0">
                <a:latin typeface="Trebuchet MS"/>
                <a:cs typeface="Trebuchet MS"/>
              </a:rPr>
              <a:t>la</a:t>
            </a:r>
            <a:r>
              <a:rPr sz="1400" b="1" spc="195" dirty="0">
                <a:latin typeface="Trebuchet MS"/>
                <a:cs typeface="Trebuchet MS"/>
              </a:rPr>
              <a:t>  </a:t>
            </a:r>
            <a:r>
              <a:rPr sz="1400" b="1" dirty="0">
                <a:latin typeface="Trebuchet MS"/>
                <a:cs typeface="Trebuchet MS"/>
              </a:rPr>
              <a:t>conformidad</a:t>
            </a:r>
            <a:r>
              <a:rPr sz="1400" b="1" spc="185" dirty="0">
                <a:latin typeface="Trebuchet MS"/>
                <a:cs typeface="Trebuchet MS"/>
              </a:rPr>
              <a:t>  </a:t>
            </a:r>
            <a:r>
              <a:rPr sz="1400" b="1" dirty="0">
                <a:latin typeface="Trebuchet MS"/>
                <a:cs typeface="Trebuchet MS"/>
              </a:rPr>
              <a:t>de</a:t>
            </a:r>
            <a:r>
              <a:rPr sz="1400" b="1" spc="200" dirty="0">
                <a:latin typeface="Trebuchet MS"/>
                <a:cs typeface="Trebuchet MS"/>
              </a:rPr>
              <a:t>  </a:t>
            </a:r>
            <a:r>
              <a:rPr sz="1400" b="1" spc="70" dirty="0">
                <a:latin typeface="Trebuchet MS"/>
                <a:cs typeface="Trebuchet MS"/>
              </a:rPr>
              <a:t>los</a:t>
            </a:r>
            <a:r>
              <a:rPr sz="1400" b="1" spc="190" dirty="0">
                <a:latin typeface="Trebuchet MS"/>
                <a:cs typeface="Trebuchet MS"/>
              </a:rPr>
              <a:t>  </a:t>
            </a:r>
            <a:r>
              <a:rPr sz="1400" b="1" spc="80" dirty="0">
                <a:latin typeface="Trebuchet MS"/>
                <a:cs typeface="Trebuchet MS"/>
              </a:rPr>
              <a:t>Sistemas</a:t>
            </a:r>
            <a:r>
              <a:rPr sz="1400" b="1" spc="190" dirty="0">
                <a:latin typeface="Trebuchet MS"/>
                <a:cs typeface="Trebuchet MS"/>
              </a:rPr>
              <a:t>  </a:t>
            </a:r>
            <a:r>
              <a:rPr sz="1400" b="1" spc="-25" dirty="0">
                <a:latin typeface="Trebuchet MS"/>
                <a:cs typeface="Trebuchet MS"/>
              </a:rPr>
              <a:t>de </a:t>
            </a:r>
            <a:r>
              <a:rPr sz="1400" b="1" spc="45" dirty="0">
                <a:latin typeface="Trebuchet MS"/>
                <a:cs typeface="Trebuchet MS"/>
              </a:rPr>
              <a:t>Gestión</a:t>
            </a:r>
            <a:r>
              <a:rPr sz="1400" b="1" spc="85" dirty="0">
                <a:latin typeface="Trebuchet MS"/>
                <a:cs typeface="Trebuchet MS"/>
              </a:rPr>
              <a:t>  </a:t>
            </a:r>
            <a:r>
              <a:rPr sz="1400" spc="55" dirty="0">
                <a:latin typeface="Trebuchet MS"/>
                <a:cs typeface="Trebuchet MS"/>
              </a:rPr>
              <a:t>de</a:t>
            </a:r>
            <a:r>
              <a:rPr sz="1400" spc="90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Calidad,</a:t>
            </a:r>
            <a:r>
              <a:rPr sz="1400" spc="90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Ambiental,</a:t>
            </a:r>
            <a:r>
              <a:rPr sz="1400" spc="85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Energía,</a:t>
            </a:r>
            <a:r>
              <a:rPr sz="1400" spc="85" dirty="0">
                <a:latin typeface="Trebuchet MS"/>
                <a:cs typeface="Trebuchet MS"/>
              </a:rPr>
              <a:t>  </a:t>
            </a:r>
            <a:r>
              <a:rPr sz="1400" spc="65" dirty="0">
                <a:latin typeface="Trebuchet MS"/>
                <a:cs typeface="Trebuchet MS"/>
              </a:rPr>
              <a:t>Seguridad</a:t>
            </a:r>
            <a:r>
              <a:rPr sz="1400" spc="85" dirty="0">
                <a:latin typeface="Trebuchet MS"/>
                <a:cs typeface="Trebuchet MS"/>
              </a:rPr>
              <a:t>  </a:t>
            </a:r>
            <a:r>
              <a:rPr sz="1400" spc="-50" dirty="0">
                <a:latin typeface="Trebuchet MS"/>
                <a:cs typeface="Trebuchet MS"/>
              </a:rPr>
              <a:t>y </a:t>
            </a:r>
            <a:r>
              <a:rPr sz="1400" spc="90" dirty="0">
                <a:latin typeface="Trebuchet MS"/>
                <a:cs typeface="Trebuchet MS"/>
              </a:rPr>
              <a:t>Salud</a:t>
            </a:r>
            <a:r>
              <a:rPr sz="1400" spc="125" dirty="0">
                <a:latin typeface="Trebuchet MS"/>
                <a:cs typeface="Trebuchet MS"/>
              </a:rPr>
              <a:t>  </a:t>
            </a:r>
            <a:r>
              <a:rPr sz="1400" spc="70" dirty="0">
                <a:latin typeface="Trebuchet MS"/>
                <a:cs typeface="Trebuchet MS"/>
              </a:rPr>
              <a:t>en</a:t>
            </a:r>
            <a:r>
              <a:rPr sz="1400" spc="135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el</a:t>
            </a:r>
            <a:r>
              <a:rPr sz="1400" spc="130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Trabajo,</a:t>
            </a:r>
            <a:r>
              <a:rPr sz="1400" spc="135" dirty="0">
                <a:latin typeface="Trebuchet MS"/>
                <a:cs typeface="Trebuchet MS"/>
              </a:rPr>
              <a:t>  </a:t>
            </a:r>
            <a:r>
              <a:rPr sz="1400" spc="65" dirty="0">
                <a:latin typeface="Trebuchet MS"/>
                <a:cs typeface="Trebuchet MS"/>
              </a:rPr>
              <a:t>Seguridad</a:t>
            </a:r>
            <a:r>
              <a:rPr sz="1400" spc="125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y</a:t>
            </a:r>
            <a:r>
              <a:rPr sz="1400" spc="135" dirty="0">
                <a:latin typeface="Trebuchet MS"/>
                <a:cs typeface="Trebuchet MS"/>
              </a:rPr>
              <a:t>  </a:t>
            </a:r>
            <a:r>
              <a:rPr sz="1400" dirty="0">
                <a:latin typeface="Trebuchet MS"/>
                <a:cs typeface="Trebuchet MS"/>
              </a:rPr>
              <a:t>Privacidad</a:t>
            </a:r>
            <a:r>
              <a:rPr sz="1400" spc="140" dirty="0">
                <a:latin typeface="Trebuchet MS"/>
                <a:cs typeface="Trebuchet MS"/>
              </a:rPr>
              <a:t>  </a:t>
            </a:r>
            <a:r>
              <a:rPr sz="1400" spc="65" dirty="0">
                <a:latin typeface="Trebuchet MS"/>
                <a:cs typeface="Trebuchet MS"/>
              </a:rPr>
              <a:t>de</a:t>
            </a:r>
            <a:r>
              <a:rPr sz="1400" spc="130" dirty="0">
                <a:latin typeface="Trebuchet MS"/>
                <a:cs typeface="Trebuchet MS"/>
              </a:rPr>
              <a:t>  </a:t>
            </a:r>
            <a:r>
              <a:rPr sz="1400" spc="-25" dirty="0">
                <a:latin typeface="Trebuchet MS"/>
                <a:cs typeface="Trebuchet MS"/>
              </a:rPr>
              <a:t>la </a:t>
            </a:r>
            <a:r>
              <a:rPr sz="1400" spc="60" dirty="0">
                <a:latin typeface="Trebuchet MS"/>
                <a:cs typeface="Trebuchet MS"/>
              </a:rPr>
              <a:t>Información</a:t>
            </a:r>
            <a:r>
              <a:rPr sz="1400" spc="190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frente</a:t>
            </a:r>
            <a:r>
              <a:rPr sz="1400" b="1" spc="229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a</a:t>
            </a:r>
            <a:r>
              <a:rPr sz="1400" b="1" spc="245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los</a:t>
            </a:r>
            <a:r>
              <a:rPr sz="1400" b="1" spc="235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requisitos</a:t>
            </a:r>
            <a:r>
              <a:rPr sz="1400" b="1" spc="220" dirty="0">
                <a:latin typeface="Trebuchet MS"/>
                <a:cs typeface="Trebuchet MS"/>
              </a:rPr>
              <a:t> </a:t>
            </a:r>
            <a:r>
              <a:rPr sz="1400" b="1" dirty="0">
                <a:latin typeface="Trebuchet MS"/>
                <a:cs typeface="Trebuchet MS"/>
              </a:rPr>
              <a:t>de</a:t>
            </a:r>
            <a:r>
              <a:rPr sz="1400" b="1" spc="245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las</a:t>
            </a:r>
            <a:r>
              <a:rPr sz="1400" b="1" spc="225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normas</a:t>
            </a:r>
            <a:r>
              <a:rPr sz="1400" b="1" spc="235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ISO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42634" y="4386453"/>
            <a:ext cx="5269865" cy="6762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95" algn="ctr">
              <a:lnSpc>
                <a:spcPct val="100000"/>
              </a:lnSpc>
              <a:spcBef>
                <a:spcPts val="95"/>
              </a:spcBef>
            </a:pPr>
            <a:r>
              <a:rPr sz="1600" b="1" spc="60" dirty="0">
                <a:solidFill>
                  <a:srgbClr val="38AA00"/>
                </a:solidFill>
                <a:latin typeface="Trebuchet MS"/>
                <a:cs typeface="Trebuchet MS"/>
              </a:rPr>
              <a:t>Remota</a:t>
            </a:r>
            <a:endParaRPr sz="16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525"/>
              </a:spcBef>
              <a:tabLst>
                <a:tab pos="345440" algn="l"/>
                <a:tab pos="1577340" algn="l"/>
                <a:tab pos="1981200" algn="l"/>
                <a:tab pos="3333115" algn="l"/>
                <a:tab pos="3790315" algn="l"/>
                <a:tab pos="4192904" algn="l"/>
              </a:tabLst>
            </a:pPr>
            <a:r>
              <a:rPr sz="1400" b="1" spc="160" dirty="0">
                <a:solidFill>
                  <a:srgbClr val="38AA00"/>
                </a:solidFill>
                <a:latin typeface="Trebuchet MS"/>
                <a:cs typeface="Trebuchet MS"/>
              </a:rPr>
              <a:t>*</a:t>
            </a:r>
            <a:r>
              <a:rPr sz="1400" b="1" dirty="0">
                <a:solidFill>
                  <a:srgbClr val="38AA00"/>
                </a:solidFill>
                <a:latin typeface="Trebuchet MS"/>
                <a:cs typeface="Trebuchet MS"/>
              </a:rPr>
              <a:t>	</a:t>
            </a:r>
            <a:r>
              <a:rPr sz="1400" b="1" spc="-10" dirty="0">
                <a:solidFill>
                  <a:srgbClr val="4D4D4B"/>
                </a:solidFill>
                <a:latin typeface="Trebuchet MS"/>
                <a:cs typeface="Trebuchet MS"/>
              </a:rPr>
              <a:t>Determinar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5" dirty="0">
                <a:solidFill>
                  <a:srgbClr val="4D4D4B"/>
                </a:solidFill>
                <a:latin typeface="Trebuchet MS"/>
                <a:cs typeface="Trebuchet MS"/>
              </a:rPr>
              <a:t>la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10" dirty="0">
                <a:solidFill>
                  <a:srgbClr val="4D4D4B"/>
                </a:solidFill>
                <a:latin typeface="Trebuchet MS"/>
                <a:cs typeface="Trebuchet MS"/>
              </a:rPr>
              <a:t>conformidad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5" dirty="0">
                <a:solidFill>
                  <a:srgbClr val="4D4D4B"/>
                </a:solidFill>
                <a:latin typeface="Trebuchet MS"/>
                <a:cs typeface="Trebuchet MS"/>
              </a:rPr>
              <a:t>de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25" dirty="0">
                <a:solidFill>
                  <a:srgbClr val="4D4D4B"/>
                </a:solidFill>
                <a:latin typeface="Trebuchet MS"/>
                <a:cs typeface="Trebuchet MS"/>
              </a:rPr>
              <a:t>la</a:t>
            </a:r>
            <a:r>
              <a:rPr sz="1400" b="1" dirty="0">
                <a:solidFill>
                  <a:srgbClr val="4D4D4B"/>
                </a:solidFill>
                <a:latin typeface="Trebuchet MS"/>
                <a:cs typeface="Trebuchet MS"/>
              </a:rPr>
              <a:t>	</a:t>
            </a:r>
            <a:r>
              <a:rPr sz="1400" b="1" spc="-10" dirty="0">
                <a:solidFill>
                  <a:srgbClr val="4D4D4B"/>
                </a:solidFill>
                <a:latin typeface="Trebuchet MS"/>
                <a:cs typeface="Trebuchet MS"/>
              </a:rPr>
              <a:t>información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4972" y="227203"/>
            <a:ext cx="55041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90" dirty="0"/>
              <a:t>Reuniones</a:t>
            </a:r>
            <a:r>
              <a:rPr sz="2800" spc="-10" dirty="0"/>
              <a:t> </a:t>
            </a:r>
            <a:r>
              <a:rPr sz="2800" spc="60" dirty="0"/>
              <a:t>de</a:t>
            </a:r>
            <a:r>
              <a:rPr sz="2800" spc="-35" dirty="0"/>
              <a:t> </a:t>
            </a:r>
            <a:r>
              <a:rPr sz="2800" spc="60" dirty="0"/>
              <a:t>Apertura</a:t>
            </a:r>
            <a:r>
              <a:rPr sz="2800" spc="-10" dirty="0"/>
              <a:t> </a:t>
            </a:r>
            <a:r>
              <a:rPr sz="2800" spc="60" dirty="0"/>
              <a:t>y</a:t>
            </a:r>
            <a:r>
              <a:rPr sz="2800" spc="-30" dirty="0"/>
              <a:t> </a:t>
            </a:r>
            <a:r>
              <a:rPr sz="2800" spc="-10" dirty="0"/>
              <a:t>Cierre</a:t>
            </a:r>
            <a:endParaRPr sz="2800" dirty="0"/>
          </a:p>
        </p:txBody>
      </p:sp>
      <p:grpSp>
        <p:nvGrpSpPr>
          <p:cNvPr id="9" name="object 9"/>
          <p:cNvGrpSpPr/>
          <p:nvPr/>
        </p:nvGrpSpPr>
        <p:grpSpPr>
          <a:xfrm>
            <a:off x="4114800" y="1143000"/>
            <a:ext cx="4224020" cy="4979035"/>
            <a:chOff x="6563804" y="1177988"/>
            <a:chExt cx="4224020" cy="4979035"/>
          </a:xfrm>
        </p:grpSpPr>
        <p:sp>
          <p:nvSpPr>
            <p:cNvPr id="10" name="object 10"/>
            <p:cNvSpPr/>
            <p:nvPr/>
          </p:nvSpPr>
          <p:spPr>
            <a:xfrm>
              <a:off x="6934988" y="1757457"/>
              <a:ext cx="3679190" cy="4399280"/>
            </a:xfrm>
            <a:custGeom>
              <a:avLst/>
              <a:gdLst/>
              <a:ahLst/>
              <a:cxnLst/>
              <a:rect l="l" t="t" r="r" b="b"/>
              <a:pathLst>
                <a:path w="3679190" h="4399280">
                  <a:moveTo>
                    <a:pt x="3536013" y="0"/>
                  </a:moveTo>
                  <a:lnTo>
                    <a:pt x="3524303" y="95"/>
                  </a:lnTo>
                  <a:lnTo>
                    <a:pt x="3502634" y="857"/>
                  </a:lnTo>
                  <a:lnTo>
                    <a:pt x="11912" y="8604"/>
                  </a:lnTo>
                  <a:lnTo>
                    <a:pt x="1117" y="4353388"/>
                  </a:lnTo>
                  <a:lnTo>
                    <a:pt x="0" y="4362835"/>
                  </a:lnTo>
                  <a:lnTo>
                    <a:pt x="4181" y="4370455"/>
                  </a:lnTo>
                  <a:lnTo>
                    <a:pt x="41669" y="4379873"/>
                  </a:lnTo>
                  <a:lnTo>
                    <a:pt x="88747" y="4380693"/>
                  </a:lnTo>
                  <a:lnTo>
                    <a:pt x="141423" y="4381663"/>
                  </a:lnTo>
                  <a:lnTo>
                    <a:pt x="300794" y="4383635"/>
                  </a:lnTo>
                  <a:lnTo>
                    <a:pt x="354812" y="4384605"/>
                  </a:lnTo>
                  <a:lnTo>
                    <a:pt x="500227" y="4390447"/>
                  </a:lnTo>
                  <a:lnTo>
                    <a:pt x="549314" y="4391417"/>
                  </a:lnTo>
                  <a:lnTo>
                    <a:pt x="695234" y="4393388"/>
                  </a:lnTo>
                  <a:lnTo>
                    <a:pt x="744321" y="4394358"/>
                  </a:lnTo>
                  <a:lnTo>
                    <a:pt x="792327" y="4394114"/>
                  </a:lnTo>
                  <a:lnTo>
                    <a:pt x="816080" y="4393533"/>
                  </a:lnTo>
                  <a:lnTo>
                    <a:pt x="840333" y="4392402"/>
                  </a:lnTo>
                  <a:lnTo>
                    <a:pt x="851036" y="4392097"/>
                  </a:lnTo>
                  <a:lnTo>
                    <a:pt x="873444" y="4390752"/>
                  </a:lnTo>
                  <a:lnTo>
                    <a:pt x="884148" y="4390447"/>
                  </a:lnTo>
                  <a:lnTo>
                    <a:pt x="918372" y="4390628"/>
                  </a:lnTo>
                  <a:lnTo>
                    <a:pt x="2025669" y="4380634"/>
                  </a:lnTo>
                  <a:lnTo>
                    <a:pt x="2078893" y="4380529"/>
                  </a:lnTo>
                  <a:lnTo>
                    <a:pt x="2131401" y="4381417"/>
                  </a:lnTo>
                  <a:lnTo>
                    <a:pt x="2242701" y="4382284"/>
                  </a:lnTo>
                  <a:lnTo>
                    <a:pt x="2455900" y="4382649"/>
                  </a:lnTo>
                  <a:lnTo>
                    <a:pt x="2478059" y="4382343"/>
                  </a:lnTo>
                  <a:lnTo>
                    <a:pt x="2521426" y="4380999"/>
                  </a:lnTo>
                  <a:lnTo>
                    <a:pt x="2543657" y="4380693"/>
                  </a:lnTo>
                  <a:lnTo>
                    <a:pt x="2691739" y="4386548"/>
                  </a:lnTo>
                  <a:lnTo>
                    <a:pt x="2745009" y="4387929"/>
                  </a:lnTo>
                  <a:lnTo>
                    <a:pt x="2797986" y="4388497"/>
                  </a:lnTo>
                  <a:lnTo>
                    <a:pt x="2903669" y="4389149"/>
                  </a:lnTo>
                  <a:lnTo>
                    <a:pt x="2956678" y="4390207"/>
                  </a:lnTo>
                  <a:lnTo>
                    <a:pt x="3010001" y="4392402"/>
                  </a:lnTo>
                  <a:lnTo>
                    <a:pt x="3058662" y="4394120"/>
                  </a:lnTo>
                  <a:lnTo>
                    <a:pt x="3107432" y="4395126"/>
                  </a:lnTo>
                  <a:lnTo>
                    <a:pt x="3156275" y="4395578"/>
                  </a:lnTo>
                  <a:lnTo>
                    <a:pt x="3254034" y="4395455"/>
                  </a:lnTo>
                  <a:lnTo>
                    <a:pt x="3351651" y="4395016"/>
                  </a:lnTo>
                  <a:lnTo>
                    <a:pt x="3400316" y="4395074"/>
                  </a:lnTo>
                  <a:lnTo>
                    <a:pt x="3448838" y="4395528"/>
                  </a:lnTo>
                  <a:lnTo>
                    <a:pt x="3497180" y="4396536"/>
                  </a:lnTo>
                  <a:lnTo>
                    <a:pt x="3545306" y="4398257"/>
                  </a:lnTo>
                  <a:lnTo>
                    <a:pt x="3577468" y="4399077"/>
                  </a:lnTo>
                  <a:lnTo>
                    <a:pt x="3610107" y="4398986"/>
                  </a:lnTo>
                  <a:lnTo>
                    <a:pt x="3678910" y="4398257"/>
                  </a:lnTo>
                  <a:lnTo>
                    <a:pt x="3678910" y="4306576"/>
                  </a:lnTo>
                  <a:lnTo>
                    <a:pt x="3675588" y="4107753"/>
                  </a:lnTo>
                  <a:lnTo>
                    <a:pt x="3674366" y="4000554"/>
                  </a:lnTo>
                  <a:lnTo>
                    <a:pt x="3673671" y="3889193"/>
                  </a:lnTo>
                  <a:lnTo>
                    <a:pt x="3673725" y="3782341"/>
                  </a:lnTo>
                  <a:lnTo>
                    <a:pt x="3675621" y="3581974"/>
                  </a:lnTo>
                  <a:lnTo>
                    <a:pt x="3675909" y="3531758"/>
                  </a:lnTo>
                  <a:lnTo>
                    <a:pt x="3675920" y="3481540"/>
                  </a:lnTo>
                  <a:lnTo>
                    <a:pt x="3675551" y="3431343"/>
                  </a:lnTo>
                  <a:lnTo>
                    <a:pt x="3674701" y="3381190"/>
                  </a:lnTo>
                  <a:lnTo>
                    <a:pt x="3673267" y="3331104"/>
                  </a:lnTo>
                  <a:lnTo>
                    <a:pt x="3671148" y="3281109"/>
                  </a:lnTo>
                  <a:lnTo>
                    <a:pt x="3668242" y="3231229"/>
                  </a:lnTo>
                  <a:lnTo>
                    <a:pt x="3667377" y="3221851"/>
                  </a:lnTo>
                  <a:lnTo>
                    <a:pt x="3665605" y="3189622"/>
                  </a:lnTo>
                  <a:lnTo>
                    <a:pt x="3662858" y="3110124"/>
                  </a:lnTo>
                  <a:lnTo>
                    <a:pt x="3659075" y="2953043"/>
                  </a:lnTo>
                  <a:lnTo>
                    <a:pt x="3652324" y="2567931"/>
                  </a:lnTo>
                  <a:lnTo>
                    <a:pt x="3635874" y="1231452"/>
                  </a:lnTo>
                  <a:lnTo>
                    <a:pt x="3628110" y="371951"/>
                  </a:lnTo>
                  <a:lnTo>
                    <a:pt x="3625187" y="316896"/>
                  </a:lnTo>
                  <a:lnTo>
                    <a:pt x="3617698" y="150146"/>
                  </a:lnTo>
                  <a:lnTo>
                    <a:pt x="3614775" y="95091"/>
                  </a:lnTo>
                  <a:lnTo>
                    <a:pt x="3614316" y="74737"/>
                  </a:lnTo>
                  <a:lnTo>
                    <a:pt x="3609441" y="8604"/>
                  </a:lnTo>
                  <a:lnTo>
                    <a:pt x="3547973" y="857"/>
                  </a:lnTo>
                  <a:lnTo>
                    <a:pt x="3536013" y="0"/>
                  </a:lnTo>
                  <a:close/>
                </a:path>
              </a:pathLst>
            </a:custGeom>
            <a:solidFill>
              <a:srgbClr val="7DCF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874637" y="1713356"/>
              <a:ext cx="3635375" cy="4385945"/>
            </a:xfrm>
            <a:custGeom>
              <a:avLst/>
              <a:gdLst/>
              <a:ahLst/>
              <a:cxnLst/>
              <a:rect l="l" t="t" r="r" b="b"/>
              <a:pathLst>
                <a:path w="3635375" h="4385945">
                  <a:moveTo>
                    <a:pt x="1808607" y="0"/>
                  </a:moveTo>
                  <a:lnTo>
                    <a:pt x="16129" y="31241"/>
                  </a:lnTo>
                  <a:lnTo>
                    <a:pt x="0" y="1550289"/>
                  </a:lnTo>
                  <a:lnTo>
                    <a:pt x="0" y="4374083"/>
                  </a:lnTo>
                  <a:lnTo>
                    <a:pt x="3635121" y="4385792"/>
                  </a:lnTo>
                  <a:lnTo>
                    <a:pt x="3589655" y="13715"/>
                  </a:lnTo>
                  <a:lnTo>
                    <a:pt x="1808607" y="0"/>
                  </a:lnTo>
                  <a:close/>
                </a:path>
              </a:pathLst>
            </a:custGeom>
            <a:solidFill>
              <a:srgbClr val="F8F8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50556" y="1694021"/>
              <a:ext cx="3686175" cy="4419600"/>
            </a:xfrm>
            <a:custGeom>
              <a:avLst/>
              <a:gdLst/>
              <a:ahLst/>
              <a:cxnLst/>
              <a:rect l="l" t="t" r="r" b="b"/>
              <a:pathLst>
                <a:path w="3686175" h="4419600">
                  <a:moveTo>
                    <a:pt x="1704449" y="4406900"/>
                  </a:moveTo>
                  <a:lnTo>
                    <a:pt x="395176" y="4406900"/>
                  </a:lnTo>
                  <a:lnTo>
                    <a:pt x="431385" y="4419600"/>
                  </a:lnTo>
                  <a:lnTo>
                    <a:pt x="1280586" y="4419600"/>
                  </a:lnTo>
                  <a:lnTo>
                    <a:pt x="1704449" y="4406900"/>
                  </a:lnTo>
                  <a:close/>
                </a:path>
                <a:path w="3686175" h="4419600">
                  <a:moveTo>
                    <a:pt x="3616402" y="38100"/>
                  </a:moveTo>
                  <a:lnTo>
                    <a:pt x="3213114" y="38100"/>
                  </a:lnTo>
                  <a:lnTo>
                    <a:pt x="3263505" y="50800"/>
                  </a:lnTo>
                  <a:lnTo>
                    <a:pt x="3418028" y="50800"/>
                  </a:lnTo>
                  <a:lnTo>
                    <a:pt x="3470424" y="63500"/>
                  </a:lnTo>
                  <a:lnTo>
                    <a:pt x="3564715" y="63500"/>
                  </a:lnTo>
                  <a:lnTo>
                    <a:pt x="3576254" y="76200"/>
                  </a:lnTo>
                  <a:lnTo>
                    <a:pt x="3584271" y="114300"/>
                  </a:lnTo>
                  <a:lnTo>
                    <a:pt x="3589694" y="215900"/>
                  </a:lnTo>
                  <a:lnTo>
                    <a:pt x="3600400" y="431800"/>
                  </a:lnTo>
                  <a:lnTo>
                    <a:pt x="3600601" y="469900"/>
                  </a:lnTo>
                  <a:lnTo>
                    <a:pt x="3601158" y="546100"/>
                  </a:lnTo>
                  <a:lnTo>
                    <a:pt x="3602000" y="647700"/>
                  </a:lnTo>
                  <a:lnTo>
                    <a:pt x="3603700" y="838200"/>
                  </a:lnTo>
                  <a:lnTo>
                    <a:pt x="3609250" y="1422400"/>
                  </a:lnTo>
                  <a:lnTo>
                    <a:pt x="3612186" y="1701800"/>
                  </a:lnTo>
                  <a:lnTo>
                    <a:pt x="3614526" y="1917700"/>
                  </a:lnTo>
                  <a:lnTo>
                    <a:pt x="3616946" y="2133600"/>
                  </a:lnTo>
                  <a:lnTo>
                    <a:pt x="3620239" y="2413000"/>
                  </a:lnTo>
                  <a:lnTo>
                    <a:pt x="3623532" y="2667000"/>
                  </a:lnTo>
                  <a:lnTo>
                    <a:pt x="3625153" y="2781300"/>
                  </a:lnTo>
                  <a:lnTo>
                    <a:pt x="3625953" y="2844800"/>
                  </a:lnTo>
                  <a:lnTo>
                    <a:pt x="3627524" y="2946400"/>
                  </a:lnTo>
                  <a:lnTo>
                    <a:pt x="3628293" y="2984500"/>
                  </a:lnTo>
                  <a:lnTo>
                    <a:pt x="3629049" y="3035300"/>
                  </a:lnTo>
                  <a:lnTo>
                    <a:pt x="3629792" y="3073400"/>
                  </a:lnTo>
                  <a:lnTo>
                    <a:pt x="3631229" y="3149600"/>
                  </a:lnTo>
                  <a:lnTo>
                    <a:pt x="3631921" y="3175000"/>
                  </a:lnTo>
                  <a:lnTo>
                    <a:pt x="3633248" y="3225800"/>
                  </a:lnTo>
                  <a:lnTo>
                    <a:pt x="3633879" y="3238500"/>
                  </a:lnTo>
                  <a:lnTo>
                    <a:pt x="3635071" y="3263900"/>
                  </a:lnTo>
                  <a:lnTo>
                    <a:pt x="3636650" y="3314700"/>
                  </a:lnTo>
                  <a:lnTo>
                    <a:pt x="3638101" y="3365500"/>
                  </a:lnTo>
                  <a:lnTo>
                    <a:pt x="3639296" y="3416300"/>
                  </a:lnTo>
                  <a:lnTo>
                    <a:pt x="3640106" y="3467100"/>
                  </a:lnTo>
                  <a:lnTo>
                    <a:pt x="3640405" y="3505200"/>
                  </a:lnTo>
                  <a:lnTo>
                    <a:pt x="3641152" y="3568700"/>
                  </a:lnTo>
                  <a:lnTo>
                    <a:pt x="3640618" y="3619500"/>
                  </a:lnTo>
                  <a:lnTo>
                    <a:pt x="3638271" y="3721100"/>
                  </a:lnTo>
                  <a:lnTo>
                    <a:pt x="3637871" y="3759200"/>
                  </a:lnTo>
                  <a:lnTo>
                    <a:pt x="3637802" y="3822700"/>
                  </a:lnTo>
                  <a:lnTo>
                    <a:pt x="3637940" y="3860800"/>
                  </a:lnTo>
                  <a:lnTo>
                    <a:pt x="3637987" y="3873500"/>
                  </a:lnTo>
                  <a:lnTo>
                    <a:pt x="3638206" y="3911600"/>
                  </a:lnTo>
                  <a:lnTo>
                    <a:pt x="3638279" y="3924300"/>
                  </a:lnTo>
                  <a:lnTo>
                    <a:pt x="3638571" y="3962400"/>
                  </a:lnTo>
                  <a:lnTo>
                    <a:pt x="3638668" y="3975100"/>
                  </a:lnTo>
                  <a:lnTo>
                    <a:pt x="3639023" y="4013200"/>
                  </a:lnTo>
                  <a:lnTo>
                    <a:pt x="3639141" y="4025900"/>
                  </a:lnTo>
                  <a:lnTo>
                    <a:pt x="3639686" y="4076700"/>
                  </a:lnTo>
                  <a:lnTo>
                    <a:pt x="3640291" y="4127500"/>
                  </a:lnTo>
                  <a:lnTo>
                    <a:pt x="3640944" y="4178300"/>
                  </a:lnTo>
                  <a:lnTo>
                    <a:pt x="3641633" y="4229100"/>
                  </a:lnTo>
                  <a:lnTo>
                    <a:pt x="3643072" y="4330700"/>
                  </a:lnTo>
                  <a:lnTo>
                    <a:pt x="3642614" y="4356100"/>
                  </a:lnTo>
                  <a:lnTo>
                    <a:pt x="3641405" y="4368800"/>
                  </a:lnTo>
                  <a:lnTo>
                    <a:pt x="3639697" y="4381500"/>
                  </a:lnTo>
                  <a:lnTo>
                    <a:pt x="3637738" y="4394200"/>
                  </a:lnTo>
                  <a:lnTo>
                    <a:pt x="3606577" y="4394200"/>
                  </a:lnTo>
                  <a:lnTo>
                    <a:pt x="3546923" y="4406900"/>
                  </a:lnTo>
                  <a:lnTo>
                    <a:pt x="2548586" y="4406900"/>
                  </a:lnTo>
                  <a:lnTo>
                    <a:pt x="2696668" y="4419600"/>
                  </a:lnTo>
                  <a:lnTo>
                    <a:pt x="3685871" y="4419600"/>
                  </a:lnTo>
                  <a:lnTo>
                    <a:pt x="3685871" y="4330700"/>
                  </a:lnTo>
                  <a:lnTo>
                    <a:pt x="3684292" y="4229100"/>
                  </a:lnTo>
                  <a:lnTo>
                    <a:pt x="3683543" y="4178300"/>
                  </a:lnTo>
                  <a:lnTo>
                    <a:pt x="3682841" y="4127500"/>
                  </a:lnTo>
                  <a:lnTo>
                    <a:pt x="3682204" y="4076700"/>
                  </a:lnTo>
                  <a:lnTo>
                    <a:pt x="3681647" y="4025900"/>
                  </a:lnTo>
                  <a:lnTo>
                    <a:pt x="3681185" y="3975100"/>
                  </a:lnTo>
                  <a:lnTo>
                    <a:pt x="3680836" y="3924300"/>
                  </a:lnTo>
                  <a:lnTo>
                    <a:pt x="3680614" y="3873500"/>
                  </a:lnTo>
                  <a:lnTo>
                    <a:pt x="3680687" y="3771900"/>
                  </a:lnTo>
                  <a:lnTo>
                    <a:pt x="3681068" y="3721100"/>
                  </a:lnTo>
                  <a:lnTo>
                    <a:pt x="3681579" y="3670300"/>
                  </a:lnTo>
                  <a:lnTo>
                    <a:pt x="3682118" y="3619500"/>
                  </a:lnTo>
                  <a:lnTo>
                    <a:pt x="3682466" y="3581400"/>
                  </a:lnTo>
                  <a:lnTo>
                    <a:pt x="3682582" y="3568700"/>
                  </a:lnTo>
                  <a:lnTo>
                    <a:pt x="3682697" y="3454400"/>
                  </a:lnTo>
                  <a:lnTo>
                    <a:pt x="3682513" y="3429000"/>
                  </a:lnTo>
                  <a:lnTo>
                    <a:pt x="3681662" y="3378200"/>
                  </a:lnTo>
                  <a:lnTo>
                    <a:pt x="3680228" y="3327400"/>
                  </a:lnTo>
                  <a:lnTo>
                    <a:pt x="3678109" y="3276600"/>
                  </a:lnTo>
                  <a:lnTo>
                    <a:pt x="3674476" y="3213100"/>
                  </a:lnTo>
                  <a:lnTo>
                    <a:pt x="3672950" y="3187700"/>
                  </a:lnTo>
                  <a:lnTo>
                    <a:pt x="3671338" y="3136900"/>
                  </a:lnTo>
                  <a:lnTo>
                    <a:pt x="3670503" y="3098800"/>
                  </a:lnTo>
                  <a:lnTo>
                    <a:pt x="3669650" y="3073400"/>
                  </a:lnTo>
                  <a:lnTo>
                    <a:pt x="3668781" y="3035300"/>
                  </a:lnTo>
                  <a:lnTo>
                    <a:pt x="3667898" y="2984500"/>
                  </a:lnTo>
                  <a:lnTo>
                    <a:pt x="3667001" y="2946400"/>
                  </a:lnTo>
                  <a:lnTo>
                    <a:pt x="3666092" y="2895600"/>
                  </a:lnTo>
                  <a:lnTo>
                    <a:pt x="3663307" y="2743200"/>
                  </a:lnTo>
                  <a:lnTo>
                    <a:pt x="3661415" y="2616200"/>
                  </a:lnTo>
                  <a:lnTo>
                    <a:pt x="3660463" y="2565400"/>
                  </a:lnTo>
                  <a:lnTo>
                    <a:pt x="3658553" y="2425700"/>
                  </a:lnTo>
                  <a:lnTo>
                    <a:pt x="3656645" y="2298700"/>
                  </a:lnTo>
                  <a:lnTo>
                    <a:pt x="3654749" y="2159000"/>
                  </a:lnTo>
                  <a:lnTo>
                    <a:pt x="3652877" y="2006600"/>
                  </a:lnTo>
                  <a:lnTo>
                    <a:pt x="3651039" y="1866900"/>
                  </a:lnTo>
                  <a:lnTo>
                    <a:pt x="3649247" y="1714500"/>
                  </a:lnTo>
                  <a:lnTo>
                    <a:pt x="3644253" y="1295400"/>
                  </a:lnTo>
                  <a:lnTo>
                    <a:pt x="3642040" y="1092200"/>
                  </a:lnTo>
                  <a:lnTo>
                    <a:pt x="3639466" y="850900"/>
                  </a:lnTo>
                  <a:lnTo>
                    <a:pt x="3637405" y="647700"/>
                  </a:lnTo>
                  <a:lnTo>
                    <a:pt x="3636249" y="520700"/>
                  </a:lnTo>
                  <a:lnTo>
                    <a:pt x="3635578" y="444500"/>
                  </a:lnTo>
                  <a:lnTo>
                    <a:pt x="3635172" y="381000"/>
                  </a:lnTo>
                  <a:lnTo>
                    <a:pt x="3635071" y="368300"/>
                  </a:lnTo>
                  <a:lnTo>
                    <a:pt x="3632148" y="304800"/>
                  </a:lnTo>
                  <a:lnTo>
                    <a:pt x="3629609" y="254000"/>
                  </a:lnTo>
                  <a:lnTo>
                    <a:pt x="3627198" y="203200"/>
                  </a:lnTo>
                  <a:lnTo>
                    <a:pt x="3624659" y="139700"/>
                  </a:lnTo>
                  <a:lnTo>
                    <a:pt x="3621736" y="88900"/>
                  </a:lnTo>
                  <a:lnTo>
                    <a:pt x="3620153" y="76200"/>
                  </a:lnTo>
                  <a:lnTo>
                    <a:pt x="3617986" y="50800"/>
                  </a:lnTo>
                  <a:lnTo>
                    <a:pt x="3616402" y="38100"/>
                  </a:lnTo>
                  <a:close/>
                </a:path>
                <a:path w="3686175" h="4419600">
                  <a:moveTo>
                    <a:pt x="3407106" y="4394200"/>
                  </a:moveTo>
                  <a:lnTo>
                    <a:pt x="11078" y="4394200"/>
                  </a:lnTo>
                  <a:lnTo>
                    <a:pt x="19705" y="4406900"/>
                  </a:lnTo>
                  <a:lnTo>
                    <a:pt x="3461970" y="4406900"/>
                  </a:lnTo>
                  <a:lnTo>
                    <a:pt x="3407106" y="4394200"/>
                  </a:lnTo>
                  <a:close/>
                </a:path>
                <a:path w="3686175" h="4419600">
                  <a:moveTo>
                    <a:pt x="252744" y="63500"/>
                  </a:moveTo>
                  <a:lnTo>
                    <a:pt x="21413" y="63500"/>
                  </a:lnTo>
                  <a:lnTo>
                    <a:pt x="18996" y="114300"/>
                  </a:lnTo>
                  <a:lnTo>
                    <a:pt x="16079" y="177800"/>
                  </a:lnTo>
                  <a:lnTo>
                    <a:pt x="13162" y="228600"/>
                  </a:lnTo>
                  <a:lnTo>
                    <a:pt x="10745" y="279400"/>
                  </a:lnTo>
                  <a:lnTo>
                    <a:pt x="9578" y="317500"/>
                  </a:lnTo>
                  <a:lnTo>
                    <a:pt x="9378" y="355600"/>
                  </a:lnTo>
                  <a:lnTo>
                    <a:pt x="9312" y="368300"/>
                  </a:lnTo>
                  <a:lnTo>
                    <a:pt x="9245" y="381000"/>
                  </a:lnTo>
                  <a:lnTo>
                    <a:pt x="8078" y="419100"/>
                  </a:lnTo>
                  <a:lnTo>
                    <a:pt x="7336" y="431800"/>
                  </a:lnTo>
                  <a:lnTo>
                    <a:pt x="6634" y="444500"/>
                  </a:lnTo>
                  <a:lnTo>
                    <a:pt x="5344" y="495300"/>
                  </a:lnTo>
                  <a:lnTo>
                    <a:pt x="4204" y="546100"/>
                  </a:lnTo>
                  <a:lnTo>
                    <a:pt x="3688" y="584200"/>
                  </a:lnTo>
                  <a:lnTo>
                    <a:pt x="3207" y="622300"/>
                  </a:lnTo>
                  <a:lnTo>
                    <a:pt x="2760" y="660400"/>
                  </a:lnTo>
                  <a:lnTo>
                    <a:pt x="2346" y="698500"/>
                  </a:lnTo>
                  <a:lnTo>
                    <a:pt x="1965" y="736600"/>
                  </a:lnTo>
                  <a:lnTo>
                    <a:pt x="1616" y="787400"/>
                  </a:lnTo>
                  <a:lnTo>
                    <a:pt x="1298" y="838200"/>
                  </a:lnTo>
                  <a:lnTo>
                    <a:pt x="752" y="939800"/>
                  </a:lnTo>
                  <a:lnTo>
                    <a:pt x="321" y="1054100"/>
                  </a:lnTo>
                  <a:lnTo>
                    <a:pt x="0" y="1168400"/>
                  </a:lnTo>
                  <a:lnTo>
                    <a:pt x="16" y="1981200"/>
                  </a:lnTo>
                  <a:lnTo>
                    <a:pt x="143" y="2057400"/>
                  </a:lnTo>
                  <a:lnTo>
                    <a:pt x="306" y="2133600"/>
                  </a:lnTo>
                  <a:lnTo>
                    <a:pt x="703" y="2298700"/>
                  </a:lnTo>
                  <a:lnTo>
                    <a:pt x="1208" y="2476500"/>
                  </a:lnTo>
                  <a:lnTo>
                    <a:pt x="1496" y="2565400"/>
                  </a:lnTo>
                  <a:lnTo>
                    <a:pt x="1619" y="2603500"/>
                  </a:lnTo>
                  <a:lnTo>
                    <a:pt x="2151" y="2743200"/>
                  </a:lnTo>
                  <a:lnTo>
                    <a:pt x="2570" y="2844800"/>
                  </a:lnTo>
                  <a:lnTo>
                    <a:pt x="2675" y="2870200"/>
                  </a:lnTo>
                  <a:lnTo>
                    <a:pt x="3224" y="2984500"/>
                  </a:lnTo>
                  <a:lnTo>
                    <a:pt x="4376" y="3213100"/>
                  </a:lnTo>
                  <a:lnTo>
                    <a:pt x="5305" y="3352800"/>
                  </a:lnTo>
                  <a:lnTo>
                    <a:pt x="5755" y="3416300"/>
                  </a:lnTo>
                  <a:lnTo>
                    <a:pt x="6049" y="3454400"/>
                  </a:lnTo>
                  <a:lnTo>
                    <a:pt x="6146" y="3467100"/>
                  </a:lnTo>
                  <a:lnTo>
                    <a:pt x="6493" y="3505200"/>
                  </a:lnTo>
                  <a:lnTo>
                    <a:pt x="6608" y="3517900"/>
                  </a:lnTo>
                  <a:lnTo>
                    <a:pt x="6723" y="3530600"/>
                  </a:lnTo>
                  <a:lnTo>
                    <a:pt x="7283" y="3581400"/>
                  </a:lnTo>
                  <a:lnTo>
                    <a:pt x="8078" y="3619500"/>
                  </a:lnTo>
                  <a:lnTo>
                    <a:pt x="7722" y="3657600"/>
                  </a:lnTo>
                  <a:lnTo>
                    <a:pt x="7603" y="3670300"/>
                  </a:lnTo>
                  <a:lnTo>
                    <a:pt x="7585" y="3721100"/>
                  </a:lnTo>
                  <a:lnTo>
                    <a:pt x="7860" y="3759200"/>
                  </a:lnTo>
                  <a:lnTo>
                    <a:pt x="7952" y="3771900"/>
                  </a:lnTo>
                  <a:lnTo>
                    <a:pt x="8631" y="3822700"/>
                  </a:lnTo>
                  <a:lnTo>
                    <a:pt x="9551" y="3873500"/>
                  </a:lnTo>
                  <a:lnTo>
                    <a:pt x="10639" y="3911600"/>
                  </a:lnTo>
                  <a:lnTo>
                    <a:pt x="13031" y="4013200"/>
                  </a:lnTo>
                  <a:lnTo>
                    <a:pt x="14192" y="4064000"/>
                  </a:lnTo>
                  <a:lnTo>
                    <a:pt x="15232" y="4114800"/>
                  </a:lnTo>
                  <a:lnTo>
                    <a:pt x="16079" y="4152900"/>
                  </a:lnTo>
                  <a:lnTo>
                    <a:pt x="18579" y="4229100"/>
                  </a:lnTo>
                  <a:lnTo>
                    <a:pt x="20080" y="4279900"/>
                  </a:lnTo>
                  <a:lnTo>
                    <a:pt x="17579" y="4343400"/>
                  </a:lnTo>
                  <a:lnTo>
                    <a:pt x="8078" y="4381500"/>
                  </a:lnTo>
                  <a:lnTo>
                    <a:pt x="6953" y="4394200"/>
                  </a:lnTo>
                  <a:lnTo>
                    <a:pt x="3187650" y="4394200"/>
                  </a:lnTo>
                  <a:lnTo>
                    <a:pt x="3132117" y="4381500"/>
                  </a:lnTo>
                  <a:lnTo>
                    <a:pt x="405271" y="4381500"/>
                  </a:lnTo>
                  <a:lnTo>
                    <a:pt x="354280" y="4368800"/>
                  </a:lnTo>
                  <a:lnTo>
                    <a:pt x="65212" y="4368800"/>
                  </a:lnTo>
                  <a:lnTo>
                    <a:pt x="60420" y="4356100"/>
                  </a:lnTo>
                  <a:lnTo>
                    <a:pt x="58878" y="4356100"/>
                  </a:lnTo>
                  <a:lnTo>
                    <a:pt x="58878" y="4330700"/>
                  </a:lnTo>
                  <a:lnTo>
                    <a:pt x="60180" y="4279900"/>
                  </a:lnTo>
                  <a:lnTo>
                    <a:pt x="60969" y="4229100"/>
                  </a:lnTo>
                  <a:lnTo>
                    <a:pt x="61374" y="4178300"/>
                  </a:lnTo>
                  <a:lnTo>
                    <a:pt x="61494" y="4127500"/>
                  </a:lnTo>
                  <a:lnTo>
                    <a:pt x="61545" y="4064000"/>
                  </a:lnTo>
                  <a:lnTo>
                    <a:pt x="60990" y="4013200"/>
                  </a:lnTo>
                  <a:lnTo>
                    <a:pt x="59668" y="3962400"/>
                  </a:lnTo>
                  <a:lnTo>
                    <a:pt x="58089" y="3911600"/>
                  </a:lnTo>
                  <a:lnTo>
                    <a:pt x="56766" y="3860800"/>
                  </a:lnTo>
                  <a:lnTo>
                    <a:pt x="56211" y="3810000"/>
                  </a:lnTo>
                  <a:lnTo>
                    <a:pt x="55224" y="3759200"/>
                  </a:lnTo>
                  <a:lnTo>
                    <a:pt x="54516" y="3708400"/>
                  </a:lnTo>
                  <a:lnTo>
                    <a:pt x="54160" y="3670300"/>
                  </a:lnTo>
                  <a:lnTo>
                    <a:pt x="54042" y="3657600"/>
                  </a:lnTo>
                  <a:lnTo>
                    <a:pt x="53826" y="3619500"/>
                  </a:lnTo>
                  <a:lnTo>
                    <a:pt x="53754" y="3606800"/>
                  </a:lnTo>
                  <a:lnTo>
                    <a:pt x="53643" y="3568700"/>
                  </a:lnTo>
                  <a:lnTo>
                    <a:pt x="53544" y="3467100"/>
                  </a:lnTo>
                  <a:lnTo>
                    <a:pt x="53251" y="3454400"/>
                  </a:lnTo>
                  <a:lnTo>
                    <a:pt x="51593" y="3352800"/>
                  </a:lnTo>
                  <a:lnTo>
                    <a:pt x="50862" y="3276600"/>
                  </a:lnTo>
                  <a:lnTo>
                    <a:pt x="49328" y="3098800"/>
                  </a:lnTo>
                  <a:lnTo>
                    <a:pt x="47759" y="2870200"/>
                  </a:lnTo>
                  <a:lnTo>
                    <a:pt x="46984" y="2743200"/>
                  </a:lnTo>
                  <a:lnTo>
                    <a:pt x="46294" y="2616200"/>
                  </a:lnTo>
                  <a:lnTo>
                    <a:pt x="45494" y="2476500"/>
                  </a:lnTo>
                  <a:lnTo>
                    <a:pt x="44202" y="2197100"/>
                  </a:lnTo>
                  <a:lnTo>
                    <a:pt x="43103" y="1917700"/>
                  </a:lnTo>
                  <a:lnTo>
                    <a:pt x="42534" y="1739900"/>
                  </a:lnTo>
                  <a:lnTo>
                    <a:pt x="42143" y="1600200"/>
                  </a:lnTo>
                  <a:lnTo>
                    <a:pt x="41840" y="1460500"/>
                  </a:lnTo>
                  <a:lnTo>
                    <a:pt x="41942" y="876300"/>
                  </a:lnTo>
                  <a:lnTo>
                    <a:pt x="42347" y="787400"/>
                  </a:lnTo>
                  <a:lnTo>
                    <a:pt x="42605" y="762000"/>
                  </a:lnTo>
                  <a:lnTo>
                    <a:pt x="42803" y="736600"/>
                  </a:lnTo>
                  <a:lnTo>
                    <a:pt x="43237" y="698500"/>
                  </a:lnTo>
                  <a:lnTo>
                    <a:pt x="44030" y="647700"/>
                  </a:lnTo>
                  <a:lnTo>
                    <a:pt x="44994" y="609600"/>
                  </a:lnTo>
                  <a:lnTo>
                    <a:pt x="45543" y="609600"/>
                  </a:lnTo>
                  <a:lnTo>
                    <a:pt x="47074" y="558800"/>
                  </a:lnTo>
                  <a:lnTo>
                    <a:pt x="48902" y="508000"/>
                  </a:lnTo>
                  <a:lnTo>
                    <a:pt x="52853" y="406400"/>
                  </a:lnTo>
                  <a:lnTo>
                    <a:pt x="54680" y="355600"/>
                  </a:lnTo>
                  <a:lnTo>
                    <a:pt x="56211" y="304800"/>
                  </a:lnTo>
                  <a:lnTo>
                    <a:pt x="57795" y="266700"/>
                  </a:lnTo>
                  <a:lnTo>
                    <a:pt x="59962" y="165100"/>
                  </a:lnTo>
                  <a:lnTo>
                    <a:pt x="61545" y="127000"/>
                  </a:lnTo>
                  <a:lnTo>
                    <a:pt x="64339" y="101600"/>
                  </a:lnTo>
                  <a:lnTo>
                    <a:pt x="69895" y="88900"/>
                  </a:lnTo>
                  <a:lnTo>
                    <a:pt x="79976" y="76200"/>
                  </a:lnTo>
                  <a:lnTo>
                    <a:pt x="200610" y="76200"/>
                  </a:lnTo>
                  <a:lnTo>
                    <a:pt x="252744" y="63500"/>
                  </a:lnTo>
                  <a:close/>
                </a:path>
                <a:path w="3686175" h="4419600">
                  <a:moveTo>
                    <a:pt x="2542998" y="4368800"/>
                  </a:moveTo>
                  <a:lnTo>
                    <a:pt x="2240602" y="4368800"/>
                  </a:lnTo>
                  <a:lnTo>
                    <a:pt x="2180904" y="4381500"/>
                  </a:lnTo>
                  <a:lnTo>
                    <a:pt x="2582082" y="4381500"/>
                  </a:lnTo>
                  <a:lnTo>
                    <a:pt x="2542998" y="4368800"/>
                  </a:lnTo>
                  <a:close/>
                </a:path>
                <a:path w="3686175" h="4419600">
                  <a:moveTo>
                    <a:pt x="499981" y="50800"/>
                  </a:moveTo>
                  <a:lnTo>
                    <a:pt x="60503" y="50800"/>
                  </a:lnTo>
                  <a:lnTo>
                    <a:pt x="26747" y="63500"/>
                  </a:lnTo>
                  <a:lnTo>
                    <a:pt x="454432" y="63500"/>
                  </a:lnTo>
                  <a:lnTo>
                    <a:pt x="499981" y="50800"/>
                  </a:lnTo>
                  <a:close/>
                </a:path>
                <a:path w="3686175" h="4419600">
                  <a:moveTo>
                    <a:pt x="1471225" y="38100"/>
                  </a:moveTo>
                  <a:lnTo>
                    <a:pt x="215037" y="38100"/>
                  </a:lnTo>
                  <a:lnTo>
                    <a:pt x="126635" y="50800"/>
                  </a:lnTo>
                  <a:lnTo>
                    <a:pt x="1152434" y="50800"/>
                  </a:lnTo>
                  <a:lnTo>
                    <a:pt x="1471225" y="38100"/>
                  </a:lnTo>
                  <a:close/>
                </a:path>
                <a:path w="3686175" h="4419600">
                  <a:moveTo>
                    <a:pt x="3585335" y="25400"/>
                  </a:moveTo>
                  <a:lnTo>
                    <a:pt x="384379" y="25400"/>
                  </a:lnTo>
                  <a:lnTo>
                    <a:pt x="327233" y="38100"/>
                  </a:lnTo>
                  <a:lnTo>
                    <a:pt x="3600755" y="38100"/>
                  </a:lnTo>
                  <a:lnTo>
                    <a:pt x="3585335" y="25400"/>
                  </a:lnTo>
                  <a:close/>
                </a:path>
                <a:path w="3686175" h="4419600">
                  <a:moveTo>
                    <a:pt x="3402915" y="12700"/>
                  </a:moveTo>
                  <a:lnTo>
                    <a:pt x="575463" y="12700"/>
                  </a:lnTo>
                  <a:lnTo>
                    <a:pt x="538049" y="25400"/>
                  </a:lnTo>
                  <a:lnTo>
                    <a:pt x="3454350" y="25400"/>
                  </a:lnTo>
                  <a:lnTo>
                    <a:pt x="3402915" y="12700"/>
                  </a:lnTo>
                  <a:close/>
                </a:path>
                <a:path w="3686175" h="4419600">
                  <a:moveTo>
                    <a:pt x="3007705" y="0"/>
                  </a:moveTo>
                  <a:lnTo>
                    <a:pt x="2332210" y="0"/>
                  </a:lnTo>
                  <a:lnTo>
                    <a:pt x="2282521" y="12700"/>
                  </a:lnTo>
                  <a:lnTo>
                    <a:pt x="3056494" y="12700"/>
                  </a:lnTo>
                  <a:lnTo>
                    <a:pt x="3007705" y="0"/>
                  </a:lnTo>
                  <a:close/>
                </a:path>
              </a:pathLst>
            </a:custGeom>
            <a:solidFill>
              <a:srgbClr val="2A2B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578092" y="1192275"/>
              <a:ext cx="4195445" cy="982980"/>
            </a:xfrm>
            <a:custGeom>
              <a:avLst/>
              <a:gdLst/>
              <a:ahLst/>
              <a:cxnLst/>
              <a:rect l="l" t="t" r="r" b="b"/>
              <a:pathLst>
                <a:path w="4195445" h="982980">
                  <a:moveTo>
                    <a:pt x="3833622" y="0"/>
                  </a:moveTo>
                  <a:lnTo>
                    <a:pt x="0" y="0"/>
                  </a:lnTo>
                  <a:lnTo>
                    <a:pt x="361696" y="491363"/>
                  </a:lnTo>
                  <a:lnTo>
                    <a:pt x="0" y="982852"/>
                  </a:lnTo>
                  <a:lnTo>
                    <a:pt x="3833622" y="982852"/>
                  </a:lnTo>
                  <a:lnTo>
                    <a:pt x="4195444" y="491363"/>
                  </a:lnTo>
                  <a:lnTo>
                    <a:pt x="3833622" y="0"/>
                  </a:lnTo>
                  <a:close/>
                </a:path>
              </a:pathLst>
            </a:custGeom>
            <a:solidFill>
              <a:srgbClr val="7DCF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578092" y="1192275"/>
              <a:ext cx="4195445" cy="982980"/>
            </a:xfrm>
            <a:custGeom>
              <a:avLst/>
              <a:gdLst/>
              <a:ahLst/>
              <a:cxnLst/>
              <a:rect l="l" t="t" r="r" b="b"/>
              <a:pathLst>
                <a:path w="4195445" h="982980">
                  <a:moveTo>
                    <a:pt x="0" y="0"/>
                  </a:moveTo>
                  <a:lnTo>
                    <a:pt x="3833622" y="0"/>
                  </a:lnTo>
                  <a:lnTo>
                    <a:pt x="4195444" y="491363"/>
                  </a:lnTo>
                  <a:lnTo>
                    <a:pt x="3833622" y="982852"/>
                  </a:lnTo>
                  <a:lnTo>
                    <a:pt x="0" y="982852"/>
                  </a:lnTo>
                  <a:lnTo>
                    <a:pt x="361696" y="491363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485984" y="1176153"/>
            <a:ext cx="3243580" cy="40446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38225" marR="416559" indent="-529590">
              <a:lnSpc>
                <a:spcPct val="100000"/>
              </a:lnSpc>
              <a:spcBef>
                <a:spcPts val="100"/>
              </a:spcBef>
            </a:pPr>
            <a:r>
              <a:rPr sz="3300" b="1" spc="90" dirty="0">
                <a:solidFill>
                  <a:srgbClr val="FFFFFF"/>
                </a:solidFill>
                <a:latin typeface="Trebuchet MS"/>
                <a:cs typeface="Trebuchet MS"/>
              </a:rPr>
              <a:t>Reunión</a:t>
            </a:r>
            <a:r>
              <a:rPr sz="3300" b="1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50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Cierre</a:t>
            </a:r>
            <a:endParaRPr sz="3300" dirty="0">
              <a:latin typeface="Trebuchet MS"/>
              <a:cs typeface="Trebuchet MS"/>
            </a:endParaRPr>
          </a:p>
          <a:p>
            <a:pPr marL="183515" marR="68580" indent="-171450">
              <a:lnSpc>
                <a:spcPct val="100000"/>
              </a:lnSpc>
              <a:spcBef>
                <a:spcPts val="5"/>
              </a:spcBef>
              <a:buClr>
                <a:srgbClr val="001F5F"/>
              </a:buClr>
              <a:buFont typeface="Wingdings"/>
              <a:buChar char=""/>
              <a:tabLst>
                <a:tab pos="184785" algn="l"/>
              </a:tabLst>
            </a:pPr>
            <a:r>
              <a:rPr sz="1400" spc="125" dirty="0">
                <a:solidFill>
                  <a:srgbClr val="2A2B39"/>
                </a:solidFill>
                <a:latin typeface="Trebuchet MS"/>
                <a:cs typeface="Trebuchet MS"/>
              </a:rPr>
              <a:t>Se</a:t>
            </a:r>
            <a:r>
              <a:rPr sz="1400" spc="16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A2B39"/>
                </a:solidFill>
                <a:latin typeface="Trebuchet MS"/>
                <a:cs typeface="Trebuchet MS"/>
              </a:rPr>
              <a:t>aclara</a:t>
            </a:r>
            <a:r>
              <a:rPr sz="1400" spc="14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75" dirty="0">
                <a:solidFill>
                  <a:srgbClr val="2A2B39"/>
                </a:solidFill>
                <a:latin typeface="Trebuchet MS"/>
                <a:cs typeface="Trebuchet MS"/>
              </a:rPr>
              <a:t>que</a:t>
            </a:r>
            <a:r>
              <a:rPr sz="1400" spc="16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A2B39"/>
                </a:solidFill>
                <a:latin typeface="Trebuchet MS"/>
                <a:cs typeface="Trebuchet MS"/>
              </a:rPr>
              <a:t>la</a:t>
            </a:r>
            <a:r>
              <a:rPr sz="1400" spc="14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evidencia</a:t>
            </a:r>
            <a:r>
              <a:rPr sz="1400" b="1" spc="16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70" dirty="0">
                <a:solidFill>
                  <a:srgbClr val="2A2B39"/>
                </a:solidFill>
                <a:latin typeface="Trebuchet MS"/>
                <a:cs typeface="Trebuchet MS"/>
              </a:rPr>
              <a:t>de</a:t>
            </a:r>
            <a:r>
              <a:rPr sz="1400" spc="16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2A2B39"/>
                </a:solidFill>
                <a:latin typeface="Trebuchet MS"/>
                <a:cs typeface="Trebuchet MS"/>
              </a:rPr>
              <a:t>la 	</a:t>
            </a:r>
            <a:r>
              <a:rPr sz="1400" spc="45" dirty="0">
                <a:solidFill>
                  <a:srgbClr val="2A2B39"/>
                </a:solidFill>
                <a:latin typeface="Trebuchet MS"/>
                <a:cs typeface="Trebuchet MS"/>
              </a:rPr>
              <a:t>Auditoría</a:t>
            </a:r>
            <a:r>
              <a:rPr sz="1400" spc="8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70" dirty="0">
                <a:solidFill>
                  <a:srgbClr val="2A2B39"/>
                </a:solidFill>
                <a:latin typeface="Trebuchet MS"/>
                <a:cs typeface="Trebuchet MS"/>
              </a:rPr>
              <a:t>se</a:t>
            </a:r>
            <a:r>
              <a:rPr sz="1400" b="1" spc="3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75" dirty="0">
                <a:solidFill>
                  <a:srgbClr val="2A2B39"/>
                </a:solidFill>
                <a:latin typeface="Trebuchet MS"/>
                <a:cs typeface="Trebuchet MS"/>
              </a:rPr>
              <a:t>basó</a:t>
            </a:r>
            <a:r>
              <a:rPr sz="1400" b="1" spc="1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en</a:t>
            </a:r>
            <a:r>
              <a:rPr sz="1400" b="1" spc="1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una</a:t>
            </a:r>
            <a:r>
              <a:rPr sz="1400" b="1" spc="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A2B39"/>
                </a:solidFill>
                <a:latin typeface="Trebuchet MS"/>
                <a:cs typeface="Trebuchet MS"/>
              </a:rPr>
              <a:t>muestra</a:t>
            </a:r>
            <a:r>
              <a:rPr sz="1400" spc="-10" dirty="0">
                <a:solidFill>
                  <a:srgbClr val="2A2B39"/>
                </a:solidFill>
                <a:latin typeface="Trebuchet MS"/>
                <a:cs typeface="Trebuchet MS"/>
              </a:rPr>
              <a:t>.</a:t>
            </a:r>
            <a:endParaRPr sz="1400" dirty="0">
              <a:latin typeface="Trebuchet MS"/>
              <a:cs typeface="Trebuchet MS"/>
            </a:endParaRPr>
          </a:p>
          <a:p>
            <a:pPr marL="183515" marR="224154" indent="-171450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184785" algn="l"/>
              </a:tabLst>
            </a:pPr>
            <a:r>
              <a:rPr sz="1400" b="1" spc="95" dirty="0">
                <a:solidFill>
                  <a:srgbClr val="2A2B39"/>
                </a:solidFill>
                <a:latin typeface="Trebuchet MS"/>
                <a:cs typeface="Trebuchet MS"/>
              </a:rPr>
              <a:t>Se</a:t>
            </a:r>
            <a:r>
              <a:rPr sz="1400" b="1" spc="-1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45" dirty="0">
                <a:solidFill>
                  <a:srgbClr val="2A2B39"/>
                </a:solidFill>
                <a:latin typeface="Trebuchet MS"/>
                <a:cs typeface="Trebuchet MS"/>
              </a:rPr>
              <a:t>presentan</a:t>
            </a:r>
            <a:r>
              <a:rPr sz="1400" b="1" spc="-3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A2B39"/>
                </a:solidFill>
                <a:latin typeface="Trebuchet MS"/>
                <a:cs typeface="Trebuchet MS"/>
              </a:rPr>
              <a:t>hallazgos</a:t>
            </a:r>
            <a:r>
              <a:rPr sz="1400" spc="-10" dirty="0">
                <a:solidFill>
                  <a:srgbClr val="2A2B39"/>
                </a:solidFill>
                <a:latin typeface="Trebuchet MS"/>
                <a:cs typeface="Trebuchet MS"/>
              </a:rPr>
              <a:t>: 	</a:t>
            </a:r>
            <a:r>
              <a:rPr sz="1400" spc="45" dirty="0">
                <a:solidFill>
                  <a:srgbClr val="2A2B39"/>
                </a:solidFill>
                <a:latin typeface="Trebuchet MS"/>
                <a:cs typeface="Trebuchet MS"/>
              </a:rPr>
              <a:t>Fortalezas,</a:t>
            </a:r>
            <a:r>
              <a:rPr sz="1400" spc="7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70" dirty="0">
                <a:solidFill>
                  <a:srgbClr val="2A2B39"/>
                </a:solidFill>
                <a:latin typeface="Trebuchet MS"/>
                <a:cs typeface="Trebuchet MS"/>
              </a:rPr>
              <a:t>Oportunidades</a:t>
            </a:r>
            <a:r>
              <a:rPr sz="1400" spc="7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45" dirty="0">
                <a:solidFill>
                  <a:srgbClr val="2A2B39"/>
                </a:solidFill>
                <a:latin typeface="Trebuchet MS"/>
                <a:cs typeface="Trebuchet MS"/>
              </a:rPr>
              <a:t>de 	</a:t>
            </a:r>
            <a:r>
              <a:rPr sz="1400" spc="10" dirty="0">
                <a:solidFill>
                  <a:srgbClr val="2A2B39"/>
                </a:solidFill>
                <a:latin typeface="Trebuchet MS"/>
                <a:cs typeface="Trebuchet MS"/>
              </a:rPr>
              <a:t>Mejora</a:t>
            </a:r>
            <a:r>
              <a:rPr sz="1400" spc="22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10" dirty="0">
                <a:solidFill>
                  <a:srgbClr val="2A2B39"/>
                </a:solidFill>
                <a:latin typeface="Trebuchet MS"/>
                <a:cs typeface="Trebuchet MS"/>
              </a:rPr>
              <a:t>Nivelativas</a:t>
            </a:r>
            <a:r>
              <a:rPr sz="1400" spc="17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10" dirty="0">
                <a:solidFill>
                  <a:srgbClr val="2A2B39"/>
                </a:solidFill>
                <a:latin typeface="Trebuchet MS"/>
                <a:cs typeface="Trebuchet MS"/>
              </a:rPr>
              <a:t>y</a:t>
            </a:r>
            <a:r>
              <a:rPr sz="1400" spc="229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60" dirty="0">
                <a:solidFill>
                  <a:srgbClr val="2A2B39"/>
                </a:solidFill>
                <a:latin typeface="Trebuchet MS"/>
                <a:cs typeface="Trebuchet MS"/>
              </a:rPr>
              <a:t>Evolutivas</a:t>
            </a:r>
            <a:r>
              <a:rPr sz="1400" spc="18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2A2B39"/>
                </a:solidFill>
                <a:latin typeface="Trebuchet MS"/>
                <a:cs typeface="Trebuchet MS"/>
              </a:rPr>
              <a:t>y 	</a:t>
            </a:r>
            <a:r>
              <a:rPr sz="1400" spc="110" dirty="0">
                <a:solidFill>
                  <a:srgbClr val="2A2B39"/>
                </a:solidFill>
                <a:latin typeface="Trebuchet MS"/>
                <a:cs typeface="Trebuchet MS"/>
              </a:rPr>
              <a:t>No</a:t>
            </a:r>
            <a:r>
              <a:rPr sz="1400" spc="4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50" dirty="0">
                <a:solidFill>
                  <a:srgbClr val="2A2B39"/>
                </a:solidFill>
                <a:latin typeface="Trebuchet MS"/>
                <a:cs typeface="Trebuchet MS"/>
              </a:rPr>
              <a:t>Conformidades.</a:t>
            </a:r>
            <a:endParaRPr sz="1400" dirty="0">
              <a:latin typeface="Trebuchet MS"/>
              <a:cs typeface="Trebuchet MS"/>
            </a:endParaRPr>
          </a:p>
          <a:p>
            <a:pPr marL="183515" marR="5080" indent="-171450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184785" algn="l"/>
              </a:tabLst>
            </a:pPr>
            <a:r>
              <a:rPr sz="1400" spc="75" dirty="0">
                <a:solidFill>
                  <a:srgbClr val="2A2B39"/>
                </a:solidFill>
                <a:latin typeface="Trebuchet MS"/>
                <a:cs typeface="Trebuchet MS"/>
              </a:rPr>
              <a:t>Destacar</a:t>
            </a:r>
            <a:r>
              <a:rPr sz="1400" spc="4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70" dirty="0">
                <a:solidFill>
                  <a:srgbClr val="2A2B39"/>
                </a:solidFill>
                <a:latin typeface="Trebuchet MS"/>
                <a:cs typeface="Trebuchet MS"/>
              </a:rPr>
              <a:t>aquellos</a:t>
            </a:r>
            <a:r>
              <a:rPr sz="1400" spc="4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55" dirty="0">
                <a:solidFill>
                  <a:srgbClr val="2A2B39"/>
                </a:solidFill>
                <a:latin typeface="Trebuchet MS"/>
                <a:cs typeface="Trebuchet MS"/>
              </a:rPr>
              <a:t>hallazgos</a:t>
            </a:r>
            <a:r>
              <a:rPr sz="1400" b="1" spc="-2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2A2B39"/>
                </a:solidFill>
                <a:latin typeface="Trebuchet MS"/>
                <a:cs typeface="Trebuchet MS"/>
              </a:rPr>
              <a:t>que 	</a:t>
            </a:r>
            <a:r>
              <a:rPr sz="1400" b="1" spc="75" dirty="0">
                <a:solidFill>
                  <a:srgbClr val="2A2B39"/>
                </a:solidFill>
                <a:latin typeface="Trebuchet MS"/>
                <a:cs typeface="Trebuchet MS"/>
              </a:rPr>
              <a:t>son</a:t>
            </a:r>
            <a:r>
              <a:rPr sz="1400" b="1" spc="5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críticos</a:t>
            </a:r>
            <a:r>
              <a:rPr sz="1400" b="1" spc="10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90" dirty="0">
                <a:solidFill>
                  <a:srgbClr val="2A2B39"/>
                </a:solidFill>
                <a:latin typeface="Trebuchet MS"/>
                <a:cs typeface="Trebuchet MS"/>
              </a:rPr>
              <a:t>o</a:t>
            </a:r>
            <a:r>
              <a:rPr sz="1400" spc="16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50" dirty="0">
                <a:solidFill>
                  <a:srgbClr val="2A2B39"/>
                </a:solidFill>
                <a:latin typeface="Trebuchet MS"/>
                <a:cs typeface="Trebuchet MS"/>
              </a:rPr>
              <a:t>tienen</a:t>
            </a:r>
            <a:r>
              <a:rPr sz="1400" spc="14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50" dirty="0">
                <a:solidFill>
                  <a:srgbClr val="2A2B39"/>
                </a:solidFill>
                <a:latin typeface="Trebuchet MS"/>
                <a:cs typeface="Trebuchet MS"/>
              </a:rPr>
              <a:t>implicaciones 	</a:t>
            </a:r>
            <a:r>
              <a:rPr sz="1400" spc="-10" dirty="0">
                <a:solidFill>
                  <a:srgbClr val="2A2B39"/>
                </a:solidFill>
                <a:latin typeface="Trebuchet MS"/>
                <a:cs typeface="Trebuchet MS"/>
              </a:rPr>
              <a:t>significativas.</a:t>
            </a:r>
            <a:endParaRPr sz="1400" dirty="0">
              <a:latin typeface="Trebuchet MS"/>
              <a:cs typeface="Trebuchet MS"/>
            </a:endParaRPr>
          </a:p>
          <a:p>
            <a:pPr marL="183515" marR="67310" indent="-171450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184785" algn="l"/>
              </a:tabLst>
            </a:pPr>
            <a:r>
              <a:rPr sz="1400" b="1" spc="95" dirty="0">
                <a:solidFill>
                  <a:srgbClr val="2A2B39"/>
                </a:solidFill>
                <a:latin typeface="Trebuchet MS"/>
                <a:cs typeface="Trebuchet MS"/>
              </a:rPr>
              <a:t>Se</a:t>
            </a:r>
            <a:r>
              <a:rPr sz="1400" b="1" spc="-1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45" dirty="0">
                <a:solidFill>
                  <a:srgbClr val="2A2B39"/>
                </a:solidFill>
                <a:latin typeface="Trebuchet MS"/>
                <a:cs typeface="Trebuchet MS"/>
              </a:rPr>
              <a:t>presentan</a:t>
            </a:r>
            <a:r>
              <a:rPr sz="1400" b="1" spc="-3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55" dirty="0">
                <a:solidFill>
                  <a:srgbClr val="2A2B39"/>
                </a:solidFill>
                <a:latin typeface="Trebuchet MS"/>
                <a:cs typeface="Trebuchet MS"/>
              </a:rPr>
              <a:t>conclusiones</a:t>
            </a:r>
            <a:r>
              <a:rPr sz="1400" b="1" spc="-2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2A2B39"/>
                </a:solidFill>
                <a:latin typeface="Trebuchet MS"/>
                <a:cs typeface="Trebuchet MS"/>
              </a:rPr>
              <a:t>por 	</a:t>
            </a:r>
            <a:r>
              <a:rPr sz="1400" b="1" spc="60" dirty="0">
                <a:solidFill>
                  <a:srgbClr val="2A2B39"/>
                </a:solidFill>
                <a:latin typeface="Trebuchet MS"/>
                <a:cs typeface="Trebuchet MS"/>
              </a:rPr>
              <a:t>cada</a:t>
            </a:r>
            <a:r>
              <a:rPr sz="1400" b="1" spc="5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uno</a:t>
            </a:r>
            <a:r>
              <a:rPr sz="1400" b="1" spc="4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de</a:t>
            </a:r>
            <a:r>
              <a:rPr sz="1400" b="1" spc="6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spc="75" dirty="0">
                <a:solidFill>
                  <a:srgbClr val="2A2B39"/>
                </a:solidFill>
                <a:latin typeface="Trebuchet MS"/>
                <a:cs typeface="Trebuchet MS"/>
              </a:rPr>
              <a:t>los</a:t>
            </a:r>
            <a:r>
              <a:rPr sz="1400" b="1" spc="6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A2B39"/>
                </a:solidFill>
                <a:latin typeface="Trebuchet MS"/>
                <a:cs typeface="Trebuchet MS"/>
              </a:rPr>
              <a:t>objetivos</a:t>
            </a:r>
            <a:r>
              <a:rPr sz="1400" b="1" spc="7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50" dirty="0">
                <a:solidFill>
                  <a:srgbClr val="2A2B39"/>
                </a:solidFill>
                <a:latin typeface="Trebuchet MS"/>
                <a:cs typeface="Trebuchet MS"/>
              </a:rPr>
              <a:t>del</a:t>
            </a:r>
            <a:r>
              <a:rPr sz="1400" spc="13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45" dirty="0">
                <a:solidFill>
                  <a:srgbClr val="2A2B39"/>
                </a:solidFill>
                <a:latin typeface="Trebuchet MS"/>
                <a:cs typeface="Trebuchet MS"/>
              </a:rPr>
              <a:t>plan 	</a:t>
            </a:r>
            <a:r>
              <a:rPr sz="1400" spc="65" dirty="0">
                <a:solidFill>
                  <a:srgbClr val="2A2B39"/>
                </a:solidFill>
                <a:latin typeface="Trebuchet MS"/>
                <a:cs typeface="Trebuchet MS"/>
              </a:rPr>
              <a:t>de</a:t>
            </a:r>
            <a:r>
              <a:rPr sz="1400" spc="5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A2B39"/>
                </a:solidFill>
                <a:latin typeface="Trebuchet MS"/>
                <a:cs typeface="Trebuchet MS"/>
              </a:rPr>
              <a:t>auditoría.</a:t>
            </a:r>
            <a:endParaRPr sz="1400" dirty="0">
              <a:latin typeface="Trebuchet MS"/>
              <a:cs typeface="Trebuchet MS"/>
            </a:endParaRPr>
          </a:p>
          <a:p>
            <a:pPr marL="184150" indent="-171450">
              <a:lnSpc>
                <a:spcPct val="100000"/>
              </a:lnSpc>
              <a:spcBef>
                <a:spcPts val="5"/>
              </a:spcBef>
              <a:buClr>
                <a:srgbClr val="001F5F"/>
              </a:buClr>
              <a:buFont typeface="Wingdings"/>
              <a:buChar char=""/>
              <a:tabLst>
                <a:tab pos="184150" algn="l"/>
              </a:tabLst>
            </a:pPr>
            <a:r>
              <a:rPr sz="1400" spc="125" dirty="0">
                <a:solidFill>
                  <a:srgbClr val="2A2B39"/>
                </a:solidFill>
                <a:latin typeface="Trebuchet MS"/>
                <a:cs typeface="Trebuchet MS"/>
              </a:rPr>
              <a:t>Se</a:t>
            </a:r>
            <a:r>
              <a:rPr sz="1400" spc="75" dirty="0">
                <a:solidFill>
                  <a:srgbClr val="2A2B39"/>
                </a:solidFill>
                <a:latin typeface="Trebuchet MS"/>
                <a:cs typeface="Trebuchet MS"/>
              </a:rPr>
              <a:t> solucionan</a:t>
            </a:r>
            <a:r>
              <a:rPr sz="1400" spc="3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50" dirty="0">
                <a:solidFill>
                  <a:srgbClr val="2A2B39"/>
                </a:solidFill>
                <a:latin typeface="Trebuchet MS"/>
                <a:cs typeface="Trebuchet MS"/>
              </a:rPr>
              <a:t>dudas.</a:t>
            </a:r>
            <a:endParaRPr sz="1400" dirty="0">
              <a:latin typeface="Trebuchet MS"/>
              <a:cs typeface="Trebuchet MS"/>
            </a:endParaRPr>
          </a:p>
          <a:p>
            <a:pPr marL="183515" marR="159385" indent="-171450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184785" algn="l"/>
              </a:tabLst>
            </a:pPr>
            <a:r>
              <a:rPr sz="1400" dirty="0">
                <a:solidFill>
                  <a:srgbClr val="2A2B39"/>
                </a:solidFill>
                <a:latin typeface="Trebuchet MS"/>
                <a:cs typeface="Trebuchet MS"/>
              </a:rPr>
              <a:t>Finalizar</a:t>
            </a:r>
            <a:r>
              <a:rPr sz="1400" spc="195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A2B39"/>
                </a:solidFill>
                <a:latin typeface="Trebuchet MS"/>
                <a:cs typeface="Trebuchet MS"/>
              </a:rPr>
              <a:t>la</a:t>
            </a:r>
            <a:r>
              <a:rPr sz="1400" spc="180" dirty="0">
                <a:solidFill>
                  <a:srgbClr val="2A2B39"/>
                </a:solidFill>
                <a:latin typeface="Trebuchet MS"/>
                <a:cs typeface="Trebuchet MS"/>
              </a:rPr>
              <a:t> </a:t>
            </a:r>
            <a:r>
              <a:rPr sz="1400" spc="60" dirty="0" err="1">
                <a:solidFill>
                  <a:srgbClr val="2A2B39"/>
                </a:solidFill>
                <a:latin typeface="Trebuchet MS"/>
                <a:cs typeface="Trebuchet MS"/>
              </a:rPr>
              <a:t>reunión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134872" y="6302184"/>
            <a:ext cx="10632440" cy="500380"/>
          </a:xfrm>
          <a:custGeom>
            <a:avLst/>
            <a:gdLst/>
            <a:ahLst/>
            <a:cxnLst/>
            <a:rect l="l" t="t" r="r" b="b"/>
            <a:pathLst>
              <a:path w="10632440" h="500379">
                <a:moveTo>
                  <a:pt x="10549001" y="0"/>
                </a:moveTo>
                <a:lnTo>
                  <a:pt x="83312" y="0"/>
                </a:lnTo>
                <a:lnTo>
                  <a:pt x="50883" y="6547"/>
                </a:lnTo>
                <a:lnTo>
                  <a:pt x="24401" y="24401"/>
                </a:lnTo>
                <a:lnTo>
                  <a:pt x="6547" y="50883"/>
                </a:lnTo>
                <a:lnTo>
                  <a:pt x="0" y="83311"/>
                </a:lnTo>
                <a:lnTo>
                  <a:pt x="0" y="416547"/>
                </a:lnTo>
                <a:lnTo>
                  <a:pt x="6547" y="448973"/>
                </a:lnTo>
                <a:lnTo>
                  <a:pt x="24401" y="475453"/>
                </a:lnTo>
                <a:lnTo>
                  <a:pt x="50883" y="493307"/>
                </a:lnTo>
                <a:lnTo>
                  <a:pt x="83312" y="499854"/>
                </a:lnTo>
                <a:lnTo>
                  <a:pt x="10549001" y="499854"/>
                </a:lnTo>
                <a:lnTo>
                  <a:pt x="10581413" y="493307"/>
                </a:lnTo>
                <a:lnTo>
                  <a:pt x="10607897" y="475453"/>
                </a:lnTo>
                <a:lnTo>
                  <a:pt x="10625760" y="448973"/>
                </a:lnTo>
                <a:lnTo>
                  <a:pt x="10632313" y="416547"/>
                </a:lnTo>
                <a:lnTo>
                  <a:pt x="10632313" y="83311"/>
                </a:lnTo>
                <a:lnTo>
                  <a:pt x="10625760" y="50883"/>
                </a:lnTo>
                <a:lnTo>
                  <a:pt x="10607897" y="24401"/>
                </a:lnTo>
                <a:lnTo>
                  <a:pt x="10581413" y="6547"/>
                </a:lnTo>
                <a:lnTo>
                  <a:pt x="10549001" y="0"/>
                </a:lnTo>
                <a:close/>
              </a:path>
            </a:pathLst>
          </a:custGeom>
          <a:solidFill>
            <a:srgbClr val="003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331467" y="6318300"/>
            <a:ext cx="1025652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s-ES" sz="1400" b="1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equipo</a:t>
            </a:r>
            <a:r>
              <a:rPr sz="1400" b="1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auditor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 err="1">
                <a:solidFill>
                  <a:srgbClr val="FFFFFF"/>
                </a:solidFill>
                <a:latin typeface="Trebuchet MS"/>
                <a:cs typeface="Trebuchet MS"/>
              </a:rPr>
              <a:t>reali</a:t>
            </a:r>
            <a:r>
              <a:rPr lang="es-ES" sz="1400" b="1" dirty="0" err="1">
                <a:solidFill>
                  <a:srgbClr val="FFFFFF"/>
                </a:solidFill>
                <a:latin typeface="Trebuchet MS"/>
                <a:cs typeface="Trebuchet MS"/>
              </a:rPr>
              <a:t>za</a:t>
            </a:r>
            <a:r>
              <a:rPr sz="1400" b="1" spc="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400" b="1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50" dirty="0">
                <a:solidFill>
                  <a:srgbClr val="FFFFFF"/>
                </a:solidFill>
                <a:latin typeface="Trebuchet MS"/>
                <a:cs typeface="Trebuchet MS"/>
              </a:rPr>
              <a:t>balance</a:t>
            </a:r>
            <a:r>
              <a:rPr sz="1400" b="1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preliminar</a:t>
            </a:r>
            <a:r>
              <a:rPr sz="1400" b="1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400" b="1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endParaRPr sz="1400" dirty="0">
              <a:latin typeface="Trebuchet MS"/>
              <a:cs typeface="Trebuchet MS"/>
            </a:endParaRPr>
          </a:p>
          <a:p>
            <a:pPr marR="7620" algn="ctr">
              <a:lnSpc>
                <a:spcPct val="100000"/>
              </a:lnSpc>
            </a:pPr>
            <a:r>
              <a:rPr sz="1400" b="1" spc="-10" dirty="0">
                <a:solidFill>
                  <a:srgbClr val="FFFFFF"/>
                </a:solidFill>
                <a:latin typeface="Trebuchet MS"/>
                <a:cs typeface="Trebuchet MS"/>
              </a:rPr>
              <a:t>auditoría.</a:t>
            </a:r>
            <a:endParaRPr sz="14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406</Words>
  <Application>Microsoft Office PowerPoint</Application>
  <PresentationFormat>Panorámica</PresentationFormat>
  <Paragraphs>82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 MT</vt:lpstr>
      <vt:lpstr>Calibri</vt:lpstr>
      <vt:lpstr>Courier New</vt:lpstr>
      <vt:lpstr>Trebuchet MS</vt:lpstr>
      <vt:lpstr>Wingdings</vt:lpstr>
      <vt:lpstr>Office Theme</vt:lpstr>
      <vt:lpstr>Presentación de PowerPoint</vt:lpstr>
      <vt:lpstr>Presentación de PowerPoint</vt:lpstr>
      <vt:lpstr>Fechas de Auditoría</vt:lpstr>
      <vt:lpstr>¿Qué es una Auditoria Interna?</vt:lpstr>
      <vt:lpstr>Principios De Auditoría</vt:lpstr>
      <vt:lpstr>Pasos clave en la Auditoría interna</vt:lpstr>
      <vt:lpstr>La auditoría interna del SIGA es una herramienta para:</vt:lpstr>
      <vt:lpstr>Documento que incluye la información y recursos necesarios para ORGANIZAR Y PLANIFICAR las auditorías internas del SENA para que estas se llevan a cabo de forma eficaz y eficiente dentro de periodos de tiempo especificados.</vt:lpstr>
      <vt:lpstr>Reuniones de Apertura y Cierre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ACER</cp:lastModifiedBy>
  <cp:revision>3</cp:revision>
  <dcterms:created xsi:type="dcterms:W3CDTF">2026-04-12T23:16:52Z</dcterms:created>
  <dcterms:modified xsi:type="dcterms:W3CDTF">2026-04-15T12:39:27Z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2026-03-10T00:00:00Z</vt:filetime>
  </property>
  <property fmtid="{D5CDD505-2E9C-101B-9397-08002B2CF9AE}" pid="3" name="Creator">
    <vt:lpwstr>Microsoft® PowerPoint® para Microsoft 365</vt:lpwstr>
  </property>
  <property fmtid="{D5CDD505-2E9C-101B-9397-08002B2CF9AE}" pid="4" name="LastSaved">
    <vt:filetime>2026-04-12T00:00:00Z</vt:filetime>
  </property>
  <property fmtid="{D5CDD505-2E9C-101B-9397-08002B2CF9AE}" pid="5" name="MSIP_Label_fc111285-cafa-4fc9-8a9a-bd902089b24f_ActionId">
    <vt:lpwstr>c6329c04-9ceb-4fca-88c8-0029777b3481</vt:lpwstr>
  </property>
  <property fmtid="{D5CDD505-2E9C-101B-9397-08002B2CF9AE}" pid="6" name="MSIP_Label_fc111285-cafa-4fc9-8a9a-bd902089b24f_ContentBits">
    <vt:lpwstr>0</vt:lpwstr>
  </property>
  <property fmtid="{D5CDD505-2E9C-101B-9397-08002B2CF9AE}" pid="7" name="MSIP_Label_fc111285-cafa-4fc9-8a9a-bd902089b24f_Enabled">
    <vt:lpwstr>true</vt:lpwstr>
  </property>
  <property fmtid="{D5CDD505-2E9C-101B-9397-08002B2CF9AE}" pid="8" name="MSIP_Label_fc111285-cafa-4fc9-8a9a-bd902089b24f_Method">
    <vt:lpwstr>Privileged</vt:lpwstr>
  </property>
  <property fmtid="{D5CDD505-2E9C-101B-9397-08002B2CF9AE}" pid="9" name="MSIP_Label_fc111285-cafa-4fc9-8a9a-bd902089b24f_Name">
    <vt:lpwstr>Public</vt:lpwstr>
  </property>
  <property fmtid="{D5CDD505-2E9C-101B-9397-08002B2CF9AE}" pid="10" name="MSIP_Label_fc111285-cafa-4fc9-8a9a-bd902089b24f_SetDate">
    <vt:lpwstr>2025-07-11T16:31:34Z</vt:lpwstr>
  </property>
  <property fmtid="{D5CDD505-2E9C-101B-9397-08002B2CF9AE}" pid="11" name="MSIP_Label_fc111285-cafa-4fc9-8a9a-bd902089b24f_SiteId">
    <vt:lpwstr>cbc2c381-2f2e-4d93-91d1-506c9316ace7</vt:lpwstr>
  </property>
  <property fmtid="{D5CDD505-2E9C-101B-9397-08002B2CF9AE}" pid="12" name="MSIP_Label_fc111285-cafa-4fc9-8a9a-bd902089b24f_Tag">
    <vt:lpwstr>10, 0, 1, 1</vt:lpwstr>
  </property>
  <property fmtid="{D5CDD505-2E9C-101B-9397-08002B2CF9AE}" pid="13" name="Producer">
    <vt:lpwstr>Microsoft® PowerPoint® para Microsoft 365</vt:lpwstr>
  </property>
</Properties>
</file>