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7"/>
  </p:handoutMasterIdLst>
  <p:sldIdLst>
    <p:sldId id="256" r:id="rId2"/>
    <p:sldId id="257" r:id="rId3"/>
    <p:sldId id="273" r:id="rId4"/>
    <p:sldId id="263" r:id="rId5"/>
    <p:sldId id="269" r:id="rId6"/>
    <p:sldId id="268" r:id="rId7"/>
    <p:sldId id="276" r:id="rId8"/>
    <p:sldId id="277" r:id="rId9"/>
    <p:sldId id="274" r:id="rId10"/>
    <p:sldId id="275" r:id="rId11"/>
    <p:sldId id="270" r:id="rId12"/>
    <p:sldId id="272" r:id="rId13"/>
    <p:sldId id="271" r:id="rId14"/>
    <p:sldId id="278" r:id="rId15"/>
    <p:sldId id="267" r:id="rId1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BB54"/>
    <a:srgbClr val="C49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EFE8CB-1B82-4CD1-A791-977785A2D8FF}" v="1006" dt="2026-04-10T16:24:12.717"/>
    <p1510:client id="{4BC00C28-5D2B-147B-E514-2BE5C0CA604F}" v="20" dt="2026-04-10T15:22:54.328"/>
    <p1510:client id="{E1D5D06D-D91F-064A-76A4-6DCD9F32210A}" v="376" dt="2026-04-09T20:32:56.6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25E5076-3810-47DD-B79F-674D7AD40C01}" styleName="Estilo oscuro 1 - Énfasis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Estilo oscuro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52" autoAdjust="0"/>
    <p:restoredTop sz="94660"/>
  </p:normalViewPr>
  <p:slideViewPr>
    <p:cSldViewPr snapToGrid="0">
      <p:cViewPr>
        <p:scale>
          <a:sx n="80" d="100"/>
          <a:sy n="80" d="100"/>
        </p:scale>
        <p:origin x="1710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isa Fernanda Uribe Laverde" userId="S::luribe@minambiente.gov.co::1d34695a-9440-4071-a188-0f12766de71a" providerId="AD" clId="Web-{E1D5D06D-D91F-064A-76A4-6DCD9F32210A}"/>
    <pc:docChg chg="modSld">
      <pc:chgData name="Luisa Fernanda Uribe Laverde" userId="S::luribe@minambiente.gov.co::1d34695a-9440-4071-a188-0f12766de71a" providerId="AD" clId="Web-{E1D5D06D-D91F-064A-76A4-6DCD9F32210A}" dt="2026-04-09T20:32:55.350" v="246" actId="20577"/>
      <pc:docMkLst>
        <pc:docMk/>
      </pc:docMkLst>
      <pc:sldChg chg="modSp">
        <pc:chgData name="Luisa Fernanda Uribe Laverde" userId="S::luribe@minambiente.gov.co::1d34695a-9440-4071-a188-0f12766de71a" providerId="AD" clId="Web-{E1D5D06D-D91F-064A-76A4-6DCD9F32210A}" dt="2026-04-09T20:18:58.589" v="7" actId="20577"/>
        <pc:sldMkLst>
          <pc:docMk/>
          <pc:sldMk cId="2665571594" sldId="263"/>
        </pc:sldMkLst>
        <pc:spChg chg="mod">
          <ac:chgData name="Luisa Fernanda Uribe Laverde" userId="S::luribe@minambiente.gov.co::1d34695a-9440-4071-a188-0f12766de71a" providerId="AD" clId="Web-{E1D5D06D-D91F-064A-76A4-6DCD9F32210A}" dt="2026-04-09T20:18:58.589" v="7" actId="20577"/>
          <ac:spMkLst>
            <pc:docMk/>
            <pc:sldMk cId="2665571594" sldId="263"/>
            <ac:spMk id="9" creationId="{587EB5BA-59E5-6334-DBBA-98AA1CFF72B4}"/>
          </ac:spMkLst>
        </pc:spChg>
      </pc:sldChg>
      <pc:sldChg chg="modSp">
        <pc:chgData name="Luisa Fernanda Uribe Laverde" userId="S::luribe@minambiente.gov.co::1d34695a-9440-4071-a188-0f12766de71a" providerId="AD" clId="Web-{E1D5D06D-D91F-064A-76A4-6DCD9F32210A}" dt="2026-04-09T20:24:52.583" v="104" actId="20577"/>
        <pc:sldMkLst>
          <pc:docMk/>
          <pc:sldMk cId="199301119" sldId="268"/>
        </pc:sldMkLst>
        <pc:spChg chg="mod">
          <ac:chgData name="Luisa Fernanda Uribe Laverde" userId="S::luribe@minambiente.gov.co::1d34695a-9440-4071-a188-0f12766de71a" providerId="AD" clId="Web-{E1D5D06D-D91F-064A-76A4-6DCD9F32210A}" dt="2026-04-09T20:24:52.583" v="104" actId="20577"/>
          <ac:spMkLst>
            <pc:docMk/>
            <pc:sldMk cId="199301119" sldId="268"/>
            <ac:spMk id="4" creationId="{8E51431F-14A8-CCB5-F6E0-CF32D492E20D}"/>
          </ac:spMkLst>
        </pc:spChg>
      </pc:sldChg>
      <pc:sldChg chg="modSp">
        <pc:chgData name="Luisa Fernanda Uribe Laverde" userId="S::luribe@minambiente.gov.co::1d34695a-9440-4071-a188-0f12766de71a" providerId="AD" clId="Web-{E1D5D06D-D91F-064A-76A4-6DCD9F32210A}" dt="2026-04-09T20:22:36.696" v="73" actId="1076"/>
        <pc:sldMkLst>
          <pc:docMk/>
          <pc:sldMk cId="3366545927" sldId="269"/>
        </pc:sldMkLst>
        <pc:graphicFrameChg chg="mod modGraphic">
          <ac:chgData name="Luisa Fernanda Uribe Laverde" userId="S::luribe@minambiente.gov.co::1d34695a-9440-4071-a188-0f12766de71a" providerId="AD" clId="Web-{E1D5D06D-D91F-064A-76A4-6DCD9F32210A}" dt="2026-04-09T20:22:36.696" v="73" actId="1076"/>
          <ac:graphicFrameMkLst>
            <pc:docMk/>
            <pc:sldMk cId="3366545927" sldId="269"/>
            <ac:graphicFrameMk id="5" creationId="{A4B363DA-BC17-AE4C-CFE5-67AB5E1FAF8B}"/>
          </ac:graphicFrameMkLst>
        </pc:graphicFrameChg>
      </pc:sldChg>
      <pc:sldChg chg="modSp">
        <pc:chgData name="Luisa Fernanda Uribe Laverde" userId="S::luribe@minambiente.gov.co::1d34695a-9440-4071-a188-0f12766de71a" providerId="AD" clId="Web-{E1D5D06D-D91F-064A-76A4-6DCD9F32210A}" dt="2026-04-09T20:29:23.236" v="172" actId="1076"/>
        <pc:sldMkLst>
          <pc:docMk/>
          <pc:sldMk cId="2758285058" sldId="270"/>
        </pc:sldMkLst>
        <pc:spChg chg="mod">
          <ac:chgData name="Luisa Fernanda Uribe Laverde" userId="S::luribe@minambiente.gov.co::1d34695a-9440-4071-a188-0f12766de71a" providerId="AD" clId="Web-{E1D5D06D-D91F-064A-76A4-6DCD9F32210A}" dt="2026-04-09T20:28:25.765" v="143" actId="1076"/>
          <ac:spMkLst>
            <pc:docMk/>
            <pc:sldMk cId="2758285058" sldId="270"/>
            <ac:spMk id="2" creationId="{574A7EA2-B709-108A-7732-9B631622A32C}"/>
          </ac:spMkLst>
        </pc:spChg>
        <pc:spChg chg="mod">
          <ac:chgData name="Luisa Fernanda Uribe Laverde" userId="S::luribe@minambiente.gov.co::1d34695a-9440-4071-a188-0f12766de71a" providerId="AD" clId="Web-{E1D5D06D-D91F-064A-76A4-6DCD9F32210A}" dt="2026-04-09T20:29:23.236" v="172" actId="1076"/>
          <ac:spMkLst>
            <pc:docMk/>
            <pc:sldMk cId="2758285058" sldId="270"/>
            <ac:spMk id="4" creationId="{A677FEEF-4CFF-3F9B-9BF7-4C99DE1CC72E}"/>
          </ac:spMkLst>
        </pc:spChg>
      </pc:sldChg>
      <pc:sldChg chg="modSp">
        <pc:chgData name="Luisa Fernanda Uribe Laverde" userId="S::luribe@minambiente.gov.co::1d34695a-9440-4071-a188-0f12766de71a" providerId="AD" clId="Web-{E1D5D06D-D91F-064A-76A4-6DCD9F32210A}" dt="2026-04-09T20:32:55.350" v="246" actId="20577"/>
        <pc:sldMkLst>
          <pc:docMk/>
          <pc:sldMk cId="2010713751" sldId="271"/>
        </pc:sldMkLst>
        <pc:spChg chg="mod">
          <ac:chgData name="Luisa Fernanda Uribe Laverde" userId="S::luribe@minambiente.gov.co::1d34695a-9440-4071-a188-0f12766de71a" providerId="AD" clId="Web-{E1D5D06D-D91F-064A-76A4-6DCD9F32210A}" dt="2026-04-09T20:32:41.350" v="244" actId="20577"/>
          <ac:spMkLst>
            <pc:docMk/>
            <pc:sldMk cId="2010713751" sldId="271"/>
            <ac:spMk id="6" creationId="{C0CA9F4A-3A3F-964D-943A-2C68E851BC4E}"/>
          </ac:spMkLst>
        </pc:spChg>
        <pc:spChg chg="mod">
          <ac:chgData name="Luisa Fernanda Uribe Laverde" userId="S::luribe@minambiente.gov.co::1d34695a-9440-4071-a188-0f12766de71a" providerId="AD" clId="Web-{E1D5D06D-D91F-064A-76A4-6DCD9F32210A}" dt="2026-04-09T20:32:22.834" v="235" actId="1076"/>
          <ac:spMkLst>
            <pc:docMk/>
            <pc:sldMk cId="2010713751" sldId="271"/>
            <ac:spMk id="7" creationId="{DDB2419A-F26C-F06D-8CCD-4E4BCD0517ED}"/>
          </ac:spMkLst>
        </pc:spChg>
        <pc:spChg chg="mod">
          <ac:chgData name="Luisa Fernanda Uribe Laverde" userId="S::luribe@minambiente.gov.co::1d34695a-9440-4071-a188-0f12766de71a" providerId="AD" clId="Web-{E1D5D06D-D91F-064A-76A4-6DCD9F32210A}" dt="2026-04-09T20:32:55.350" v="246" actId="20577"/>
          <ac:spMkLst>
            <pc:docMk/>
            <pc:sldMk cId="2010713751" sldId="271"/>
            <ac:spMk id="9" creationId="{0EEE4E61-4557-A86B-7150-72CE573A975F}"/>
          </ac:spMkLst>
        </pc:spChg>
        <pc:spChg chg="mod">
          <ac:chgData name="Luisa Fernanda Uribe Laverde" userId="S::luribe@minambiente.gov.co::1d34695a-9440-4071-a188-0f12766de71a" providerId="AD" clId="Web-{E1D5D06D-D91F-064A-76A4-6DCD9F32210A}" dt="2026-04-09T20:32:23.272" v="238" actId="1076"/>
          <ac:spMkLst>
            <pc:docMk/>
            <pc:sldMk cId="2010713751" sldId="271"/>
            <ac:spMk id="11" creationId="{D6A8981D-F68D-6DCE-2C38-9A17DE36FFD3}"/>
          </ac:spMkLst>
        </pc:spChg>
        <pc:spChg chg="mod">
          <ac:chgData name="Luisa Fernanda Uribe Laverde" userId="S::luribe@minambiente.gov.co::1d34695a-9440-4071-a188-0f12766de71a" providerId="AD" clId="Web-{E1D5D06D-D91F-064A-76A4-6DCD9F32210A}" dt="2026-04-09T20:32:23.334" v="239" actId="1076"/>
          <ac:spMkLst>
            <pc:docMk/>
            <pc:sldMk cId="2010713751" sldId="271"/>
            <ac:spMk id="16" creationId="{EDA3A0E4-348E-9049-25A2-A3C6B8CAB219}"/>
          </ac:spMkLst>
        </pc:spChg>
        <pc:graphicFrameChg chg="mod">
          <ac:chgData name="Luisa Fernanda Uribe Laverde" userId="S::luribe@minambiente.gov.co::1d34695a-9440-4071-a188-0f12766de71a" providerId="AD" clId="Web-{E1D5D06D-D91F-064A-76A4-6DCD9F32210A}" dt="2026-04-09T20:32:23.162" v="236" actId="1076"/>
          <ac:graphicFrameMkLst>
            <pc:docMk/>
            <pc:sldMk cId="2010713751" sldId="271"/>
            <ac:graphicFrameMk id="10" creationId="{7D564E75-FAA1-448D-328C-97A8C5928434}"/>
          </ac:graphicFrameMkLst>
        </pc:graphicFrameChg>
      </pc:sldChg>
      <pc:sldChg chg="modSp">
        <pc:chgData name="Luisa Fernanda Uribe Laverde" userId="S::luribe@minambiente.gov.co::1d34695a-9440-4071-a188-0f12766de71a" providerId="AD" clId="Web-{E1D5D06D-D91F-064A-76A4-6DCD9F32210A}" dt="2026-04-09T20:29:45.893" v="175" actId="20577"/>
        <pc:sldMkLst>
          <pc:docMk/>
          <pc:sldMk cId="955104281" sldId="272"/>
        </pc:sldMkLst>
        <pc:spChg chg="mod">
          <ac:chgData name="Luisa Fernanda Uribe Laverde" userId="S::luribe@minambiente.gov.co::1d34695a-9440-4071-a188-0f12766de71a" providerId="AD" clId="Web-{E1D5D06D-D91F-064A-76A4-6DCD9F32210A}" dt="2026-04-09T20:29:45.893" v="175" actId="20577"/>
          <ac:spMkLst>
            <pc:docMk/>
            <pc:sldMk cId="955104281" sldId="272"/>
            <ac:spMk id="6" creationId="{F5CD375C-D740-3F53-D816-03F6A1BDABEA}"/>
          </ac:spMkLst>
        </pc:spChg>
      </pc:sldChg>
      <pc:sldChg chg="modSp">
        <pc:chgData name="Luisa Fernanda Uribe Laverde" userId="S::luribe@minambiente.gov.co::1d34695a-9440-4071-a188-0f12766de71a" providerId="AD" clId="Web-{E1D5D06D-D91F-064A-76A4-6DCD9F32210A}" dt="2026-04-09T20:16:37.806" v="3" actId="1076"/>
        <pc:sldMkLst>
          <pc:docMk/>
          <pc:sldMk cId="4185036980" sldId="273"/>
        </pc:sldMkLst>
        <pc:spChg chg="mod">
          <ac:chgData name="Luisa Fernanda Uribe Laverde" userId="S::luribe@minambiente.gov.co::1d34695a-9440-4071-a188-0f12766de71a" providerId="AD" clId="Web-{E1D5D06D-D91F-064A-76A4-6DCD9F32210A}" dt="2026-04-09T20:16:37.806" v="3" actId="1076"/>
          <ac:spMkLst>
            <pc:docMk/>
            <pc:sldMk cId="4185036980" sldId="273"/>
            <ac:spMk id="3" creationId="{372D7C4C-580F-1519-ED36-714415B5EAD4}"/>
          </ac:spMkLst>
        </pc:spChg>
      </pc:sldChg>
      <pc:sldChg chg="addSp delSp modSp">
        <pc:chgData name="Luisa Fernanda Uribe Laverde" userId="S::luribe@minambiente.gov.co::1d34695a-9440-4071-a188-0f12766de71a" providerId="AD" clId="Web-{E1D5D06D-D91F-064A-76A4-6DCD9F32210A}" dt="2026-04-09T20:27:18.044" v="140" actId="1076"/>
        <pc:sldMkLst>
          <pc:docMk/>
          <pc:sldMk cId="403521994" sldId="276"/>
        </pc:sldMkLst>
        <pc:spChg chg="mod">
          <ac:chgData name="Luisa Fernanda Uribe Laverde" userId="S::luribe@minambiente.gov.co::1d34695a-9440-4071-a188-0f12766de71a" providerId="AD" clId="Web-{E1D5D06D-D91F-064A-76A4-6DCD9F32210A}" dt="2026-04-09T20:27:18.044" v="140" actId="1076"/>
          <ac:spMkLst>
            <pc:docMk/>
            <pc:sldMk cId="403521994" sldId="276"/>
            <ac:spMk id="2" creationId="{BFC4AD85-87B1-25E9-678F-E1FB7FCE867D}"/>
          </ac:spMkLst>
        </pc:spChg>
        <pc:spChg chg="add del mod">
          <ac:chgData name="Luisa Fernanda Uribe Laverde" userId="S::luribe@minambiente.gov.co::1d34695a-9440-4071-a188-0f12766de71a" providerId="AD" clId="Web-{E1D5D06D-D91F-064A-76A4-6DCD9F32210A}" dt="2026-04-09T20:25:26.616" v="110"/>
          <ac:spMkLst>
            <pc:docMk/>
            <pc:sldMk cId="403521994" sldId="276"/>
            <ac:spMk id="3" creationId="{005B8ED7-431F-AD4C-B103-6BACD724F0C0}"/>
          </ac:spMkLst>
        </pc:spChg>
        <pc:spChg chg="add mod">
          <ac:chgData name="Luisa Fernanda Uribe Laverde" userId="S::luribe@minambiente.gov.co::1d34695a-9440-4071-a188-0f12766de71a" providerId="AD" clId="Web-{E1D5D06D-D91F-064A-76A4-6DCD9F32210A}" dt="2026-04-09T20:27:06.137" v="137"/>
          <ac:spMkLst>
            <pc:docMk/>
            <pc:sldMk cId="403521994" sldId="276"/>
            <ac:spMk id="4" creationId="{49E176FD-8483-9E89-F000-8360F6BF0169}"/>
          </ac:spMkLst>
        </pc:spChg>
        <pc:picChg chg="mod">
          <ac:chgData name="Luisa Fernanda Uribe Laverde" userId="S::luribe@minambiente.gov.co::1d34695a-9440-4071-a188-0f12766de71a" providerId="AD" clId="Web-{E1D5D06D-D91F-064A-76A4-6DCD9F32210A}" dt="2026-04-09T20:27:13.231" v="139" actId="14100"/>
          <ac:picMkLst>
            <pc:docMk/>
            <pc:sldMk cId="403521994" sldId="276"/>
            <ac:picMk id="5" creationId="{8E59EBE2-0A35-368D-3F71-2ED7DF4B57EB}"/>
          </ac:picMkLst>
        </pc:picChg>
      </pc:sldChg>
      <pc:sldChg chg="modSp">
        <pc:chgData name="Luisa Fernanda Uribe Laverde" userId="S::luribe@minambiente.gov.co::1d34695a-9440-4071-a188-0f12766de71a" providerId="AD" clId="Web-{E1D5D06D-D91F-064A-76A4-6DCD9F32210A}" dt="2026-04-09T20:27:25.185" v="141" actId="14100"/>
        <pc:sldMkLst>
          <pc:docMk/>
          <pc:sldMk cId="1247774631" sldId="277"/>
        </pc:sldMkLst>
        <pc:picChg chg="mod">
          <ac:chgData name="Luisa Fernanda Uribe Laverde" userId="S::luribe@minambiente.gov.co::1d34695a-9440-4071-a188-0f12766de71a" providerId="AD" clId="Web-{E1D5D06D-D91F-064A-76A4-6DCD9F32210A}" dt="2026-04-09T20:27:25.185" v="141" actId="14100"/>
          <ac:picMkLst>
            <pc:docMk/>
            <pc:sldMk cId="1247774631" sldId="277"/>
            <ac:picMk id="4" creationId="{44440A34-AC9C-254B-202B-6FFAC391A932}"/>
          </ac:picMkLst>
        </pc:picChg>
      </pc:sldChg>
    </pc:docChg>
  </pc:docChgLst>
  <pc:docChgLst>
    <pc:chgData name="Diana Carolina Callejas Moncaleano" userId="S::dcallejas@minambiente.gov.co::76830a9e-2e28-4957-8293-09136a558c71" providerId="AD" clId="Web-{DDE835D9-26DE-A474-94B5-F2DA0A5446E1}"/>
    <pc:docChg chg="delSld modSld">
      <pc:chgData name="Diana Carolina Callejas Moncaleano" userId="S::dcallejas@minambiente.gov.co::76830a9e-2e28-4957-8293-09136a558c71" providerId="AD" clId="Web-{DDE835D9-26DE-A474-94B5-F2DA0A5446E1}" dt="2026-04-09T00:45:32.494" v="95"/>
      <pc:docMkLst>
        <pc:docMk/>
      </pc:docMkLst>
      <pc:sldChg chg="modSp">
        <pc:chgData name="Diana Carolina Callejas Moncaleano" userId="S::dcallejas@minambiente.gov.co::76830a9e-2e28-4957-8293-09136a558c71" providerId="AD" clId="Web-{DDE835D9-26DE-A474-94B5-F2DA0A5446E1}" dt="2026-04-09T00:45:20.649" v="88" actId="20577"/>
        <pc:sldMkLst>
          <pc:docMk/>
          <pc:sldMk cId="1482975956" sldId="257"/>
        </pc:sldMkLst>
        <pc:spChg chg="mod">
          <ac:chgData name="Diana Carolina Callejas Moncaleano" userId="S::dcallejas@minambiente.gov.co::76830a9e-2e28-4957-8293-09136a558c71" providerId="AD" clId="Web-{DDE835D9-26DE-A474-94B5-F2DA0A5446E1}" dt="2026-04-09T00:45:20.649" v="88" actId="20577"/>
          <ac:spMkLst>
            <pc:docMk/>
            <pc:sldMk cId="1482975956" sldId="257"/>
            <ac:spMk id="6" creationId="{50703695-DCC9-2B2B-CE25-CD632F0261C9}"/>
          </ac:spMkLst>
        </pc:spChg>
      </pc:sldChg>
      <pc:sldChg chg="del">
        <pc:chgData name="Diana Carolina Callejas Moncaleano" userId="S::dcallejas@minambiente.gov.co::76830a9e-2e28-4957-8293-09136a558c71" providerId="AD" clId="Web-{DDE835D9-26DE-A474-94B5-F2DA0A5446E1}" dt="2026-04-09T00:45:32.494" v="95"/>
        <pc:sldMkLst>
          <pc:docMk/>
          <pc:sldMk cId="2686043678" sldId="258"/>
        </pc:sldMkLst>
      </pc:sldChg>
      <pc:sldChg chg="del">
        <pc:chgData name="Diana Carolina Callejas Moncaleano" userId="S::dcallejas@minambiente.gov.co::76830a9e-2e28-4957-8293-09136a558c71" providerId="AD" clId="Web-{DDE835D9-26DE-A474-94B5-F2DA0A5446E1}" dt="2026-04-09T00:45:32.494" v="93"/>
        <pc:sldMkLst>
          <pc:docMk/>
          <pc:sldMk cId="1287694010" sldId="259"/>
        </pc:sldMkLst>
      </pc:sldChg>
      <pc:sldChg chg="del">
        <pc:chgData name="Diana Carolina Callejas Moncaleano" userId="S::dcallejas@minambiente.gov.co::76830a9e-2e28-4957-8293-09136a558c71" providerId="AD" clId="Web-{DDE835D9-26DE-A474-94B5-F2DA0A5446E1}" dt="2026-04-09T00:45:32.494" v="94"/>
        <pc:sldMkLst>
          <pc:docMk/>
          <pc:sldMk cId="853279415" sldId="262"/>
        </pc:sldMkLst>
      </pc:sldChg>
      <pc:sldChg chg="del">
        <pc:chgData name="Diana Carolina Callejas Moncaleano" userId="S::dcallejas@minambiente.gov.co::76830a9e-2e28-4957-8293-09136a558c71" providerId="AD" clId="Web-{DDE835D9-26DE-A474-94B5-F2DA0A5446E1}" dt="2026-04-09T00:45:32.494" v="92"/>
        <pc:sldMkLst>
          <pc:docMk/>
          <pc:sldMk cId="3270610849" sldId="264"/>
        </pc:sldMkLst>
      </pc:sldChg>
      <pc:sldChg chg="del">
        <pc:chgData name="Diana Carolina Callejas Moncaleano" userId="S::dcallejas@minambiente.gov.co::76830a9e-2e28-4957-8293-09136a558c71" providerId="AD" clId="Web-{DDE835D9-26DE-A474-94B5-F2DA0A5446E1}" dt="2026-04-09T00:45:32.494" v="91"/>
        <pc:sldMkLst>
          <pc:docMk/>
          <pc:sldMk cId="1793993344" sldId="265"/>
        </pc:sldMkLst>
      </pc:sldChg>
      <pc:sldChg chg="del">
        <pc:chgData name="Diana Carolina Callejas Moncaleano" userId="S::dcallejas@minambiente.gov.co::76830a9e-2e28-4957-8293-09136a558c71" providerId="AD" clId="Web-{DDE835D9-26DE-A474-94B5-F2DA0A5446E1}" dt="2026-04-09T00:45:32.494" v="90"/>
        <pc:sldMkLst>
          <pc:docMk/>
          <pc:sldMk cId="129715600" sldId="266"/>
        </pc:sldMkLst>
      </pc:sldChg>
      <pc:sldChg chg="del">
        <pc:chgData name="Diana Carolina Callejas Moncaleano" userId="S::dcallejas@minambiente.gov.co::76830a9e-2e28-4957-8293-09136a558c71" providerId="AD" clId="Web-{DDE835D9-26DE-A474-94B5-F2DA0A5446E1}" dt="2026-04-09T00:45:32.494" v="89"/>
        <pc:sldMkLst>
          <pc:docMk/>
          <pc:sldMk cId="3687075438" sldId="268"/>
        </pc:sldMkLst>
      </pc:sldChg>
    </pc:docChg>
  </pc:docChgLst>
  <pc:docChgLst>
    <pc:chgData name="Luisa Fernanda Uribe Laverde" userId="S::luribe@minambiente.gov.co::1d34695a-9440-4071-a188-0f12766de71a" providerId="AD" clId="Web-{4BC00C28-5D2B-147B-E514-2BE5C0CA604F}"/>
    <pc:docChg chg="modSld">
      <pc:chgData name="Luisa Fernanda Uribe Laverde" userId="S::luribe@minambiente.gov.co::1d34695a-9440-4071-a188-0f12766de71a" providerId="AD" clId="Web-{4BC00C28-5D2B-147B-E514-2BE5C0CA604F}" dt="2026-04-10T15:22:52.687" v="8" actId="20577"/>
      <pc:docMkLst>
        <pc:docMk/>
      </pc:docMkLst>
      <pc:sldChg chg="modSp">
        <pc:chgData name="Luisa Fernanda Uribe Laverde" userId="S::luribe@minambiente.gov.co::1d34695a-9440-4071-a188-0f12766de71a" providerId="AD" clId="Web-{4BC00C28-5D2B-147B-E514-2BE5C0CA604F}" dt="2026-04-10T15:22:52.687" v="8" actId="20577"/>
        <pc:sldMkLst>
          <pc:docMk/>
          <pc:sldMk cId="199301119" sldId="268"/>
        </pc:sldMkLst>
        <pc:spChg chg="mod">
          <ac:chgData name="Luisa Fernanda Uribe Laverde" userId="S::luribe@minambiente.gov.co::1d34695a-9440-4071-a188-0f12766de71a" providerId="AD" clId="Web-{4BC00C28-5D2B-147B-E514-2BE5C0CA604F}" dt="2026-04-10T15:22:52.687" v="8" actId="20577"/>
          <ac:spMkLst>
            <pc:docMk/>
            <pc:sldMk cId="199301119" sldId="268"/>
            <ac:spMk id="4" creationId="{8E51431F-14A8-CCB5-F6E0-CF32D492E20D}"/>
          </ac:spMkLst>
        </pc:spChg>
      </pc:sldChg>
    </pc:docChg>
  </pc:docChgLst>
  <pc:docChgLst>
    <pc:chgData name="Diana Carolina Callejas Moncaleano" userId="76830a9e-2e28-4957-8293-09136a558c71" providerId="ADAL" clId="{2A6084EA-278B-4BE3-B4E5-B7B61CAD5F90}"/>
    <pc:docChg chg="undo custSel addSld delSld modSld sldOrd">
      <pc:chgData name="Diana Carolina Callejas Moncaleano" userId="76830a9e-2e28-4957-8293-09136a558c71" providerId="ADAL" clId="{2A6084EA-278B-4BE3-B4E5-B7B61CAD5F90}" dt="2026-04-10T16:24:52.917" v="5920" actId="207"/>
      <pc:docMkLst>
        <pc:docMk/>
      </pc:docMkLst>
      <pc:sldChg chg="modSp mod">
        <pc:chgData name="Diana Carolina Callejas Moncaleano" userId="76830a9e-2e28-4957-8293-09136a558c71" providerId="ADAL" clId="{2A6084EA-278B-4BE3-B4E5-B7B61CAD5F90}" dt="2026-04-09T01:41:56.962" v="4803" actId="1076"/>
        <pc:sldMkLst>
          <pc:docMk/>
          <pc:sldMk cId="1482975956" sldId="257"/>
        </pc:sldMkLst>
        <pc:spChg chg="mod">
          <ac:chgData name="Diana Carolina Callejas Moncaleano" userId="76830a9e-2e28-4957-8293-09136a558c71" providerId="ADAL" clId="{2A6084EA-278B-4BE3-B4E5-B7B61CAD5F90}" dt="2026-04-09T01:41:56.962" v="4803" actId="1076"/>
          <ac:spMkLst>
            <pc:docMk/>
            <pc:sldMk cId="1482975956" sldId="257"/>
            <ac:spMk id="6" creationId="{50703695-DCC9-2B2B-CE25-CD632F0261C9}"/>
          </ac:spMkLst>
        </pc:spChg>
      </pc:sldChg>
      <pc:sldChg chg="addSp delSp modSp mod">
        <pc:chgData name="Diana Carolina Callejas Moncaleano" userId="76830a9e-2e28-4957-8293-09136a558c71" providerId="ADAL" clId="{2A6084EA-278B-4BE3-B4E5-B7B61CAD5F90}" dt="2026-04-09T01:01:03.136" v="1642" actId="207"/>
        <pc:sldMkLst>
          <pc:docMk/>
          <pc:sldMk cId="2665571594" sldId="263"/>
        </pc:sldMkLst>
        <pc:spChg chg="add mod">
          <ac:chgData name="Diana Carolina Callejas Moncaleano" userId="76830a9e-2e28-4957-8293-09136a558c71" providerId="ADAL" clId="{2A6084EA-278B-4BE3-B4E5-B7B61CAD5F90}" dt="2026-04-09T00:58:16.279" v="1443" actId="113"/>
          <ac:spMkLst>
            <pc:docMk/>
            <pc:sldMk cId="2665571594" sldId="263"/>
            <ac:spMk id="2" creationId="{97C27521-9526-0602-ACC0-DECBAD2BB739}"/>
          </ac:spMkLst>
        </pc:spChg>
        <pc:spChg chg="add mod">
          <ac:chgData name="Diana Carolina Callejas Moncaleano" userId="76830a9e-2e28-4957-8293-09136a558c71" providerId="ADAL" clId="{2A6084EA-278B-4BE3-B4E5-B7B61CAD5F90}" dt="2026-04-09T01:01:03.136" v="1642" actId="207"/>
          <ac:spMkLst>
            <pc:docMk/>
            <pc:sldMk cId="2665571594" sldId="263"/>
            <ac:spMk id="3" creationId="{3AF4C8FF-06EF-F741-9EB4-703BB1F840A9}"/>
          </ac:spMkLst>
        </pc:spChg>
        <pc:spChg chg="del">
          <ac:chgData name="Diana Carolina Callejas Moncaleano" userId="76830a9e-2e28-4957-8293-09136a558c71" providerId="ADAL" clId="{2A6084EA-278B-4BE3-B4E5-B7B61CAD5F90}" dt="2026-04-09T00:47:15.699" v="0" actId="478"/>
          <ac:spMkLst>
            <pc:docMk/>
            <pc:sldMk cId="2665571594" sldId="263"/>
            <ac:spMk id="6" creationId="{35D24963-E7C9-6F82-4ADC-CE6391601865}"/>
          </ac:spMkLst>
        </pc:spChg>
        <pc:spChg chg="del">
          <ac:chgData name="Diana Carolina Callejas Moncaleano" userId="76830a9e-2e28-4957-8293-09136a558c71" providerId="ADAL" clId="{2A6084EA-278B-4BE3-B4E5-B7B61CAD5F90}" dt="2026-04-09T00:47:17.935" v="1" actId="478"/>
          <ac:spMkLst>
            <pc:docMk/>
            <pc:sldMk cId="2665571594" sldId="263"/>
            <ac:spMk id="7" creationId="{E0DB2FD7-5419-543C-C357-9E462CFAE15E}"/>
          </ac:spMkLst>
        </pc:spChg>
      </pc:sldChg>
      <pc:sldChg chg="addSp modSp add mod">
        <pc:chgData name="Diana Carolina Callejas Moncaleano" userId="76830a9e-2e28-4957-8293-09136a558c71" providerId="ADAL" clId="{2A6084EA-278B-4BE3-B4E5-B7B61CAD5F90}" dt="2026-04-09T01:01:25.132" v="1700" actId="207"/>
        <pc:sldMkLst>
          <pc:docMk/>
          <pc:sldMk cId="199301119" sldId="268"/>
        </pc:sldMkLst>
        <pc:spChg chg="mod">
          <ac:chgData name="Diana Carolina Callejas Moncaleano" userId="76830a9e-2e28-4957-8293-09136a558c71" providerId="ADAL" clId="{2A6084EA-278B-4BE3-B4E5-B7B61CAD5F90}" dt="2026-04-09T00:58:32.619" v="1447" actId="113"/>
          <ac:spMkLst>
            <pc:docMk/>
            <pc:sldMk cId="199301119" sldId="268"/>
            <ac:spMk id="2" creationId="{676FDE3E-B900-95D2-8575-22AA2A155741}"/>
          </ac:spMkLst>
        </pc:spChg>
        <pc:spChg chg="mod">
          <ac:chgData name="Diana Carolina Callejas Moncaleano" userId="76830a9e-2e28-4957-8293-09136a558c71" providerId="ADAL" clId="{2A6084EA-278B-4BE3-B4E5-B7B61CAD5F90}" dt="2026-04-09T00:56:31.561" v="1386" actId="5793"/>
          <ac:spMkLst>
            <pc:docMk/>
            <pc:sldMk cId="199301119" sldId="268"/>
            <ac:spMk id="3" creationId="{228ACA4D-FB47-A4D1-A6EA-645638DBCC8D}"/>
          </ac:spMkLst>
        </pc:spChg>
        <pc:spChg chg="add mod">
          <ac:chgData name="Diana Carolina Callejas Moncaleano" userId="76830a9e-2e28-4957-8293-09136a558c71" providerId="ADAL" clId="{2A6084EA-278B-4BE3-B4E5-B7B61CAD5F90}" dt="2026-04-09T01:01:25.132" v="1700" actId="207"/>
          <ac:spMkLst>
            <pc:docMk/>
            <pc:sldMk cId="199301119" sldId="268"/>
            <ac:spMk id="4" creationId="{8E51431F-14A8-CCB5-F6E0-CF32D492E20D}"/>
          </ac:spMkLst>
        </pc:spChg>
      </pc:sldChg>
      <pc:sldChg chg="delSp modSp add mod">
        <pc:chgData name="Diana Carolina Callejas Moncaleano" userId="76830a9e-2e28-4957-8293-09136a558c71" providerId="ADAL" clId="{2A6084EA-278B-4BE3-B4E5-B7B61CAD5F90}" dt="2026-04-09T00:58:23.643" v="1445" actId="14100"/>
        <pc:sldMkLst>
          <pc:docMk/>
          <pc:sldMk cId="3366545927" sldId="269"/>
        </pc:sldMkLst>
        <pc:spChg chg="mod">
          <ac:chgData name="Diana Carolina Callejas Moncaleano" userId="76830a9e-2e28-4957-8293-09136a558c71" providerId="ADAL" clId="{2A6084EA-278B-4BE3-B4E5-B7B61CAD5F90}" dt="2026-04-09T00:58:23.643" v="1445" actId="14100"/>
          <ac:spMkLst>
            <pc:docMk/>
            <pc:sldMk cId="3366545927" sldId="269"/>
            <ac:spMk id="2" creationId="{C6E84EF3-D782-4F05-0133-67F7803F03EB}"/>
          </ac:spMkLst>
        </pc:spChg>
        <pc:spChg chg="del">
          <ac:chgData name="Diana Carolina Callejas Moncaleano" userId="76830a9e-2e28-4957-8293-09136a558c71" providerId="ADAL" clId="{2A6084EA-278B-4BE3-B4E5-B7B61CAD5F90}" dt="2026-04-09T00:57:48.463" v="1435" actId="478"/>
          <ac:spMkLst>
            <pc:docMk/>
            <pc:sldMk cId="3366545927" sldId="269"/>
            <ac:spMk id="3" creationId="{DEA10661-C10B-280F-C96A-49934F08AAF5}"/>
          </ac:spMkLst>
        </pc:spChg>
      </pc:sldChg>
      <pc:sldChg chg="addSp delSp modSp add mod">
        <pc:chgData name="Diana Carolina Callejas Moncaleano" userId="76830a9e-2e28-4957-8293-09136a558c71" providerId="ADAL" clId="{2A6084EA-278B-4BE3-B4E5-B7B61CAD5F90}" dt="2026-04-09T01:38:43.167" v="4444" actId="20577"/>
        <pc:sldMkLst>
          <pc:docMk/>
          <pc:sldMk cId="2758285058" sldId="270"/>
        </pc:sldMkLst>
        <pc:spChg chg="mod">
          <ac:chgData name="Diana Carolina Callejas Moncaleano" userId="76830a9e-2e28-4957-8293-09136a558c71" providerId="ADAL" clId="{2A6084EA-278B-4BE3-B4E5-B7B61CAD5F90}" dt="2026-04-09T01:21:53.683" v="3393" actId="6549"/>
          <ac:spMkLst>
            <pc:docMk/>
            <pc:sldMk cId="2758285058" sldId="270"/>
            <ac:spMk id="2" creationId="{574A7EA2-B709-108A-7732-9B631622A32C}"/>
          </ac:spMkLst>
        </pc:spChg>
        <pc:spChg chg="mod">
          <ac:chgData name="Diana Carolina Callejas Moncaleano" userId="76830a9e-2e28-4957-8293-09136a558c71" providerId="ADAL" clId="{2A6084EA-278B-4BE3-B4E5-B7B61CAD5F90}" dt="2026-04-09T01:38:43.167" v="4444" actId="20577"/>
          <ac:spMkLst>
            <pc:docMk/>
            <pc:sldMk cId="2758285058" sldId="270"/>
            <ac:spMk id="4" creationId="{A677FEEF-4CFF-3F9B-9BF7-4C99DE1CC72E}"/>
          </ac:spMkLst>
        </pc:spChg>
        <pc:spChg chg="add del mod">
          <ac:chgData name="Diana Carolina Callejas Moncaleano" userId="76830a9e-2e28-4957-8293-09136a558c71" providerId="ADAL" clId="{2A6084EA-278B-4BE3-B4E5-B7B61CAD5F90}" dt="2026-04-09T01:22:06.208" v="3398" actId="478"/>
          <ac:spMkLst>
            <pc:docMk/>
            <pc:sldMk cId="2758285058" sldId="270"/>
            <ac:spMk id="5" creationId="{B955B150-DE2E-A73E-DC34-BA618C2F9CF7}"/>
          </ac:spMkLst>
        </pc:spChg>
        <pc:spChg chg="add del mod">
          <ac:chgData name="Diana Carolina Callejas Moncaleano" userId="76830a9e-2e28-4957-8293-09136a558c71" providerId="ADAL" clId="{2A6084EA-278B-4BE3-B4E5-B7B61CAD5F90}" dt="2026-04-09T01:21:58.146" v="3395" actId="478"/>
          <ac:spMkLst>
            <pc:docMk/>
            <pc:sldMk cId="2758285058" sldId="270"/>
            <ac:spMk id="6" creationId="{6CFFFF25-8088-AF26-FB30-F1010B0FC114}"/>
          </ac:spMkLst>
        </pc:spChg>
        <pc:spChg chg="add del mod">
          <ac:chgData name="Diana Carolina Callejas Moncaleano" userId="76830a9e-2e28-4957-8293-09136a558c71" providerId="ADAL" clId="{2A6084EA-278B-4BE3-B4E5-B7B61CAD5F90}" dt="2026-04-09T01:22:07.414" v="3399" actId="478"/>
          <ac:spMkLst>
            <pc:docMk/>
            <pc:sldMk cId="2758285058" sldId="270"/>
            <ac:spMk id="7" creationId="{0706D5F7-9C45-0121-7BCD-EFC7BFBB42F9}"/>
          </ac:spMkLst>
        </pc:spChg>
        <pc:spChg chg="add del mod">
          <ac:chgData name="Diana Carolina Callejas Moncaleano" userId="76830a9e-2e28-4957-8293-09136a558c71" providerId="ADAL" clId="{2A6084EA-278B-4BE3-B4E5-B7B61CAD5F90}" dt="2026-04-09T01:22:09.153" v="3400" actId="478"/>
          <ac:spMkLst>
            <pc:docMk/>
            <pc:sldMk cId="2758285058" sldId="270"/>
            <ac:spMk id="8" creationId="{B79879E3-830F-739C-CE35-7C1555FFE6EA}"/>
          </ac:spMkLst>
        </pc:spChg>
        <pc:graphicFrameChg chg="add del mod modGraphic">
          <ac:chgData name="Diana Carolina Callejas Moncaleano" userId="76830a9e-2e28-4957-8293-09136a558c71" providerId="ADAL" clId="{2A6084EA-278B-4BE3-B4E5-B7B61CAD5F90}" dt="2026-04-09T01:19:49.909" v="3195" actId="478"/>
          <ac:graphicFrameMkLst>
            <pc:docMk/>
            <pc:sldMk cId="2758285058" sldId="270"/>
            <ac:graphicFrameMk id="9" creationId="{BE149706-11A1-58E3-D96B-D1868C46BCEA}"/>
          </ac:graphicFrameMkLst>
        </pc:graphicFrameChg>
        <pc:graphicFrameChg chg="add del mod modGraphic">
          <ac:chgData name="Diana Carolina Callejas Moncaleano" userId="76830a9e-2e28-4957-8293-09136a558c71" providerId="ADAL" clId="{2A6084EA-278B-4BE3-B4E5-B7B61CAD5F90}" dt="2026-04-09T01:21:56.049" v="3394" actId="478"/>
          <ac:graphicFrameMkLst>
            <pc:docMk/>
            <pc:sldMk cId="2758285058" sldId="270"/>
            <ac:graphicFrameMk id="10" creationId="{6AD4663F-656E-6BDB-27E9-A7DA3A60A68E}"/>
          </ac:graphicFrameMkLst>
        </pc:graphicFrameChg>
      </pc:sldChg>
      <pc:sldChg chg="addSp delSp modSp add mod">
        <pc:chgData name="Diana Carolina Callejas Moncaleano" userId="76830a9e-2e28-4957-8293-09136a558c71" providerId="ADAL" clId="{2A6084EA-278B-4BE3-B4E5-B7B61CAD5F90}" dt="2026-04-09T01:37:32.472" v="4213" actId="113"/>
        <pc:sldMkLst>
          <pc:docMk/>
          <pc:sldMk cId="2010713751" sldId="271"/>
        </pc:sldMkLst>
        <pc:spChg chg="del">
          <ac:chgData name="Diana Carolina Callejas Moncaleano" userId="76830a9e-2e28-4957-8293-09136a558c71" providerId="ADAL" clId="{2A6084EA-278B-4BE3-B4E5-B7B61CAD5F90}" dt="2026-04-09T01:22:14.438" v="3401" actId="478"/>
          <ac:spMkLst>
            <pc:docMk/>
            <pc:sldMk cId="2010713751" sldId="271"/>
            <ac:spMk id="2" creationId="{4A8C7D30-1937-618C-46FE-719621BBE59F}"/>
          </ac:spMkLst>
        </pc:spChg>
        <pc:spChg chg="del">
          <ac:chgData name="Diana Carolina Callejas Moncaleano" userId="76830a9e-2e28-4957-8293-09136a558c71" providerId="ADAL" clId="{2A6084EA-278B-4BE3-B4E5-B7B61CAD5F90}" dt="2026-04-09T01:22:15.793" v="3402" actId="478"/>
          <ac:spMkLst>
            <pc:docMk/>
            <pc:sldMk cId="2010713751" sldId="271"/>
            <ac:spMk id="4" creationId="{7C62859A-E562-DF0A-427E-EA3F1791F0A6}"/>
          </ac:spMkLst>
        </pc:spChg>
        <pc:spChg chg="mod">
          <ac:chgData name="Diana Carolina Callejas Moncaleano" userId="76830a9e-2e28-4957-8293-09136a558c71" providerId="ADAL" clId="{2A6084EA-278B-4BE3-B4E5-B7B61CAD5F90}" dt="2026-04-09T01:34:42.379" v="3914" actId="20577"/>
          <ac:spMkLst>
            <pc:docMk/>
            <pc:sldMk cId="2010713751" sldId="271"/>
            <ac:spMk id="5" creationId="{429F5EC2-F9DB-FB67-FD60-FB331CA6E74B}"/>
          </ac:spMkLst>
        </pc:spChg>
        <pc:spChg chg="mod">
          <ac:chgData name="Diana Carolina Callejas Moncaleano" userId="76830a9e-2e28-4957-8293-09136a558c71" providerId="ADAL" clId="{2A6084EA-278B-4BE3-B4E5-B7B61CAD5F90}" dt="2026-04-09T01:37:32.472" v="4213" actId="113"/>
          <ac:spMkLst>
            <pc:docMk/>
            <pc:sldMk cId="2010713751" sldId="271"/>
            <ac:spMk id="6" creationId="{C0CA9F4A-3A3F-964D-943A-2C68E851BC4E}"/>
          </ac:spMkLst>
        </pc:spChg>
        <pc:spChg chg="mod">
          <ac:chgData name="Diana Carolina Callejas Moncaleano" userId="76830a9e-2e28-4957-8293-09136a558c71" providerId="ADAL" clId="{2A6084EA-278B-4BE3-B4E5-B7B61CAD5F90}" dt="2026-04-09T01:36:52.357" v="4203" actId="1076"/>
          <ac:spMkLst>
            <pc:docMk/>
            <pc:sldMk cId="2010713751" sldId="271"/>
            <ac:spMk id="7" creationId="{DDB2419A-F26C-F06D-8CCD-4E4BCD0517ED}"/>
          </ac:spMkLst>
        </pc:spChg>
        <pc:spChg chg="del mod">
          <ac:chgData name="Diana Carolina Callejas Moncaleano" userId="76830a9e-2e28-4957-8293-09136a558c71" providerId="ADAL" clId="{2A6084EA-278B-4BE3-B4E5-B7B61CAD5F90}" dt="2026-04-09T01:22:25.828" v="3406" actId="478"/>
          <ac:spMkLst>
            <pc:docMk/>
            <pc:sldMk cId="2010713751" sldId="271"/>
            <ac:spMk id="8" creationId="{16BA026E-5BE6-9B30-F29D-7D69A6E4E99A}"/>
          </ac:spMkLst>
        </pc:spChg>
        <pc:spChg chg="add mod">
          <ac:chgData name="Diana Carolina Callejas Moncaleano" userId="76830a9e-2e28-4957-8293-09136a558c71" providerId="ADAL" clId="{2A6084EA-278B-4BE3-B4E5-B7B61CAD5F90}" dt="2026-04-09T01:36:52.357" v="4203" actId="1076"/>
          <ac:spMkLst>
            <pc:docMk/>
            <pc:sldMk cId="2010713751" sldId="271"/>
            <ac:spMk id="9" creationId="{0EEE4E61-4557-A86B-7150-72CE573A975F}"/>
          </ac:spMkLst>
        </pc:spChg>
        <pc:spChg chg="add mod">
          <ac:chgData name="Diana Carolina Callejas Moncaleano" userId="76830a9e-2e28-4957-8293-09136a558c71" providerId="ADAL" clId="{2A6084EA-278B-4BE3-B4E5-B7B61CAD5F90}" dt="2026-04-09T01:36:52.357" v="4203" actId="1076"/>
          <ac:spMkLst>
            <pc:docMk/>
            <pc:sldMk cId="2010713751" sldId="271"/>
            <ac:spMk id="11" creationId="{D6A8981D-F68D-6DCE-2C38-9A17DE36FFD3}"/>
          </ac:spMkLst>
        </pc:spChg>
        <pc:spChg chg="add del mod">
          <ac:chgData name="Diana Carolina Callejas Moncaleano" userId="76830a9e-2e28-4957-8293-09136a558c71" providerId="ADAL" clId="{2A6084EA-278B-4BE3-B4E5-B7B61CAD5F90}" dt="2026-04-09T01:31:57.932" v="3846" actId="478"/>
          <ac:spMkLst>
            <pc:docMk/>
            <pc:sldMk cId="2010713751" sldId="271"/>
            <ac:spMk id="12" creationId="{297B6B67-1F62-A0DA-0924-23DE185C6890}"/>
          </ac:spMkLst>
        </pc:spChg>
        <pc:spChg chg="add del mod">
          <ac:chgData name="Diana Carolina Callejas Moncaleano" userId="76830a9e-2e28-4957-8293-09136a558c71" providerId="ADAL" clId="{2A6084EA-278B-4BE3-B4E5-B7B61CAD5F90}" dt="2026-04-09T01:32:00.139" v="3848" actId="478"/>
          <ac:spMkLst>
            <pc:docMk/>
            <pc:sldMk cId="2010713751" sldId="271"/>
            <ac:spMk id="13" creationId="{98962C4F-44BC-C839-D37A-59DEABAF80C8}"/>
          </ac:spMkLst>
        </pc:spChg>
        <pc:spChg chg="add del mod">
          <ac:chgData name="Diana Carolina Callejas Moncaleano" userId="76830a9e-2e28-4957-8293-09136a558c71" providerId="ADAL" clId="{2A6084EA-278B-4BE3-B4E5-B7B61CAD5F90}" dt="2026-04-09T01:31:58.618" v="3847" actId="478"/>
          <ac:spMkLst>
            <pc:docMk/>
            <pc:sldMk cId="2010713751" sldId="271"/>
            <ac:spMk id="14" creationId="{15154A21-3695-7F04-8AD1-636B608A7A59}"/>
          </ac:spMkLst>
        </pc:spChg>
        <pc:spChg chg="add del mod">
          <ac:chgData name="Diana Carolina Callejas Moncaleano" userId="76830a9e-2e28-4957-8293-09136a558c71" providerId="ADAL" clId="{2A6084EA-278B-4BE3-B4E5-B7B61CAD5F90}" dt="2026-04-09T01:36:29.684" v="4199" actId="478"/>
          <ac:spMkLst>
            <pc:docMk/>
            <pc:sldMk cId="2010713751" sldId="271"/>
            <ac:spMk id="15" creationId="{45CC6661-ABD6-D700-EBD8-1F0E316EBB84}"/>
          </ac:spMkLst>
        </pc:spChg>
        <pc:spChg chg="add mod">
          <ac:chgData name="Diana Carolina Callejas Moncaleano" userId="76830a9e-2e28-4957-8293-09136a558c71" providerId="ADAL" clId="{2A6084EA-278B-4BE3-B4E5-B7B61CAD5F90}" dt="2026-04-09T01:37:08.433" v="4210" actId="13822"/>
          <ac:spMkLst>
            <pc:docMk/>
            <pc:sldMk cId="2010713751" sldId="271"/>
            <ac:spMk id="16" creationId="{EDA3A0E4-348E-9049-25A2-A3C6B8CAB219}"/>
          </ac:spMkLst>
        </pc:spChg>
        <pc:graphicFrameChg chg="mod modGraphic">
          <ac:chgData name="Diana Carolina Callejas Moncaleano" userId="76830a9e-2e28-4957-8293-09136a558c71" providerId="ADAL" clId="{2A6084EA-278B-4BE3-B4E5-B7B61CAD5F90}" dt="2026-04-09T01:32:47.379" v="3854" actId="255"/>
          <ac:graphicFrameMkLst>
            <pc:docMk/>
            <pc:sldMk cId="2010713751" sldId="271"/>
            <ac:graphicFrameMk id="10" creationId="{7D564E75-FAA1-448D-328C-97A8C5928434}"/>
          </ac:graphicFrameMkLst>
        </pc:graphicFrameChg>
      </pc:sldChg>
      <pc:sldChg chg="add del">
        <pc:chgData name="Diana Carolina Callejas Moncaleano" userId="76830a9e-2e28-4957-8293-09136a558c71" providerId="ADAL" clId="{2A6084EA-278B-4BE3-B4E5-B7B61CAD5F90}" dt="2026-04-09T01:21:45.688" v="3390" actId="47"/>
        <pc:sldMkLst>
          <pc:docMk/>
          <pc:sldMk cId="4021835901" sldId="271"/>
        </pc:sldMkLst>
      </pc:sldChg>
      <pc:sldChg chg="delSp modSp add mod ord">
        <pc:chgData name="Diana Carolina Callejas Moncaleano" userId="76830a9e-2e28-4957-8293-09136a558c71" providerId="ADAL" clId="{2A6084EA-278B-4BE3-B4E5-B7B61CAD5F90}" dt="2026-04-09T01:41:18.724" v="4774" actId="1076"/>
        <pc:sldMkLst>
          <pc:docMk/>
          <pc:sldMk cId="955104281" sldId="272"/>
        </pc:sldMkLst>
        <pc:spChg chg="mod">
          <ac:chgData name="Diana Carolina Callejas Moncaleano" userId="76830a9e-2e28-4957-8293-09136a558c71" providerId="ADAL" clId="{2A6084EA-278B-4BE3-B4E5-B7B61CAD5F90}" dt="2026-04-09T01:41:18.724" v="4774" actId="1076"/>
          <ac:spMkLst>
            <pc:docMk/>
            <pc:sldMk cId="955104281" sldId="272"/>
            <ac:spMk id="5" creationId="{FD0DA162-292F-5E7B-519C-EA27B3847CE5}"/>
          </ac:spMkLst>
        </pc:spChg>
        <pc:spChg chg="mod">
          <ac:chgData name="Diana Carolina Callejas Moncaleano" userId="76830a9e-2e28-4957-8293-09136a558c71" providerId="ADAL" clId="{2A6084EA-278B-4BE3-B4E5-B7B61CAD5F90}" dt="2026-04-09T01:41:16.317" v="4773" actId="1076"/>
          <ac:spMkLst>
            <pc:docMk/>
            <pc:sldMk cId="955104281" sldId="272"/>
            <ac:spMk id="6" creationId="{F5CD375C-D740-3F53-D816-03F6A1BDABEA}"/>
          </ac:spMkLst>
        </pc:spChg>
        <pc:spChg chg="del">
          <ac:chgData name="Diana Carolina Callejas Moncaleano" userId="76830a9e-2e28-4957-8293-09136a558c71" providerId="ADAL" clId="{2A6084EA-278B-4BE3-B4E5-B7B61CAD5F90}" dt="2026-04-09T01:36:12.669" v="4195" actId="478"/>
          <ac:spMkLst>
            <pc:docMk/>
            <pc:sldMk cId="955104281" sldId="272"/>
            <ac:spMk id="7" creationId="{84E402BA-4382-622D-27C1-603B1C40E5C7}"/>
          </ac:spMkLst>
        </pc:spChg>
        <pc:spChg chg="del">
          <ac:chgData name="Diana Carolina Callejas Moncaleano" userId="76830a9e-2e28-4957-8293-09136a558c71" providerId="ADAL" clId="{2A6084EA-278B-4BE3-B4E5-B7B61CAD5F90}" dt="2026-04-09T01:36:11.185" v="4193" actId="478"/>
          <ac:spMkLst>
            <pc:docMk/>
            <pc:sldMk cId="955104281" sldId="272"/>
            <ac:spMk id="9" creationId="{9EF75EAA-CFE1-05BB-C9DC-7FCB6F268174}"/>
          </ac:spMkLst>
        </pc:spChg>
        <pc:spChg chg="del">
          <ac:chgData name="Diana Carolina Callejas Moncaleano" userId="76830a9e-2e28-4957-8293-09136a558c71" providerId="ADAL" clId="{2A6084EA-278B-4BE3-B4E5-B7B61CAD5F90}" dt="2026-04-09T01:36:11.653" v="4194" actId="478"/>
          <ac:spMkLst>
            <pc:docMk/>
            <pc:sldMk cId="955104281" sldId="272"/>
            <ac:spMk id="11" creationId="{6C308255-B789-D1A2-5A86-4A440D2C7704}"/>
          </ac:spMkLst>
        </pc:spChg>
        <pc:spChg chg="del">
          <ac:chgData name="Diana Carolina Callejas Moncaleano" userId="76830a9e-2e28-4957-8293-09136a558c71" providerId="ADAL" clId="{2A6084EA-278B-4BE3-B4E5-B7B61CAD5F90}" dt="2026-04-09T01:36:15.797" v="4196" actId="478"/>
          <ac:spMkLst>
            <pc:docMk/>
            <pc:sldMk cId="955104281" sldId="272"/>
            <ac:spMk id="15" creationId="{DD7925D1-CCCD-ECC1-E6DB-08A25674D225}"/>
          </ac:spMkLst>
        </pc:spChg>
        <pc:graphicFrameChg chg="del mod">
          <ac:chgData name="Diana Carolina Callejas Moncaleano" userId="76830a9e-2e28-4957-8293-09136a558c71" providerId="ADAL" clId="{2A6084EA-278B-4BE3-B4E5-B7B61CAD5F90}" dt="2026-04-09T01:36:18.014" v="4198" actId="478"/>
          <ac:graphicFrameMkLst>
            <pc:docMk/>
            <pc:sldMk cId="955104281" sldId="272"/>
            <ac:graphicFrameMk id="10" creationId="{320AD98F-6E7F-8B79-A97D-D391464D129A}"/>
          </ac:graphicFrameMkLst>
        </pc:graphicFrameChg>
      </pc:sldChg>
      <pc:sldChg chg="modSp mod">
        <pc:chgData name="Diana Carolina Callejas Moncaleano" userId="76830a9e-2e28-4957-8293-09136a558c71" providerId="ADAL" clId="{2A6084EA-278B-4BE3-B4E5-B7B61CAD5F90}" dt="2026-04-10T15:09:58.267" v="4805" actId="14100"/>
        <pc:sldMkLst>
          <pc:docMk/>
          <pc:sldMk cId="403521994" sldId="276"/>
        </pc:sldMkLst>
        <pc:spChg chg="mod">
          <ac:chgData name="Diana Carolina Callejas Moncaleano" userId="76830a9e-2e28-4957-8293-09136a558c71" providerId="ADAL" clId="{2A6084EA-278B-4BE3-B4E5-B7B61CAD5F90}" dt="2026-04-10T15:09:58.267" v="4805" actId="14100"/>
          <ac:spMkLst>
            <pc:docMk/>
            <pc:sldMk cId="403521994" sldId="276"/>
            <ac:spMk id="4" creationId="{49E176FD-8483-9E89-F000-8360F6BF0169}"/>
          </ac:spMkLst>
        </pc:spChg>
      </pc:sldChg>
      <pc:sldChg chg="addSp delSp modSp new mod">
        <pc:chgData name="Diana Carolina Callejas Moncaleano" userId="76830a9e-2e28-4957-8293-09136a558c71" providerId="ADAL" clId="{2A6084EA-278B-4BE3-B4E5-B7B61CAD5F90}" dt="2026-04-10T16:24:52.917" v="5920" actId="207"/>
        <pc:sldMkLst>
          <pc:docMk/>
          <pc:sldMk cId="1102187337" sldId="278"/>
        </pc:sldMkLst>
        <pc:spChg chg="mod">
          <ac:chgData name="Diana Carolina Callejas Moncaleano" userId="76830a9e-2e28-4957-8293-09136a558c71" providerId="ADAL" clId="{2A6084EA-278B-4BE3-B4E5-B7B61CAD5F90}" dt="2026-04-10T15:24:30.728" v="5489" actId="14100"/>
          <ac:spMkLst>
            <pc:docMk/>
            <pc:sldMk cId="1102187337" sldId="278"/>
            <ac:spMk id="2" creationId="{6B3E50CD-DEDC-0623-F9B8-281503051E10}"/>
          </ac:spMkLst>
        </pc:spChg>
        <pc:spChg chg="del">
          <ac:chgData name="Diana Carolina Callejas Moncaleano" userId="76830a9e-2e28-4957-8293-09136a558c71" providerId="ADAL" clId="{2A6084EA-278B-4BE3-B4E5-B7B61CAD5F90}" dt="2026-04-10T15:14:40.501" v="4869" actId="478"/>
          <ac:spMkLst>
            <pc:docMk/>
            <pc:sldMk cId="1102187337" sldId="278"/>
            <ac:spMk id="3" creationId="{5A026DA7-759E-D7DD-AE87-FEE001D20137}"/>
          </ac:spMkLst>
        </pc:spChg>
        <pc:spChg chg="add mod">
          <ac:chgData name="Diana Carolina Callejas Moncaleano" userId="76830a9e-2e28-4957-8293-09136a558c71" providerId="ADAL" clId="{2A6084EA-278B-4BE3-B4E5-B7B61CAD5F90}" dt="2026-04-10T16:24:39.786" v="5917" actId="207"/>
          <ac:spMkLst>
            <pc:docMk/>
            <pc:sldMk cId="1102187337" sldId="278"/>
            <ac:spMk id="5" creationId="{8163A16C-C91D-8104-3B1B-4B41A050F1D2}"/>
          </ac:spMkLst>
        </pc:spChg>
        <pc:spChg chg="add mod">
          <ac:chgData name="Diana Carolina Callejas Moncaleano" userId="76830a9e-2e28-4957-8293-09136a558c71" providerId="ADAL" clId="{2A6084EA-278B-4BE3-B4E5-B7B61CAD5F90}" dt="2026-04-10T16:24:52.917" v="5920" actId="207"/>
          <ac:spMkLst>
            <pc:docMk/>
            <pc:sldMk cId="1102187337" sldId="278"/>
            <ac:spMk id="6" creationId="{F0036B01-A7B4-BF5D-CCBE-A64A40957ECE}"/>
          </ac:spMkLst>
        </pc:spChg>
        <pc:graphicFrameChg chg="add mod modGraphic">
          <ac:chgData name="Diana Carolina Callejas Moncaleano" userId="76830a9e-2e28-4957-8293-09136a558c71" providerId="ADAL" clId="{2A6084EA-278B-4BE3-B4E5-B7B61CAD5F90}" dt="2026-04-10T16:23:57.801" v="5909" actId="208"/>
          <ac:graphicFrameMkLst>
            <pc:docMk/>
            <pc:sldMk cId="1102187337" sldId="278"/>
            <ac:graphicFrameMk id="4" creationId="{B98A7A7A-BDF9-8FFF-53A0-4698309E3040}"/>
          </ac:graphicFrameMkLst>
        </pc:graphicFrameChg>
      </pc:sldChg>
      <pc:sldChg chg="new del">
        <pc:chgData name="Diana Carolina Callejas Moncaleano" userId="76830a9e-2e28-4957-8293-09136a558c71" providerId="ADAL" clId="{2A6084EA-278B-4BE3-B4E5-B7B61CAD5F90}" dt="2026-04-10T15:14:44.675" v="4871" actId="47"/>
        <pc:sldMkLst>
          <pc:docMk/>
          <pc:sldMk cId="4176532533" sldId="279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6EA926-8AF7-433D-9946-E894C721E2FB}" type="doc">
      <dgm:prSet loTypeId="urn:microsoft.com/office/officeart/2005/8/layout/process4" loCatId="process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s-CO"/>
        </a:p>
      </dgm:t>
    </dgm:pt>
    <dgm:pt modelId="{E1E17803-B0E6-42F5-B84E-630B0E3E2CB8}">
      <dgm:prSet phldrT="[Texto]" phldr="0" custT="1"/>
      <dgm:spPr/>
      <dgm:t>
        <a:bodyPr/>
        <a:lstStyle/>
        <a:p>
          <a:r>
            <a:rPr lang="es-ES" sz="2000" b="1" dirty="0"/>
            <a:t>MEDICIÓN (monitoreo)</a:t>
          </a:r>
          <a:endParaRPr lang="es-CO" sz="2000" b="1" dirty="0"/>
        </a:p>
      </dgm:t>
    </dgm:pt>
    <dgm:pt modelId="{11F2C1FC-E1EE-4E55-8549-1163EBB28B8E}" type="parTrans" cxnId="{7B03CCA8-167E-4D6B-AE94-14424B734910}">
      <dgm:prSet/>
      <dgm:spPr/>
      <dgm:t>
        <a:bodyPr/>
        <a:lstStyle/>
        <a:p>
          <a:endParaRPr lang="es-CO"/>
        </a:p>
      </dgm:t>
    </dgm:pt>
    <dgm:pt modelId="{69AB9781-53B9-49C6-B005-EA6F695A55D6}" type="sibTrans" cxnId="{7B03CCA8-167E-4D6B-AE94-14424B734910}">
      <dgm:prSet/>
      <dgm:spPr/>
      <dgm:t>
        <a:bodyPr/>
        <a:lstStyle/>
        <a:p>
          <a:endParaRPr lang="es-CO"/>
        </a:p>
      </dgm:t>
    </dgm:pt>
    <dgm:pt modelId="{5AA3F8B3-394F-4A33-8B10-34FFEE3D5F80}">
      <dgm:prSet phldrT="[Texto]" phldr="0" custT="1"/>
      <dgm:spPr/>
      <dgm:t>
        <a:bodyPr/>
        <a:lstStyle/>
        <a:p>
          <a:r>
            <a:rPr lang="es-ES" sz="1500" dirty="0"/>
            <a:t>Autoridad Ambiental</a:t>
          </a:r>
          <a:endParaRPr lang="es-CO" sz="1500" dirty="0"/>
        </a:p>
      </dgm:t>
    </dgm:pt>
    <dgm:pt modelId="{893FDA64-2F31-4E1A-BAA9-B23EF66112E3}" type="parTrans" cxnId="{ADCE1B6F-625E-4E87-9B1C-C010026EAA4F}">
      <dgm:prSet/>
      <dgm:spPr/>
      <dgm:t>
        <a:bodyPr/>
        <a:lstStyle/>
        <a:p>
          <a:endParaRPr lang="es-CO"/>
        </a:p>
      </dgm:t>
    </dgm:pt>
    <dgm:pt modelId="{6E00C183-B303-4DC4-BE66-0AC0A81B6C33}" type="sibTrans" cxnId="{ADCE1B6F-625E-4E87-9B1C-C010026EAA4F}">
      <dgm:prSet/>
      <dgm:spPr/>
      <dgm:t>
        <a:bodyPr/>
        <a:lstStyle/>
        <a:p>
          <a:endParaRPr lang="es-CO"/>
        </a:p>
      </dgm:t>
    </dgm:pt>
    <dgm:pt modelId="{D005FBF1-60D7-4C2F-8A31-0CEF6DE65A40}">
      <dgm:prSet phldrT="[Texto]" phldr="0" custT="1"/>
      <dgm:spPr/>
      <dgm:t>
        <a:bodyPr/>
        <a:lstStyle/>
        <a:p>
          <a:r>
            <a:rPr lang="es-ES" sz="1500" dirty="0" err="1"/>
            <a:t>Ideam</a:t>
          </a:r>
          <a:endParaRPr lang="es-CO" sz="1500" dirty="0"/>
        </a:p>
      </dgm:t>
    </dgm:pt>
    <dgm:pt modelId="{122450B7-6025-4261-B0D5-4701994CDFA2}" type="parTrans" cxnId="{7D280645-2D08-4E00-B470-CC45090C8FA5}">
      <dgm:prSet/>
      <dgm:spPr/>
      <dgm:t>
        <a:bodyPr/>
        <a:lstStyle/>
        <a:p>
          <a:endParaRPr lang="es-CO"/>
        </a:p>
      </dgm:t>
    </dgm:pt>
    <dgm:pt modelId="{FFCBF30C-2154-43C5-8678-01F3CDAC7460}" type="sibTrans" cxnId="{7D280645-2D08-4E00-B470-CC45090C8FA5}">
      <dgm:prSet/>
      <dgm:spPr/>
      <dgm:t>
        <a:bodyPr/>
        <a:lstStyle/>
        <a:p>
          <a:endParaRPr lang="es-CO"/>
        </a:p>
      </dgm:t>
    </dgm:pt>
    <dgm:pt modelId="{C8FE0F59-9095-4AFB-8965-F461B4B6A121}">
      <dgm:prSet phldrT="[Texto]" phldr="0" custT="1"/>
      <dgm:spPr/>
      <dgm:t>
        <a:bodyPr/>
        <a:lstStyle/>
        <a:p>
          <a:r>
            <a:rPr lang="es-ES" sz="2000" b="1" dirty="0"/>
            <a:t>CONOCIMIENTO - SEGUIMIENTO</a:t>
          </a:r>
          <a:endParaRPr lang="es-CO" sz="2000" b="1" dirty="0"/>
        </a:p>
      </dgm:t>
    </dgm:pt>
    <dgm:pt modelId="{8BBB82BB-B5BD-472B-ABB8-E7CEC7DDDB47}" type="parTrans" cxnId="{308E8D7B-C4CF-4411-8795-5D1E3F188ED2}">
      <dgm:prSet/>
      <dgm:spPr/>
      <dgm:t>
        <a:bodyPr/>
        <a:lstStyle/>
        <a:p>
          <a:endParaRPr lang="es-CO"/>
        </a:p>
      </dgm:t>
    </dgm:pt>
    <dgm:pt modelId="{98BC6CD8-3848-447C-AE24-E50560F4D489}" type="sibTrans" cxnId="{308E8D7B-C4CF-4411-8795-5D1E3F188ED2}">
      <dgm:prSet/>
      <dgm:spPr/>
      <dgm:t>
        <a:bodyPr/>
        <a:lstStyle/>
        <a:p>
          <a:endParaRPr lang="es-CO"/>
        </a:p>
      </dgm:t>
    </dgm:pt>
    <dgm:pt modelId="{A106B00C-9269-4ED9-B3E7-0E597D2BC3F9}">
      <dgm:prSet phldrT="[Texto]" phldr="0" custT="1"/>
      <dgm:spPr/>
      <dgm:t>
        <a:bodyPr/>
        <a:lstStyle/>
        <a:p>
          <a:r>
            <a:rPr lang="es-ES" sz="1500" dirty="0"/>
            <a:t>Autoridad Ambiental</a:t>
          </a:r>
          <a:endParaRPr lang="es-CO" sz="1500" dirty="0"/>
        </a:p>
      </dgm:t>
    </dgm:pt>
    <dgm:pt modelId="{A9A598EC-FDEB-4AEE-84A9-27EE96B1668D}" type="parTrans" cxnId="{398EA066-0D06-4086-B9BB-C207E9BDCC9F}">
      <dgm:prSet/>
      <dgm:spPr/>
      <dgm:t>
        <a:bodyPr/>
        <a:lstStyle/>
        <a:p>
          <a:endParaRPr lang="es-CO"/>
        </a:p>
      </dgm:t>
    </dgm:pt>
    <dgm:pt modelId="{7D122BE8-849A-4622-B78F-3702445FF783}" type="sibTrans" cxnId="{398EA066-0D06-4086-B9BB-C207E9BDCC9F}">
      <dgm:prSet/>
      <dgm:spPr/>
      <dgm:t>
        <a:bodyPr/>
        <a:lstStyle/>
        <a:p>
          <a:endParaRPr lang="es-CO"/>
        </a:p>
      </dgm:t>
    </dgm:pt>
    <dgm:pt modelId="{97D1FC20-87CB-4215-BF5C-9F02F714A590}">
      <dgm:prSet phldrT="[Texto]" phldr="0" custT="1"/>
      <dgm:spPr/>
      <dgm:t>
        <a:bodyPr/>
        <a:lstStyle/>
        <a:p>
          <a:r>
            <a:rPr lang="es-ES" sz="1500" dirty="0" err="1"/>
            <a:t>Minambiente</a:t>
          </a:r>
          <a:endParaRPr lang="es-CO" sz="1500" dirty="0"/>
        </a:p>
      </dgm:t>
    </dgm:pt>
    <dgm:pt modelId="{9C4B674D-E302-424C-A38F-C17020160771}" type="parTrans" cxnId="{FAE8C25A-4849-4275-888C-77F269DFF339}">
      <dgm:prSet/>
      <dgm:spPr/>
      <dgm:t>
        <a:bodyPr/>
        <a:lstStyle/>
        <a:p>
          <a:endParaRPr lang="es-CO"/>
        </a:p>
      </dgm:t>
    </dgm:pt>
    <dgm:pt modelId="{8F358085-1774-4635-9C68-9722DFC298C1}" type="sibTrans" cxnId="{FAE8C25A-4849-4275-888C-77F269DFF339}">
      <dgm:prSet/>
      <dgm:spPr/>
      <dgm:t>
        <a:bodyPr/>
        <a:lstStyle/>
        <a:p>
          <a:endParaRPr lang="es-CO"/>
        </a:p>
      </dgm:t>
    </dgm:pt>
    <dgm:pt modelId="{D6BD6925-ED83-4AC0-AF3B-4AEB549468E9}">
      <dgm:prSet phldrT="[Texto]" phldr="0" custT="1"/>
      <dgm:spPr/>
      <dgm:t>
        <a:bodyPr/>
        <a:lstStyle/>
        <a:p>
          <a:r>
            <a:rPr lang="es-ES" sz="2000" b="1" dirty="0"/>
            <a:t>GESTIÓN</a:t>
          </a:r>
          <a:endParaRPr lang="es-CO" sz="2000" b="1" dirty="0"/>
        </a:p>
      </dgm:t>
    </dgm:pt>
    <dgm:pt modelId="{DF8CD181-E61F-408A-BE3B-7A655B46C115}" type="parTrans" cxnId="{44403204-6C09-4C2E-AC1D-4DF74DF7DAC1}">
      <dgm:prSet/>
      <dgm:spPr/>
      <dgm:t>
        <a:bodyPr/>
        <a:lstStyle/>
        <a:p>
          <a:endParaRPr lang="es-CO"/>
        </a:p>
      </dgm:t>
    </dgm:pt>
    <dgm:pt modelId="{0460A42A-EF34-44F8-8FD6-8999F439D932}" type="sibTrans" cxnId="{44403204-6C09-4C2E-AC1D-4DF74DF7DAC1}">
      <dgm:prSet/>
      <dgm:spPr/>
      <dgm:t>
        <a:bodyPr/>
        <a:lstStyle/>
        <a:p>
          <a:endParaRPr lang="es-CO"/>
        </a:p>
      </dgm:t>
    </dgm:pt>
    <dgm:pt modelId="{84FA5FD4-F1E9-4CF9-88DF-97BDE619885F}">
      <dgm:prSet phldrT="[Texto]" phldr="0" custT="1"/>
      <dgm:spPr/>
      <dgm:t>
        <a:bodyPr/>
        <a:lstStyle/>
        <a:p>
          <a:r>
            <a:rPr lang="es-ES" sz="1500" dirty="0"/>
            <a:t>Autoridad Ambiental</a:t>
          </a:r>
          <a:endParaRPr lang="es-CO" sz="1500" dirty="0"/>
        </a:p>
      </dgm:t>
    </dgm:pt>
    <dgm:pt modelId="{4FDBD543-5254-4D95-A696-0B60931C364C}" type="parTrans" cxnId="{31BBE39A-7AF6-489B-A8F9-F3E77E68CC06}">
      <dgm:prSet/>
      <dgm:spPr/>
      <dgm:t>
        <a:bodyPr/>
        <a:lstStyle/>
        <a:p>
          <a:endParaRPr lang="es-CO"/>
        </a:p>
      </dgm:t>
    </dgm:pt>
    <dgm:pt modelId="{F14A5516-91AB-4297-B295-04E10A4C9F12}" type="sibTrans" cxnId="{31BBE39A-7AF6-489B-A8F9-F3E77E68CC06}">
      <dgm:prSet/>
      <dgm:spPr/>
      <dgm:t>
        <a:bodyPr/>
        <a:lstStyle/>
        <a:p>
          <a:endParaRPr lang="es-CO"/>
        </a:p>
      </dgm:t>
    </dgm:pt>
    <dgm:pt modelId="{BADD2342-2158-46EF-8A76-A35270F6BEBD}">
      <dgm:prSet phldrT="[Texto]" phldr="0" custT="1"/>
      <dgm:spPr/>
      <dgm:t>
        <a:bodyPr/>
        <a:lstStyle/>
        <a:p>
          <a:r>
            <a:rPr lang="es-ES" sz="1500" dirty="0" err="1"/>
            <a:t>Minambiente</a:t>
          </a:r>
          <a:endParaRPr lang="es-CO" sz="1500" dirty="0"/>
        </a:p>
      </dgm:t>
    </dgm:pt>
    <dgm:pt modelId="{2684F10F-1DC8-45AE-A5E1-45D8D48E7F86}" type="parTrans" cxnId="{29949948-E703-4CE4-B3DA-DE950266960B}">
      <dgm:prSet/>
      <dgm:spPr/>
      <dgm:t>
        <a:bodyPr/>
        <a:lstStyle/>
        <a:p>
          <a:endParaRPr lang="es-CO"/>
        </a:p>
      </dgm:t>
    </dgm:pt>
    <dgm:pt modelId="{79DFBB5C-78B6-4EC2-AC22-B768276290D7}" type="sibTrans" cxnId="{29949948-E703-4CE4-B3DA-DE950266960B}">
      <dgm:prSet/>
      <dgm:spPr/>
      <dgm:t>
        <a:bodyPr/>
        <a:lstStyle/>
        <a:p>
          <a:endParaRPr lang="es-CO"/>
        </a:p>
      </dgm:t>
    </dgm:pt>
    <dgm:pt modelId="{BAAF9C18-6800-444C-AC99-EA9FAB120788}">
      <dgm:prSet phldrT="[Texto]" phldr="0" custT="1"/>
      <dgm:spPr/>
      <dgm:t>
        <a:bodyPr/>
        <a:lstStyle/>
        <a:p>
          <a:r>
            <a:rPr lang="es-ES" sz="2000" b="1" dirty="0"/>
            <a:t>TOMAR DE DECISIONES </a:t>
          </a:r>
          <a:r>
            <a:rPr lang="es-ES" sz="2000" b="1" u="sng" dirty="0">
              <a:solidFill>
                <a:srgbClr val="FFFF00"/>
              </a:solidFill>
            </a:rPr>
            <a:t>(Política)</a:t>
          </a:r>
          <a:endParaRPr lang="es-CO" sz="2000" b="1" u="sng" dirty="0">
            <a:solidFill>
              <a:srgbClr val="FFFF00"/>
            </a:solidFill>
          </a:endParaRPr>
        </a:p>
      </dgm:t>
    </dgm:pt>
    <dgm:pt modelId="{CE1F1A7C-630E-438D-9B45-23A46D2C4653}" type="parTrans" cxnId="{96942639-F248-414F-AC71-CC1A32C9985C}">
      <dgm:prSet/>
      <dgm:spPr/>
      <dgm:t>
        <a:bodyPr/>
        <a:lstStyle/>
        <a:p>
          <a:endParaRPr lang="es-CO"/>
        </a:p>
      </dgm:t>
    </dgm:pt>
    <dgm:pt modelId="{E504F864-105C-419A-81C9-051C2E0C5878}" type="sibTrans" cxnId="{96942639-F248-414F-AC71-CC1A32C9985C}">
      <dgm:prSet/>
      <dgm:spPr/>
      <dgm:t>
        <a:bodyPr/>
        <a:lstStyle/>
        <a:p>
          <a:endParaRPr lang="es-CO"/>
        </a:p>
      </dgm:t>
    </dgm:pt>
    <dgm:pt modelId="{B590F72A-4F40-4305-BBD1-4E39EA799500}" type="pres">
      <dgm:prSet presAssocID="{B26EA926-8AF7-433D-9946-E894C721E2FB}" presName="Name0" presStyleCnt="0">
        <dgm:presLayoutVars>
          <dgm:dir/>
          <dgm:animLvl val="lvl"/>
          <dgm:resizeHandles val="exact"/>
        </dgm:presLayoutVars>
      </dgm:prSet>
      <dgm:spPr/>
    </dgm:pt>
    <dgm:pt modelId="{25659817-FBA4-4625-895E-206D8DEBF384}" type="pres">
      <dgm:prSet presAssocID="{BAAF9C18-6800-444C-AC99-EA9FAB120788}" presName="boxAndChildren" presStyleCnt="0"/>
      <dgm:spPr/>
    </dgm:pt>
    <dgm:pt modelId="{988AF1D2-AF63-4A7B-AF0F-F906BB8AD4BD}" type="pres">
      <dgm:prSet presAssocID="{BAAF9C18-6800-444C-AC99-EA9FAB120788}" presName="parentTextBox" presStyleLbl="node1" presStyleIdx="0" presStyleCnt="4"/>
      <dgm:spPr/>
    </dgm:pt>
    <dgm:pt modelId="{E6C5D2AA-29BC-421E-9569-36DA2D27BB7B}" type="pres">
      <dgm:prSet presAssocID="{0460A42A-EF34-44F8-8FD6-8999F439D932}" presName="sp" presStyleCnt="0"/>
      <dgm:spPr/>
    </dgm:pt>
    <dgm:pt modelId="{07B728B4-B421-45A1-AF8F-FFAB862DBD95}" type="pres">
      <dgm:prSet presAssocID="{D6BD6925-ED83-4AC0-AF3B-4AEB549468E9}" presName="arrowAndChildren" presStyleCnt="0"/>
      <dgm:spPr/>
    </dgm:pt>
    <dgm:pt modelId="{00C7CD83-1265-4C65-B116-CB5EF0FA7BE1}" type="pres">
      <dgm:prSet presAssocID="{D6BD6925-ED83-4AC0-AF3B-4AEB549468E9}" presName="parentTextArrow" presStyleLbl="node1" presStyleIdx="0" presStyleCnt="4"/>
      <dgm:spPr/>
    </dgm:pt>
    <dgm:pt modelId="{F161F1C7-0AF4-469A-AE4F-D6D75C1B59E4}" type="pres">
      <dgm:prSet presAssocID="{D6BD6925-ED83-4AC0-AF3B-4AEB549468E9}" presName="arrow" presStyleLbl="node1" presStyleIdx="1" presStyleCnt="4"/>
      <dgm:spPr/>
    </dgm:pt>
    <dgm:pt modelId="{E4658138-1C0D-46F4-A31B-BA0B736F7419}" type="pres">
      <dgm:prSet presAssocID="{D6BD6925-ED83-4AC0-AF3B-4AEB549468E9}" presName="descendantArrow" presStyleCnt="0"/>
      <dgm:spPr/>
    </dgm:pt>
    <dgm:pt modelId="{16A0826C-368A-4D4E-9F58-85E23D1C59A5}" type="pres">
      <dgm:prSet presAssocID="{84FA5FD4-F1E9-4CF9-88DF-97BDE619885F}" presName="childTextArrow" presStyleLbl="fgAccFollowNode1" presStyleIdx="0" presStyleCnt="6">
        <dgm:presLayoutVars>
          <dgm:bulletEnabled val="1"/>
        </dgm:presLayoutVars>
      </dgm:prSet>
      <dgm:spPr/>
    </dgm:pt>
    <dgm:pt modelId="{DC0E9DF1-DEF0-4197-A0D0-6C239969ED45}" type="pres">
      <dgm:prSet presAssocID="{BADD2342-2158-46EF-8A76-A35270F6BEBD}" presName="childTextArrow" presStyleLbl="fgAccFollowNode1" presStyleIdx="1" presStyleCnt="6">
        <dgm:presLayoutVars>
          <dgm:bulletEnabled val="1"/>
        </dgm:presLayoutVars>
      </dgm:prSet>
      <dgm:spPr/>
    </dgm:pt>
    <dgm:pt modelId="{B39F819C-61A8-4040-920E-E11227BDCD84}" type="pres">
      <dgm:prSet presAssocID="{98BC6CD8-3848-447C-AE24-E50560F4D489}" presName="sp" presStyleCnt="0"/>
      <dgm:spPr/>
    </dgm:pt>
    <dgm:pt modelId="{DBD86286-14E2-4F3B-8303-1F35007509E8}" type="pres">
      <dgm:prSet presAssocID="{C8FE0F59-9095-4AFB-8965-F461B4B6A121}" presName="arrowAndChildren" presStyleCnt="0"/>
      <dgm:spPr/>
    </dgm:pt>
    <dgm:pt modelId="{54802C8D-E1F4-49C8-83E1-EE2885A0B681}" type="pres">
      <dgm:prSet presAssocID="{C8FE0F59-9095-4AFB-8965-F461B4B6A121}" presName="parentTextArrow" presStyleLbl="node1" presStyleIdx="1" presStyleCnt="4"/>
      <dgm:spPr/>
    </dgm:pt>
    <dgm:pt modelId="{9515E25C-303B-4F19-B0E3-CF3B0AA5A187}" type="pres">
      <dgm:prSet presAssocID="{C8FE0F59-9095-4AFB-8965-F461B4B6A121}" presName="arrow" presStyleLbl="node1" presStyleIdx="2" presStyleCnt="4"/>
      <dgm:spPr/>
    </dgm:pt>
    <dgm:pt modelId="{E15AFB05-E5C9-428E-BC6C-49523EECE774}" type="pres">
      <dgm:prSet presAssocID="{C8FE0F59-9095-4AFB-8965-F461B4B6A121}" presName="descendantArrow" presStyleCnt="0"/>
      <dgm:spPr/>
    </dgm:pt>
    <dgm:pt modelId="{E388F1F5-37F5-40C9-B5C4-2B36E8B34221}" type="pres">
      <dgm:prSet presAssocID="{A106B00C-9269-4ED9-B3E7-0E597D2BC3F9}" presName="childTextArrow" presStyleLbl="fgAccFollowNode1" presStyleIdx="2" presStyleCnt="6">
        <dgm:presLayoutVars>
          <dgm:bulletEnabled val="1"/>
        </dgm:presLayoutVars>
      </dgm:prSet>
      <dgm:spPr/>
    </dgm:pt>
    <dgm:pt modelId="{49EC64B2-1906-4677-8C3A-388C138E3BE0}" type="pres">
      <dgm:prSet presAssocID="{97D1FC20-87CB-4215-BF5C-9F02F714A590}" presName="childTextArrow" presStyleLbl="fgAccFollowNode1" presStyleIdx="3" presStyleCnt="6">
        <dgm:presLayoutVars>
          <dgm:bulletEnabled val="1"/>
        </dgm:presLayoutVars>
      </dgm:prSet>
      <dgm:spPr/>
    </dgm:pt>
    <dgm:pt modelId="{BCA84A55-0B62-4C89-84B6-EEC95C9F6773}" type="pres">
      <dgm:prSet presAssocID="{69AB9781-53B9-49C6-B005-EA6F695A55D6}" presName="sp" presStyleCnt="0"/>
      <dgm:spPr/>
    </dgm:pt>
    <dgm:pt modelId="{46A7D11D-007C-4184-A83F-4CE63465AF66}" type="pres">
      <dgm:prSet presAssocID="{E1E17803-B0E6-42F5-B84E-630B0E3E2CB8}" presName="arrowAndChildren" presStyleCnt="0"/>
      <dgm:spPr/>
    </dgm:pt>
    <dgm:pt modelId="{861A5961-AB69-4E74-915A-3372E79CE395}" type="pres">
      <dgm:prSet presAssocID="{E1E17803-B0E6-42F5-B84E-630B0E3E2CB8}" presName="parentTextArrow" presStyleLbl="node1" presStyleIdx="2" presStyleCnt="4"/>
      <dgm:spPr/>
    </dgm:pt>
    <dgm:pt modelId="{EEF78DB2-44AD-45D4-B305-8112ED5BB549}" type="pres">
      <dgm:prSet presAssocID="{E1E17803-B0E6-42F5-B84E-630B0E3E2CB8}" presName="arrow" presStyleLbl="node1" presStyleIdx="3" presStyleCnt="4"/>
      <dgm:spPr/>
    </dgm:pt>
    <dgm:pt modelId="{9F5CF07D-6565-4F1D-9671-5C0755AA6F3E}" type="pres">
      <dgm:prSet presAssocID="{E1E17803-B0E6-42F5-B84E-630B0E3E2CB8}" presName="descendantArrow" presStyleCnt="0"/>
      <dgm:spPr/>
    </dgm:pt>
    <dgm:pt modelId="{C26C1267-625E-46DF-8A9F-70839010A660}" type="pres">
      <dgm:prSet presAssocID="{5AA3F8B3-394F-4A33-8B10-34FFEE3D5F80}" presName="childTextArrow" presStyleLbl="fgAccFollowNode1" presStyleIdx="4" presStyleCnt="6">
        <dgm:presLayoutVars>
          <dgm:bulletEnabled val="1"/>
        </dgm:presLayoutVars>
      </dgm:prSet>
      <dgm:spPr/>
    </dgm:pt>
    <dgm:pt modelId="{A1B137DB-07D3-4710-8B87-6C1208CE3C26}" type="pres">
      <dgm:prSet presAssocID="{D005FBF1-60D7-4C2F-8A31-0CEF6DE65A40}" presName="childTextArrow" presStyleLbl="fgAccFollowNode1" presStyleIdx="5" presStyleCnt="6" custLinFactNeighborX="41214" custLinFactNeighborY="-2169">
        <dgm:presLayoutVars>
          <dgm:bulletEnabled val="1"/>
        </dgm:presLayoutVars>
      </dgm:prSet>
      <dgm:spPr/>
    </dgm:pt>
  </dgm:ptLst>
  <dgm:cxnLst>
    <dgm:cxn modelId="{CB015503-3CD8-4BE1-91BC-317E8D2B681A}" type="presOf" srcId="{C8FE0F59-9095-4AFB-8965-F461B4B6A121}" destId="{9515E25C-303B-4F19-B0E3-CF3B0AA5A187}" srcOrd="1" destOrd="0" presId="urn:microsoft.com/office/officeart/2005/8/layout/process4"/>
    <dgm:cxn modelId="{44403204-6C09-4C2E-AC1D-4DF74DF7DAC1}" srcId="{B26EA926-8AF7-433D-9946-E894C721E2FB}" destId="{D6BD6925-ED83-4AC0-AF3B-4AEB549468E9}" srcOrd="2" destOrd="0" parTransId="{DF8CD181-E61F-408A-BE3B-7A655B46C115}" sibTransId="{0460A42A-EF34-44F8-8FD6-8999F439D932}"/>
    <dgm:cxn modelId="{60B3891B-27CB-4144-9C8E-FEB93EF73B54}" type="presOf" srcId="{A106B00C-9269-4ED9-B3E7-0E597D2BC3F9}" destId="{E388F1F5-37F5-40C9-B5C4-2B36E8B34221}" srcOrd="0" destOrd="0" presId="urn:microsoft.com/office/officeart/2005/8/layout/process4"/>
    <dgm:cxn modelId="{96942639-F248-414F-AC71-CC1A32C9985C}" srcId="{B26EA926-8AF7-433D-9946-E894C721E2FB}" destId="{BAAF9C18-6800-444C-AC99-EA9FAB120788}" srcOrd="3" destOrd="0" parTransId="{CE1F1A7C-630E-438D-9B45-23A46D2C4653}" sibTransId="{E504F864-105C-419A-81C9-051C2E0C5878}"/>
    <dgm:cxn modelId="{9E3C0B41-981B-4423-8423-7A40453089D1}" type="presOf" srcId="{97D1FC20-87CB-4215-BF5C-9F02F714A590}" destId="{49EC64B2-1906-4677-8C3A-388C138E3BE0}" srcOrd="0" destOrd="0" presId="urn:microsoft.com/office/officeart/2005/8/layout/process4"/>
    <dgm:cxn modelId="{FE895241-E3E8-4744-874A-F3F4FF08B13E}" type="presOf" srcId="{C8FE0F59-9095-4AFB-8965-F461B4B6A121}" destId="{54802C8D-E1F4-49C8-83E1-EE2885A0B681}" srcOrd="0" destOrd="0" presId="urn:microsoft.com/office/officeart/2005/8/layout/process4"/>
    <dgm:cxn modelId="{7D280645-2D08-4E00-B470-CC45090C8FA5}" srcId="{E1E17803-B0E6-42F5-B84E-630B0E3E2CB8}" destId="{D005FBF1-60D7-4C2F-8A31-0CEF6DE65A40}" srcOrd="1" destOrd="0" parTransId="{122450B7-6025-4261-B0D5-4701994CDFA2}" sibTransId="{FFCBF30C-2154-43C5-8678-01F3CDAC7460}"/>
    <dgm:cxn modelId="{398EA066-0D06-4086-B9BB-C207E9BDCC9F}" srcId="{C8FE0F59-9095-4AFB-8965-F461B4B6A121}" destId="{A106B00C-9269-4ED9-B3E7-0E597D2BC3F9}" srcOrd="0" destOrd="0" parTransId="{A9A598EC-FDEB-4AEE-84A9-27EE96B1668D}" sibTransId="{7D122BE8-849A-4622-B78F-3702445FF783}"/>
    <dgm:cxn modelId="{29949948-E703-4CE4-B3DA-DE950266960B}" srcId="{D6BD6925-ED83-4AC0-AF3B-4AEB549468E9}" destId="{BADD2342-2158-46EF-8A76-A35270F6BEBD}" srcOrd="1" destOrd="0" parTransId="{2684F10F-1DC8-45AE-A5E1-45D8D48E7F86}" sibTransId="{79DFBB5C-78B6-4EC2-AC22-B768276290D7}"/>
    <dgm:cxn modelId="{ADCE1B6F-625E-4E87-9B1C-C010026EAA4F}" srcId="{E1E17803-B0E6-42F5-B84E-630B0E3E2CB8}" destId="{5AA3F8B3-394F-4A33-8B10-34FFEE3D5F80}" srcOrd="0" destOrd="0" parTransId="{893FDA64-2F31-4E1A-BAA9-B23EF66112E3}" sibTransId="{6E00C183-B303-4DC4-BE66-0AC0A81B6C33}"/>
    <dgm:cxn modelId="{FAE8C25A-4849-4275-888C-77F269DFF339}" srcId="{C8FE0F59-9095-4AFB-8965-F461B4B6A121}" destId="{97D1FC20-87CB-4215-BF5C-9F02F714A590}" srcOrd="1" destOrd="0" parTransId="{9C4B674D-E302-424C-A38F-C17020160771}" sibTransId="{8F358085-1774-4635-9C68-9722DFC298C1}"/>
    <dgm:cxn modelId="{308E8D7B-C4CF-4411-8795-5D1E3F188ED2}" srcId="{B26EA926-8AF7-433D-9946-E894C721E2FB}" destId="{C8FE0F59-9095-4AFB-8965-F461B4B6A121}" srcOrd="1" destOrd="0" parTransId="{8BBB82BB-B5BD-472B-ABB8-E7CEC7DDDB47}" sibTransId="{98BC6CD8-3848-447C-AE24-E50560F4D489}"/>
    <dgm:cxn modelId="{23AFA87B-BFBF-44DD-A8A7-31DDEEE2735E}" type="presOf" srcId="{D005FBF1-60D7-4C2F-8A31-0CEF6DE65A40}" destId="{A1B137DB-07D3-4710-8B87-6C1208CE3C26}" srcOrd="0" destOrd="0" presId="urn:microsoft.com/office/officeart/2005/8/layout/process4"/>
    <dgm:cxn modelId="{12CDFC8C-A8A2-4FBD-B301-E088AD952301}" type="presOf" srcId="{D6BD6925-ED83-4AC0-AF3B-4AEB549468E9}" destId="{F161F1C7-0AF4-469A-AE4F-D6D75C1B59E4}" srcOrd="1" destOrd="0" presId="urn:microsoft.com/office/officeart/2005/8/layout/process4"/>
    <dgm:cxn modelId="{F6DF1E9A-A86A-4AA9-9D74-25324260EC37}" type="presOf" srcId="{E1E17803-B0E6-42F5-B84E-630B0E3E2CB8}" destId="{861A5961-AB69-4E74-915A-3372E79CE395}" srcOrd="0" destOrd="0" presId="urn:microsoft.com/office/officeart/2005/8/layout/process4"/>
    <dgm:cxn modelId="{31BBE39A-7AF6-489B-A8F9-F3E77E68CC06}" srcId="{D6BD6925-ED83-4AC0-AF3B-4AEB549468E9}" destId="{84FA5FD4-F1E9-4CF9-88DF-97BDE619885F}" srcOrd="0" destOrd="0" parTransId="{4FDBD543-5254-4D95-A696-0B60931C364C}" sibTransId="{F14A5516-91AB-4297-B295-04E10A4C9F12}"/>
    <dgm:cxn modelId="{404AA8A1-5DE8-4C4E-ABD7-EB9FA5CEECB1}" type="presOf" srcId="{5AA3F8B3-394F-4A33-8B10-34FFEE3D5F80}" destId="{C26C1267-625E-46DF-8A9F-70839010A660}" srcOrd="0" destOrd="0" presId="urn:microsoft.com/office/officeart/2005/8/layout/process4"/>
    <dgm:cxn modelId="{7B03CCA8-167E-4D6B-AE94-14424B734910}" srcId="{B26EA926-8AF7-433D-9946-E894C721E2FB}" destId="{E1E17803-B0E6-42F5-B84E-630B0E3E2CB8}" srcOrd="0" destOrd="0" parTransId="{11F2C1FC-E1EE-4E55-8549-1163EBB28B8E}" sibTransId="{69AB9781-53B9-49C6-B005-EA6F695A55D6}"/>
    <dgm:cxn modelId="{53CFD2AF-6B95-40D9-AE3C-2E1ED64813CA}" type="presOf" srcId="{E1E17803-B0E6-42F5-B84E-630B0E3E2CB8}" destId="{EEF78DB2-44AD-45D4-B305-8112ED5BB549}" srcOrd="1" destOrd="0" presId="urn:microsoft.com/office/officeart/2005/8/layout/process4"/>
    <dgm:cxn modelId="{69052FC7-A311-49A8-91D4-A15769CFAF3C}" type="presOf" srcId="{B26EA926-8AF7-433D-9946-E894C721E2FB}" destId="{B590F72A-4F40-4305-BBD1-4E39EA799500}" srcOrd="0" destOrd="0" presId="urn:microsoft.com/office/officeart/2005/8/layout/process4"/>
    <dgm:cxn modelId="{25A2B0C7-E311-41A2-8224-165A7A6E23B1}" type="presOf" srcId="{D6BD6925-ED83-4AC0-AF3B-4AEB549468E9}" destId="{00C7CD83-1265-4C65-B116-CB5EF0FA7BE1}" srcOrd="0" destOrd="0" presId="urn:microsoft.com/office/officeart/2005/8/layout/process4"/>
    <dgm:cxn modelId="{6FDAEDDF-60CD-45D0-965B-C5CDF727D044}" type="presOf" srcId="{84FA5FD4-F1E9-4CF9-88DF-97BDE619885F}" destId="{16A0826C-368A-4D4E-9F58-85E23D1C59A5}" srcOrd="0" destOrd="0" presId="urn:microsoft.com/office/officeart/2005/8/layout/process4"/>
    <dgm:cxn modelId="{7D0ECEE3-304F-4B2B-8966-2EBC1C63EB38}" type="presOf" srcId="{BAAF9C18-6800-444C-AC99-EA9FAB120788}" destId="{988AF1D2-AF63-4A7B-AF0F-F906BB8AD4BD}" srcOrd="0" destOrd="0" presId="urn:microsoft.com/office/officeart/2005/8/layout/process4"/>
    <dgm:cxn modelId="{A07E84EB-D6D0-4AE2-9FC8-639FB753DDFA}" type="presOf" srcId="{BADD2342-2158-46EF-8A76-A35270F6BEBD}" destId="{DC0E9DF1-DEF0-4197-A0D0-6C239969ED45}" srcOrd="0" destOrd="0" presId="urn:microsoft.com/office/officeart/2005/8/layout/process4"/>
    <dgm:cxn modelId="{C4AEAEB7-AD9C-40C6-A782-597EA4659807}" type="presParOf" srcId="{B590F72A-4F40-4305-BBD1-4E39EA799500}" destId="{25659817-FBA4-4625-895E-206D8DEBF384}" srcOrd="0" destOrd="0" presId="urn:microsoft.com/office/officeart/2005/8/layout/process4"/>
    <dgm:cxn modelId="{90977E0B-AB08-4EF3-818A-28324086A3FA}" type="presParOf" srcId="{25659817-FBA4-4625-895E-206D8DEBF384}" destId="{988AF1D2-AF63-4A7B-AF0F-F906BB8AD4BD}" srcOrd="0" destOrd="0" presId="urn:microsoft.com/office/officeart/2005/8/layout/process4"/>
    <dgm:cxn modelId="{C9AAFE5C-0973-412D-88D8-B39DFF11799B}" type="presParOf" srcId="{B590F72A-4F40-4305-BBD1-4E39EA799500}" destId="{E6C5D2AA-29BC-421E-9569-36DA2D27BB7B}" srcOrd="1" destOrd="0" presId="urn:microsoft.com/office/officeart/2005/8/layout/process4"/>
    <dgm:cxn modelId="{595AA340-C6B2-4C0F-9082-C3D696166D2E}" type="presParOf" srcId="{B590F72A-4F40-4305-BBD1-4E39EA799500}" destId="{07B728B4-B421-45A1-AF8F-FFAB862DBD95}" srcOrd="2" destOrd="0" presId="urn:microsoft.com/office/officeart/2005/8/layout/process4"/>
    <dgm:cxn modelId="{C4B3CE2A-A132-43BE-B1EA-08EE2F2FBAB7}" type="presParOf" srcId="{07B728B4-B421-45A1-AF8F-FFAB862DBD95}" destId="{00C7CD83-1265-4C65-B116-CB5EF0FA7BE1}" srcOrd="0" destOrd="0" presId="urn:microsoft.com/office/officeart/2005/8/layout/process4"/>
    <dgm:cxn modelId="{C6B72B6F-21B8-438B-B3A6-45C797B1737A}" type="presParOf" srcId="{07B728B4-B421-45A1-AF8F-FFAB862DBD95}" destId="{F161F1C7-0AF4-469A-AE4F-D6D75C1B59E4}" srcOrd="1" destOrd="0" presId="urn:microsoft.com/office/officeart/2005/8/layout/process4"/>
    <dgm:cxn modelId="{C6AB8F7D-49C6-4BF1-9A35-07651626E077}" type="presParOf" srcId="{07B728B4-B421-45A1-AF8F-FFAB862DBD95}" destId="{E4658138-1C0D-46F4-A31B-BA0B736F7419}" srcOrd="2" destOrd="0" presId="urn:microsoft.com/office/officeart/2005/8/layout/process4"/>
    <dgm:cxn modelId="{EA9C4236-DF0F-4F30-BEE6-F778B2501CBD}" type="presParOf" srcId="{E4658138-1C0D-46F4-A31B-BA0B736F7419}" destId="{16A0826C-368A-4D4E-9F58-85E23D1C59A5}" srcOrd="0" destOrd="0" presId="urn:microsoft.com/office/officeart/2005/8/layout/process4"/>
    <dgm:cxn modelId="{6C601CCE-B1AB-4693-A657-D3671D37E5ED}" type="presParOf" srcId="{E4658138-1C0D-46F4-A31B-BA0B736F7419}" destId="{DC0E9DF1-DEF0-4197-A0D0-6C239969ED45}" srcOrd="1" destOrd="0" presId="urn:microsoft.com/office/officeart/2005/8/layout/process4"/>
    <dgm:cxn modelId="{59ED8148-D792-4202-A237-DC0309379D5D}" type="presParOf" srcId="{B590F72A-4F40-4305-BBD1-4E39EA799500}" destId="{B39F819C-61A8-4040-920E-E11227BDCD84}" srcOrd="3" destOrd="0" presId="urn:microsoft.com/office/officeart/2005/8/layout/process4"/>
    <dgm:cxn modelId="{3CFD8546-C3B8-4B7E-B644-DCCE48974CAF}" type="presParOf" srcId="{B590F72A-4F40-4305-BBD1-4E39EA799500}" destId="{DBD86286-14E2-4F3B-8303-1F35007509E8}" srcOrd="4" destOrd="0" presId="urn:microsoft.com/office/officeart/2005/8/layout/process4"/>
    <dgm:cxn modelId="{497F49EC-4E8F-488D-B71B-0E018D653D86}" type="presParOf" srcId="{DBD86286-14E2-4F3B-8303-1F35007509E8}" destId="{54802C8D-E1F4-49C8-83E1-EE2885A0B681}" srcOrd="0" destOrd="0" presId="urn:microsoft.com/office/officeart/2005/8/layout/process4"/>
    <dgm:cxn modelId="{EEF726F4-EB27-49A3-980F-C8A6BF56E891}" type="presParOf" srcId="{DBD86286-14E2-4F3B-8303-1F35007509E8}" destId="{9515E25C-303B-4F19-B0E3-CF3B0AA5A187}" srcOrd="1" destOrd="0" presId="urn:microsoft.com/office/officeart/2005/8/layout/process4"/>
    <dgm:cxn modelId="{7701EC74-D6C4-4E84-BFA0-F1173C13C3E4}" type="presParOf" srcId="{DBD86286-14E2-4F3B-8303-1F35007509E8}" destId="{E15AFB05-E5C9-428E-BC6C-49523EECE774}" srcOrd="2" destOrd="0" presId="urn:microsoft.com/office/officeart/2005/8/layout/process4"/>
    <dgm:cxn modelId="{626865E5-4597-48F1-A03F-8810EB2CD041}" type="presParOf" srcId="{E15AFB05-E5C9-428E-BC6C-49523EECE774}" destId="{E388F1F5-37F5-40C9-B5C4-2B36E8B34221}" srcOrd="0" destOrd="0" presId="urn:microsoft.com/office/officeart/2005/8/layout/process4"/>
    <dgm:cxn modelId="{6C35181C-7B69-43F0-A752-CD73782125FA}" type="presParOf" srcId="{E15AFB05-E5C9-428E-BC6C-49523EECE774}" destId="{49EC64B2-1906-4677-8C3A-388C138E3BE0}" srcOrd="1" destOrd="0" presId="urn:microsoft.com/office/officeart/2005/8/layout/process4"/>
    <dgm:cxn modelId="{A5599F27-D1F0-4E52-9CBF-69E83B5D95E9}" type="presParOf" srcId="{B590F72A-4F40-4305-BBD1-4E39EA799500}" destId="{BCA84A55-0B62-4C89-84B6-EEC95C9F6773}" srcOrd="5" destOrd="0" presId="urn:microsoft.com/office/officeart/2005/8/layout/process4"/>
    <dgm:cxn modelId="{72165E9A-F6FD-47EC-8775-D71385C7DA1C}" type="presParOf" srcId="{B590F72A-4F40-4305-BBD1-4E39EA799500}" destId="{46A7D11D-007C-4184-A83F-4CE63465AF66}" srcOrd="6" destOrd="0" presId="urn:microsoft.com/office/officeart/2005/8/layout/process4"/>
    <dgm:cxn modelId="{6713FF28-2D72-48F5-9364-39F3E5A128D4}" type="presParOf" srcId="{46A7D11D-007C-4184-A83F-4CE63465AF66}" destId="{861A5961-AB69-4E74-915A-3372E79CE395}" srcOrd="0" destOrd="0" presId="urn:microsoft.com/office/officeart/2005/8/layout/process4"/>
    <dgm:cxn modelId="{B9B38732-BAB6-4CF7-A980-7DC0E1023056}" type="presParOf" srcId="{46A7D11D-007C-4184-A83F-4CE63465AF66}" destId="{EEF78DB2-44AD-45D4-B305-8112ED5BB549}" srcOrd="1" destOrd="0" presId="urn:microsoft.com/office/officeart/2005/8/layout/process4"/>
    <dgm:cxn modelId="{1DAEF2D7-8427-4295-873B-E6D2DBD8E462}" type="presParOf" srcId="{46A7D11D-007C-4184-A83F-4CE63465AF66}" destId="{9F5CF07D-6565-4F1D-9671-5C0755AA6F3E}" srcOrd="2" destOrd="0" presId="urn:microsoft.com/office/officeart/2005/8/layout/process4"/>
    <dgm:cxn modelId="{5A68B4CD-B7E6-4436-8328-63B4186A139D}" type="presParOf" srcId="{9F5CF07D-6565-4F1D-9671-5C0755AA6F3E}" destId="{C26C1267-625E-46DF-8A9F-70839010A660}" srcOrd="0" destOrd="0" presId="urn:microsoft.com/office/officeart/2005/8/layout/process4"/>
    <dgm:cxn modelId="{F9091E64-795E-40D9-8A08-965D2A9D4C2F}" type="presParOf" srcId="{9F5CF07D-6565-4F1D-9671-5C0755AA6F3E}" destId="{A1B137DB-07D3-4710-8B87-6C1208CE3C26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8C526E3-0171-4E87-8050-63BFE811D99B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721CFE7F-2CAD-47A2-9B9F-9A82EF4FC4E6}">
      <dgm:prSet phldrT="[Texto]" phldr="0"/>
      <dgm:spPr/>
      <dgm:t>
        <a:bodyPr/>
        <a:lstStyle/>
        <a:p>
          <a:r>
            <a:rPr lang="es-ES" dirty="0"/>
            <a:t>Etapa 1</a:t>
          </a:r>
          <a:endParaRPr lang="es-CO" dirty="0"/>
        </a:p>
      </dgm:t>
    </dgm:pt>
    <dgm:pt modelId="{98AC23BE-243C-454C-9BE9-07E6ECCE30AB}" type="parTrans" cxnId="{E221BF02-0FE2-489C-969B-9C189E18F5C1}">
      <dgm:prSet/>
      <dgm:spPr/>
      <dgm:t>
        <a:bodyPr/>
        <a:lstStyle/>
        <a:p>
          <a:endParaRPr lang="es-CO"/>
        </a:p>
      </dgm:t>
    </dgm:pt>
    <dgm:pt modelId="{9BAB0056-340D-4BC7-B18E-FC20F4D6F420}" type="sibTrans" cxnId="{E221BF02-0FE2-489C-969B-9C189E18F5C1}">
      <dgm:prSet/>
      <dgm:spPr/>
      <dgm:t>
        <a:bodyPr/>
        <a:lstStyle/>
        <a:p>
          <a:endParaRPr lang="es-CO"/>
        </a:p>
      </dgm:t>
    </dgm:pt>
    <dgm:pt modelId="{C41EEDB2-A519-4624-A1C2-54FBAE6E2EE9}">
      <dgm:prSet phldrT="[Texto]" phldr="0"/>
      <dgm:spPr/>
      <dgm:t>
        <a:bodyPr/>
        <a:lstStyle/>
        <a:p>
          <a:r>
            <a:rPr lang="es-ES" b="1" dirty="0"/>
            <a:t>Diseñar </a:t>
          </a:r>
          <a:r>
            <a:rPr lang="es-ES" dirty="0"/>
            <a:t>formato para inventario de información.</a:t>
          </a:r>
          <a:endParaRPr lang="es-CO" dirty="0"/>
        </a:p>
      </dgm:t>
    </dgm:pt>
    <dgm:pt modelId="{28BA4FCA-D2E0-4FA8-B020-B8D6D54DBBED}" type="parTrans" cxnId="{8B69FB30-7D03-43A5-88D5-532B8C48D29D}">
      <dgm:prSet/>
      <dgm:spPr/>
      <dgm:t>
        <a:bodyPr/>
        <a:lstStyle/>
        <a:p>
          <a:endParaRPr lang="es-CO"/>
        </a:p>
      </dgm:t>
    </dgm:pt>
    <dgm:pt modelId="{AFB39B01-6F5B-46D0-A792-F7DF8A6D1A87}" type="sibTrans" cxnId="{8B69FB30-7D03-43A5-88D5-532B8C48D29D}">
      <dgm:prSet/>
      <dgm:spPr/>
      <dgm:t>
        <a:bodyPr/>
        <a:lstStyle/>
        <a:p>
          <a:endParaRPr lang="es-CO"/>
        </a:p>
      </dgm:t>
    </dgm:pt>
    <dgm:pt modelId="{ED12D70E-C974-4E95-8C07-768E964B325E}">
      <dgm:prSet phldrT="[Texto]" phldr="0"/>
      <dgm:spPr/>
      <dgm:t>
        <a:bodyPr/>
        <a:lstStyle/>
        <a:p>
          <a:r>
            <a:rPr lang="es-ES" dirty="0"/>
            <a:t>Etapa 2</a:t>
          </a:r>
          <a:endParaRPr lang="es-CO" dirty="0"/>
        </a:p>
      </dgm:t>
    </dgm:pt>
    <dgm:pt modelId="{2D747661-8531-4D46-9A0E-80990CDC51E1}" type="parTrans" cxnId="{777D346F-934E-423A-9532-A4B97F48C1D6}">
      <dgm:prSet/>
      <dgm:spPr/>
      <dgm:t>
        <a:bodyPr/>
        <a:lstStyle/>
        <a:p>
          <a:endParaRPr lang="es-CO"/>
        </a:p>
      </dgm:t>
    </dgm:pt>
    <dgm:pt modelId="{32F55357-B6D9-4159-B527-FDD3BF981E7D}" type="sibTrans" cxnId="{777D346F-934E-423A-9532-A4B97F48C1D6}">
      <dgm:prSet/>
      <dgm:spPr/>
      <dgm:t>
        <a:bodyPr/>
        <a:lstStyle/>
        <a:p>
          <a:endParaRPr lang="es-CO"/>
        </a:p>
      </dgm:t>
    </dgm:pt>
    <dgm:pt modelId="{B32A878E-90FF-4725-90D3-C050506F5CF4}">
      <dgm:prSet phldrT="[Texto]" phldr="0"/>
      <dgm:spPr/>
      <dgm:t>
        <a:bodyPr/>
        <a:lstStyle/>
        <a:p>
          <a:r>
            <a:rPr lang="es-ES" b="1" dirty="0"/>
            <a:t>Articulación</a:t>
          </a:r>
          <a:r>
            <a:rPr lang="es-ES" dirty="0"/>
            <a:t> con Dirección de Carabineros y Protección Ambiental, IDEAM.  </a:t>
          </a:r>
          <a:endParaRPr lang="es-CO" dirty="0"/>
        </a:p>
      </dgm:t>
    </dgm:pt>
    <dgm:pt modelId="{AE2E3551-268D-40E9-B445-1AD30F906A23}" type="parTrans" cxnId="{90604BE6-1AB1-4EFF-A7AD-273348EC80AA}">
      <dgm:prSet/>
      <dgm:spPr/>
      <dgm:t>
        <a:bodyPr/>
        <a:lstStyle/>
        <a:p>
          <a:endParaRPr lang="es-CO"/>
        </a:p>
      </dgm:t>
    </dgm:pt>
    <dgm:pt modelId="{47255B7F-B3B4-4E95-BBA4-588C0236947E}" type="sibTrans" cxnId="{90604BE6-1AB1-4EFF-A7AD-273348EC80AA}">
      <dgm:prSet/>
      <dgm:spPr/>
      <dgm:t>
        <a:bodyPr/>
        <a:lstStyle/>
        <a:p>
          <a:endParaRPr lang="es-CO"/>
        </a:p>
      </dgm:t>
    </dgm:pt>
    <dgm:pt modelId="{B65137C3-5152-42F8-9A2F-8B9D80E7C576}">
      <dgm:prSet phldrT="[Texto]" phldr="0"/>
      <dgm:spPr/>
      <dgm:t>
        <a:bodyPr/>
        <a:lstStyle/>
        <a:p>
          <a:r>
            <a:rPr lang="es-ES" b="1" dirty="0"/>
            <a:t>Completar</a:t>
          </a:r>
          <a:r>
            <a:rPr lang="es-ES" dirty="0"/>
            <a:t> información faltante – GARH – AA.</a:t>
          </a:r>
          <a:endParaRPr lang="es-CO" dirty="0"/>
        </a:p>
      </dgm:t>
    </dgm:pt>
    <dgm:pt modelId="{71E2E889-C2DB-444C-A791-549EE94FA076}" type="parTrans" cxnId="{BB27D037-05CE-41BB-A539-7488AEA1D28F}">
      <dgm:prSet/>
      <dgm:spPr/>
      <dgm:t>
        <a:bodyPr/>
        <a:lstStyle/>
        <a:p>
          <a:endParaRPr lang="es-CO"/>
        </a:p>
      </dgm:t>
    </dgm:pt>
    <dgm:pt modelId="{3E71C0FA-E028-443F-A0F6-35D70D2B488B}" type="sibTrans" cxnId="{BB27D037-05CE-41BB-A539-7488AEA1D28F}">
      <dgm:prSet/>
      <dgm:spPr/>
      <dgm:t>
        <a:bodyPr/>
        <a:lstStyle/>
        <a:p>
          <a:endParaRPr lang="es-CO"/>
        </a:p>
      </dgm:t>
    </dgm:pt>
    <dgm:pt modelId="{BE07E9E3-31FB-4B07-870D-7CD829D76C99}">
      <dgm:prSet phldrT="[Texto]" phldr="0"/>
      <dgm:spPr/>
      <dgm:t>
        <a:bodyPr/>
        <a:lstStyle/>
        <a:p>
          <a:r>
            <a:rPr lang="es-ES" dirty="0"/>
            <a:t>Etapa 3</a:t>
          </a:r>
          <a:endParaRPr lang="es-CO" dirty="0"/>
        </a:p>
      </dgm:t>
    </dgm:pt>
    <dgm:pt modelId="{3BF2F8D0-8AB0-4E47-B963-F8AD4622BBA9}" type="parTrans" cxnId="{21D511DC-1749-4274-B9C2-EE5E7F1F7394}">
      <dgm:prSet/>
      <dgm:spPr/>
      <dgm:t>
        <a:bodyPr/>
        <a:lstStyle/>
        <a:p>
          <a:endParaRPr lang="es-CO"/>
        </a:p>
      </dgm:t>
    </dgm:pt>
    <dgm:pt modelId="{B37AB415-195D-42B2-8D7B-D27560FBED90}" type="sibTrans" cxnId="{21D511DC-1749-4274-B9C2-EE5E7F1F7394}">
      <dgm:prSet/>
      <dgm:spPr/>
      <dgm:t>
        <a:bodyPr/>
        <a:lstStyle/>
        <a:p>
          <a:endParaRPr lang="es-CO"/>
        </a:p>
      </dgm:t>
    </dgm:pt>
    <dgm:pt modelId="{B91B3DE7-6955-4C84-99EA-F774628ED322}">
      <dgm:prSet phldrT="[Texto]"/>
      <dgm:spPr/>
      <dgm:t>
        <a:bodyPr/>
        <a:lstStyle/>
        <a:p>
          <a:r>
            <a:rPr lang="es-ES" dirty="0"/>
            <a:t>Procesar información </a:t>
          </a:r>
          <a:r>
            <a:rPr lang="es-ES" b="1" dirty="0"/>
            <a:t>cualitativa</a:t>
          </a:r>
          <a:endParaRPr lang="es-CO" b="1" dirty="0"/>
        </a:p>
      </dgm:t>
    </dgm:pt>
    <dgm:pt modelId="{6B23FF34-09A3-42F4-BB22-AA8CB7066FC0}" type="parTrans" cxnId="{551A2875-19C4-4D11-BAB7-6B816386F993}">
      <dgm:prSet/>
      <dgm:spPr/>
      <dgm:t>
        <a:bodyPr/>
        <a:lstStyle/>
        <a:p>
          <a:endParaRPr lang="es-CO"/>
        </a:p>
      </dgm:t>
    </dgm:pt>
    <dgm:pt modelId="{06922B06-329E-492A-BDE8-33C68474EB8A}" type="sibTrans" cxnId="{551A2875-19C4-4D11-BAB7-6B816386F993}">
      <dgm:prSet/>
      <dgm:spPr/>
      <dgm:t>
        <a:bodyPr/>
        <a:lstStyle/>
        <a:p>
          <a:endParaRPr lang="es-CO"/>
        </a:p>
      </dgm:t>
    </dgm:pt>
    <dgm:pt modelId="{CA1520B6-4E8D-4FD9-BD39-FA0C4F3D3735}">
      <dgm:prSet phldrT="[Texto]" phldr="0"/>
      <dgm:spPr/>
      <dgm:t>
        <a:bodyPr/>
        <a:lstStyle/>
        <a:p>
          <a:r>
            <a:rPr lang="es-ES" dirty="0"/>
            <a:t>Realizar análisis </a:t>
          </a:r>
          <a:r>
            <a:rPr lang="es-ES" b="1" dirty="0"/>
            <a:t>cualitativo.</a:t>
          </a:r>
          <a:endParaRPr lang="es-CO" b="1" dirty="0"/>
        </a:p>
      </dgm:t>
    </dgm:pt>
    <dgm:pt modelId="{D403AA86-906C-491B-9271-E26E34AB13ED}" type="parTrans" cxnId="{7B5562F8-7186-40B0-A5E4-FDBC85918C5A}">
      <dgm:prSet/>
      <dgm:spPr/>
      <dgm:t>
        <a:bodyPr/>
        <a:lstStyle/>
        <a:p>
          <a:endParaRPr lang="es-CO"/>
        </a:p>
      </dgm:t>
    </dgm:pt>
    <dgm:pt modelId="{F164A61F-7836-408D-AB6E-20926F116E0E}" type="sibTrans" cxnId="{7B5562F8-7186-40B0-A5E4-FDBC85918C5A}">
      <dgm:prSet/>
      <dgm:spPr/>
      <dgm:t>
        <a:bodyPr/>
        <a:lstStyle/>
        <a:p>
          <a:endParaRPr lang="es-CO"/>
        </a:p>
      </dgm:t>
    </dgm:pt>
    <dgm:pt modelId="{4E50BE74-2076-48E5-B98A-7B1834640D89}">
      <dgm:prSet phldrT="[Texto]" phldr="0"/>
      <dgm:spPr/>
      <dgm:t>
        <a:bodyPr/>
        <a:lstStyle/>
        <a:p>
          <a:r>
            <a:rPr lang="es-ES" b="1" dirty="0"/>
            <a:t>Realizar </a:t>
          </a:r>
          <a:r>
            <a:rPr lang="es-ES" dirty="0"/>
            <a:t>inventario de información.</a:t>
          </a:r>
          <a:endParaRPr lang="es-CO" dirty="0"/>
        </a:p>
      </dgm:t>
    </dgm:pt>
    <dgm:pt modelId="{D5FCDE68-A695-46E0-B6B5-1F1F4291FDE9}" type="parTrans" cxnId="{032C75D0-247E-443B-AA12-830D9D861EBB}">
      <dgm:prSet/>
      <dgm:spPr/>
      <dgm:t>
        <a:bodyPr/>
        <a:lstStyle/>
        <a:p>
          <a:endParaRPr lang="es-CO"/>
        </a:p>
      </dgm:t>
    </dgm:pt>
    <dgm:pt modelId="{B0F1EAF2-E319-4C95-A3E1-92F4190EDD3F}" type="sibTrans" cxnId="{032C75D0-247E-443B-AA12-830D9D861EBB}">
      <dgm:prSet/>
      <dgm:spPr/>
      <dgm:t>
        <a:bodyPr/>
        <a:lstStyle/>
        <a:p>
          <a:endParaRPr lang="es-CO"/>
        </a:p>
      </dgm:t>
    </dgm:pt>
    <dgm:pt modelId="{C5B73195-6236-40D3-BF72-47A9B34B2B77}">
      <dgm:prSet phldrT="[Texto]" phldr="0"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r>
            <a:rPr lang="es-ES" dirty="0"/>
            <a:t>Etapa 5</a:t>
          </a:r>
          <a:endParaRPr lang="es-CO" dirty="0"/>
        </a:p>
      </dgm:t>
    </dgm:pt>
    <dgm:pt modelId="{04420C09-F4A3-458B-B626-8F7A30665999}" type="parTrans" cxnId="{D2A76D93-030F-43C2-B0B6-E2D44E35D4B8}">
      <dgm:prSet/>
      <dgm:spPr/>
      <dgm:t>
        <a:bodyPr/>
        <a:lstStyle/>
        <a:p>
          <a:endParaRPr lang="es-CO"/>
        </a:p>
      </dgm:t>
    </dgm:pt>
    <dgm:pt modelId="{156FCB0C-602C-4186-A5DC-2B768E65DB29}" type="sibTrans" cxnId="{D2A76D93-030F-43C2-B0B6-E2D44E35D4B8}">
      <dgm:prSet/>
      <dgm:spPr/>
      <dgm:t>
        <a:bodyPr/>
        <a:lstStyle/>
        <a:p>
          <a:endParaRPr lang="es-CO"/>
        </a:p>
      </dgm:t>
    </dgm:pt>
    <dgm:pt modelId="{F8B46791-6083-4F70-BC1C-8255BDA68D15}">
      <dgm:prSet phldrT="[Texto]"/>
      <dgm:spPr/>
      <dgm:t>
        <a:bodyPr/>
        <a:lstStyle/>
        <a:p>
          <a:r>
            <a:rPr lang="es-ES" b="1" dirty="0"/>
            <a:t>Procesar </a:t>
          </a:r>
          <a:r>
            <a:rPr lang="es-ES" dirty="0"/>
            <a:t>información </a:t>
          </a:r>
          <a:r>
            <a:rPr lang="es-ES" b="1" dirty="0" err="1"/>
            <a:t>cuatitativa</a:t>
          </a:r>
          <a:r>
            <a:rPr lang="es-ES" dirty="0"/>
            <a:t>.</a:t>
          </a:r>
          <a:endParaRPr lang="es-CO" dirty="0"/>
        </a:p>
      </dgm:t>
    </dgm:pt>
    <dgm:pt modelId="{0DA4EFF6-5F91-4EDA-B32C-4412BCC444A5}" type="parTrans" cxnId="{1A7706B9-01CD-4FF6-8BC0-41FD95DBCAC8}">
      <dgm:prSet/>
      <dgm:spPr/>
      <dgm:t>
        <a:bodyPr/>
        <a:lstStyle/>
        <a:p>
          <a:endParaRPr lang="es-CO"/>
        </a:p>
      </dgm:t>
    </dgm:pt>
    <dgm:pt modelId="{12928401-C39A-4747-A1AF-1DAEEB34A0FA}" type="sibTrans" cxnId="{1A7706B9-01CD-4FF6-8BC0-41FD95DBCAC8}">
      <dgm:prSet/>
      <dgm:spPr/>
      <dgm:t>
        <a:bodyPr/>
        <a:lstStyle/>
        <a:p>
          <a:endParaRPr lang="es-CO"/>
        </a:p>
      </dgm:t>
    </dgm:pt>
    <dgm:pt modelId="{19870A9B-750D-4BFC-AD4B-41E2CA993E97}">
      <dgm:prSet phldrT="[Texto]" phldr="0"/>
      <dgm:spPr/>
      <dgm:t>
        <a:bodyPr/>
        <a:lstStyle/>
        <a:p>
          <a:r>
            <a:rPr lang="es-ES" dirty="0"/>
            <a:t>Realizar análisis cuantitativo.</a:t>
          </a:r>
          <a:endParaRPr lang="es-CO" dirty="0"/>
        </a:p>
      </dgm:t>
    </dgm:pt>
    <dgm:pt modelId="{3D55B0FF-AA9A-422F-B75A-758DDBCA53DF}" type="parTrans" cxnId="{5773F29D-76F9-43D0-B1AA-4B0CC7E81C32}">
      <dgm:prSet/>
      <dgm:spPr/>
      <dgm:t>
        <a:bodyPr/>
        <a:lstStyle/>
        <a:p>
          <a:endParaRPr lang="es-CO"/>
        </a:p>
      </dgm:t>
    </dgm:pt>
    <dgm:pt modelId="{F44EB295-5338-41FC-ABDE-20AA10AB581F}" type="sibTrans" cxnId="{5773F29D-76F9-43D0-B1AA-4B0CC7E81C32}">
      <dgm:prSet/>
      <dgm:spPr/>
      <dgm:t>
        <a:bodyPr/>
        <a:lstStyle/>
        <a:p>
          <a:endParaRPr lang="es-CO"/>
        </a:p>
      </dgm:t>
    </dgm:pt>
    <dgm:pt modelId="{CCE42DED-EB90-402D-AE16-02120124D4D0}">
      <dgm:prSet phldrT="[Texto]" phldr="0"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r>
            <a:rPr lang="es-ES" dirty="0"/>
            <a:t>Etapa 6</a:t>
          </a:r>
          <a:endParaRPr lang="es-CO" dirty="0"/>
        </a:p>
      </dgm:t>
    </dgm:pt>
    <dgm:pt modelId="{12C6222B-19DE-4D85-AB2A-9DD2E8BD8170}" type="parTrans" cxnId="{B2330F56-0FF4-4413-B4FA-D50EF3D3792C}">
      <dgm:prSet/>
      <dgm:spPr/>
      <dgm:t>
        <a:bodyPr/>
        <a:lstStyle/>
        <a:p>
          <a:endParaRPr lang="es-CO"/>
        </a:p>
      </dgm:t>
    </dgm:pt>
    <dgm:pt modelId="{C7B73D03-FE77-4712-B318-79AE6EF4D7AF}" type="sibTrans" cxnId="{B2330F56-0FF4-4413-B4FA-D50EF3D3792C}">
      <dgm:prSet/>
      <dgm:spPr/>
      <dgm:t>
        <a:bodyPr/>
        <a:lstStyle/>
        <a:p>
          <a:endParaRPr lang="es-CO"/>
        </a:p>
      </dgm:t>
    </dgm:pt>
    <dgm:pt modelId="{CDC7C8A5-FA93-4129-BB72-2B14A0CD0A12}">
      <dgm:prSet phldrT="[Texto]" phldr="0"/>
      <dgm:spPr/>
      <dgm:t>
        <a:bodyPr/>
        <a:lstStyle/>
        <a:p>
          <a:r>
            <a:rPr lang="es-ES" dirty="0"/>
            <a:t>Elaborar reportes.</a:t>
          </a:r>
          <a:endParaRPr lang="es-CO" dirty="0"/>
        </a:p>
      </dgm:t>
    </dgm:pt>
    <dgm:pt modelId="{38DC6679-E3DB-4432-AA05-AA72A0EF260B}" type="parTrans" cxnId="{1927658C-EC2D-4BF7-92F2-F21CADCC7DDE}">
      <dgm:prSet/>
      <dgm:spPr/>
      <dgm:t>
        <a:bodyPr/>
        <a:lstStyle/>
        <a:p>
          <a:endParaRPr lang="es-CO"/>
        </a:p>
      </dgm:t>
    </dgm:pt>
    <dgm:pt modelId="{136F5732-31B9-442B-AD3F-840DE83DEC63}" type="sibTrans" cxnId="{1927658C-EC2D-4BF7-92F2-F21CADCC7DDE}">
      <dgm:prSet/>
      <dgm:spPr/>
      <dgm:t>
        <a:bodyPr/>
        <a:lstStyle/>
        <a:p>
          <a:endParaRPr lang="es-CO"/>
        </a:p>
      </dgm:t>
    </dgm:pt>
    <dgm:pt modelId="{EBF40EC4-F0F5-4F79-AE13-73FDB9C68207}">
      <dgm:prSet phldrT="[Texto]" phldr="0"/>
      <dgm:spPr/>
      <dgm:t>
        <a:bodyPr/>
        <a:lstStyle/>
        <a:p>
          <a:r>
            <a:rPr lang="es-ES" dirty="0"/>
            <a:t>Propuesta para sistematizar la información y realizar un análisis longitudinal.</a:t>
          </a:r>
          <a:endParaRPr lang="es-CO" dirty="0"/>
        </a:p>
      </dgm:t>
    </dgm:pt>
    <dgm:pt modelId="{76FB02E0-B90C-4B83-AB13-31A3A2DC18FD}" type="parTrans" cxnId="{C9028FC7-24FA-4C7A-83AF-EDD12DF872EB}">
      <dgm:prSet/>
      <dgm:spPr/>
      <dgm:t>
        <a:bodyPr/>
        <a:lstStyle/>
        <a:p>
          <a:endParaRPr lang="es-CO"/>
        </a:p>
      </dgm:t>
    </dgm:pt>
    <dgm:pt modelId="{27EC79EA-EE16-4B5C-A5B3-14CDC35D6BF4}" type="sibTrans" cxnId="{C9028FC7-24FA-4C7A-83AF-EDD12DF872EB}">
      <dgm:prSet/>
      <dgm:spPr/>
      <dgm:t>
        <a:bodyPr/>
        <a:lstStyle/>
        <a:p>
          <a:endParaRPr lang="es-CO"/>
        </a:p>
      </dgm:t>
    </dgm:pt>
    <dgm:pt modelId="{320B0F8B-64BA-4383-A397-67C6AAF216B6}">
      <dgm:prSet phldrT="[Texto]" phldr="0"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r>
            <a:rPr lang="es-ES" b="1" dirty="0"/>
            <a:t>Etapa 4</a:t>
          </a:r>
          <a:endParaRPr lang="es-CO" b="1" dirty="0"/>
        </a:p>
      </dgm:t>
    </dgm:pt>
    <dgm:pt modelId="{F6EADA73-B5B1-46B9-90EE-462CBF8719BA}" type="parTrans" cxnId="{E32E69B8-8D62-4A91-BF6C-948686DCF09B}">
      <dgm:prSet/>
      <dgm:spPr/>
      <dgm:t>
        <a:bodyPr/>
        <a:lstStyle/>
        <a:p>
          <a:endParaRPr lang="es-CO"/>
        </a:p>
      </dgm:t>
    </dgm:pt>
    <dgm:pt modelId="{92049B7C-E7DF-45E4-AEC4-EC8351DA359B}" type="sibTrans" cxnId="{E32E69B8-8D62-4A91-BF6C-948686DCF09B}">
      <dgm:prSet/>
      <dgm:spPr/>
      <dgm:t>
        <a:bodyPr/>
        <a:lstStyle/>
        <a:p>
          <a:endParaRPr lang="es-CO"/>
        </a:p>
      </dgm:t>
    </dgm:pt>
    <dgm:pt modelId="{AC009BEF-0687-4730-9DAA-2543DA950E0F}">
      <dgm:prSet phldrT="[Texto]" phldr="0"/>
      <dgm:spPr/>
      <dgm:t>
        <a:bodyPr/>
        <a:lstStyle/>
        <a:p>
          <a:r>
            <a:rPr lang="es-ES" b="1" dirty="0"/>
            <a:t>¿Qué queremos con la información?</a:t>
          </a:r>
          <a:endParaRPr lang="es-CO" b="1" dirty="0"/>
        </a:p>
      </dgm:t>
    </dgm:pt>
    <dgm:pt modelId="{C0DC5EC4-43A8-41B5-85E1-FE07B19ABF61}" type="parTrans" cxnId="{EB62ED09-9034-4919-A995-4932EF57F314}">
      <dgm:prSet/>
      <dgm:spPr/>
      <dgm:t>
        <a:bodyPr/>
        <a:lstStyle/>
        <a:p>
          <a:endParaRPr lang="es-CO"/>
        </a:p>
      </dgm:t>
    </dgm:pt>
    <dgm:pt modelId="{830B1B4B-7D0B-4016-9DD1-45CA6586EF20}" type="sibTrans" cxnId="{EB62ED09-9034-4919-A995-4932EF57F314}">
      <dgm:prSet/>
      <dgm:spPr/>
      <dgm:t>
        <a:bodyPr/>
        <a:lstStyle/>
        <a:p>
          <a:endParaRPr lang="es-CO"/>
        </a:p>
      </dgm:t>
    </dgm:pt>
    <dgm:pt modelId="{44A8D1A8-5211-486F-9EDF-F96AADEFC01A}">
      <dgm:prSet phldrT="[Texto]" phldr="0"/>
      <dgm:spPr/>
      <dgm:t>
        <a:bodyPr/>
        <a:lstStyle/>
        <a:p>
          <a:r>
            <a:rPr lang="es-ES" b="1"/>
            <a:t>¿Para qué de la información?</a:t>
          </a:r>
          <a:endParaRPr lang="es-CO" b="1" dirty="0"/>
        </a:p>
      </dgm:t>
    </dgm:pt>
    <dgm:pt modelId="{73FCFE50-3611-4719-A8E4-B59296DA74B1}" type="parTrans" cxnId="{14875E5E-82DF-4863-816D-D469CD883CEB}">
      <dgm:prSet/>
      <dgm:spPr/>
      <dgm:t>
        <a:bodyPr/>
        <a:lstStyle/>
        <a:p>
          <a:endParaRPr lang="es-CO"/>
        </a:p>
      </dgm:t>
    </dgm:pt>
    <dgm:pt modelId="{C8741FDB-B717-4D54-9864-4693B26F577F}" type="sibTrans" cxnId="{14875E5E-82DF-4863-816D-D469CD883CEB}">
      <dgm:prSet/>
      <dgm:spPr/>
      <dgm:t>
        <a:bodyPr/>
        <a:lstStyle/>
        <a:p>
          <a:endParaRPr lang="es-CO"/>
        </a:p>
      </dgm:t>
    </dgm:pt>
    <dgm:pt modelId="{EBC29413-C314-492C-84FA-602286F912AC}" type="pres">
      <dgm:prSet presAssocID="{68C526E3-0171-4E87-8050-63BFE811D99B}" presName="Name0" presStyleCnt="0">
        <dgm:presLayoutVars>
          <dgm:dir/>
          <dgm:animLvl val="lvl"/>
          <dgm:resizeHandles val="exact"/>
        </dgm:presLayoutVars>
      </dgm:prSet>
      <dgm:spPr/>
    </dgm:pt>
    <dgm:pt modelId="{842F8E13-4C77-47D1-8F0B-9E7246B83E74}" type="pres">
      <dgm:prSet presAssocID="{68C526E3-0171-4E87-8050-63BFE811D99B}" presName="tSp" presStyleCnt="0"/>
      <dgm:spPr/>
    </dgm:pt>
    <dgm:pt modelId="{1C5C196C-768D-4700-B3D4-7EB9D3403102}" type="pres">
      <dgm:prSet presAssocID="{68C526E3-0171-4E87-8050-63BFE811D99B}" presName="bSp" presStyleCnt="0"/>
      <dgm:spPr/>
    </dgm:pt>
    <dgm:pt modelId="{1FB50471-0188-4619-B91C-274857F57B26}" type="pres">
      <dgm:prSet presAssocID="{68C526E3-0171-4E87-8050-63BFE811D99B}" presName="process" presStyleCnt="0"/>
      <dgm:spPr/>
    </dgm:pt>
    <dgm:pt modelId="{BB7E67BD-5C62-471A-A543-DEAF132D38B8}" type="pres">
      <dgm:prSet presAssocID="{721CFE7F-2CAD-47A2-9B9F-9A82EF4FC4E6}" presName="composite1" presStyleCnt="0"/>
      <dgm:spPr/>
    </dgm:pt>
    <dgm:pt modelId="{509D0C68-6931-45D6-9E70-BC832DB6EFAF}" type="pres">
      <dgm:prSet presAssocID="{721CFE7F-2CAD-47A2-9B9F-9A82EF4FC4E6}" presName="dummyNode1" presStyleLbl="node1" presStyleIdx="0" presStyleCnt="6"/>
      <dgm:spPr/>
    </dgm:pt>
    <dgm:pt modelId="{144FCF7E-4018-40C7-937F-76C9BB67EB72}" type="pres">
      <dgm:prSet presAssocID="{721CFE7F-2CAD-47A2-9B9F-9A82EF4FC4E6}" presName="childNode1" presStyleLbl="bgAcc1" presStyleIdx="0" presStyleCnt="6">
        <dgm:presLayoutVars>
          <dgm:bulletEnabled val="1"/>
        </dgm:presLayoutVars>
      </dgm:prSet>
      <dgm:spPr/>
    </dgm:pt>
    <dgm:pt modelId="{04A52F49-B0AD-4244-9692-274A1B717FD1}" type="pres">
      <dgm:prSet presAssocID="{721CFE7F-2CAD-47A2-9B9F-9A82EF4FC4E6}" presName="childNode1tx" presStyleLbl="bgAcc1" presStyleIdx="0" presStyleCnt="6">
        <dgm:presLayoutVars>
          <dgm:bulletEnabled val="1"/>
        </dgm:presLayoutVars>
      </dgm:prSet>
      <dgm:spPr/>
    </dgm:pt>
    <dgm:pt modelId="{77117A3A-5C72-48ED-9231-88637B4445A6}" type="pres">
      <dgm:prSet presAssocID="{721CFE7F-2CAD-47A2-9B9F-9A82EF4FC4E6}" presName="parentNode1" presStyleLbl="node1" presStyleIdx="0" presStyleCnt="6">
        <dgm:presLayoutVars>
          <dgm:chMax val="1"/>
          <dgm:bulletEnabled val="1"/>
        </dgm:presLayoutVars>
      </dgm:prSet>
      <dgm:spPr/>
    </dgm:pt>
    <dgm:pt modelId="{7ADC7E95-5A4B-41B8-B625-7F71C87DD08F}" type="pres">
      <dgm:prSet presAssocID="{721CFE7F-2CAD-47A2-9B9F-9A82EF4FC4E6}" presName="connSite1" presStyleCnt="0"/>
      <dgm:spPr/>
    </dgm:pt>
    <dgm:pt modelId="{699CE5CF-103A-46B0-93E4-55BDA3ED1945}" type="pres">
      <dgm:prSet presAssocID="{9BAB0056-340D-4BC7-B18E-FC20F4D6F420}" presName="Name9" presStyleLbl="sibTrans2D1" presStyleIdx="0" presStyleCnt="5"/>
      <dgm:spPr/>
    </dgm:pt>
    <dgm:pt modelId="{66176A9E-ABAA-4BE3-8A8D-3BC86A79D3E5}" type="pres">
      <dgm:prSet presAssocID="{ED12D70E-C974-4E95-8C07-768E964B325E}" presName="composite2" presStyleCnt="0"/>
      <dgm:spPr/>
    </dgm:pt>
    <dgm:pt modelId="{66211214-D493-4B72-A9B1-A613B0FE33EB}" type="pres">
      <dgm:prSet presAssocID="{ED12D70E-C974-4E95-8C07-768E964B325E}" presName="dummyNode2" presStyleLbl="node1" presStyleIdx="0" presStyleCnt="6"/>
      <dgm:spPr/>
    </dgm:pt>
    <dgm:pt modelId="{D3C21B28-118A-4CBA-8C79-496C747E1B62}" type="pres">
      <dgm:prSet presAssocID="{ED12D70E-C974-4E95-8C07-768E964B325E}" presName="childNode2" presStyleLbl="bgAcc1" presStyleIdx="1" presStyleCnt="6">
        <dgm:presLayoutVars>
          <dgm:bulletEnabled val="1"/>
        </dgm:presLayoutVars>
      </dgm:prSet>
      <dgm:spPr/>
    </dgm:pt>
    <dgm:pt modelId="{65F031B7-2BA8-46CB-B485-01C4D326D005}" type="pres">
      <dgm:prSet presAssocID="{ED12D70E-C974-4E95-8C07-768E964B325E}" presName="childNode2tx" presStyleLbl="bgAcc1" presStyleIdx="1" presStyleCnt="6">
        <dgm:presLayoutVars>
          <dgm:bulletEnabled val="1"/>
        </dgm:presLayoutVars>
      </dgm:prSet>
      <dgm:spPr/>
    </dgm:pt>
    <dgm:pt modelId="{F7047A39-F46E-4700-B171-5992C96CDEF8}" type="pres">
      <dgm:prSet presAssocID="{ED12D70E-C974-4E95-8C07-768E964B325E}" presName="parentNode2" presStyleLbl="node1" presStyleIdx="1" presStyleCnt="6">
        <dgm:presLayoutVars>
          <dgm:chMax val="0"/>
          <dgm:bulletEnabled val="1"/>
        </dgm:presLayoutVars>
      </dgm:prSet>
      <dgm:spPr/>
    </dgm:pt>
    <dgm:pt modelId="{9FB15586-2B2E-4F8D-A388-DCBF7CC963E8}" type="pres">
      <dgm:prSet presAssocID="{ED12D70E-C974-4E95-8C07-768E964B325E}" presName="connSite2" presStyleCnt="0"/>
      <dgm:spPr/>
    </dgm:pt>
    <dgm:pt modelId="{CEEFD00E-4F48-48A6-911E-E12816CDAD8D}" type="pres">
      <dgm:prSet presAssocID="{32F55357-B6D9-4159-B527-FDD3BF981E7D}" presName="Name18" presStyleLbl="sibTrans2D1" presStyleIdx="1" presStyleCnt="5"/>
      <dgm:spPr/>
    </dgm:pt>
    <dgm:pt modelId="{5199B807-1BE2-4026-9B98-01204391610D}" type="pres">
      <dgm:prSet presAssocID="{BE07E9E3-31FB-4B07-870D-7CD829D76C99}" presName="composite1" presStyleCnt="0"/>
      <dgm:spPr/>
    </dgm:pt>
    <dgm:pt modelId="{B19492E1-B7E3-4719-A6E9-EEF889532693}" type="pres">
      <dgm:prSet presAssocID="{BE07E9E3-31FB-4B07-870D-7CD829D76C99}" presName="dummyNode1" presStyleLbl="node1" presStyleIdx="1" presStyleCnt="6"/>
      <dgm:spPr/>
    </dgm:pt>
    <dgm:pt modelId="{66365FCA-E271-49FE-8C29-F9F642D7CC94}" type="pres">
      <dgm:prSet presAssocID="{BE07E9E3-31FB-4B07-870D-7CD829D76C99}" presName="childNode1" presStyleLbl="bgAcc1" presStyleIdx="2" presStyleCnt="6">
        <dgm:presLayoutVars>
          <dgm:bulletEnabled val="1"/>
        </dgm:presLayoutVars>
      </dgm:prSet>
      <dgm:spPr/>
    </dgm:pt>
    <dgm:pt modelId="{7915A589-5D65-4AE6-ABE4-8CEBA50F9211}" type="pres">
      <dgm:prSet presAssocID="{BE07E9E3-31FB-4B07-870D-7CD829D76C99}" presName="childNode1tx" presStyleLbl="bgAcc1" presStyleIdx="2" presStyleCnt="6">
        <dgm:presLayoutVars>
          <dgm:bulletEnabled val="1"/>
        </dgm:presLayoutVars>
      </dgm:prSet>
      <dgm:spPr/>
    </dgm:pt>
    <dgm:pt modelId="{DA7D2D6D-A982-414B-B12B-367001259D81}" type="pres">
      <dgm:prSet presAssocID="{BE07E9E3-31FB-4B07-870D-7CD829D76C99}" presName="parentNode1" presStyleLbl="node1" presStyleIdx="2" presStyleCnt="6">
        <dgm:presLayoutVars>
          <dgm:chMax val="1"/>
          <dgm:bulletEnabled val="1"/>
        </dgm:presLayoutVars>
      </dgm:prSet>
      <dgm:spPr/>
    </dgm:pt>
    <dgm:pt modelId="{B7DD6DAD-3482-42B4-B9DC-CD3D66F69491}" type="pres">
      <dgm:prSet presAssocID="{BE07E9E3-31FB-4B07-870D-7CD829D76C99}" presName="connSite1" presStyleCnt="0"/>
      <dgm:spPr/>
    </dgm:pt>
    <dgm:pt modelId="{E281C86D-D4D5-4FD4-98A6-70C264565293}" type="pres">
      <dgm:prSet presAssocID="{B37AB415-195D-42B2-8D7B-D27560FBED90}" presName="Name9" presStyleLbl="sibTrans2D1" presStyleIdx="2" presStyleCnt="5"/>
      <dgm:spPr/>
    </dgm:pt>
    <dgm:pt modelId="{B2A7FF57-697C-42C2-9D33-B2778D6AAA60}" type="pres">
      <dgm:prSet presAssocID="{320B0F8B-64BA-4383-A397-67C6AAF216B6}" presName="composite2" presStyleCnt="0"/>
      <dgm:spPr/>
    </dgm:pt>
    <dgm:pt modelId="{B38C209C-4102-4649-9C22-1D9B716CEB52}" type="pres">
      <dgm:prSet presAssocID="{320B0F8B-64BA-4383-A397-67C6AAF216B6}" presName="dummyNode2" presStyleLbl="node1" presStyleIdx="2" presStyleCnt="6"/>
      <dgm:spPr/>
    </dgm:pt>
    <dgm:pt modelId="{771FE51F-7937-454C-BE80-CEC64EFBB8E1}" type="pres">
      <dgm:prSet presAssocID="{320B0F8B-64BA-4383-A397-67C6AAF216B6}" presName="childNode2" presStyleLbl="bgAcc1" presStyleIdx="3" presStyleCnt="6">
        <dgm:presLayoutVars>
          <dgm:bulletEnabled val="1"/>
        </dgm:presLayoutVars>
      </dgm:prSet>
      <dgm:spPr/>
    </dgm:pt>
    <dgm:pt modelId="{D6A6E8CA-F2BF-4169-91C2-2604DA753C2F}" type="pres">
      <dgm:prSet presAssocID="{320B0F8B-64BA-4383-A397-67C6AAF216B6}" presName="childNode2tx" presStyleLbl="bgAcc1" presStyleIdx="3" presStyleCnt="6">
        <dgm:presLayoutVars>
          <dgm:bulletEnabled val="1"/>
        </dgm:presLayoutVars>
      </dgm:prSet>
      <dgm:spPr/>
    </dgm:pt>
    <dgm:pt modelId="{5DA0D443-B1EC-457D-BDA0-AFC418408A72}" type="pres">
      <dgm:prSet presAssocID="{320B0F8B-64BA-4383-A397-67C6AAF216B6}" presName="parentNode2" presStyleLbl="node1" presStyleIdx="3" presStyleCnt="6">
        <dgm:presLayoutVars>
          <dgm:chMax val="0"/>
          <dgm:bulletEnabled val="1"/>
        </dgm:presLayoutVars>
      </dgm:prSet>
      <dgm:spPr/>
    </dgm:pt>
    <dgm:pt modelId="{E632B296-012A-4659-B5CA-C374ECF3D309}" type="pres">
      <dgm:prSet presAssocID="{320B0F8B-64BA-4383-A397-67C6AAF216B6}" presName="connSite2" presStyleCnt="0"/>
      <dgm:spPr/>
    </dgm:pt>
    <dgm:pt modelId="{05FC1817-AFDB-470A-99AA-1B12238563AA}" type="pres">
      <dgm:prSet presAssocID="{92049B7C-E7DF-45E4-AEC4-EC8351DA359B}" presName="Name18" presStyleLbl="sibTrans2D1" presStyleIdx="3" presStyleCnt="5"/>
      <dgm:spPr/>
    </dgm:pt>
    <dgm:pt modelId="{3400F29E-D822-4F9E-86C5-76D7F7A205BD}" type="pres">
      <dgm:prSet presAssocID="{C5B73195-6236-40D3-BF72-47A9B34B2B77}" presName="composite1" presStyleCnt="0"/>
      <dgm:spPr/>
    </dgm:pt>
    <dgm:pt modelId="{B7B1F369-94C9-447C-ACDF-3A99FB165444}" type="pres">
      <dgm:prSet presAssocID="{C5B73195-6236-40D3-BF72-47A9B34B2B77}" presName="dummyNode1" presStyleLbl="node1" presStyleIdx="3" presStyleCnt="6"/>
      <dgm:spPr/>
    </dgm:pt>
    <dgm:pt modelId="{C1F3860A-FE04-4513-81B7-8A07AC8DF635}" type="pres">
      <dgm:prSet presAssocID="{C5B73195-6236-40D3-BF72-47A9B34B2B77}" presName="childNode1" presStyleLbl="bgAcc1" presStyleIdx="4" presStyleCnt="6">
        <dgm:presLayoutVars>
          <dgm:bulletEnabled val="1"/>
        </dgm:presLayoutVars>
      </dgm:prSet>
      <dgm:spPr/>
    </dgm:pt>
    <dgm:pt modelId="{C6DD381F-418F-4A75-8EDC-384C40857AEA}" type="pres">
      <dgm:prSet presAssocID="{C5B73195-6236-40D3-BF72-47A9B34B2B77}" presName="childNode1tx" presStyleLbl="bgAcc1" presStyleIdx="4" presStyleCnt="6">
        <dgm:presLayoutVars>
          <dgm:bulletEnabled val="1"/>
        </dgm:presLayoutVars>
      </dgm:prSet>
      <dgm:spPr/>
    </dgm:pt>
    <dgm:pt modelId="{17F42B33-4648-4B68-BE55-E7537ED0DD55}" type="pres">
      <dgm:prSet presAssocID="{C5B73195-6236-40D3-BF72-47A9B34B2B77}" presName="parentNode1" presStyleLbl="node1" presStyleIdx="4" presStyleCnt="6">
        <dgm:presLayoutVars>
          <dgm:chMax val="1"/>
          <dgm:bulletEnabled val="1"/>
        </dgm:presLayoutVars>
      </dgm:prSet>
      <dgm:spPr/>
    </dgm:pt>
    <dgm:pt modelId="{027F2F61-47A9-4164-8993-CDB8BE743A53}" type="pres">
      <dgm:prSet presAssocID="{C5B73195-6236-40D3-BF72-47A9B34B2B77}" presName="connSite1" presStyleCnt="0"/>
      <dgm:spPr/>
    </dgm:pt>
    <dgm:pt modelId="{2159D631-7064-4C85-A5D3-6E98EF9F5103}" type="pres">
      <dgm:prSet presAssocID="{156FCB0C-602C-4186-A5DC-2B768E65DB29}" presName="Name9" presStyleLbl="sibTrans2D1" presStyleIdx="4" presStyleCnt="5"/>
      <dgm:spPr/>
    </dgm:pt>
    <dgm:pt modelId="{800B0280-3624-497E-9561-E70E950DACB3}" type="pres">
      <dgm:prSet presAssocID="{CCE42DED-EB90-402D-AE16-02120124D4D0}" presName="composite2" presStyleCnt="0"/>
      <dgm:spPr/>
    </dgm:pt>
    <dgm:pt modelId="{CCA75C7C-6D82-4470-8893-78947FE8D6FA}" type="pres">
      <dgm:prSet presAssocID="{CCE42DED-EB90-402D-AE16-02120124D4D0}" presName="dummyNode2" presStyleLbl="node1" presStyleIdx="4" presStyleCnt="6"/>
      <dgm:spPr/>
    </dgm:pt>
    <dgm:pt modelId="{568FDB7F-37D6-4020-A175-829902229DD6}" type="pres">
      <dgm:prSet presAssocID="{CCE42DED-EB90-402D-AE16-02120124D4D0}" presName="childNode2" presStyleLbl="bgAcc1" presStyleIdx="5" presStyleCnt="6">
        <dgm:presLayoutVars>
          <dgm:bulletEnabled val="1"/>
        </dgm:presLayoutVars>
      </dgm:prSet>
      <dgm:spPr/>
    </dgm:pt>
    <dgm:pt modelId="{57E6C6C8-862E-4004-944F-25D855091A49}" type="pres">
      <dgm:prSet presAssocID="{CCE42DED-EB90-402D-AE16-02120124D4D0}" presName="childNode2tx" presStyleLbl="bgAcc1" presStyleIdx="5" presStyleCnt="6">
        <dgm:presLayoutVars>
          <dgm:bulletEnabled val="1"/>
        </dgm:presLayoutVars>
      </dgm:prSet>
      <dgm:spPr/>
    </dgm:pt>
    <dgm:pt modelId="{8D210A22-DC1B-433A-8E5D-E8BDC5CEE5DA}" type="pres">
      <dgm:prSet presAssocID="{CCE42DED-EB90-402D-AE16-02120124D4D0}" presName="parentNode2" presStyleLbl="node1" presStyleIdx="5" presStyleCnt="6">
        <dgm:presLayoutVars>
          <dgm:chMax val="0"/>
          <dgm:bulletEnabled val="1"/>
        </dgm:presLayoutVars>
      </dgm:prSet>
      <dgm:spPr/>
    </dgm:pt>
    <dgm:pt modelId="{EB54D207-69AF-4018-98E3-210DC2D45C75}" type="pres">
      <dgm:prSet presAssocID="{CCE42DED-EB90-402D-AE16-02120124D4D0}" presName="connSite2" presStyleCnt="0"/>
      <dgm:spPr/>
    </dgm:pt>
  </dgm:ptLst>
  <dgm:cxnLst>
    <dgm:cxn modelId="{E221BF02-0FE2-489C-969B-9C189E18F5C1}" srcId="{68C526E3-0171-4E87-8050-63BFE811D99B}" destId="{721CFE7F-2CAD-47A2-9B9F-9A82EF4FC4E6}" srcOrd="0" destOrd="0" parTransId="{98AC23BE-243C-454C-9BE9-07E6ECCE30AB}" sibTransId="{9BAB0056-340D-4BC7-B18E-FC20F4D6F420}"/>
    <dgm:cxn modelId="{156B4F03-86A9-4650-A1FE-A59D7330CA61}" type="presOf" srcId="{9BAB0056-340D-4BC7-B18E-FC20F4D6F420}" destId="{699CE5CF-103A-46B0-93E4-55BDA3ED1945}" srcOrd="0" destOrd="0" presId="urn:microsoft.com/office/officeart/2005/8/layout/hProcess4"/>
    <dgm:cxn modelId="{EB62ED09-9034-4919-A995-4932EF57F314}" srcId="{320B0F8B-64BA-4383-A397-67C6AAF216B6}" destId="{AC009BEF-0687-4730-9DAA-2543DA950E0F}" srcOrd="0" destOrd="0" parTransId="{C0DC5EC4-43A8-41B5-85E1-FE07B19ABF61}" sibTransId="{830B1B4B-7D0B-4016-9DD1-45CA6586EF20}"/>
    <dgm:cxn modelId="{9DE2E40A-0160-4DAE-A5B3-8E1307FCCC8D}" type="presOf" srcId="{BE07E9E3-31FB-4B07-870D-7CD829D76C99}" destId="{DA7D2D6D-A982-414B-B12B-367001259D81}" srcOrd="0" destOrd="0" presId="urn:microsoft.com/office/officeart/2005/8/layout/hProcess4"/>
    <dgm:cxn modelId="{40D08F1C-28EE-44AE-987F-4156F6ADF840}" type="presOf" srcId="{4E50BE74-2076-48E5-B98A-7B1834640D89}" destId="{144FCF7E-4018-40C7-937F-76C9BB67EB72}" srcOrd="0" destOrd="1" presId="urn:microsoft.com/office/officeart/2005/8/layout/hProcess4"/>
    <dgm:cxn modelId="{7962AB28-8C14-4281-ACC6-496FD006DD6E}" type="presOf" srcId="{AC009BEF-0687-4730-9DAA-2543DA950E0F}" destId="{D6A6E8CA-F2BF-4169-91C2-2604DA753C2F}" srcOrd="1" destOrd="0" presId="urn:microsoft.com/office/officeart/2005/8/layout/hProcess4"/>
    <dgm:cxn modelId="{7FFB5029-48BB-4BAA-86F0-7D865A20C08B}" type="presOf" srcId="{4E50BE74-2076-48E5-B98A-7B1834640D89}" destId="{04A52F49-B0AD-4244-9692-274A1B717FD1}" srcOrd="1" destOrd="1" presId="urn:microsoft.com/office/officeart/2005/8/layout/hProcess4"/>
    <dgm:cxn modelId="{4306B429-C189-45C6-82D6-003ECE6391A9}" type="presOf" srcId="{B65137C3-5152-42F8-9A2F-8B9D80E7C576}" destId="{D3C21B28-118A-4CBA-8C79-496C747E1B62}" srcOrd="0" destOrd="1" presId="urn:microsoft.com/office/officeart/2005/8/layout/hProcess4"/>
    <dgm:cxn modelId="{5B9CFD2E-21DF-4778-A9AA-326BEB5A352C}" type="presOf" srcId="{B91B3DE7-6955-4C84-99EA-F774628ED322}" destId="{7915A589-5D65-4AE6-ABE4-8CEBA50F9211}" srcOrd="1" destOrd="0" presId="urn:microsoft.com/office/officeart/2005/8/layout/hProcess4"/>
    <dgm:cxn modelId="{5AC5F12F-84A9-4022-93ED-8BAC22283A18}" type="presOf" srcId="{92049B7C-E7DF-45E4-AEC4-EC8351DA359B}" destId="{05FC1817-AFDB-470A-99AA-1B12238563AA}" srcOrd="0" destOrd="0" presId="urn:microsoft.com/office/officeart/2005/8/layout/hProcess4"/>
    <dgm:cxn modelId="{8B69FB30-7D03-43A5-88D5-532B8C48D29D}" srcId="{721CFE7F-2CAD-47A2-9B9F-9A82EF4FC4E6}" destId="{C41EEDB2-A519-4624-A1C2-54FBAE6E2EE9}" srcOrd="0" destOrd="0" parTransId="{28BA4FCA-D2E0-4FA8-B020-B8D6D54DBBED}" sibTransId="{AFB39B01-6F5B-46D0-A792-F7DF8A6D1A87}"/>
    <dgm:cxn modelId="{C1976434-C390-4CDC-B4E4-4CAC53C2DF16}" type="presOf" srcId="{32F55357-B6D9-4159-B527-FDD3BF981E7D}" destId="{CEEFD00E-4F48-48A6-911E-E12816CDAD8D}" srcOrd="0" destOrd="0" presId="urn:microsoft.com/office/officeart/2005/8/layout/hProcess4"/>
    <dgm:cxn modelId="{BB27D037-05CE-41BB-A539-7488AEA1D28F}" srcId="{ED12D70E-C974-4E95-8C07-768E964B325E}" destId="{B65137C3-5152-42F8-9A2F-8B9D80E7C576}" srcOrd="1" destOrd="0" parTransId="{71E2E889-C2DB-444C-A791-549EE94FA076}" sibTransId="{3E71C0FA-E028-443F-A0F6-35D70D2B488B}"/>
    <dgm:cxn modelId="{81EA0E3E-5D2F-4C99-BFE8-D347AF7A9430}" type="presOf" srcId="{19870A9B-750D-4BFC-AD4B-41E2CA993E97}" destId="{C6DD381F-418F-4A75-8EDC-384C40857AEA}" srcOrd="1" destOrd="1" presId="urn:microsoft.com/office/officeart/2005/8/layout/hProcess4"/>
    <dgm:cxn modelId="{A9C6A83F-233C-4BE4-842F-AB5A6A063EC5}" type="presOf" srcId="{320B0F8B-64BA-4383-A397-67C6AAF216B6}" destId="{5DA0D443-B1EC-457D-BDA0-AFC418408A72}" srcOrd="0" destOrd="0" presId="urn:microsoft.com/office/officeart/2005/8/layout/hProcess4"/>
    <dgm:cxn modelId="{14875E5E-82DF-4863-816D-D469CD883CEB}" srcId="{320B0F8B-64BA-4383-A397-67C6AAF216B6}" destId="{44A8D1A8-5211-486F-9EDF-F96AADEFC01A}" srcOrd="1" destOrd="0" parTransId="{73FCFE50-3611-4719-A8E4-B59296DA74B1}" sibTransId="{C8741FDB-B717-4D54-9864-4693B26F577F}"/>
    <dgm:cxn modelId="{943A2142-446D-4B4B-BB64-D48E376B0A1C}" type="presOf" srcId="{C41EEDB2-A519-4624-A1C2-54FBAE6E2EE9}" destId="{04A52F49-B0AD-4244-9692-274A1B717FD1}" srcOrd="1" destOrd="0" presId="urn:microsoft.com/office/officeart/2005/8/layout/hProcess4"/>
    <dgm:cxn modelId="{5BFAD664-67CF-45CF-A07E-07A75458F5C4}" type="presOf" srcId="{B91B3DE7-6955-4C84-99EA-F774628ED322}" destId="{66365FCA-E271-49FE-8C29-F9F642D7CC94}" srcOrd="0" destOrd="0" presId="urn:microsoft.com/office/officeart/2005/8/layout/hProcess4"/>
    <dgm:cxn modelId="{A223FB67-4BE1-4502-9459-560F5C3C782D}" type="presOf" srcId="{F8B46791-6083-4F70-BC1C-8255BDA68D15}" destId="{C6DD381F-418F-4A75-8EDC-384C40857AEA}" srcOrd="1" destOrd="0" presId="urn:microsoft.com/office/officeart/2005/8/layout/hProcess4"/>
    <dgm:cxn modelId="{EC991D69-6526-4281-A357-2DA7933DE8F2}" type="presOf" srcId="{C5B73195-6236-40D3-BF72-47A9B34B2B77}" destId="{17F42B33-4648-4B68-BE55-E7537ED0DD55}" srcOrd="0" destOrd="0" presId="urn:microsoft.com/office/officeart/2005/8/layout/hProcess4"/>
    <dgm:cxn modelId="{777D346F-934E-423A-9532-A4B97F48C1D6}" srcId="{68C526E3-0171-4E87-8050-63BFE811D99B}" destId="{ED12D70E-C974-4E95-8C07-768E964B325E}" srcOrd="1" destOrd="0" parTransId="{2D747661-8531-4D46-9A0E-80990CDC51E1}" sibTransId="{32F55357-B6D9-4159-B527-FDD3BF981E7D}"/>
    <dgm:cxn modelId="{C4E57970-57B8-4C5A-95CB-AE99BA93AFBE}" type="presOf" srcId="{C41EEDB2-A519-4624-A1C2-54FBAE6E2EE9}" destId="{144FCF7E-4018-40C7-937F-76C9BB67EB72}" srcOrd="0" destOrd="0" presId="urn:microsoft.com/office/officeart/2005/8/layout/hProcess4"/>
    <dgm:cxn modelId="{4ADE3D73-FA0E-4BEE-ACED-F672868D3088}" type="presOf" srcId="{EBF40EC4-F0F5-4F79-AE13-73FDB9C68207}" destId="{57E6C6C8-862E-4004-944F-25D855091A49}" srcOrd="1" destOrd="1" presId="urn:microsoft.com/office/officeart/2005/8/layout/hProcess4"/>
    <dgm:cxn modelId="{551A2875-19C4-4D11-BAB7-6B816386F993}" srcId="{BE07E9E3-31FB-4B07-870D-7CD829D76C99}" destId="{B91B3DE7-6955-4C84-99EA-F774628ED322}" srcOrd="0" destOrd="0" parTransId="{6B23FF34-09A3-42F4-BB22-AA8CB7066FC0}" sibTransId="{06922B06-329E-492A-BDE8-33C68474EB8A}"/>
    <dgm:cxn modelId="{B2330F56-0FF4-4413-B4FA-D50EF3D3792C}" srcId="{68C526E3-0171-4E87-8050-63BFE811D99B}" destId="{CCE42DED-EB90-402D-AE16-02120124D4D0}" srcOrd="5" destOrd="0" parTransId="{12C6222B-19DE-4D85-AB2A-9DD2E8BD8170}" sibTransId="{C7B73D03-FE77-4712-B318-79AE6EF4D7AF}"/>
    <dgm:cxn modelId="{BC7B6576-1233-452A-A703-38B10BB77998}" type="presOf" srcId="{CDC7C8A5-FA93-4129-BB72-2B14A0CD0A12}" destId="{57E6C6C8-862E-4004-944F-25D855091A49}" srcOrd="1" destOrd="0" presId="urn:microsoft.com/office/officeart/2005/8/layout/hProcess4"/>
    <dgm:cxn modelId="{7E1F6D57-2446-422F-B2B9-A6566D434D38}" type="presOf" srcId="{EBF40EC4-F0F5-4F79-AE13-73FDB9C68207}" destId="{568FDB7F-37D6-4020-A175-829902229DD6}" srcOrd="0" destOrd="1" presId="urn:microsoft.com/office/officeart/2005/8/layout/hProcess4"/>
    <dgm:cxn modelId="{A03B5B5A-5C78-439E-BAA5-240534F44566}" type="presOf" srcId="{B32A878E-90FF-4725-90D3-C050506F5CF4}" destId="{65F031B7-2BA8-46CB-B485-01C4D326D005}" srcOrd="1" destOrd="0" presId="urn:microsoft.com/office/officeart/2005/8/layout/hProcess4"/>
    <dgm:cxn modelId="{1927658C-EC2D-4BF7-92F2-F21CADCC7DDE}" srcId="{CCE42DED-EB90-402D-AE16-02120124D4D0}" destId="{CDC7C8A5-FA93-4129-BB72-2B14A0CD0A12}" srcOrd="0" destOrd="0" parTransId="{38DC6679-E3DB-4432-AA05-AA72A0EF260B}" sibTransId="{136F5732-31B9-442B-AD3F-840DE83DEC63}"/>
    <dgm:cxn modelId="{D2A76D93-030F-43C2-B0B6-E2D44E35D4B8}" srcId="{68C526E3-0171-4E87-8050-63BFE811D99B}" destId="{C5B73195-6236-40D3-BF72-47A9B34B2B77}" srcOrd="4" destOrd="0" parTransId="{04420C09-F4A3-458B-B626-8F7A30665999}" sibTransId="{156FCB0C-602C-4186-A5DC-2B768E65DB29}"/>
    <dgm:cxn modelId="{5773F29D-76F9-43D0-B1AA-4B0CC7E81C32}" srcId="{C5B73195-6236-40D3-BF72-47A9B34B2B77}" destId="{19870A9B-750D-4BFC-AD4B-41E2CA993E97}" srcOrd="1" destOrd="0" parTransId="{3D55B0FF-AA9A-422F-B75A-758DDBCA53DF}" sibTransId="{F44EB295-5338-41FC-ABDE-20AA10AB581F}"/>
    <dgm:cxn modelId="{48CA049F-B975-464E-AF94-9C1F8C3C0525}" type="presOf" srcId="{721CFE7F-2CAD-47A2-9B9F-9A82EF4FC4E6}" destId="{77117A3A-5C72-48ED-9231-88637B4445A6}" srcOrd="0" destOrd="0" presId="urn:microsoft.com/office/officeart/2005/8/layout/hProcess4"/>
    <dgm:cxn modelId="{36EBB1B3-63C8-4067-8122-C1E458448444}" type="presOf" srcId="{B65137C3-5152-42F8-9A2F-8B9D80E7C576}" destId="{65F031B7-2BA8-46CB-B485-01C4D326D005}" srcOrd="1" destOrd="1" presId="urn:microsoft.com/office/officeart/2005/8/layout/hProcess4"/>
    <dgm:cxn modelId="{E32E69B8-8D62-4A91-BF6C-948686DCF09B}" srcId="{68C526E3-0171-4E87-8050-63BFE811D99B}" destId="{320B0F8B-64BA-4383-A397-67C6AAF216B6}" srcOrd="3" destOrd="0" parTransId="{F6EADA73-B5B1-46B9-90EE-462CBF8719BA}" sibTransId="{92049B7C-E7DF-45E4-AEC4-EC8351DA359B}"/>
    <dgm:cxn modelId="{1A7706B9-01CD-4FF6-8BC0-41FD95DBCAC8}" srcId="{C5B73195-6236-40D3-BF72-47A9B34B2B77}" destId="{F8B46791-6083-4F70-BC1C-8255BDA68D15}" srcOrd="0" destOrd="0" parTransId="{0DA4EFF6-5F91-4EDA-B32C-4412BCC444A5}" sibTransId="{12928401-C39A-4747-A1AF-1DAEEB34A0FA}"/>
    <dgm:cxn modelId="{F8BDF8C5-3BBB-4D53-9DA1-C70A180AC2AE}" type="presOf" srcId="{CCE42DED-EB90-402D-AE16-02120124D4D0}" destId="{8D210A22-DC1B-433A-8E5D-E8BDC5CEE5DA}" srcOrd="0" destOrd="0" presId="urn:microsoft.com/office/officeart/2005/8/layout/hProcess4"/>
    <dgm:cxn modelId="{C9028FC7-24FA-4C7A-83AF-EDD12DF872EB}" srcId="{CCE42DED-EB90-402D-AE16-02120124D4D0}" destId="{EBF40EC4-F0F5-4F79-AE13-73FDB9C68207}" srcOrd="1" destOrd="0" parTransId="{76FB02E0-B90C-4B83-AB13-31A3A2DC18FD}" sibTransId="{27EC79EA-EE16-4B5C-A5B3-14CDC35D6BF4}"/>
    <dgm:cxn modelId="{421A19CE-05A0-4A4B-A7F1-80E15993C163}" type="presOf" srcId="{B32A878E-90FF-4725-90D3-C050506F5CF4}" destId="{D3C21B28-118A-4CBA-8C79-496C747E1B62}" srcOrd="0" destOrd="0" presId="urn:microsoft.com/office/officeart/2005/8/layout/hProcess4"/>
    <dgm:cxn modelId="{032C75D0-247E-443B-AA12-830D9D861EBB}" srcId="{721CFE7F-2CAD-47A2-9B9F-9A82EF4FC4E6}" destId="{4E50BE74-2076-48E5-B98A-7B1834640D89}" srcOrd="1" destOrd="0" parTransId="{D5FCDE68-A695-46E0-B6B5-1F1F4291FDE9}" sibTransId="{B0F1EAF2-E319-4C95-A3E1-92F4190EDD3F}"/>
    <dgm:cxn modelId="{CCE904D1-308A-454C-A73B-CD5B59C984B8}" type="presOf" srcId="{44A8D1A8-5211-486F-9EDF-F96AADEFC01A}" destId="{771FE51F-7937-454C-BE80-CEC64EFBB8E1}" srcOrd="0" destOrd="1" presId="urn:microsoft.com/office/officeart/2005/8/layout/hProcess4"/>
    <dgm:cxn modelId="{109B58D1-1375-4EFE-AF50-31A0F8E8BBCC}" type="presOf" srcId="{CA1520B6-4E8D-4FD9-BD39-FA0C4F3D3735}" destId="{66365FCA-E271-49FE-8C29-F9F642D7CC94}" srcOrd="0" destOrd="1" presId="urn:microsoft.com/office/officeart/2005/8/layout/hProcess4"/>
    <dgm:cxn modelId="{8BE82FD2-0976-4810-83EB-7F644D9C32C3}" type="presOf" srcId="{F8B46791-6083-4F70-BC1C-8255BDA68D15}" destId="{C1F3860A-FE04-4513-81B7-8A07AC8DF635}" srcOrd="0" destOrd="0" presId="urn:microsoft.com/office/officeart/2005/8/layout/hProcess4"/>
    <dgm:cxn modelId="{F8388CD3-F3C9-45C1-8E8A-9FAA2516FADB}" type="presOf" srcId="{68C526E3-0171-4E87-8050-63BFE811D99B}" destId="{EBC29413-C314-492C-84FA-602286F912AC}" srcOrd="0" destOrd="0" presId="urn:microsoft.com/office/officeart/2005/8/layout/hProcess4"/>
    <dgm:cxn modelId="{A7E623D7-ED6D-4E4E-BE66-292B9C2D299D}" type="presOf" srcId="{19870A9B-750D-4BFC-AD4B-41E2CA993E97}" destId="{C1F3860A-FE04-4513-81B7-8A07AC8DF635}" srcOrd="0" destOrd="1" presId="urn:microsoft.com/office/officeart/2005/8/layout/hProcess4"/>
    <dgm:cxn modelId="{B84811D8-BEE7-4631-AE92-21A0E165BD08}" type="presOf" srcId="{CA1520B6-4E8D-4FD9-BD39-FA0C4F3D3735}" destId="{7915A589-5D65-4AE6-ABE4-8CEBA50F9211}" srcOrd="1" destOrd="1" presId="urn:microsoft.com/office/officeart/2005/8/layout/hProcess4"/>
    <dgm:cxn modelId="{21D511DC-1749-4274-B9C2-EE5E7F1F7394}" srcId="{68C526E3-0171-4E87-8050-63BFE811D99B}" destId="{BE07E9E3-31FB-4B07-870D-7CD829D76C99}" srcOrd="2" destOrd="0" parTransId="{3BF2F8D0-8AB0-4E47-B963-F8AD4622BBA9}" sibTransId="{B37AB415-195D-42B2-8D7B-D27560FBED90}"/>
    <dgm:cxn modelId="{A73EF7DE-A58C-47FA-BD15-B3D584ECEFFF}" type="presOf" srcId="{44A8D1A8-5211-486F-9EDF-F96AADEFC01A}" destId="{D6A6E8CA-F2BF-4169-91C2-2604DA753C2F}" srcOrd="1" destOrd="1" presId="urn:microsoft.com/office/officeart/2005/8/layout/hProcess4"/>
    <dgm:cxn modelId="{90604BE6-1AB1-4EFF-A7AD-273348EC80AA}" srcId="{ED12D70E-C974-4E95-8C07-768E964B325E}" destId="{B32A878E-90FF-4725-90D3-C050506F5CF4}" srcOrd="0" destOrd="0" parTransId="{AE2E3551-268D-40E9-B445-1AD30F906A23}" sibTransId="{47255B7F-B3B4-4E95-BBA4-588C0236947E}"/>
    <dgm:cxn modelId="{012078E6-7C4C-400D-AC3F-2AF424DAC4D9}" type="presOf" srcId="{156FCB0C-602C-4186-A5DC-2B768E65DB29}" destId="{2159D631-7064-4C85-A5D3-6E98EF9F5103}" srcOrd="0" destOrd="0" presId="urn:microsoft.com/office/officeart/2005/8/layout/hProcess4"/>
    <dgm:cxn modelId="{9A778DEB-4025-424B-8504-7E5C93EB14FD}" type="presOf" srcId="{CDC7C8A5-FA93-4129-BB72-2B14A0CD0A12}" destId="{568FDB7F-37D6-4020-A175-829902229DD6}" srcOrd="0" destOrd="0" presId="urn:microsoft.com/office/officeart/2005/8/layout/hProcess4"/>
    <dgm:cxn modelId="{119F7DEC-F216-43A3-81E2-F437C6A0670E}" type="presOf" srcId="{ED12D70E-C974-4E95-8C07-768E964B325E}" destId="{F7047A39-F46E-4700-B171-5992C96CDEF8}" srcOrd="0" destOrd="0" presId="urn:microsoft.com/office/officeart/2005/8/layout/hProcess4"/>
    <dgm:cxn modelId="{E4195BF5-0BDC-44D2-9ABC-E030C9995749}" type="presOf" srcId="{AC009BEF-0687-4730-9DAA-2543DA950E0F}" destId="{771FE51F-7937-454C-BE80-CEC64EFBB8E1}" srcOrd="0" destOrd="0" presId="urn:microsoft.com/office/officeart/2005/8/layout/hProcess4"/>
    <dgm:cxn modelId="{6A205BF8-15F3-4BD7-A4E0-EBA913680C7D}" type="presOf" srcId="{B37AB415-195D-42B2-8D7B-D27560FBED90}" destId="{E281C86D-D4D5-4FD4-98A6-70C264565293}" srcOrd="0" destOrd="0" presId="urn:microsoft.com/office/officeart/2005/8/layout/hProcess4"/>
    <dgm:cxn modelId="{7B5562F8-7186-40B0-A5E4-FDBC85918C5A}" srcId="{BE07E9E3-31FB-4B07-870D-7CD829D76C99}" destId="{CA1520B6-4E8D-4FD9-BD39-FA0C4F3D3735}" srcOrd="1" destOrd="0" parTransId="{D403AA86-906C-491B-9271-E26E34AB13ED}" sibTransId="{F164A61F-7836-408D-AB6E-20926F116E0E}"/>
    <dgm:cxn modelId="{814FA8AC-6FA2-410F-ADEA-45EB98C2A6C6}" type="presParOf" srcId="{EBC29413-C314-492C-84FA-602286F912AC}" destId="{842F8E13-4C77-47D1-8F0B-9E7246B83E74}" srcOrd="0" destOrd="0" presId="urn:microsoft.com/office/officeart/2005/8/layout/hProcess4"/>
    <dgm:cxn modelId="{7536C89A-A082-4B32-BAF0-6408C55FE45C}" type="presParOf" srcId="{EBC29413-C314-492C-84FA-602286F912AC}" destId="{1C5C196C-768D-4700-B3D4-7EB9D3403102}" srcOrd="1" destOrd="0" presId="urn:microsoft.com/office/officeart/2005/8/layout/hProcess4"/>
    <dgm:cxn modelId="{8687E97F-21D6-485F-8449-048DEF34A3ED}" type="presParOf" srcId="{EBC29413-C314-492C-84FA-602286F912AC}" destId="{1FB50471-0188-4619-B91C-274857F57B26}" srcOrd="2" destOrd="0" presId="urn:microsoft.com/office/officeart/2005/8/layout/hProcess4"/>
    <dgm:cxn modelId="{1CBC833E-D9D1-4A7A-8629-CEA329DF332C}" type="presParOf" srcId="{1FB50471-0188-4619-B91C-274857F57B26}" destId="{BB7E67BD-5C62-471A-A543-DEAF132D38B8}" srcOrd="0" destOrd="0" presId="urn:microsoft.com/office/officeart/2005/8/layout/hProcess4"/>
    <dgm:cxn modelId="{CF4DF6D6-2B76-432D-A455-6A4670E79815}" type="presParOf" srcId="{BB7E67BD-5C62-471A-A543-DEAF132D38B8}" destId="{509D0C68-6931-45D6-9E70-BC832DB6EFAF}" srcOrd="0" destOrd="0" presId="urn:microsoft.com/office/officeart/2005/8/layout/hProcess4"/>
    <dgm:cxn modelId="{F201D420-53E8-4DD4-A2C8-8DE513CD1D33}" type="presParOf" srcId="{BB7E67BD-5C62-471A-A543-DEAF132D38B8}" destId="{144FCF7E-4018-40C7-937F-76C9BB67EB72}" srcOrd="1" destOrd="0" presId="urn:microsoft.com/office/officeart/2005/8/layout/hProcess4"/>
    <dgm:cxn modelId="{0AA5C4B0-8FCC-443D-A656-7AB6081A5F34}" type="presParOf" srcId="{BB7E67BD-5C62-471A-A543-DEAF132D38B8}" destId="{04A52F49-B0AD-4244-9692-274A1B717FD1}" srcOrd="2" destOrd="0" presId="urn:microsoft.com/office/officeart/2005/8/layout/hProcess4"/>
    <dgm:cxn modelId="{22C9D806-D752-4CAB-854F-0BA36CED37DC}" type="presParOf" srcId="{BB7E67BD-5C62-471A-A543-DEAF132D38B8}" destId="{77117A3A-5C72-48ED-9231-88637B4445A6}" srcOrd="3" destOrd="0" presId="urn:microsoft.com/office/officeart/2005/8/layout/hProcess4"/>
    <dgm:cxn modelId="{16A1F214-EE2D-484D-B770-3F7B236C0727}" type="presParOf" srcId="{BB7E67BD-5C62-471A-A543-DEAF132D38B8}" destId="{7ADC7E95-5A4B-41B8-B625-7F71C87DD08F}" srcOrd="4" destOrd="0" presId="urn:microsoft.com/office/officeart/2005/8/layout/hProcess4"/>
    <dgm:cxn modelId="{F2393247-A3A3-4D3D-8A8F-B0C4A2BDF631}" type="presParOf" srcId="{1FB50471-0188-4619-B91C-274857F57B26}" destId="{699CE5CF-103A-46B0-93E4-55BDA3ED1945}" srcOrd="1" destOrd="0" presId="urn:microsoft.com/office/officeart/2005/8/layout/hProcess4"/>
    <dgm:cxn modelId="{39E794F8-A6DA-4F65-8682-C6AFBCD82010}" type="presParOf" srcId="{1FB50471-0188-4619-B91C-274857F57B26}" destId="{66176A9E-ABAA-4BE3-8A8D-3BC86A79D3E5}" srcOrd="2" destOrd="0" presId="urn:microsoft.com/office/officeart/2005/8/layout/hProcess4"/>
    <dgm:cxn modelId="{27153EB8-7A78-4DD3-9827-67C4E4C20A0C}" type="presParOf" srcId="{66176A9E-ABAA-4BE3-8A8D-3BC86A79D3E5}" destId="{66211214-D493-4B72-A9B1-A613B0FE33EB}" srcOrd="0" destOrd="0" presId="urn:microsoft.com/office/officeart/2005/8/layout/hProcess4"/>
    <dgm:cxn modelId="{0B295545-8C15-4B7E-98CD-70A1E83673A4}" type="presParOf" srcId="{66176A9E-ABAA-4BE3-8A8D-3BC86A79D3E5}" destId="{D3C21B28-118A-4CBA-8C79-496C747E1B62}" srcOrd="1" destOrd="0" presId="urn:microsoft.com/office/officeart/2005/8/layout/hProcess4"/>
    <dgm:cxn modelId="{8ECB6FB9-902F-497C-868F-0AF937A5233F}" type="presParOf" srcId="{66176A9E-ABAA-4BE3-8A8D-3BC86A79D3E5}" destId="{65F031B7-2BA8-46CB-B485-01C4D326D005}" srcOrd="2" destOrd="0" presId="urn:microsoft.com/office/officeart/2005/8/layout/hProcess4"/>
    <dgm:cxn modelId="{CF5A6CE9-E89B-4129-BB05-299347CA9153}" type="presParOf" srcId="{66176A9E-ABAA-4BE3-8A8D-3BC86A79D3E5}" destId="{F7047A39-F46E-4700-B171-5992C96CDEF8}" srcOrd="3" destOrd="0" presId="urn:microsoft.com/office/officeart/2005/8/layout/hProcess4"/>
    <dgm:cxn modelId="{9532177D-BF98-48FF-B8D4-53A0A49B6FF1}" type="presParOf" srcId="{66176A9E-ABAA-4BE3-8A8D-3BC86A79D3E5}" destId="{9FB15586-2B2E-4F8D-A388-DCBF7CC963E8}" srcOrd="4" destOrd="0" presId="urn:microsoft.com/office/officeart/2005/8/layout/hProcess4"/>
    <dgm:cxn modelId="{A9F2F999-571B-4CA3-86D0-D38C95A49422}" type="presParOf" srcId="{1FB50471-0188-4619-B91C-274857F57B26}" destId="{CEEFD00E-4F48-48A6-911E-E12816CDAD8D}" srcOrd="3" destOrd="0" presId="urn:microsoft.com/office/officeart/2005/8/layout/hProcess4"/>
    <dgm:cxn modelId="{2D39AE4D-4D05-4AA2-AB51-2506419B0096}" type="presParOf" srcId="{1FB50471-0188-4619-B91C-274857F57B26}" destId="{5199B807-1BE2-4026-9B98-01204391610D}" srcOrd="4" destOrd="0" presId="urn:microsoft.com/office/officeart/2005/8/layout/hProcess4"/>
    <dgm:cxn modelId="{345815EF-B50C-4C9D-B9DE-439A490FD102}" type="presParOf" srcId="{5199B807-1BE2-4026-9B98-01204391610D}" destId="{B19492E1-B7E3-4719-A6E9-EEF889532693}" srcOrd="0" destOrd="0" presId="urn:microsoft.com/office/officeart/2005/8/layout/hProcess4"/>
    <dgm:cxn modelId="{040DBC82-54C4-4FFB-B6A6-BDA0AF4190C9}" type="presParOf" srcId="{5199B807-1BE2-4026-9B98-01204391610D}" destId="{66365FCA-E271-49FE-8C29-F9F642D7CC94}" srcOrd="1" destOrd="0" presId="urn:microsoft.com/office/officeart/2005/8/layout/hProcess4"/>
    <dgm:cxn modelId="{68A2799D-27C7-493D-9221-6E20D25A4438}" type="presParOf" srcId="{5199B807-1BE2-4026-9B98-01204391610D}" destId="{7915A589-5D65-4AE6-ABE4-8CEBA50F9211}" srcOrd="2" destOrd="0" presId="urn:microsoft.com/office/officeart/2005/8/layout/hProcess4"/>
    <dgm:cxn modelId="{5619993D-17CC-4AB5-A6A2-D7CF460CD5CC}" type="presParOf" srcId="{5199B807-1BE2-4026-9B98-01204391610D}" destId="{DA7D2D6D-A982-414B-B12B-367001259D81}" srcOrd="3" destOrd="0" presId="urn:microsoft.com/office/officeart/2005/8/layout/hProcess4"/>
    <dgm:cxn modelId="{807F43B8-7746-40A5-9615-76BF14702E02}" type="presParOf" srcId="{5199B807-1BE2-4026-9B98-01204391610D}" destId="{B7DD6DAD-3482-42B4-B9DC-CD3D66F69491}" srcOrd="4" destOrd="0" presId="urn:microsoft.com/office/officeart/2005/8/layout/hProcess4"/>
    <dgm:cxn modelId="{7FC598A5-0E70-49CC-8566-46B1E335E072}" type="presParOf" srcId="{1FB50471-0188-4619-B91C-274857F57B26}" destId="{E281C86D-D4D5-4FD4-98A6-70C264565293}" srcOrd="5" destOrd="0" presId="urn:microsoft.com/office/officeart/2005/8/layout/hProcess4"/>
    <dgm:cxn modelId="{F22A620B-F180-4374-BA63-FF3CA1AFF26A}" type="presParOf" srcId="{1FB50471-0188-4619-B91C-274857F57B26}" destId="{B2A7FF57-697C-42C2-9D33-B2778D6AAA60}" srcOrd="6" destOrd="0" presId="urn:microsoft.com/office/officeart/2005/8/layout/hProcess4"/>
    <dgm:cxn modelId="{B3EAE131-E817-4638-9593-C8E34A7981E7}" type="presParOf" srcId="{B2A7FF57-697C-42C2-9D33-B2778D6AAA60}" destId="{B38C209C-4102-4649-9C22-1D9B716CEB52}" srcOrd="0" destOrd="0" presId="urn:microsoft.com/office/officeart/2005/8/layout/hProcess4"/>
    <dgm:cxn modelId="{10565F76-CB32-4455-B45A-C8262D216C55}" type="presParOf" srcId="{B2A7FF57-697C-42C2-9D33-B2778D6AAA60}" destId="{771FE51F-7937-454C-BE80-CEC64EFBB8E1}" srcOrd="1" destOrd="0" presId="urn:microsoft.com/office/officeart/2005/8/layout/hProcess4"/>
    <dgm:cxn modelId="{47FA7B9B-8473-4F7D-A7B5-DF9B06988960}" type="presParOf" srcId="{B2A7FF57-697C-42C2-9D33-B2778D6AAA60}" destId="{D6A6E8CA-F2BF-4169-91C2-2604DA753C2F}" srcOrd="2" destOrd="0" presId="urn:microsoft.com/office/officeart/2005/8/layout/hProcess4"/>
    <dgm:cxn modelId="{A628FD47-E138-4B9D-9C7D-57B0CC2710C2}" type="presParOf" srcId="{B2A7FF57-697C-42C2-9D33-B2778D6AAA60}" destId="{5DA0D443-B1EC-457D-BDA0-AFC418408A72}" srcOrd="3" destOrd="0" presId="urn:microsoft.com/office/officeart/2005/8/layout/hProcess4"/>
    <dgm:cxn modelId="{780AF9A9-1089-4D53-828A-2AE9456F60CB}" type="presParOf" srcId="{B2A7FF57-697C-42C2-9D33-B2778D6AAA60}" destId="{E632B296-012A-4659-B5CA-C374ECF3D309}" srcOrd="4" destOrd="0" presId="urn:microsoft.com/office/officeart/2005/8/layout/hProcess4"/>
    <dgm:cxn modelId="{B549EC55-E71B-493F-87DB-EC01D5ED7319}" type="presParOf" srcId="{1FB50471-0188-4619-B91C-274857F57B26}" destId="{05FC1817-AFDB-470A-99AA-1B12238563AA}" srcOrd="7" destOrd="0" presId="urn:microsoft.com/office/officeart/2005/8/layout/hProcess4"/>
    <dgm:cxn modelId="{0FBE6FBF-78BE-476F-8AD5-BEA2B76F4E49}" type="presParOf" srcId="{1FB50471-0188-4619-B91C-274857F57B26}" destId="{3400F29E-D822-4F9E-86C5-76D7F7A205BD}" srcOrd="8" destOrd="0" presId="urn:microsoft.com/office/officeart/2005/8/layout/hProcess4"/>
    <dgm:cxn modelId="{90968692-4BA0-4FF1-9995-46FA6BC530D7}" type="presParOf" srcId="{3400F29E-D822-4F9E-86C5-76D7F7A205BD}" destId="{B7B1F369-94C9-447C-ACDF-3A99FB165444}" srcOrd="0" destOrd="0" presId="urn:microsoft.com/office/officeart/2005/8/layout/hProcess4"/>
    <dgm:cxn modelId="{F973208D-E5E6-4020-9478-4846AE4DFEE1}" type="presParOf" srcId="{3400F29E-D822-4F9E-86C5-76D7F7A205BD}" destId="{C1F3860A-FE04-4513-81B7-8A07AC8DF635}" srcOrd="1" destOrd="0" presId="urn:microsoft.com/office/officeart/2005/8/layout/hProcess4"/>
    <dgm:cxn modelId="{65A71ACD-0290-41D2-9079-F2C527A032B2}" type="presParOf" srcId="{3400F29E-D822-4F9E-86C5-76D7F7A205BD}" destId="{C6DD381F-418F-4A75-8EDC-384C40857AEA}" srcOrd="2" destOrd="0" presId="urn:microsoft.com/office/officeart/2005/8/layout/hProcess4"/>
    <dgm:cxn modelId="{A7CC1006-F14F-4CA6-B645-BE3DC3A392D2}" type="presParOf" srcId="{3400F29E-D822-4F9E-86C5-76D7F7A205BD}" destId="{17F42B33-4648-4B68-BE55-E7537ED0DD55}" srcOrd="3" destOrd="0" presId="urn:microsoft.com/office/officeart/2005/8/layout/hProcess4"/>
    <dgm:cxn modelId="{23C090DF-FD74-4F14-B99F-C9E09315CDD6}" type="presParOf" srcId="{3400F29E-D822-4F9E-86C5-76D7F7A205BD}" destId="{027F2F61-47A9-4164-8993-CDB8BE743A53}" srcOrd="4" destOrd="0" presId="urn:microsoft.com/office/officeart/2005/8/layout/hProcess4"/>
    <dgm:cxn modelId="{4FEC5618-7ADF-4B1C-B0A5-1F1F8F2EE1A4}" type="presParOf" srcId="{1FB50471-0188-4619-B91C-274857F57B26}" destId="{2159D631-7064-4C85-A5D3-6E98EF9F5103}" srcOrd="9" destOrd="0" presId="urn:microsoft.com/office/officeart/2005/8/layout/hProcess4"/>
    <dgm:cxn modelId="{E5350ACF-C90C-44C7-996D-D4AEC572C149}" type="presParOf" srcId="{1FB50471-0188-4619-B91C-274857F57B26}" destId="{800B0280-3624-497E-9561-E70E950DACB3}" srcOrd="10" destOrd="0" presId="urn:microsoft.com/office/officeart/2005/8/layout/hProcess4"/>
    <dgm:cxn modelId="{95B472C4-2823-401B-B631-372390D652FD}" type="presParOf" srcId="{800B0280-3624-497E-9561-E70E950DACB3}" destId="{CCA75C7C-6D82-4470-8893-78947FE8D6FA}" srcOrd="0" destOrd="0" presId="urn:microsoft.com/office/officeart/2005/8/layout/hProcess4"/>
    <dgm:cxn modelId="{7D701B46-4D1D-45F5-9E52-DE0804543B8A}" type="presParOf" srcId="{800B0280-3624-497E-9561-E70E950DACB3}" destId="{568FDB7F-37D6-4020-A175-829902229DD6}" srcOrd="1" destOrd="0" presId="urn:microsoft.com/office/officeart/2005/8/layout/hProcess4"/>
    <dgm:cxn modelId="{1191C686-DA05-47C4-9358-1BB3F70420C6}" type="presParOf" srcId="{800B0280-3624-497E-9561-E70E950DACB3}" destId="{57E6C6C8-862E-4004-944F-25D855091A49}" srcOrd="2" destOrd="0" presId="urn:microsoft.com/office/officeart/2005/8/layout/hProcess4"/>
    <dgm:cxn modelId="{836BFB4F-B906-4701-BCEE-021A111D1E6D}" type="presParOf" srcId="{800B0280-3624-497E-9561-E70E950DACB3}" destId="{8D210A22-DC1B-433A-8E5D-E8BDC5CEE5DA}" srcOrd="3" destOrd="0" presId="urn:microsoft.com/office/officeart/2005/8/layout/hProcess4"/>
    <dgm:cxn modelId="{C8AE59BE-17D2-4742-94E3-DCA91DC9C8D1}" type="presParOf" srcId="{800B0280-3624-497E-9561-E70E950DACB3}" destId="{EB54D207-69AF-4018-98E3-210DC2D45C75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8AF1D2-AF63-4A7B-AF0F-F906BB8AD4BD}">
      <dsp:nvSpPr>
        <dsp:cNvPr id="0" name=""/>
        <dsp:cNvSpPr/>
      </dsp:nvSpPr>
      <dsp:spPr>
        <a:xfrm>
          <a:off x="0" y="2479502"/>
          <a:ext cx="4491258" cy="54245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TOMAR DE DECISIONES </a:t>
          </a:r>
          <a:r>
            <a:rPr lang="es-ES" sz="2000" b="1" u="sng" kern="1200" dirty="0">
              <a:solidFill>
                <a:srgbClr val="FFFF00"/>
              </a:solidFill>
            </a:rPr>
            <a:t>(Política)</a:t>
          </a:r>
          <a:endParaRPr lang="es-CO" sz="2000" b="1" u="sng" kern="1200" dirty="0">
            <a:solidFill>
              <a:srgbClr val="FFFF00"/>
            </a:solidFill>
          </a:endParaRPr>
        </a:p>
      </dsp:txBody>
      <dsp:txXfrm>
        <a:off x="0" y="2479502"/>
        <a:ext cx="4491258" cy="542454"/>
      </dsp:txXfrm>
    </dsp:sp>
    <dsp:sp modelId="{F161F1C7-0AF4-469A-AE4F-D6D75C1B59E4}">
      <dsp:nvSpPr>
        <dsp:cNvPr id="0" name=""/>
        <dsp:cNvSpPr/>
      </dsp:nvSpPr>
      <dsp:spPr>
        <a:xfrm rot="10800000">
          <a:off x="0" y="1653344"/>
          <a:ext cx="4491258" cy="834295"/>
        </a:xfrm>
        <a:prstGeom prst="upArrowCallout">
          <a:avLst/>
        </a:prstGeom>
        <a:gradFill rotWithShape="0">
          <a:gsLst>
            <a:gs pos="0">
              <a:schemeClr val="accent5">
                <a:hueOff val="-2252848"/>
                <a:satOff val="-5806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252848"/>
                <a:satOff val="-5806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252848"/>
                <a:satOff val="-5806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GESTIÓN</a:t>
          </a:r>
          <a:endParaRPr lang="es-CO" sz="2000" b="1" kern="1200" dirty="0"/>
        </a:p>
      </dsp:txBody>
      <dsp:txXfrm rot="-10800000">
        <a:off x="0" y="1653344"/>
        <a:ext cx="4491258" cy="292837"/>
      </dsp:txXfrm>
    </dsp:sp>
    <dsp:sp modelId="{16A0826C-368A-4D4E-9F58-85E23D1C59A5}">
      <dsp:nvSpPr>
        <dsp:cNvPr id="0" name=""/>
        <dsp:cNvSpPr/>
      </dsp:nvSpPr>
      <dsp:spPr>
        <a:xfrm>
          <a:off x="0" y="1946181"/>
          <a:ext cx="2245629" cy="249454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/>
            <a:t>Autoridad Ambiental</a:t>
          </a:r>
          <a:endParaRPr lang="es-CO" sz="1500" kern="1200" dirty="0"/>
        </a:p>
      </dsp:txBody>
      <dsp:txXfrm>
        <a:off x="0" y="1946181"/>
        <a:ext cx="2245629" cy="249454"/>
      </dsp:txXfrm>
    </dsp:sp>
    <dsp:sp modelId="{DC0E9DF1-DEF0-4197-A0D0-6C239969ED45}">
      <dsp:nvSpPr>
        <dsp:cNvPr id="0" name=""/>
        <dsp:cNvSpPr/>
      </dsp:nvSpPr>
      <dsp:spPr>
        <a:xfrm>
          <a:off x="2245629" y="1946181"/>
          <a:ext cx="2245629" cy="249454"/>
        </a:xfrm>
        <a:prstGeom prst="rect">
          <a:avLst/>
        </a:prstGeom>
        <a:solidFill>
          <a:schemeClr val="accent5">
            <a:tint val="40000"/>
            <a:alpha val="90000"/>
            <a:hueOff val="-1347952"/>
            <a:satOff val="-4566"/>
            <a:lumOff val="-586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 err="1"/>
            <a:t>Minambiente</a:t>
          </a:r>
          <a:endParaRPr lang="es-CO" sz="1500" kern="1200" dirty="0"/>
        </a:p>
      </dsp:txBody>
      <dsp:txXfrm>
        <a:off x="2245629" y="1946181"/>
        <a:ext cx="2245629" cy="249454"/>
      </dsp:txXfrm>
    </dsp:sp>
    <dsp:sp modelId="{9515E25C-303B-4F19-B0E3-CF3B0AA5A187}">
      <dsp:nvSpPr>
        <dsp:cNvPr id="0" name=""/>
        <dsp:cNvSpPr/>
      </dsp:nvSpPr>
      <dsp:spPr>
        <a:xfrm rot="10800000">
          <a:off x="0" y="827186"/>
          <a:ext cx="4491258" cy="834295"/>
        </a:xfrm>
        <a:prstGeom prst="upArrowCallout">
          <a:avLst/>
        </a:prstGeom>
        <a:gradFill rotWithShape="0">
          <a:gsLst>
            <a:gs pos="0">
              <a:schemeClr val="accent5">
                <a:hueOff val="-4505695"/>
                <a:satOff val="-11613"/>
                <a:lumOff val="-784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505695"/>
                <a:satOff val="-11613"/>
                <a:lumOff val="-784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505695"/>
                <a:satOff val="-11613"/>
                <a:lumOff val="-784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CONOCIMIENTO - SEGUIMIENTO</a:t>
          </a:r>
          <a:endParaRPr lang="es-CO" sz="2000" b="1" kern="1200" dirty="0"/>
        </a:p>
      </dsp:txBody>
      <dsp:txXfrm rot="-10800000">
        <a:off x="0" y="827186"/>
        <a:ext cx="4491258" cy="292837"/>
      </dsp:txXfrm>
    </dsp:sp>
    <dsp:sp modelId="{E388F1F5-37F5-40C9-B5C4-2B36E8B34221}">
      <dsp:nvSpPr>
        <dsp:cNvPr id="0" name=""/>
        <dsp:cNvSpPr/>
      </dsp:nvSpPr>
      <dsp:spPr>
        <a:xfrm>
          <a:off x="0" y="1120023"/>
          <a:ext cx="2245629" cy="249454"/>
        </a:xfrm>
        <a:prstGeom prst="rect">
          <a:avLst/>
        </a:prstGeom>
        <a:solidFill>
          <a:schemeClr val="accent5">
            <a:tint val="40000"/>
            <a:alpha val="90000"/>
            <a:hueOff val="-2695905"/>
            <a:satOff val="-9133"/>
            <a:lumOff val="-1171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/>
            <a:t>Autoridad Ambiental</a:t>
          </a:r>
          <a:endParaRPr lang="es-CO" sz="1500" kern="1200" dirty="0"/>
        </a:p>
      </dsp:txBody>
      <dsp:txXfrm>
        <a:off x="0" y="1120023"/>
        <a:ext cx="2245629" cy="249454"/>
      </dsp:txXfrm>
    </dsp:sp>
    <dsp:sp modelId="{49EC64B2-1906-4677-8C3A-388C138E3BE0}">
      <dsp:nvSpPr>
        <dsp:cNvPr id="0" name=""/>
        <dsp:cNvSpPr/>
      </dsp:nvSpPr>
      <dsp:spPr>
        <a:xfrm>
          <a:off x="2245629" y="1120023"/>
          <a:ext cx="2245629" cy="249454"/>
        </a:xfrm>
        <a:prstGeom prst="rect">
          <a:avLst/>
        </a:prstGeom>
        <a:solidFill>
          <a:schemeClr val="accent5">
            <a:tint val="40000"/>
            <a:alpha val="90000"/>
            <a:hueOff val="-4043857"/>
            <a:satOff val="-13699"/>
            <a:lumOff val="-1757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 err="1"/>
            <a:t>Minambiente</a:t>
          </a:r>
          <a:endParaRPr lang="es-CO" sz="1500" kern="1200" dirty="0"/>
        </a:p>
      </dsp:txBody>
      <dsp:txXfrm>
        <a:off x="2245629" y="1120023"/>
        <a:ext cx="2245629" cy="249454"/>
      </dsp:txXfrm>
    </dsp:sp>
    <dsp:sp modelId="{EEF78DB2-44AD-45D4-B305-8112ED5BB549}">
      <dsp:nvSpPr>
        <dsp:cNvPr id="0" name=""/>
        <dsp:cNvSpPr/>
      </dsp:nvSpPr>
      <dsp:spPr>
        <a:xfrm rot="10800000">
          <a:off x="0" y="1027"/>
          <a:ext cx="4491258" cy="834295"/>
        </a:xfrm>
        <a:prstGeom prst="upArrowCallout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MEDICIÓN (monitoreo)</a:t>
          </a:r>
          <a:endParaRPr lang="es-CO" sz="2000" b="1" kern="1200" dirty="0"/>
        </a:p>
      </dsp:txBody>
      <dsp:txXfrm rot="-10800000">
        <a:off x="0" y="1027"/>
        <a:ext cx="4491258" cy="292837"/>
      </dsp:txXfrm>
    </dsp:sp>
    <dsp:sp modelId="{C26C1267-625E-46DF-8A9F-70839010A660}">
      <dsp:nvSpPr>
        <dsp:cNvPr id="0" name=""/>
        <dsp:cNvSpPr/>
      </dsp:nvSpPr>
      <dsp:spPr>
        <a:xfrm>
          <a:off x="0" y="293865"/>
          <a:ext cx="2245629" cy="249454"/>
        </a:xfrm>
        <a:prstGeom prst="rect">
          <a:avLst/>
        </a:prstGeom>
        <a:solidFill>
          <a:schemeClr val="accent5">
            <a:tint val="40000"/>
            <a:alpha val="90000"/>
            <a:hueOff val="-5391810"/>
            <a:satOff val="-18266"/>
            <a:lumOff val="-2342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/>
            <a:t>Autoridad Ambiental</a:t>
          </a:r>
          <a:endParaRPr lang="es-CO" sz="1500" kern="1200" dirty="0"/>
        </a:p>
      </dsp:txBody>
      <dsp:txXfrm>
        <a:off x="0" y="293865"/>
        <a:ext cx="2245629" cy="249454"/>
      </dsp:txXfrm>
    </dsp:sp>
    <dsp:sp modelId="{A1B137DB-07D3-4710-8B87-6C1208CE3C26}">
      <dsp:nvSpPr>
        <dsp:cNvPr id="0" name=""/>
        <dsp:cNvSpPr/>
      </dsp:nvSpPr>
      <dsp:spPr>
        <a:xfrm>
          <a:off x="2245629" y="288454"/>
          <a:ext cx="2245629" cy="249454"/>
        </a:xfrm>
        <a:prstGeom prst="rect">
          <a:avLst/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 err="1"/>
            <a:t>Ideam</a:t>
          </a:r>
          <a:endParaRPr lang="es-CO" sz="1500" kern="1200" dirty="0"/>
        </a:p>
      </dsp:txBody>
      <dsp:txXfrm>
        <a:off x="2245629" y="288454"/>
        <a:ext cx="2245629" cy="2494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4FCF7E-4018-40C7-937F-76C9BB67EB72}">
      <dsp:nvSpPr>
        <dsp:cNvPr id="0" name=""/>
        <dsp:cNvSpPr/>
      </dsp:nvSpPr>
      <dsp:spPr>
        <a:xfrm>
          <a:off x="4303" y="2136953"/>
          <a:ext cx="1528409" cy="12606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7145" rIns="17145" bIns="17145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900" b="1" kern="1200" dirty="0"/>
            <a:t>Diseñar </a:t>
          </a:r>
          <a:r>
            <a:rPr lang="es-ES" sz="900" kern="1200" dirty="0"/>
            <a:t>formato para inventario de información.</a:t>
          </a:r>
          <a:endParaRPr lang="es-CO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900" b="1" kern="1200" dirty="0"/>
            <a:t>Realizar </a:t>
          </a:r>
          <a:r>
            <a:rPr lang="es-ES" sz="900" kern="1200" dirty="0"/>
            <a:t>inventario de información.</a:t>
          </a:r>
          <a:endParaRPr lang="es-CO" sz="900" kern="1200" dirty="0"/>
        </a:p>
      </dsp:txBody>
      <dsp:txXfrm>
        <a:off x="33313" y="2165963"/>
        <a:ext cx="1470389" cy="932465"/>
      </dsp:txXfrm>
    </dsp:sp>
    <dsp:sp modelId="{699CE5CF-103A-46B0-93E4-55BDA3ED1945}">
      <dsp:nvSpPr>
        <dsp:cNvPr id="0" name=""/>
        <dsp:cNvSpPr/>
      </dsp:nvSpPr>
      <dsp:spPr>
        <a:xfrm>
          <a:off x="858689" y="2420888"/>
          <a:ext cx="1709639" cy="1709639"/>
        </a:xfrm>
        <a:prstGeom prst="leftCircularArrow">
          <a:avLst>
            <a:gd name="adj1" fmla="val 3294"/>
            <a:gd name="adj2" fmla="val 406747"/>
            <a:gd name="adj3" fmla="val 2182258"/>
            <a:gd name="adj4" fmla="val 9024489"/>
            <a:gd name="adj5" fmla="val 38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117A3A-5C72-48ED-9231-88637B4445A6}">
      <dsp:nvSpPr>
        <dsp:cNvPr id="0" name=""/>
        <dsp:cNvSpPr/>
      </dsp:nvSpPr>
      <dsp:spPr>
        <a:xfrm>
          <a:off x="343949" y="3127439"/>
          <a:ext cx="1358585" cy="5402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700" kern="1200" dirty="0"/>
            <a:t>Etapa 1</a:t>
          </a:r>
          <a:endParaRPr lang="es-CO" sz="2700" kern="1200" dirty="0"/>
        </a:p>
      </dsp:txBody>
      <dsp:txXfrm>
        <a:off x="359773" y="3143263"/>
        <a:ext cx="1326937" cy="508616"/>
      </dsp:txXfrm>
    </dsp:sp>
    <dsp:sp modelId="{D3C21B28-118A-4CBA-8C79-496C747E1B62}">
      <dsp:nvSpPr>
        <dsp:cNvPr id="0" name=""/>
        <dsp:cNvSpPr/>
      </dsp:nvSpPr>
      <dsp:spPr>
        <a:xfrm>
          <a:off x="1970726" y="2136953"/>
          <a:ext cx="1528409" cy="12606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7145" rIns="17145" bIns="17145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900" b="1" kern="1200" dirty="0"/>
            <a:t>Articulación</a:t>
          </a:r>
          <a:r>
            <a:rPr lang="es-ES" sz="900" kern="1200" dirty="0"/>
            <a:t> con Dirección de Carabineros y Protección Ambiental, IDEAM.  </a:t>
          </a:r>
          <a:endParaRPr lang="es-CO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900" b="1" kern="1200" dirty="0"/>
            <a:t>Completar</a:t>
          </a:r>
          <a:r>
            <a:rPr lang="es-ES" sz="900" kern="1200" dirty="0"/>
            <a:t> información faltante – GARH – AA.</a:t>
          </a:r>
          <a:endParaRPr lang="es-CO" sz="900" kern="1200" dirty="0"/>
        </a:p>
      </dsp:txBody>
      <dsp:txXfrm>
        <a:off x="1999736" y="2436095"/>
        <a:ext cx="1470389" cy="932465"/>
      </dsp:txXfrm>
    </dsp:sp>
    <dsp:sp modelId="{CEEFD00E-4F48-48A6-911E-E12816CDAD8D}">
      <dsp:nvSpPr>
        <dsp:cNvPr id="0" name=""/>
        <dsp:cNvSpPr/>
      </dsp:nvSpPr>
      <dsp:spPr>
        <a:xfrm>
          <a:off x="2812375" y="1354569"/>
          <a:ext cx="1904935" cy="1904935"/>
        </a:xfrm>
        <a:prstGeom prst="circularArrow">
          <a:avLst>
            <a:gd name="adj1" fmla="val 2957"/>
            <a:gd name="adj2" fmla="val 362149"/>
            <a:gd name="adj3" fmla="val 19462341"/>
            <a:gd name="adj4" fmla="val 12575511"/>
            <a:gd name="adj5" fmla="val 344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047A39-F46E-4700-B171-5992C96CDEF8}">
      <dsp:nvSpPr>
        <dsp:cNvPr id="0" name=""/>
        <dsp:cNvSpPr/>
      </dsp:nvSpPr>
      <dsp:spPr>
        <a:xfrm>
          <a:off x="2310372" y="1866821"/>
          <a:ext cx="1358585" cy="5402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700" kern="1200" dirty="0"/>
            <a:t>Etapa 2</a:t>
          </a:r>
          <a:endParaRPr lang="es-CO" sz="2700" kern="1200" dirty="0"/>
        </a:p>
      </dsp:txBody>
      <dsp:txXfrm>
        <a:off x="2326196" y="1882645"/>
        <a:ext cx="1326937" cy="508616"/>
      </dsp:txXfrm>
    </dsp:sp>
    <dsp:sp modelId="{66365FCA-E271-49FE-8C29-F9F642D7CC94}">
      <dsp:nvSpPr>
        <dsp:cNvPr id="0" name=""/>
        <dsp:cNvSpPr/>
      </dsp:nvSpPr>
      <dsp:spPr>
        <a:xfrm>
          <a:off x="3937149" y="2136953"/>
          <a:ext cx="1528409" cy="12606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7145" rIns="17145" bIns="17145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900" kern="1200" dirty="0"/>
            <a:t>Procesar información </a:t>
          </a:r>
          <a:r>
            <a:rPr lang="es-ES" sz="900" b="1" kern="1200" dirty="0"/>
            <a:t>cualitativa</a:t>
          </a:r>
          <a:endParaRPr lang="es-CO" sz="900" b="1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900" kern="1200" dirty="0"/>
            <a:t>Realizar análisis </a:t>
          </a:r>
          <a:r>
            <a:rPr lang="es-ES" sz="900" b="1" kern="1200" dirty="0"/>
            <a:t>cualitativo.</a:t>
          </a:r>
          <a:endParaRPr lang="es-CO" sz="900" b="1" kern="1200" dirty="0"/>
        </a:p>
      </dsp:txBody>
      <dsp:txXfrm>
        <a:off x="3966159" y="2165963"/>
        <a:ext cx="1470389" cy="932465"/>
      </dsp:txXfrm>
    </dsp:sp>
    <dsp:sp modelId="{E281C86D-D4D5-4FD4-98A6-70C264565293}">
      <dsp:nvSpPr>
        <dsp:cNvPr id="0" name=""/>
        <dsp:cNvSpPr/>
      </dsp:nvSpPr>
      <dsp:spPr>
        <a:xfrm>
          <a:off x="4791535" y="2420888"/>
          <a:ext cx="1709639" cy="1709639"/>
        </a:xfrm>
        <a:prstGeom prst="leftCircularArrow">
          <a:avLst>
            <a:gd name="adj1" fmla="val 3294"/>
            <a:gd name="adj2" fmla="val 406747"/>
            <a:gd name="adj3" fmla="val 2182258"/>
            <a:gd name="adj4" fmla="val 9024489"/>
            <a:gd name="adj5" fmla="val 38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7D2D6D-A982-414B-B12B-367001259D81}">
      <dsp:nvSpPr>
        <dsp:cNvPr id="0" name=""/>
        <dsp:cNvSpPr/>
      </dsp:nvSpPr>
      <dsp:spPr>
        <a:xfrm>
          <a:off x="4276795" y="3127439"/>
          <a:ext cx="1358585" cy="5402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700" kern="1200" dirty="0"/>
            <a:t>Etapa 3</a:t>
          </a:r>
          <a:endParaRPr lang="es-CO" sz="2700" kern="1200" dirty="0"/>
        </a:p>
      </dsp:txBody>
      <dsp:txXfrm>
        <a:off x="4292619" y="3143263"/>
        <a:ext cx="1326937" cy="508616"/>
      </dsp:txXfrm>
    </dsp:sp>
    <dsp:sp modelId="{771FE51F-7937-454C-BE80-CEC64EFBB8E1}">
      <dsp:nvSpPr>
        <dsp:cNvPr id="0" name=""/>
        <dsp:cNvSpPr/>
      </dsp:nvSpPr>
      <dsp:spPr>
        <a:xfrm>
          <a:off x="5903571" y="2136953"/>
          <a:ext cx="1528409" cy="12606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7145" rIns="17145" bIns="17145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900" b="1" kern="1200" dirty="0"/>
            <a:t>¿Qué queremos con la información?</a:t>
          </a:r>
          <a:endParaRPr lang="es-CO" sz="900" b="1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900" b="1" kern="1200"/>
            <a:t>¿Para qué de la información?</a:t>
          </a:r>
          <a:endParaRPr lang="es-CO" sz="900" b="1" kern="1200" dirty="0"/>
        </a:p>
      </dsp:txBody>
      <dsp:txXfrm>
        <a:off x="5932581" y="2436095"/>
        <a:ext cx="1470389" cy="932465"/>
      </dsp:txXfrm>
    </dsp:sp>
    <dsp:sp modelId="{05FC1817-AFDB-470A-99AA-1B12238563AA}">
      <dsp:nvSpPr>
        <dsp:cNvPr id="0" name=""/>
        <dsp:cNvSpPr/>
      </dsp:nvSpPr>
      <dsp:spPr>
        <a:xfrm>
          <a:off x="6745221" y="1354569"/>
          <a:ext cx="1904935" cy="1904935"/>
        </a:xfrm>
        <a:prstGeom prst="circularArrow">
          <a:avLst>
            <a:gd name="adj1" fmla="val 2957"/>
            <a:gd name="adj2" fmla="val 362149"/>
            <a:gd name="adj3" fmla="val 19462341"/>
            <a:gd name="adj4" fmla="val 12575511"/>
            <a:gd name="adj5" fmla="val 344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A0D443-B1EC-457D-BDA0-AFC418408A72}">
      <dsp:nvSpPr>
        <dsp:cNvPr id="0" name=""/>
        <dsp:cNvSpPr/>
      </dsp:nvSpPr>
      <dsp:spPr>
        <a:xfrm>
          <a:off x="6243218" y="1866821"/>
          <a:ext cx="1358585" cy="5402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700" b="1" kern="1200" dirty="0"/>
            <a:t>Etapa 4</a:t>
          </a:r>
          <a:endParaRPr lang="es-CO" sz="2700" b="1" kern="1200" dirty="0"/>
        </a:p>
      </dsp:txBody>
      <dsp:txXfrm>
        <a:off x="6259042" y="1882645"/>
        <a:ext cx="1326937" cy="508616"/>
      </dsp:txXfrm>
    </dsp:sp>
    <dsp:sp modelId="{C1F3860A-FE04-4513-81B7-8A07AC8DF635}">
      <dsp:nvSpPr>
        <dsp:cNvPr id="0" name=""/>
        <dsp:cNvSpPr/>
      </dsp:nvSpPr>
      <dsp:spPr>
        <a:xfrm>
          <a:off x="7869994" y="2136953"/>
          <a:ext cx="1528409" cy="12606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7145" rIns="17145" bIns="17145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900" b="1" kern="1200" dirty="0"/>
            <a:t>Procesar </a:t>
          </a:r>
          <a:r>
            <a:rPr lang="es-ES" sz="900" kern="1200" dirty="0"/>
            <a:t>información </a:t>
          </a:r>
          <a:r>
            <a:rPr lang="es-ES" sz="900" b="1" kern="1200" dirty="0" err="1"/>
            <a:t>cuatitativa</a:t>
          </a:r>
          <a:r>
            <a:rPr lang="es-ES" sz="900" kern="1200" dirty="0"/>
            <a:t>.</a:t>
          </a:r>
          <a:endParaRPr lang="es-CO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900" kern="1200" dirty="0"/>
            <a:t>Realizar análisis cuantitativo.</a:t>
          </a:r>
          <a:endParaRPr lang="es-CO" sz="900" kern="1200" dirty="0"/>
        </a:p>
      </dsp:txBody>
      <dsp:txXfrm>
        <a:off x="7899004" y="2165963"/>
        <a:ext cx="1470389" cy="932465"/>
      </dsp:txXfrm>
    </dsp:sp>
    <dsp:sp modelId="{2159D631-7064-4C85-A5D3-6E98EF9F5103}">
      <dsp:nvSpPr>
        <dsp:cNvPr id="0" name=""/>
        <dsp:cNvSpPr/>
      </dsp:nvSpPr>
      <dsp:spPr>
        <a:xfrm>
          <a:off x="8724380" y="2420888"/>
          <a:ext cx="1709639" cy="1709639"/>
        </a:xfrm>
        <a:prstGeom prst="leftCircularArrow">
          <a:avLst>
            <a:gd name="adj1" fmla="val 3294"/>
            <a:gd name="adj2" fmla="val 406747"/>
            <a:gd name="adj3" fmla="val 2182258"/>
            <a:gd name="adj4" fmla="val 9024489"/>
            <a:gd name="adj5" fmla="val 38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F42B33-4648-4B68-BE55-E7537ED0DD55}">
      <dsp:nvSpPr>
        <dsp:cNvPr id="0" name=""/>
        <dsp:cNvSpPr/>
      </dsp:nvSpPr>
      <dsp:spPr>
        <a:xfrm>
          <a:off x="8209640" y="3127439"/>
          <a:ext cx="1358585" cy="5402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700" kern="1200" dirty="0"/>
            <a:t>Etapa 5</a:t>
          </a:r>
          <a:endParaRPr lang="es-CO" sz="2700" kern="1200" dirty="0"/>
        </a:p>
      </dsp:txBody>
      <dsp:txXfrm>
        <a:off x="8225464" y="3143263"/>
        <a:ext cx="1326937" cy="508616"/>
      </dsp:txXfrm>
    </dsp:sp>
    <dsp:sp modelId="{568FDB7F-37D6-4020-A175-829902229DD6}">
      <dsp:nvSpPr>
        <dsp:cNvPr id="0" name=""/>
        <dsp:cNvSpPr/>
      </dsp:nvSpPr>
      <dsp:spPr>
        <a:xfrm>
          <a:off x="9836417" y="2136953"/>
          <a:ext cx="1528409" cy="12606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7145" rIns="17145" bIns="17145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900" kern="1200" dirty="0"/>
            <a:t>Elaborar reportes.</a:t>
          </a:r>
          <a:endParaRPr lang="es-CO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900" kern="1200" dirty="0"/>
            <a:t>Propuesta para sistematizar la información y realizar un análisis longitudinal.</a:t>
          </a:r>
          <a:endParaRPr lang="es-CO" sz="900" kern="1200" dirty="0"/>
        </a:p>
      </dsp:txBody>
      <dsp:txXfrm>
        <a:off x="9865427" y="2436095"/>
        <a:ext cx="1470389" cy="932465"/>
      </dsp:txXfrm>
    </dsp:sp>
    <dsp:sp modelId="{8D210A22-DC1B-433A-8E5D-E8BDC5CEE5DA}">
      <dsp:nvSpPr>
        <dsp:cNvPr id="0" name=""/>
        <dsp:cNvSpPr/>
      </dsp:nvSpPr>
      <dsp:spPr>
        <a:xfrm>
          <a:off x="10176063" y="1866821"/>
          <a:ext cx="1358585" cy="5402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700" kern="1200" dirty="0"/>
            <a:t>Etapa 6</a:t>
          </a:r>
          <a:endParaRPr lang="es-CO" sz="2700" kern="1200" dirty="0"/>
        </a:p>
      </dsp:txBody>
      <dsp:txXfrm>
        <a:off x="10191887" y="1882645"/>
        <a:ext cx="1326937" cy="5086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10/04/2026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10/04/2026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3806064-D094-DA86-6C22-C9CFC529A6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76573" y="2139929"/>
            <a:ext cx="2638853" cy="178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10/04/2026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FA9D7E4-7BA0-40B7-FF99-DD7B5CDE5C94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93BB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10/04/2026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10/04/2026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10/04/2026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10/04/2026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5816B9-11D6-2A5A-0FD1-DB0FC94D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Verdana" panose="020B0604030504040204" pitchFamily="34" charset="0"/>
              </a:defRPr>
            </a:lvl1pPr>
            <a:lvl2pPr>
              <a:defRPr sz="2800">
                <a:latin typeface="Verdana" panose="020B0604030504040204" pitchFamily="34" charset="0"/>
              </a:defRPr>
            </a:lvl2pPr>
            <a:lvl3pPr>
              <a:defRPr sz="2400">
                <a:latin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10/04/2026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Verdana" panose="020B060403050404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10/04/2026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10/04/2026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10/04/2026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10/04/2026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9AFD091-953C-4B8E-5508-A2D6A3D77D1D}"/>
              </a:ext>
            </a:extLst>
          </p:cNvPr>
          <p:cNvSpPr/>
          <p:nvPr userDrawn="1"/>
        </p:nvSpPr>
        <p:spPr>
          <a:xfrm>
            <a:off x="0" y="819253"/>
            <a:ext cx="12192000" cy="5219493"/>
          </a:xfrm>
          <a:prstGeom prst="rect">
            <a:avLst/>
          </a:prstGeom>
          <a:solidFill>
            <a:srgbClr val="93BB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10/04/2026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663A175-52FA-6661-1F93-E14E5215D728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93BB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10/04/2026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9407" y="159440"/>
            <a:ext cx="693185" cy="46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10/04/2026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607" y="159440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472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10/04/2026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07207" y="159440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23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10/04/2026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9407" y="6251575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803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10/04/2026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607" y="6251575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129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10/04/2026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07207" y="6251575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89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10/04/2026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60" r:id="rId3"/>
    <p:sldLayoutId id="214748365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50" r:id="rId10"/>
    <p:sldLayoutId id="2147483652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ticminambiente-my.sharepoint.com/:x:/g/personal/hidrico_minambiente_gov_co/IQDUVYZKGqGrT7NJVdcd83V_AZtWieFGHSGatbwH2Rt3-n4?e=Pqexa0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D67C66-CAF1-38A7-BE36-1A34112F63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F073415-F9EF-2BB3-165A-47EBCD9C72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41946" y="1635555"/>
            <a:ext cx="6825917" cy="1379871"/>
          </a:xfrm>
        </p:spPr>
        <p:txBody>
          <a:bodyPr>
            <a:normAutofit/>
          </a:bodyPr>
          <a:lstStyle/>
          <a:p>
            <a:r>
              <a:rPr lang="es-CO" dirty="0"/>
              <a:t>2. Informes de red de monitoreo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268756B7-9419-2387-AA46-2EC3EBB0DF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3417" y="477464"/>
            <a:ext cx="2941851" cy="3696051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544D8843-E1D5-E7F2-3FB8-7A873798D8D1}"/>
              </a:ext>
            </a:extLst>
          </p:cNvPr>
          <p:cNvSpPr txBox="1">
            <a:spLocks/>
          </p:cNvSpPr>
          <p:nvPr/>
        </p:nvSpPr>
        <p:spPr>
          <a:xfrm>
            <a:off x="711534" y="636046"/>
            <a:ext cx="10515600" cy="48289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ES" sz="3000" b="1"/>
              <a:t>Ejemplo 1. Cardique</a:t>
            </a:r>
            <a:endParaRPr lang="es-CO" sz="3000" b="1" dirty="0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0301FBBC-C08F-7947-FCA1-E6B2A69128D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6480"/>
          <a:stretch>
            <a:fillRect/>
          </a:stretch>
        </p:blipFill>
        <p:spPr>
          <a:xfrm>
            <a:off x="5631784" y="2164384"/>
            <a:ext cx="2722860" cy="1649897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D86E663B-6178-A7A1-C327-EADBF4C5F1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312" y="2164384"/>
            <a:ext cx="4889838" cy="4338931"/>
          </a:xfrm>
          <a:prstGeom prst="rect">
            <a:avLst/>
          </a:prstGeom>
        </p:spPr>
      </p:pic>
      <p:sp>
        <p:nvSpPr>
          <p:cNvPr id="25" name="Rectángulo: esquinas redondeadas 24">
            <a:extLst>
              <a:ext uri="{FF2B5EF4-FFF2-40B4-BE49-F238E27FC236}">
                <a16:creationId xmlns:a16="http://schemas.microsoft.com/office/drawing/2014/main" id="{0A0EF090-9AF4-8C22-9CD6-3629E0F95D2C}"/>
              </a:ext>
            </a:extLst>
          </p:cNvPr>
          <p:cNvSpPr/>
          <p:nvPr/>
        </p:nvSpPr>
        <p:spPr>
          <a:xfrm>
            <a:off x="2512501" y="3970420"/>
            <a:ext cx="1072910" cy="324853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id="{0BFE0B67-94DA-0F43-96E2-1EF09E4B2C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5964" y="4295273"/>
            <a:ext cx="4154905" cy="2360265"/>
          </a:xfrm>
          <a:prstGeom prst="rect">
            <a:avLst/>
          </a:prstGeom>
        </p:spPr>
      </p:pic>
      <p:cxnSp>
        <p:nvCxnSpPr>
          <p:cNvPr id="31" name="Conector: angular 30">
            <a:extLst>
              <a:ext uri="{FF2B5EF4-FFF2-40B4-BE49-F238E27FC236}">
                <a16:creationId xmlns:a16="http://schemas.microsoft.com/office/drawing/2014/main" id="{2034583A-BF14-A52C-C7F8-39288871110E}"/>
              </a:ext>
            </a:extLst>
          </p:cNvPr>
          <p:cNvCxnSpPr>
            <a:stCxn id="12" idx="3"/>
            <a:endCxn id="9" idx="1"/>
          </p:cNvCxnSpPr>
          <p:nvPr/>
        </p:nvCxnSpPr>
        <p:spPr>
          <a:xfrm flipV="1">
            <a:off x="8354644" y="2325490"/>
            <a:ext cx="448773" cy="663843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: angular 32">
            <a:extLst>
              <a:ext uri="{FF2B5EF4-FFF2-40B4-BE49-F238E27FC236}">
                <a16:creationId xmlns:a16="http://schemas.microsoft.com/office/drawing/2014/main" id="{3D4DA40E-B72E-B612-F408-5E0C8BCF1BA6}"/>
              </a:ext>
            </a:extLst>
          </p:cNvPr>
          <p:cNvCxnSpPr>
            <a:stCxn id="24" idx="3"/>
            <a:endCxn id="27" idx="1"/>
          </p:cNvCxnSpPr>
          <p:nvPr/>
        </p:nvCxnSpPr>
        <p:spPr>
          <a:xfrm>
            <a:off x="5028150" y="4333850"/>
            <a:ext cx="1697814" cy="1141556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: angular 34">
            <a:extLst>
              <a:ext uri="{FF2B5EF4-FFF2-40B4-BE49-F238E27FC236}">
                <a16:creationId xmlns:a16="http://schemas.microsoft.com/office/drawing/2014/main" id="{F4D1161A-384E-D14B-F1B7-D5B120F071DC}"/>
              </a:ext>
            </a:extLst>
          </p:cNvPr>
          <p:cNvCxnSpPr>
            <a:stCxn id="24" idx="3"/>
            <a:endCxn id="12" idx="1"/>
          </p:cNvCxnSpPr>
          <p:nvPr/>
        </p:nvCxnSpPr>
        <p:spPr>
          <a:xfrm flipV="1">
            <a:off x="5028150" y="2989333"/>
            <a:ext cx="603634" cy="1344517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64452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24021C-7B93-DEDB-06CA-FC653F8AF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574A7EA2-B709-108A-7732-9B631622A32C}"/>
              </a:ext>
            </a:extLst>
          </p:cNvPr>
          <p:cNvSpPr txBox="1"/>
          <p:nvPr/>
        </p:nvSpPr>
        <p:spPr>
          <a:xfrm>
            <a:off x="443185" y="428538"/>
            <a:ext cx="9816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/>
              <a:t>4. Observaciones acerca de la información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C0E651F-79F6-D5AD-E98F-C2EF25399534}"/>
              </a:ext>
            </a:extLst>
          </p:cNvPr>
          <p:cNvSpPr txBox="1"/>
          <p:nvPr/>
        </p:nvSpPr>
        <p:spPr>
          <a:xfrm>
            <a:off x="582706" y="1389531"/>
            <a:ext cx="104976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endParaRPr lang="es-ES" dirty="0"/>
          </a:p>
          <a:p>
            <a:pPr lvl="2"/>
            <a:endParaRPr lang="es-ES" dirty="0"/>
          </a:p>
          <a:p>
            <a:pPr marL="342900" indent="-342900">
              <a:buAutoNum type="arabicPeriod"/>
            </a:pPr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677FEEF-4CFF-3F9B-9BF7-4C99DE1CC72E}"/>
              </a:ext>
            </a:extLst>
          </p:cNvPr>
          <p:cNvSpPr txBox="1"/>
          <p:nvPr/>
        </p:nvSpPr>
        <p:spPr>
          <a:xfrm>
            <a:off x="1727" y="1709459"/>
            <a:ext cx="10434917" cy="313932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1257300" lvl="2" indent="-342900">
              <a:buAutoNum type="arabicPeriod"/>
            </a:pPr>
            <a:r>
              <a:rPr lang="es-ES" dirty="0"/>
              <a:t>Actualmente se realiza un inventario de la información por cada una de las autoridades ambientales. </a:t>
            </a:r>
          </a:p>
          <a:p>
            <a:pPr marL="1257300" lvl="2" indent="-342900">
              <a:buFont typeface="+mj-lt"/>
              <a:buAutoNum type="arabicPeriod"/>
            </a:pPr>
            <a:endParaRPr lang="es-ES" dirty="0"/>
          </a:p>
          <a:p>
            <a:pPr marL="1257300" lvl="2" indent="-342900">
              <a:buFontTx/>
              <a:buAutoNum type="arabicPeriod"/>
            </a:pPr>
            <a:r>
              <a:rPr lang="es-ES" dirty="0"/>
              <a:t>La información actualmente no esta en un formato estándar.</a:t>
            </a:r>
          </a:p>
          <a:p>
            <a:pPr marL="1257300" lvl="2" indent="-342900">
              <a:buFontTx/>
              <a:buAutoNum type="arabicPeriod"/>
            </a:pPr>
            <a:endParaRPr lang="es-ES" dirty="0"/>
          </a:p>
          <a:p>
            <a:pPr marL="1257300" lvl="2" indent="-342900">
              <a:buFontTx/>
              <a:buAutoNum type="arabicPeriod"/>
            </a:pPr>
            <a:r>
              <a:rPr lang="es-ES" dirty="0"/>
              <a:t>Información con múltiples archivos y para varios años.</a:t>
            </a:r>
          </a:p>
          <a:p>
            <a:pPr marL="1257300" lvl="2" indent="-342900">
              <a:buFontTx/>
              <a:buAutoNum type="arabicPeriod"/>
            </a:pPr>
            <a:endParaRPr lang="es-ES" dirty="0"/>
          </a:p>
          <a:p>
            <a:pPr marL="1257300" lvl="2" indent="-342900">
              <a:buFontTx/>
              <a:buAutoNum type="arabicPeriod"/>
            </a:pPr>
            <a:r>
              <a:rPr lang="es-ES" dirty="0"/>
              <a:t>Archivos faltantes pero que en la respuesta al oficio se encuentran reportados por la AA.</a:t>
            </a:r>
          </a:p>
          <a:p>
            <a:pPr marL="1257300" lvl="2" indent="-342900">
              <a:buFontTx/>
              <a:buAutoNum type="arabicPeriod"/>
            </a:pPr>
            <a:endParaRPr lang="es-ES" dirty="0"/>
          </a:p>
          <a:p>
            <a:pPr marL="1257300" lvl="2" indent="-342900">
              <a:buFontTx/>
              <a:buAutoNum type="arabicPeriod"/>
            </a:pPr>
            <a:r>
              <a:rPr lang="es-ES" dirty="0"/>
              <a:t>Identificación de diferentes fuentes de reporte de información de calidad del agua, por ejemplo: observatorios, informes, </a:t>
            </a:r>
            <a:r>
              <a:rPr lang="es-ES" dirty="0" err="1"/>
              <a:t>exceles</a:t>
            </a:r>
            <a:r>
              <a:rPr lang="es-ES" dirty="0"/>
              <a:t> que se le reportan a </a:t>
            </a:r>
            <a:r>
              <a:rPr lang="es-ES" dirty="0" err="1"/>
              <a:t>MinAmbiente</a:t>
            </a:r>
            <a:r>
              <a:rPr lang="es-ES" dirty="0"/>
              <a:t> </a:t>
            </a:r>
            <a:endParaRPr lang="es-ES" dirty="0"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7582850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1F183-AB30-E32A-4C76-43D0B5CFB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56C34C3B-7FFF-CB1D-6D44-FD848A519FE5}"/>
              </a:ext>
            </a:extLst>
          </p:cNvPr>
          <p:cNvSpPr txBox="1"/>
          <p:nvPr/>
        </p:nvSpPr>
        <p:spPr>
          <a:xfrm>
            <a:off x="582706" y="1389531"/>
            <a:ext cx="104976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endParaRPr lang="es-ES" dirty="0"/>
          </a:p>
          <a:p>
            <a:pPr lvl="2"/>
            <a:endParaRPr lang="es-ES" dirty="0"/>
          </a:p>
          <a:p>
            <a:pPr marL="342900" indent="-342900">
              <a:buAutoNum type="arabicPeriod"/>
            </a:pPr>
            <a:endParaRPr lang="es-CO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D0DA162-292F-5E7B-519C-EA27B3847CE5}"/>
              </a:ext>
            </a:extLst>
          </p:cNvPr>
          <p:cNvSpPr txBox="1"/>
          <p:nvPr/>
        </p:nvSpPr>
        <p:spPr>
          <a:xfrm>
            <a:off x="672353" y="341460"/>
            <a:ext cx="9816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/>
              <a:t>5. Próximas actividades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5CD375C-D740-3F53-D816-03F6A1BDABEA}"/>
              </a:ext>
            </a:extLst>
          </p:cNvPr>
          <p:cNvSpPr txBox="1"/>
          <p:nvPr/>
        </p:nvSpPr>
        <p:spPr>
          <a:xfrm>
            <a:off x="-663842" y="1554354"/>
            <a:ext cx="11146235" cy="31393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1714500" lvl="3" indent="-342900" algn="just">
              <a:buFont typeface="+mj-lt"/>
              <a:buAutoNum type="arabicPeriod"/>
            </a:pPr>
            <a:r>
              <a:rPr lang="es-ES" b="1" dirty="0"/>
              <a:t>Coordinar una reunión con la Dirección de carabineros y Protección Ambiental</a:t>
            </a:r>
            <a:r>
              <a:rPr lang="es-ES" dirty="0"/>
              <a:t>:</a:t>
            </a:r>
          </a:p>
          <a:p>
            <a:pPr lvl="3" algn="just"/>
            <a:endParaRPr lang="es-ES" dirty="0"/>
          </a:p>
          <a:p>
            <a:pPr marL="2171700" lvl="4" indent="-342900" algn="just">
              <a:buFont typeface="Arial" panose="020B0604020202020204" pitchFamily="34" charset="0"/>
              <a:buChar char="•"/>
            </a:pPr>
            <a:r>
              <a:rPr lang="es-ES" dirty="0"/>
              <a:t>Preguntar el ¿Para </a:t>
            </a:r>
            <a:r>
              <a:rPr lang="es-ES"/>
              <a:t>qué</a:t>
            </a:r>
            <a:r>
              <a:rPr lang="es-ES" dirty="0"/>
              <a:t> de la solicitud de la información? – Uso de la información</a:t>
            </a:r>
          </a:p>
          <a:p>
            <a:pPr marL="2171700" lvl="4" indent="-342900" algn="just">
              <a:buFont typeface="Arial" panose="020B0604020202020204" pitchFamily="34" charset="0"/>
              <a:buChar char="•"/>
            </a:pPr>
            <a:r>
              <a:rPr lang="es-ES" dirty="0"/>
              <a:t>Estado actual del procesamiento</a:t>
            </a:r>
          </a:p>
          <a:p>
            <a:pPr marL="2171700" lvl="4" indent="-342900" algn="just">
              <a:buFont typeface="Arial" panose="020B0604020202020204" pitchFamily="34" charset="0"/>
              <a:buChar char="•"/>
            </a:pPr>
            <a:r>
              <a:rPr lang="es-ES" dirty="0"/>
              <a:t>Posible articulación para la gestión de la información</a:t>
            </a:r>
          </a:p>
          <a:p>
            <a:pPr marL="2171700" lvl="4" indent="-342900" algn="just">
              <a:buFont typeface="Arial" panose="020B0604020202020204" pitchFamily="34" charset="0"/>
              <a:buChar char="•"/>
            </a:pPr>
            <a:endParaRPr lang="es-ES" dirty="0"/>
          </a:p>
          <a:p>
            <a:pPr lvl="3" algn="just"/>
            <a:r>
              <a:rPr lang="es-ES" b="1" dirty="0"/>
              <a:t>2. Revisar con persona encargada de recibir la información GARH, archivos faltantes</a:t>
            </a:r>
          </a:p>
          <a:p>
            <a:pPr lvl="3" algn="just"/>
            <a:endParaRPr lang="es-ES" b="1" dirty="0"/>
          </a:p>
          <a:p>
            <a:pPr lvl="3" algn="just"/>
            <a:r>
              <a:rPr lang="es-ES" b="1"/>
              <a:t>3. Enviar correo electrónico a las AA solicitando:</a:t>
            </a:r>
            <a:endParaRPr lang="es-ES" b="1">
              <a:cs typeface="Helvetica"/>
            </a:endParaRPr>
          </a:p>
          <a:p>
            <a:pPr marL="2171700" lvl="4" indent="-342900" algn="just">
              <a:buFont typeface="Arial" panose="020B0604020202020204" pitchFamily="34" charset="0"/>
              <a:buChar char="•"/>
              <a:tabLst>
                <a:tab pos="2779713" algn="l"/>
              </a:tabLst>
            </a:pPr>
            <a:r>
              <a:rPr lang="es-ES" dirty="0"/>
              <a:t>Respuesta a preguntas sobre la información.</a:t>
            </a:r>
          </a:p>
          <a:p>
            <a:pPr marL="2171700" lvl="4" indent="-342900" algn="just">
              <a:buFont typeface="Arial" panose="020B0604020202020204" pitchFamily="34" charset="0"/>
              <a:buChar char="•"/>
              <a:tabLst>
                <a:tab pos="2779713" algn="l"/>
              </a:tabLst>
            </a:pPr>
            <a:r>
              <a:rPr lang="es-ES" dirty="0"/>
              <a:t>Solicitud de información faltante</a:t>
            </a:r>
          </a:p>
        </p:txBody>
      </p:sp>
    </p:spTree>
    <p:extLst>
      <p:ext uri="{BB962C8B-B14F-4D97-AF65-F5344CB8AC3E}">
        <p14:creationId xmlns:p14="http://schemas.microsoft.com/office/powerpoint/2010/main" val="9551042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E0BBC9-8398-C77B-C983-8E6EEBDAEA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E191BB3-B16B-3B02-12F7-D22AC2EEF710}"/>
              </a:ext>
            </a:extLst>
          </p:cNvPr>
          <p:cNvSpPr txBox="1"/>
          <p:nvPr/>
        </p:nvSpPr>
        <p:spPr>
          <a:xfrm>
            <a:off x="582706" y="1389531"/>
            <a:ext cx="104976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endParaRPr lang="es-ES" dirty="0"/>
          </a:p>
          <a:p>
            <a:pPr lvl="2"/>
            <a:endParaRPr lang="es-ES" dirty="0"/>
          </a:p>
          <a:p>
            <a:pPr marL="342900" indent="-342900">
              <a:buAutoNum type="arabicPeriod"/>
            </a:pPr>
            <a:endParaRPr lang="es-CO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29F5EC2-F9DB-FB67-FD60-FB331CA6E74B}"/>
              </a:ext>
            </a:extLst>
          </p:cNvPr>
          <p:cNvSpPr txBox="1"/>
          <p:nvPr/>
        </p:nvSpPr>
        <p:spPr>
          <a:xfrm>
            <a:off x="582706" y="227605"/>
            <a:ext cx="9816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/>
              <a:t>6. Uso potencial de la información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CA9F4A-3A3F-964D-943A-2C68E851BC4E}"/>
              </a:ext>
            </a:extLst>
          </p:cNvPr>
          <p:cNvSpPr txBox="1"/>
          <p:nvPr/>
        </p:nvSpPr>
        <p:spPr>
          <a:xfrm>
            <a:off x="-1039476" y="1117230"/>
            <a:ext cx="12831220" cy="286232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1714500" lvl="3" indent="-342900" algn="just">
              <a:buFont typeface="Arial" panose="020B0604020202020204" pitchFamily="34" charset="0"/>
              <a:buChar char="•"/>
            </a:pPr>
            <a:r>
              <a:rPr lang="es-ES" b="1" dirty="0"/>
              <a:t>Línea base </a:t>
            </a:r>
            <a:r>
              <a:rPr lang="es-ES"/>
              <a:t>de la información (qué y cómo) reportada por la autoridad ambiental a escala de </a:t>
            </a:r>
            <a:r>
              <a:rPr lang="es-ES" b="1">
                <a:solidFill>
                  <a:srgbClr val="00B0F0"/>
                </a:solidFill>
              </a:rPr>
              <a:t>subzona hidrográfica</a:t>
            </a:r>
            <a:r>
              <a:rPr lang="es-ES"/>
              <a:t>.</a:t>
            </a:r>
            <a:endParaRPr lang="es-ES" dirty="0">
              <a:cs typeface="Helvetica"/>
            </a:endParaRPr>
          </a:p>
          <a:p>
            <a:pPr marL="1714500" lvl="3" indent="-342900" algn="just">
              <a:buFont typeface="Arial" panose="020B0604020202020204" pitchFamily="34" charset="0"/>
              <a:buChar char="•"/>
            </a:pPr>
            <a:endParaRPr lang="es-ES" dirty="0"/>
          </a:p>
          <a:p>
            <a:pPr marL="1714500" lvl="3" indent="-342900" algn="just">
              <a:buFont typeface="Arial" panose="020B0604020202020204" pitchFamily="34" charset="0"/>
              <a:buChar char="•"/>
            </a:pPr>
            <a:r>
              <a:rPr lang="es-ES" b="1" dirty="0"/>
              <a:t>Responder las siguientes preguntas</a:t>
            </a:r>
            <a:r>
              <a:rPr lang="es-ES" dirty="0"/>
              <a:t>:</a:t>
            </a:r>
          </a:p>
          <a:p>
            <a:pPr lvl="4" algn="just"/>
            <a:endParaRPr lang="es-ES" dirty="0"/>
          </a:p>
          <a:p>
            <a:pPr marL="2628900" lvl="5" indent="-342900" algn="just">
              <a:buFont typeface="+mj-lt"/>
              <a:buAutoNum type="arabicPeriod"/>
            </a:pPr>
            <a:r>
              <a:rPr lang="es-ES" dirty="0"/>
              <a:t>¿Cuáles autoridades ambientales están midiendo la calidad de los cuerpos de agua de su jurisdicción?</a:t>
            </a:r>
          </a:p>
          <a:p>
            <a:pPr marL="2628900" lvl="5" indent="-342900" algn="just">
              <a:buFont typeface="+mj-lt"/>
              <a:buAutoNum type="arabicPeriod"/>
            </a:pPr>
            <a:r>
              <a:rPr lang="es-ES" dirty="0"/>
              <a:t>¿Identificación de los cuerpos de agua en los cuales se hace seguimiento de calidad del agua?</a:t>
            </a:r>
          </a:p>
          <a:p>
            <a:pPr marL="2628900" lvl="5" indent="-342900" algn="just">
              <a:buFont typeface="+mj-lt"/>
              <a:buAutoNum type="arabicPeriod"/>
            </a:pPr>
            <a:r>
              <a:rPr lang="es-ES" dirty="0"/>
              <a:t>¿Cuál es la información que están midiendo?</a:t>
            </a:r>
          </a:p>
          <a:p>
            <a:pPr marL="2628900" lvl="5" indent="-342900" algn="just">
              <a:buFont typeface="+mj-lt"/>
              <a:buAutoNum type="arabicPeriod"/>
            </a:pPr>
            <a:r>
              <a:rPr lang="es-ES" dirty="0"/>
              <a:t>¿Cuál es la frecuencia de medición?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DB2419A-F26C-F06D-8CCD-4E4BCD0517ED}"/>
              </a:ext>
            </a:extLst>
          </p:cNvPr>
          <p:cNvSpPr txBox="1"/>
          <p:nvPr/>
        </p:nvSpPr>
        <p:spPr>
          <a:xfrm>
            <a:off x="1290506" y="5042542"/>
            <a:ext cx="4316147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ES" b="1" dirty="0"/>
              <a:t>Mapeo y seguimiento de la calidad a los cuerpos de agua a nivel nacional a escala de </a:t>
            </a:r>
            <a:r>
              <a:rPr lang="es-ES" b="1" dirty="0">
                <a:solidFill>
                  <a:srgbClr val="00B0F0"/>
                </a:solidFill>
              </a:rPr>
              <a:t>subzona hidrográfica</a:t>
            </a:r>
            <a:r>
              <a:rPr lang="es-ES" dirty="0"/>
              <a:t>.</a:t>
            </a:r>
            <a:endParaRPr lang="es-CO" b="1" dirty="0">
              <a:solidFill>
                <a:srgbClr val="FF0000"/>
              </a:solidFill>
            </a:endParaRPr>
          </a:p>
        </p:txBody>
      </p:sp>
      <p:graphicFrame>
        <p:nvGraphicFramePr>
          <p:cNvPr id="10" name="Diagrama 9">
            <a:extLst>
              <a:ext uri="{FF2B5EF4-FFF2-40B4-BE49-F238E27FC236}">
                <a16:creationId xmlns:a16="http://schemas.microsoft.com/office/drawing/2014/main" id="{7D564E75-FAA1-448D-328C-97A8C59284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0648731"/>
              </p:ext>
            </p:extLst>
          </p:nvPr>
        </p:nvGraphicFramePr>
        <p:xfrm>
          <a:off x="6973647" y="3718775"/>
          <a:ext cx="4491258" cy="30229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CuadroTexto 8">
            <a:extLst>
              <a:ext uri="{FF2B5EF4-FFF2-40B4-BE49-F238E27FC236}">
                <a16:creationId xmlns:a16="http://schemas.microsoft.com/office/drawing/2014/main" id="{0EEE4E61-4557-A86B-7150-72CE573A975F}"/>
              </a:ext>
            </a:extLst>
          </p:cNvPr>
          <p:cNvSpPr txBox="1"/>
          <p:nvPr/>
        </p:nvSpPr>
        <p:spPr>
          <a:xfrm>
            <a:off x="1290506" y="4291096"/>
            <a:ext cx="3954929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s-ES" b="1" dirty="0"/>
              <a:t>¿Para </a:t>
            </a:r>
            <a:r>
              <a:rPr lang="es-ES" b="1"/>
              <a:t>qué</a:t>
            </a:r>
            <a:r>
              <a:rPr lang="es-ES" b="1" dirty="0"/>
              <a:t> sirve esta información?</a:t>
            </a:r>
            <a:endParaRPr lang="es-CO" b="1" dirty="0"/>
          </a:p>
        </p:txBody>
      </p:sp>
      <p:sp>
        <p:nvSpPr>
          <p:cNvPr id="11" name="Flecha: hacia abajo 10">
            <a:extLst>
              <a:ext uri="{FF2B5EF4-FFF2-40B4-BE49-F238E27FC236}">
                <a16:creationId xmlns:a16="http://schemas.microsoft.com/office/drawing/2014/main" id="{D6A8981D-F68D-6DCE-2C38-9A17DE36FFD3}"/>
              </a:ext>
            </a:extLst>
          </p:cNvPr>
          <p:cNvSpPr/>
          <p:nvPr/>
        </p:nvSpPr>
        <p:spPr>
          <a:xfrm>
            <a:off x="3201602" y="4660428"/>
            <a:ext cx="493776" cy="369332"/>
          </a:xfrm>
          <a:prstGeom prst="down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Flecha: a la derecha 15">
            <a:extLst>
              <a:ext uri="{FF2B5EF4-FFF2-40B4-BE49-F238E27FC236}">
                <a16:creationId xmlns:a16="http://schemas.microsoft.com/office/drawing/2014/main" id="{EDA3A0E4-348E-9049-25A2-A3C6B8CAB219}"/>
              </a:ext>
            </a:extLst>
          </p:cNvPr>
          <p:cNvSpPr/>
          <p:nvPr/>
        </p:nvSpPr>
        <p:spPr>
          <a:xfrm>
            <a:off x="5807642" y="4521692"/>
            <a:ext cx="873486" cy="1345924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107137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3E50CD-DEDC-0623-F9B8-281503051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523" y="322346"/>
            <a:ext cx="11007223" cy="772528"/>
          </a:xfrm>
        </p:spPr>
        <p:txBody>
          <a:bodyPr>
            <a:normAutofit fontScale="90000"/>
          </a:bodyPr>
          <a:lstStyle/>
          <a:p>
            <a:r>
              <a:rPr lang="es-ES" sz="3600" b="1" dirty="0">
                <a:latin typeface="+mn-lt"/>
                <a:ea typeface="+mn-ea"/>
                <a:cs typeface="+mn-cs"/>
              </a:rPr>
              <a:t>7. Propuesta de etapas para análisis de la información</a:t>
            </a:r>
            <a:endParaRPr lang="es-CO" sz="3600" b="1" dirty="0"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B98A7A7A-BDF9-8FFF-53A0-4698309E30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02530977"/>
              </p:ext>
            </p:extLst>
          </p:nvPr>
        </p:nvGraphicFramePr>
        <p:xfrm>
          <a:off x="326523" y="1094874"/>
          <a:ext cx="11538953" cy="5534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ángulo 4">
            <a:extLst>
              <a:ext uri="{FF2B5EF4-FFF2-40B4-BE49-F238E27FC236}">
                <a16:creationId xmlns:a16="http://schemas.microsoft.com/office/drawing/2014/main" id="{8163A16C-C91D-8104-3B1B-4B41A050F1D2}"/>
              </a:ext>
            </a:extLst>
          </p:cNvPr>
          <p:cNvSpPr/>
          <p:nvPr/>
        </p:nvSpPr>
        <p:spPr>
          <a:xfrm>
            <a:off x="108285" y="2153653"/>
            <a:ext cx="5987716" cy="360947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F0036B01-A7B4-BF5D-CCBE-A64A40957ECE}"/>
              </a:ext>
            </a:extLst>
          </p:cNvPr>
          <p:cNvSpPr/>
          <p:nvPr/>
        </p:nvSpPr>
        <p:spPr>
          <a:xfrm>
            <a:off x="6204284" y="2153653"/>
            <a:ext cx="5661192" cy="3609473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021873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286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3">
            <a:extLst>
              <a:ext uri="{FF2B5EF4-FFF2-40B4-BE49-F238E27FC236}">
                <a16:creationId xmlns:a16="http://schemas.microsoft.com/office/drawing/2014/main" id="{50703695-DCC9-2B2B-CE25-CD632F0261C9}"/>
              </a:ext>
            </a:extLst>
          </p:cNvPr>
          <p:cNvSpPr txBox="1">
            <a:spLocks/>
          </p:cNvSpPr>
          <p:nvPr/>
        </p:nvSpPr>
        <p:spPr>
          <a:xfrm>
            <a:off x="1016399" y="1591292"/>
            <a:ext cx="10159202" cy="36754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s-CO" sz="14000" b="1" dirty="0">
                <a:solidFill>
                  <a:schemeClr val="bg1"/>
                </a:solidFill>
                <a:latin typeface="Verdana"/>
                <a:ea typeface="Verdana"/>
              </a:rPr>
              <a:t>Información solicitada por </a:t>
            </a:r>
          </a:p>
          <a:p>
            <a:pPr>
              <a:lnSpc>
                <a:spcPct val="120000"/>
              </a:lnSpc>
            </a:pPr>
            <a:r>
              <a:rPr lang="es-CO" sz="14000" b="1" dirty="0">
                <a:solidFill>
                  <a:schemeClr val="bg1"/>
                </a:solidFill>
                <a:latin typeface="Verdana"/>
                <a:ea typeface="Verdana"/>
              </a:rPr>
              <a:t>la Dirección de Carabineros y </a:t>
            </a:r>
            <a:endParaRPr lang="es-CO" sz="14000" b="1" dirty="0">
              <a:solidFill>
                <a:schemeClr val="bg1"/>
              </a:solidFill>
              <a:ea typeface="Verdana"/>
            </a:endParaRPr>
          </a:p>
          <a:p>
            <a:pPr>
              <a:lnSpc>
                <a:spcPct val="120000"/>
              </a:lnSpc>
            </a:pPr>
            <a:r>
              <a:rPr lang="es-CO" sz="14000" b="1" dirty="0">
                <a:solidFill>
                  <a:schemeClr val="bg1"/>
                </a:solidFill>
                <a:latin typeface="Verdana"/>
                <a:ea typeface="Verdana"/>
              </a:rPr>
              <a:t>Protección Ambiental – Febrero 2025</a:t>
            </a:r>
          </a:p>
          <a:p>
            <a:pPr>
              <a:lnSpc>
                <a:spcPct val="120000"/>
              </a:lnSpc>
            </a:pPr>
            <a:r>
              <a:rPr lang="es-CO" sz="14000" b="1" dirty="0">
                <a:solidFill>
                  <a:schemeClr val="bg1"/>
                </a:solidFill>
                <a:latin typeface="Verdana"/>
                <a:ea typeface="Verdana"/>
              </a:rPr>
              <a:t>Reporte Autoridades Ambientales</a:t>
            </a:r>
            <a:endParaRPr lang="es-CO" sz="14000" b="1" dirty="0">
              <a:solidFill>
                <a:schemeClr val="bg1"/>
              </a:solidFill>
              <a:ea typeface="Verdana"/>
            </a:endParaRPr>
          </a:p>
          <a:p>
            <a:pPr>
              <a:lnSpc>
                <a:spcPct val="120000"/>
              </a:lnSpc>
            </a:pPr>
            <a:endParaRPr lang="es-CO" sz="14000" b="1" dirty="0">
              <a:solidFill>
                <a:schemeClr val="bg1"/>
              </a:solidFill>
              <a:ea typeface="Verdana"/>
            </a:endParaRPr>
          </a:p>
          <a:p>
            <a:pPr>
              <a:lnSpc>
                <a:spcPct val="120000"/>
              </a:lnSpc>
            </a:pPr>
            <a:r>
              <a:rPr lang="es-CO" sz="12000" b="1" dirty="0">
                <a:solidFill>
                  <a:schemeClr val="bg1"/>
                </a:solidFill>
                <a:latin typeface="Verdana"/>
                <a:ea typeface="Verdana"/>
              </a:rPr>
              <a:t>Avances en el procesamiento de Información</a:t>
            </a:r>
          </a:p>
          <a:p>
            <a:pPr>
              <a:lnSpc>
                <a:spcPct val="120000"/>
              </a:lnSpc>
            </a:pPr>
            <a:r>
              <a:rPr lang="es-CO" sz="12000" b="1" dirty="0">
                <a:solidFill>
                  <a:schemeClr val="bg1"/>
                </a:solidFill>
                <a:latin typeface="Verdana"/>
                <a:ea typeface="Verdana"/>
              </a:rPr>
              <a:t>10 de abril de 2026</a:t>
            </a:r>
          </a:p>
          <a:p>
            <a:endParaRPr lang="es-CO" sz="4800" b="1" dirty="0">
              <a:solidFill>
                <a:schemeClr val="bg1"/>
              </a:solidFill>
              <a:ea typeface="Verdana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FF1ECA0-D3AB-B412-D3DB-41DB6DFA64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13"/>
          <a:stretch/>
        </p:blipFill>
        <p:spPr>
          <a:xfrm>
            <a:off x="4991310" y="6261739"/>
            <a:ext cx="2209380" cy="160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975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10E248-5BD7-69D7-4812-673CA28230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29809"/>
            <a:ext cx="10515600" cy="630050"/>
          </a:xfrm>
        </p:spPr>
        <p:txBody>
          <a:bodyPr>
            <a:normAutofit fontScale="90000"/>
          </a:bodyPr>
          <a:lstStyle/>
          <a:p>
            <a:r>
              <a:rPr lang="es-ES" dirty="0"/>
              <a:t>Avances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72D7C4C-580F-1519-ED36-714415B5EA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5258" y="2232970"/>
            <a:ext cx="8567960" cy="2973594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s-ES" dirty="0"/>
              <a:t>Preguntas realizadas</a:t>
            </a:r>
          </a:p>
          <a:p>
            <a:pPr marL="457200" indent="-457200">
              <a:buAutoNum type="arabicPeriod"/>
            </a:pPr>
            <a:r>
              <a:rPr lang="es-ES" dirty="0"/>
              <a:t>Autoridades Ambientales que respondieron</a:t>
            </a:r>
          </a:p>
          <a:p>
            <a:pPr marL="457200" indent="-457200">
              <a:buAutoNum type="arabicPeriod"/>
            </a:pPr>
            <a:r>
              <a:rPr lang="es-CO" dirty="0"/>
              <a:t>Actividades realizadas hasta la fecha</a:t>
            </a:r>
          </a:p>
          <a:p>
            <a:pPr marL="457200" indent="-457200">
              <a:buAutoNum type="arabicPeriod"/>
            </a:pPr>
            <a:r>
              <a:rPr lang="es-CO" dirty="0"/>
              <a:t>Observaciones acerca de la información</a:t>
            </a:r>
          </a:p>
          <a:p>
            <a:pPr marL="457200" indent="-457200">
              <a:buAutoNum type="arabicPeriod"/>
            </a:pPr>
            <a:r>
              <a:rPr lang="es-CO" dirty="0"/>
              <a:t>Próximas actividades</a:t>
            </a:r>
          </a:p>
          <a:p>
            <a:pPr marL="457200" indent="-457200">
              <a:buAutoNum type="arabicPeriod"/>
            </a:pPr>
            <a:r>
              <a:rPr lang="es-CO" dirty="0"/>
              <a:t>Uso potencial de la información</a:t>
            </a:r>
          </a:p>
        </p:txBody>
      </p:sp>
    </p:spTree>
    <p:extLst>
      <p:ext uri="{BB962C8B-B14F-4D97-AF65-F5344CB8AC3E}">
        <p14:creationId xmlns:p14="http://schemas.microsoft.com/office/powerpoint/2010/main" val="4185036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7C27521-9526-0602-ACC0-DECBAD2BB739}"/>
              </a:ext>
            </a:extLst>
          </p:cNvPr>
          <p:cNvSpPr txBox="1"/>
          <p:nvPr/>
        </p:nvSpPr>
        <p:spPr>
          <a:xfrm>
            <a:off x="582706" y="439270"/>
            <a:ext cx="9816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s-ES" sz="3600" b="1" dirty="0"/>
              <a:t>Preguntas de realizadas por la policía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4039C15-FA10-AEA6-F7A1-C7FA248F60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668" y="1350963"/>
            <a:ext cx="5073843" cy="5067767"/>
          </a:xfrm>
          <a:prstGeom prst="rect">
            <a:avLst/>
          </a:prstGeom>
          <a:ln>
            <a:solidFill>
              <a:srgbClr val="92D050"/>
            </a:solidFill>
          </a:ln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587EB5BA-59E5-6334-DBBA-98AA1CFF72B4}"/>
              </a:ext>
            </a:extLst>
          </p:cNvPr>
          <p:cNvSpPr txBox="1"/>
          <p:nvPr/>
        </p:nvSpPr>
        <p:spPr>
          <a:xfrm>
            <a:off x="6329082" y="1461247"/>
            <a:ext cx="5301275" cy="452431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/>
            <a:r>
              <a:rPr lang="es-ES" dirty="0"/>
              <a:t>1. Resultados de </a:t>
            </a:r>
            <a:r>
              <a:rPr lang="es-ES" b="1" dirty="0">
                <a:solidFill>
                  <a:schemeClr val="accent2">
                    <a:lumMod val="75000"/>
                  </a:schemeClr>
                </a:solidFill>
              </a:rPr>
              <a:t>análisis químicos, fisicoquímicos, microbiológicos o biológicos realizados a fuentes hídricas</a:t>
            </a:r>
            <a:r>
              <a:rPr lang="es-ES" dirty="0"/>
              <a:t>,</a:t>
            </a:r>
          </a:p>
          <a:p>
            <a:pPr algn="just"/>
            <a:r>
              <a:rPr lang="es-ES" dirty="0"/>
              <a:t>especificando:</a:t>
            </a:r>
          </a:p>
          <a:p>
            <a:pPr algn="just"/>
            <a:r>
              <a:rPr lang="es-ES" dirty="0"/>
              <a:t>• </a:t>
            </a:r>
            <a:r>
              <a:rPr lang="es-ES" dirty="0">
                <a:solidFill>
                  <a:schemeClr val="accent2">
                    <a:lumMod val="75000"/>
                  </a:schemeClr>
                </a:solidFill>
              </a:rPr>
              <a:t>Parámetros evaluados </a:t>
            </a:r>
            <a:r>
              <a:rPr lang="es-ES" dirty="0"/>
              <a:t>(PH, DBO, DQO, oxígeno disuelto, metales pesados, entre otros).</a:t>
            </a:r>
          </a:p>
          <a:p>
            <a:pPr algn="just"/>
            <a:r>
              <a:rPr lang="es-ES" dirty="0"/>
              <a:t>• </a:t>
            </a:r>
            <a:r>
              <a:rPr lang="es-ES" dirty="0">
                <a:solidFill>
                  <a:schemeClr val="accent2">
                    <a:lumMod val="75000"/>
                  </a:schemeClr>
                </a:solidFill>
              </a:rPr>
              <a:t>Fecha y ubicación exacta de los muestreos</a:t>
            </a:r>
            <a:r>
              <a:rPr lang="es-ES" dirty="0"/>
              <a:t>.</a:t>
            </a:r>
          </a:p>
          <a:p>
            <a:pPr algn="just"/>
            <a:r>
              <a:rPr lang="es-ES" dirty="0"/>
              <a:t>• </a:t>
            </a:r>
            <a:r>
              <a:rPr lang="es-ES" dirty="0">
                <a:solidFill>
                  <a:schemeClr val="accent2">
                    <a:lumMod val="75000"/>
                  </a:schemeClr>
                </a:solidFill>
              </a:rPr>
              <a:t>Estado actual de las fuentes hídricas </a:t>
            </a:r>
            <a:r>
              <a:rPr lang="es-ES" dirty="0"/>
              <a:t>evaluadas (si se cuenta con esa información).</a:t>
            </a:r>
          </a:p>
          <a:p>
            <a:pPr algn="just"/>
            <a:endParaRPr lang="es-ES" dirty="0"/>
          </a:p>
          <a:p>
            <a:pPr algn="just"/>
            <a:endParaRPr lang="es-ES" dirty="0"/>
          </a:p>
          <a:p>
            <a:pPr algn="just"/>
            <a:r>
              <a:rPr lang="es-ES" dirty="0"/>
              <a:t>2. </a:t>
            </a:r>
            <a:r>
              <a:rPr lang="es-ES" b="1" dirty="0">
                <a:solidFill>
                  <a:schemeClr val="accent2">
                    <a:lumMod val="75000"/>
                  </a:schemeClr>
                </a:solidFill>
              </a:rPr>
              <a:t>Cualquier informe técnico o resumen ejecutivo que permita identificar las principales problemáticas o impactos ambientales </a:t>
            </a:r>
            <a:r>
              <a:rPr lang="es-ES" dirty="0"/>
              <a:t>detectados en las fuentes hídricas </a:t>
            </a:r>
            <a:r>
              <a:rPr lang="es-ES"/>
              <a:t>analizadas.</a:t>
            </a:r>
            <a:endParaRPr lang="es-ES"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665571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F8C93-8315-5D4C-B1C1-B4A09B3FC3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C6E84EF3-D782-4F05-0133-67F7803F03EB}"/>
              </a:ext>
            </a:extLst>
          </p:cNvPr>
          <p:cNvSpPr txBox="1"/>
          <p:nvPr/>
        </p:nvSpPr>
        <p:spPr>
          <a:xfrm>
            <a:off x="582706" y="439270"/>
            <a:ext cx="106859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500" b="1" dirty="0"/>
              <a:t>2. </a:t>
            </a:r>
            <a:r>
              <a:rPr lang="es-ES" sz="3600" b="1" dirty="0"/>
              <a:t>Autoridades Ambientales que respondieron </a:t>
            </a:r>
            <a:r>
              <a:rPr lang="es-ES" sz="3500" b="1" dirty="0"/>
              <a:t> </a:t>
            </a:r>
            <a:endParaRPr lang="es-CO" sz="3500" b="1" dirty="0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A4B363DA-BC17-AE4C-CFE5-67AB5E1FAF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985236"/>
              </p:ext>
            </p:extLst>
          </p:nvPr>
        </p:nvGraphicFramePr>
        <p:xfrm>
          <a:off x="893267" y="1486744"/>
          <a:ext cx="3436794" cy="4612403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604805">
                  <a:extLst>
                    <a:ext uri="{9D8B030D-6E8A-4147-A177-3AD203B41FA5}">
                      <a16:colId xmlns:a16="http://schemas.microsoft.com/office/drawing/2014/main" val="282495028"/>
                    </a:ext>
                  </a:extLst>
                </a:gridCol>
                <a:gridCol w="2831989">
                  <a:extLst>
                    <a:ext uri="{9D8B030D-6E8A-4147-A177-3AD203B41FA5}">
                      <a16:colId xmlns:a16="http://schemas.microsoft.com/office/drawing/2014/main" val="190003830"/>
                    </a:ext>
                  </a:extLst>
                </a:gridCol>
              </a:tblGrid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1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CAM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790503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2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CARDER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0596908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3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CARDIQUE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9912407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4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CDA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386379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5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CDMB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0002086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6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CORALINA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88158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7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CORNARE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4757356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8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CORPAMAG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3074950"/>
                  </a:ext>
                </a:extLst>
              </a:tr>
              <a:tr h="18184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9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CORPOAMAZONIA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0065414"/>
                  </a:ext>
                </a:extLst>
              </a:tr>
              <a:tr h="18184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10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CORPOCALDAS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1181478"/>
                  </a:ext>
                </a:extLst>
              </a:tr>
              <a:tr h="25977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11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CORPOCESAR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001146"/>
                  </a:ext>
                </a:extLst>
              </a:tr>
              <a:tr h="194829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12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CORPOGUAJIRA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7908785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13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CORPONOR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3961929"/>
                  </a:ext>
                </a:extLst>
              </a:tr>
              <a:tr h="18184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14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CORPORINOQUIA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0947491"/>
                  </a:ext>
                </a:extLst>
              </a:tr>
              <a:tr h="194829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15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CORPOURABA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1956252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16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CORTOLIMA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5358175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17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CRA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5049017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18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CRQ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4502392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19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CVC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8541971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20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CVS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9494550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21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DAGMA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9570040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22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DADSA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4817039"/>
                  </a:ext>
                </a:extLst>
              </a:tr>
              <a:tr h="18184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23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EPA BUENAVENTURA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5718700"/>
                  </a:ext>
                </a:extLst>
              </a:tr>
              <a:tr h="16893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24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SDA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9317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6545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E5A6E6-E98D-78BC-1FA9-FADE445429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76FDE3E-B900-95D2-8575-22AA2A155741}"/>
              </a:ext>
            </a:extLst>
          </p:cNvPr>
          <p:cNvSpPr txBox="1"/>
          <p:nvPr/>
        </p:nvSpPr>
        <p:spPr>
          <a:xfrm>
            <a:off x="582706" y="439270"/>
            <a:ext cx="9816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/>
              <a:t>3. Actividades realizadas hasta la fecha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28ACA4D-FB47-A4D1-A6EA-645638DBCC8D}"/>
              </a:ext>
            </a:extLst>
          </p:cNvPr>
          <p:cNvSpPr txBox="1"/>
          <p:nvPr/>
        </p:nvSpPr>
        <p:spPr>
          <a:xfrm>
            <a:off x="582706" y="1389531"/>
            <a:ext cx="104976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endParaRPr lang="es-ES" dirty="0"/>
          </a:p>
          <a:p>
            <a:pPr lvl="2"/>
            <a:endParaRPr lang="es-ES" dirty="0"/>
          </a:p>
          <a:p>
            <a:pPr marL="342900" indent="-342900">
              <a:buAutoNum type="arabicPeriod"/>
            </a:pPr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E51431F-14A8-CCB5-F6E0-CF32D492E20D}"/>
              </a:ext>
            </a:extLst>
          </p:cNvPr>
          <p:cNvSpPr txBox="1"/>
          <p:nvPr/>
        </p:nvSpPr>
        <p:spPr>
          <a:xfrm>
            <a:off x="406569" y="1392769"/>
            <a:ext cx="11389722" cy="452431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lvl="1" indent="-342900">
              <a:buFont typeface="+mj-lt"/>
              <a:buAutoNum type="arabicPeriod"/>
            </a:pPr>
            <a:r>
              <a:rPr lang="es-ES" dirty="0"/>
              <a:t>Elaboración y diligenciamiento de una base de datos que incluye el inventario cualitativo de la información recibida.</a:t>
            </a:r>
          </a:p>
          <a:p>
            <a:pPr lvl="1" algn="just"/>
            <a:endParaRPr lang="es-ES" dirty="0"/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s-ES" dirty="0"/>
              <a:t>Respuesta por parte de la AA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s-ES"/>
              <a:t>Número de archivos recibidos y su formato</a:t>
            </a:r>
            <a:endParaRPr lang="es-ES">
              <a:cs typeface="Helvetica"/>
            </a:endParaRP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s-ES"/>
              <a:t>Información de calidad del agua (análisis químicos, fisicoquímicos, microbiológicos o biológicos)</a:t>
            </a:r>
          </a:p>
          <a:p>
            <a:pPr marL="1257300" lvl="2" indent="-342900">
              <a:buFont typeface="+mj-lt"/>
              <a:buAutoNum type="arabicPeriod"/>
            </a:pPr>
            <a:endParaRPr lang="es-ES" dirty="0"/>
          </a:p>
          <a:p>
            <a:pPr defTabSz="179388"/>
            <a:r>
              <a:rPr lang="es-ES" dirty="0"/>
              <a:t>	2.   Identificación preliminar de la información recibida</a:t>
            </a:r>
          </a:p>
          <a:p>
            <a:pPr lvl="1"/>
            <a:endParaRPr lang="es-ES" dirty="0"/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s-ES" dirty="0"/>
              <a:t>Tipo de cuerpos de agua: agua superficial – lótico y léntico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s-ES" dirty="0"/>
              <a:t>Calidad del agua en cuerpos de agua (</a:t>
            </a:r>
            <a:r>
              <a:rPr lang="es-ES" dirty="0" err="1"/>
              <a:t>ICAs</a:t>
            </a:r>
            <a:r>
              <a:rPr lang="es-ES" dirty="0"/>
              <a:t>)</a:t>
            </a:r>
            <a:endParaRPr lang="es-ES" dirty="0">
              <a:cs typeface="Helvetica"/>
            </a:endParaRP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s-ES" dirty="0"/>
              <a:t>Estaciones del IDEAM y de las AA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s-ES" dirty="0"/>
              <a:t>Información histórica – aproximadamente de 10 años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s-ES" dirty="0"/>
              <a:t>Información de parámetros físico-químicos y microbiológicos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s-ES" dirty="0"/>
              <a:t>Archivos con múltiple información (Bases de datos, informes, fotos)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s-ES" dirty="0"/>
              <a:t>Links y base de datos por autoridad ambiental, por ejemplo, el observatorio </a:t>
            </a:r>
            <a:r>
              <a:rPr lang="es-ES" dirty="0" err="1"/>
              <a:t>Cardique</a:t>
            </a:r>
            <a:r>
              <a:rPr lang="es-ES" dirty="0"/>
              <a:t>, </a:t>
            </a:r>
            <a:r>
              <a:rPr lang="es-ES"/>
              <a:t>Corponor.</a:t>
            </a:r>
            <a:r>
              <a:rPr lang="es-ES" dirty="0"/>
              <a:t> </a:t>
            </a:r>
            <a:endParaRPr lang="es-ES" dirty="0"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993011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C4AD85-87B1-25E9-678F-E1FB7FCE8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139" y="246405"/>
            <a:ext cx="10515600" cy="624387"/>
          </a:xfrm>
        </p:spPr>
        <p:txBody>
          <a:bodyPr>
            <a:normAutofit fontScale="90000"/>
          </a:bodyPr>
          <a:lstStyle/>
          <a:p>
            <a:r>
              <a:rPr lang="es-ES" sz="3600" b="1" dirty="0"/>
              <a:t>Inventario de información – base de datos</a:t>
            </a:r>
            <a:endParaRPr lang="es-CO" sz="3600" b="1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E59EBE2-0A35-368D-3F71-2ED7DF4B57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353" y="1103129"/>
            <a:ext cx="11611828" cy="41525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E176FD-8483-9E89-F000-8360F6BF0169}"/>
              </a:ext>
            </a:extLst>
          </p:cNvPr>
          <p:cNvSpPr txBox="1"/>
          <p:nvPr/>
        </p:nvSpPr>
        <p:spPr>
          <a:xfrm>
            <a:off x="279354" y="5462483"/>
            <a:ext cx="393170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 dirty="0" err="1">
                <a:ea typeface="+mn-lt"/>
                <a:cs typeface="+mn-lt"/>
                <a:hlinkClick r:id="rId3"/>
              </a:rPr>
              <a:t>Inventario</a:t>
            </a:r>
            <a:r>
              <a:rPr lang="en-US" sz="1600" dirty="0">
                <a:ea typeface="+mn-lt"/>
                <a:cs typeface="+mn-lt"/>
                <a:hlinkClick r:id="rId3"/>
              </a:rPr>
              <a:t> de información_240326.xlsx</a:t>
            </a:r>
            <a:endParaRPr lang="en-US" sz="3600" dirty="0">
              <a:ea typeface="+mn-lt"/>
              <a:cs typeface="+mn-lt"/>
              <a:hlinkClick r:id="rId3"/>
            </a:endParaRPr>
          </a:p>
          <a:p>
            <a:pPr algn="ctr"/>
            <a:endParaRPr lang="en-US" sz="1600" dirty="0"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4035219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71EA15-0310-143B-2DAE-6F101E2068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10FE53-E49A-6853-AB78-A4E2EB4C4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871" y="482518"/>
            <a:ext cx="10515600" cy="624387"/>
          </a:xfrm>
        </p:spPr>
        <p:txBody>
          <a:bodyPr>
            <a:normAutofit fontScale="90000"/>
          </a:bodyPr>
          <a:lstStyle/>
          <a:p>
            <a:r>
              <a:rPr lang="es-ES" sz="3600" b="1" dirty="0"/>
              <a:t>Inventario de información – base de datos</a:t>
            </a:r>
            <a:endParaRPr lang="es-CO" sz="3600" b="1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4440A34-AC9C-254B-202B-6FFAC391A9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871" y="1284534"/>
            <a:ext cx="11094753" cy="324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7746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B97D79-A4AF-647D-E611-DCB04A8F03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534" y="636046"/>
            <a:ext cx="10515600" cy="482891"/>
          </a:xfrm>
        </p:spPr>
        <p:txBody>
          <a:bodyPr>
            <a:normAutofit fontScale="90000"/>
          </a:bodyPr>
          <a:lstStyle/>
          <a:p>
            <a:r>
              <a:rPr lang="es-ES" sz="3000" b="1" dirty="0"/>
              <a:t>Ejemplo 1. </a:t>
            </a:r>
            <a:r>
              <a:rPr lang="es-ES" sz="3000" b="1" dirty="0" err="1"/>
              <a:t>Cardique</a:t>
            </a:r>
            <a:endParaRPr lang="es-CO" sz="3000" b="1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1D99914-6BDB-0176-6B57-CA8B0399D3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1534" y="1284992"/>
            <a:ext cx="10988842" cy="482892"/>
          </a:xfrm>
        </p:spPr>
        <p:txBody>
          <a:bodyPr>
            <a:normAutofit/>
          </a:bodyPr>
          <a:lstStyle/>
          <a:p>
            <a:r>
              <a:rPr lang="es-CO" dirty="0"/>
              <a:t>1. Observatorio de calidad ambiental</a:t>
            </a:r>
          </a:p>
          <a:p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766A5342-C1DF-EFF7-5AFE-E6B030DDDF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776" y="1921908"/>
            <a:ext cx="6880392" cy="4827133"/>
          </a:xfrm>
          <a:prstGeom prst="rect">
            <a:avLst/>
          </a:prstGeom>
        </p:spPr>
      </p:pic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CDBE05C4-BEB2-6871-762F-FAC44624C48A}"/>
              </a:ext>
            </a:extLst>
          </p:cNvPr>
          <p:cNvSpPr/>
          <p:nvPr/>
        </p:nvSpPr>
        <p:spPr>
          <a:xfrm>
            <a:off x="2199590" y="4754897"/>
            <a:ext cx="1488526" cy="31692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6DFA40F6-1965-9BF1-741D-D647CB983CB1}"/>
              </a:ext>
            </a:extLst>
          </p:cNvPr>
          <p:cNvSpPr/>
          <p:nvPr/>
        </p:nvSpPr>
        <p:spPr>
          <a:xfrm>
            <a:off x="2199590" y="3553635"/>
            <a:ext cx="1488526" cy="34459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FF3B1CBD-1BBB-0F01-52A5-DFD8E517FD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412" y="2831128"/>
            <a:ext cx="4556873" cy="2258989"/>
          </a:xfrm>
          <a:prstGeom prst="rect">
            <a:avLst/>
          </a:prstGeom>
        </p:spPr>
      </p:pic>
      <p:sp>
        <p:nvSpPr>
          <p:cNvPr id="16" name="Rectángulo: esquinas redondeadas 15">
            <a:extLst>
              <a:ext uri="{FF2B5EF4-FFF2-40B4-BE49-F238E27FC236}">
                <a16:creationId xmlns:a16="http://schemas.microsoft.com/office/drawing/2014/main" id="{F012AAF0-9B0F-4D25-1E48-75046D0C4A79}"/>
              </a:ext>
            </a:extLst>
          </p:cNvPr>
          <p:cNvSpPr/>
          <p:nvPr/>
        </p:nvSpPr>
        <p:spPr>
          <a:xfrm>
            <a:off x="2231225" y="3952156"/>
            <a:ext cx="1488526" cy="76663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7" name="Rectángulo: esquinas redondeadas 16">
            <a:extLst>
              <a:ext uri="{FF2B5EF4-FFF2-40B4-BE49-F238E27FC236}">
                <a16:creationId xmlns:a16="http://schemas.microsoft.com/office/drawing/2014/main" id="{E8ABD1BA-A048-47D4-E1CA-C3BA1A327534}"/>
              </a:ext>
            </a:extLst>
          </p:cNvPr>
          <p:cNvSpPr/>
          <p:nvPr/>
        </p:nvSpPr>
        <p:spPr>
          <a:xfrm>
            <a:off x="2851484" y="6353265"/>
            <a:ext cx="1157372" cy="39577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cxnSp>
        <p:nvCxnSpPr>
          <p:cNvPr id="19" name="Conector: angular 18">
            <a:extLst>
              <a:ext uri="{FF2B5EF4-FFF2-40B4-BE49-F238E27FC236}">
                <a16:creationId xmlns:a16="http://schemas.microsoft.com/office/drawing/2014/main" id="{E8A40F87-B2D6-DBED-0C5B-68650058788E}"/>
              </a:ext>
            </a:extLst>
          </p:cNvPr>
          <p:cNvCxnSpPr>
            <a:cxnSpLocks/>
            <a:stCxn id="11" idx="3"/>
            <a:endCxn id="14" idx="1"/>
          </p:cNvCxnSpPr>
          <p:nvPr/>
        </p:nvCxnSpPr>
        <p:spPr>
          <a:xfrm flipV="1">
            <a:off x="3688116" y="3960623"/>
            <a:ext cx="3846296" cy="952734"/>
          </a:xfrm>
          <a:prstGeom prst="bentConnector3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340283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</TotalTime>
  <Words>772</Words>
  <Application>Microsoft Office PowerPoint</Application>
  <PresentationFormat>Panorámica</PresentationFormat>
  <Paragraphs>161</Paragraphs>
  <Slides>15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0" baseType="lpstr">
      <vt:lpstr>Arial</vt:lpstr>
      <vt:lpstr>Calibri</vt:lpstr>
      <vt:lpstr>Helvetica</vt:lpstr>
      <vt:lpstr>Verdana</vt:lpstr>
      <vt:lpstr>Tema de Office</vt:lpstr>
      <vt:lpstr>Presentación de PowerPoint</vt:lpstr>
      <vt:lpstr>Presentación de PowerPoint</vt:lpstr>
      <vt:lpstr>Avances</vt:lpstr>
      <vt:lpstr>Presentación de PowerPoint</vt:lpstr>
      <vt:lpstr>Presentación de PowerPoint</vt:lpstr>
      <vt:lpstr>Presentación de PowerPoint</vt:lpstr>
      <vt:lpstr>Inventario de información – base de datos</vt:lpstr>
      <vt:lpstr>Inventario de información – base de datos</vt:lpstr>
      <vt:lpstr>Ejemplo 1. Cardique</vt:lpstr>
      <vt:lpstr>Presentación de PowerPoint</vt:lpstr>
      <vt:lpstr>Presentación de PowerPoint</vt:lpstr>
      <vt:lpstr>Presentación de PowerPoint</vt:lpstr>
      <vt:lpstr>Presentación de PowerPoint</vt:lpstr>
      <vt:lpstr>7. Propuesta de etapas para análisis de la información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Diana Carolina Callejas Moncaleano</cp:lastModifiedBy>
  <cp:revision>107</cp:revision>
  <dcterms:created xsi:type="dcterms:W3CDTF">2023-05-08T00:34:42Z</dcterms:created>
  <dcterms:modified xsi:type="dcterms:W3CDTF">2026-04-10T16:24:55Z</dcterms:modified>
</cp:coreProperties>
</file>