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0"/>
  </p:handoutMasterIdLst>
  <p:sldIdLst>
    <p:sldId id="256" r:id="rId2"/>
    <p:sldId id="257" r:id="rId3"/>
    <p:sldId id="268" r:id="rId4"/>
    <p:sldId id="269" r:id="rId5"/>
    <p:sldId id="258" r:id="rId6"/>
    <p:sldId id="270" r:id="rId7"/>
    <p:sldId id="260" r:id="rId8"/>
    <p:sldId id="261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62" r:id="rId23"/>
    <p:sldId id="259" r:id="rId24"/>
    <p:sldId id="263" r:id="rId25"/>
    <p:sldId id="264" r:id="rId26"/>
    <p:sldId id="265" r:id="rId27"/>
    <p:sldId id="266" r:id="rId28"/>
    <p:sldId id="267" r:id="rId2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8840"/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89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1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99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4/11/2025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7" name="Imagen 6" descr="Logotipo&#10;&#10;Descripción generada automáticamente">
            <a:extLst>
              <a:ext uri="{FF2B5EF4-FFF2-40B4-BE49-F238E27FC236}">
                <a16:creationId xmlns:a16="http://schemas.microsoft.com/office/drawing/2014/main" id="{7DD2431C-F910-2548-57D7-15B0BD132F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674" y="2528620"/>
            <a:ext cx="1704653" cy="180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B088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B088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B088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9D4997E-3274-88A2-6E7B-C7E74E7228B3}"/>
              </a:ext>
            </a:extLst>
          </p:cNvPr>
          <p:cNvSpPr txBox="1"/>
          <p:nvPr userDrawn="1"/>
        </p:nvSpPr>
        <p:spPr>
          <a:xfrm>
            <a:off x="4499113" y="6666362"/>
            <a:ext cx="31937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www.ugpp.gov.co</a:t>
            </a:r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3589" y="159440"/>
            <a:ext cx="444821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789" y="159440"/>
            <a:ext cx="444821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31389" y="159440"/>
            <a:ext cx="444821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3589" y="6251575"/>
            <a:ext cx="444821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789" y="6251575"/>
            <a:ext cx="444821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31389" y="6251575"/>
            <a:ext cx="444821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Fases del Proceso de Aprendizaje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Diagnóstico – Pretest inicial.</a:t>
            </a:r>
          </a:p>
          <a:p>
            <a:r>
              <a:t>2. Comprensión conceptual – Lectura de guías y análisis normativo.</a:t>
            </a:r>
          </a:p>
          <a:p>
            <a:r>
              <a:t>3. Aplicación práctica – Simulación de aportes en la PILA.</a:t>
            </a:r>
          </a:p>
          <a:p>
            <a:r>
              <a:t>4. Socialización y reflexión – Foros temáticos.</a:t>
            </a:r>
          </a:p>
          <a:p>
            <a:r>
              <a:t>5. Evaluación final – Test e infografía resumen.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Instrumentos de Evaluación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Pretest (conocimiento inicial)</a:t>
            </a:r>
          </a:p>
          <a:p>
            <a:r>
              <a:t>2. Taller práctico – Simulación en línea (desempeño)</a:t>
            </a:r>
          </a:p>
          <a:p>
            <a:r>
              <a:t>3. Test final (evaluación sumativa)</a:t>
            </a:r>
          </a:p>
          <a:p>
            <a:r>
              <a:t>4. Infografía resumen (producto)</a:t>
            </a:r>
          </a:p>
          <a:p>
            <a:r>
              <a:t>5. Participación en foros (desempeño)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Criterios de Evaluación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Conocimiento del marco normativo.</a:t>
            </a:r>
          </a:p>
          <a:p>
            <a:r>
              <a:t>• Aplicación práctica en contextos reales.</a:t>
            </a:r>
          </a:p>
          <a:p>
            <a:r>
              <a:t>• Análisis crítico y argumentación.</a:t>
            </a:r>
          </a:p>
          <a:p>
            <a:r>
              <a:t>• Participación activa y colaborativa.</a:t>
            </a:r>
          </a:p>
          <a:p>
            <a:r>
              <a:t>• Cumplimiento oportuno de evidencias.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Recursos Didácticos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Plataforma SENA Virtual.</a:t>
            </a:r>
          </a:p>
          <a:p>
            <a:r>
              <a:t>- Guías didácticas interactivas.</a:t>
            </a:r>
          </a:p>
          <a:p>
            <a:r>
              <a:t>- Simulador de la PILA.</a:t>
            </a:r>
          </a:p>
          <a:p>
            <a:r>
              <a:t>- Glosario y videos educativos.</a:t>
            </a:r>
          </a:p>
          <a:p>
            <a:r>
              <a:t>- Documentos normativos y multimedia.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Estructura del Curso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Unidad 1: Introducción al Sistema de Seguridad Social Integral.</a:t>
            </a:r>
          </a:p>
          <a:p>
            <a:r>
              <a:t>Unidad 2: Sistema General de Pensiones.</a:t>
            </a:r>
          </a:p>
          <a:p>
            <a:r>
              <a:t>Unidad 3: Sistema de Seguridad Social en Salud.</a:t>
            </a:r>
          </a:p>
          <a:p>
            <a:r>
              <a:t>Unidad 4: Sistema de Riesgos Laborales.</a:t>
            </a:r>
          </a:p>
          <a:p>
            <a:r>
              <a:t>Unidad 5: Servicios Sociales Complementarios.</a:t>
            </a:r>
          </a:p>
          <a:p>
            <a:r>
              <a:t>Unidad 6: Aportes de los Trabajadores Independientes.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Unidad 1 – Introducción al SSSI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Conceptos básicos, principios, objetivos y estructura general del Sistema de la Seguridad Social Integral.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Unidad 2 – Sistema General de Pensiones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Régimen de Prima Media y Ahorro Individual. Requisitos, cálculo de la pensión y Ley 2381 de 2024 (reforma pensional).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Unidad 3 – Sistema General de Salud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Regímenes contributivo y subsidiado, EPS e IPS, y derechos fundamentales en salud.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Unidad 4 – Sistema de Riesgos Laborales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Prevención de accidentes de trabajo y enfermedades laborales. Roles del empleador y la ARL.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Unidad 5 – Servicios Sociales Complementarios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Cajas de Compensación Familiar, subsidios y programas de bienestar social.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1815548" y="3055903"/>
            <a:ext cx="8560904" cy="74619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b="1" dirty="0">
                <a:solidFill>
                  <a:schemeClr val="bg1"/>
                </a:solidFill>
              </a:rPr>
              <a:t>Título de la presentación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0181296-6DA0-2504-4D1B-B2D877A8D0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Unidad 6 – Aportes de Trabajadores Independientes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Tipos de independientes, cálculo de aportes, normativa vigente y uso de la PILA.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Bibliografía y Normatividad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Constitución Política de 1991</a:t>
            </a:r>
          </a:p>
          <a:p>
            <a:r>
              <a:t>• Ley 100 de 1993 y reformas</a:t>
            </a:r>
          </a:p>
          <a:p>
            <a:r>
              <a:t>• Decreto 780 de 2016 (Salud)</a:t>
            </a:r>
          </a:p>
          <a:p>
            <a:r>
              <a:t>• Decreto 1833 de 2016 (Pensiones)</a:t>
            </a:r>
          </a:p>
          <a:p>
            <a:r>
              <a:t>• Ley 2277 de 2022 y Ley 2381 de 2024</a:t>
            </a:r>
          </a:p>
          <a:p>
            <a:r>
              <a:t>• Ministerio de Salud y Protección Social</a:t>
            </a:r>
          </a:p>
          <a:p>
            <a:r>
              <a:t>• Ministerio del Trabajo</a:t>
            </a:r>
          </a:p>
          <a:p>
            <a:r>
              <a:t>• UGPP – Guías y publicaciones oficiales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D74F9017-CA03-DD03-7C00-2F7BA237A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2AFA65D4-F0CB-7A20-9B23-57178BF65B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53279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28E80B-ADAD-CC5C-6156-B6BCFF2DC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0BA2614-C8AB-B57B-5B08-2FCBB9B01E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7694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35D24963-E7C9-6F82-4ADC-CE6391601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E0DB2FD7-5419-543C-C357-9E462CFAE1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55715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253409-434B-1B1E-5CF9-FB9424703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23B956-CBC0-3249-E1A3-6BD48945D9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238E6FA-A559-99BD-B331-6B1AC8A06F2D}"/>
              </a:ext>
            </a:extLst>
          </p:cNvPr>
          <p:cNvSpPr txBox="1"/>
          <p:nvPr/>
        </p:nvSpPr>
        <p:spPr>
          <a:xfrm>
            <a:off x="4981752" y="6639446"/>
            <a:ext cx="2228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www.---------------.gov.co</a:t>
            </a:r>
          </a:p>
        </p:txBody>
      </p:sp>
    </p:spTree>
    <p:extLst>
      <p:ext uri="{BB962C8B-B14F-4D97-AF65-F5344CB8AC3E}">
        <p14:creationId xmlns:p14="http://schemas.microsoft.com/office/powerpoint/2010/main" val="32706108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27F57646-EA27-3E9E-74A2-150438ED8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F82ED00C-6F2B-070E-46A4-E56C75D56C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F304E1E-9A2E-BCFA-B260-A7787DAFE2CB}"/>
              </a:ext>
            </a:extLst>
          </p:cNvPr>
          <p:cNvSpPr txBox="1"/>
          <p:nvPr/>
        </p:nvSpPr>
        <p:spPr>
          <a:xfrm>
            <a:off x="4981753" y="6639446"/>
            <a:ext cx="2228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www.---------------.gov.co</a:t>
            </a:r>
          </a:p>
        </p:txBody>
      </p:sp>
    </p:spTree>
    <p:extLst>
      <p:ext uri="{BB962C8B-B14F-4D97-AF65-F5344CB8AC3E}">
        <p14:creationId xmlns:p14="http://schemas.microsoft.com/office/powerpoint/2010/main" val="17939933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C500C9AD-A188-CD4A-9676-9B2CE3FEB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CF92644-9271-F7D7-6FC8-EB71AEEA41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7156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t>Curso SSSI – Sistema de la Seguridad Social Integral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t>Presentación Institucional</a:t>
            </a:r>
          </a:p>
          <a:p>
            <a:r>
              <a:t>Servicio Nacional de Aprendizaje – SENA</a:t>
            </a:r>
          </a:p>
          <a:p>
            <a:endParaRPr/>
          </a:p>
          <a:p>
            <a:r>
              <a:t>(Regional y Centro: ______________________)</a:t>
            </a:r>
          </a:p>
          <a:p>
            <a:r>
              <a:t>(Instructor Responsable: ______________________)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Presentación del Curso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El curso SSSI – Sistema de la Seguridad Social Integral tiene como propósito fortalecer los conocimientos de los ciudadanos sobre la estructura, principios, normatividad y funcionamiento del Sistema de Seguridad Social en Colombia. Está orientado a promover la comprensión de los derechos y deberes de los trabajadores dependientes e independientes, y al desarrollo de habilidades prácticas para el uso correcto de la Planilla Integrada de Liquidación de Aportes (PILA).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Justificación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El desconocimiento sobre el Sistema de Seguridad Social Integral genera omisiones en la afiliación, evasión de aportes y pérdida de beneficios. Este curso busca fomentar la cultura de la seguridad social como un derecho fundamental, brindando herramientas prácticas que permitan a los participantes afiliarse correctamente y cumplir con sus deberes ciudadanos.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Objetivos del Curso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t>• Objetivo general: Comprender los fundamentos, estructura y funcionamiento del Sistema de la Seguridad Social Integral en Colombia.</a:t>
            </a:r>
          </a:p>
          <a:p>
            <a:endParaRPr/>
          </a:p>
          <a:p>
            <a:r>
              <a:t>• Objetivos específicos:</a:t>
            </a:r>
          </a:p>
          <a:p>
            <a:r>
              <a:t>- Reconocer la importancia de la Seguridad Social como derecho fundamental.</a:t>
            </a:r>
          </a:p>
          <a:p>
            <a:r>
              <a:t>- Identificar la estructura y normatividad del SSSI.</a:t>
            </a:r>
          </a:p>
          <a:p>
            <a:r>
              <a:t>- Comprender el funcionamiento de los subsistemas: salud, pensiones, riesgos laborales y servicios complementarios.</a:t>
            </a:r>
          </a:p>
          <a:p>
            <a:r>
              <a:t>- Desarrollar habilidades para realizar aportes mediante la PILA.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Competencia del Programa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Comprender los fundamentos, estructura y funcionamiento del Sistema de la Seguridad Social Integral en Colombia, aplicando los conocimientos adquiridos para el cumplimiento de los deberes ciudadanos en el ámbito laboral y social.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Resultados de Aprendizaje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Reconocer la importancia de la Seguridad Social como derecho fundamental.</a:t>
            </a:r>
          </a:p>
          <a:p>
            <a:r>
              <a:t>2. Identificar la estructura y normatividad del SSSI.</a:t>
            </a:r>
          </a:p>
          <a:p>
            <a:r>
              <a:t>3. Comprender el funcionamiento de los subsistemas.</a:t>
            </a:r>
          </a:p>
          <a:p>
            <a:r>
              <a:t>4. Analizar deberes y derechos de trabajadores dependientes e independientes.</a:t>
            </a:r>
          </a:p>
          <a:p>
            <a:r>
              <a:t>5. Aplicar correctamente la liquidación de aportes mediante la PILA.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Estrategia Pedagógica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El curso se desarrolla bajo una metodología activa e interactiva, centrada en el aprendiz y basada en el principio de aprender haciendo. Se emplean ambientes virtuales con recursos multimedia, simuladores, foros y guías didácticas, promoviendo la autonomía, el aprendizaje significativo y la reflexión crítica.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</TotalTime>
  <Words>820</Words>
  <Application>Microsoft Office PowerPoint</Application>
  <PresentationFormat>Panorámica</PresentationFormat>
  <Paragraphs>83</Paragraphs>
  <Slides>28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2" baseType="lpstr">
      <vt:lpstr>Arial</vt:lpstr>
      <vt:lpstr>Calibri</vt:lpstr>
      <vt:lpstr>Verdana</vt:lpstr>
      <vt:lpstr>Tema de Office</vt:lpstr>
      <vt:lpstr>Presentación de PowerPoint</vt:lpstr>
      <vt:lpstr>Presentación de PowerPoint</vt:lpstr>
      <vt:lpstr>Curso SSSI – Sistema de la Seguridad Social Integral</vt:lpstr>
      <vt:lpstr>Presentación del Curso</vt:lpstr>
      <vt:lpstr>Justificación</vt:lpstr>
      <vt:lpstr>Objetivos del Curso</vt:lpstr>
      <vt:lpstr>Competencia del Programa</vt:lpstr>
      <vt:lpstr>Resultados de Aprendizaje</vt:lpstr>
      <vt:lpstr>Estrategia Pedagógica</vt:lpstr>
      <vt:lpstr>Fases del Proceso de Aprendizaje</vt:lpstr>
      <vt:lpstr>Instrumentos de Evaluación</vt:lpstr>
      <vt:lpstr>Criterios de Evaluación</vt:lpstr>
      <vt:lpstr>Recursos Didácticos</vt:lpstr>
      <vt:lpstr>Estructura del Curso</vt:lpstr>
      <vt:lpstr>Unidad 1 – Introducción al SSSI</vt:lpstr>
      <vt:lpstr>Unidad 2 – Sistema General de Pensiones</vt:lpstr>
      <vt:lpstr>Unidad 3 – Sistema General de Salud</vt:lpstr>
      <vt:lpstr>Unidad 4 – Sistema de Riesgos Laborales</vt:lpstr>
      <vt:lpstr>Unidad 5 – Servicios Sociales Complementarios</vt:lpstr>
      <vt:lpstr>Unidad 6 – Aportes de Trabajadores Independientes</vt:lpstr>
      <vt:lpstr>Bibliografía y Normatividad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Mauricio Mazo Bedoya</cp:lastModifiedBy>
  <cp:revision>21</cp:revision>
  <dcterms:created xsi:type="dcterms:W3CDTF">2023-05-08T00:34:42Z</dcterms:created>
  <dcterms:modified xsi:type="dcterms:W3CDTF">2025-11-04T17:53:33Z</dcterms:modified>
</cp:coreProperties>
</file>