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</p:sldIdLst>
  <p:sldSz cx="9144000" cy="6858000" type="screen4x3"/>
  <p:notesSz cx="9144000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hiXFbExFqsr0PfdAgwQOGNdtZj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80012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512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80012" y="6513512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14586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48607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59151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4316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3415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88571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53606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1479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74657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7588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6ba3d52d1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g366ba3d52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806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70800" y="2746468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 err="1">
                <a:latin typeface="Calibri"/>
                <a:cs typeface="Calibri"/>
                <a:sym typeface="Calibri"/>
              </a:rPr>
              <a:t>Nataly</a:t>
            </a:r>
            <a:r>
              <a:rPr lang="es-CO" sz="1800" b="1" noProof="0" dirty="0">
                <a:latin typeface="Calibri"/>
                <a:cs typeface="Calibri"/>
                <a:sym typeface="Calibri"/>
              </a:rPr>
              <a:t> Orellano Suarez</a:t>
            </a:r>
          </a:p>
        </p:txBody>
      </p:sp>
      <p:sp>
        <p:nvSpPr>
          <p:cNvPr id="91" name="Google Shape;91;g366ba3d52d1_0_0"/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  <p:sp>
        <p:nvSpPr>
          <p:cNvPr id="92" name="Google Shape;92;g366ba3d52d1_0_0"/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3" name="Google Shape;93;g366ba3d52d1_0_0"/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01331" y="3115759"/>
            <a:ext cx="26127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1010966300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7273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Gabriela Sánchez Rubiano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15760"/>
            <a:ext cx="24420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1020765039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DE64CB3-614D-40A3-856C-9464F428ED21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F0C980B7-8226-4F1D-B02E-F78C9770087F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A111FD41-C0BE-434A-8C2F-D8691C6F986C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3387087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Sara Lucia Reina Sanabria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48598" y="3115760"/>
            <a:ext cx="2646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1032682360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DD6D5CA3-F988-4E56-A22D-B7BB80AC6B5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479CA0D3-0CE1-46CC-9341-90B346F49555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BBAECEA0-AED2-403C-8DAA-31BD915EA22B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66745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70800" y="2726268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dirty="0">
                <a:latin typeface="Calibri"/>
                <a:cs typeface="Calibri"/>
                <a:sym typeface="Calibri"/>
              </a:rPr>
              <a:t>Camilo Cárdenas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38171"/>
            <a:ext cx="2584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1027211462</a:t>
            </a:r>
          </a:p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E3F688A0-070A-43FF-B8AC-57F1F16F4D0A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DBEF36D-5AFD-4B6D-9284-174838A55FE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E260F27F-DEF7-4B71-8233-76D72417CD1B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47996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70800" y="2705858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Danna Sofia Gerena Riaño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76600" y="3115760"/>
            <a:ext cx="24664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1146126977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9941C54-8F81-44FA-88E0-724F1BF4B5B6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90764523-62FD-4F0F-B593-8501F56AE91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98EB72DF-BEB8-4E85-8B2F-92C3A49CFC69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35453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Ana Victoria Santillán Lozano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29055" y="3115760"/>
            <a:ext cx="26858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1016835311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FCDED5DA-DEED-4740-9534-0C715013BB24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44D3D03A-B63C-4EE5-8233-F851DF2949B9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9AB14FA6-41D4-41D6-AA83-76132C921F1F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408581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70799" y="2746468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Bianca Martina Álvarez Moreno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25715" y="3115760"/>
            <a:ext cx="25639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1034521095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EA2AFE7C-E267-450D-AFE4-048AEA261FA1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FE9D3900-8B40-47C6-9737-A655B36F1F45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FEF2785A-B300-4A12-B5CC-FB00A942E44C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327303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Juan </a:t>
            </a:r>
            <a:r>
              <a:rPr lang="es-CO" sz="1800" b="1" noProof="0" dirty="0" err="1">
                <a:latin typeface="Calibri"/>
                <a:cs typeface="Calibri"/>
                <a:sym typeface="Calibri"/>
              </a:rPr>
              <a:t>Jose</a:t>
            </a:r>
            <a:r>
              <a:rPr lang="es-CO" sz="1800" b="1" noProof="0" dirty="0">
                <a:latin typeface="Calibri"/>
                <a:cs typeface="Calibri"/>
                <a:sym typeface="Calibri"/>
              </a:rPr>
              <a:t> Orjuela Cuervo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38783" y="3143746"/>
            <a:ext cx="24664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 1033108240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07CC851E-9F4C-4F51-90BB-0E2F1BF6BFD5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8A6F092C-E803-49D1-8DCF-B8779E616544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05709002-C5C6-4FD2-8691-DA3D8F7CCBB0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4154116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Esteban Jiménez Ortiz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37907" y="3154315"/>
            <a:ext cx="25395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1027283887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C503AA3C-6B75-42B2-ADA8-6865CA2A5E0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4E58AF4-C7A6-4C41-B53D-EE14B9E29AF2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09BC8CDA-E9C3-4A7E-AC44-A9E40336DDD8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751393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Emanuel Córdoba Martínez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96111" y="3163459"/>
            <a:ext cx="25517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1016718874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33A5C320-2577-4E25-B3DB-5DF1A3544B87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B0267C17-0060-470A-A9F3-56F6F52236C8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F19439AB-1A45-4FC9-A64E-0F4C1F47EA5D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59504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35100" y="2734913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Juan Diego Parra Caicedo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302207" y="3136463"/>
            <a:ext cx="25395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1031652792</a:t>
            </a:r>
          </a:p>
          <a:p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528C65B8-CBB7-4D4F-AA96-EC97E770C9FD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61AAAB15-70A9-4F4B-8DBE-28371388DB1F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44A4922F-BCAC-461B-A389-8629345A92DD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824778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6ba3d52d1_0_0"/>
          <p:cNvSpPr txBox="1"/>
          <p:nvPr/>
        </p:nvSpPr>
        <p:spPr>
          <a:xfrm>
            <a:off x="1870799" y="2746199"/>
            <a:ext cx="54738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CO" sz="1800" b="1" noProof="0" dirty="0">
                <a:latin typeface="Calibri"/>
                <a:cs typeface="Calibri"/>
                <a:sym typeface="Calibri"/>
              </a:rPr>
              <a:t>Ana María Espinosa Mogollón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CD57F-1138-585B-18F1-7882819B1431}"/>
              </a:ext>
            </a:extLst>
          </p:cNvPr>
          <p:cNvSpPr txBox="1"/>
          <p:nvPr/>
        </p:nvSpPr>
        <p:spPr>
          <a:xfrm>
            <a:off x="3246467" y="3161632"/>
            <a:ext cx="27224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Identificación No. 1033106774</a:t>
            </a:r>
          </a:p>
          <a:p>
            <a:r>
              <a:rPr lang="es-CO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lang="es-CO" dirty="0"/>
          </a:p>
        </p:txBody>
      </p:sp>
      <p:sp>
        <p:nvSpPr>
          <p:cNvPr id="8" name="Google Shape;92;g366ba3d52d1_0_0">
            <a:extLst>
              <a:ext uri="{FF2B5EF4-FFF2-40B4-BE49-F238E27FC236}">
                <a16:creationId xmlns:a16="http://schemas.microsoft.com/office/drawing/2014/main" id="{4245736A-2D02-446C-97F0-A9DFD8D6470C}"/>
              </a:ext>
            </a:extLst>
          </p:cNvPr>
          <p:cNvSpPr txBox="1"/>
          <p:nvPr/>
        </p:nvSpPr>
        <p:spPr>
          <a:xfrm>
            <a:off x="2952749" y="5084762"/>
            <a:ext cx="3238500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Calibri"/>
              <a:buNone/>
            </a:pPr>
            <a:r>
              <a:rPr lang="es-CO" sz="1200" b="1" i="0" u="none" strike="noStrike" cap="none" noProof="0" dirty="0">
                <a:solidFill>
                  <a:srgbClr val="4F6228"/>
                </a:solidFill>
                <a:latin typeface="Calibri"/>
                <a:ea typeface="Calibri"/>
                <a:cs typeface="Calibri"/>
                <a:sym typeface="Calibri"/>
              </a:rPr>
              <a:t>Firma</a:t>
            </a:r>
            <a:endParaRPr lang="es-CO" noProof="0" dirty="0"/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Alix Montes Arroyo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Jefe de la Oficina de Participación, Educación y Localidades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s-ES" sz="10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Bogotá D.C., octubre de 2025</a:t>
            </a:r>
            <a:endParaRPr lang="es-CO" noProof="0" dirty="0"/>
          </a:p>
        </p:txBody>
      </p:sp>
      <p:cxnSp>
        <p:nvCxnSpPr>
          <p:cNvPr id="9" name="Google Shape;93;g366ba3d52d1_0_0">
            <a:extLst>
              <a:ext uri="{FF2B5EF4-FFF2-40B4-BE49-F238E27FC236}">
                <a16:creationId xmlns:a16="http://schemas.microsoft.com/office/drawing/2014/main" id="{85F22EDB-DF33-4E79-8F18-B17DC475BA5E}"/>
              </a:ext>
            </a:extLst>
          </p:cNvPr>
          <p:cNvCxnSpPr/>
          <p:nvPr/>
        </p:nvCxnSpPr>
        <p:spPr>
          <a:xfrm>
            <a:off x="3276600" y="5084762"/>
            <a:ext cx="26622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" name="Google Shape;91;g366ba3d52d1_0_0">
            <a:extLst>
              <a:ext uri="{FF2B5EF4-FFF2-40B4-BE49-F238E27FC236}">
                <a16:creationId xmlns:a16="http://schemas.microsoft.com/office/drawing/2014/main" id="{E34ED170-CB4E-4218-9F20-96E30F4858D7}"/>
              </a:ext>
            </a:extLst>
          </p:cNvPr>
          <p:cNvSpPr txBox="1"/>
          <p:nvPr/>
        </p:nvSpPr>
        <p:spPr>
          <a:xfrm>
            <a:off x="1286031" y="3777135"/>
            <a:ext cx="66433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s-ES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Participó en el Servicio Social Ambiental</a:t>
            </a:r>
            <a:endParaRPr lang="es-CO" sz="1600" i="1" noProof="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1600"/>
            </a:pP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 una intensidad de </a:t>
            </a:r>
            <a:r>
              <a:rPr lang="es-CO" sz="1600" dirty="0">
                <a:latin typeface="Calibri"/>
                <a:ea typeface="Calibri"/>
                <a:cs typeface="Calibri"/>
                <a:sym typeface="Calibri"/>
              </a:rPr>
              <a:t>ochenta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(8</a:t>
            </a:r>
            <a:r>
              <a:rPr lang="es-CO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0)</a:t>
            </a:r>
            <a:r>
              <a:rPr lang="es-CO" sz="16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horas.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2563004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547</Words>
  <Application>Microsoft Office PowerPoint</Application>
  <PresentationFormat>Presentación en pantalla (4:3)</PresentationFormat>
  <Paragraphs>98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Litta</dc:creator>
  <cp:lastModifiedBy>Catalina Ruiz</cp:lastModifiedBy>
  <cp:revision>20</cp:revision>
  <dcterms:created xsi:type="dcterms:W3CDTF">2012-10-09T22:01:38Z</dcterms:created>
  <dcterms:modified xsi:type="dcterms:W3CDTF">2025-10-14T21:36:03Z</dcterms:modified>
</cp:coreProperties>
</file>