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258" r:id="rId2"/>
    <p:sldId id="259" r:id="rId3"/>
    <p:sldId id="260" r:id="rId4"/>
  </p:sldIdLst>
  <p:sldSz cx="7772400" cy="10058400"/>
  <p:notesSz cx="6858000" cy="9144000"/>
  <p:embeddedFontLst>
    <p:embeddedFont>
      <p:font typeface="Work Sans" pitchFamily="2" charset="0"/>
      <p:regular r:id="rId6"/>
      <p:bold r:id="rId7"/>
      <p:boldItalic r:id="rId8"/>
    </p:embeddedFont>
    <p:embeddedFont>
      <p:font typeface="Work Sans ExtraBold" pitchFamily="2" charset="0"/>
      <p:bold r:id="rId9"/>
      <p:boldItalic r:id="rId10"/>
    </p:embeddedFont>
    <p:embeddedFont>
      <p:font typeface="Work Sans Medium" pitchFamily="2" charset="0"/>
      <p:regular r:id="rId11"/>
      <p:bold r:id="rId12"/>
      <p:italic r:id="rId13"/>
      <p:boldItalic r:id="rId14"/>
    </p:embeddedFont>
    <p:embeddedFont>
      <p:font typeface="Work Sans SemiBold" pitchFamily="2" charset="0"/>
      <p:regular r:id="rId15"/>
      <p:bold r:id="rId16"/>
      <p:italic r:id="rId17"/>
      <p:boldItalic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7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2160" y="48"/>
      </p:cViewPr>
      <p:guideLst>
        <p:guide orient="horz" pos="3167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13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s-E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80119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66996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60600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body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body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132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marL="914400" lvl="1" indent="-37973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marL="1371600" lvl="2" indent="-358139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marL="1828800" lvl="3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sz="37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9730" algn="l" rtl="0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sz="23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814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sz="20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5755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402757" y="1291140"/>
            <a:ext cx="2181545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119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438171" y="178295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2074838" y="2407242"/>
            <a:ext cx="50454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19065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i="0" u="none" strike="noStrike" cap="none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: </a:t>
            </a:r>
            <a:r>
              <a:rPr lang="es-ES" sz="1600" b="0" i="0" u="none" strike="noStrike" cap="none" dirty="0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Carrera 19 entre 14 y 15, Valledupar</a:t>
            </a:r>
            <a:endParaRPr sz="1800" b="0" i="0" u="none" strike="noStrike" cap="none" dirty="0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828920" y="4662845"/>
            <a:ext cx="233202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759042" y="4661103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854184" y="4550015"/>
            <a:ext cx="116691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3310503" y="4564385"/>
            <a:ext cx="1178468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4993841" y="5080163"/>
            <a:ext cx="860343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12 meses</a:t>
            </a:r>
            <a:endParaRPr sz="1050" b="0" i="0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6015791" y="5109963"/>
            <a:ext cx="86034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3382021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3"/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317358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4597586" y="4621901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1093789C-66E5-3CCA-7FC4-05AB6B3738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182272"/>
              </p:ext>
            </p:extLst>
          </p:nvPr>
        </p:nvGraphicFramePr>
        <p:xfrm>
          <a:off x="828921" y="4993939"/>
          <a:ext cx="6140077" cy="3948750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356239">
                  <a:extLst>
                    <a:ext uri="{9D8B030D-6E8A-4147-A177-3AD203B41FA5}">
                      <a16:colId xmlns:a16="http://schemas.microsoft.com/office/drawing/2014/main" val="3029861091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295682683"/>
                    </a:ext>
                  </a:extLst>
                </a:gridCol>
                <a:gridCol w="1325880">
                  <a:extLst>
                    <a:ext uri="{9D8B030D-6E8A-4147-A177-3AD203B41FA5}">
                      <a16:colId xmlns:a16="http://schemas.microsoft.com/office/drawing/2014/main" val="1153252600"/>
                    </a:ext>
                  </a:extLst>
                </a:gridCol>
                <a:gridCol w="1055878">
                  <a:extLst>
                    <a:ext uri="{9D8B030D-6E8A-4147-A177-3AD203B41FA5}">
                      <a16:colId xmlns:a16="http://schemas.microsoft.com/office/drawing/2014/main" val="3014231208"/>
                    </a:ext>
                  </a:extLst>
                </a:gridCol>
              </a:tblGrid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Creador de contenido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4158408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699931840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Instrumentista industrial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4158438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141596058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facturación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4155832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129949228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Paletero señalizador de vías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4158138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071402543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Técnico sistemas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4156606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139931871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Operador de excavadora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4156446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801572353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Inspector Ambiental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 dirty="0">
                          <a:effectLst/>
                        </a:rPr>
                        <a:t>Aguachica</a:t>
                      </a:r>
                      <a:endParaRPr lang="es-EC" sz="10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4156392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16611272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Asistente jurídico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4156784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912500396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Electricista industrial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4143014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316660796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Obrero de mantenimiento de vías</a:t>
                      </a:r>
                      <a:endParaRPr lang="es-E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Aguachica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4156063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422415382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enfermería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Agustín Codazzi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4156171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164362106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enfermería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Agustín Codazzi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4154651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842387315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HSEQ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Astrea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4157582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84586457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Oficial de construcción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4154521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156077926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Conductor de carrotanque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4134021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423891295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Conductor de doble troque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4157470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231575228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Ayudante de obra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4152539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57932114"/>
                  </a:ext>
                </a:extLst>
              </a:tr>
              <a:tr h="21937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Oficial de obra negra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 dirty="0">
                          <a:effectLst/>
                        </a:rPr>
                        <a:t>4149699</a:t>
                      </a:r>
                      <a:endParaRPr lang="es-EC" sz="10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45124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904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402757" y="1291140"/>
            <a:ext cx="2181545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119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438171" y="178295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2074838" y="2407242"/>
            <a:ext cx="50454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19065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i="0" u="none" strike="noStrike" cap="none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: </a:t>
            </a:r>
            <a:r>
              <a:rPr lang="es-ES" sz="1600" b="0" i="0" u="none" strike="noStrike" cap="none" dirty="0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Carrera 19 entre 14 y 15, Valledupar</a:t>
            </a:r>
            <a:endParaRPr sz="1800" b="0" i="0" u="none" strike="noStrike" cap="none" dirty="0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828920" y="4662845"/>
            <a:ext cx="233202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759042" y="4661103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854184" y="4550015"/>
            <a:ext cx="116691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3310503" y="4564385"/>
            <a:ext cx="1178468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4993841" y="5080163"/>
            <a:ext cx="860343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12 meses</a:t>
            </a:r>
            <a:endParaRPr sz="1050" b="0" i="0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6015791" y="5109963"/>
            <a:ext cx="86034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3382021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3"/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317358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4597586" y="4621901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C15B4197-2449-87E1-3AAE-E303C4CAEA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7211625"/>
              </p:ext>
            </p:extLst>
          </p:nvPr>
        </p:nvGraphicFramePr>
        <p:xfrm>
          <a:off x="828920" y="4978141"/>
          <a:ext cx="6127317" cy="3964545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371480">
                  <a:extLst>
                    <a:ext uri="{9D8B030D-6E8A-4147-A177-3AD203B41FA5}">
                      <a16:colId xmlns:a16="http://schemas.microsoft.com/office/drawing/2014/main" val="43376903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16210312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1477852714"/>
                    </a:ext>
                  </a:extLst>
                </a:gridCol>
                <a:gridCol w="1043117">
                  <a:extLst>
                    <a:ext uri="{9D8B030D-6E8A-4147-A177-3AD203B41FA5}">
                      <a16:colId xmlns:a16="http://schemas.microsoft.com/office/drawing/2014/main" val="842109952"/>
                    </a:ext>
                  </a:extLst>
                </a:gridCol>
              </a:tblGrid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Ayudante de obra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4154398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28677304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Oficial de construcción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Curumaní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4149845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921829463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enfermería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El Copey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4156168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614787588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Operador de cargador (Res. 2616/2016)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Gamarra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4147274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53927820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Inspector obras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La Jagua Ibirico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4146715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217503188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Conductor de camioneta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La Jagua Ibirico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4146684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519241140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enfermería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La Jagua Ibirico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4156165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25257537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Ayudante de obra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Pailitas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4149925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037781550"/>
                  </a:ext>
                </a:extLst>
              </a:tr>
              <a:tr h="31588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Operador de equipo pesado de construcción</a:t>
                      </a:r>
                      <a:endParaRPr lang="es-E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Pelaya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4133478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845760859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Conductor de doble troque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Pelaya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4157378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138682868"/>
                  </a:ext>
                </a:extLst>
              </a:tr>
              <a:tr h="31588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Obrero de mantenimiento de obras públicas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Pelaya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4133581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52368077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Ayudante de pavimento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Pelaya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4133509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433746961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Operador de maquinaria pesada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Pelaya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4126020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851316125"/>
                  </a:ext>
                </a:extLst>
              </a:tr>
              <a:tr h="315880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Jefe de patio de mantenimiento automotriz</a:t>
                      </a:r>
                      <a:endParaRPr lang="es-E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4156029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630125211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Recepcionista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4155926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015224820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Ayudante de obra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4152540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164447915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Operador de maquinaria pesada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4133911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516190605"/>
                  </a:ext>
                </a:extLst>
              </a:tr>
              <a:tr h="20112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Conductor de carrotanque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 dirty="0">
                          <a:effectLst/>
                        </a:rPr>
                        <a:t>4133779</a:t>
                      </a:r>
                      <a:endParaRPr lang="es-EC" sz="10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454589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48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1" y="0"/>
            <a:ext cx="7772177" cy="100584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>
            <a:off x="1402757" y="1291140"/>
            <a:ext cx="2181545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lang="es-ES" sz="8800" b="1" i="0" u="none" strike="noStrike" cap="none" dirty="0">
                <a:solidFill>
                  <a:schemeClr val="lt1"/>
                </a:solidFill>
                <a:latin typeface="Work Sans ExtraBold"/>
                <a:ea typeface="Work Sans ExtraBold"/>
                <a:cs typeface="Work Sans ExtraBold"/>
                <a:sym typeface="Work Sans ExtraBold"/>
              </a:rPr>
              <a:t>119</a:t>
            </a:r>
            <a:endParaRPr sz="8800" b="1" i="0" u="none" strike="noStrike" cap="none" dirty="0">
              <a:solidFill>
                <a:schemeClr val="lt1"/>
              </a:solidFill>
              <a:latin typeface="Work Sans ExtraBold"/>
              <a:ea typeface="Work Sans ExtraBold"/>
              <a:cs typeface="Work Sans ExtraBold"/>
              <a:sym typeface="Work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3438171" y="1782953"/>
            <a:ext cx="393655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s-ES" sz="4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vacantes</a:t>
            </a:r>
            <a:endParaRPr sz="105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2074838" y="2407242"/>
            <a:ext cx="504549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s-ES" sz="2800" b="1" i="0" u="none" strike="noStrike" cap="none" dirty="0">
                <a:solidFill>
                  <a:schemeClr val="lt1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disponibles en Cesar</a:t>
            </a:r>
            <a:endParaRPr sz="2800" b="1" i="0" u="none" strike="noStrike" cap="none" dirty="0">
              <a:solidFill>
                <a:schemeClr val="lt1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2" name="Google Shape;92;p13"/>
          <p:cNvSpPr/>
          <p:nvPr/>
        </p:nvSpPr>
        <p:spPr>
          <a:xfrm>
            <a:off x="2589442" y="3094830"/>
            <a:ext cx="3005507" cy="6924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900"/>
              <a:buFont typeface="Arial"/>
              <a:buNone/>
            </a:pP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¡</a:t>
            </a:r>
            <a:r>
              <a:rPr lang="es-ES" sz="3900" b="1" i="1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Postúlate</a:t>
            </a:r>
            <a:r>
              <a:rPr lang="es-ES" sz="3900" b="1" i="0" u="none" strike="noStrike" cap="none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!</a:t>
            </a:r>
            <a:endParaRPr sz="1400" b="0" i="0" u="none" strike="noStrike" cap="none">
              <a:solidFill>
                <a:schemeClr val="lt1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93" name="Google Shape;93;p13"/>
          <p:cNvSpPr/>
          <p:nvPr/>
        </p:nvSpPr>
        <p:spPr>
          <a:xfrm>
            <a:off x="1044204" y="9019065"/>
            <a:ext cx="5683990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600" b="1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Más información</a:t>
            </a:r>
            <a:r>
              <a:rPr lang="es-ES" sz="1600" b="1" i="0" u="none" strike="noStrike" cap="none" dirty="0">
                <a:solidFill>
                  <a:schemeClr val="lt1"/>
                </a:solidFill>
                <a:latin typeface="Work Sans"/>
                <a:ea typeface="Work Sans"/>
                <a:cs typeface="Work Sans"/>
                <a:sym typeface="Work Sans"/>
              </a:rPr>
              <a:t>: </a:t>
            </a:r>
            <a:r>
              <a:rPr lang="es-ES" sz="1600" b="0" i="0" u="none" strike="noStrike" cap="none" dirty="0">
                <a:solidFill>
                  <a:schemeClr val="lt1"/>
                </a:solidFill>
                <a:latin typeface="Work Sans Medium"/>
                <a:ea typeface="Work Sans Medium"/>
                <a:cs typeface="Work Sans Medium"/>
                <a:sym typeface="Work Sans Medium"/>
              </a:rPr>
              <a:t>Carrera 19 entre 14 y 15, Valledupar</a:t>
            </a:r>
            <a:endParaRPr sz="1800" b="0" i="0" u="none" strike="noStrike" cap="none" dirty="0">
              <a:solidFill>
                <a:schemeClr val="lt1"/>
              </a:solidFill>
              <a:latin typeface="Work Sans Medium"/>
              <a:ea typeface="Work Sans Medium"/>
              <a:cs typeface="Work Sans Medium"/>
              <a:sym typeface="Work Sans Medium"/>
            </a:endParaRPr>
          </a:p>
        </p:txBody>
      </p:sp>
      <p:sp>
        <p:nvSpPr>
          <p:cNvPr id="94" name="Google Shape;94;p13"/>
          <p:cNvSpPr/>
          <p:nvPr/>
        </p:nvSpPr>
        <p:spPr>
          <a:xfrm>
            <a:off x="816162" y="4606548"/>
            <a:ext cx="6140075" cy="365229"/>
          </a:xfrm>
          <a:prstGeom prst="rect">
            <a:avLst/>
          </a:prstGeom>
          <a:solidFill>
            <a:srgbClr val="FBB6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3"/>
          <p:cNvSpPr txBox="1"/>
          <p:nvPr/>
        </p:nvSpPr>
        <p:spPr>
          <a:xfrm>
            <a:off x="828920" y="4662845"/>
            <a:ext cx="2332023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Cargo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6" name="Google Shape;96;p13"/>
          <p:cNvSpPr txBox="1"/>
          <p:nvPr/>
        </p:nvSpPr>
        <p:spPr>
          <a:xfrm>
            <a:off x="4759042" y="4661103"/>
            <a:ext cx="1018776" cy="276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Municipio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8" name="Google Shape;98;p13"/>
          <p:cNvSpPr txBox="1"/>
          <p:nvPr/>
        </p:nvSpPr>
        <p:spPr>
          <a:xfrm>
            <a:off x="5854184" y="4550015"/>
            <a:ext cx="1166911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 de Solicitud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3310503" y="4564385"/>
            <a:ext cx="1178468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Número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s-ES" sz="1200" b="1" i="0" u="none" strike="noStrike" cap="none" dirty="0">
                <a:solidFill>
                  <a:srgbClr val="0B109F"/>
                </a:solidFill>
                <a:latin typeface="Work Sans SemiBold"/>
                <a:ea typeface="Work Sans SemiBold"/>
                <a:cs typeface="Work Sans SemiBold"/>
                <a:sym typeface="Work Sans SemiBold"/>
              </a:rPr>
              <a:t>de vacantes</a:t>
            </a:r>
            <a:endParaRPr sz="1200" b="1" i="0" u="none" strike="noStrike" cap="none" dirty="0">
              <a:solidFill>
                <a:srgbClr val="000000"/>
              </a:solidFill>
              <a:latin typeface="Work Sans SemiBold"/>
              <a:ea typeface="Work Sans SemiBold"/>
              <a:cs typeface="Work Sans SemiBold"/>
              <a:sym typeface="Work Sans SemiBold"/>
            </a:endParaRPr>
          </a:p>
        </p:txBody>
      </p:sp>
      <p:sp>
        <p:nvSpPr>
          <p:cNvPr id="100" name="Google Shape;100;p13"/>
          <p:cNvSpPr/>
          <p:nvPr/>
        </p:nvSpPr>
        <p:spPr>
          <a:xfrm>
            <a:off x="816162" y="49812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13"/>
          <p:cNvSpPr txBox="1"/>
          <p:nvPr/>
        </p:nvSpPr>
        <p:spPr>
          <a:xfrm>
            <a:off x="4993841" y="5080163"/>
            <a:ext cx="860343" cy="415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12 meses</a:t>
            </a:r>
            <a:endParaRPr sz="1050" b="0" i="0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endParaRPr sz="1050" b="0" i="0" u="none" strike="noStrike" cap="none" dirty="0">
              <a:solidFill>
                <a:srgbClr val="09057B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2279102" y="5100806"/>
            <a:ext cx="667811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 dirty="0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8</a:t>
            </a:r>
            <a:endParaRPr sz="1050" b="0" i="0" u="none" strike="noStrike" cap="none" dirty="0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6015791" y="5109963"/>
            <a:ext cx="860343" cy="25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s-ES" sz="1050" b="0" i="0" u="none" strike="noStrike" cap="none">
                <a:solidFill>
                  <a:srgbClr val="09057B"/>
                </a:solidFill>
                <a:latin typeface="Work Sans"/>
                <a:ea typeface="Work Sans"/>
                <a:cs typeface="Work Sans"/>
                <a:sym typeface="Work Sans"/>
              </a:rPr>
              <a:t>3382021</a:t>
            </a:r>
            <a:endParaRPr sz="1050" b="0" i="0" u="none" strike="noStrike" cap="none">
              <a:solidFill>
                <a:srgbClr val="00000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106" name="Google Shape;106;p13"/>
          <p:cNvSpPr/>
          <p:nvPr/>
        </p:nvSpPr>
        <p:spPr>
          <a:xfrm>
            <a:off x="816162" y="5422087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13"/>
          <p:cNvSpPr/>
          <p:nvPr/>
        </p:nvSpPr>
        <p:spPr>
          <a:xfrm>
            <a:off x="816162" y="585479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/>
          <p:nvPr/>
        </p:nvSpPr>
        <p:spPr>
          <a:xfrm>
            <a:off x="816162" y="629566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13"/>
          <p:cNvSpPr/>
          <p:nvPr/>
        </p:nvSpPr>
        <p:spPr>
          <a:xfrm>
            <a:off x="816162" y="673653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3"/>
          <p:cNvSpPr/>
          <p:nvPr/>
        </p:nvSpPr>
        <p:spPr>
          <a:xfrm>
            <a:off x="816162" y="7177409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13"/>
          <p:cNvSpPr/>
          <p:nvPr/>
        </p:nvSpPr>
        <p:spPr>
          <a:xfrm>
            <a:off x="816162" y="7626445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13"/>
          <p:cNvSpPr/>
          <p:nvPr/>
        </p:nvSpPr>
        <p:spPr>
          <a:xfrm>
            <a:off x="816162" y="8067316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3"/>
          <p:cNvSpPr/>
          <p:nvPr/>
        </p:nvSpPr>
        <p:spPr>
          <a:xfrm>
            <a:off x="816162" y="8508188"/>
            <a:ext cx="6140075" cy="434505"/>
          </a:xfrm>
          <a:prstGeom prst="rect">
            <a:avLst/>
          </a:prstGeom>
          <a:solidFill>
            <a:srgbClr val="F2F2F2"/>
          </a:solidFill>
          <a:ln w="127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FFC117"/>
              </a:solidFill>
              <a:highlight>
                <a:srgbClr val="00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14" name="Google Shape;114;p13"/>
          <p:cNvCxnSpPr/>
          <p:nvPr/>
        </p:nvCxnSpPr>
        <p:spPr>
          <a:xfrm>
            <a:off x="3173588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5" name="Google Shape;115;p13"/>
          <p:cNvCxnSpPr/>
          <p:nvPr/>
        </p:nvCxnSpPr>
        <p:spPr>
          <a:xfrm>
            <a:off x="4597586" y="4621901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7" name="Google Shape;117;p13"/>
          <p:cNvCxnSpPr/>
          <p:nvPr/>
        </p:nvCxnSpPr>
        <p:spPr>
          <a:xfrm>
            <a:off x="5896804" y="4617462"/>
            <a:ext cx="0" cy="4325231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862ED96-26FD-15BF-DEFD-98795DEF0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5300"/>
              </p:ext>
            </p:extLst>
          </p:nvPr>
        </p:nvGraphicFramePr>
        <p:xfrm>
          <a:off x="828920" y="4978145"/>
          <a:ext cx="6127317" cy="4055177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2325760">
                  <a:extLst>
                    <a:ext uri="{9D8B030D-6E8A-4147-A177-3AD203B41FA5}">
                      <a16:colId xmlns:a16="http://schemas.microsoft.com/office/drawing/2014/main" val="514883808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val="3292037293"/>
                    </a:ext>
                  </a:extLst>
                </a:gridCol>
                <a:gridCol w="1264920">
                  <a:extLst>
                    <a:ext uri="{9D8B030D-6E8A-4147-A177-3AD203B41FA5}">
                      <a16:colId xmlns:a16="http://schemas.microsoft.com/office/drawing/2014/main" val="3565732950"/>
                    </a:ext>
                  </a:extLst>
                </a:gridCol>
                <a:gridCol w="1073597">
                  <a:extLst>
                    <a:ext uri="{9D8B030D-6E8A-4147-A177-3AD203B41FA5}">
                      <a16:colId xmlns:a16="http://schemas.microsoft.com/office/drawing/2014/main" val="2634554670"/>
                    </a:ext>
                  </a:extLst>
                </a:gridCol>
              </a:tblGrid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Electromecánico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4133544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277074346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Conductor de doble troque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Alberto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4157465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032541434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Ingeniero de petróleos producción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Martín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4157647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130882513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Maquinista Industria Petrolera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Martín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4157499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782842290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Vigilante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Martín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4140990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08768227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mecánica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Martín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4145321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91028754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Analista HSEQ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Martín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4145139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44773161"/>
                  </a:ext>
                </a:extLst>
              </a:tr>
              <a:tr h="3161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Operador de planta de gas (excepto refinación y tratamiento)</a:t>
                      </a:r>
                      <a:endParaRPr lang="es-E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San Martín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4145056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478345495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cocina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4158466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203123074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Terapeuta ocupacional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4154825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26867564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Vigilante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4154763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150182000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oficios varios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4154761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651568804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recursos humanos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4149076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71728047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Electricista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4158124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411305150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Técnico electromecánica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4158534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618946895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Auxiliar de operaciones terrestres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1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4152500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463103351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Asesor comercial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4149859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2733686518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Técnico sistemas hidráulicos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4097107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128946548"/>
                  </a:ext>
                </a:extLst>
              </a:tr>
              <a:tr h="30083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Inspector de seguridad y salud en el trabajo</a:t>
                      </a:r>
                      <a:endParaRPr lang="es-E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2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4157154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397985889"/>
                  </a:ext>
                </a:extLst>
              </a:tr>
              <a:tr h="17290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Ayudante de obra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4157293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4056666900"/>
                  </a:ext>
                </a:extLst>
              </a:tr>
              <a:tr h="3161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000" u="none" strike="noStrike">
                          <a:effectLst/>
                        </a:rPr>
                        <a:t>Inspector de instalaciones residenciales y comerciales de gas</a:t>
                      </a:r>
                      <a:endParaRPr lang="es-ES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4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>
                          <a:effectLst/>
                        </a:rPr>
                        <a:t>Valledupar</a:t>
                      </a:r>
                      <a:endParaRPr lang="es-EC" sz="1000" b="0" i="0" u="none" strike="noStrike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u="none" strike="noStrike" dirty="0">
                          <a:effectLst/>
                        </a:rPr>
                        <a:t>4158119</a:t>
                      </a:r>
                      <a:endParaRPr lang="es-EC" sz="10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59" marR="5859" marT="5859" marB="0" anchor="ctr"/>
                </a:tc>
                <a:extLst>
                  <a:ext uri="{0D108BD9-81ED-4DB2-BD59-A6C34878D82A}">
                    <a16:rowId xmlns:a16="http://schemas.microsoft.com/office/drawing/2014/main" val="39294997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5043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478</Words>
  <Application>Microsoft Office PowerPoint</Application>
  <PresentationFormat>Personalizado</PresentationFormat>
  <Paragraphs>267</Paragraphs>
  <Slides>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0" baseType="lpstr">
      <vt:lpstr>Work Sans Medium</vt:lpstr>
      <vt:lpstr>Arial</vt:lpstr>
      <vt:lpstr>Work Sans</vt:lpstr>
      <vt:lpstr>Calibri</vt:lpstr>
      <vt:lpstr>Work Sans ExtraBold</vt:lpstr>
      <vt:lpstr>Work Sans SemiBold</vt:lpstr>
      <vt:lpstr>Tema de Office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Juliana Castro</dc:creator>
  <cp:lastModifiedBy>Administrador</cp:lastModifiedBy>
  <cp:revision>10</cp:revision>
  <dcterms:modified xsi:type="dcterms:W3CDTF">2026-07-07T16:55:30Z</dcterms:modified>
</cp:coreProperties>
</file>