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10"/>
  </p:notesMasterIdLst>
  <p:sldIdLst>
    <p:sldId id="304" r:id="rId5"/>
    <p:sldId id="307" r:id="rId6"/>
    <p:sldId id="305" r:id="rId7"/>
    <p:sldId id="306" r:id="rId8"/>
    <p:sldId id="308" r:id="rId9"/>
  </p:sldIdLst>
  <p:sldSz cx="12192000" cy="6858000"/>
  <p:notesSz cx="6858000" cy="9144000"/>
  <p:defaultTextStyle>
    <a:defPPr>
      <a:defRPr lang="es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6000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7BCB126-CF93-4585-8AAD-12AA57FB6CDC}" v="17" dt="2024-05-14T20:24:21.97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Estilo medio 2 - Énfasis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C4B1156A-380E-4F78-BDF5-A606A8083BF9}" styleName="Estilo medio 4 - Énfasis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  <a:tblStyle styleId="{5DA37D80-6434-44D0-A028-1B22A696006F}" styleName="Estilo claro 3 - Acento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ED083AE6-46FA-4A59-8FB0-9F97EB10719F}" styleName="Estilo claro 3 - Acento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E8B1032C-EA38-4F05-BA0D-38AFFFC7BED3}" styleName="Estilo claro 3 - Acento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BDBED569-4797-4DF1-A0F4-6AAB3CD982D8}" styleName="Estilo claro 3 - Acento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10A1B5D5-9B99-4C35-A422-299274C87663}" styleName="Estilo medio 1 - Énfasis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16D9F66E-5EB9-4882-86FB-DCBF35E3C3E4}" styleName="Estilo medio 4 - Énfasis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EB9631B5-78F2-41C9-869B-9F39066F8104}" styleName="Estilo medio 3 - Énfasis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076"/>
    <p:restoredTop sz="94728"/>
  </p:normalViewPr>
  <p:slideViewPr>
    <p:cSldViewPr snapToGrid="0" snapToObjects="1">
      <p:cViewPr varScale="1">
        <p:scale>
          <a:sx n="68" d="100"/>
          <a:sy n="68" d="100"/>
        </p:scale>
        <p:origin x="114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microsoft.com/office/2015/10/relationships/revisionInfo" Target="revisionInfo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ableStyles" Target="tableStyles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8BE10D7-22E5-4095-ABA9-C823E93FDF64}" type="doc">
      <dgm:prSet loTypeId="urn:microsoft.com/office/officeart/2005/8/layout/vList3" loCatId="list" qsTypeId="urn:microsoft.com/office/officeart/2005/8/quickstyle/simple1" qsCatId="simple" csTypeId="urn:microsoft.com/office/officeart/2005/8/colors/colorful5" csCatId="colorful" phldr="1"/>
      <dgm:spPr/>
    </dgm:pt>
    <dgm:pt modelId="{51370C8F-DBC8-4FF7-9EE3-D01230B62DC5}">
      <dgm:prSet phldrT="[Texto]" custT="1"/>
      <dgm:spPr/>
      <dgm:t>
        <a:bodyPr/>
        <a:lstStyle/>
        <a:p>
          <a:pPr algn="just"/>
          <a:r>
            <a:rPr lang="es-ES" sz="1800" dirty="0">
              <a:effectLst/>
              <a:latin typeface="+mn-lt"/>
              <a:ea typeface="Times New Roman" panose="02020603050405020304" pitchFamily="18" charset="0"/>
            </a:rPr>
            <a:t>Realizar apoyo, asesoría y orientación a los casos priorizados por las instituciones educativas para la resolución de conflictos</a:t>
          </a:r>
          <a:endParaRPr lang="es-CO" sz="1800" dirty="0">
            <a:latin typeface="+mn-lt"/>
          </a:endParaRPr>
        </a:p>
      </dgm:t>
    </dgm:pt>
    <dgm:pt modelId="{AD9F168A-E543-4004-BCD2-1B6C14FC170C}" type="parTrans" cxnId="{B75C34E0-0CCF-4A34-8D2D-5FEC89DEEBAE}">
      <dgm:prSet/>
      <dgm:spPr/>
      <dgm:t>
        <a:bodyPr/>
        <a:lstStyle/>
        <a:p>
          <a:endParaRPr lang="es-CO"/>
        </a:p>
      </dgm:t>
    </dgm:pt>
    <dgm:pt modelId="{98B4F5C4-63EF-424A-BA6F-27DC94431738}" type="sibTrans" cxnId="{B75C34E0-0CCF-4A34-8D2D-5FEC89DEEBAE}">
      <dgm:prSet/>
      <dgm:spPr/>
      <dgm:t>
        <a:bodyPr/>
        <a:lstStyle/>
        <a:p>
          <a:endParaRPr lang="es-CO"/>
        </a:p>
      </dgm:t>
    </dgm:pt>
    <dgm:pt modelId="{0A845A64-96F3-48D2-976F-C033D5D4B142}">
      <dgm:prSet phldrT="[Texto]" custT="1"/>
      <dgm:spPr/>
      <dgm:t>
        <a:bodyPr/>
        <a:lstStyle/>
        <a:p>
          <a:pPr algn="just"/>
          <a:r>
            <a:rPr lang="es-CO" sz="1600" dirty="0"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rPr>
            <a:t>Desarrollar habilidades en los niños, niñas adolescentes y jóvenes de las instituciones educativas oficiales de la localidad de Tunjuelito para resolver conflictos en el aula y demás entonos escolares.</a:t>
          </a:r>
          <a:endParaRPr lang="es-CO" sz="1600" dirty="0">
            <a:latin typeface="+mn-lt"/>
          </a:endParaRPr>
        </a:p>
      </dgm:t>
    </dgm:pt>
    <dgm:pt modelId="{E2DB029F-0F37-4094-A89C-AFCFA2100499}" type="parTrans" cxnId="{675E54EF-A86F-4B14-86D9-BE98925F6B42}">
      <dgm:prSet/>
      <dgm:spPr/>
      <dgm:t>
        <a:bodyPr/>
        <a:lstStyle/>
        <a:p>
          <a:endParaRPr lang="es-CO"/>
        </a:p>
      </dgm:t>
    </dgm:pt>
    <dgm:pt modelId="{141A2D07-AC6D-4A3F-9BCF-F6F434F54BC2}" type="sibTrans" cxnId="{675E54EF-A86F-4B14-86D9-BE98925F6B42}">
      <dgm:prSet/>
      <dgm:spPr/>
      <dgm:t>
        <a:bodyPr/>
        <a:lstStyle/>
        <a:p>
          <a:endParaRPr lang="es-CO"/>
        </a:p>
      </dgm:t>
    </dgm:pt>
    <dgm:pt modelId="{B995F0B9-E06B-4554-8C8F-5997C78ADE6A}">
      <dgm:prSet phldrT="[Texto]" custT="1"/>
      <dgm:spPr/>
      <dgm:t>
        <a:bodyPr/>
        <a:lstStyle/>
        <a:p>
          <a:pPr algn="just">
            <a:buFont typeface="Wingdings" panose="05000000000000000000" pitchFamily="2" charset="2"/>
            <a:buChar char=""/>
          </a:pPr>
          <a:r>
            <a:rPr lang="es-CO" sz="1500" dirty="0">
              <a:latin typeface="+mn-lt"/>
            </a:rPr>
            <a:t>Brindar </a:t>
          </a:r>
          <a:r>
            <a:rPr lang="es-ES" sz="1500" dirty="0">
              <a:latin typeface="+mn-lt"/>
            </a:rPr>
            <a:t>estrategias a los padres de familia y alumnos que les permitan desarrollar capacidades de afrontamiento, Resiliencia, Tolerancia a la frustración, comunicación asertiva, resolución de conflictos, limites y normas  en el entorno donde se desarrollen.</a:t>
          </a:r>
          <a:endParaRPr lang="es-CO" sz="1500" dirty="0">
            <a:latin typeface="+mn-lt"/>
          </a:endParaRPr>
        </a:p>
      </dgm:t>
    </dgm:pt>
    <dgm:pt modelId="{5F273D17-362D-44DB-9E0E-B0C9FC654634}" type="parTrans" cxnId="{A01143B9-F46E-4165-BF8C-4E28301F888D}">
      <dgm:prSet/>
      <dgm:spPr/>
      <dgm:t>
        <a:bodyPr/>
        <a:lstStyle/>
        <a:p>
          <a:endParaRPr lang="es-CO"/>
        </a:p>
      </dgm:t>
    </dgm:pt>
    <dgm:pt modelId="{ADDE9C2D-D5B9-449D-B9BC-957EC5698C43}" type="sibTrans" cxnId="{A01143B9-F46E-4165-BF8C-4E28301F888D}">
      <dgm:prSet/>
      <dgm:spPr/>
      <dgm:t>
        <a:bodyPr/>
        <a:lstStyle/>
        <a:p>
          <a:endParaRPr lang="es-CO"/>
        </a:p>
      </dgm:t>
    </dgm:pt>
    <dgm:pt modelId="{CCBE3496-AA49-4C8C-8D15-4C6D4CE585FD}" type="pres">
      <dgm:prSet presAssocID="{B8BE10D7-22E5-4095-ABA9-C823E93FDF64}" presName="linearFlow" presStyleCnt="0">
        <dgm:presLayoutVars>
          <dgm:dir/>
          <dgm:resizeHandles val="exact"/>
        </dgm:presLayoutVars>
      </dgm:prSet>
      <dgm:spPr/>
    </dgm:pt>
    <dgm:pt modelId="{0C751FCE-4E28-48C3-9998-97DC9FD0B54F}" type="pres">
      <dgm:prSet presAssocID="{51370C8F-DBC8-4FF7-9EE3-D01230B62DC5}" presName="composite" presStyleCnt="0"/>
      <dgm:spPr/>
    </dgm:pt>
    <dgm:pt modelId="{605A0945-28E9-47E5-8B52-C847A9BDE707}" type="pres">
      <dgm:prSet presAssocID="{51370C8F-DBC8-4FF7-9EE3-D01230B62DC5}" presName="imgShp" presStyleLbl="fgImgPlace1" presStyleIdx="0" presStyleCnt="3" custLinFactNeighborX="-36569" custLinFactNeighborY="-54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8000" r="-18000"/>
          </a:stretch>
        </a:blipFill>
      </dgm:spPr>
    </dgm:pt>
    <dgm:pt modelId="{F1CA6E1F-0F09-48DE-9CDF-3E3329B24136}" type="pres">
      <dgm:prSet presAssocID="{51370C8F-DBC8-4FF7-9EE3-D01230B62DC5}" presName="txShp" presStyleLbl="node1" presStyleIdx="0" presStyleCnt="3">
        <dgm:presLayoutVars>
          <dgm:bulletEnabled val="1"/>
        </dgm:presLayoutVars>
      </dgm:prSet>
      <dgm:spPr/>
    </dgm:pt>
    <dgm:pt modelId="{F096C37D-0BC6-4D6C-9532-033F1D84A1A1}" type="pres">
      <dgm:prSet presAssocID="{98B4F5C4-63EF-424A-BA6F-27DC94431738}" presName="spacing" presStyleCnt="0"/>
      <dgm:spPr/>
    </dgm:pt>
    <dgm:pt modelId="{C1105B64-5CB8-406C-8C2A-42993A25A8E9}" type="pres">
      <dgm:prSet presAssocID="{0A845A64-96F3-48D2-976F-C033D5D4B142}" presName="composite" presStyleCnt="0"/>
      <dgm:spPr/>
    </dgm:pt>
    <dgm:pt modelId="{AF5121C3-B2C7-4113-B60B-3AEAEAD993CE}" type="pres">
      <dgm:prSet presAssocID="{0A845A64-96F3-48D2-976F-C033D5D4B142}" presName="imgShp" presStyleLbl="fgImgPlace1" presStyleIdx="1" presStyleCnt="3"/>
      <dgm:spPr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7000" r="-7000"/>
          </a:stretch>
        </a:blipFill>
      </dgm:spPr>
    </dgm:pt>
    <dgm:pt modelId="{E6749466-D715-434D-B732-01DC44C8837E}" type="pres">
      <dgm:prSet presAssocID="{0A845A64-96F3-48D2-976F-C033D5D4B142}" presName="txShp" presStyleLbl="node1" presStyleIdx="1" presStyleCnt="3">
        <dgm:presLayoutVars>
          <dgm:bulletEnabled val="1"/>
        </dgm:presLayoutVars>
      </dgm:prSet>
      <dgm:spPr/>
    </dgm:pt>
    <dgm:pt modelId="{B5D832E0-821F-484E-BD96-37A85796BDD9}" type="pres">
      <dgm:prSet presAssocID="{141A2D07-AC6D-4A3F-9BCF-F6F434F54BC2}" presName="spacing" presStyleCnt="0"/>
      <dgm:spPr/>
    </dgm:pt>
    <dgm:pt modelId="{0C7C4363-2757-403D-99A6-17802ADC3128}" type="pres">
      <dgm:prSet presAssocID="{B995F0B9-E06B-4554-8C8F-5997C78ADE6A}" presName="composite" presStyleCnt="0"/>
      <dgm:spPr/>
    </dgm:pt>
    <dgm:pt modelId="{782CA83D-EA47-4351-AC18-1BA3F8AB8423}" type="pres">
      <dgm:prSet presAssocID="{B995F0B9-E06B-4554-8C8F-5997C78ADE6A}" presName="imgShp" presStyleLbl="fgImgPlace1" presStyleIdx="2" presStyleCnt="3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0000" r="-20000"/>
          </a:stretch>
        </a:blipFill>
      </dgm:spPr>
    </dgm:pt>
    <dgm:pt modelId="{08BE308D-CD7A-45FE-92E7-8D19622F98D5}" type="pres">
      <dgm:prSet presAssocID="{B995F0B9-E06B-4554-8C8F-5997C78ADE6A}" presName="txShp" presStyleLbl="node1" presStyleIdx="2" presStyleCnt="3">
        <dgm:presLayoutVars>
          <dgm:bulletEnabled val="1"/>
        </dgm:presLayoutVars>
      </dgm:prSet>
      <dgm:spPr/>
    </dgm:pt>
  </dgm:ptLst>
  <dgm:cxnLst>
    <dgm:cxn modelId="{F7552B38-CAB7-49EC-8B8B-C96A3D2E7A1C}" type="presOf" srcId="{B8BE10D7-22E5-4095-ABA9-C823E93FDF64}" destId="{CCBE3496-AA49-4C8C-8D15-4C6D4CE585FD}" srcOrd="0" destOrd="0" presId="urn:microsoft.com/office/officeart/2005/8/layout/vList3"/>
    <dgm:cxn modelId="{D4771C92-14B1-4349-A61C-2499F604CB52}" type="presOf" srcId="{0A845A64-96F3-48D2-976F-C033D5D4B142}" destId="{E6749466-D715-434D-B732-01DC44C8837E}" srcOrd="0" destOrd="0" presId="urn:microsoft.com/office/officeart/2005/8/layout/vList3"/>
    <dgm:cxn modelId="{A01143B9-F46E-4165-BF8C-4E28301F888D}" srcId="{B8BE10D7-22E5-4095-ABA9-C823E93FDF64}" destId="{B995F0B9-E06B-4554-8C8F-5997C78ADE6A}" srcOrd="2" destOrd="0" parTransId="{5F273D17-362D-44DB-9E0E-B0C9FC654634}" sibTransId="{ADDE9C2D-D5B9-449D-B9BC-957EC5698C43}"/>
    <dgm:cxn modelId="{B75C34E0-0CCF-4A34-8D2D-5FEC89DEEBAE}" srcId="{B8BE10D7-22E5-4095-ABA9-C823E93FDF64}" destId="{51370C8F-DBC8-4FF7-9EE3-D01230B62DC5}" srcOrd="0" destOrd="0" parTransId="{AD9F168A-E543-4004-BCD2-1B6C14FC170C}" sibTransId="{98B4F5C4-63EF-424A-BA6F-27DC94431738}"/>
    <dgm:cxn modelId="{675E54EF-A86F-4B14-86D9-BE98925F6B42}" srcId="{B8BE10D7-22E5-4095-ABA9-C823E93FDF64}" destId="{0A845A64-96F3-48D2-976F-C033D5D4B142}" srcOrd="1" destOrd="0" parTransId="{E2DB029F-0F37-4094-A89C-AFCFA2100499}" sibTransId="{141A2D07-AC6D-4A3F-9BCF-F6F434F54BC2}"/>
    <dgm:cxn modelId="{676F94F2-22C1-49B4-B55C-C9F4183CB5BE}" type="presOf" srcId="{51370C8F-DBC8-4FF7-9EE3-D01230B62DC5}" destId="{F1CA6E1F-0F09-48DE-9CDF-3E3329B24136}" srcOrd="0" destOrd="0" presId="urn:microsoft.com/office/officeart/2005/8/layout/vList3"/>
    <dgm:cxn modelId="{A5B279FC-5372-4DF6-8D26-288FB8D93373}" type="presOf" srcId="{B995F0B9-E06B-4554-8C8F-5997C78ADE6A}" destId="{08BE308D-CD7A-45FE-92E7-8D19622F98D5}" srcOrd="0" destOrd="0" presId="urn:microsoft.com/office/officeart/2005/8/layout/vList3"/>
    <dgm:cxn modelId="{7078FA42-86D5-40E2-828B-3DB4FD2261FF}" type="presParOf" srcId="{CCBE3496-AA49-4C8C-8D15-4C6D4CE585FD}" destId="{0C751FCE-4E28-48C3-9998-97DC9FD0B54F}" srcOrd="0" destOrd="0" presId="urn:microsoft.com/office/officeart/2005/8/layout/vList3"/>
    <dgm:cxn modelId="{06997302-6C9C-4466-B28A-533F8E3289D9}" type="presParOf" srcId="{0C751FCE-4E28-48C3-9998-97DC9FD0B54F}" destId="{605A0945-28E9-47E5-8B52-C847A9BDE707}" srcOrd="0" destOrd="0" presId="urn:microsoft.com/office/officeart/2005/8/layout/vList3"/>
    <dgm:cxn modelId="{7CD8FAFA-1720-4F6C-BAB2-C0E19786AFC0}" type="presParOf" srcId="{0C751FCE-4E28-48C3-9998-97DC9FD0B54F}" destId="{F1CA6E1F-0F09-48DE-9CDF-3E3329B24136}" srcOrd="1" destOrd="0" presId="urn:microsoft.com/office/officeart/2005/8/layout/vList3"/>
    <dgm:cxn modelId="{834C06CC-5A43-43E9-8E6C-1CD9186BB4BC}" type="presParOf" srcId="{CCBE3496-AA49-4C8C-8D15-4C6D4CE585FD}" destId="{F096C37D-0BC6-4D6C-9532-033F1D84A1A1}" srcOrd="1" destOrd="0" presId="urn:microsoft.com/office/officeart/2005/8/layout/vList3"/>
    <dgm:cxn modelId="{AA2EE396-70FE-4DFD-9D1F-4EDCB12E83E6}" type="presParOf" srcId="{CCBE3496-AA49-4C8C-8D15-4C6D4CE585FD}" destId="{C1105B64-5CB8-406C-8C2A-42993A25A8E9}" srcOrd="2" destOrd="0" presId="urn:microsoft.com/office/officeart/2005/8/layout/vList3"/>
    <dgm:cxn modelId="{23A8255E-9176-4B17-BDB1-173454133F73}" type="presParOf" srcId="{C1105B64-5CB8-406C-8C2A-42993A25A8E9}" destId="{AF5121C3-B2C7-4113-B60B-3AEAEAD993CE}" srcOrd="0" destOrd="0" presId="urn:microsoft.com/office/officeart/2005/8/layout/vList3"/>
    <dgm:cxn modelId="{2272A576-6E65-4DB8-BA77-8DFDA95E0ED0}" type="presParOf" srcId="{C1105B64-5CB8-406C-8C2A-42993A25A8E9}" destId="{E6749466-D715-434D-B732-01DC44C8837E}" srcOrd="1" destOrd="0" presId="urn:microsoft.com/office/officeart/2005/8/layout/vList3"/>
    <dgm:cxn modelId="{DF6E1F9C-5C4E-430C-9DCF-8E093B739BC7}" type="presParOf" srcId="{CCBE3496-AA49-4C8C-8D15-4C6D4CE585FD}" destId="{B5D832E0-821F-484E-BD96-37A85796BDD9}" srcOrd="3" destOrd="0" presId="urn:microsoft.com/office/officeart/2005/8/layout/vList3"/>
    <dgm:cxn modelId="{9A49BFE1-9699-458C-87EE-F0FE025A48B5}" type="presParOf" srcId="{CCBE3496-AA49-4C8C-8D15-4C6D4CE585FD}" destId="{0C7C4363-2757-403D-99A6-17802ADC3128}" srcOrd="4" destOrd="0" presId="urn:microsoft.com/office/officeart/2005/8/layout/vList3"/>
    <dgm:cxn modelId="{EEFD3250-CC28-40A1-9528-BB02627EF025}" type="presParOf" srcId="{0C7C4363-2757-403D-99A6-17802ADC3128}" destId="{782CA83D-EA47-4351-AC18-1BA3F8AB8423}" srcOrd="0" destOrd="0" presId="urn:microsoft.com/office/officeart/2005/8/layout/vList3"/>
    <dgm:cxn modelId="{2D3022C8-9780-49C4-A7F3-54CE81EFAEDE}" type="presParOf" srcId="{0C7C4363-2757-403D-99A6-17802ADC3128}" destId="{08BE308D-CD7A-45FE-92E7-8D19622F98D5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5250EB0E-F3BB-4877-82A7-20E90EB7456B}" type="doc">
      <dgm:prSet loTypeId="urn:microsoft.com/office/officeart/2005/8/layout/chevron2" loCatId="list" qsTypeId="urn:microsoft.com/office/officeart/2005/8/quickstyle/3d3" qsCatId="3D" csTypeId="urn:microsoft.com/office/officeart/2005/8/colors/colorful1" csCatId="colorful" phldr="1"/>
      <dgm:spPr/>
      <dgm:t>
        <a:bodyPr/>
        <a:lstStyle/>
        <a:p>
          <a:endParaRPr lang="es-CO"/>
        </a:p>
      </dgm:t>
    </dgm:pt>
    <dgm:pt modelId="{E9AF28DB-F8EA-455C-80B1-103DE49D06F0}">
      <dgm:prSet phldrT="[Texto]"/>
      <dgm:spPr/>
      <dgm:t>
        <a:bodyPr/>
        <a:lstStyle/>
        <a:p>
          <a:r>
            <a:rPr lang="es-MX" dirty="0"/>
            <a:t>1</a:t>
          </a:r>
          <a:endParaRPr lang="es-CO" dirty="0"/>
        </a:p>
      </dgm:t>
    </dgm:pt>
    <dgm:pt modelId="{66D20273-886B-4A17-A14F-25CFE00780CE}" type="parTrans" cxnId="{4CE59B2B-62C9-4E0D-A35A-6AE0DD1DF5F4}">
      <dgm:prSet/>
      <dgm:spPr/>
      <dgm:t>
        <a:bodyPr/>
        <a:lstStyle/>
        <a:p>
          <a:endParaRPr lang="es-CO"/>
        </a:p>
      </dgm:t>
    </dgm:pt>
    <dgm:pt modelId="{395CFA75-DE81-4B65-B11E-FDF57B71CF66}" type="sibTrans" cxnId="{4CE59B2B-62C9-4E0D-A35A-6AE0DD1DF5F4}">
      <dgm:prSet/>
      <dgm:spPr/>
      <dgm:t>
        <a:bodyPr/>
        <a:lstStyle/>
        <a:p>
          <a:endParaRPr lang="es-CO"/>
        </a:p>
      </dgm:t>
    </dgm:pt>
    <dgm:pt modelId="{9DCDB9D2-3832-4FFF-B596-78C34B4D0D52}">
      <dgm:prSet phldrT="[Texto]"/>
      <dgm:spPr/>
      <dgm:t>
        <a:bodyPr/>
        <a:lstStyle/>
        <a:p>
          <a:r>
            <a:rPr lang="es-MX" dirty="0"/>
            <a:t>2</a:t>
          </a:r>
          <a:endParaRPr lang="es-CO" dirty="0"/>
        </a:p>
      </dgm:t>
    </dgm:pt>
    <dgm:pt modelId="{1159EBDA-7D56-48E6-816B-C3E995A96A9C}" type="parTrans" cxnId="{5AA10193-462F-4704-82F5-7CECD784B569}">
      <dgm:prSet/>
      <dgm:spPr/>
      <dgm:t>
        <a:bodyPr/>
        <a:lstStyle/>
        <a:p>
          <a:endParaRPr lang="es-CO"/>
        </a:p>
      </dgm:t>
    </dgm:pt>
    <dgm:pt modelId="{D24C8D6F-17C7-4F61-94D7-2C50CEA3157E}" type="sibTrans" cxnId="{5AA10193-462F-4704-82F5-7CECD784B569}">
      <dgm:prSet/>
      <dgm:spPr/>
      <dgm:t>
        <a:bodyPr/>
        <a:lstStyle/>
        <a:p>
          <a:endParaRPr lang="es-CO"/>
        </a:p>
      </dgm:t>
    </dgm:pt>
    <dgm:pt modelId="{0C25CB9C-35E7-4589-9647-E49B439BCBA1}">
      <dgm:prSet phldrT="[Texto]" custT="1"/>
      <dgm:spPr/>
      <dgm:t>
        <a:bodyPr/>
        <a:lstStyle/>
        <a:p>
          <a:r>
            <a:rPr lang="es-CO" sz="1600" dirty="0">
              <a:effectLst/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rPr>
            <a:t>Se recibirán </a:t>
          </a:r>
          <a:r>
            <a:rPr lang="es-CO" sz="1600">
              <a:effectLst/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rPr>
            <a:t>10  casos priorizados </a:t>
          </a:r>
          <a:r>
            <a:rPr lang="es-CO" sz="1600" dirty="0">
              <a:effectLst/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rPr>
            <a:t>por la Institución.</a:t>
          </a:r>
          <a:endParaRPr lang="es-CO" sz="130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357CAF99-1376-49E7-B481-81304F7F9775}" type="parTrans" cxnId="{7A0FF8C8-8A3E-45CB-B054-D2D65966D6FD}">
      <dgm:prSet/>
      <dgm:spPr/>
      <dgm:t>
        <a:bodyPr/>
        <a:lstStyle/>
        <a:p>
          <a:endParaRPr lang="es-CO"/>
        </a:p>
      </dgm:t>
    </dgm:pt>
    <dgm:pt modelId="{45BDC62E-2080-46F5-93F0-242026F16CCD}" type="sibTrans" cxnId="{7A0FF8C8-8A3E-45CB-B054-D2D65966D6FD}">
      <dgm:prSet/>
      <dgm:spPr/>
      <dgm:t>
        <a:bodyPr/>
        <a:lstStyle/>
        <a:p>
          <a:endParaRPr lang="es-CO"/>
        </a:p>
      </dgm:t>
    </dgm:pt>
    <dgm:pt modelId="{BBADE2F1-9A52-4D15-9D9B-1EF10306DE67}">
      <dgm:prSet phldrT="[Texto]"/>
      <dgm:spPr/>
      <dgm:t>
        <a:bodyPr/>
        <a:lstStyle/>
        <a:p>
          <a:r>
            <a:rPr lang="es-MX" dirty="0"/>
            <a:t>3</a:t>
          </a:r>
          <a:endParaRPr lang="es-CO" dirty="0"/>
        </a:p>
      </dgm:t>
    </dgm:pt>
    <dgm:pt modelId="{150CB7D7-7B73-4995-B730-92664B228A1F}" type="parTrans" cxnId="{1254AAE6-43B1-4FAF-A81E-34D1E3D7692C}">
      <dgm:prSet/>
      <dgm:spPr/>
      <dgm:t>
        <a:bodyPr/>
        <a:lstStyle/>
        <a:p>
          <a:endParaRPr lang="es-CO"/>
        </a:p>
      </dgm:t>
    </dgm:pt>
    <dgm:pt modelId="{80315EF6-F0C3-47AE-91F0-D91676CB7774}" type="sibTrans" cxnId="{1254AAE6-43B1-4FAF-A81E-34D1E3D7692C}">
      <dgm:prSet/>
      <dgm:spPr/>
      <dgm:t>
        <a:bodyPr/>
        <a:lstStyle/>
        <a:p>
          <a:endParaRPr lang="es-CO"/>
        </a:p>
      </dgm:t>
    </dgm:pt>
    <dgm:pt modelId="{6418C592-46D7-41C8-BC5E-1A6DDA20179B}">
      <dgm:prSet phldrT="[Texto]" custT="1"/>
      <dgm:spPr/>
      <dgm:t>
        <a:bodyPr/>
        <a:lstStyle/>
        <a:p>
          <a:r>
            <a:rPr lang="es-ES" sz="160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rPr>
            <a:t>La duración del encuentro será de 30 minutos a nivel individual, s</a:t>
          </a:r>
          <a:r>
            <a:rPr lang="es-ES" sz="1600" dirty="0"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rPr>
            <a:t>e realizarán encuentros individuales o grupales Entre 4 a 6 sesiones por caso incluyendo inicio y cierre .</a:t>
          </a:r>
          <a:endParaRPr lang="es-CO" sz="1600" dirty="0"/>
        </a:p>
      </dgm:t>
    </dgm:pt>
    <dgm:pt modelId="{68084850-5E17-4F8E-945C-BF1FA0279766}" type="parTrans" cxnId="{A39426C7-8B90-40C3-876F-64DFB3F340FF}">
      <dgm:prSet/>
      <dgm:spPr/>
      <dgm:t>
        <a:bodyPr/>
        <a:lstStyle/>
        <a:p>
          <a:endParaRPr lang="es-CO"/>
        </a:p>
      </dgm:t>
    </dgm:pt>
    <dgm:pt modelId="{9A6B941E-A554-4716-BE6F-C7DAC30BB5EC}" type="sibTrans" cxnId="{A39426C7-8B90-40C3-876F-64DFB3F340FF}">
      <dgm:prSet/>
      <dgm:spPr/>
      <dgm:t>
        <a:bodyPr/>
        <a:lstStyle/>
        <a:p>
          <a:endParaRPr lang="es-CO"/>
        </a:p>
      </dgm:t>
    </dgm:pt>
    <dgm:pt modelId="{8B1F5F90-C8F9-4587-ADA8-7CDB55F5CC71}">
      <dgm:prSet phldrT="[Texto]"/>
      <dgm:spPr/>
      <dgm:t>
        <a:bodyPr/>
        <a:lstStyle/>
        <a:p>
          <a:r>
            <a:rPr lang="es-MX" dirty="0"/>
            <a:t>4</a:t>
          </a:r>
          <a:endParaRPr lang="es-CO" dirty="0"/>
        </a:p>
      </dgm:t>
    </dgm:pt>
    <dgm:pt modelId="{DB570748-628A-4B01-92B0-65D20F75E9C4}" type="parTrans" cxnId="{778E6EBD-2A54-4A4E-A441-AA0D8973C94A}">
      <dgm:prSet/>
      <dgm:spPr/>
      <dgm:t>
        <a:bodyPr/>
        <a:lstStyle/>
        <a:p>
          <a:endParaRPr lang="es-CO"/>
        </a:p>
      </dgm:t>
    </dgm:pt>
    <dgm:pt modelId="{1CB22CA7-07F7-415B-9465-A54D1A1424FA}" type="sibTrans" cxnId="{778E6EBD-2A54-4A4E-A441-AA0D8973C94A}">
      <dgm:prSet/>
      <dgm:spPr/>
      <dgm:t>
        <a:bodyPr/>
        <a:lstStyle/>
        <a:p>
          <a:endParaRPr lang="es-CO"/>
        </a:p>
      </dgm:t>
    </dgm:pt>
    <dgm:pt modelId="{FD60D616-09A4-45A1-BCFF-C4D69F2B2B44}">
      <dgm:prSet custT="1"/>
      <dgm:spPr/>
      <dgm:t>
        <a:bodyPr/>
        <a:lstStyle/>
        <a:p>
          <a:r>
            <a:rPr lang="es-MX" sz="1600" b="1" dirty="0">
              <a:latin typeface="Arial" panose="020B0604020202020204" pitchFamily="34" charset="0"/>
              <a:cs typeface="Arial" panose="020B0604020202020204" pitchFamily="34" charset="0"/>
            </a:rPr>
            <a:t>Excepciones</a:t>
          </a:r>
          <a:endParaRPr lang="es-CO" sz="1600" b="1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0C4F2979-6F63-44E2-9066-3A0E023B089C}" type="parTrans" cxnId="{41814981-1987-4FFC-8D0A-5B58A654B341}">
      <dgm:prSet/>
      <dgm:spPr/>
      <dgm:t>
        <a:bodyPr/>
        <a:lstStyle/>
        <a:p>
          <a:endParaRPr lang="es-CO"/>
        </a:p>
      </dgm:t>
    </dgm:pt>
    <dgm:pt modelId="{1F0EC3A2-FF52-472F-8639-B909A21548B8}" type="sibTrans" cxnId="{41814981-1987-4FFC-8D0A-5B58A654B341}">
      <dgm:prSet/>
      <dgm:spPr/>
      <dgm:t>
        <a:bodyPr/>
        <a:lstStyle/>
        <a:p>
          <a:endParaRPr lang="es-CO"/>
        </a:p>
      </dgm:t>
    </dgm:pt>
    <dgm:pt modelId="{18E7249E-C591-460E-BE67-FDEED6BC0FBE}">
      <dgm:prSet custT="1"/>
      <dgm:spPr/>
      <dgm:t>
        <a:bodyPr/>
        <a:lstStyle/>
        <a:p>
          <a:r>
            <a:rPr lang="es-MX" sz="1600" dirty="0">
              <a:latin typeface="Arial" panose="020B0604020202020204" pitchFamily="34" charset="0"/>
              <a:cs typeface="Arial" panose="020B0604020202020204" pitchFamily="34" charset="0"/>
            </a:rPr>
            <a:t>Los casos que presenten algún tipo de trastorno mental o psiquiátrico</a:t>
          </a:r>
        </a:p>
      </dgm:t>
    </dgm:pt>
    <dgm:pt modelId="{33F0C3D6-E408-4A57-B1FE-1D5252881177}" type="parTrans" cxnId="{80CD6706-694A-4CDE-8F0C-B9229E0AA7B6}">
      <dgm:prSet/>
      <dgm:spPr/>
      <dgm:t>
        <a:bodyPr/>
        <a:lstStyle/>
        <a:p>
          <a:endParaRPr lang="es-CO"/>
        </a:p>
      </dgm:t>
    </dgm:pt>
    <dgm:pt modelId="{3EFD926E-7269-47FF-B649-DAFC5868C68C}" type="sibTrans" cxnId="{80CD6706-694A-4CDE-8F0C-B9229E0AA7B6}">
      <dgm:prSet/>
      <dgm:spPr/>
      <dgm:t>
        <a:bodyPr/>
        <a:lstStyle/>
        <a:p>
          <a:endParaRPr lang="es-CO"/>
        </a:p>
      </dgm:t>
    </dgm:pt>
    <dgm:pt modelId="{DB0C6AF5-F8CA-49D9-8F41-1CF2D57B934F}">
      <dgm:prSet custT="1"/>
      <dgm:spPr/>
      <dgm:t>
        <a:bodyPr/>
        <a:lstStyle/>
        <a:p>
          <a:r>
            <a:rPr lang="es-MX" sz="1600" dirty="0">
              <a:latin typeface="Arial" panose="020B0604020202020204" pitchFamily="34" charset="0"/>
              <a:cs typeface="Arial" panose="020B0604020202020204" pitchFamily="34" charset="0"/>
            </a:rPr>
            <a:t>Se atendenderan situaciones pedagógicas siempre  y cuando no estén ligadas a ninguna discapacidad</a:t>
          </a:r>
        </a:p>
      </dgm:t>
    </dgm:pt>
    <dgm:pt modelId="{55A0F10B-F2E9-4ACF-AEC6-CF363A760F7C}" type="parTrans" cxnId="{DA8E0451-1A5E-4F9B-86AD-00FC6C40FCA8}">
      <dgm:prSet/>
      <dgm:spPr/>
      <dgm:t>
        <a:bodyPr/>
        <a:lstStyle/>
        <a:p>
          <a:endParaRPr lang="es-CO"/>
        </a:p>
      </dgm:t>
    </dgm:pt>
    <dgm:pt modelId="{E6036D3B-4809-4FA3-B95B-A441B7474ABC}" type="sibTrans" cxnId="{DA8E0451-1A5E-4F9B-86AD-00FC6C40FCA8}">
      <dgm:prSet/>
      <dgm:spPr/>
      <dgm:t>
        <a:bodyPr/>
        <a:lstStyle/>
        <a:p>
          <a:endParaRPr lang="es-CO"/>
        </a:p>
      </dgm:t>
    </dgm:pt>
    <dgm:pt modelId="{E1DBA3B7-3440-450C-B3DD-3C19E061CF90}">
      <dgm:prSet phldrT="[Texto]" custT="1"/>
      <dgm:spPr/>
      <dgm:t>
        <a:bodyPr/>
        <a:lstStyle/>
        <a:p>
          <a:r>
            <a:rPr lang="es-CO" sz="1600" dirty="0">
              <a:latin typeface="Arial" panose="020B0604020202020204" pitchFamily="34" charset="0"/>
              <a:cs typeface="Arial" panose="020B0604020202020204" pitchFamily="34" charset="0"/>
            </a:rPr>
            <a:t>Se prestará un apoyo de acompañamiento psicosocial y orientación a la resolución de conflictos en la comunidad escolar. enfocando atención a los casos individuales priorizados .</a:t>
          </a:r>
          <a:endParaRPr lang="es-CO" sz="1600" dirty="0"/>
        </a:p>
      </dgm:t>
    </dgm:pt>
    <dgm:pt modelId="{5BC43045-F162-4129-8DC6-EA533547C190}" type="parTrans" cxnId="{CA37D88C-E562-47FE-8376-4FC2F90E3A34}">
      <dgm:prSet/>
      <dgm:spPr/>
      <dgm:t>
        <a:bodyPr/>
        <a:lstStyle/>
        <a:p>
          <a:endParaRPr lang="es-CO"/>
        </a:p>
      </dgm:t>
    </dgm:pt>
    <dgm:pt modelId="{ACCB1315-0920-4E9C-A23D-5E4ECD05D342}" type="sibTrans" cxnId="{CA37D88C-E562-47FE-8376-4FC2F90E3A34}">
      <dgm:prSet/>
      <dgm:spPr/>
      <dgm:t>
        <a:bodyPr/>
        <a:lstStyle/>
        <a:p>
          <a:endParaRPr lang="es-CO"/>
        </a:p>
      </dgm:t>
    </dgm:pt>
    <dgm:pt modelId="{E37ADD01-8C7C-4B0C-8BA6-C086B1CCB03E}">
      <dgm:prSet phldrT="[Texto]" custT="1"/>
      <dgm:spPr/>
      <dgm:t>
        <a:bodyPr/>
        <a:lstStyle/>
        <a:p>
          <a:r>
            <a:rPr lang="es-CO" sz="1600" dirty="0">
              <a:effectLst/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rPr>
            <a:t>La recepción de casos se llevará a cabo con formato de remisión, antecedentes de consentimiento informado y asentimiento verbal suministrado  y diligenciado por la institución</a:t>
          </a:r>
          <a:endParaRPr lang="es-CO" sz="130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B0F51D02-BD47-490F-9EFC-775CA792C2A8}" type="parTrans" cxnId="{7BEA61F6-21CE-403C-B6E5-D3B1F3E277B4}">
      <dgm:prSet/>
      <dgm:spPr/>
      <dgm:t>
        <a:bodyPr/>
        <a:lstStyle/>
        <a:p>
          <a:endParaRPr lang="es-CO"/>
        </a:p>
      </dgm:t>
    </dgm:pt>
    <dgm:pt modelId="{C0584C37-F856-4B40-BB1F-CDE1EDBF70E9}" type="sibTrans" cxnId="{7BEA61F6-21CE-403C-B6E5-D3B1F3E277B4}">
      <dgm:prSet/>
      <dgm:spPr/>
      <dgm:t>
        <a:bodyPr/>
        <a:lstStyle/>
        <a:p>
          <a:endParaRPr lang="es-CO"/>
        </a:p>
      </dgm:t>
    </dgm:pt>
    <dgm:pt modelId="{7EB6C297-8F9D-40DF-81B8-800967011A42}">
      <dgm:prSet phldrT="[Texto]" custT="1"/>
      <dgm:spPr/>
      <dgm:t>
        <a:bodyPr/>
        <a:lstStyle/>
        <a:p>
          <a:r>
            <a:rPr lang="es-ES" sz="1600" dirty="0"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rPr>
            <a:t>se realizará 1 taller  mensual en marco de la resolución de conflictos según necesidad de la institución.</a:t>
          </a:r>
          <a:endParaRPr lang="es-CO" sz="1600" dirty="0"/>
        </a:p>
      </dgm:t>
    </dgm:pt>
    <dgm:pt modelId="{FFB8E770-1C75-448F-97C2-6AE753C2FB9C}" type="parTrans" cxnId="{C0E61614-BA8E-43FC-AF24-488EEA50BC91}">
      <dgm:prSet/>
      <dgm:spPr/>
      <dgm:t>
        <a:bodyPr/>
        <a:lstStyle/>
        <a:p>
          <a:endParaRPr lang="es-CO"/>
        </a:p>
      </dgm:t>
    </dgm:pt>
    <dgm:pt modelId="{C3F44350-1EA8-4E2A-A36F-AC78F77B7122}" type="sibTrans" cxnId="{C0E61614-BA8E-43FC-AF24-488EEA50BC91}">
      <dgm:prSet/>
      <dgm:spPr/>
      <dgm:t>
        <a:bodyPr/>
        <a:lstStyle/>
        <a:p>
          <a:endParaRPr lang="es-CO"/>
        </a:p>
      </dgm:t>
    </dgm:pt>
    <dgm:pt modelId="{5A4A27B3-E163-44AB-86F1-680DEB611AE7}" type="pres">
      <dgm:prSet presAssocID="{5250EB0E-F3BB-4877-82A7-20E90EB7456B}" presName="linearFlow" presStyleCnt="0">
        <dgm:presLayoutVars>
          <dgm:dir/>
          <dgm:animLvl val="lvl"/>
          <dgm:resizeHandles val="exact"/>
        </dgm:presLayoutVars>
      </dgm:prSet>
      <dgm:spPr/>
    </dgm:pt>
    <dgm:pt modelId="{C5115A79-A439-413E-B665-EF348F7D591F}" type="pres">
      <dgm:prSet presAssocID="{E9AF28DB-F8EA-455C-80B1-103DE49D06F0}" presName="composite" presStyleCnt="0"/>
      <dgm:spPr/>
    </dgm:pt>
    <dgm:pt modelId="{D068E70F-E832-488B-A189-423A6F7048C3}" type="pres">
      <dgm:prSet presAssocID="{E9AF28DB-F8EA-455C-80B1-103DE49D06F0}" presName="parentText" presStyleLbl="alignNode1" presStyleIdx="0" presStyleCnt="4">
        <dgm:presLayoutVars>
          <dgm:chMax val="1"/>
          <dgm:bulletEnabled val="1"/>
        </dgm:presLayoutVars>
      </dgm:prSet>
      <dgm:spPr/>
    </dgm:pt>
    <dgm:pt modelId="{8504DFDF-338C-4E86-9F2A-FBE320AE719F}" type="pres">
      <dgm:prSet presAssocID="{E9AF28DB-F8EA-455C-80B1-103DE49D06F0}" presName="descendantText" presStyleLbl="alignAcc1" presStyleIdx="0" presStyleCnt="4" custScaleX="93740" custScaleY="100000" custLinFactNeighborX="-2856" custLinFactNeighborY="1640">
        <dgm:presLayoutVars>
          <dgm:bulletEnabled val="1"/>
        </dgm:presLayoutVars>
      </dgm:prSet>
      <dgm:spPr/>
    </dgm:pt>
    <dgm:pt modelId="{82D87A4F-1A53-4EB6-AE99-BB8F53343700}" type="pres">
      <dgm:prSet presAssocID="{395CFA75-DE81-4B65-B11E-FDF57B71CF66}" presName="sp" presStyleCnt="0"/>
      <dgm:spPr/>
    </dgm:pt>
    <dgm:pt modelId="{363A147B-E5BC-4DDD-A4AF-EF2E82B99CDE}" type="pres">
      <dgm:prSet presAssocID="{9DCDB9D2-3832-4FFF-B596-78C34B4D0D52}" presName="composite" presStyleCnt="0"/>
      <dgm:spPr/>
    </dgm:pt>
    <dgm:pt modelId="{22C55D1C-5035-4A1D-985C-883F693EE642}" type="pres">
      <dgm:prSet presAssocID="{9DCDB9D2-3832-4FFF-B596-78C34B4D0D52}" presName="parentText" presStyleLbl="alignNode1" presStyleIdx="1" presStyleCnt="4">
        <dgm:presLayoutVars>
          <dgm:chMax val="1"/>
          <dgm:bulletEnabled val="1"/>
        </dgm:presLayoutVars>
      </dgm:prSet>
      <dgm:spPr/>
    </dgm:pt>
    <dgm:pt modelId="{1A375958-99CC-4DF9-8579-AC932C367789}" type="pres">
      <dgm:prSet presAssocID="{9DCDB9D2-3832-4FFF-B596-78C34B4D0D52}" presName="descendantText" presStyleLbl="alignAcc1" presStyleIdx="1" presStyleCnt="4" custLinFactNeighborY="1465">
        <dgm:presLayoutVars>
          <dgm:bulletEnabled val="1"/>
        </dgm:presLayoutVars>
      </dgm:prSet>
      <dgm:spPr/>
    </dgm:pt>
    <dgm:pt modelId="{3D260374-A364-480C-8D60-11B1B5985757}" type="pres">
      <dgm:prSet presAssocID="{D24C8D6F-17C7-4F61-94D7-2C50CEA3157E}" presName="sp" presStyleCnt="0"/>
      <dgm:spPr/>
    </dgm:pt>
    <dgm:pt modelId="{246E5CA6-F502-424E-BE99-A732E63DEC7B}" type="pres">
      <dgm:prSet presAssocID="{BBADE2F1-9A52-4D15-9D9B-1EF10306DE67}" presName="composite" presStyleCnt="0"/>
      <dgm:spPr/>
    </dgm:pt>
    <dgm:pt modelId="{3A177FCB-71F1-462F-A59D-E79AF7DC99E5}" type="pres">
      <dgm:prSet presAssocID="{BBADE2F1-9A52-4D15-9D9B-1EF10306DE67}" presName="parentText" presStyleLbl="alignNode1" presStyleIdx="2" presStyleCnt="4">
        <dgm:presLayoutVars>
          <dgm:chMax val="1"/>
          <dgm:bulletEnabled val="1"/>
        </dgm:presLayoutVars>
      </dgm:prSet>
      <dgm:spPr/>
    </dgm:pt>
    <dgm:pt modelId="{0C96F1A5-F5FF-40A3-AC5E-41D8BD933DAA}" type="pres">
      <dgm:prSet presAssocID="{BBADE2F1-9A52-4D15-9D9B-1EF10306DE67}" presName="descendantText" presStyleLbl="alignAcc1" presStyleIdx="2" presStyleCnt="4" custScaleX="97751" custScaleY="154746" custLinFactNeighborX="-676">
        <dgm:presLayoutVars>
          <dgm:bulletEnabled val="1"/>
        </dgm:presLayoutVars>
      </dgm:prSet>
      <dgm:spPr/>
    </dgm:pt>
    <dgm:pt modelId="{9F593B49-0F6B-4C24-8F0B-0860B7C82327}" type="pres">
      <dgm:prSet presAssocID="{80315EF6-F0C3-47AE-91F0-D91676CB7774}" presName="sp" presStyleCnt="0"/>
      <dgm:spPr/>
    </dgm:pt>
    <dgm:pt modelId="{25042D1C-575A-4757-A3EA-536E9C18483C}" type="pres">
      <dgm:prSet presAssocID="{8B1F5F90-C8F9-4587-ADA8-7CDB55F5CC71}" presName="composite" presStyleCnt="0"/>
      <dgm:spPr/>
    </dgm:pt>
    <dgm:pt modelId="{EA6B2799-F656-4CF5-9C7A-193C2AC896BE}" type="pres">
      <dgm:prSet presAssocID="{8B1F5F90-C8F9-4587-ADA8-7CDB55F5CC71}" presName="parentText" presStyleLbl="alignNode1" presStyleIdx="3" presStyleCnt="4" custLinFactNeighborY="1508">
        <dgm:presLayoutVars>
          <dgm:chMax val="1"/>
          <dgm:bulletEnabled val="1"/>
        </dgm:presLayoutVars>
      </dgm:prSet>
      <dgm:spPr/>
    </dgm:pt>
    <dgm:pt modelId="{BFFDC6E6-82C9-4889-B824-027EECD76949}" type="pres">
      <dgm:prSet presAssocID="{8B1F5F90-C8F9-4587-ADA8-7CDB55F5CC71}" presName="descendantText" presStyleLbl="alignAcc1" presStyleIdx="3" presStyleCnt="4" custLinFactNeighborX="169" custLinFactNeighborY="3254">
        <dgm:presLayoutVars>
          <dgm:bulletEnabled val="1"/>
        </dgm:presLayoutVars>
      </dgm:prSet>
      <dgm:spPr/>
    </dgm:pt>
  </dgm:ptLst>
  <dgm:cxnLst>
    <dgm:cxn modelId="{58169A02-EFB2-4A9E-85DC-5A09E70C3CEF}" type="presOf" srcId="{6418C592-46D7-41C8-BC5E-1A6DDA20179B}" destId="{0C96F1A5-F5FF-40A3-AC5E-41D8BD933DAA}" srcOrd="0" destOrd="0" presId="urn:microsoft.com/office/officeart/2005/8/layout/chevron2"/>
    <dgm:cxn modelId="{80CD6706-694A-4CDE-8F0C-B9229E0AA7B6}" srcId="{8B1F5F90-C8F9-4587-ADA8-7CDB55F5CC71}" destId="{18E7249E-C591-460E-BE67-FDEED6BC0FBE}" srcOrd="1" destOrd="0" parTransId="{33F0C3D6-E408-4A57-B1FE-1D5252881177}" sibTransId="{3EFD926E-7269-47FF-B649-DAFC5868C68C}"/>
    <dgm:cxn modelId="{C0E61614-BA8E-43FC-AF24-488EEA50BC91}" srcId="{BBADE2F1-9A52-4D15-9D9B-1EF10306DE67}" destId="{7EB6C297-8F9D-40DF-81B8-800967011A42}" srcOrd="1" destOrd="0" parTransId="{FFB8E770-1C75-448F-97C2-6AE753C2FB9C}" sibTransId="{C3F44350-1EA8-4E2A-A36F-AC78F77B7122}"/>
    <dgm:cxn modelId="{18D2C715-C111-4F9B-AAF1-3C8B9F973C93}" type="presOf" srcId="{9DCDB9D2-3832-4FFF-B596-78C34B4D0D52}" destId="{22C55D1C-5035-4A1D-985C-883F693EE642}" srcOrd="0" destOrd="0" presId="urn:microsoft.com/office/officeart/2005/8/layout/chevron2"/>
    <dgm:cxn modelId="{52CF861A-5481-4093-BEE5-EF1F4DC8831D}" type="presOf" srcId="{0C25CB9C-35E7-4589-9647-E49B439BCBA1}" destId="{1A375958-99CC-4DF9-8579-AC932C367789}" srcOrd="0" destOrd="0" presId="urn:microsoft.com/office/officeart/2005/8/layout/chevron2"/>
    <dgm:cxn modelId="{DDE6AA1A-09F6-4B23-9C20-A4751873704D}" type="presOf" srcId="{FD60D616-09A4-45A1-BCFF-C4D69F2B2B44}" destId="{BFFDC6E6-82C9-4889-B824-027EECD76949}" srcOrd="0" destOrd="0" presId="urn:microsoft.com/office/officeart/2005/8/layout/chevron2"/>
    <dgm:cxn modelId="{4CE59B2B-62C9-4E0D-A35A-6AE0DD1DF5F4}" srcId="{5250EB0E-F3BB-4877-82A7-20E90EB7456B}" destId="{E9AF28DB-F8EA-455C-80B1-103DE49D06F0}" srcOrd="0" destOrd="0" parTransId="{66D20273-886B-4A17-A14F-25CFE00780CE}" sibTransId="{395CFA75-DE81-4B65-B11E-FDF57B71CF66}"/>
    <dgm:cxn modelId="{BA83752F-1FEF-4CE4-B326-0EBD843D366C}" type="presOf" srcId="{18E7249E-C591-460E-BE67-FDEED6BC0FBE}" destId="{BFFDC6E6-82C9-4889-B824-027EECD76949}" srcOrd="0" destOrd="1" presId="urn:microsoft.com/office/officeart/2005/8/layout/chevron2"/>
    <dgm:cxn modelId="{F9F63031-7A4C-431E-A5F6-ABC931984276}" type="presOf" srcId="{5250EB0E-F3BB-4877-82A7-20E90EB7456B}" destId="{5A4A27B3-E163-44AB-86F1-680DEB611AE7}" srcOrd="0" destOrd="0" presId="urn:microsoft.com/office/officeart/2005/8/layout/chevron2"/>
    <dgm:cxn modelId="{B040B836-0480-4E59-A0AD-5797B28C9622}" type="presOf" srcId="{7EB6C297-8F9D-40DF-81B8-800967011A42}" destId="{0C96F1A5-F5FF-40A3-AC5E-41D8BD933DAA}" srcOrd="0" destOrd="1" presId="urn:microsoft.com/office/officeart/2005/8/layout/chevron2"/>
    <dgm:cxn modelId="{0C7E403F-2264-4294-B056-614AA286C31D}" type="presOf" srcId="{E9AF28DB-F8EA-455C-80B1-103DE49D06F0}" destId="{D068E70F-E832-488B-A189-423A6F7048C3}" srcOrd="0" destOrd="0" presId="urn:microsoft.com/office/officeart/2005/8/layout/chevron2"/>
    <dgm:cxn modelId="{DA8E0451-1A5E-4F9B-86AD-00FC6C40FCA8}" srcId="{8B1F5F90-C8F9-4587-ADA8-7CDB55F5CC71}" destId="{DB0C6AF5-F8CA-49D9-8F41-1CF2D57B934F}" srcOrd="2" destOrd="0" parTransId="{55A0F10B-F2E9-4ACF-AEC6-CF363A760F7C}" sibTransId="{E6036D3B-4809-4FA3-B95B-A441B7474ABC}"/>
    <dgm:cxn modelId="{F542BD7D-24FC-4F66-93DA-33B4A7AAE73C}" type="presOf" srcId="{E1DBA3B7-3440-450C-B3DD-3C19E061CF90}" destId="{8504DFDF-338C-4E86-9F2A-FBE320AE719F}" srcOrd="0" destOrd="0" presId="urn:microsoft.com/office/officeart/2005/8/layout/chevron2"/>
    <dgm:cxn modelId="{B2E8307E-DBE6-4052-AC26-D20D8ED4865F}" type="presOf" srcId="{BBADE2F1-9A52-4D15-9D9B-1EF10306DE67}" destId="{3A177FCB-71F1-462F-A59D-E79AF7DC99E5}" srcOrd="0" destOrd="0" presId="urn:microsoft.com/office/officeart/2005/8/layout/chevron2"/>
    <dgm:cxn modelId="{41814981-1987-4FFC-8D0A-5B58A654B341}" srcId="{8B1F5F90-C8F9-4587-ADA8-7CDB55F5CC71}" destId="{FD60D616-09A4-45A1-BCFF-C4D69F2B2B44}" srcOrd="0" destOrd="0" parTransId="{0C4F2979-6F63-44E2-9066-3A0E023B089C}" sibTransId="{1F0EC3A2-FF52-472F-8639-B909A21548B8}"/>
    <dgm:cxn modelId="{CA37D88C-E562-47FE-8376-4FC2F90E3A34}" srcId="{E9AF28DB-F8EA-455C-80B1-103DE49D06F0}" destId="{E1DBA3B7-3440-450C-B3DD-3C19E061CF90}" srcOrd="0" destOrd="0" parTransId="{5BC43045-F162-4129-8DC6-EA533547C190}" sibTransId="{ACCB1315-0920-4E9C-A23D-5E4ECD05D342}"/>
    <dgm:cxn modelId="{5AA10193-462F-4704-82F5-7CECD784B569}" srcId="{5250EB0E-F3BB-4877-82A7-20E90EB7456B}" destId="{9DCDB9D2-3832-4FFF-B596-78C34B4D0D52}" srcOrd="1" destOrd="0" parTransId="{1159EBDA-7D56-48E6-816B-C3E995A96A9C}" sibTransId="{D24C8D6F-17C7-4F61-94D7-2C50CEA3157E}"/>
    <dgm:cxn modelId="{AE9BB5B0-F33C-4C84-984D-BCF3DF2EA189}" type="presOf" srcId="{E37ADD01-8C7C-4B0C-8BA6-C086B1CCB03E}" destId="{1A375958-99CC-4DF9-8579-AC932C367789}" srcOrd="0" destOrd="1" presId="urn:microsoft.com/office/officeart/2005/8/layout/chevron2"/>
    <dgm:cxn modelId="{87E9C3B4-E4BB-4BF2-8338-399B7DF56DCD}" type="presOf" srcId="{8B1F5F90-C8F9-4587-ADA8-7CDB55F5CC71}" destId="{EA6B2799-F656-4CF5-9C7A-193C2AC896BE}" srcOrd="0" destOrd="0" presId="urn:microsoft.com/office/officeart/2005/8/layout/chevron2"/>
    <dgm:cxn modelId="{778E6EBD-2A54-4A4E-A441-AA0D8973C94A}" srcId="{5250EB0E-F3BB-4877-82A7-20E90EB7456B}" destId="{8B1F5F90-C8F9-4587-ADA8-7CDB55F5CC71}" srcOrd="3" destOrd="0" parTransId="{DB570748-628A-4B01-92B0-65D20F75E9C4}" sibTransId="{1CB22CA7-07F7-415B-9465-A54D1A1424FA}"/>
    <dgm:cxn modelId="{A39426C7-8B90-40C3-876F-64DFB3F340FF}" srcId="{BBADE2F1-9A52-4D15-9D9B-1EF10306DE67}" destId="{6418C592-46D7-41C8-BC5E-1A6DDA20179B}" srcOrd="0" destOrd="0" parTransId="{68084850-5E17-4F8E-945C-BF1FA0279766}" sibTransId="{9A6B941E-A554-4716-BE6F-C7DAC30BB5EC}"/>
    <dgm:cxn modelId="{7A0FF8C8-8A3E-45CB-B054-D2D65966D6FD}" srcId="{9DCDB9D2-3832-4FFF-B596-78C34B4D0D52}" destId="{0C25CB9C-35E7-4589-9647-E49B439BCBA1}" srcOrd="0" destOrd="0" parTransId="{357CAF99-1376-49E7-B481-81304F7F9775}" sibTransId="{45BDC62E-2080-46F5-93F0-242026F16CCD}"/>
    <dgm:cxn modelId="{BBD79FCD-4F90-4462-ADBA-A184DADA07F0}" type="presOf" srcId="{DB0C6AF5-F8CA-49D9-8F41-1CF2D57B934F}" destId="{BFFDC6E6-82C9-4889-B824-027EECD76949}" srcOrd="0" destOrd="2" presId="urn:microsoft.com/office/officeart/2005/8/layout/chevron2"/>
    <dgm:cxn modelId="{1254AAE6-43B1-4FAF-A81E-34D1E3D7692C}" srcId="{5250EB0E-F3BB-4877-82A7-20E90EB7456B}" destId="{BBADE2F1-9A52-4D15-9D9B-1EF10306DE67}" srcOrd="2" destOrd="0" parTransId="{150CB7D7-7B73-4995-B730-92664B228A1F}" sibTransId="{80315EF6-F0C3-47AE-91F0-D91676CB7774}"/>
    <dgm:cxn modelId="{7BEA61F6-21CE-403C-B6E5-D3B1F3E277B4}" srcId="{9DCDB9D2-3832-4FFF-B596-78C34B4D0D52}" destId="{E37ADD01-8C7C-4B0C-8BA6-C086B1CCB03E}" srcOrd="1" destOrd="0" parTransId="{B0F51D02-BD47-490F-9EFC-775CA792C2A8}" sibTransId="{C0584C37-F856-4B40-BB1F-CDE1EDBF70E9}"/>
    <dgm:cxn modelId="{42CDC881-8E7F-4EA3-8879-C7AC151316E1}" type="presParOf" srcId="{5A4A27B3-E163-44AB-86F1-680DEB611AE7}" destId="{C5115A79-A439-413E-B665-EF348F7D591F}" srcOrd="0" destOrd="0" presId="urn:microsoft.com/office/officeart/2005/8/layout/chevron2"/>
    <dgm:cxn modelId="{5613A5B8-0276-4EDD-B50D-1E67AB1EF7A0}" type="presParOf" srcId="{C5115A79-A439-413E-B665-EF348F7D591F}" destId="{D068E70F-E832-488B-A189-423A6F7048C3}" srcOrd="0" destOrd="0" presId="urn:microsoft.com/office/officeart/2005/8/layout/chevron2"/>
    <dgm:cxn modelId="{6C60517D-1E3D-4D9C-849E-6D493C6B9914}" type="presParOf" srcId="{C5115A79-A439-413E-B665-EF348F7D591F}" destId="{8504DFDF-338C-4E86-9F2A-FBE320AE719F}" srcOrd="1" destOrd="0" presId="urn:microsoft.com/office/officeart/2005/8/layout/chevron2"/>
    <dgm:cxn modelId="{7541A291-4F93-43D3-B76A-B346FF5FE6B9}" type="presParOf" srcId="{5A4A27B3-E163-44AB-86F1-680DEB611AE7}" destId="{82D87A4F-1A53-4EB6-AE99-BB8F53343700}" srcOrd="1" destOrd="0" presId="urn:microsoft.com/office/officeart/2005/8/layout/chevron2"/>
    <dgm:cxn modelId="{45A1650B-5BFA-4290-90E4-A7212C199B4E}" type="presParOf" srcId="{5A4A27B3-E163-44AB-86F1-680DEB611AE7}" destId="{363A147B-E5BC-4DDD-A4AF-EF2E82B99CDE}" srcOrd="2" destOrd="0" presId="urn:microsoft.com/office/officeart/2005/8/layout/chevron2"/>
    <dgm:cxn modelId="{21456617-5C86-4D68-96D8-ADEF5F55D7B1}" type="presParOf" srcId="{363A147B-E5BC-4DDD-A4AF-EF2E82B99CDE}" destId="{22C55D1C-5035-4A1D-985C-883F693EE642}" srcOrd="0" destOrd="0" presId="urn:microsoft.com/office/officeart/2005/8/layout/chevron2"/>
    <dgm:cxn modelId="{C3E46013-DAE7-445A-B04E-A7ACF039AD0D}" type="presParOf" srcId="{363A147B-E5BC-4DDD-A4AF-EF2E82B99CDE}" destId="{1A375958-99CC-4DF9-8579-AC932C367789}" srcOrd="1" destOrd="0" presId="urn:microsoft.com/office/officeart/2005/8/layout/chevron2"/>
    <dgm:cxn modelId="{BA4615E4-8FB4-42E4-9E36-E52993F263BC}" type="presParOf" srcId="{5A4A27B3-E163-44AB-86F1-680DEB611AE7}" destId="{3D260374-A364-480C-8D60-11B1B5985757}" srcOrd="3" destOrd="0" presId="urn:microsoft.com/office/officeart/2005/8/layout/chevron2"/>
    <dgm:cxn modelId="{F7E29008-8800-4DFB-BBD5-70B3F05E8FD6}" type="presParOf" srcId="{5A4A27B3-E163-44AB-86F1-680DEB611AE7}" destId="{246E5CA6-F502-424E-BE99-A732E63DEC7B}" srcOrd="4" destOrd="0" presId="urn:microsoft.com/office/officeart/2005/8/layout/chevron2"/>
    <dgm:cxn modelId="{8083718C-1536-47C0-A06D-6CBB1255F9FC}" type="presParOf" srcId="{246E5CA6-F502-424E-BE99-A732E63DEC7B}" destId="{3A177FCB-71F1-462F-A59D-E79AF7DC99E5}" srcOrd="0" destOrd="0" presId="urn:microsoft.com/office/officeart/2005/8/layout/chevron2"/>
    <dgm:cxn modelId="{1EA05981-F767-4B68-96F2-E0C886C7F7D9}" type="presParOf" srcId="{246E5CA6-F502-424E-BE99-A732E63DEC7B}" destId="{0C96F1A5-F5FF-40A3-AC5E-41D8BD933DAA}" srcOrd="1" destOrd="0" presId="urn:microsoft.com/office/officeart/2005/8/layout/chevron2"/>
    <dgm:cxn modelId="{B58205C0-78BA-4AE9-8812-44007F57B331}" type="presParOf" srcId="{5A4A27B3-E163-44AB-86F1-680DEB611AE7}" destId="{9F593B49-0F6B-4C24-8F0B-0860B7C82327}" srcOrd="5" destOrd="0" presId="urn:microsoft.com/office/officeart/2005/8/layout/chevron2"/>
    <dgm:cxn modelId="{BDCC761B-34BC-472C-B2BF-259A4B74DAAF}" type="presParOf" srcId="{5A4A27B3-E163-44AB-86F1-680DEB611AE7}" destId="{25042D1C-575A-4757-A3EA-536E9C18483C}" srcOrd="6" destOrd="0" presId="urn:microsoft.com/office/officeart/2005/8/layout/chevron2"/>
    <dgm:cxn modelId="{95BEE62E-7E37-4E31-BB76-D0F78DCD2C00}" type="presParOf" srcId="{25042D1C-575A-4757-A3EA-536E9C18483C}" destId="{EA6B2799-F656-4CF5-9C7A-193C2AC896BE}" srcOrd="0" destOrd="0" presId="urn:microsoft.com/office/officeart/2005/8/layout/chevron2"/>
    <dgm:cxn modelId="{0270F342-94DB-4C40-BB7B-B6EE0DB5F23D}" type="presParOf" srcId="{25042D1C-575A-4757-A3EA-536E9C18483C}" destId="{BFFDC6E6-82C9-4889-B824-027EECD76949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1CA6E1F-0F09-48DE-9CDF-3E3329B24136}">
      <dsp:nvSpPr>
        <dsp:cNvPr id="0" name=""/>
        <dsp:cNvSpPr/>
      </dsp:nvSpPr>
      <dsp:spPr>
        <a:xfrm rot="10800000">
          <a:off x="1663216" y="732"/>
          <a:ext cx="5257927" cy="1355405"/>
        </a:xfrm>
        <a:prstGeom prst="homePlat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97696" tIns="68580" rIns="128016" bIns="68580" numCol="1" spcCol="1270" anchor="ctr" anchorCtr="0">
          <a:noAutofit/>
        </a:bodyPr>
        <a:lstStyle/>
        <a:p>
          <a:pPr marL="0" lvl="0" indent="0" algn="just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800" kern="1200" dirty="0">
              <a:effectLst/>
              <a:latin typeface="+mn-lt"/>
              <a:ea typeface="Times New Roman" panose="02020603050405020304" pitchFamily="18" charset="0"/>
            </a:rPr>
            <a:t>Realizar apoyo, asesoría y orientación a los casos priorizados por las instituciones educativas para la resolución de conflictos</a:t>
          </a:r>
          <a:endParaRPr lang="es-CO" sz="1800" kern="1200" dirty="0">
            <a:latin typeface="+mn-lt"/>
          </a:endParaRPr>
        </a:p>
      </dsp:txBody>
      <dsp:txXfrm rot="10800000">
        <a:off x="2002067" y="732"/>
        <a:ext cx="4919076" cy="1355405"/>
      </dsp:txXfrm>
    </dsp:sp>
    <dsp:sp modelId="{605A0945-28E9-47E5-8B52-C847A9BDE707}">
      <dsp:nvSpPr>
        <dsp:cNvPr id="0" name=""/>
        <dsp:cNvSpPr/>
      </dsp:nvSpPr>
      <dsp:spPr>
        <a:xfrm>
          <a:off x="489855" y="0"/>
          <a:ext cx="1355405" cy="1355405"/>
        </a:xfrm>
        <a:prstGeom prst="ellipse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8000" r="-18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6749466-D715-434D-B732-01DC44C8837E}">
      <dsp:nvSpPr>
        <dsp:cNvPr id="0" name=""/>
        <dsp:cNvSpPr/>
      </dsp:nvSpPr>
      <dsp:spPr>
        <a:xfrm rot="10800000">
          <a:off x="1663216" y="1760735"/>
          <a:ext cx="5257927" cy="1355405"/>
        </a:xfrm>
        <a:prstGeom prst="homePlate">
          <a:avLst/>
        </a:prstGeom>
        <a:solidFill>
          <a:schemeClr val="accent5">
            <a:hueOff val="-3379271"/>
            <a:satOff val="-8710"/>
            <a:lumOff val="-5883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97696" tIns="60960" rIns="113792" bIns="60960" numCol="1" spcCol="1270" anchor="ctr" anchorCtr="0">
          <a:noAutofit/>
        </a:bodyPr>
        <a:lstStyle/>
        <a:p>
          <a:pPr marL="0" lvl="0" indent="0" algn="just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600" kern="1200" dirty="0"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rPr>
            <a:t>Desarrollar habilidades en los niños, niñas adolescentes y jóvenes de las instituciones educativas oficiales de la localidad de Tunjuelito para resolver conflictos en el aula y demás entonos escolares.</a:t>
          </a:r>
          <a:endParaRPr lang="es-CO" sz="1600" kern="1200" dirty="0">
            <a:latin typeface="+mn-lt"/>
          </a:endParaRPr>
        </a:p>
      </dsp:txBody>
      <dsp:txXfrm rot="10800000">
        <a:off x="2002067" y="1760735"/>
        <a:ext cx="4919076" cy="1355405"/>
      </dsp:txXfrm>
    </dsp:sp>
    <dsp:sp modelId="{AF5121C3-B2C7-4113-B60B-3AEAEAD993CE}">
      <dsp:nvSpPr>
        <dsp:cNvPr id="0" name=""/>
        <dsp:cNvSpPr/>
      </dsp:nvSpPr>
      <dsp:spPr>
        <a:xfrm>
          <a:off x="985513" y="1760735"/>
          <a:ext cx="1355405" cy="1355405"/>
        </a:xfrm>
        <a:prstGeom prst="ellipse">
          <a:avLst/>
        </a:prstGeom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7000" r="-7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8BE308D-CD7A-45FE-92E7-8D19622F98D5}">
      <dsp:nvSpPr>
        <dsp:cNvPr id="0" name=""/>
        <dsp:cNvSpPr/>
      </dsp:nvSpPr>
      <dsp:spPr>
        <a:xfrm rot="10800000">
          <a:off x="1663216" y="3520739"/>
          <a:ext cx="5257927" cy="1355405"/>
        </a:xfrm>
        <a:prstGeom prst="homePlate">
          <a:avLst/>
        </a:prstGeom>
        <a:solidFill>
          <a:schemeClr val="accent5">
            <a:hueOff val="-6758543"/>
            <a:satOff val="-17419"/>
            <a:lumOff val="-11765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97696" tIns="57150" rIns="106680" bIns="57150" numCol="1" spcCol="1270" anchor="ctr" anchorCtr="0">
          <a:noAutofit/>
        </a:bodyPr>
        <a:lstStyle/>
        <a:p>
          <a:pPr marL="0" lvl="0" indent="0" algn="just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Wingdings" panose="05000000000000000000" pitchFamily="2" charset="2"/>
            <a:buNone/>
          </a:pPr>
          <a:r>
            <a:rPr lang="es-CO" sz="1500" kern="1200" dirty="0">
              <a:latin typeface="+mn-lt"/>
            </a:rPr>
            <a:t>Brindar </a:t>
          </a:r>
          <a:r>
            <a:rPr lang="es-ES" sz="1500" kern="1200" dirty="0">
              <a:latin typeface="+mn-lt"/>
            </a:rPr>
            <a:t>estrategias a los padres de familia y alumnos que les permitan desarrollar capacidades de afrontamiento, Resiliencia, Tolerancia a la frustración, comunicación asertiva, resolución de conflictos, limites y normas  en el entorno donde se desarrollen.</a:t>
          </a:r>
          <a:endParaRPr lang="es-CO" sz="1500" kern="1200" dirty="0">
            <a:latin typeface="+mn-lt"/>
          </a:endParaRPr>
        </a:p>
      </dsp:txBody>
      <dsp:txXfrm rot="10800000">
        <a:off x="2002067" y="3520739"/>
        <a:ext cx="4919076" cy="1355405"/>
      </dsp:txXfrm>
    </dsp:sp>
    <dsp:sp modelId="{782CA83D-EA47-4351-AC18-1BA3F8AB8423}">
      <dsp:nvSpPr>
        <dsp:cNvPr id="0" name=""/>
        <dsp:cNvSpPr/>
      </dsp:nvSpPr>
      <dsp:spPr>
        <a:xfrm>
          <a:off x="985513" y="3520739"/>
          <a:ext cx="1355405" cy="1355405"/>
        </a:xfrm>
        <a:prstGeom prst="ellipse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0000" r="-20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068E70F-E832-488B-A189-423A6F7048C3}">
      <dsp:nvSpPr>
        <dsp:cNvPr id="0" name=""/>
        <dsp:cNvSpPr/>
      </dsp:nvSpPr>
      <dsp:spPr>
        <a:xfrm rot="5400000">
          <a:off x="-199562" y="205561"/>
          <a:ext cx="1330415" cy="931290"/>
        </a:xfrm>
        <a:prstGeom prst="chevron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marL="0" lvl="0" indent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2600" kern="1200" dirty="0"/>
            <a:t>1</a:t>
          </a:r>
          <a:endParaRPr lang="es-CO" sz="2600" kern="1200" dirty="0"/>
        </a:p>
      </dsp:txBody>
      <dsp:txXfrm rot="-5400000">
        <a:off x="1" y="471643"/>
        <a:ext cx="931290" cy="399125"/>
      </dsp:txXfrm>
    </dsp:sp>
    <dsp:sp modelId="{8504DFDF-338C-4E86-9F2A-FBE320AE719F}">
      <dsp:nvSpPr>
        <dsp:cNvPr id="0" name=""/>
        <dsp:cNvSpPr/>
      </dsp:nvSpPr>
      <dsp:spPr>
        <a:xfrm rot="5400000">
          <a:off x="4417902" y="-3443653"/>
          <a:ext cx="864769" cy="7792439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10160" rIns="10160" bIns="10160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CO" sz="1600" kern="1200" dirty="0">
              <a:latin typeface="Arial" panose="020B0604020202020204" pitchFamily="34" charset="0"/>
              <a:cs typeface="Arial" panose="020B0604020202020204" pitchFamily="34" charset="0"/>
            </a:rPr>
            <a:t>Se prestará un apoyo de acompañamiento psicosocial y orientación a la resolución de conflictos en la comunidad escolar. enfocando atención a los casos individuales priorizados .</a:t>
          </a:r>
          <a:endParaRPr lang="es-CO" sz="1600" kern="1200" dirty="0"/>
        </a:p>
      </dsp:txBody>
      <dsp:txXfrm rot="-5400000">
        <a:off x="954068" y="62396"/>
        <a:ext cx="7750224" cy="780339"/>
      </dsp:txXfrm>
    </dsp:sp>
    <dsp:sp modelId="{22C55D1C-5035-4A1D-985C-883F693EE642}">
      <dsp:nvSpPr>
        <dsp:cNvPr id="0" name=""/>
        <dsp:cNvSpPr/>
      </dsp:nvSpPr>
      <dsp:spPr>
        <a:xfrm rot="5400000">
          <a:off x="-199562" y="1397745"/>
          <a:ext cx="1330415" cy="931290"/>
        </a:xfrm>
        <a:prstGeom prst="chevron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marL="0" lvl="0" indent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2600" kern="1200" dirty="0"/>
            <a:t>2</a:t>
          </a:r>
          <a:endParaRPr lang="es-CO" sz="2600" kern="1200" dirty="0"/>
        </a:p>
      </dsp:txBody>
      <dsp:txXfrm rot="-5400000">
        <a:off x="1" y="1663827"/>
        <a:ext cx="931290" cy="399125"/>
      </dsp:txXfrm>
    </dsp:sp>
    <dsp:sp modelId="{1A375958-99CC-4DF9-8579-AC932C367789}">
      <dsp:nvSpPr>
        <dsp:cNvPr id="0" name=""/>
        <dsp:cNvSpPr/>
      </dsp:nvSpPr>
      <dsp:spPr>
        <a:xfrm rot="5400000">
          <a:off x="4655316" y="-2513174"/>
          <a:ext cx="864769" cy="8312822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10160" rIns="10160" bIns="10160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CO" sz="1600" kern="1200" dirty="0">
              <a:effectLst/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rPr>
            <a:t>Se recibirán </a:t>
          </a:r>
          <a:r>
            <a:rPr lang="es-CO" sz="1600" kern="1200">
              <a:effectLst/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rPr>
            <a:t>10  casos priorizados </a:t>
          </a:r>
          <a:r>
            <a:rPr lang="es-CO" sz="1600" kern="1200" dirty="0">
              <a:effectLst/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rPr>
            <a:t>por la Institución.</a:t>
          </a:r>
          <a:endParaRPr lang="es-CO" sz="1300" kern="1200" dirty="0">
            <a:latin typeface="Arial" panose="020B0604020202020204" pitchFamily="34" charset="0"/>
            <a:cs typeface="Arial" panose="020B0604020202020204" pitchFamily="34" charset="0"/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CO" sz="1600" kern="1200" dirty="0">
              <a:effectLst/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rPr>
            <a:t>La recepción de casos se llevará a cabo con formato de remisión, antecedentes de consentimiento informado y asentimiento verbal suministrado  y diligenciado por la institución</a:t>
          </a:r>
          <a:endParaRPr lang="es-CO" sz="130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 rot="-5400000">
        <a:off x="931290" y="1253067"/>
        <a:ext cx="8270607" cy="780339"/>
      </dsp:txXfrm>
    </dsp:sp>
    <dsp:sp modelId="{3A177FCB-71F1-462F-A59D-E79AF7DC99E5}">
      <dsp:nvSpPr>
        <dsp:cNvPr id="0" name=""/>
        <dsp:cNvSpPr/>
      </dsp:nvSpPr>
      <dsp:spPr>
        <a:xfrm rot="5400000">
          <a:off x="-199562" y="2826642"/>
          <a:ext cx="1330415" cy="931290"/>
        </a:xfrm>
        <a:prstGeom prst="chevron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marL="0" lvl="0" indent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2600" kern="1200" dirty="0"/>
            <a:t>3</a:t>
          </a:r>
          <a:endParaRPr lang="es-CO" sz="2600" kern="1200" dirty="0"/>
        </a:p>
      </dsp:txBody>
      <dsp:txXfrm rot="-5400000">
        <a:off x="1" y="3092724"/>
        <a:ext cx="931290" cy="399125"/>
      </dsp:txXfrm>
    </dsp:sp>
    <dsp:sp modelId="{0C96F1A5-F5FF-40A3-AC5E-41D8BD933DAA}">
      <dsp:nvSpPr>
        <dsp:cNvPr id="0" name=""/>
        <dsp:cNvSpPr/>
      </dsp:nvSpPr>
      <dsp:spPr>
        <a:xfrm rot="5400000">
          <a:off x="4362408" y="-1003468"/>
          <a:ext cx="1338196" cy="8125867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10160" rIns="10160" bIns="10160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ES" sz="1600" kern="120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rPr>
            <a:t>La duración del encuentro será de 30 minutos a nivel individual, s</a:t>
          </a:r>
          <a:r>
            <a:rPr lang="es-ES" sz="1600" kern="1200" dirty="0"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rPr>
            <a:t>e realizarán encuentros individuales o grupales Entre 4 a 6 sesiones por caso incluyendo inicio y cierre .</a:t>
          </a:r>
          <a:endParaRPr lang="es-CO" sz="1600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ES" sz="1600" kern="1200" dirty="0"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rPr>
            <a:t>se realizará 1 taller  mensual en marco de la resolución de conflictos según necesidad de la institución.</a:t>
          </a:r>
          <a:endParaRPr lang="es-CO" sz="1600" kern="1200" dirty="0"/>
        </a:p>
      </dsp:txBody>
      <dsp:txXfrm rot="-5400000">
        <a:off x="968573" y="2455692"/>
        <a:ext cx="8060542" cy="1207546"/>
      </dsp:txXfrm>
    </dsp:sp>
    <dsp:sp modelId="{EA6B2799-F656-4CF5-9C7A-193C2AC896BE}">
      <dsp:nvSpPr>
        <dsp:cNvPr id="0" name=""/>
        <dsp:cNvSpPr/>
      </dsp:nvSpPr>
      <dsp:spPr>
        <a:xfrm rot="5400000">
          <a:off x="-199562" y="4024825"/>
          <a:ext cx="1330415" cy="931290"/>
        </a:xfrm>
        <a:prstGeom prst="chevron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marL="0" lvl="0" indent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2600" kern="1200" dirty="0"/>
            <a:t>4</a:t>
          </a:r>
          <a:endParaRPr lang="es-CO" sz="2600" kern="1200" dirty="0"/>
        </a:p>
      </dsp:txBody>
      <dsp:txXfrm rot="-5400000">
        <a:off x="1" y="4290907"/>
        <a:ext cx="931290" cy="399125"/>
      </dsp:txXfrm>
    </dsp:sp>
    <dsp:sp modelId="{BFFDC6E6-82C9-4889-B824-027EECD76949}">
      <dsp:nvSpPr>
        <dsp:cNvPr id="0" name=""/>
        <dsp:cNvSpPr/>
      </dsp:nvSpPr>
      <dsp:spPr>
        <a:xfrm rot="5400000">
          <a:off x="4655316" y="123377"/>
          <a:ext cx="864769" cy="8312822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10160" rIns="10160" bIns="10160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MX" sz="1600" b="1" kern="1200" dirty="0">
              <a:latin typeface="Arial" panose="020B0604020202020204" pitchFamily="34" charset="0"/>
              <a:cs typeface="Arial" panose="020B0604020202020204" pitchFamily="34" charset="0"/>
            </a:rPr>
            <a:t>Excepciones</a:t>
          </a:r>
          <a:endParaRPr lang="es-CO" sz="1600" b="1" kern="1200" dirty="0">
            <a:latin typeface="Arial" panose="020B0604020202020204" pitchFamily="34" charset="0"/>
            <a:cs typeface="Arial" panose="020B0604020202020204" pitchFamily="34" charset="0"/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MX" sz="1600" kern="1200" dirty="0">
              <a:latin typeface="Arial" panose="020B0604020202020204" pitchFamily="34" charset="0"/>
              <a:cs typeface="Arial" panose="020B0604020202020204" pitchFamily="34" charset="0"/>
            </a:rPr>
            <a:t>Los casos que presenten algún tipo de trastorno mental o psiquiátrico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MX" sz="1600" kern="1200" dirty="0">
              <a:latin typeface="Arial" panose="020B0604020202020204" pitchFamily="34" charset="0"/>
              <a:cs typeface="Arial" panose="020B0604020202020204" pitchFamily="34" charset="0"/>
            </a:rPr>
            <a:t>Se atendenderan situaciones pedagógicas siempre  y cuando no estén ligadas a ninguna discapacidad</a:t>
          </a:r>
        </a:p>
      </dsp:txBody>
      <dsp:txXfrm rot="-5400000">
        <a:off x="931290" y="3889619"/>
        <a:ext cx="8270607" cy="78033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O" dirty="0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5D3FD62-9CD5-44C3-827E-CB2A4EBA8AEA}" type="datetimeFigureOut">
              <a:rPr lang="es-CO" smtClean="0"/>
              <a:t>15/09/2025</a:t>
            </a:fld>
            <a:endParaRPr lang="es-CO" dirty="0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CO" dirty="0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O" dirty="0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D0969-B074-4C87-BFEE-0120B3D4F352}" type="slidenum">
              <a:rPr lang="es-CO" smtClean="0"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31810968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954889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Imagen 11">
            <a:extLst>
              <a:ext uri="{FF2B5EF4-FFF2-40B4-BE49-F238E27FC236}">
                <a16:creationId xmlns:a16="http://schemas.microsoft.com/office/drawing/2014/main" id="{B34C1F13-89F7-9548-AD28-7CF8AE5F1F4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53180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EEC8937B-CCD2-41B0-B4C8-DFEA179BFCC5}"/>
              </a:ext>
            </a:extLst>
          </p:cNvPr>
          <p:cNvSpPr txBox="1"/>
          <p:nvPr/>
        </p:nvSpPr>
        <p:spPr>
          <a:xfrm>
            <a:off x="444076" y="503969"/>
            <a:ext cx="7965175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3000" b="1" dirty="0">
                <a:solidFill>
                  <a:srgbClr val="FF0000"/>
                </a:solidFill>
              </a:rPr>
              <a:t> </a:t>
            </a:r>
            <a:endParaRPr lang="es-CO" sz="3000" b="1" dirty="0">
              <a:solidFill>
                <a:srgbClr val="FF0000"/>
              </a:solidFill>
            </a:endParaRP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A110AB4B-1E6E-4329-ACD2-3EFBDC77B6B3}"/>
              </a:ext>
            </a:extLst>
          </p:cNvPr>
          <p:cNvSpPr txBox="1"/>
          <p:nvPr/>
        </p:nvSpPr>
        <p:spPr>
          <a:xfrm>
            <a:off x="669159" y="1327702"/>
            <a:ext cx="991389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endParaRPr lang="es-ES" b="1" dirty="0">
              <a:solidFill>
                <a:srgbClr val="000000"/>
              </a:solidFill>
              <a:ea typeface="Times New Roman" panose="02020603050405020304" pitchFamily="18" charset="0"/>
            </a:endParaRPr>
          </a:p>
          <a:p>
            <a:pPr algn="just"/>
            <a:endParaRPr lang="es-CO" b="1" dirty="0">
              <a:effectLst/>
              <a:ea typeface="Times New Roman" panose="02020603050405020304" pitchFamily="18" charset="0"/>
            </a:endParaRP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78B29F0F-0D60-3EB7-5296-F069497B94F3}"/>
              </a:ext>
            </a:extLst>
          </p:cNvPr>
          <p:cNvSpPr txBox="1"/>
          <p:nvPr/>
        </p:nvSpPr>
        <p:spPr>
          <a:xfrm>
            <a:off x="1608944" y="837612"/>
            <a:ext cx="910179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3600" b="1" dirty="0">
                <a:solidFill>
                  <a:srgbClr val="FF0000"/>
                </a:solidFill>
              </a:rPr>
              <a:t>Proyecto </a:t>
            </a:r>
            <a:r>
              <a:rPr lang="es-CO" sz="3600" b="1" dirty="0">
                <a:solidFill>
                  <a:srgbClr val="FF0000"/>
                </a:solidFill>
              </a:rPr>
              <a:t>2880</a:t>
            </a:r>
          </a:p>
          <a:p>
            <a:pPr algn="ctr"/>
            <a:r>
              <a:rPr lang="es-CO" sz="3600" b="1" dirty="0">
                <a:solidFill>
                  <a:srgbClr val="FF0000"/>
                </a:solidFill>
              </a:rPr>
              <a:t>“Seguridad y convivencia en Tunjuelito”</a:t>
            </a:r>
            <a:endParaRPr lang="es-CO" sz="2000" dirty="0"/>
          </a:p>
        </p:txBody>
      </p:sp>
      <p:pic>
        <p:nvPicPr>
          <p:cNvPr id="10" name="Imagen 9">
            <a:extLst>
              <a:ext uri="{FF2B5EF4-FFF2-40B4-BE49-F238E27FC236}">
                <a16:creationId xmlns:a16="http://schemas.microsoft.com/office/drawing/2014/main" id="{C82B38D1-B8DE-773A-46FA-467541DEBD4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47539" y="2353860"/>
            <a:ext cx="6371834" cy="33768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181707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EEC8937B-CCD2-41B0-B4C8-DFEA179BFCC5}"/>
              </a:ext>
            </a:extLst>
          </p:cNvPr>
          <p:cNvSpPr txBox="1"/>
          <p:nvPr/>
        </p:nvSpPr>
        <p:spPr>
          <a:xfrm>
            <a:off x="669159" y="298064"/>
            <a:ext cx="7965175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3000" b="1" dirty="0">
                <a:solidFill>
                  <a:srgbClr val="FF0000"/>
                </a:solidFill>
              </a:rPr>
              <a:t> </a:t>
            </a:r>
            <a:endParaRPr lang="es-CO" sz="3000" b="1" dirty="0">
              <a:solidFill>
                <a:srgbClr val="FF0000"/>
              </a:solidFill>
            </a:endParaRP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A110AB4B-1E6E-4329-ACD2-3EFBDC77B6B3}"/>
              </a:ext>
            </a:extLst>
          </p:cNvPr>
          <p:cNvSpPr txBox="1"/>
          <p:nvPr/>
        </p:nvSpPr>
        <p:spPr>
          <a:xfrm>
            <a:off x="669159" y="1251502"/>
            <a:ext cx="991389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endParaRPr lang="es-ES" b="1" dirty="0">
              <a:solidFill>
                <a:srgbClr val="000000"/>
              </a:solidFill>
              <a:ea typeface="Times New Roman" panose="02020603050405020304" pitchFamily="18" charset="0"/>
            </a:endParaRPr>
          </a:p>
          <a:p>
            <a:pPr algn="just"/>
            <a:endParaRPr lang="es-CO" b="1" dirty="0">
              <a:effectLst/>
              <a:ea typeface="Times New Roman" panose="02020603050405020304" pitchFamily="18" charset="0"/>
            </a:endParaRP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3DB1A8D6-C8CC-4DCF-D2B5-E0500198FCB5}"/>
              </a:ext>
            </a:extLst>
          </p:cNvPr>
          <p:cNvSpPr txBox="1"/>
          <p:nvPr/>
        </p:nvSpPr>
        <p:spPr>
          <a:xfrm>
            <a:off x="1477108" y="5328626"/>
            <a:ext cx="9105948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i="0" u="none" strike="noStrike" baseline="0" dirty="0">
                <a:solidFill>
                  <a:srgbClr val="F60002"/>
                </a:solidFill>
              </a:rPr>
              <a:t>ACOMPAÑAMIENTO PSICOSOCIAL Y ORIENTACIÓN A LA RESOLUCIÓN DE CONFLICTOS EN LA COMUNIDAD ESCOLAR EN EL MARCO DEL PROYECTO </a:t>
            </a:r>
            <a:r>
              <a:rPr lang="es-CO" sz="1600" b="1" dirty="0">
                <a:solidFill>
                  <a:srgbClr val="FF0000"/>
                </a:solidFill>
              </a:rPr>
              <a:t>2880 “SEGURIDAD Y CONVIVENCIA EN TUNJUELITO”</a:t>
            </a:r>
            <a:endParaRPr lang="es-CO" sz="1050" dirty="0"/>
          </a:p>
          <a:p>
            <a:pPr algn="ctr">
              <a:lnSpc>
                <a:spcPct val="90000"/>
              </a:lnSpc>
              <a:spcAft>
                <a:spcPts val="600"/>
              </a:spcAft>
            </a:pPr>
            <a:endParaRPr lang="es-CO" sz="2000" dirty="0"/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78B29F0F-0D60-3EB7-5296-F069497B94F3}"/>
              </a:ext>
            </a:extLst>
          </p:cNvPr>
          <p:cNvSpPr txBox="1"/>
          <p:nvPr/>
        </p:nvSpPr>
        <p:spPr>
          <a:xfrm>
            <a:off x="3767916" y="221120"/>
            <a:ext cx="4572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2000" b="1" dirty="0">
                <a:solidFill>
                  <a:srgbClr val="FF0000"/>
                </a:solidFill>
              </a:rPr>
              <a:t>MARCO DEL PROYECTO</a:t>
            </a:r>
            <a:endParaRPr lang="es-CO" sz="2000" dirty="0"/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E0BB7EBF-29A6-6454-18BC-7CAEBE23C13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5490" y="1153886"/>
            <a:ext cx="6876853" cy="380628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4139980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A110AB4B-1E6E-4329-ACD2-3EFBDC77B6B3}"/>
              </a:ext>
            </a:extLst>
          </p:cNvPr>
          <p:cNvSpPr txBox="1"/>
          <p:nvPr/>
        </p:nvSpPr>
        <p:spPr>
          <a:xfrm>
            <a:off x="3228933" y="409266"/>
            <a:ext cx="61452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MX" sz="2400" b="1" i="0" u="none" strike="noStrike" baseline="0" dirty="0">
                <a:solidFill>
                  <a:srgbClr val="C10000"/>
                </a:solidFill>
              </a:rPr>
              <a:t>PLAN DE DESARROLLO LOCAL DE TUNJUELITO</a:t>
            </a:r>
            <a:endParaRPr lang="es-CO" sz="2400" b="1" dirty="0">
              <a:effectLst/>
              <a:ea typeface="Times New Roman" panose="02020603050405020304" pitchFamily="18" charset="0"/>
            </a:endParaRP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678D8AF1-23D9-3E28-C2EE-1FFDBD6AC3D9}"/>
              </a:ext>
            </a:extLst>
          </p:cNvPr>
          <p:cNvSpPr txBox="1"/>
          <p:nvPr/>
        </p:nvSpPr>
        <p:spPr>
          <a:xfrm>
            <a:off x="3032299" y="1235385"/>
            <a:ext cx="784202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MX" sz="2800" b="0" i="0" u="none" strike="noStrike" baseline="0" dirty="0"/>
              <a:t>“</a:t>
            </a:r>
            <a:r>
              <a:rPr lang="es-MX" b="1" i="0" u="none" strike="noStrike" baseline="0" dirty="0"/>
              <a:t>UN NUEVO CONTRATO SOCIAL Y AMBIENTAL PARA LA BOGOTÁ DEL SIGLO XXI</a:t>
            </a:r>
            <a:r>
              <a:rPr lang="es-MX" sz="1600" b="0" i="0" u="none" strike="noStrike" baseline="0" dirty="0"/>
              <a:t>”</a:t>
            </a:r>
            <a:endParaRPr lang="es-CO" sz="1600" dirty="0"/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65B0CFC2-A80D-A94D-FFEB-784E0383DD3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90886" y="2954438"/>
            <a:ext cx="810228" cy="949124"/>
          </a:xfrm>
          <a:prstGeom prst="rect">
            <a:avLst/>
          </a:prstGeom>
        </p:spPr>
      </p:pic>
      <p:sp>
        <p:nvSpPr>
          <p:cNvPr id="9" name="CuadroTexto 8">
            <a:extLst>
              <a:ext uri="{FF2B5EF4-FFF2-40B4-BE49-F238E27FC236}">
                <a16:creationId xmlns:a16="http://schemas.microsoft.com/office/drawing/2014/main" id="{16B7410D-623C-857C-6BD2-FDFEDF49F286}"/>
              </a:ext>
            </a:extLst>
          </p:cNvPr>
          <p:cNvSpPr txBox="1"/>
          <p:nvPr/>
        </p:nvSpPr>
        <p:spPr>
          <a:xfrm>
            <a:off x="1034144" y="2664543"/>
            <a:ext cx="2318656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s-MX" sz="1600" b="0" i="0" u="none" strike="noStrike" baseline="0" dirty="0"/>
              <a:t>Inspirar confianza y legitimidad para vivir sin miedo y ser epicentro de cultura ciudadana, paz y </a:t>
            </a:r>
            <a:r>
              <a:rPr lang="es-CO" sz="1600" b="0" i="0" u="none" strike="noStrike" baseline="0" dirty="0"/>
              <a:t>reconciliación</a:t>
            </a:r>
            <a:endParaRPr lang="es-CO" sz="1600" dirty="0"/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B55926F2-6B59-1DD7-8999-0B1F666CD648}"/>
              </a:ext>
            </a:extLst>
          </p:cNvPr>
          <p:cNvSpPr txBox="1"/>
          <p:nvPr/>
        </p:nvSpPr>
        <p:spPr>
          <a:xfrm>
            <a:off x="1458686" y="2341378"/>
            <a:ext cx="22206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b="1" dirty="0"/>
              <a:t>PROPOSITO 3</a:t>
            </a:r>
            <a:endParaRPr lang="es-CO" b="1" dirty="0"/>
          </a:p>
        </p:txBody>
      </p:sp>
      <p:sp>
        <p:nvSpPr>
          <p:cNvPr id="11" name="CuadroTexto 10">
            <a:extLst>
              <a:ext uri="{FF2B5EF4-FFF2-40B4-BE49-F238E27FC236}">
                <a16:creationId xmlns:a16="http://schemas.microsoft.com/office/drawing/2014/main" id="{3B7C1928-41DE-4B5A-AB98-50996576B3B3}"/>
              </a:ext>
            </a:extLst>
          </p:cNvPr>
          <p:cNvSpPr txBox="1"/>
          <p:nvPr/>
        </p:nvSpPr>
        <p:spPr>
          <a:xfrm>
            <a:off x="6401554" y="2722237"/>
            <a:ext cx="32548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b="1" dirty="0"/>
              <a:t>                PROGRAMA</a:t>
            </a:r>
            <a:endParaRPr lang="es-CO" b="1" dirty="0"/>
          </a:p>
        </p:txBody>
      </p:sp>
      <p:sp>
        <p:nvSpPr>
          <p:cNvPr id="13" name="CuadroTexto 12">
            <a:extLst>
              <a:ext uri="{FF2B5EF4-FFF2-40B4-BE49-F238E27FC236}">
                <a16:creationId xmlns:a16="http://schemas.microsoft.com/office/drawing/2014/main" id="{43703509-DDEB-2998-9CA1-1B807EC08D2D}"/>
              </a:ext>
            </a:extLst>
          </p:cNvPr>
          <p:cNvSpPr txBox="1"/>
          <p:nvPr/>
        </p:nvSpPr>
        <p:spPr>
          <a:xfrm>
            <a:off x="8624472" y="2645293"/>
            <a:ext cx="2525485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MX" sz="1600" b="0" i="0" u="none" strike="noStrike" baseline="0" dirty="0"/>
              <a:t>Plataforma institucional </a:t>
            </a:r>
          </a:p>
          <a:p>
            <a:r>
              <a:rPr lang="es-MX" sz="1600" b="0" i="0" u="none" strike="noStrike" baseline="0" dirty="0"/>
              <a:t>para l</a:t>
            </a:r>
            <a:r>
              <a:rPr lang="es-MX" sz="1600" dirty="0"/>
              <a:t>a</a:t>
            </a:r>
            <a:r>
              <a:rPr lang="es-MX" sz="1600" b="0" i="0" u="none" strike="noStrike" baseline="0" dirty="0"/>
              <a:t> seguridad y justicia</a:t>
            </a:r>
            <a:endParaRPr lang="es-CO" sz="1400" dirty="0"/>
          </a:p>
        </p:txBody>
      </p:sp>
      <p:sp>
        <p:nvSpPr>
          <p:cNvPr id="14" name="CuadroTexto 13">
            <a:extLst>
              <a:ext uri="{FF2B5EF4-FFF2-40B4-BE49-F238E27FC236}">
                <a16:creationId xmlns:a16="http://schemas.microsoft.com/office/drawing/2014/main" id="{6C847C79-92F0-68AB-AD41-A46C2D5E8332}"/>
              </a:ext>
            </a:extLst>
          </p:cNvPr>
          <p:cNvSpPr txBox="1"/>
          <p:nvPr/>
        </p:nvSpPr>
        <p:spPr>
          <a:xfrm>
            <a:off x="8527477" y="4708766"/>
            <a:ext cx="29935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b="1" dirty="0"/>
              <a:t>           PROYECTO</a:t>
            </a:r>
            <a:endParaRPr lang="es-CO" b="1" dirty="0"/>
          </a:p>
        </p:txBody>
      </p:sp>
      <p:sp>
        <p:nvSpPr>
          <p:cNvPr id="15" name="CuadroTexto 14">
            <a:extLst>
              <a:ext uri="{FF2B5EF4-FFF2-40B4-BE49-F238E27FC236}">
                <a16:creationId xmlns:a16="http://schemas.microsoft.com/office/drawing/2014/main" id="{7E54AA18-526F-CCF2-7CD8-85B36728F80E}"/>
              </a:ext>
            </a:extLst>
          </p:cNvPr>
          <p:cNvSpPr txBox="1"/>
          <p:nvPr/>
        </p:nvSpPr>
        <p:spPr>
          <a:xfrm>
            <a:off x="6820566" y="4638863"/>
            <a:ext cx="252548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600" dirty="0">
                <a:cs typeface="Arial" panose="020B0604020202020204" pitchFamily="34" charset="0"/>
              </a:rPr>
              <a:t>2880- “SEGURIDAD Y CONVIVENCIA EN TUNJUELITO”</a:t>
            </a:r>
          </a:p>
        </p:txBody>
      </p:sp>
      <p:sp>
        <p:nvSpPr>
          <p:cNvPr id="17" name="CuadroTexto 16">
            <a:extLst>
              <a:ext uri="{FF2B5EF4-FFF2-40B4-BE49-F238E27FC236}">
                <a16:creationId xmlns:a16="http://schemas.microsoft.com/office/drawing/2014/main" id="{B4B59B8B-C7C1-443C-B31C-9F994F66C35A}"/>
              </a:ext>
            </a:extLst>
          </p:cNvPr>
          <p:cNvSpPr txBox="1"/>
          <p:nvPr/>
        </p:nvSpPr>
        <p:spPr>
          <a:xfrm>
            <a:off x="1646386" y="4460350"/>
            <a:ext cx="15840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b="1" dirty="0"/>
              <a:t>COMPONENTE</a:t>
            </a:r>
            <a:endParaRPr lang="es-CO" b="1" dirty="0"/>
          </a:p>
        </p:txBody>
      </p:sp>
      <p:sp>
        <p:nvSpPr>
          <p:cNvPr id="18" name="CuadroTexto 17">
            <a:extLst>
              <a:ext uri="{FF2B5EF4-FFF2-40B4-BE49-F238E27FC236}">
                <a16:creationId xmlns:a16="http://schemas.microsoft.com/office/drawing/2014/main" id="{C12FE9E2-135A-10F4-D363-C154A23081E0}"/>
              </a:ext>
            </a:extLst>
          </p:cNvPr>
          <p:cNvSpPr txBox="1"/>
          <p:nvPr/>
        </p:nvSpPr>
        <p:spPr>
          <a:xfrm>
            <a:off x="1801310" y="4854307"/>
            <a:ext cx="15135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600" dirty="0">
                <a:cs typeface="Arial" panose="020B0604020202020204" pitchFamily="34" charset="0"/>
              </a:rPr>
              <a:t>Presupuestos Participativos</a:t>
            </a:r>
            <a:endParaRPr lang="es-CO" sz="1600" dirty="0">
              <a:cs typeface="Arial" panose="020B0604020202020204" pitchFamily="34" charset="0"/>
            </a:endParaRPr>
          </a:p>
        </p:txBody>
      </p:sp>
      <p:sp>
        <p:nvSpPr>
          <p:cNvPr id="20" name="Flecha: doblada hacia arriba 19">
            <a:extLst>
              <a:ext uri="{FF2B5EF4-FFF2-40B4-BE49-F238E27FC236}">
                <a16:creationId xmlns:a16="http://schemas.microsoft.com/office/drawing/2014/main" id="{D5473B71-340E-3E0F-94A8-2C8CCD6AA888}"/>
              </a:ext>
            </a:extLst>
          </p:cNvPr>
          <p:cNvSpPr/>
          <p:nvPr/>
        </p:nvSpPr>
        <p:spPr>
          <a:xfrm rot="10800000">
            <a:off x="2013203" y="1379024"/>
            <a:ext cx="850392" cy="962353"/>
          </a:xfrm>
          <a:prstGeom prst="bentUpArrow">
            <a:avLst/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21" name="Flecha: a la derecha 20">
            <a:extLst>
              <a:ext uri="{FF2B5EF4-FFF2-40B4-BE49-F238E27FC236}">
                <a16:creationId xmlns:a16="http://schemas.microsoft.com/office/drawing/2014/main" id="{7C4B86AF-D5FA-00DE-82F3-D3BB8D5AB794}"/>
              </a:ext>
            </a:extLst>
          </p:cNvPr>
          <p:cNvSpPr/>
          <p:nvPr/>
        </p:nvSpPr>
        <p:spPr>
          <a:xfrm>
            <a:off x="4944149" y="2678220"/>
            <a:ext cx="1556965" cy="461665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22" name="Flecha: a la derecha 21">
            <a:extLst>
              <a:ext uri="{FF2B5EF4-FFF2-40B4-BE49-F238E27FC236}">
                <a16:creationId xmlns:a16="http://schemas.microsoft.com/office/drawing/2014/main" id="{66779A67-CDC3-1BBB-6899-A9BAD146017B}"/>
              </a:ext>
            </a:extLst>
          </p:cNvPr>
          <p:cNvSpPr/>
          <p:nvPr/>
        </p:nvSpPr>
        <p:spPr>
          <a:xfrm rot="5400000">
            <a:off x="9178417" y="3684823"/>
            <a:ext cx="1022751" cy="461665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23" name="Flecha: a la derecha 22">
            <a:extLst>
              <a:ext uri="{FF2B5EF4-FFF2-40B4-BE49-F238E27FC236}">
                <a16:creationId xmlns:a16="http://schemas.microsoft.com/office/drawing/2014/main" id="{23F202AF-950D-F2B6-A7C7-1BE2A37B7B19}"/>
              </a:ext>
            </a:extLst>
          </p:cNvPr>
          <p:cNvSpPr/>
          <p:nvPr/>
        </p:nvSpPr>
        <p:spPr>
          <a:xfrm rot="10800000">
            <a:off x="4948677" y="4598849"/>
            <a:ext cx="1552436" cy="461665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66863801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EEC8937B-CCD2-41B0-B4C8-DFEA179BFCC5}"/>
              </a:ext>
            </a:extLst>
          </p:cNvPr>
          <p:cNvSpPr txBox="1"/>
          <p:nvPr/>
        </p:nvSpPr>
        <p:spPr>
          <a:xfrm>
            <a:off x="792485" y="320205"/>
            <a:ext cx="11057206" cy="1046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3000" b="1" dirty="0">
                <a:solidFill>
                  <a:srgbClr val="FF0000"/>
                </a:solidFill>
              </a:rPr>
              <a:t>Proyecto </a:t>
            </a:r>
            <a:r>
              <a:rPr lang="es-CO" sz="3200" b="1" dirty="0">
                <a:solidFill>
                  <a:srgbClr val="FF0000"/>
                </a:solidFill>
              </a:rPr>
              <a:t>2880 “Seguridad y convivencia en Tunjuelito”</a:t>
            </a:r>
            <a:endParaRPr lang="es-CO" sz="1800" dirty="0"/>
          </a:p>
          <a:p>
            <a:endParaRPr lang="es-CO" sz="3000" b="1" dirty="0">
              <a:solidFill>
                <a:srgbClr val="FF0000"/>
              </a:solidFill>
            </a:endParaRP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A110AB4B-1E6E-4329-ACD2-3EFBDC77B6B3}"/>
              </a:ext>
            </a:extLst>
          </p:cNvPr>
          <p:cNvSpPr txBox="1"/>
          <p:nvPr/>
        </p:nvSpPr>
        <p:spPr>
          <a:xfrm>
            <a:off x="736436" y="1057678"/>
            <a:ext cx="99138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MX" b="1" dirty="0">
                <a:solidFill>
                  <a:srgbClr val="000000"/>
                </a:solidFill>
                <a:ea typeface="Times New Roman" panose="02020603050405020304" pitchFamily="18" charset="0"/>
              </a:rPr>
              <a:t>O</a:t>
            </a:r>
            <a:r>
              <a:rPr lang="es-CO" b="1" dirty="0">
                <a:solidFill>
                  <a:srgbClr val="000000"/>
                </a:solidFill>
                <a:ea typeface="Times New Roman" panose="02020603050405020304" pitchFamily="18" charset="0"/>
              </a:rPr>
              <a:t>BJETO DEL PROYECTO</a:t>
            </a:r>
            <a:endParaRPr lang="es-ES" b="1" dirty="0">
              <a:solidFill>
                <a:srgbClr val="000000"/>
              </a:solidFill>
              <a:ea typeface="Times New Roman" panose="02020603050405020304" pitchFamily="18" charset="0"/>
            </a:endParaRPr>
          </a:p>
        </p:txBody>
      </p:sp>
      <p:graphicFrame>
        <p:nvGraphicFramePr>
          <p:cNvPr id="10" name="Diagrama 9">
            <a:extLst>
              <a:ext uri="{FF2B5EF4-FFF2-40B4-BE49-F238E27FC236}">
                <a16:creationId xmlns:a16="http://schemas.microsoft.com/office/drawing/2014/main" id="{402822F0-9AF5-1675-3B24-FFE414C2ECB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163817362"/>
              </p:ext>
            </p:extLst>
          </p:nvPr>
        </p:nvGraphicFramePr>
        <p:xfrm>
          <a:off x="2031999" y="1683058"/>
          <a:ext cx="7906658" cy="487687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15485888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EEC8937B-CCD2-41B0-B4C8-DFEA179BFCC5}"/>
              </a:ext>
            </a:extLst>
          </p:cNvPr>
          <p:cNvSpPr txBox="1"/>
          <p:nvPr/>
        </p:nvSpPr>
        <p:spPr>
          <a:xfrm>
            <a:off x="857607" y="300706"/>
            <a:ext cx="1018500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3200" b="1" dirty="0">
                <a:solidFill>
                  <a:srgbClr val="FF0000"/>
                </a:solidFill>
              </a:rPr>
              <a:t>Proyecto </a:t>
            </a:r>
            <a:r>
              <a:rPr lang="es-CO" sz="3200" b="1" dirty="0">
                <a:solidFill>
                  <a:srgbClr val="FF0000"/>
                </a:solidFill>
              </a:rPr>
              <a:t>2880 “Seguridad y convivencia en Tunjuelito”</a:t>
            </a:r>
            <a:endParaRPr lang="es-CO" sz="1800" dirty="0"/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7E5D5D6B-C201-E910-4A5F-225E5726FAC3}"/>
              </a:ext>
            </a:extLst>
          </p:cNvPr>
          <p:cNvSpPr txBox="1"/>
          <p:nvPr/>
        </p:nvSpPr>
        <p:spPr>
          <a:xfrm>
            <a:off x="7870371" y="2786630"/>
            <a:ext cx="3276600" cy="3737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lnSpc>
                <a:spcPct val="107000"/>
              </a:lnSpc>
              <a:spcAft>
                <a:spcPts val="800"/>
              </a:spcAft>
            </a:pPr>
            <a:r>
              <a:rPr lang="es-CO" sz="1800" kern="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es-CO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Diagrama 14">
            <a:extLst>
              <a:ext uri="{FF2B5EF4-FFF2-40B4-BE49-F238E27FC236}">
                <a16:creationId xmlns:a16="http://schemas.microsoft.com/office/drawing/2014/main" id="{3D3BEEB6-2EA1-2ED3-B357-2EDD5979E43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294094218"/>
              </p:ext>
            </p:extLst>
          </p:nvPr>
        </p:nvGraphicFramePr>
        <p:xfrm>
          <a:off x="1328056" y="1477288"/>
          <a:ext cx="9244113" cy="515567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6" name="CuadroTexto 15">
            <a:extLst>
              <a:ext uri="{FF2B5EF4-FFF2-40B4-BE49-F238E27FC236}">
                <a16:creationId xmlns:a16="http://schemas.microsoft.com/office/drawing/2014/main" id="{52262110-D6B2-F876-9335-2EC1B363FF84}"/>
              </a:ext>
            </a:extLst>
          </p:cNvPr>
          <p:cNvSpPr txBox="1"/>
          <p:nvPr/>
        </p:nvSpPr>
        <p:spPr>
          <a:xfrm>
            <a:off x="736436" y="1057678"/>
            <a:ext cx="99138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MX" b="1" dirty="0">
                <a:solidFill>
                  <a:srgbClr val="000000"/>
                </a:solidFill>
                <a:ea typeface="Times New Roman" panose="02020603050405020304" pitchFamily="18" charset="0"/>
              </a:rPr>
              <a:t>CRITERIOS</a:t>
            </a:r>
            <a:endParaRPr lang="es-ES" b="1" dirty="0">
              <a:solidFill>
                <a:srgbClr val="000000"/>
              </a:solidFill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279510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D4624D0BB820C54ABDC6F037BAC55DCE" ma:contentTypeVersion="21" ma:contentTypeDescription="Crear nuevo documento." ma:contentTypeScope="" ma:versionID="6af0f8407d44f800868623fe7e49d50d">
  <xsd:schema xmlns:xsd="http://www.w3.org/2001/XMLSchema" xmlns:xs="http://www.w3.org/2001/XMLSchema" xmlns:p="http://schemas.microsoft.com/office/2006/metadata/properties" xmlns:ns2="67ae1635-7cf6-4967-bf43-54f936c832e8" xmlns:ns3="f70d6925-5891-4b80-8091-fb9b9ba1923c" targetNamespace="http://schemas.microsoft.com/office/2006/metadata/properties" ma:root="true" ma:fieldsID="1fc8098be4f16a8ad4ae1e54ab4b6cd8" ns2:_="" ns3:_="">
    <xsd:import namespace="67ae1635-7cf6-4967-bf43-54f936c832e8"/>
    <xsd:import namespace="f70d6925-5891-4b80-8091-fb9b9ba1923c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3:SharedWithUsers" minOccurs="0"/>
                <xsd:element ref="ns3:SharedWithDetails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Location" minOccurs="0"/>
                <xsd:element ref="ns2:MediaLengthInSeconds" minOccurs="0"/>
                <xsd:element ref="ns2:MediaServiceAutoKeyPoints" minOccurs="0"/>
                <xsd:element ref="ns2:MediaServiceKeyPoints" minOccurs="0"/>
                <xsd:element ref="ns2:_Flow_SignoffStatu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  <xsd:element ref="ns2:Edici_x00f3_n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7ae1635-7cf6-4967-bf43-54f936c832e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LengthInSeconds" ma:index="18" nillable="true" ma:displayName="Length (seconds)" ma:internalName="MediaLengthInSeconds" ma:readOnly="true">
      <xsd:simpleType>
        <xsd:restriction base="dms:Unknown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_Flow_SignoffStatus" ma:index="21" nillable="true" ma:displayName="Estado de aprobación" ma:internalName="Estado_x0020_de_x0020_aprobaci_x00f3_n">
      <xsd:simpleType>
        <xsd:restriction base="dms:Text"/>
      </xsd:simpleType>
    </xsd:element>
    <xsd:element name="lcf76f155ced4ddcb4097134ff3c332f" ma:index="23" nillable="true" ma:taxonomy="true" ma:internalName="lcf76f155ced4ddcb4097134ff3c332f" ma:taxonomyFieldName="MediaServiceImageTags" ma:displayName="Etiquetas de imagen" ma:readOnly="false" ma:fieldId="{5cf76f15-5ced-4ddc-b409-7134ff3c332f}" ma:taxonomyMulti="true" ma:sspId="1310d8ee-99bf-4ea4-9dbe-e9e068685e8f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5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6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Edici_x00f3_n" ma:index="27" nillable="true" ma:displayName="Edición" ma:format="Dropdown" ma:internalName="Edici_x00f3_n">
      <xsd:simpleType>
        <xsd:restriction base="dms:Text">
          <xsd:maxLength value="255"/>
        </xsd:restriction>
      </xsd:simpleType>
    </xsd:element>
    <xsd:element name="MediaServiceBillingMetadata" ma:index="28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70d6925-5891-4b80-8091-fb9b9ba1923c" elementFormDefault="qualified">
    <xsd:import namespace="http://schemas.microsoft.com/office/2006/documentManagement/types"/>
    <xsd:import namespace="http://schemas.microsoft.com/office/infopath/2007/PartnerControls"/>
    <xsd:element name="SharedWithUsers" ma:index="11" nillable="true" ma:displayName="Compartido con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2" nillable="true" ma:displayName="Detalles de uso compartido" ma:internalName="SharedWithDetails" ma:readOnly="true">
      <xsd:simpleType>
        <xsd:restriction base="dms:Note">
          <xsd:maxLength value="255"/>
        </xsd:restriction>
      </xsd:simpleType>
    </xsd:element>
    <xsd:element name="TaxCatchAll" ma:index="24" nillable="true" ma:displayName="Taxonomy Catch All Column" ma:hidden="true" ma:list="{c147b537-e170-468e-92c5-b8a7c5ceffe0}" ma:internalName="TaxCatchAll" ma:showField="CatchAllData" ma:web="f70d6925-5891-4b80-8091-fb9b9ba1923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ni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Flow_SignoffStatus xmlns="67ae1635-7cf6-4967-bf43-54f936c832e8" xsi:nil="true"/>
    <lcf76f155ced4ddcb4097134ff3c332f xmlns="67ae1635-7cf6-4967-bf43-54f936c832e8">
      <Terms xmlns="http://schemas.microsoft.com/office/infopath/2007/PartnerControls"/>
    </lcf76f155ced4ddcb4097134ff3c332f>
    <TaxCatchAll xmlns="f70d6925-5891-4b80-8091-fb9b9ba1923c" xsi:nil="true"/>
    <Edici_x00f3_n xmlns="67ae1635-7cf6-4967-bf43-54f936c832e8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5331AA8A-DA13-43E2-B01F-EFB21F84FA05}"/>
</file>

<file path=customXml/itemProps2.xml><?xml version="1.0" encoding="utf-8"?>
<ds:datastoreItem xmlns:ds="http://schemas.openxmlformats.org/officeDocument/2006/customXml" ds:itemID="{EC3EDB03-E3E2-4A98-8CED-3FC89DE8C90A}">
  <ds:schemaRefs>
    <ds:schemaRef ds:uri="http://schemas.microsoft.com/office/2006/metadata/properties"/>
    <ds:schemaRef ds:uri="http://www.w3.org/2000/xmlns/"/>
    <ds:schemaRef ds:uri="67ae1635-7cf6-4967-bf43-54f936c832e8"/>
    <ds:schemaRef ds:uri="http://www.w3.org/2001/XMLSchema-instance"/>
    <ds:schemaRef ds:uri="http://schemas.microsoft.com/office/infopath/2007/PartnerControls"/>
    <ds:schemaRef ds:uri="f70d6925-5891-4b80-8091-fb9b9ba1923c"/>
  </ds:schemaRefs>
</ds:datastoreItem>
</file>

<file path=customXml/itemProps3.xml><?xml version="1.0" encoding="utf-8"?>
<ds:datastoreItem xmlns:ds="http://schemas.openxmlformats.org/officeDocument/2006/customXml" ds:itemID="{AE920F16-8744-4C13-96E4-740D1682004B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4257</TotalTime>
  <Words>356</Words>
  <Application>Microsoft Office PowerPoint</Application>
  <PresentationFormat>Panorámica</PresentationFormat>
  <Paragraphs>37</Paragraphs>
  <Slides>5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5</vt:i4>
      </vt:variant>
    </vt:vector>
  </HeadingPairs>
  <TitlesOfParts>
    <vt:vector size="9" baseType="lpstr">
      <vt:lpstr>Arial</vt:lpstr>
      <vt:lpstr>Calibri</vt:lpstr>
      <vt:lpstr>Wingdings</vt:lpstr>
      <vt:lpstr>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Microsoft Office User</dc:creator>
  <cp:lastModifiedBy>Lina Maria Marin Duque</cp:lastModifiedBy>
  <cp:revision>345</cp:revision>
  <dcterms:created xsi:type="dcterms:W3CDTF">2020-01-14T13:48:49Z</dcterms:created>
  <dcterms:modified xsi:type="dcterms:W3CDTF">2025-09-15T16:59:24Z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0x010100D4624D0BB820C54ABDC6F037BAC55DCE</vt:lpwstr>
  </property>
  <property fmtid="{D5CDD505-2E9C-101B-9397-08002B2CF9AE}" pid="3" name="MediaServiceImageTags">
    <vt:lpwstr/>
  </property>
</Properties>
</file>