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258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9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9" autoAdjust="0"/>
    <p:restoredTop sz="94660"/>
  </p:normalViewPr>
  <p:slideViewPr>
    <p:cSldViewPr snapToGrid="0" showGuides="1">
      <p:cViewPr varScale="1">
        <p:scale>
          <a:sx n="128" d="100"/>
          <a:sy n="128" d="100"/>
        </p:scale>
        <p:origin x="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9134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4076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9362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203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1332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958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112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2557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4467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430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425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D1FE8-7A73-4D18-8475-DF80B7DC4838}" type="datetimeFigureOut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8908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c1dEKmA8vVw?feature=oembed" TargetMode="Externa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8RRvGuPmqJ4?feature=oembed" TargetMode="Externa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9824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589086" y="255420"/>
            <a:ext cx="11236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Grooming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4F6BDE1-174A-D19C-0B9B-94460E976A4D}"/>
              </a:ext>
            </a:extLst>
          </p:cNvPr>
          <p:cNvSpPr txBox="1"/>
          <p:nvPr/>
        </p:nvSpPr>
        <p:spPr>
          <a:xfrm>
            <a:off x="589084" y="1257300"/>
            <a:ext cx="1123656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/>
              <a:t>Como conclusión, el grooming es una forma de abuso que se desarrolla de manera gradual en entornos digitales, aprovechando la confianza y la vulnerabilidad de los menores. </a:t>
            </a:r>
          </a:p>
          <a:p>
            <a:pPr algn="just"/>
            <a:endParaRPr lang="es-CO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Insistencia en conversaciones privadas.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Solicitud de imágenes íntimas.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Petición de mantener secretos.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Amenazas para presionar decisiones.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Caso nacional: Mónica Cárdenas.</a:t>
            </a:r>
          </a:p>
          <a:p>
            <a:pPr algn="just"/>
            <a:endParaRPr lang="es-CO" sz="2400" dirty="0"/>
          </a:p>
          <a:p>
            <a:pPr algn="just"/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134445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589086" y="255420"/>
            <a:ext cx="11236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Grooming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pic>
        <p:nvPicPr>
          <p:cNvPr id="4" name="Elementos multimedia en línea 3" descr="Campaña prevención Grooming - PDI">
            <a:hlinkClick r:id="" action="ppaction://media"/>
            <a:extLst>
              <a:ext uri="{FF2B5EF4-FFF2-40B4-BE49-F238E27FC236}">
                <a16:creationId xmlns:a16="http://schemas.microsoft.com/office/drawing/2014/main" id="{52280B72-4A57-C74A-08F5-4D765C1C69E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89086" y="963306"/>
            <a:ext cx="11236568" cy="563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4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5799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589086" y="255420"/>
            <a:ext cx="11236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Seguridad digital y prevencion de violencias en línea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4F6BDE1-174A-D19C-0B9B-94460E976A4D}"/>
              </a:ext>
            </a:extLst>
          </p:cNvPr>
          <p:cNvSpPr txBox="1"/>
          <p:nvPr/>
        </p:nvSpPr>
        <p:spPr>
          <a:xfrm>
            <a:off x="589084" y="1257300"/>
            <a:ext cx="11236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Sexting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Grooming</a:t>
            </a:r>
          </a:p>
        </p:txBody>
      </p:sp>
    </p:spTree>
    <p:extLst>
      <p:ext uri="{BB962C8B-B14F-4D97-AF65-F5344CB8AC3E}">
        <p14:creationId xmlns:p14="http://schemas.microsoft.com/office/powerpoint/2010/main" val="489977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589086" y="255420"/>
            <a:ext cx="11236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Contexto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4F6BDE1-174A-D19C-0B9B-94460E976A4D}"/>
              </a:ext>
            </a:extLst>
          </p:cNvPr>
          <p:cNvSpPr txBox="1"/>
          <p:nvPr/>
        </p:nvSpPr>
        <p:spPr>
          <a:xfrm>
            <a:off x="589084" y="1257300"/>
            <a:ext cx="112365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El uso de redes sociales inicia a edades tempranas.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La interacción digital es permanente y masiva.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Las agresiones en línea tienen impacto real.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La prevención comienza con la educación.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El autocuidado digital es responsabilidad personal.</a:t>
            </a:r>
          </a:p>
        </p:txBody>
      </p:sp>
    </p:spTree>
    <p:extLst>
      <p:ext uri="{BB962C8B-B14F-4D97-AF65-F5344CB8AC3E}">
        <p14:creationId xmlns:p14="http://schemas.microsoft.com/office/powerpoint/2010/main" val="2579335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589086" y="255420"/>
            <a:ext cx="11236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Sexting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4F6BDE1-174A-D19C-0B9B-94460E976A4D}"/>
              </a:ext>
            </a:extLst>
          </p:cNvPr>
          <p:cNvSpPr txBox="1"/>
          <p:nvPr/>
        </p:nvSpPr>
        <p:spPr>
          <a:xfrm>
            <a:off x="589084" y="1257300"/>
            <a:ext cx="11236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/>
              <a:t>El sexting es el envío o intercambio de contenido íntimo (fotos, videos o mensajes de carácter sexual) a través de medios digitales como redes sociales, aplicaciones de mensajería o correo electrónico.</a:t>
            </a:r>
          </a:p>
        </p:txBody>
      </p:sp>
    </p:spTree>
    <p:extLst>
      <p:ext uri="{BB962C8B-B14F-4D97-AF65-F5344CB8AC3E}">
        <p14:creationId xmlns:p14="http://schemas.microsoft.com/office/powerpoint/2010/main" val="4169062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589086" y="255420"/>
            <a:ext cx="11236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Sexting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4F6BDE1-174A-D19C-0B9B-94460E976A4D}"/>
              </a:ext>
            </a:extLst>
          </p:cNvPr>
          <p:cNvSpPr txBox="1"/>
          <p:nvPr/>
        </p:nvSpPr>
        <p:spPr>
          <a:xfrm>
            <a:off x="589084" y="1257300"/>
            <a:ext cx="1123656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200" b="1" dirty="0"/>
              <a:t>Puede iniciar como acto voluntario: L</a:t>
            </a:r>
            <a:r>
              <a:rPr lang="es-CO" sz="2200" dirty="0"/>
              <a:t>a persona decide libremente enviar el contenido a alguien de confianza (pareja o persona cercana).</a:t>
            </a:r>
          </a:p>
          <a:p>
            <a:endParaRPr lang="es-CO" sz="2200" dirty="0"/>
          </a:p>
          <a:p>
            <a:r>
              <a:rPr lang="es-CO" sz="2200" b="1" dirty="0"/>
              <a:t>Se pierde el control una vez compartido: </a:t>
            </a:r>
            <a:r>
              <a:rPr lang="es-CO" sz="2200" dirty="0"/>
              <a:t>Desde el momento en que el contenido sale del dispositivo propio, ya no se tiene control total sobre su uso, almacenamiento o reenvío.</a:t>
            </a:r>
          </a:p>
          <a:p>
            <a:endParaRPr lang="es-CO" sz="2200" dirty="0"/>
          </a:p>
          <a:p>
            <a:r>
              <a:rPr lang="es-CO" sz="2200" b="1" dirty="0"/>
              <a:t>Puede difundirse sin consentimiento: </a:t>
            </a:r>
            <a:r>
              <a:rPr lang="es-CO" sz="2200" dirty="0"/>
              <a:t>pueden compartir sin autorización, ya sea por descuido, presión social, venganza o mal uso, lo que convierte la situación en una vulneración de la intimidad.</a:t>
            </a:r>
          </a:p>
          <a:p>
            <a:endParaRPr lang="es-CO" sz="2200" dirty="0"/>
          </a:p>
          <a:p>
            <a:r>
              <a:rPr lang="es-CO" sz="2200" b="1" dirty="0"/>
              <a:t>Genera riesgos emocionales y legales</a:t>
            </a:r>
            <a:endParaRPr lang="es-CO" sz="2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CO" sz="2200" b="1" dirty="0"/>
              <a:t>Emocionales:</a:t>
            </a:r>
            <a:r>
              <a:rPr lang="es-CO" sz="2200" dirty="0"/>
              <a:t> vergüenza, ansiedad, depresión, afectación a la reputación o al entorno escolar/laboral.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CO" sz="2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CO" sz="2200" b="1" dirty="0"/>
              <a:t>Legales:</a:t>
            </a:r>
            <a:r>
              <a:rPr lang="es-CO" sz="2200" dirty="0"/>
              <a:t> en el caso de menores de edad puede constituir delito (producción, posesión o distribución de material sexual con menores). </a:t>
            </a:r>
          </a:p>
        </p:txBody>
      </p:sp>
    </p:spTree>
    <p:extLst>
      <p:ext uri="{BB962C8B-B14F-4D97-AF65-F5344CB8AC3E}">
        <p14:creationId xmlns:p14="http://schemas.microsoft.com/office/powerpoint/2010/main" val="3822536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589086" y="255420"/>
            <a:ext cx="11236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Sexting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4F6BDE1-174A-D19C-0B9B-94460E976A4D}"/>
              </a:ext>
            </a:extLst>
          </p:cNvPr>
          <p:cNvSpPr txBox="1"/>
          <p:nvPr/>
        </p:nvSpPr>
        <p:spPr>
          <a:xfrm>
            <a:off x="589084" y="1257300"/>
            <a:ext cx="112365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/>
              <a:t>Como conclusión, el sexting puede comenzar como una decisión personal, pero implica riesgos importantes porque el entorno digital facilita la copia y difusión rápida del contenido, muchas veces sin control ni consentimiento posterior.</a:t>
            </a:r>
          </a:p>
          <a:p>
            <a:endParaRPr lang="es-CO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Afectación emocional y psicológica.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Exposición pública y daño reputacional.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Posible ciberacoso derivado.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Riesgo de delitos asociados en menores.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Caso internacional: Amanda Todd.</a:t>
            </a:r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344555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589086" y="255420"/>
            <a:ext cx="11236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Sexting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pic>
        <p:nvPicPr>
          <p:cNvPr id="4" name="Elementos multimedia en línea 3" descr="Yo Ciudadano, caso Amanda Todd">
            <a:hlinkClick r:id="" action="ppaction://media"/>
            <a:extLst>
              <a:ext uri="{FF2B5EF4-FFF2-40B4-BE49-F238E27FC236}">
                <a16:creationId xmlns:a16="http://schemas.microsoft.com/office/drawing/2014/main" id="{DC4430CB-070A-3BE9-07FE-0F481DA0263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89086" y="963306"/>
            <a:ext cx="11236568" cy="563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5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589086" y="255420"/>
            <a:ext cx="11236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Grooming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4F6BDE1-174A-D19C-0B9B-94460E976A4D}"/>
              </a:ext>
            </a:extLst>
          </p:cNvPr>
          <p:cNvSpPr txBox="1"/>
          <p:nvPr/>
        </p:nvSpPr>
        <p:spPr>
          <a:xfrm>
            <a:off x="589084" y="1257300"/>
            <a:ext cx="112365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/>
              <a:t>Forma de acoso y abuso sexual en línea en la que un adulto establece contacto con un niño, niña o adolescente a través de internet con el propósito de obtener contenido íntimo, realizar actos sexuales virtuales o concretar un encuentro presencial con fines sexuales, se trata de un proceso gradual y planificado, no suele ocurrir de manera inmediata. </a:t>
            </a:r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3921272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589086" y="255420"/>
            <a:ext cx="11236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Grooming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4F6BDE1-174A-D19C-0B9B-94460E976A4D}"/>
              </a:ext>
            </a:extLst>
          </p:cNvPr>
          <p:cNvSpPr txBox="1"/>
          <p:nvPr/>
        </p:nvSpPr>
        <p:spPr>
          <a:xfrm>
            <a:off x="589084" y="1257300"/>
            <a:ext cx="1123656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200" b="1" dirty="0"/>
              <a:t>Contacto de un adulto hacia un menor por internet: </a:t>
            </a:r>
            <a:r>
              <a:rPr lang="es-CO" sz="2200" dirty="0"/>
              <a:t>El agresor utiliza redes sociales, videojuegos en línea, aplicaciones de mensajería o cualquier plataforma digital para acercarse al menor.</a:t>
            </a:r>
          </a:p>
          <a:p>
            <a:pPr algn="just"/>
            <a:endParaRPr lang="es-CO" sz="2200" dirty="0"/>
          </a:p>
          <a:p>
            <a:pPr algn="just"/>
            <a:r>
              <a:rPr lang="es-CO" sz="2200" b="1" dirty="0"/>
              <a:t>Busca generar confianza progresivamente: </a:t>
            </a:r>
            <a:r>
              <a:rPr lang="es-CO" sz="2200" dirty="0"/>
              <a:t>El adulto se hace pasar por alguien de edad similar o crea un perfil atractivo. Poco a poco gana la confianza del menor mediante conversaciones frecuentes, halagos, apoyo emocional o intereses en común.</a:t>
            </a:r>
          </a:p>
          <a:p>
            <a:pPr algn="just"/>
            <a:endParaRPr lang="es-CO" sz="2200" dirty="0"/>
          </a:p>
          <a:p>
            <a:pPr algn="just"/>
            <a:r>
              <a:rPr lang="es-CO" sz="2200" b="1" dirty="0"/>
              <a:t>Solicita contenido íntimo o encuentros: </a:t>
            </a:r>
            <a:r>
              <a:rPr lang="es-CO" sz="2200" dirty="0"/>
              <a:t>Una vez establecida la confianza, comienza a pedir fotos, videos íntimos o incluso propone encuentros presenciales.</a:t>
            </a:r>
          </a:p>
          <a:p>
            <a:pPr algn="just"/>
            <a:endParaRPr lang="es-CO" sz="2200" dirty="0"/>
          </a:p>
          <a:p>
            <a:pPr algn="just"/>
            <a:r>
              <a:rPr lang="es-CO" sz="2200" b="1" dirty="0"/>
              <a:t>Utiliza manipulación o chantaje: </a:t>
            </a:r>
            <a:r>
              <a:rPr lang="es-CO" sz="2200" dirty="0"/>
              <a:t>Puede amenazar con divulgar información o imágenes, culpar al menor, manipular emocionalmente o ejercer presión psicológica para obtener lo que quiere.</a:t>
            </a:r>
          </a:p>
          <a:p>
            <a:pPr algn="just"/>
            <a:endParaRPr lang="es-CO" sz="2200" dirty="0"/>
          </a:p>
          <a:p>
            <a:pPr algn="just"/>
            <a:r>
              <a:rPr lang="es-CO" sz="2200" b="1" dirty="0"/>
              <a:t>Es un delito en Colombia: </a:t>
            </a:r>
            <a:r>
              <a:rPr lang="es-CO" sz="2200" dirty="0"/>
              <a:t>En Colombia, el grooming es un delito tipificado en la ley, y puede implicar penas de prisión. La legislación protege especialmente a niños, niñas y adolescentes frente a este tipo de conductas.</a:t>
            </a:r>
          </a:p>
        </p:txBody>
      </p:sp>
    </p:spTree>
    <p:extLst>
      <p:ext uri="{BB962C8B-B14F-4D97-AF65-F5344CB8AC3E}">
        <p14:creationId xmlns:p14="http://schemas.microsoft.com/office/powerpoint/2010/main" val="23333334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</TotalTime>
  <Words>590</Words>
  <Application>Microsoft Macintosh PowerPoint</Application>
  <PresentationFormat>Panorámica</PresentationFormat>
  <Paragraphs>52</Paragraphs>
  <Slides>12</Slides>
  <Notes>0</Notes>
  <HiddenSlides>0</HiddenSlides>
  <MMClips>2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AlEXANDRIA</vt:lpstr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Fabrizzio Rodriguez</dc:creator>
  <cp:lastModifiedBy>Sebastian Lopez Osorio</cp:lastModifiedBy>
  <cp:revision>32</cp:revision>
  <dcterms:created xsi:type="dcterms:W3CDTF">2024-01-19T14:07:19Z</dcterms:created>
  <dcterms:modified xsi:type="dcterms:W3CDTF">2026-03-02T14:21:34Z</dcterms:modified>
</cp:coreProperties>
</file>