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6"/>
  </p:notesMasterIdLst>
  <p:sldIdLst>
    <p:sldId id="267" r:id="rId2"/>
    <p:sldId id="271" r:id="rId3"/>
    <p:sldId id="270" r:id="rId4"/>
    <p:sldId id="269" r:id="rId5"/>
  </p:sldIdLst>
  <p:sldSz cx="7772400" cy="10058400"/>
  <p:notesSz cx="6858000" cy="9144000"/>
  <p:embeddedFontLst>
    <p:embeddedFont>
      <p:font typeface="Work Sans" pitchFamily="2" charset="0"/>
      <p:regular r:id="rId7"/>
      <p:bold r:id="rId8"/>
      <p:boldItalic r:id="rId9"/>
    </p:embeddedFont>
    <p:embeddedFont>
      <p:font typeface="Work Sans ExtraBold" pitchFamily="2" charset="0"/>
      <p:bold r:id="rId10"/>
      <p:boldItalic r:id="rId11"/>
    </p:embeddedFont>
    <p:embeddedFont>
      <p:font typeface="Work Sans SemiBold" pitchFamily="2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7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2322" y="66"/>
      </p:cViewPr>
      <p:guideLst>
        <p:guide orient="horz" pos="3167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Castro Miranda" userId="bcd91b8e-f665-45f6-9aa9-beb8896a1265" providerId="ADAL" clId="{B7A6FE14-437E-4102-9A11-F76C750AF1D8}"/>
    <pc:docChg chg="modSld">
      <pc:chgData name="Juliana Castro Miranda" userId="bcd91b8e-f665-45f6-9aa9-beb8896a1265" providerId="ADAL" clId="{B7A6FE14-437E-4102-9A11-F76C750AF1D8}" dt="2025-11-19T19:01:57.842" v="1" actId="20577"/>
      <pc:docMkLst>
        <pc:docMk/>
      </pc:docMkLst>
      <pc:sldChg chg="modSp mod">
        <pc:chgData name="Juliana Castro Miranda" userId="bcd91b8e-f665-45f6-9aa9-beb8896a1265" providerId="ADAL" clId="{B7A6FE14-437E-4102-9A11-F76C750AF1D8}" dt="2025-11-19T19:01:57.842" v="1" actId="20577"/>
        <pc:sldMkLst>
          <pc:docMk/>
          <pc:sldMk cId="220158665" sldId="267"/>
        </pc:sldMkLst>
        <pc:graphicFrameChg chg="modGraphic">
          <ac:chgData name="Juliana Castro Miranda" userId="bcd91b8e-f665-45f6-9aa9-beb8896a1265" providerId="ADAL" clId="{B7A6FE14-437E-4102-9A11-F76C750AF1D8}" dt="2025-11-19T19:01:57.842" v="1" actId="20577"/>
          <ac:graphicFrameMkLst>
            <pc:docMk/>
            <pc:sldMk cId="220158665" sldId="267"/>
            <ac:graphicFrameMk id="5" creationId="{7CA8CA5D-2631-4A73-900D-A19308132763}"/>
          </ac:graphicFrameMkLst>
        </pc:graphicFrameChg>
      </pc:sldChg>
    </pc:docChg>
  </pc:docChgLst>
  <pc:docChgLst>
    <pc:chgData name="Juliana Castro Miranda" userId="bcd91b8e-f665-45f6-9aa9-beb8896a1265" providerId="ADAL" clId="{38430007-AEC6-4526-A385-9465E473506A}"/>
    <pc:docChg chg="mod modSld">
      <pc:chgData name="Juliana Castro Miranda" userId="bcd91b8e-f665-45f6-9aa9-beb8896a1265" providerId="ADAL" clId="{38430007-AEC6-4526-A385-9465E473506A}" dt="2025-12-16T17:46:45.002" v="2" actId="20577"/>
      <pc:docMkLst>
        <pc:docMk/>
      </pc:docMkLst>
      <pc:sldChg chg="modSp mod">
        <pc:chgData name="Juliana Castro Miranda" userId="bcd91b8e-f665-45f6-9aa9-beb8896a1265" providerId="ADAL" clId="{38430007-AEC6-4526-A385-9465E473506A}" dt="2025-12-16T17:46:45.002" v="2" actId="20577"/>
        <pc:sldMkLst>
          <pc:docMk/>
          <pc:sldMk cId="220158665" sldId="267"/>
        </pc:sldMkLst>
        <pc:graphicFrameChg chg="modGraphic">
          <ac:chgData name="Juliana Castro Miranda" userId="bcd91b8e-f665-45f6-9aa9-beb8896a1265" providerId="ADAL" clId="{38430007-AEC6-4526-A385-9465E473506A}" dt="2025-12-16T17:46:45.002" v="2" actId="20577"/>
          <ac:graphicFrameMkLst>
            <pc:docMk/>
            <pc:sldMk cId="220158665" sldId="267"/>
            <ac:graphicFrameMk id="5" creationId="{7CA8CA5D-2631-4A73-900D-A19308132763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9319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31910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41639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8405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132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marL="914400" lvl="1" indent="-37973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marL="1371600" lvl="2" indent="-358139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marL="1828800" lvl="3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sz="37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9730" algn="l" rtl="0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sz="23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814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sz="20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5755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41327" y="1263720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141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377769" y="170570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1663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7CA8CA5D-2631-4A73-900D-A193081327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656588"/>
              </p:ext>
            </p:extLst>
          </p:nvPr>
        </p:nvGraphicFramePr>
        <p:xfrm>
          <a:off x="816158" y="4975390"/>
          <a:ext cx="6140072" cy="415866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480002">
                  <a:extLst>
                    <a:ext uri="{9D8B030D-6E8A-4147-A177-3AD203B41FA5}">
                      <a16:colId xmlns:a16="http://schemas.microsoft.com/office/drawing/2014/main" val="30200464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269497395"/>
                    </a:ext>
                  </a:extLst>
                </a:gridCol>
                <a:gridCol w="1361440">
                  <a:extLst>
                    <a:ext uri="{9D8B030D-6E8A-4147-A177-3AD203B41FA5}">
                      <a16:colId xmlns:a16="http://schemas.microsoft.com/office/drawing/2014/main" val="1851916215"/>
                    </a:ext>
                  </a:extLst>
                </a:gridCol>
                <a:gridCol w="1673030">
                  <a:extLst>
                    <a:ext uri="{9D8B030D-6E8A-4147-A177-3AD203B41FA5}">
                      <a16:colId xmlns:a16="http://schemas.microsoft.com/office/drawing/2014/main" val="3719798178"/>
                    </a:ext>
                  </a:extLst>
                </a:gridCol>
              </a:tblGrid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Maestro de obra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b="0" i="0" u="none" strike="noStrike"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4016228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610021182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Obrero de construcción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4016179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954931492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Auxiliar HSEQ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4016176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705088414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Camarero Industria Petrolera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4016227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792839409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Obrero de patio (O&amp;G) (Res. 2616/2016)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4016172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0425128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Auxiliar HSEQ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4016219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17828069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Operador de cargador (Res. 2616/2016)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4016168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1501592"/>
                  </a:ext>
                </a:extLst>
              </a:tr>
              <a:tr h="36709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Cuñero (perforación o workover) (Res. 2616/2016)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4016205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57116430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Maquinista Industria Petrolera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4016192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0484551"/>
                  </a:ext>
                </a:extLst>
              </a:tr>
              <a:tr h="36709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Supervisor de operaciones de hidrocarburos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4016080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752782696"/>
                  </a:ext>
                </a:extLst>
              </a:tr>
              <a:tr h="274962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Ayudante de obra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4016553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42058511"/>
                  </a:ext>
                </a:extLst>
              </a:tr>
              <a:tr h="36709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Técnico de aire acondicionado y refrigeración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 dirty="0">
                          <a:effectLst/>
                        </a:rPr>
                        <a:t>4014778</a:t>
                      </a:r>
                      <a:endParaRPr lang="es-CO" sz="105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074737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5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41327" y="1263720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141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377769" y="170570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1663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2DB043A-65CA-434C-8976-DFA1D4750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643568"/>
              </p:ext>
            </p:extLst>
          </p:nvPr>
        </p:nvGraphicFramePr>
        <p:xfrm>
          <a:off x="816155" y="5011952"/>
          <a:ext cx="6140076" cy="4154436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008325">
                  <a:extLst>
                    <a:ext uri="{9D8B030D-6E8A-4147-A177-3AD203B41FA5}">
                      <a16:colId xmlns:a16="http://schemas.microsoft.com/office/drawing/2014/main" val="1960097773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118585720"/>
                    </a:ext>
                  </a:extLst>
                </a:gridCol>
                <a:gridCol w="1971040">
                  <a:extLst>
                    <a:ext uri="{9D8B030D-6E8A-4147-A177-3AD203B41FA5}">
                      <a16:colId xmlns:a16="http://schemas.microsoft.com/office/drawing/2014/main" val="4179907394"/>
                    </a:ext>
                  </a:extLst>
                </a:gridCol>
                <a:gridCol w="1347911">
                  <a:extLst>
                    <a:ext uri="{9D8B030D-6E8A-4147-A177-3AD203B41FA5}">
                      <a16:colId xmlns:a16="http://schemas.microsoft.com/office/drawing/2014/main" val="757157320"/>
                    </a:ext>
                  </a:extLst>
                </a:gridCol>
              </a:tblGrid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Arquitecto edificaciones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3982526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263192904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Técnico de mantenimiento de equipos electrónicos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4004251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822213072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Operario corte y preparación industrial carnes y aves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5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Aguachica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4004234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747738195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Asesor comercial de entidades financieras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Agustín Codazzi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4016071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362814434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Operario de residuos de aparatos eléctricos y electrónicos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Astrea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4013926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331315517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Oficial de construcción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Astrea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4013880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757991642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Supervisor eléctrico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Astrea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4013868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048429361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Ejecutivo de ventas no técnicas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Astrea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4016074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71550720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Asesor comercial de entidades financieras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Bosconia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4008358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44202812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Asesor ventas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5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Chiriguaná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4012203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871780230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Liniero de redes energía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Curumaní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4010517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373991904"/>
                  </a:ext>
                </a:extLst>
              </a:tr>
              <a:tr h="346203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Tecnólogo de seguridad y salud en el trabajo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Curumaní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 dirty="0">
                          <a:effectLst/>
                        </a:rPr>
                        <a:t>4000538</a:t>
                      </a:r>
                      <a:endParaRPr lang="es-CO" sz="105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3781105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030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41327" y="1263720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141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377769" y="170570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1663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927A2F3-2644-4E2E-A1AF-0F21A60E3A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08391"/>
              </p:ext>
            </p:extLst>
          </p:nvPr>
        </p:nvGraphicFramePr>
        <p:xfrm>
          <a:off x="816154" y="4973764"/>
          <a:ext cx="6140075" cy="4275186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906723">
                  <a:extLst>
                    <a:ext uri="{9D8B030D-6E8A-4147-A177-3AD203B41FA5}">
                      <a16:colId xmlns:a16="http://schemas.microsoft.com/office/drawing/2014/main" val="504713301"/>
                    </a:ext>
                  </a:extLst>
                </a:gridCol>
                <a:gridCol w="853440">
                  <a:extLst>
                    <a:ext uri="{9D8B030D-6E8A-4147-A177-3AD203B41FA5}">
                      <a16:colId xmlns:a16="http://schemas.microsoft.com/office/drawing/2014/main" val="2258303629"/>
                    </a:ext>
                  </a:extLst>
                </a:gridCol>
                <a:gridCol w="1767841">
                  <a:extLst>
                    <a:ext uri="{9D8B030D-6E8A-4147-A177-3AD203B41FA5}">
                      <a16:colId xmlns:a16="http://schemas.microsoft.com/office/drawing/2014/main" val="3001273252"/>
                    </a:ext>
                  </a:extLst>
                </a:gridCol>
                <a:gridCol w="1612071">
                  <a:extLst>
                    <a:ext uri="{9D8B030D-6E8A-4147-A177-3AD203B41FA5}">
                      <a16:colId xmlns:a16="http://schemas.microsoft.com/office/drawing/2014/main" val="3693257589"/>
                    </a:ext>
                  </a:extLst>
                </a:gridCol>
              </a:tblGrid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Operador de instalaciones mezcladora de hormigón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Pailitas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4010044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277821951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Consultor comercial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Pelaya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4016076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514318426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Asesor comercial de entidades financieras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4016077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808994821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Operador de maquinaria pesada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4013025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484134747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Oficial de construcción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 dirty="0">
                          <a:effectLst/>
                        </a:rPr>
                        <a:t>4012966</a:t>
                      </a:r>
                      <a:endParaRPr lang="es-CO" sz="105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13161894"/>
                  </a:ext>
                </a:extLst>
              </a:tr>
              <a:tr h="43195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Cadenero de topografía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4012884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519726515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Operador de equipo pesado de construcción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3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4012924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223804886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Operador de retroexcavadora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4012915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524036305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Oficial de obra civil en industria petrolera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Martín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4015566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976103711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Ayudante de obra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Martín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4015596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187050128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Vigilante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3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Martín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4016381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245188970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Salvavidas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Valledupar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 dirty="0">
                          <a:effectLst/>
                        </a:rPr>
                        <a:t>4009299</a:t>
                      </a:r>
                      <a:endParaRPr lang="es-CO" sz="105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1823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51461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41327" y="1263720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141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377769" y="170570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1663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E5B8D5D-AD26-49A6-B3F5-449D9B9B8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806378"/>
              </p:ext>
            </p:extLst>
          </p:nvPr>
        </p:nvGraphicFramePr>
        <p:xfrm>
          <a:off x="816158" y="4973764"/>
          <a:ext cx="6140072" cy="4192620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805122">
                  <a:extLst>
                    <a:ext uri="{9D8B030D-6E8A-4147-A177-3AD203B41FA5}">
                      <a16:colId xmlns:a16="http://schemas.microsoft.com/office/drawing/2014/main" val="10339956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72541374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922670604"/>
                    </a:ext>
                  </a:extLst>
                </a:gridCol>
                <a:gridCol w="1286950">
                  <a:extLst>
                    <a:ext uri="{9D8B030D-6E8A-4147-A177-3AD203B41FA5}">
                      <a16:colId xmlns:a16="http://schemas.microsoft.com/office/drawing/2014/main" val="860875321"/>
                    </a:ext>
                  </a:extLst>
                </a:gridCol>
              </a:tblGrid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Operador de instalaciones mezcladora de hormigón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Pailitas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4010044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770647402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Consultor comercial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Pelaya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4016076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971566432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Asesor comercial de entidades financieras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4016077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41059491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Operador de maquinaria pesada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 dirty="0">
                          <a:effectLst/>
                        </a:rPr>
                        <a:t>4013025</a:t>
                      </a:r>
                      <a:endParaRPr lang="es-CO" sz="105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614950173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Oficial de construcción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4012966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976348802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Cadenero de topografía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4012884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831080554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u="none" strike="noStrike">
                          <a:effectLst/>
                        </a:rPr>
                        <a:t>Operador de equipo pesado de construcción</a:t>
                      </a:r>
                      <a:endParaRPr lang="es-ES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3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4012924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673156450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Operador de retroexcavadora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Alberto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4012915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105498088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Oficial de obra civil en industria petrolera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Martín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4015566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815092106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Ayudante de obra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2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Martín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4015596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880095590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Vigilante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3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San Martín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4016381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346952947"/>
                  </a:ext>
                </a:extLst>
              </a:tr>
              <a:tr h="34938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Salvavidas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1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>
                          <a:effectLst/>
                        </a:rPr>
                        <a:t>Valledupar</a:t>
                      </a:r>
                      <a:endParaRPr lang="es-CO" sz="105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050" u="none" strike="noStrike" dirty="0">
                          <a:effectLst/>
                        </a:rPr>
                        <a:t>4009299</a:t>
                      </a:r>
                      <a:endParaRPr lang="es-CO" sz="105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433224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88425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503</Words>
  <Application>Microsoft Office PowerPoint</Application>
  <PresentationFormat>Personalizado</PresentationFormat>
  <Paragraphs>240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Calibri</vt:lpstr>
      <vt:lpstr>Work Sans ExtraBold</vt:lpstr>
      <vt:lpstr>Arial</vt:lpstr>
      <vt:lpstr>Work Sans SemiBold</vt:lpstr>
      <vt:lpstr>Work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SENA</dc:creator>
  <cp:lastModifiedBy>Juliana Castro Miranda</cp:lastModifiedBy>
  <cp:revision>24</cp:revision>
  <dcterms:modified xsi:type="dcterms:W3CDTF">2025-12-16T17:46:46Z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2025-12-16T17:46:32Z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5b0d0bbb-f29d-446b-aa56-fca9fb91bb8d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