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6" r:id="rId2"/>
    <p:sldId id="257" r:id="rId3"/>
    <p:sldId id="285" r:id="rId4"/>
    <p:sldId id="286" r:id="rId5"/>
    <p:sldId id="288" r:id="rId6"/>
    <p:sldId id="289" r:id="rId7"/>
    <p:sldId id="267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9E41"/>
    <a:srgbClr val="93BB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BA7C2D-8E33-49CF-8227-1C47E953ED38}" v="3" dt="2026-05-12T15:52:50.377"/>
    <p1510:client id="{9E6B954F-E980-418C-8712-3E992A97B1B1}" v="830" dt="2026-05-12T15:27:27.827"/>
    <p1510:client id="{CC26BEC0-C844-45D0-9FCD-F3896CAA7195}" v="16" dt="2026-05-12T04:39:31.003"/>
    <p1510:client id="{F658433A-93C7-0835-0DB1-34C75F9A4FAB}" v="3" dt="2026-05-12T04:44:15.8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Carolina Callejas Moncaleano" userId="S::dcallejas@minambiente.gov.co::76830a9e-2e28-4957-8293-09136a558c71" providerId="AD" clId="Web-{F3E32E30-B52E-C0CA-C349-C6D2566C236B}"/>
    <pc:docChg chg="modSld">
      <pc:chgData name="Diana Carolina Callejas Moncaleano" userId="S::dcallejas@minambiente.gov.co::76830a9e-2e28-4957-8293-09136a558c71" providerId="AD" clId="Web-{F3E32E30-B52E-C0CA-C349-C6D2566C236B}" dt="2026-05-07T16:54:10.757" v="0"/>
      <pc:docMkLst>
        <pc:docMk/>
      </pc:docMkLst>
    </pc:docChg>
  </pc:docChgLst>
  <pc:docChgLst>
    <pc:chgData name="Diana Carolina Callejas Moncaleano" userId="S::dcallejas@minambiente.gov.co::76830a9e-2e28-4957-8293-09136a558c71" providerId="AD" clId="Web-{76E1E8D2-8272-D7AC-BAF5-7F5F97147C7B}"/>
    <pc:docChg chg="modSld">
      <pc:chgData name="Diana Carolina Callejas Moncaleano" userId="S::dcallejas@minambiente.gov.co::76830a9e-2e28-4957-8293-09136a558c71" providerId="AD" clId="Web-{76E1E8D2-8272-D7AC-BAF5-7F5F97147C7B}" dt="2026-05-07T15:56:15.839" v="0" actId="1076"/>
      <pc:docMkLst>
        <pc:docMk/>
      </pc:docMkLst>
      <pc:sldChg chg="modSp">
        <pc:chgData name="Diana Carolina Callejas Moncaleano" userId="S::dcallejas@minambiente.gov.co::76830a9e-2e28-4957-8293-09136a558c71" providerId="AD" clId="Web-{76E1E8D2-8272-D7AC-BAF5-7F5F97147C7B}" dt="2026-05-07T15:56:15.839" v="0" actId="1076"/>
        <pc:sldMkLst>
          <pc:docMk/>
          <pc:sldMk cId="692160209" sldId="285"/>
        </pc:sldMkLst>
        <pc:spChg chg="mod">
          <ac:chgData name="Diana Carolina Callejas Moncaleano" userId="S::dcallejas@minambiente.gov.co::76830a9e-2e28-4957-8293-09136a558c71" providerId="AD" clId="Web-{76E1E8D2-8272-D7AC-BAF5-7F5F97147C7B}" dt="2026-05-07T15:56:15.839" v="0" actId="1076"/>
          <ac:spMkLst>
            <pc:docMk/>
            <pc:sldMk cId="692160209" sldId="285"/>
            <ac:spMk id="7" creationId="{435C6C90-316F-6C07-1307-3661098B224A}"/>
          </ac:spMkLst>
        </pc:spChg>
      </pc:sldChg>
    </pc:docChg>
  </pc:docChgLst>
  <pc:docChgLst>
    <pc:chgData name="Diana Carolina Callejas Moncaleano" userId="S::dcallejas@minambiente.gov.co::76830a9e-2e28-4957-8293-09136a558c71" providerId="AD" clId="Web-{1D5CBA52-95E1-E20E-0197-B70A70AC44AB}"/>
    <pc:docChg chg="modSld">
      <pc:chgData name="Diana Carolina Callejas Moncaleano" userId="S::dcallejas@minambiente.gov.co::76830a9e-2e28-4957-8293-09136a558c71" providerId="AD" clId="Web-{1D5CBA52-95E1-E20E-0197-B70A70AC44AB}" dt="2026-05-07T16:52:50.455" v="90" actId="20577"/>
      <pc:docMkLst>
        <pc:docMk/>
      </pc:docMkLst>
      <pc:sldChg chg="modSp">
        <pc:chgData name="Diana Carolina Callejas Moncaleano" userId="S::dcallejas@minambiente.gov.co::76830a9e-2e28-4957-8293-09136a558c71" providerId="AD" clId="Web-{1D5CBA52-95E1-E20E-0197-B70A70AC44AB}" dt="2026-05-07T16:52:50.455" v="90" actId="20577"/>
        <pc:sldMkLst>
          <pc:docMk/>
          <pc:sldMk cId="692160209" sldId="285"/>
        </pc:sldMkLst>
        <pc:spChg chg="mod">
          <ac:chgData name="Diana Carolina Callejas Moncaleano" userId="S::dcallejas@minambiente.gov.co::76830a9e-2e28-4957-8293-09136a558c71" providerId="AD" clId="Web-{1D5CBA52-95E1-E20E-0197-B70A70AC44AB}" dt="2026-05-07T16:52:19.440" v="71" actId="20577"/>
          <ac:spMkLst>
            <pc:docMk/>
            <pc:sldMk cId="692160209" sldId="285"/>
            <ac:spMk id="3" creationId="{81B3DC61-4B4E-1A75-CB39-876DD11721D4}"/>
          </ac:spMkLst>
        </pc:spChg>
        <pc:spChg chg="mod">
          <ac:chgData name="Diana Carolina Callejas Moncaleano" userId="S::dcallejas@minambiente.gov.co::76830a9e-2e28-4957-8293-09136a558c71" providerId="AD" clId="Web-{1D5CBA52-95E1-E20E-0197-B70A70AC44AB}" dt="2026-05-07T16:52:50.455" v="90" actId="20577"/>
          <ac:spMkLst>
            <pc:docMk/>
            <pc:sldMk cId="692160209" sldId="285"/>
            <ac:spMk id="6" creationId="{CE6B987E-9D7E-0A8D-BA03-609E845F5A50}"/>
          </ac:spMkLst>
        </pc:spChg>
      </pc:sldChg>
    </pc:docChg>
  </pc:docChgLst>
  <pc:docChgLst>
    <pc:chgData name="Diana Carolina Callejas Moncaleano" userId="S::dcallejas@minambiente.gov.co::76830a9e-2e28-4957-8293-09136a558c71" providerId="AD" clId="Web-{2B77514D-85B7-5D2E-ABF4-07CFA0AF349F}"/>
    <pc:docChg chg="modSld">
      <pc:chgData name="Diana Carolina Callejas Moncaleano" userId="S::dcallejas@minambiente.gov.co::76830a9e-2e28-4957-8293-09136a558c71" providerId="AD" clId="Web-{2B77514D-85B7-5D2E-ABF4-07CFA0AF349F}" dt="2026-05-07T15:55:46.571" v="46" actId="20577"/>
      <pc:docMkLst>
        <pc:docMk/>
      </pc:docMkLst>
      <pc:sldChg chg="modSp">
        <pc:chgData name="Diana Carolina Callejas Moncaleano" userId="S::dcallejas@minambiente.gov.co::76830a9e-2e28-4957-8293-09136a558c71" providerId="AD" clId="Web-{2B77514D-85B7-5D2E-ABF4-07CFA0AF349F}" dt="2026-05-07T15:55:46.571" v="46" actId="20577"/>
        <pc:sldMkLst>
          <pc:docMk/>
          <pc:sldMk cId="692160209" sldId="285"/>
        </pc:sldMkLst>
        <pc:spChg chg="mod">
          <ac:chgData name="Diana Carolina Callejas Moncaleano" userId="S::dcallejas@minambiente.gov.co::76830a9e-2e28-4957-8293-09136a558c71" providerId="AD" clId="Web-{2B77514D-85B7-5D2E-ABF4-07CFA0AF349F}" dt="2026-05-07T15:51:37.681" v="13" actId="20577"/>
          <ac:spMkLst>
            <pc:docMk/>
            <pc:sldMk cId="692160209" sldId="285"/>
            <ac:spMk id="3" creationId="{81B3DC61-4B4E-1A75-CB39-876DD11721D4}"/>
          </ac:spMkLst>
        </pc:spChg>
        <pc:spChg chg="mod">
          <ac:chgData name="Diana Carolina Callejas Moncaleano" userId="S::dcallejas@minambiente.gov.co::76830a9e-2e28-4957-8293-09136a558c71" providerId="AD" clId="Web-{2B77514D-85B7-5D2E-ABF4-07CFA0AF349F}" dt="2026-05-07T15:51:46.853" v="17" actId="1076"/>
          <ac:spMkLst>
            <pc:docMk/>
            <pc:sldMk cId="692160209" sldId="285"/>
            <ac:spMk id="4" creationId="{56DD84A9-7D14-1857-17FB-43BB07C5C220}"/>
          </ac:spMkLst>
        </pc:spChg>
        <pc:spChg chg="mod">
          <ac:chgData name="Diana Carolina Callejas Moncaleano" userId="S::dcallejas@minambiente.gov.co::76830a9e-2e28-4957-8293-09136a558c71" providerId="AD" clId="Web-{2B77514D-85B7-5D2E-ABF4-07CFA0AF349F}" dt="2026-05-07T15:55:46.571" v="46" actId="20577"/>
          <ac:spMkLst>
            <pc:docMk/>
            <pc:sldMk cId="692160209" sldId="285"/>
            <ac:spMk id="6" creationId="{CE6B987E-9D7E-0A8D-BA03-609E845F5A50}"/>
          </ac:spMkLst>
        </pc:spChg>
      </pc:sldChg>
    </pc:docChg>
  </pc:docChgLst>
  <pc:docChgLst>
    <pc:chgData name="Diana Carolina Callejas Moncaleano" userId="S::dcallejas@minambiente.gov.co::76830a9e-2e28-4957-8293-09136a558c71" providerId="AD" clId="Web-{18167C6D-7C9E-6E2F-4354-8CB066AAB24B}"/>
    <pc:docChg chg="modSld">
      <pc:chgData name="Diana Carolina Callejas Moncaleano" userId="S::dcallejas@minambiente.gov.co::76830a9e-2e28-4957-8293-09136a558c71" providerId="AD" clId="Web-{18167C6D-7C9E-6E2F-4354-8CB066AAB24B}" dt="2026-05-07T16:01:54.044" v="9" actId="20577"/>
      <pc:docMkLst>
        <pc:docMk/>
      </pc:docMkLst>
      <pc:sldChg chg="modSp">
        <pc:chgData name="Diana Carolina Callejas Moncaleano" userId="S::dcallejas@minambiente.gov.co::76830a9e-2e28-4957-8293-09136a558c71" providerId="AD" clId="Web-{18167C6D-7C9E-6E2F-4354-8CB066AAB24B}" dt="2026-05-07T16:01:54.044" v="9" actId="20577"/>
        <pc:sldMkLst>
          <pc:docMk/>
          <pc:sldMk cId="692160209" sldId="285"/>
        </pc:sldMkLst>
        <pc:spChg chg="mod">
          <ac:chgData name="Diana Carolina Callejas Moncaleano" userId="S::dcallejas@minambiente.gov.co::76830a9e-2e28-4957-8293-09136a558c71" providerId="AD" clId="Web-{18167C6D-7C9E-6E2F-4354-8CB066AAB24B}" dt="2026-05-07T16:01:54.044" v="9" actId="20577"/>
          <ac:spMkLst>
            <pc:docMk/>
            <pc:sldMk cId="692160209" sldId="285"/>
            <ac:spMk id="6" creationId="{CE6B987E-9D7E-0A8D-BA03-609E845F5A50}"/>
          </ac:spMkLst>
        </pc:spChg>
      </pc:sldChg>
    </pc:docChg>
  </pc:docChgLst>
  <pc:docChgLst>
    <pc:chgData name="Diana Carolina Callejas Moncaleano" userId="76830a9e-2e28-4957-8293-09136a558c71" providerId="ADAL" clId="{2A6084EA-278B-4BE3-B4E5-B7B61CAD5F90}"/>
    <pc:docChg chg="undo custSel addSld delSld modSld sldOrd">
      <pc:chgData name="Diana Carolina Callejas Moncaleano" userId="76830a9e-2e28-4957-8293-09136a558c71" providerId="ADAL" clId="{2A6084EA-278B-4BE3-B4E5-B7B61CAD5F90}" dt="2026-05-12T15:27:27.827" v="8534" actId="1076"/>
      <pc:docMkLst>
        <pc:docMk/>
      </pc:docMkLst>
      <pc:sldChg chg="modSp mod">
        <pc:chgData name="Diana Carolina Callejas Moncaleano" userId="76830a9e-2e28-4957-8293-09136a558c71" providerId="ADAL" clId="{2A6084EA-278B-4BE3-B4E5-B7B61CAD5F90}" dt="2026-05-12T04:18:14.641" v="6175" actId="14100"/>
        <pc:sldMkLst>
          <pc:docMk/>
          <pc:sldMk cId="1482975956" sldId="257"/>
        </pc:sldMkLst>
        <pc:spChg chg="mod">
          <ac:chgData name="Diana Carolina Callejas Moncaleano" userId="76830a9e-2e28-4957-8293-09136a558c71" providerId="ADAL" clId="{2A6084EA-278B-4BE3-B4E5-B7B61CAD5F90}" dt="2026-05-12T04:18:14.641" v="6175" actId="14100"/>
          <ac:spMkLst>
            <pc:docMk/>
            <pc:sldMk cId="1482975956" sldId="257"/>
            <ac:spMk id="6" creationId="{50703695-DCC9-2B2B-CE25-CD632F0261C9}"/>
          </ac:spMkLst>
        </pc:spChg>
      </pc:sldChg>
      <pc:sldChg chg="addSp delSp modSp add del mod ord">
        <pc:chgData name="Diana Carolina Callejas Moncaleano" userId="76830a9e-2e28-4957-8293-09136a558c71" providerId="ADAL" clId="{2A6084EA-278B-4BE3-B4E5-B7B61CAD5F90}" dt="2026-05-12T04:42:14.761" v="7704" actId="47"/>
        <pc:sldMkLst>
          <pc:docMk/>
          <pc:sldMk cId="3502352200" sldId="274"/>
        </pc:sldMkLst>
      </pc:sldChg>
      <pc:sldChg chg="addSp delSp modSp new del mod">
        <pc:chgData name="Diana Carolina Callejas Moncaleano" userId="76830a9e-2e28-4957-8293-09136a558c71" providerId="ADAL" clId="{2A6084EA-278B-4BE3-B4E5-B7B61CAD5F90}" dt="2026-05-12T04:42:14.761" v="7704" actId="47"/>
        <pc:sldMkLst>
          <pc:docMk/>
          <pc:sldMk cId="1012969691" sldId="275"/>
        </pc:sldMkLst>
      </pc:sldChg>
      <pc:sldChg chg="addSp delSp modSp add del mod">
        <pc:chgData name="Diana Carolina Callejas Moncaleano" userId="76830a9e-2e28-4957-8293-09136a558c71" providerId="ADAL" clId="{2A6084EA-278B-4BE3-B4E5-B7B61CAD5F90}" dt="2026-05-12T04:42:14.761" v="7704" actId="47"/>
        <pc:sldMkLst>
          <pc:docMk/>
          <pc:sldMk cId="3468288226" sldId="276"/>
        </pc:sldMkLst>
      </pc:sldChg>
      <pc:sldChg chg="addSp delSp modSp add del mod">
        <pc:chgData name="Diana Carolina Callejas Moncaleano" userId="76830a9e-2e28-4957-8293-09136a558c71" providerId="ADAL" clId="{2A6084EA-278B-4BE3-B4E5-B7B61CAD5F90}" dt="2026-05-12T04:11:39.913" v="5742" actId="47"/>
        <pc:sldMkLst>
          <pc:docMk/>
          <pc:sldMk cId="3107230966" sldId="277"/>
        </pc:sldMkLst>
      </pc:sldChg>
      <pc:sldChg chg="modSp add del mod">
        <pc:chgData name="Diana Carolina Callejas Moncaleano" userId="76830a9e-2e28-4957-8293-09136a558c71" providerId="ADAL" clId="{2A6084EA-278B-4BE3-B4E5-B7B61CAD5F90}" dt="2026-05-12T04:11:39.913" v="5742" actId="47"/>
        <pc:sldMkLst>
          <pc:docMk/>
          <pc:sldMk cId="3826850066" sldId="278"/>
        </pc:sldMkLst>
      </pc:sldChg>
      <pc:sldChg chg="addSp delSp modSp add del mod">
        <pc:chgData name="Diana Carolina Callejas Moncaleano" userId="76830a9e-2e28-4957-8293-09136a558c71" providerId="ADAL" clId="{2A6084EA-278B-4BE3-B4E5-B7B61CAD5F90}" dt="2026-05-12T04:11:39.913" v="5742" actId="47"/>
        <pc:sldMkLst>
          <pc:docMk/>
          <pc:sldMk cId="1646670098" sldId="279"/>
        </pc:sldMkLst>
      </pc:sldChg>
      <pc:sldChg chg="delSp modSp add del mod">
        <pc:chgData name="Diana Carolina Callejas Moncaleano" userId="76830a9e-2e28-4957-8293-09136a558c71" providerId="ADAL" clId="{2A6084EA-278B-4BE3-B4E5-B7B61CAD5F90}" dt="2026-05-12T04:11:39.913" v="5742" actId="47"/>
        <pc:sldMkLst>
          <pc:docMk/>
          <pc:sldMk cId="13938152" sldId="280"/>
        </pc:sldMkLst>
      </pc:sldChg>
      <pc:sldChg chg="modSp add del mod">
        <pc:chgData name="Diana Carolina Callejas Moncaleano" userId="76830a9e-2e28-4957-8293-09136a558c71" providerId="ADAL" clId="{2A6084EA-278B-4BE3-B4E5-B7B61CAD5F90}" dt="2026-05-12T04:11:39.913" v="5742" actId="47"/>
        <pc:sldMkLst>
          <pc:docMk/>
          <pc:sldMk cId="3284135071" sldId="281"/>
        </pc:sldMkLst>
      </pc:sldChg>
      <pc:sldChg chg="modSp add del mod">
        <pc:chgData name="Diana Carolina Callejas Moncaleano" userId="76830a9e-2e28-4957-8293-09136a558c71" providerId="ADAL" clId="{2A6084EA-278B-4BE3-B4E5-B7B61CAD5F90}" dt="2026-05-12T04:11:42.707" v="5743" actId="47"/>
        <pc:sldMkLst>
          <pc:docMk/>
          <pc:sldMk cId="1807018429" sldId="282"/>
        </pc:sldMkLst>
      </pc:sldChg>
      <pc:sldChg chg="addSp delSp modSp add del mod">
        <pc:chgData name="Diana Carolina Callejas Moncaleano" userId="76830a9e-2e28-4957-8293-09136a558c71" providerId="ADAL" clId="{2A6084EA-278B-4BE3-B4E5-B7B61CAD5F90}" dt="2026-05-12T04:11:43.502" v="5744" actId="47"/>
        <pc:sldMkLst>
          <pc:docMk/>
          <pc:sldMk cId="111096203" sldId="283"/>
        </pc:sldMkLst>
      </pc:sldChg>
      <pc:sldChg chg="delSp modSp add del mod ord">
        <pc:chgData name="Diana Carolina Callejas Moncaleano" userId="76830a9e-2e28-4957-8293-09136a558c71" providerId="ADAL" clId="{2A6084EA-278B-4BE3-B4E5-B7B61CAD5F90}" dt="2026-05-12T04:18:54.936" v="6176" actId="47"/>
        <pc:sldMkLst>
          <pc:docMk/>
          <pc:sldMk cId="1713567784" sldId="284"/>
        </pc:sldMkLst>
      </pc:sldChg>
      <pc:sldChg chg="addSp delSp modSp add mod">
        <pc:chgData name="Diana Carolina Callejas Moncaleano" userId="76830a9e-2e28-4957-8293-09136a558c71" providerId="ADAL" clId="{2A6084EA-278B-4BE3-B4E5-B7B61CAD5F90}" dt="2026-05-12T15:27:27.827" v="8534" actId="1076"/>
        <pc:sldMkLst>
          <pc:docMk/>
          <pc:sldMk cId="692160209" sldId="285"/>
        </pc:sldMkLst>
        <pc:spChg chg="add mod">
          <ac:chgData name="Diana Carolina Callejas Moncaleano" userId="76830a9e-2e28-4957-8293-09136a558c71" providerId="ADAL" clId="{2A6084EA-278B-4BE3-B4E5-B7B61CAD5F90}" dt="2026-05-12T14:53:11.577" v="8011" actId="207"/>
          <ac:spMkLst>
            <pc:docMk/>
            <pc:sldMk cId="692160209" sldId="285"/>
            <ac:spMk id="3" creationId="{81B3DC61-4B4E-1A75-CB39-876DD11721D4}"/>
          </ac:spMkLst>
        </pc:spChg>
        <pc:spChg chg="mod">
          <ac:chgData name="Diana Carolina Callejas Moncaleano" userId="76830a9e-2e28-4957-8293-09136a558c71" providerId="ADAL" clId="{2A6084EA-278B-4BE3-B4E5-B7B61CAD5F90}" dt="2026-05-12T04:23:22.896" v="6813" actId="1076"/>
          <ac:spMkLst>
            <pc:docMk/>
            <pc:sldMk cId="692160209" sldId="285"/>
            <ac:spMk id="4" creationId="{56DD84A9-7D14-1857-17FB-43BB07C5C220}"/>
          </ac:spMkLst>
        </pc:spChg>
        <pc:spChg chg="add mod">
          <ac:chgData name="Diana Carolina Callejas Moncaleano" userId="76830a9e-2e28-4957-8293-09136a558c71" providerId="ADAL" clId="{2A6084EA-278B-4BE3-B4E5-B7B61CAD5F90}" dt="2026-05-12T15:27:27.827" v="8534" actId="1076"/>
          <ac:spMkLst>
            <pc:docMk/>
            <pc:sldMk cId="692160209" sldId="285"/>
            <ac:spMk id="6" creationId="{CE6B987E-9D7E-0A8D-BA03-609E845F5A50}"/>
          </ac:spMkLst>
        </pc:spChg>
        <pc:spChg chg="add mod">
          <ac:chgData name="Diana Carolina Callejas Moncaleano" userId="76830a9e-2e28-4957-8293-09136a558c71" providerId="ADAL" clId="{2A6084EA-278B-4BE3-B4E5-B7B61CAD5F90}" dt="2026-05-12T04:17:14.269" v="6156" actId="1076"/>
          <ac:spMkLst>
            <pc:docMk/>
            <pc:sldMk cId="692160209" sldId="285"/>
            <ac:spMk id="7" creationId="{435C6C90-316F-6C07-1307-3661098B224A}"/>
          </ac:spMkLst>
        </pc:spChg>
        <pc:picChg chg="add del">
          <ac:chgData name="Diana Carolina Callejas Moncaleano" userId="76830a9e-2e28-4957-8293-09136a558c71" providerId="ADAL" clId="{2A6084EA-278B-4BE3-B4E5-B7B61CAD5F90}" dt="2026-05-12T04:21:46.229" v="6771" actId="478"/>
          <ac:picMkLst>
            <pc:docMk/>
            <pc:sldMk cId="692160209" sldId="285"/>
            <ac:picMk id="5" creationId="{843C00D0-DA46-E060-6CB5-8C815B42F04C}"/>
          </ac:picMkLst>
        </pc:picChg>
      </pc:sldChg>
      <pc:sldChg chg="addSp delSp modSp new mod ord">
        <pc:chgData name="Diana Carolina Callejas Moncaleano" userId="76830a9e-2e28-4957-8293-09136a558c71" providerId="ADAL" clId="{2A6084EA-278B-4BE3-B4E5-B7B61CAD5F90}" dt="2026-05-12T04:38:34.616" v="7595"/>
        <pc:sldMkLst>
          <pc:docMk/>
          <pc:sldMk cId="417891693" sldId="286"/>
        </pc:sldMkLst>
        <pc:spChg chg="mod">
          <ac:chgData name="Diana Carolina Callejas Moncaleano" userId="76830a9e-2e28-4957-8293-09136a558c71" providerId="ADAL" clId="{2A6084EA-278B-4BE3-B4E5-B7B61CAD5F90}" dt="2026-05-12T04:23:15.075" v="6811" actId="255"/>
          <ac:spMkLst>
            <pc:docMk/>
            <pc:sldMk cId="417891693" sldId="286"/>
            <ac:spMk id="2" creationId="{8C4B91DF-A1B3-B019-CEE3-EF146D412607}"/>
          </ac:spMkLst>
        </pc:spChg>
        <pc:spChg chg="mod">
          <ac:chgData name="Diana Carolina Callejas Moncaleano" userId="76830a9e-2e28-4957-8293-09136a558c71" providerId="ADAL" clId="{2A6084EA-278B-4BE3-B4E5-B7B61CAD5F90}" dt="2026-05-12T04:24:50.374" v="6860" actId="27107"/>
          <ac:spMkLst>
            <pc:docMk/>
            <pc:sldMk cId="417891693" sldId="286"/>
            <ac:spMk id="3" creationId="{1CAB2EDF-1275-6F6F-25EE-9ABAB45938D7}"/>
          </ac:spMkLst>
        </pc:spChg>
        <pc:picChg chg="add mod">
          <ac:chgData name="Diana Carolina Callejas Moncaleano" userId="76830a9e-2e28-4957-8293-09136a558c71" providerId="ADAL" clId="{2A6084EA-278B-4BE3-B4E5-B7B61CAD5F90}" dt="2026-05-12T04:24:12.855" v="6850" actId="1076"/>
          <ac:picMkLst>
            <pc:docMk/>
            <pc:sldMk cId="417891693" sldId="286"/>
            <ac:picMk id="5" creationId="{98D86F03-AE86-6486-816E-D4C11B665E4D}"/>
          </ac:picMkLst>
        </pc:picChg>
        <pc:picChg chg="add mod">
          <ac:chgData name="Diana Carolina Callejas Moncaleano" userId="76830a9e-2e28-4957-8293-09136a558c71" providerId="ADAL" clId="{2A6084EA-278B-4BE3-B4E5-B7B61CAD5F90}" dt="2026-05-12T04:23:48.307" v="6843" actId="14100"/>
          <ac:picMkLst>
            <pc:docMk/>
            <pc:sldMk cId="417891693" sldId="286"/>
            <ac:picMk id="7" creationId="{B867C2D0-A771-B3BB-EC40-BFEA71B1B4C0}"/>
          </ac:picMkLst>
        </pc:picChg>
        <pc:cxnChg chg="add del mod">
          <ac:chgData name="Diana Carolina Callejas Moncaleano" userId="76830a9e-2e28-4957-8293-09136a558c71" providerId="ADAL" clId="{2A6084EA-278B-4BE3-B4E5-B7B61CAD5F90}" dt="2026-05-12T04:23:57.899" v="6847" actId="478"/>
          <ac:cxnSpMkLst>
            <pc:docMk/>
            <pc:sldMk cId="417891693" sldId="286"/>
            <ac:cxnSpMk id="9" creationId="{E1CC0221-CAFF-B8CD-C640-77F38A07039F}"/>
          </ac:cxnSpMkLst>
        </pc:cxnChg>
        <pc:cxnChg chg="add mod">
          <ac:chgData name="Diana Carolina Callejas Moncaleano" userId="76830a9e-2e28-4957-8293-09136a558c71" providerId="ADAL" clId="{2A6084EA-278B-4BE3-B4E5-B7B61CAD5F90}" dt="2026-05-12T04:24:16.544" v="6851" actId="14100"/>
          <ac:cxnSpMkLst>
            <pc:docMk/>
            <pc:sldMk cId="417891693" sldId="286"/>
            <ac:cxnSpMk id="11" creationId="{ED80FE28-9471-CB06-75A6-B5D7E665A4DA}"/>
          </ac:cxnSpMkLst>
        </pc:cxnChg>
      </pc:sldChg>
      <pc:sldChg chg="modSp del mod">
        <pc:chgData name="Diana Carolina Callejas Moncaleano" userId="76830a9e-2e28-4957-8293-09136a558c71" providerId="ADAL" clId="{2A6084EA-278B-4BE3-B4E5-B7B61CAD5F90}" dt="2026-05-12T04:17:03.106" v="6155" actId="47"/>
        <pc:sldMkLst>
          <pc:docMk/>
          <pc:sldMk cId="1799226984" sldId="286"/>
        </pc:sldMkLst>
        <pc:spChg chg="mod">
          <ac:chgData name="Diana Carolina Callejas Moncaleano" userId="76830a9e-2e28-4957-8293-09136a558c71" providerId="ADAL" clId="{2A6084EA-278B-4BE3-B4E5-B7B61CAD5F90}" dt="2026-05-12T04:16:42.890" v="6148" actId="21"/>
          <ac:spMkLst>
            <pc:docMk/>
            <pc:sldMk cId="1799226984" sldId="286"/>
            <ac:spMk id="3" creationId="{14A05396-0130-F288-9F09-96CF02843227}"/>
          </ac:spMkLst>
        </pc:spChg>
      </pc:sldChg>
      <pc:sldChg chg="addSp delSp modSp new add del mod">
        <pc:chgData name="Diana Carolina Callejas Moncaleano" userId="76830a9e-2e28-4957-8293-09136a558c71" providerId="ADAL" clId="{2A6084EA-278B-4BE3-B4E5-B7B61CAD5F90}" dt="2026-05-12T04:41:42.072" v="7703" actId="47"/>
        <pc:sldMkLst>
          <pc:docMk/>
          <pc:sldMk cId="4086941567" sldId="287"/>
        </pc:sldMkLst>
        <pc:spChg chg="del">
          <ac:chgData name="Diana Carolina Callejas Moncaleano" userId="76830a9e-2e28-4957-8293-09136a558c71" providerId="ADAL" clId="{2A6084EA-278B-4BE3-B4E5-B7B61CAD5F90}" dt="2026-05-12T04:26:02.871" v="6862" actId="478"/>
          <ac:spMkLst>
            <pc:docMk/>
            <pc:sldMk cId="4086941567" sldId="287"/>
            <ac:spMk id="2" creationId="{8D987229-E173-6645-C037-4B009A6B996B}"/>
          </ac:spMkLst>
        </pc:spChg>
        <pc:spChg chg="del">
          <ac:chgData name="Diana Carolina Callejas Moncaleano" userId="76830a9e-2e28-4957-8293-09136a558c71" providerId="ADAL" clId="{2A6084EA-278B-4BE3-B4E5-B7B61CAD5F90}" dt="2026-05-12T04:26:04.748" v="6863" actId="478"/>
          <ac:spMkLst>
            <pc:docMk/>
            <pc:sldMk cId="4086941567" sldId="287"/>
            <ac:spMk id="3" creationId="{11BB7B02-88B2-A1DB-EE5C-EB222B392EE6}"/>
          </ac:spMkLst>
        </pc:spChg>
        <pc:spChg chg="add mod">
          <ac:chgData name="Diana Carolina Callejas Moncaleano" userId="76830a9e-2e28-4957-8293-09136a558c71" providerId="ADAL" clId="{2A6084EA-278B-4BE3-B4E5-B7B61CAD5F90}" dt="2026-05-12T04:27:25.634" v="6882" actId="255"/>
          <ac:spMkLst>
            <pc:docMk/>
            <pc:sldMk cId="4086941567" sldId="287"/>
            <ac:spMk id="6" creationId="{AD628FC3-1F47-A0EE-E7AF-36148867D70F}"/>
          </ac:spMkLst>
        </pc:spChg>
        <pc:picChg chg="add mod">
          <ac:chgData name="Diana Carolina Callejas Moncaleano" userId="76830a9e-2e28-4957-8293-09136a558c71" providerId="ADAL" clId="{2A6084EA-278B-4BE3-B4E5-B7B61CAD5F90}" dt="2026-05-12T04:27:20.681" v="6880" actId="1076"/>
          <ac:picMkLst>
            <pc:docMk/>
            <pc:sldMk cId="4086941567" sldId="287"/>
            <ac:picMk id="5" creationId="{B9FF9CD1-7998-AD56-0802-C823E4B1FE3C}"/>
          </ac:picMkLst>
        </pc:picChg>
      </pc:sldChg>
      <pc:sldChg chg="addSp delSp modSp add mod">
        <pc:chgData name="Diana Carolina Callejas Moncaleano" userId="76830a9e-2e28-4957-8293-09136a558c71" providerId="ADAL" clId="{2A6084EA-278B-4BE3-B4E5-B7B61CAD5F90}" dt="2026-05-12T15:16:24.706" v="8531"/>
        <pc:sldMkLst>
          <pc:docMk/>
          <pc:sldMk cId="3370426096" sldId="288"/>
        </pc:sldMkLst>
        <pc:spChg chg="add mod">
          <ac:chgData name="Diana Carolina Callejas Moncaleano" userId="76830a9e-2e28-4957-8293-09136a558c71" providerId="ADAL" clId="{2A6084EA-278B-4BE3-B4E5-B7B61CAD5F90}" dt="2026-05-12T14:57:08.944" v="8065" actId="1076"/>
          <ac:spMkLst>
            <pc:docMk/>
            <pc:sldMk cId="3370426096" sldId="288"/>
            <ac:spMk id="4" creationId="{E250DEC0-D83D-2F84-E1C1-D19BAA0F3FD4}"/>
          </ac:spMkLst>
        </pc:spChg>
        <pc:spChg chg="del">
          <ac:chgData name="Diana Carolina Callejas Moncaleano" userId="76830a9e-2e28-4957-8293-09136a558c71" providerId="ADAL" clId="{2A6084EA-278B-4BE3-B4E5-B7B61CAD5F90}" dt="2026-05-12T04:28:50.471" v="6886" actId="478"/>
          <ac:spMkLst>
            <pc:docMk/>
            <pc:sldMk cId="3370426096" sldId="288"/>
            <ac:spMk id="6" creationId="{EB4A3E1C-DBE6-0C40-6B4A-5D5C5CD75726}"/>
          </ac:spMkLst>
        </pc:spChg>
        <pc:graphicFrameChg chg="add del mod modGraphic">
          <ac:chgData name="Diana Carolina Callejas Moncaleano" userId="76830a9e-2e28-4957-8293-09136a558c71" providerId="ADAL" clId="{2A6084EA-278B-4BE3-B4E5-B7B61CAD5F90}" dt="2026-05-12T15:16:24.706" v="8531"/>
          <ac:graphicFrameMkLst>
            <pc:docMk/>
            <pc:sldMk cId="3370426096" sldId="288"/>
            <ac:graphicFrameMk id="2" creationId="{7552D06C-E839-254D-98C3-F9414B2CECF7}"/>
          </ac:graphicFrameMkLst>
        </pc:graphicFrameChg>
        <pc:picChg chg="add del mod">
          <ac:chgData name="Diana Carolina Callejas Moncaleano" userId="76830a9e-2e28-4957-8293-09136a558c71" providerId="ADAL" clId="{2A6084EA-278B-4BE3-B4E5-B7B61CAD5F90}" dt="2026-05-12T04:37:32.895" v="7580" actId="478"/>
          <ac:picMkLst>
            <pc:docMk/>
            <pc:sldMk cId="3370426096" sldId="288"/>
            <ac:picMk id="3" creationId="{0F07DF55-A751-361E-AF75-0B73D9722579}"/>
          </ac:picMkLst>
        </pc:picChg>
        <pc:picChg chg="del">
          <ac:chgData name="Diana Carolina Callejas Moncaleano" userId="76830a9e-2e28-4957-8293-09136a558c71" providerId="ADAL" clId="{2A6084EA-278B-4BE3-B4E5-B7B61CAD5F90}" dt="2026-05-12T04:28:49.255" v="6885" actId="478"/>
          <ac:picMkLst>
            <pc:docMk/>
            <pc:sldMk cId="3370426096" sldId="288"/>
            <ac:picMk id="5" creationId="{962CEF58-3B42-B729-F2C8-469552ADA065}"/>
          </ac:picMkLst>
        </pc:picChg>
      </pc:sldChg>
      <pc:sldChg chg="modSp add mod">
        <pc:chgData name="Diana Carolina Callejas Moncaleano" userId="76830a9e-2e28-4957-8293-09136a558c71" providerId="ADAL" clId="{2A6084EA-278B-4BE3-B4E5-B7B61CAD5F90}" dt="2026-05-12T14:58:45.050" v="8075" actId="123"/>
        <pc:sldMkLst>
          <pc:docMk/>
          <pc:sldMk cId="4042571132" sldId="289"/>
        </pc:sldMkLst>
        <pc:graphicFrameChg chg="mod modGraphic">
          <ac:chgData name="Diana Carolina Callejas Moncaleano" userId="76830a9e-2e28-4957-8293-09136a558c71" providerId="ADAL" clId="{2A6084EA-278B-4BE3-B4E5-B7B61CAD5F90}" dt="2026-05-12T14:58:45.050" v="8075" actId="123"/>
          <ac:graphicFrameMkLst>
            <pc:docMk/>
            <pc:sldMk cId="4042571132" sldId="289"/>
            <ac:graphicFrameMk id="2" creationId="{CB6D1673-2422-7CC0-DE47-F851CB3271C0}"/>
          </ac:graphicFrameMkLst>
        </pc:graphicFrameChg>
      </pc:sldChg>
    </pc:docChg>
  </pc:docChgLst>
  <pc:docChgLst>
    <pc:chgData name="Diana Carolina Callejas Moncaleano" userId="S::dcallejas@minambiente.gov.co::76830a9e-2e28-4957-8293-09136a558c71" providerId="AD" clId="Web-{0F0EF0E7-6793-60FB-B71B-8C5550303F57}"/>
    <pc:docChg chg="modSld">
      <pc:chgData name="Diana Carolina Callejas Moncaleano" userId="S::dcallejas@minambiente.gov.co::76830a9e-2e28-4957-8293-09136a558c71" providerId="AD" clId="Web-{0F0EF0E7-6793-60FB-B71B-8C5550303F57}" dt="2026-05-07T15:49:54.336" v="109" actId="1076"/>
      <pc:docMkLst>
        <pc:docMk/>
      </pc:docMkLst>
      <pc:sldChg chg="modSp">
        <pc:chgData name="Diana Carolina Callejas Moncaleano" userId="S::dcallejas@minambiente.gov.co::76830a9e-2e28-4957-8293-09136a558c71" providerId="AD" clId="Web-{0F0EF0E7-6793-60FB-B71B-8C5550303F57}" dt="2026-05-07T15:49:54.336" v="109" actId="1076"/>
        <pc:sldMkLst>
          <pc:docMk/>
          <pc:sldMk cId="692160209" sldId="285"/>
        </pc:sldMkLst>
        <pc:spChg chg="mod">
          <ac:chgData name="Diana Carolina Callejas Moncaleano" userId="S::dcallejas@minambiente.gov.co::76830a9e-2e28-4957-8293-09136a558c71" providerId="AD" clId="Web-{0F0EF0E7-6793-60FB-B71B-8C5550303F57}" dt="2026-05-07T15:49:54.336" v="109" actId="1076"/>
          <ac:spMkLst>
            <pc:docMk/>
            <pc:sldMk cId="692160209" sldId="285"/>
            <ac:spMk id="3" creationId="{81B3DC61-4B4E-1A75-CB39-876DD11721D4}"/>
          </ac:spMkLst>
        </pc:spChg>
        <pc:spChg chg="mod">
          <ac:chgData name="Diana Carolina Callejas Moncaleano" userId="S::dcallejas@minambiente.gov.co::76830a9e-2e28-4957-8293-09136a558c71" providerId="AD" clId="Web-{0F0EF0E7-6793-60FB-B71B-8C5550303F57}" dt="2026-05-07T15:49:52.257" v="108" actId="1076"/>
          <ac:spMkLst>
            <pc:docMk/>
            <pc:sldMk cId="692160209" sldId="285"/>
            <ac:spMk id="4" creationId="{56DD84A9-7D14-1857-17FB-43BB07C5C220}"/>
          </ac:spMkLst>
        </pc:spChg>
      </pc:sldChg>
    </pc:docChg>
  </pc:docChgLst>
  <pc:docChgLst>
    <pc:chgData name="Julian Robles Pérez" userId="3f0b5d4f-8ed5-4b59-abbf-acb9815f9bd1" providerId="ADAL" clId="{3DBA7C2D-8E33-49CF-8227-1C47E953ED38}"/>
    <pc:docChg chg="undo custSel modSld sldOrd">
      <pc:chgData name="Julian Robles Pérez" userId="3f0b5d4f-8ed5-4b59-abbf-acb9815f9bd1" providerId="ADAL" clId="{3DBA7C2D-8E33-49CF-8227-1C47E953ED38}" dt="2026-05-12T15:52:50.377" v="3" actId="1076"/>
      <pc:docMkLst>
        <pc:docMk/>
      </pc:docMkLst>
      <pc:sldChg chg="modSp mod ord">
        <pc:chgData name="Julian Robles Pérez" userId="3f0b5d4f-8ed5-4b59-abbf-acb9815f9bd1" providerId="ADAL" clId="{3DBA7C2D-8E33-49CF-8227-1C47E953ED38}" dt="2026-05-12T15:52:50.377" v="3" actId="1076"/>
        <pc:sldMkLst>
          <pc:docMk/>
          <pc:sldMk cId="692160209" sldId="285"/>
        </pc:sldMkLst>
        <pc:spChg chg="mod">
          <ac:chgData name="Julian Robles Pérez" userId="3f0b5d4f-8ed5-4b59-abbf-acb9815f9bd1" providerId="ADAL" clId="{3DBA7C2D-8E33-49CF-8227-1C47E953ED38}" dt="2026-05-12T15:52:50.377" v="3" actId="1076"/>
          <ac:spMkLst>
            <pc:docMk/>
            <pc:sldMk cId="692160209" sldId="285"/>
            <ac:spMk id="3" creationId="{81B3DC61-4B4E-1A75-CB39-876DD11721D4}"/>
          </ac:spMkLst>
        </pc:spChg>
      </pc:sldChg>
    </pc:docChg>
  </pc:docChgLst>
  <pc:docChgLst>
    <pc:chgData name="Diana Carolina Callejas Moncaleano" userId="S::dcallejas@minambiente.gov.co::76830a9e-2e28-4957-8293-09136a558c71" providerId="AD" clId="Web-{F658433A-93C7-0835-0DB1-34C75F9A4FAB}"/>
    <pc:docChg chg="modSld">
      <pc:chgData name="Diana Carolina Callejas Moncaleano" userId="S::dcallejas@minambiente.gov.co::76830a9e-2e28-4957-8293-09136a558c71" providerId="AD" clId="Web-{F658433A-93C7-0835-0DB1-34C75F9A4FAB}" dt="2026-05-12T04:44:14.493" v="0" actId="20577"/>
      <pc:docMkLst>
        <pc:docMk/>
      </pc:docMkLst>
      <pc:sldChg chg="modSp">
        <pc:chgData name="Diana Carolina Callejas Moncaleano" userId="S::dcallejas@minambiente.gov.co::76830a9e-2e28-4957-8293-09136a558c71" providerId="AD" clId="Web-{F658433A-93C7-0835-0DB1-34C75F9A4FAB}" dt="2026-05-12T04:44:14.493" v="0" actId="20577"/>
        <pc:sldMkLst>
          <pc:docMk/>
          <pc:sldMk cId="692160209" sldId="285"/>
        </pc:sldMkLst>
        <pc:spChg chg="mod">
          <ac:chgData name="Diana Carolina Callejas Moncaleano" userId="S::dcallejas@minambiente.gov.co::76830a9e-2e28-4957-8293-09136a558c71" providerId="AD" clId="Web-{F658433A-93C7-0835-0DB1-34C75F9A4FAB}" dt="2026-05-12T04:44:14.493" v="0" actId="20577"/>
          <ac:spMkLst>
            <pc:docMk/>
            <pc:sldMk cId="692160209" sldId="285"/>
            <ac:spMk id="4" creationId="{56DD84A9-7D14-1857-17FB-43BB07C5C220}"/>
          </ac:spMkLst>
        </pc:spChg>
      </pc:sldChg>
    </pc:docChg>
  </pc:docChgLst>
  <pc:docChgLst>
    <pc:chgData name="Diana Carolina Callejas Moncaleano" userId="76830a9e-2e28-4957-8293-09136a558c71" providerId="ADAL" clId="{6FF12DA8-7D84-4485-A124-5FA9EFA4ED5D}"/>
    <pc:docChg chg="undo custSel addSld delSld modSld sldOrd">
      <pc:chgData name="Diana Carolina Callejas Moncaleano" userId="76830a9e-2e28-4957-8293-09136a558c71" providerId="ADAL" clId="{6FF12DA8-7D84-4485-A124-5FA9EFA4ED5D}" dt="2026-04-23T19:05:20.971" v="1047" actId="1076"/>
      <pc:docMkLst>
        <pc:docMk/>
      </pc:docMkLst>
      <pc:sldChg chg="addSp modSp mod">
        <pc:chgData name="Diana Carolina Callejas Moncaleano" userId="76830a9e-2e28-4957-8293-09136a558c71" providerId="ADAL" clId="{6FF12DA8-7D84-4485-A124-5FA9EFA4ED5D}" dt="2026-04-23T16:36:49.406" v="97" actId="20577"/>
        <pc:sldMkLst>
          <pc:docMk/>
          <pc:sldMk cId="1482975956" sldId="257"/>
        </pc:sldMkLst>
        <pc:spChg chg="mod">
          <ac:chgData name="Diana Carolina Callejas Moncaleano" userId="76830a9e-2e28-4957-8293-09136a558c71" providerId="ADAL" clId="{6FF12DA8-7D84-4485-A124-5FA9EFA4ED5D}" dt="2026-04-23T16:36:49.406" v="97" actId="20577"/>
          <ac:spMkLst>
            <pc:docMk/>
            <pc:sldMk cId="1482975956" sldId="257"/>
            <ac:spMk id="6" creationId="{50703695-DCC9-2B2B-CE25-CD632F0261C9}"/>
          </ac:spMkLst>
        </pc:spChg>
      </pc:sldChg>
    </pc:docChg>
  </pc:docChgLst>
  <pc:docChgLst>
    <pc:chgData name="Nelly Morales Perez" userId="S::nmorales@minambiente.gov.co::2e394a6c-ee08-4345-899a-a33a03085224" providerId="AD" clId="Web-{B4D120BC-D503-E79E-FB1E-7BA372190E63}"/>
    <pc:docChg chg="addSld modSld">
      <pc:chgData name="Nelly Morales Perez" userId="S::nmorales@minambiente.gov.co::2e394a6c-ee08-4345-899a-a33a03085224" providerId="AD" clId="Web-{B4D120BC-D503-E79E-FB1E-7BA372190E63}" dt="2026-05-08T03:02:51.065" v="115" actId="20577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12/05/2026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6573" y="2139929"/>
            <a:ext cx="2638853" cy="178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159440"/>
            <a:ext cx="693185" cy="46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12/05/2026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843997" y="1736888"/>
            <a:ext cx="11147978" cy="316848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3500" b="1">
                <a:solidFill>
                  <a:schemeClr val="bg1"/>
                </a:solidFill>
              </a:rPr>
              <a:t>Propuesta: Actualización Página Web</a:t>
            </a:r>
          </a:p>
          <a:p>
            <a:r>
              <a:rPr lang="es-CO" sz="3500" b="1">
                <a:solidFill>
                  <a:schemeClr val="bg1"/>
                </a:solidFill>
              </a:rPr>
              <a:t>Esquema de Publicación</a:t>
            </a:r>
          </a:p>
          <a:p>
            <a:endParaRPr lang="es-CO" sz="3500" b="1">
              <a:solidFill>
                <a:schemeClr val="bg1"/>
              </a:solidFill>
            </a:endParaRPr>
          </a:p>
          <a:p>
            <a:r>
              <a:rPr lang="es-CO" sz="3500" b="1">
                <a:solidFill>
                  <a:schemeClr val="bg1"/>
                </a:solidFill>
              </a:rPr>
              <a:t>Consolidación de información formato Excel  lluvia de ideas</a:t>
            </a:r>
          </a:p>
          <a:p>
            <a:r>
              <a:rPr lang="es-CO" sz="3500" b="1">
                <a:solidFill>
                  <a:schemeClr val="bg1"/>
                </a:solidFill>
              </a:rPr>
              <a:t>12 de mayo de 2026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FF1ECA0-D3AB-B412-D3DB-41DB6DFA64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7E5E6-9099-09B2-57E5-44F03D2CC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56DD84A9-7D14-1857-17FB-43BB07C5C220}"/>
              </a:ext>
            </a:extLst>
          </p:cNvPr>
          <p:cNvSpPr txBox="1"/>
          <p:nvPr/>
        </p:nvSpPr>
        <p:spPr>
          <a:xfrm>
            <a:off x="727435" y="236807"/>
            <a:ext cx="10063573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ES" sz="3000" b="1">
                <a:solidFill>
                  <a:srgbClr val="0070C0"/>
                </a:solidFill>
                <a:latin typeface="Verdana"/>
                <a:ea typeface="Verdana"/>
                <a:cs typeface="+mj-cs"/>
              </a:rPr>
              <a:t>Propuesta de estructura y contenidos – ideas recopiladas el GARH</a:t>
            </a:r>
            <a:endParaRPr lang="es-CO" sz="3000" b="1">
              <a:solidFill>
                <a:srgbClr val="0070C0"/>
              </a:solidFill>
              <a:latin typeface="Verdana"/>
              <a:ea typeface="Verdana"/>
              <a:cs typeface="+mj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1B3DC61-4B4E-1A75-CB39-876DD11721D4}"/>
              </a:ext>
            </a:extLst>
          </p:cNvPr>
          <p:cNvSpPr txBox="1"/>
          <p:nvPr/>
        </p:nvSpPr>
        <p:spPr>
          <a:xfrm>
            <a:off x="684403" y="1496713"/>
            <a:ext cx="5215063" cy="50783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b="1"/>
              <a:t>1. Introducción/Presentación del GARH</a:t>
            </a:r>
            <a:endParaRPr lang="es-CO"/>
          </a:p>
          <a:p>
            <a:r>
              <a:rPr lang="es-CO"/>
              <a:t>1.1. ¿Qué es la administración del recurso hídrico?</a:t>
            </a:r>
          </a:p>
          <a:p>
            <a:r>
              <a:rPr lang="es-CO"/>
              <a:t>1.2. Mapa de actores general</a:t>
            </a:r>
          </a:p>
          <a:p>
            <a:endParaRPr lang="es-CO"/>
          </a:p>
          <a:p>
            <a:r>
              <a:rPr lang="es-CO" b="1">
                <a:solidFill>
                  <a:srgbClr val="7030A0"/>
                </a:solidFill>
              </a:rPr>
              <a:t>2. Directorio</a:t>
            </a:r>
            <a:endParaRPr lang="es-CO">
              <a:solidFill>
                <a:srgbClr val="7030A0"/>
              </a:solidFill>
            </a:endParaRPr>
          </a:p>
          <a:p>
            <a:r>
              <a:rPr lang="es-CO">
                <a:solidFill>
                  <a:srgbClr val="7030A0"/>
                </a:solidFill>
              </a:rPr>
              <a:t>2.1. Funcionarios</a:t>
            </a:r>
          </a:p>
          <a:p>
            <a:r>
              <a:rPr lang="es-CO">
                <a:solidFill>
                  <a:srgbClr val="7030A0"/>
                </a:solidFill>
              </a:rPr>
              <a:t>2.2. Autoridades Ambientales (</a:t>
            </a:r>
            <a:r>
              <a:rPr lang="es-CO" err="1">
                <a:solidFill>
                  <a:srgbClr val="7030A0"/>
                </a:solidFill>
              </a:rPr>
              <a:t>pág</a:t>
            </a:r>
            <a:r>
              <a:rPr lang="es-CO">
                <a:solidFill>
                  <a:srgbClr val="7030A0"/>
                </a:solidFill>
              </a:rPr>
              <a:t> principal DGIRH) Funcionarios encargados de la GIRH en cada AA.</a:t>
            </a:r>
          </a:p>
          <a:p>
            <a:endParaRPr lang="es-CO"/>
          </a:p>
          <a:p>
            <a:pPr algn="just"/>
            <a:r>
              <a:rPr lang="es-CO" b="1"/>
              <a:t>3. </a:t>
            </a:r>
            <a:r>
              <a:rPr lang="es-CO" b="1" u="sng"/>
              <a:t>Temas</a:t>
            </a:r>
            <a:r>
              <a:rPr lang="es-CO" b="1"/>
              <a:t> por </a:t>
            </a:r>
            <a:r>
              <a:rPr lang="es-CO" b="1">
                <a:solidFill>
                  <a:srgbClr val="00B0F0"/>
                </a:solidFill>
              </a:rPr>
              <a:t>temática</a:t>
            </a:r>
            <a:r>
              <a:rPr lang="es-CO" b="1"/>
              <a:t> (</a:t>
            </a:r>
            <a:r>
              <a:rPr lang="es-CO" b="1">
                <a:solidFill>
                  <a:srgbClr val="00B0F0"/>
                </a:solidFill>
              </a:rPr>
              <a:t>Temáticas</a:t>
            </a:r>
            <a:r>
              <a:rPr lang="es-CO" b="1"/>
              <a:t>: PORH, concesiones, PUEAA, ocupación de cauce, vertimientos, caudal ambiental, aguas lluvias, módulos de consumo).</a:t>
            </a:r>
          </a:p>
          <a:p>
            <a:pPr algn="just"/>
            <a:endParaRPr lang="es-CO" b="1"/>
          </a:p>
          <a:p>
            <a:pPr algn="just"/>
            <a:r>
              <a:rPr lang="es-CO"/>
              <a:t>Se incluirán los temas que apliquen para cada temática.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E6B987E-9D7E-0A8D-BA03-609E845F5A50}"/>
              </a:ext>
            </a:extLst>
          </p:cNvPr>
          <p:cNvSpPr txBox="1"/>
          <p:nvPr/>
        </p:nvSpPr>
        <p:spPr>
          <a:xfrm>
            <a:off x="6096000" y="1312047"/>
            <a:ext cx="5871160" cy="48013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b="1" u="sng"/>
              <a:t>Temas: </a:t>
            </a:r>
          </a:p>
          <a:p>
            <a:r>
              <a:rPr lang="es-CO" b="1"/>
              <a:t>3.1. Normatividad </a:t>
            </a:r>
            <a:r>
              <a:rPr lang="es-CO" b="1">
                <a:solidFill>
                  <a:srgbClr val="00B0F0"/>
                </a:solidFill>
              </a:rPr>
              <a:t>para cada temática</a:t>
            </a:r>
            <a:r>
              <a:rPr lang="es-CO" b="1"/>
              <a:t>: </a:t>
            </a:r>
            <a:r>
              <a:rPr lang="es-CO" b="1">
                <a:solidFill>
                  <a:schemeClr val="accent6">
                    <a:lumMod val="76000"/>
                  </a:schemeClr>
                </a:solidFill>
              </a:rPr>
              <a:t>Marco actual</a:t>
            </a:r>
            <a:endParaRPr lang="es-CO" b="1">
              <a:solidFill>
                <a:schemeClr val="accent6">
                  <a:lumMod val="76000"/>
                </a:schemeClr>
              </a:solidFill>
              <a:cs typeface="Helvetic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/>
              <a:t>Funciones del GARH – DGIRH en temas de calidad, alcance y competencias de este ministerio y de otros ministerios. Normas vigentes </a:t>
            </a:r>
            <a:endParaRPr lang="es-CO">
              <a:cs typeface="Helvetic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/>
              <a:t>Normas vigentes (PORH (</a:t>
            </a:r>
            <a:r>
              <a:rPr lang="es-CO">
                <a:solidFill>
                  <a:srgbClr val="FF0000"/>
                </a:solidFill>
              </a:rPr>
              <a:t>Macro – Micro –</a:t>
            </a:r>
            <a:r>
              <a:rPr lang="es-CO" u="sng">
                <a:solidFill>
                  <a:srgbClr val="FF0000"/>
                </a:solidFill>
              </a:rPr>
              <a:t>Tabla retención</a:t>
            </a:r>
            <a:r>
              <a:rPr lang="es-CO"/>
              <a:t>) – </a:t>
            </a:r>
            <a:r>
              <a:rPr lang="es-CO">
                <a:solidFill>
                  <a:srgbClr val="FF0000"/>
                </a:solidFill>
              </a:rPr>
              <a:t>diagrama enviado por Julián</a:t>
            </a:r>
            <a:r>
              <a:rPr lang="es-CO"/>
              <a:t>).</a:t>
            </a:r>
          </a:p>
          <a:p>
            <a:pPr algn="just"/>
            <a:r>
              <a:rPr lang="es-CO" b="1"/>
              <a:t>3.2. Glosario/definiciones/términos </a:t>
            </a:r>
            <a:r>
              <a:rPr lang="es-CO" b="1">
                <a:solidFill>
                  <a:srgbClr val="00B0F0"/>
                </a:solidFill>
              </a:rPr>
              <a:t>para cada temática</a:t>
            </a:r>
          </a:p>
          <a:p>
            <a:r>
              <a:rPr lang="es-CO" b="1"/>
              <a:t>3.3. Guías/documentos técnicos </a:t>
            </a:r>
            <a:r>
              <a:rPr lang="es-CO" b="1">
                <a:solidFill>
                  <a:srgbClr val="00B0F0"/>
                </a:solidFill>
              </a:rPr>
              <a:t>para cada temática</a:t>
            </a:r>
            <a:endParaRPr lang="es-CO" b="1"/>
          </a:p>
          <a:p>
            <a:r>
              <a:rPr lang="es-CO" b="1"/>
              <a:t>3.4. Reportes técnicos </a:t>
            </a:r>
            <a:r>
              <a:rPr lang="es-CO" b="1">
                <a:solidFill>
                  <a:srgbClr val="00B0F0"/>
                </a:solidFill>
              </a:rPr>
              <a:t>para cada temática</a:t>
            </a:r>
            <a:endParaRPr lang="es-CO" b="1"/>
          </a:p>
          <a:p>
            <a:r>
              <a:rPr lang="es-CO" b="1"/>
              <a:t>3.5. Trámites/Procedimientos </a:t>
            </a:r>
            <a:r>
              <a:rPr lang="es-CO" b="1">
                <a:solidFill>
                  <a:srgbClr val="00B0F0"/>
                </a:solidFill>
              </a:rPr>
              <a:t>para cada temática</a:t>
            </a:r>
            <a:endParaRPr lang="es-CO"/>
          </a:p>
          <a:p>
            <a:r>
              <a:rPr lang="es-CO"/>
              <a:t>Mapa de actores de acuerdo a la norma</a:t>
            </a:r>
            <a:endParaRPr lang="es-CO">
              <a:cs typeface="Helvetica"/>
            </a:endParaRPr>
          </a:p>
          <a:p>
            <a:r>
              <a:rPr lang="es-CO" u="sng">
                <a:solidFill>
                  <a:srgbClr val="7030A0"/>
                </a:solidFill>
              </a:rPr>
              <a:t>Flujogramas (elaborados DOAT- averiguar con Edwin)</a:t>
            </a:r>
          </a:p>
          <a:p>
            <a:r>
              <a:rPr lang="es-CO" b="1"/>
              <a:t>3.7. Preguntas frecuentes </a:t>
            </a:r>
            <a:r>
              <a:rPr lang="es-CO" b="1">
                <a:solidFill>
                  <a:srgbClr val="00B0F0"/>
                </a:solidFill>
              </a:rPr>
              <a:t>para cada temática</a:t>
            </a:r>
            <a:endParaRPr lang="es-CO" b="1"/>
          </a:p>
          <a:p>
            <a:endParaRPr lang="es-CO" b="1"/>
          </a:p>
          <a:p>
            <a:endParaRPr lang="es-CO" b="1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35C6C90-316F-6C07-1307-3661098B224A}"/>
              </a:ext>
            </a:extLst>
          </p:cNvPr>
          <p:cNvSpPr txBox="1"/>
          <p:nvPr/>
        </p:nvSpPr>
        <p:spPr>
          <a:xfrm>
            <a:off x="6096000" y="5651696"/>
            <a:ext cx="5871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>
                <a:solidFill>
                  <a:schemeClr val="accent2">
                    <a:lumMod val="75000"/>
                  </a:schemeClr>
                </a:solidFill>
              </a:rPr>
              <a:t>Para cada temática abordar cada uno de los temas, </a:t>
            </a:r>
            <a:r>
              <a:rPr lang="es-CO">
                <a:solidFill>
                  <a:schemeClr val="accent2">
                    <a:lumMod val="75000"/>
                  </a:schemeClr>
                </a:solidFill>
              </a:rPr>
              <a:t>para lo cual se propone diligenciar una tabla y cada persona encargada del tema completa la información.</a:t>
            </a:r>
          </a:p>
        </p:txBody>
      </p:sp>
    </p:spTree>
    <p:extLst>
      <p:ext uri="{BB962C8B-B14F-4D97-AF65-F5344CB8AC3E}">
        <p14:creationId xmlns:p14="http://schemas.microsoft.com/office/powerpoint/2010/main" val="692160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4B91DF-A1B3-B019-CEE3-EF146D412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5" y="142842"/>
            <a:ext cx="10515600" cy="558798"/>
          </a:xfrm>
        </p:spPr>
        <p:txBody>
          <a:bodyPr>
            <a:normAutofit/>
          </a:bodyPr>
          <a:lstStyle/>
          <a:p>
            <a:r>
              <a:rPr lang="es-ES" sz="3000" b="1">
                <a:solidFill>
                  <a:srgbClr val="0070C0"/>
                </a:solidFill>
              </a:rPr>
              <a:t>Propuesta de Contenido Mínimo</a:t>
            </a:r>
            <a:endParaRPr lang="es-CO" sz="3000" b="1">
              <a:solidFill>
                <a:srgbClr val="0070C0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CAB2EDF-1275-6F6F-25EE-9ABAB4593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5" y="884238"/>
            <a:ext cx="10515600" cy="1500187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>
                <a:solidFill>
                  <a:schemeClr val="tx1"/>
                </a:solidFill>
              </a:rPr>
              <a:t>De acuerdo con página web actual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>
                <a:solidFill>
                  <a:schemeClr val="tx1"/>
                </a:solidFill>
              </a:rPr>
              <a:t>Lista de contenidos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>
                <a:solidFill>
                  <a:schemeClr val="tx1"/>
                </a:solidFill>
              </a:rPr>
              <a:t>¿Qué contenido se debe remover?</a:t>
            </a:r>
            <a:endParaRPr lang="es-CO">
              <a:solidFill>
                <a:schemeClr val="tx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8D86F03-AE86-6486-816E-D4C11B665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799" y="4658846"/>
            <a:ext cx="2711579" cy="11378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867C2D0-A771-B3BB-EC40-BFEA71B1B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898" y="2540221"/>
            <a:ext cx="7564018" cy="3546253"/>
          </a:xfrm>
          <a:prstGeom prst="rect">
            <a:avLst/>
          </a:prstGeom>
        </p:spPr>
      </p:pic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ED80FE28-9471-CB06-75A6-B5D7E665A4DA}"/>
              </a:ext>
            </a:extLst>
          </p:cNvPr>
          <p:cNvCxnSpPr>
            <a:cxnSpLocks/>
            <a:endCxn id="5" idx="1"/>
          </p:cNvCxnSpPr>
          <p:nvPr/>
        </p:nvCxnSpPr>
        <p:spPr>
          <a:xfrm>
            <a:off x="3409950" y="5227746"/>
            <a:ext cx="565784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91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5EA74-74E4-EB0B-AD8F-101B722F2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552D06C-E839-254D-98C3-F9414B2CEC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49202"/>
              </p:ext>
            </p:extLst>
          </p:nvPr>
        </p:nvGraphicFramePr>
        <p:xfrm>
          <a:off x="543324" y="728168"/>
          <a:ext cx="11458177" cy="6890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562">
                  <a:extLst>
                    <a:ext uri="{9D8B030D-6E8A-4147-A177-3AD203B41FA5}">
                      <a16:colId xmlns:a16="http://schemas.microsoft.com/office/drawing/2014/main" val="2086816640"/>
                    </a:ext>
                  </a:extLst>
                </a:gridCol>
                <a:gridCol w="2915856">
                  <a:extLst>
                    <a:ext uri="{9D8B030D-6E8A-4147-A177-3AD203B41FA5}">
                      <a16:colId xmlns:a16="http://schemas.microsoft.com/office/drawing/2014/main" val="2347645502"/>
                    </a:ext>
                  </a:extLst>
                </a:gridCol>
                <a:gridCol w="2007473">
                  <a:extLst>
                    <a:ext uri="{9D8B030D-6E8A-4147-A177-3AD203B41FA5}">
                      <a16:colId xmlns:a16="http://schemas.microsoft.com/office/drawing/2014/main" val="2847042626"/>
                    </a:ext>
                  </a:extLst>
                </a:gridCol>
                <a:gridCol w="2170894">
                  <a:extLst>
                    <a:ext uri="{9D8B030D-6E8A-4147-A177-3AD203B41FA5}">
                      <a16:colId xmlns:a16="http://schemas.microsoft.com/office/drawing/2014/main" val="2612934720"/>
                    </a:ext>
                  </a:extLst>
                </a:gridCol>
                <a:gridCol w="1909696">
                  <a:extLst>
                    <a:ext uri="{9D8B030D-6E8A-4147-A177-3AD203B41FA5}">
                      <a16:colId xmlns:a16="http://schemas.microsoft.com/office/drawing/2014/main" val="86549609"/>
                    </a:ext>
                  </a:extLst>
                </a:gridCol>
                <a:gridCol w="1909696">
                  <a:extLst>
                    <a:ext uri="{9D8B030D-6E8A-4147-A177-3AD203B41FA5}">
                      <a16:colId xmlns:a16="http://schemas.microsoft.com/office/drawing/2014/main" val="37759566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s-CO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/>
                        <a:t>Temática</a:t>
                      </a:r>
                    </a:p>
                    <a:p>
                      <a:r>
                        <a:rPr lang="es-ES" sz="1000">
                          <a:solidFill>
                            <a:srgbClr val="FFFF00"/>
                          </a:solidFill>
                        </a:rPr>
                        <a:t>(Macro – micro/tablas de retención)</a:t>
                      </a:r>
                      <a:endParaRPr lang="es-CO" sz="100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00"/>
                        <a:t>Instrumento normativo</a:t>
                      </a:r>
                      <a:endParaRPr lang="es-CO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00"/>
                        <a:t>Instrumento técnico – ¿Cuál?</a:t>
                      </a:r>
                      <a:endParaRPr lang="es-CO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00"/>
                        <a:t>Instrumentos Normativos de Administración del Recurso Hídrico</a:t>
                      </a:r>
                      <a:endParaRPr lang="es-CO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00"/>
                        <a:t>Instrumentos Técnicos de Administración del Recurso Hídrico</a:t>
                      </a:r>
                      <a:endParaRPr lang="es-CO" sz="10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641973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PORH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Si (Resolución)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800"/>
                        <a:t>Guía nacional de modelación del recurso hídrico para aguas superficiales</a:t>
                      </a:r>
                    </a:p>
                    <a:p>
                      <a:pPr algn="just"/>
                      <a:r>
                        <a:rPr lang="es-ES" sz="800"/>
                        <a:t>continentales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9261068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2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Caudal Ambiental (Río Bogotá y Nivel Nacional)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Si (Resolución – Río Bogotá)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800"/>
                        <a:t>“Por la cual se expide la metodología para la estimación del caudal ambiental en el río Bogotá”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27918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3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Concesiones (concesión)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Si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9292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4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PUEAA (requisito)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Si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800"/>
                        <a:t>Guía para el uso eficiente y ahorro del agua: Una visión colectiva para el uso sostenible y responsable del agua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5701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5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Permisos de vertimiento (permiso)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Si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800"/>
                        <a:t>Protocolo*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458103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6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Ocupación de cauces, playas y lechos (permiso)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Si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8932427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7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Criterios de calidad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Si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051459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8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Uso de las aguas residuales  (reúso –recirculación)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Si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6421397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9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Aguas lluvias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Si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800"/>
                        <a:t>Lineamientos – PND (2018-2022)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2414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10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/>
                        <a:t>Guía nacional de modelación del recurso hídrico para aguas superficiales.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Si (Resolución – Río Bogotá)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800"/>
                        <a:t>Guía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8993526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11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Módulos de consumo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/>
                        <a:t>Metodología para el diseño de módulos de consumo del agua  – PND (2018-2022)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8421837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12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Reglamentación del uso de las aguas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9187187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13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Reglamentación de vertimientos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8056199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14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Declaración de reservas y agotamiento</a:t>
                      </a:r>
                      <a:endParaRPr lang="es-CO" sz="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5948099"/>
                  </a:ext>
                </a:extLst>
              </a:tr>
              <a:tr h="248285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15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800"/>
                        <a:t>Planes de saneamiento y manejo de vertimientos - PSMV</a:t>
                      </a:r>
                      <a:endParaRPr lang="es-CO" sz="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28837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17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800"/>
                        <a:t>Funciones MinAmbiente – Autoridades Ambientales Competentes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99603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18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800"/>
                        <a:t>Sancionatorio Ambiental</a:t>
                      </a:r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49556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19</a:t>
                      </a:r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/>
                        <a:t>Sedimentos*</a:t>
                      </a:r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/>
                        <a:t>Lineamientos generales para el Manejo de sedimentos a nivel de cuenca hidrográfica en el marco de la Gestión Integral del Recurso Hídrico</a:t>
                      </a:r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44328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20</a:t>
                      </a:r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/>
                        <a:t>Reglamentación de Vivienda rural dispersa - Art. 279 de Ley 1955 de 2019</a:t>
                      </a:r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8491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800"/>
                        <a:t>21</a:t>
                      </a:r>
                      <a:endParaRPr lang="es-CO" sz="80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800"/>
                        <a:t>Formatos únicos nacionales (para cada permiso)</a:t>
                      </a:r>
                    </a:p>
                    <a:p>
                      <a:pPr algn="just"/>
                      <a:r>
                        <a:rPr lang="es-ES" sz="800" b="1"/>
                        <a:t>Permisos, concesiones, autorizaciones para el uso del recurso hídrico</a:t>
                      </a:r>
                      <a:endParaRPr lang="es-CO" sz="800" b="1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80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80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80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5889951"/>
                  </a:ext>
                </a:extLst>
              </a:tr>
            </a:tbl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E250DEC0-D83D-2F84-E1C1-D19BAA0F3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600" y="169370"/>
            <a:ext cx="10515600" cy="558798"/>
          </a:xfrm>
        </p:spPr>
        <p:txBody>
          <a:bodyPr>
            <a:normAutofit/>
          </a:bodyPr>
          <a:lstStyle/>
          <a:p>
            <a:r>
              <a:rPr lang="es-ES" sz="3000" b="1">
                <a:solidFill>
                  <a:srgbClr val="0070C0"/>
                </a:solidFill>
              </a:rPr>
              <a:t>Propuesta de Contenido Mínimo</a:t>
            </a:r>
            <a:endParaRPr lang="es-CO" sz="3000" b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26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DE3D6-B072-CA94-E32B-49EA4AAD0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CB6D1673-2422-7CC0-DE47-F851CB327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865143"/>
              </p:ext>
            </p:extLst>
          </p:nvPr>
        </p:nvGraphicFramePr>
        <p:xfrm>
          <a:off x="543325" y="831213"/>
          <a:ext cx="10801084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999">
                  <a:extLst>
                    <a:ext uri="{9D8B030D-6E8A-4147-A177-3AD203B41FA5}">
                      <a16:colId xmlns:a16="http://schemas.microsoft.com/office/drawing/2014/main" val="2086816640"/>
                    </a:ext>
                  </a:extLst>
                </a:gridCol>
                <a:gridCol w="3704434">
                  <a:extLst>
                    <a:ext uri="{9D8B030D-6E8A-4147-A177-3AD203B41FA5}">
                      <a16:colId xmlns:a16="http://schemas.microsoft.com/office/drawing/2014/main" val="2347645502"/>
                    </a:ext>
                  </a:extLst>
                </a:gridCol>
                <a:gridCol w="1864754">
                  <a:extLst>
                    <a:ext uri="{9D8B030D-6E8A-4147-A177-3AD203B41FA5}">
                      <a16:colId xmlns:a16="http://schemas.microsoft.com/office/drawing/2014/main" val="2847042626"/>
                    </a:ext>
                  </a:extLst>
                </a:gridCol>
                <a:gridCol w="2455680">
                  <a:extLst>
                    <a:ext uri="{9D8B030D-6E8A-4147-A177-3AD203B41FA5}">
                      <a16:colId xmlns:a16="http://schemas.microsoft.com/office/drawing/2014/main" val="2612934720"/>
                    </a:ext>
                  </a:extLst>
                </a:gridCol>
                <a:gridCol w="2160217">
                  <a:extLst>
                    <a:ext uri="{9D8B030D-6E8A-4147-A177-3AD203B41FA5}">
                      <a16:colId xmlns:a16="http://schemas.microsoft.com/office/drawing/2014/main" val="86549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/>
                        <a:t>Temática</a:t>
                      </a:r>
                    </a:p>
                    <a:p>
                      <a:r>
                        <a:rPr lang="es-ES" sz="1200">
                          <a:solidFill>
                            <a:srgbClr val="FFFF00"/>
                          </a:solidFill>
                        </a:rPr>
                        <a:t>(Macro – micro/tablas de retención)</a:t>
                      </a:r>
                      <a:endParaRPr lang="es-CO" sz="120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/>
                        <a:t>Instrumento normativo</a:t>
                      </a:r>
                      <a:endParaRPr lang="es-CO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/>
                        <a:t>Instrumento técnico – ¿Cuál?</a:t>
                      </a:r>
                      <a:endParaRPr lang="es-CO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200"/>
                        <a:t>Otro</a:t>
                      </a:r>
                      <a:endParaRPr lang="es-CO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6419737"/>
                  </a:ext>
                </a:extLst>
              </a:tr>
              <a:tr h="205282"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200"/>
                        <a:t>Programa Nacional de control y reducción de la contaminación*</a:t>
                      </a:r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5535167"/>
                  </a:ext>
                </a:extLst>
              </a:tr>
              <a:tr h="252907"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200"/>
                        <a:t>Programa Nacional de Reducción de la demanda*</a:t>
                      </a:r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035564"/>
                  </a:ext>
                </a:extLst>
              </a:tr>
              <a:tr h="258445"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/>
                        <a:t>Huella hídrica*</a:t>
                      </a:r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20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2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/>
                        <a:t>Sedimentos*</a:t>
                      </a:r>
                      <a:endParaRPr lang="es-CO" sz="12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/>
                        <a:t>Lineamientos</a:t>
                      </a:r>
                      <a:endParaRPr lang="es-CO" sz="12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2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801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200"/>
                        <a:t>Reglamentación de Vivienda rural dispersa - Art. 279 de Ley 1955 de 2019</a:t>
                      </a:r>
                      <a:endParaRPr lang="es-CO" sz="12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sz="120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961401"/>
                  </a:ext>
                </a:extLst>
              </a:tr>
            </a:tbl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EAA3785C-7344-486D-3732-F6B57218C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600" y="169370"/>
            <a:ext cx="10515600" cy="558798"/>
          </a:xfrm>
        </p:spPr>
        <p:txBody>
          <a:bodyPr>
            <a:normAutofit/>
          </a:bodyPr>
          <a:lstStyle/>
          <a:p>
            <a:r>
              <a:rPr lang="es-ES" sz="3000" b="1">
                <a:solidFill>
                  <a:srgbClr val="0070C0"/>
                </a:solidFill>
              </a:rPr>
              <a:t>Propuesta de Contenido Mínimo</a:t>
            </a:r>
            <a:endParaRPr lang="es-CO" sz="3000" b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571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Tema de Office</vt:lpstr>
      <vt:lpstr>PowerPoint Presentation</vt:lpstr>
      <vt:lpstr>PowerPoint Presentation</vt:lpstr>
      <vt:lpstr>PowerPoint Presentation</vt:lpstr>
      <vt:lpstr>Propuesta de Contenido Mínimo</vt:lpstr>
      <vt:lpstr>Propuesta de Contenido Mínimo</vt:lpstr>
      <vt:lpstr>Propuesta de Contenido Mínimo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revision>1</cp:revision>
  <dcterms:created xsi:type="dcterms:W3CDTF">2023-05-08T00:34:42Z</dcterms:created>
  <dcterms:modified xsi:type="dcterms:W3CDTF">2026-05-12T15:53:31Z</dcterms:modified>
</cp:coreProperties>
</file>