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70CD-F773-4752-ACA5-3B398258B214}" type="datetimeFigureOut">
              <a:rPr lang="es-CO" smtClean="0"/>
              <a:t>16/02/2025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CD05-DE0B-4171-8EAC-54475F91A1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46432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70CD-F773-4752-ACA5-3B398258B214}" type="datetimeFigureOut">
              <a:rPr lang="es-CO" smtClean="0"/>
              <a:t>16/02/2025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CD05-DE0B-4171-8EAC-54475F91A1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7706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70CD-F773-4752-ACA5-3B398258B214}" type="datetimeFigureOut">
              <a:rPr lang="es-CO" smtClean="0"/>
              <a:t>16/02/2025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CD05-DE0B-4171-8EAC-54475F91A1E7}" type="slidenum">
              <a:rPr lang="es-CO" smtClean="0"/>
              <a:t>‹Nº›</a:t>
            </a:fld>
            <a:endParaRPr lang="es-CO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61663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70CD-F773-4752-ACA5-3B398258B214}" type="datetimeFigureOut">
              <a:rPr lang="es-CO" smtClean="0"/>
              <a:t>16/02/2025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CD05-DE0B-4171-8EAC-54475F91A1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40191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70CD-F773-4752-ACA5-3B398258B214}" type="datetimeFigureOut">
              <a:rPr lang="es-CO" smtClean="0"/>
              <a:t>16/02/2025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CD05-DE0B-4171-8EAC-54475F91A1E7}" type="slidenum">
              <a:rPr lang="es-CO" smtClean="0"/>
              <a:t>‹Nº›</a:t>
            </a:fld>
            <a:endParaRPr lang="es-CO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800413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70CD-F773-4752-ACA5-3B398258B214}" type="datetimeFigureOut">
              <a:rPr lang="es-CO" smtClean="0"/>
              <a:t>16/02/2025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CD05-DE0B-4171-8EAC-54475F91A1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033884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70CD-F773-4752-ACA5-3B398258B214}" type="datetimeFigureOut">
              <a:rPr lang="es-CO" smtClean="0"/>
              <a:t>16/02/2025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CD05-DE0B-4171-8EAC-54475F91A1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0901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70CD-F773-4752-ACA5-3B398258B214}" type="datetimeFigureOut">
              <a:rPr lang="es-CO" smtClean="0"/>
              <a:t>16/02/2025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CD05-DE0B-4171-8EAC-54475F91A1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99260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70CD-F773-4752-ACA5-3B398258B214}" type="datetimeFigureOut">
              <a:rPr lang="es-CO" smtClean="0"/>
              <a:t>16/02/2025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CD05-DE0B-4171-8EAC-54475F91A1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2983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70CD-F773-4752-ACA5-3B398258B214}" type="datetimeFigureOut">
              <a:rPr lang="es-CO" smtClean="0"/>
              <a:t>16/02/2025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CD05-DE0B-4171-8EAC-54475F91A1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57175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70CD-F773-4752-ACA5-3B398258B214}" type="datetimeFigureOut">
              <a:rPr lang="es-CO" smtClean="0"/>
              <a:t>16/02/2025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CD05-DE0B-4171-8EAC-54475F91A1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423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70CD-F773-4752-ACA5-3B398258B214}" type="datetimeFigureOut">
              <a:rPr lang="es-CO" smtClean="0"/>
              <a:t>16/02/2025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CD05-DE0B-4171-8EAC-54475F91A1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15378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70CD-F773-4752-ACA5-3B398258B214}" type="datetimeFigureOut">
              <a:rPr lang="es-CO" smtClean="0"/>
              <a:t>16/02/2025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CD05-DE0B-4171-8EAC-54475F91A1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91785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70CD-F773-4752-ACA5-3B398258B214}" type="datetimeFigureOut">
              <a:rPr lang="es-CO" smtClean="0"/>
              <a:t>16/02/2025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CD05-DE0B-4171-8EAC-54475F91A1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8487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70CD-F773-4752-ACA5-3B398258B214}" type="datetimeFigureOut">
              <a:rPr lang="es-CO" smtClean="0"/>
              <a:t>16/02/2025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CD05-DE0B-4171-8EAC-54475F91A1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15404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770CD-F773-4752-ACA5-3B398258B214}" type="datetimeFigureOut">
              <a:rPr lang="es-CO" smtClean="0"/>
              <a:t>16/02/2025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8CD05-DE0B-4171-8EAC-54475F91A1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25882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770CD-F773-4752-ACA5-3B398258B214}" type="datetimeFigureOut">
              <a:rPr lang="es-CO" smtClean="0"/>
              <a:t>16/02/2025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C88CD05-DE0B-4171-8EAC-54475F91A1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322129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sz="4400" dirty="0" smtClean="0"/>
              <a:t>ARQUITECTURA TECNOLÓGICA</a:t>
            </a:r>
            <a:endParaRPr lang="es-CO" sz="44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O" dirty="0" smtClean="0"/>
              <a:t>CARLOS MANUEL NUÑEZ LOPEZ</a:t>
            </a:r>
          </a:p>
          <a:p>
            <a:r>
              <a:rPr lang="es-CO" dirty="0"/>
              <a:t>	</a:t>
            </a:r>
            <a:r>
              <a:rPr lang="es-CO" dirty="0" smtClean="0"/>
              <a:t>Instructor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0543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68403" y="782165"/>
            <a:ext cx="8596668" cy="3880773"/>
          </a:xfrm>
        </p:spPr>
        <p:txBody>
          <a:bodyPr>
            <a:normAutofit/>
          </a:bodyPr>
          <a:lstStyle/>
          <a:p>
            <a:r>
              <a:rPr lang="es-ES" sz="2400" dirty="0"/>
              <a:t>El diseño de la arquitectura tecnológica es el </a:t>
            </a:r>
            <a:r>
              <a:rPr lang="es-ES" sz="2400" dirty="0"/>
              <a:t>proceso de planear y organizar los componentes de hardware y software de una aplicación</a:t>
            </a:r>
            <a:endParaRPr lang="es-CO" sz="2400" dirty="0"/>
          </a:p>
        </p:txBody>
      </p:sp>
      <p:pic>
        <p:nvPicPr>
          <p:cNvPr id="1028" name="Picture 4" descr="Las 5 principales tendencias en herramientas de arquitectura empresarial:  manténgase a la vanguardia en la innovación empresari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9302" y="2409728"/>
            <a:ext cx="5894885" cy="412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571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/>
              <a:t>Patrones de arquitectura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/>
              <a:t>arquitectura de </a:t>
            </a:r>
            <a:r>
              <a:rPr lang="es-CO" dirty="0" smtClean="0"/>
              <a:t>capas</a:t>
            </a:r>
          </a:p>
          <a:p>
            <a:r>
              <a:rPr lang="pt-BR" dirty="0" err="1"/>
              <a:t>arquitectura</a:t>
            </a:r>
            <a:r>
              <a:rPr lang="pt-BR" dirty="0"/>
              <a:t> orientada a </a:t>
            </a:r>
            <a:r>
              <a:rPr lang="pt-BR" dirty="0" err="1"/>
              <a:t>servicios</a:t>
            </a:r>
            <a:r>
              <a:rPr lang="pt-BR" dirty="0"/>
              <a:t> (SOA</a:t>
            </a:r>
            <a:r>
              <a:rPr lang="pt-BR" dirty="0" smtClean="0"/>
              <a:t>)</a:t>
            </a:r>
          </a:p>
          <a:p>
            <a:r>
              <a:rPr lang="es-CO" dirty="0" err="1"/>
              <a:t>rquitectura</a:t>
            </a:r>
            <a:r>
              <a:rPr lang="es-CO" dirty="0"/>
              <a:t> basada en </a:t>
            </a:r>
            <a:r>
              <a:rPr lang="es-CO" dirty="0" err="1" smtClean="0"/>
              <a:t>microservicios</a:t>
            </a:r>
            <a:endParaRPr lang="es-CO" dirty="0" smtClean="0"/>
          </a:p>
          <a:p>
            <a:r>
              <a:rPr lang="es-CO" dirty="0" smtClean="0"/>
              <a:t>arquitectura </a:t>
            </a:r>
            <a:r>
              <a:rPr lang="es-CO" dirty="0"/>
              <a:t>hexagonal.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5722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a">
  <a:themeElements>
    <a:clrScheme name="Azul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Words>34</Words>
  <Application>Microsoft Office PowerPoint</Application>
  <PresentationFormat>Panorámica</PresentationFormat>
  <Paragraphs>9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Arial</vt:lpstr>
      <vt:lpstr>Trebuchet MS</vt:lpstr>
      <vt:lpstr>Wingdings 3</vt:lpstr>
      <vt:lpstr>Faceta</vt:lpstr>
      <vt:lpstr>ARQUITECTURA TECNOLÓGICA</vt:lpstr>
      <vt:lpstr>Presentación de PowerPoint</vt:lpstr>
      <vt:lpstr>Patrones de arquitectura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ARQUITECTURA TECNOLÓGICA</dc:title>
  <dc:creator>Cuenta Microsoft</dc:creator>
  <cp:lastModifiedBy>Cuenta Microsoft</cp:lastModifiedBy>
  <cp:revision>2</cp:revision>
  <dcterms:created xsi:type="dcterms:W3CDTF">2025-02-17T00:38:26Z</dcterms:created>
  <dcterms:modified xsi:type="dcterms:W3CDTF">2025-02-17T00:52:25Z</dcterms:modified>
</cp:coreProperties>
</file>