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sldIdLst>
    <p:sldId id="256" r:id="rId5"/>
    <p:sldId id="257" r:id="rId6"/>
    <p:sldId id="260" r:id="rId7"/>
    <p:sldId id="428" r:id="rId8"/>
    <p:sldId id="435" r:id="rId9"/>
    <p:sldId id="263" r:id="rId10"/>
    <p:sldId id="434" r:id="rId11"/>
    <p:sldId id="292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905CD9-18A2-BEF1-8609-5C911AEA4329}" name="Alexis Cuenca Garcia" initials="AC" userId="S::acuenca@fucsalud.edu.co::78f094dc-1a82-46a8-9273-67df8f1b5e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/>
    <p:restoredTop sz="96327"/>
  </p:normalViewPr>
  <p:slideViewPr>
    <p:cSldViewPr snapToGrid="0">
      <p:cViewPr varScale="1">
        <p:scale>
          <a:sx n="75" d="100"/>
          <a:sy n="75" d="100"/>
        </p:scale>
        <p:origin x="13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3E437-A4A7-4D36-81EA-46C8FFF4E79C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B4928-1EE2-45C2-9FB1-BF207574B6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8600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FD9E71-5E8B-41DF-91FC-EB27BE422963}" type="slidenum">
              <a:rPr lang="es-CO" smtClean="0"/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4637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190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0418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281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205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5881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369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310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023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3367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103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675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8EBB6-8C5E-1949-B1C4-E81617C84437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521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F52B479-238D-88BC-CD92-395358BD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892" y="2520511"/>
            <a:ext cx="1918217" cy="181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04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7304D9C-6616-6FB7-54E1-2D48E1ABD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291" y="181389"/>
            <a:ext cx="1191040" cy="112817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C5BF959-E136-5821-616B-CB1EBE728182}"/>
              </a:ext>
            </a:extLst>
          </p:cNvPr>
          <p:cNvSpPr txBox="1"/>
          <p:nvPr/>
        </p:nvSpPr>
        <p:spPr>
          <a:xfrm>
            <a:off x="4677190" y="1309568"/>
            <a:ext cx="4205711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800" b="1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1231 LA AGUADITA</a:t>
            </a:r>
          </a:p>
          <a:p>
            <a:pPr lvl="0" algn="ctr" defTabSz="914400">
              <a:defRPr/>
            </a:pPr>
            <a:r>
              <a:rPr lang="es-MX" sz="2400" dirty="0"/>
              <a:t>Comunidad: Vereda La Aguadita</a:t>
            </a:r>
          </a:p>
          <a:p>
            <a:pPr lvl="0" algn="ctr" defTabSz="914400">
              <a:defRPr/>
            </a:pPr>
            <a:r>
              <a:rPr lang="es-MX" sz="2400" dirty="0"/>
              <a:t>Ubicación: Corregimiento Norte, Fusagasugá</a:t>
            </a:r>
          </a:p>
          <a:p>
            <a:pPr lvl="0" algn="ctr" defTabSz="914400">
              <a:defRPr/>
            </a:pPr>
            <a:r>
              <a:rPr lang="es-MX" sz="2400" dirty="0"/>
              <a:t>Población aproximada: 300 personas</a:t>
            </a:r>
          </a:p>
          <a:p>
            <a:pPr lvl="0" algn="ctr" defTabSz="914400">
              <a:defRPr/>
            </a:pPr>
            <a:r>
              <a:rPr lang="es-MX" sz="2400" dirty="0"/>
              <a:t>Organización: Junta de Acción Comunal (1961)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EB69082-BB10-589D-4476-52D4B76FE395}"/>
              </a:ext>
            </a:extLst>
          </p:cNvPr>
          <p:cNvSpPr txBox="1"/>
          <p:nvPr/>
        </p:nvSpPr>
        <p:spPr>
          <a:xfrm>
            <a:off x="4972130" y="5020928"/>
            <a:ext cx="39107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dirty="0">
                <a:highlight>
                  <a:srgbClr val="FFC800"/>
                </a:highlight>
              </a:rPr>
              <a:t>Comunidad campesina con arraigo territorial y prácticas agropecuarias.</a:t>
            </a:r>
            <a:endParaRPr lang="es-CO" dirty="0">
              <a:highlight>
                <a:srgbClr val="FFC8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8370354-6F32-E388-6E67-24A9C84BB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51" y="1410411"/>
            <a:ext cx="4141660" cy="476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57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2611620-57C2-34CC-999A-27CD57C2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104" y="186826"/>
            <a:ext cx="1054721" cy="999056"/>
          </a:xfrm>
          <a:prstGeom prst="rect">
            <a:avLst/>
          </a:prstGeom>
        </p:spPr>
      </p:pic>
      <p:sp>
        <p:nvSpPr>
          <p:cNvPr id="5" name="CuadroTexto 14">
            <a:extLst>
              <a:ext uri="{FF2B5EF4-FFF2-40B4-BE49-F238E27FC236}">
                <a16:creationId xmlns:a16="http://schemas.microsoft.com/office/drawing/2014/main" id="{D3286E57-F54E-6466-BDD2-AC7E03850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170110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5F61CDEF-06EC-72E8-062D-120A59B367AA}"/>
              </a:ext>
            </a:extLst>
          </p:cNvPr>
          <p:cNvSpPr/>
          <p:nvPr/>
        </p:nvSpPr>
        <p:spPr>
          <a:xfrm>
            <a:off x="11135109" y="6458989"/>
            <a:ext cx="115996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1623CFDB-019A-E713-9991-374D1D81E9F8}"/>
              </a:ext>
            </a:extLst>
          </p:cNvPr>
          <p:cNvSpPr/>
          <p:nvPr/>
        </p:nvSpPr>
        <p:spPr>
          <a:xfrm>
            <a:off x="11291174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6992776D-ABD6-4E94-DF80-517C3119A4C2}"/>
              </a:ext>
            </a:extLst>
          </p:cNvPr>
          <p:cNvSpPr/>
          <p:nvPr/>
        </p:nvSpPr>
        <p:spPr>
          <a:xfrm>
            <a:off x="11447239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BE01787B-E96E-6FF5-05A0-4E41FE26A430}"/>
              </a:ext>
            </a:extLst>
          </p:cNvPr>
          <p:cNvSpPr/>
          <p:nvPr/>
        </p:nvSpPr>
        <p:spPr>
          <a:xfrm>
            <a:off x="11606366" y="6443330"/>
            <a:ext cx="113273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A809049-30AD-3E9A-EA4A-907D5FC93CDC}"/>
              </a:ext>
            </a:extLst>
          </p:cNvPr>
          <p:cNvSpPr txBox="1"/>
          <p:nvPr/>
        </p:nvSpPr>
        <p:spPr>
          <a:xfrm>
            <a:off x="713440" y="1182180"/>
            <a:ext cx="777051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000" b="0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Bahnschrift Condensed"/>
                <a:ea typeface="+mn-ea"/>
                <a:cs typeface="+mn-cs"/>
              </a:rPr>
              <a:t>SITUACIÓN JURÍDICA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840BA74-79AC-AEAC-6A4F-A6A08A89800C}"/>
              </a:ext>
            </a:extLst>
          </p:cNvPr>
          <p:cNvSpPr txBox="1"/>
          <p:nvPr/>
        </p:nvSpPr>
        <p:spPr>
          <a:xfrm>
            <a:off x="647879" y="2700951"/>
            <a:ext cx="79016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500" dirty="0"/>
              <a:t>Declaración colectiva: </a:t>
            </a:r>
            <a:r>
              <a:rPr lang="es-MX" sz="2500" b="1" dirty="0"/>
              <a:t>30 de septiembre de 2024</a:t>
            </a:r>
            <a:r>
              <a:rPr lang="es-MX" sz="2500" dirty="0"/>
              <a:t> </a:t>
            </a:r>
          </a:p>
          <a:p>
            <a:pPr algn="ctr"/>
            <a:r>
              <a:rPr lang="es-MX" sz="2500" dirty="0"/>
              <a:t>Recepción por la Unidad: </a:t>
            </a:r>
            <a:r>
              <a:rPr lang="es-MX" sz="2500" b="1" dirty="0"/>
              <a:t>30 de octubre de 2024</a:t>
            </a:r>
            <a:r>
              <a:rPr lang="es-MX" sz="2500" dirty="0"/>
              <a:t> </a:t>
            </a:r>
          </a:p>
          <a:p>
            <a:pPr algn="ctr"/>
            <a:r>
              <a:rPr lang="es-MX" sz="2500" dirty="0"/>
              <a:t>Resolución: </a:t>
            </a:r>
            <a:r>
              <a:rPr lang="es-MX" sz="2500" b="1" dirty="0"/>
              <a:t>No. 2024-135892 (27 de diciembre de 2024)</a:t>
            </a:r>
            <a:r>
              <a:rPr lang="es-MX" sz="2500" dirty="0"/>
              <a:t> </a:t>
            </a:r>
          </a:p>
          <a:p>
            <a:pPr algn="ctr"/>
            <a:r>
              <a:rPr lang="es-MX" sz="2500" dirty="0"/>
              <a:t>Proceso en marco de la </a:t>
            </a:r>
            <a:r>
              <a:rPr lang="es-MX" sz="2500" b="1" dirty="0"/>
              <a:t>Ley 1448 de 2011</a:t>
            </a:r>
            <a:br>
              <a:rPr lang="es-MX" sz="2500" dirty="0"/>
            </a:br>
            <a:r>
              <a:rPr lang="es-MX" sz="2500" dirty="0"/>
              <a:t>Etapa actual: </a:t>
            </a:r>
            <a:r>
              <a:rPr lang="es-MX" sz="2500" b="1" dirty="0"/>
              <a:t>Inicio ruta de reparación colectiva (alistamiento)</a:t>
            </a:r>
            <a:endParaRPr lang="es-MX" sz="2500" dirty="0"/>
          </a:p>
        </p:txBody>
      </p:sp>
    </p:spTree>
    <p:extLst>
      <p:ext uri="{BB962C8B-B14F-4D97-AF65-F5344CB8AC3E}">
        <p14:creationId xmlns:p14="http://schemas.microsoft.com/office/powerpoint/2010/main" val="386852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9BD66466-D231-34EB-6FC5-33805E3F4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862" y="13355"/>
            <a:ext cx="1342274" cy="1271627"/>
          </a:xfrm>
          <a:prstGeom prst="rect">
            <a:avLst/>
          </a:prstGeom>
        </p:spPr>
      </p:pic>
      <p:sp>
        <p:nvSpPr>
          <p:cNvPr id="7" name="CuadroTexto 14">
            <a:extLst>
              <a:ext uri="{FF2B5EF4-FFF2-40B4-BE49-F238E27FC236}">
                <a16:creationId xmlns:a16="http://schemas.microsoft.com/office/drawing/2014/main" id="{945C914B-F09C-C684-95FD-DCE202CB2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2C3BCC40-5D0E-30AF-49C8-8469C3FC764B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1EF68D64-43C1-7395-F2D0-97BDBB4C3D8B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C295A0A9-1AFB-9AE6-E661-53B45A24F1F4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58703D91-B262-6BBA-3495-F25E02A8CED9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3" name="Flecha: cheurón 12">
            <a:extLst>
              <a:ext uri="{FF2B5EF4-FFF2-40B4-BE49-F238E27FC236}">
                <a16:creationId xmlns:a16="http://schemas.microsoft.com/office/drawing/2014/main" id="{B3E5422A-7B27-8CEE-2B44-F11F714B4D87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4" name="Flecha: cheurón 13">
            <a:extLst>
              <a:ext uri="{FF2B5EF4-FFF2-40B4-BE49-F238E27FC236}">
                <a16:creationId xmlns:a16="http://schemas.microsoft.com/office/drawing/2014/main" id="{FF4D1344-CACF-015B-EDAA-8A0D9BE05B82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DCC27AA-5E48-8842-0E1D-8E80BE38B07F}"/>
              </a:ext>
            </a:extLst>
          </p:cNvPr>
          <p:cNvSpPr txBox="1"/>
          <p:nvPr/>
        </p:nvSpPr>
        <p:spPr>
          <a:xfrm>
            <a:off x="560295" y="1122995"/>
            <a:ext cx="8583705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5000" dirty="0">
                <a:solidFill>
                  <a:srgbClr val="FFC800"/>
                </a:solidFill>
                <a:latin typeface="Bahnschrift Condensed"/>
              </a:rPr>
              <a:t>HECHOS VICTIMIZANTES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9BEFE1-6322-D1AF-D35A-CEE7A73A9A36}"/>
              </a:ext>
            </a:extLst>
          </p:cNvPr>
          <p:cNvSpPr txBox="1"/>
          <p:nvPr/>
        </p:nvSpPr>
        <p:spPr>
          <a:xfrm>
            <a:off x="487459" y="2265524"/>
            <a:ext cx="816907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dirty="0"/>
              <a:t>Violaciones a derechos individuales:</a:t>
            </a:r>
            <a:endParaRPr lang="es-MX" sz="2000" dirty="0"/>
          </a:p>
          <a:p>
            <a:r>
              <a:rPr lang="es-MX" sz="2000" b="1" dirty="0"/>
              <a:t>Homicidios y masacres: </a:t>
            </a:r>
            <a:r>
              <a:rPr lang="es-MX" sz="2000" dirty="0"/>
              <a:t>Hechos de violencia directa contra miembros de la comunidad, incluyendo líderes y pobladores, generando pérdidas humanas y miedo colectivo. </a:t>
            </a:r>
          </a:p>
          <a:p>
            <a:r>
              <a:rPr lang="es-MX" sz="2000" b="1" dirty="0"/>
              <a:t>Amenazas e intimidaciones: </a:t>
            </a:r>
            <a:r>
              <a:rPr lang="es-MX" sz="2000" dirty="0"/>
              <a:t>Acciones sistemáticas dirigidas a la población civil, especialmente líderes comunitarios, que limitaron la participación y generaron control social. </a:t>
            </a:r>
          </a:p>
          <a:p>
            <a:r>
              <a:rPr lang="es-MX" sz="2000" b="1" dirty="0"/>
              <a:t>Desplazamiento forzado: </a:t>
            </a:r>
            <a:r>
              <a:rPr lang="es-MX" sz="2000" dirty="0"/>
              <a:t>Salida obligada de familias del territorio por riesgos contra su vida e integridad, afectando la estabilidad familiar y económica. </a:t>
            </a:r>
          </a:p>
          <a:p>
            <a:r>
              <a:rPr lang="es-MX" sz="2000" b="1" dirty="0"/>
              <a:t>Detenciones arbitrarias: </a:t>
            </a:r>
            <a:r>
              <a:rPr lang="es-MX" sz="2000" dirty="0"/>
              <a:t>Privaciones de la libertad sin garantías legales, generando vulneración de derechos fundamentales. </a:t>
            </a:r>
          </a:p>
          <a:p>
            <a:r>
              <a:rPr lang="es-MX" sz="2000" b="1" dirty="0"/>
              <a:t>Tortura y tratos crueles, inhumanos o degradantes: </a:t>
            </a:r>
            <a:r>
              <a:rPr lang="es-MX" sz="2000" dirty="0"/>
              <a:t>Hechos que afectaron gravemente la dignidad humana y dejaron secuelas físicas y psicológicas. </a:t>
            </a:r>
          </a:p>
          <a:p>
            <a:endParaRPr lang="es-MX" sz="2000" dirty="0"/>
          </a:p>
        </p:txBody>
      </p:sp>
    </p:spTree>
    <p:extLst>
      <p:ext uri="{BB962C8B-B14F-4D97-AF65-F5344CB8AC3E}">
        <p14:creationId xmlns:p14="http://schemas.microsoft.com/office/powerpoint/2010/main" val="3005248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621A5-FF3E-0AA4-9BF1-052806516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996F6163-F6BD-B4BF-B6F5-95B0A0076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862" y="13355"/>
            <a:ext cx="1342274" cy="1271627"/>
          </a:xfrm>
          <a:prstGeom prst="rect">
            <a:avLst/>
          </a:prstGeom>
        </p:spPr>
      </p:pic>
      <p:sp>
        <p:nvSpPr>
          <p:cNvPr id="7" name="CuadroTexto 14">
            <a:extLst>
              <a:ext uri="{FF2B5EF4-FFF2-40B4-BE49-F238E27FC236}">
                <a16:creationId xmlns:a16="http://schemas.microsoft.com/office/drawing/2014/main" id="{5CBC2C30-5480-57D9-A017-931D63FDD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05543510-A491-4E9D-2452-F5F3153457B6}"/>
              </a:ext>
            </a:extLst>
          </p:cNvPr>
          <p:cNvSpPr/>
          <p:nvPr/>
        </p:nvSpPr>
        <p:spPr>
          <a:xfrm>
            <a:off x="11135109" y="6458989"/>
            <a:ext cx="156065" cy="29829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1B17A323-6D1F-7493-91F4-47F872815D10}"/>
              </a:ext>
            </a:extLst>
          </p:cNvPr>
          <p:cNvSpPr/>
          <p:nvPr/>
        </p:nvSpPr>
        <p:spPr>
          <a:xfrm>
            <a:off x="11291174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1" name="Flecha: cheurón 10">
            <a:extLst>
              <a:ext uri="{FF2B5EF4-FFF2-40B4-BE49-F238E27FC236}">
                <a16:creationId xmlns:a16="http://schemas.microsoft.com/office/drawing/2014/main" id="{3C2AA39A-0184-E06C-CB97-4543FCB65D80}"/>
              </a:ext>
            </a:extLst>
          </p:cNvPr>
          <p:cNvSpPr/>
          <p:nvPr/>
        </p:nvSpPr>
        <p:spPr>
          <a:xfrm>
            <a:off x="1144723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C992729C-72D7-72A9-BA5D-E57B5AD176B8}"/>
              </a:ext>
            </a:extLst>
          </p:cNvPr>
          <p:cNvSpPr/>
          <p:nvPr/>
        </p:nvSpPr>
        <p:spPr>
          <a:xfrm>
            <a:off x="11606366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3" name="Flecha: cheurón 12">
            <a:extLst>
              <a:ext uri="{FF2B5EF4-FFF2-40B4-BE49-F238E27FC236}">
                <a16:creationId xmlns:a16="http://schemas.microsoft.com/office/drawing/2014/main" id="{66F2BB7E-FE08-977A-AB56-B42C39763CD2}"/>
              </a:ext>
            </a:extLst>
          </p:cNvPr>
          <p:cNvSpPr/>
          <p:nvPr/>
        </p:nvSpPr>
        <p:spPr>
          <a:xfrm>
            <a:off x="11760959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4" name="Flecha: cheurón 13">
            <a:extLst>
              <a:ext uri="{FF2B5EF4-FFF2-40B4-BE49-F238E27FC236}">
                <a16:creationId xmlns:a16="http://schemas.microsoft.com/office/drawing/2014/main" id="{410C737E-1412-8B41-A546-E8B71F2FDF1C}"/>
              </a:ext>
            </a:extLst>
          </p:cNvPr>
          <p:cNvSpPr/>
          <p:nvPr/>
        </p:nvSpPr>
        <p:spPr>
          <a:xfrm>
            <a:off x="11913360" y="6443330"/>
            <a:ext cx="152401" cy="31395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299684C-2B3E-1505-7CE7-322227BE97EC}"/>
              </a:ext>
            </a:extLst>
          </p:cNvPr>
          <p:cNvSpPr txBox="1"/>
          <p:nvPr/>
        </p:nvSpPr>
        <p:spPr>
          <a:xfrm>
            <a:off x="560295" y="1122995"/>
            <a:ext cx="8583705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5000" dirty="0">
                <a:solidFill>
                  <a:srgbClr val="FFC800"/>
                </a:solidFill>
                <a:latin typeface="Bahnschrift Condensed"/>
              </a:rPr>
              <a:t>HECHOS VICTIMIZANTES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A55B983-4780-1A22-0A9F-C489223BE4FB}"/>
              </a:ext>
            </a:extLst>
          </p:cNvPr>
          <p:cNvSpPr txBox="1"/>
          <p:nvPr/>
        </p:nvSpPr>
        <p:spPr>
          <a:xfrm>
            <a:off x="660042" y="2617112"/>
            <a:ext cx="816907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dirty="0"/>
              <a:t>Daños colectivos:</a:t>
            </a:r>
          </a:p>
          <a:p>
            <a:endParaRPr lang="es-MX" sz="2000" dirty="0"/>
          </a:p>
          <a:p>
            <a:r>
              <a:rPr lang="es-MX" sz="2000" b="1" dirty="0">
                <a:highlight>
                  <a:srgbClr val="FFC800"/>
                </a:highlight>
              </a:rPr>
              <a:t>Afectación a la libre circulación: </a:t>
            </a:r>
            <a:r>
              <a:rPr lang="es-MX" sz="2000" dirty="0"/>
              <a:t>Restricciones impuestas por actores armados que limitaban el tránsito entre veredas y hacia el casco urbano. </a:t>
            </a:r>
          </a:p>
          <a:p>
            <a:r>
              <a:rPr lang="es-MX" sz="2000" b="1" dirty="0">
                <a:highlight>
                  <a:srgbClr val="FFC800"/>
                </a:highlight>
              </a:rPr>
              <a:t>Afectación a la seguridad: </a:t>
            </a:r>
            <a:r>
              <a:rPr lang="es-MX" sz="2000" dirty="0"/>
              <a:t>Presencia constante de riesgo, amenazas y violencia que generaron un entorno de miedo generalizado. </a:t>
            </a:r>
          </a:p>
          <a:p>
            <a:r>
              <a:rPr lang="es-MX" sz="2000" b="1" dirty="0">
                <a:highlight>
                  <a:srgbClr val="FFC800"/>
                </a:highlight>
              </a:rPr>
              <a:t>Afectación al ambiente sano: </a:t>
            </a:r>
            <a:r>
              <a:rPr lang="es-MX" sz="2000" dirty="0"/>
              <a:t>Impactos derivados del conflicto armado en el territorio y sus recursos naturales.</a:t>
            </a:r>
          </a:p>
        </p:txBody>
      </p:sp>
    </p:spTree>
    <p:extLst>
      <p:ext uri="{BB962C8B-B14F-4D97-AF65-F5344CB8AC3E}">
        <p14:creationId xmlns:p14="http://schemas.microsoft.com/office/powerpoint/2010/main" val="49715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2611620-57C2-34CC-999A-27CD57C2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200" y="187761"/>
            <a:ext cx="1184815" cy="1122284"/>
          </a:xfrm>
          <a:prstGeom prst="rect">
            <a:avLst/>
          </a:prstGeom>
        </p:spPr>
      </p:pic>
      <p:sp>
        <p:nvSpPr>
          <p:cNvPr id="4" name="AutoShape 2" descr="data:image/jpg;base64,/9j/4AAQSkZJRgABAQEAYABgAAD/2wBDAAUDBAQEAwUEBAQFBQUGBwwIBwcHBw8LCwkMEQ8SEhEPERETFhwXExQaFRERGCEYGh0dHx8fExciJCIeJBweHx7/2wBDAQUFBQcGBw4ICA4eFBEUHh4eHh4eHh4eHh4eHh4eHh4eHh4eHh4eHh4eHh4eHh4eHh4eHh4eHh4eHh4eHh4eHh7/wAARCAH4A34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LooooAKKKKACiiigAooooAKKKKACiiigAooooAKKKKACiiigAooooAKKKKACiiigAooooAKKKKACiiigAooooAKKKKACiiigAory740+KNR0+5t9G06d7YSRebNJG2HYEkBQR0HB+ua8sOpaixJa/uyT1Jmb/GvnsdxDTwtZ0lBtrfWx9DgeHqmKoqq52vtpc+pKK+Wv7R1D/n+uv+/rf40f2jqH/P8AXX/f1v8AGuP/AFqh/wA+vx/4B2f6qy/5+/h/wT6lor5a/tHUP+f66/7+t/jR/aOof8/11/39b/Gj/WqH/Pr8f+AH+qsv+fv4f8E+paK+Wv7R1D/n+uv+/rf40f2jqH/P9df9/W/xo/1qh/z6/H/gB/qrL/n7+H/BPqWivlr+0dQ/5/rr/v63+NH9o6h/z/XX/f1v8aP9aof8+vx/4Af6qy/5+/h/wT6lor5a/tHUP+f66/7+t/jR/aOof8/11/39b/Gj/WqH/Pr8f+AH+qsv+fv4f8E+paK+Wv7R1D/n+uv+/rf40f2jqH/P9df9/W/xo/1qh/z6/H/gB/qrL/n7+H/BPqWivlr+0dQ/5/rr/v63+NH9o6h/z/XX/f1v8aP9aof8+vx/4Af6qy/5+/h/wT6lor5a/tHUP+f66/7+t/jR/aOof8/11/39b/Gj/WqH/Pr8f+AH+qsv+fv4f8E+paK+Wv7R1D/n+uv+/rf40f2jqH/P9df9/W/xo/1qh/z6/H/gB/qrL/n7+H/BPqWivlr+0dQ/5/rr/v63+NH9o6h/z/XX/f1v8aP9aof8+vx/4Af6qy/5+/h/wT6lor5a/tHUP+f66/7+t/jR/aOof8/11/39b/Gj/WqH/Pr8f+AH+qsv+fv4f8E+paK+Wv7R1D/n+uv+/rf40f2jqH/P9df9/W/xo/1qh/z6/H/gB/qrL/n7+H/BPqWivltdS1FWDLf3YI6ETN/jXsHwW8R6hrFneWGozPcPabGjlc5Yq2eCe+Mdfeu3AZ/TxdZUeRpvbqcOPyCphKLrc90t+h6JRRRX0B4AUUUUAFFFFABRRRQAUUUUAFFFFABRRRQAUUUUAFFFFABRRRQAUUUUAFFFFABRRRQAUUUUAFFFFABRRRQAUUUUAFFFFABRRRQAUUUUAFFFFABRRRQAUUUUAFFFFABRRRQAUUUUAFFFFABRRRQAUUUUAFFFFABRRRQAUUUUAFFFFABRRRQAUUUUAFFFFABRRRQAUUUUAFFFFABRRRQAUUUUAFFFFAHiHx1/5G+D/r0T/wBCavP69A+Ov/I4Qf8AXon/AKE1cHbRPPcxQRjLyOEUepJwK/Ms2V8dUXmfpuUu2Bp+hu+KfDsuj6Xo99yY761Ejn+7Iece3ysv603VfD72HhLTNYkb572V8rn7qYGzj3wxrrb2ez1nxTq3he8ulhs0aP7PIekbwKFf/vpQ/wCQqrZX1j4gtNZa6XytPt760nSP/nnbq3lED0whrqng6DnJQ63S8nHd/h/5N5HLDGV1CLl0s35qWy/H/wAl8zgDHIIxIY2CHo204q3okcn9q2Unlts+0x/NtOPvDvXp+pSXS6jqcc2m61cad5Eg8qSSJbIRBTtZOMDsQQc+tUbpvEUev6dDoccjeHNsPkYUG3aLA3GQ9M5znPOah5Yqcr8zdnb4dfXfYpZm6kbcqV1ffT023OS8XrY/2xrzst39uGqyhGGPJ2b2znvuzTfAEcg8ZaNIY2CG7TDbeDz610GsiE2fiUXBIhPiVfMI/u7pM/pW3at4nX4hW8MMb/2As6eQFQfZhD/CVPTPTB65rWGETxEal+q2X9576+W5nLFtYeVO3R7v+6ttPPY8w1KOSTVbzy42fEzk7RnHzGqwil3KvlvuYZUbTkj2r0CZtej8O2zeF1ny95c/bmtVzJ5nmfIGxzt24x261o6lcalb+J9MkbT5bi4Ph9FuFsiqyw5kbLx443A+nqa5/wCz1LVt9OmmvbXWxuswlFWSXXrrp300ueWEEEg8EdQRTkjkdWZUZlX7xCkgVteO7KWx8SzxzXbXUkirMzugVwWUHawHAYd66WZvEEWgaCvhRJzZNbZuDbJndcbjvEn4bevGK5oYRuc4yv7vZXe9tr/qdM8ZaEJRt73d2W197foY3xMVn8WlUUsTa2+ABn/lktcw6sjFWUqw6gjBr2DUdo1fXngium1QW9oMWJUSrEUG4x5B74zjnGK434hvJJaaSbqyvobkRyAzXroZpUyMbgOeOeSOa7MwwaTqVubq+n9625x5fjW406PL0XX+7fYq+HNOsB4cvNcu7CTVGguFh+ypIyBFIz5jlecdh05rF1RrGa/LaXbzwwsBiKRt5VscgHuM9O9bHhmx16Kw/trw7cyvOk3lTQW4JdRjILL3U118kYjvrybT7eGPxU2lRSPDEo+SUsfMKr0EmzacD1NTTw3tqMVbl+S132e7fTlKqYr2NaTvzfN6bbrZL+8eaQ2s0lwkJjdSzqmSh4JrV1bSbXR7nVtPvftct1bMq20sSARMc8ls84x0x3rqJJ/ECeDo59ZM0d2usW5iklGJ8bX698ZzjPvVjxRdXFwnjpZ5pJVhlto4gzZ2L5jHA9ByaawNONNvW9r6r+7J7X8hPHVJVEtLXto/70VvbzPNfLk2B9jbWOAccE11PxFmvE1SHSAGSwtYYRbRBMKC0KFiOOSSTmtTV49QvPA8csyXelrp9vAyxsAbe47K8Z6q5zkjnNal1f6jc+L9VghuJJ7+DTYpNMikbcFkaKIuUB434LEfjVQwajTdPmfvcvTfSV1a/lt1dvUmeMcqinyr3ebrt8Ot7efyV/Q8veKVN2+N1243ZUjGelIY5fL8zy22f3tpx+dei2jatL4WvP8AhLRKIjfWgZ7gYmMe9t27+Lb1xn/axVTxW/ib+0r2G6S4Tw95qgCJALcQbxtK446Y6c1hPAKMOe7+7Vb766LTc6IY9ynyWX36PbbTV67HC+XJ5fmeW+z+9tOPzq1qcdl58K6el2qmFN4uAMmQj5sY/h9K7Hxm/itLrUIbWOZdAEZEIhQfZvs/8JB6ZxjnrmtAB/t876eqvrS6HZmxUgE/cHmFQf4tvT8apYBc0oXendeu2ut7adyHj3yxnZa9n6b6aWvr2OB1u1s7W7jtrGWa4IjXzXZCoaQ9dg67ewz1qm0MyqWaN1UHGSpAzXoUB1aTTdNk8TrIL0avbiwacYnZd37zOedv3cZ70641S+1DxD4t0u8uGlsY7O7eOA/cRk5UgdiCOtOWBg9b2vsreT310289NQjjpr3bXtu7+a20138tdDzivUf2fv8Aj+1f/rnF/Nq8tr0b4IX8djd6o0iO2+OMDb9Wqclko46m35/kx51FywNRLy/NHtNFY/8AwkFr/wA8Zv0/xo/4SC1/54zfp/jX6J9ZpfzH559Wq/ymxRWP/wAJBa/88Zv0/wAaP+Egtf8AnjN+n+NH1ml/MH1ar/KbFFY//CQWv/PGb9P8aP8AhILX/njN+n+NH1ml/MH1ar/KbFFY/wDwkFr/AM8Zv0/xo/4SC1/54zfp/jR9ZpfzB9Wq/wApsUVj/wDCQWv/ADxm/T/Gj/hILX/njN+n+NH1ml/MH1ar/KbFFY//AAkFr/zxm/T/ABo/4SC1/wCeM36f40fWaX8wfVqv8psUVj/8JBa/88Zv0/xo/wCEgtf+eM36f40fWaX8wfVqv8psUVj/APCQWv8Azxm/T/Gj/hILX/njN+n+NH1ml/MH1ar/ACmxRWP/AMJBa/8APGb9P8aP+Egtf+eM36f40fWaX8wfVqv8psUVj/8ACQWv/PGb9P8AGj/hILX/AJ4zfp/jR9ZpfzB9Wq/ymxRWP/wkFr/zxm/T/Gj/AISC1/54zfp/jR9ZpfzB9Wq/ymxRWP8A8JBa/wDPGb9P8aP+Egtf+eM36f40fWaX8wfVqv8AKbFFY/8AwkFr/wA8Zv0/xo/4SC1/54zfp/jR9ZpfzB9Wq/ymxRWP/wAJBa/88Zv0/wAaP+Egtf8AnjN+n+NH1ml/MH1ar/KbFFY//CQWv/PGb9P8aP8AhILX/njN+n+NH1ml/MH1ar/KbFFY/wDwkFr/AM8Zv0/xo/4SC1/54zfp/jR9ZpfzB9Wq/wApsUVj/wDCQWv/ADxm/T/Gj/hILX/njN+n+NH1ml/MH1ar/KbFFY//AAkFr/zxm/T/ABo/4SC1/wCeM36f40fWaX8wfVqv8psUVj/8JBa/88Zv0/xo/wCEgtf+eM36f40fWaX8wfVqv8psUVj/APCQWv8Azxm/T/Gj/hILX/njN+n+NH1ml/MH1ar/ACmxRWP/AMJBa/8APGb9P8au6fqFveg+USGHVW61Ua1OTsmTKjUirtFuiiitTIKKKKACiiigAooooAKKKKACiiigAooooAKKKKACiiigAooooAKKKKACiiigAooooAKKKKACiiigAooooAKKKKACiiigAooooAKKKKACiiigDzH4z+FdS1O4t9Y0yB7kxxeVNEgy4AOQwHfqc/hXmH9j67bss39lalCysCr/AGd1IPbBx1r6drK8Uf8AINX/AK6D+Rr5zMchpV6kq6k0z6PLs9q0YRoOKaPnR9P1h5WlexvmkYlmcxOSSepJxSxWOtRJIkdnfosi7ZAsbgMPQ8civYqqrqWntqDact/am9UbmtxMvmgYzkrnPQ14yyWPSbPYedS6wR5W9vr72otWg1NrdekRVyg/DpRHb+II7f7PHBqaQ7g3lqrhc+uOma9eop/2Ov52H9sP+RHj8lprkiyLJa6iyyv5kgZHIdv7x9TyeafHF4ijijijj1VI423RqokAVvUDsa9doo/sdfzsP7Yf8iPIILfX7dpGgt9SiaQYcojqW+uOtKtv4gWWKVYNTEkKhInCvlF9Aew5NevUUf2Ov52H9sP+RHjcmm6tI7SSWF67scszQsST6nipIbXXYIpIYbbUoo5Bh0RHAb6gda9gopLJYp352N5zJq3IjyD7Pr/2kXXkan56gAS7X3jAwOetMuLHWriVprizv5ZG6u8bsT+JFexUUPJov7bEs5kvsI8ftbTXLWTzLW11GB8Y3Rxupx9RTVsNZWYTrZX6yg7t4icNn1zivW7y9tbMwC6nSHz5Vhi3HG+Q5wo9zg1PT/sVWXvsP7ald+4jyGaHxDNu86HVJNzB23LIcsOhPuPWke215/O32+pN55BmyjnzCOm71/GvWNPvLXULRLuynSeByQsiHIJBIP6gii3vbW4urm1guEkntWVZ0U8xllDAH6gg/jTeTd5sSzna0EeTPaa49uls9rqLQIcpGY3KqfUDoKR7PW3uBcPaag0wxiQxuWGBgc9eMCvYaKn+xo/zsf8AbMv5EeQzweIJ/M86HU5fNx5m9ZDvx0znrjJxSG215rUWpt9SNuDkRFH2fl0r1iyvLW9SR7WdJlileFypztdDhlPuCCKW8u7azSN7qZIVklSFCxxud2Cqv1JIFV/Y2vxsX9su3wI8mFvr4tTaC31IW5OTFsfZ+XSmvZ648qSta6g0iABGMbkqB0APbFew0VP9jL+dj/tmX8iPIJrXXprhbia31KSZcYkZHLDHTnrSC010SySi11ESSgrI2x8uD1BPfPevYKKf9jL+dh/bMv5EeM/2Xqn/AEDbz/vw3+Fd58PdHu9Ot7i5vIzE8+0LGeoAz19OtdVRW2FyuFCoqnNdoxxOaTr03TtZMKKKK9Q8wKKKKACiiigAooooEFFFFABRUNpd214kj20ySrHK8TlTna6nDL9QQRU1ABRRRQMKKgnvLWC7trWadEnuSwgQnmQqNzY+g5qegQUVAt5atfvYCdDdJEszRZ+YIxIDfQlSPwqegAoqC7vLW0aBbmdIjcSiGEMcb3IJCj3wD+VT0AFFFQG9tRqI077Qn2sxGYQ5+bywQu7HpkgUK4E9FFQahe2un2pur2dIIAyqXc4ALMFUfiSB+NCuw2J6KKKACiorS6t7tHe2mSVUkeJipzh1Yqy/UEEVLQAUUUUDCiiigAooqGS7to7yGzkmRbidXaKMnlwuNxH03D86BE1FFFAwooooAKKKKACtHw4SNWjx3DZ/Ks6tHw7/AMhaL6N/I1pR/iR9TKv/AA5eh1lFFFe6eEFFFFABRRRQAUUUUAFFFFABRRRQAUUUUAFFFFABRRRQAUUUUAFIzKqlmYKB1JPAodlRGdjhVGSfQVmW0B1Ii7vATAeYYD0A7Mw7k0ATtq2nKxX7Uhx/dyw/MUn9r6d/z8j/AL5b/CrqoqjCqAPQClwPQUAUf7X07/n5H/fLf4Uf2vp3/PyP++W/wq9gegowPQUAUf7X07/n5H/fLf4Uf2vp3/PyP++W/wAKvYHoKMD0FAFH+19O/wCfkf8AfLf4Uf2vp3/PyP8Avlv8KvYHoKTA9qAKX9r6d/z8j/vlv8KP7X07/n5H/fLf4VdwPalwPQUAUf7X07/n5H/fLf4Uf2vp3/PyP++W/wAKvYHoKMD0FAFH+19O/wCfkf8AfLf4Uf2vp3/PyP8Avlv8KvYHoKMD0FAFH+19O/5+R/3y3+FH9r6d/wA/I/75b/Cr2B6CjA9BQBR/tfTv+fkf98t/hR/a+nf8/I/75b/Cr2B6CjA9BQBR/tfTv+fkf98t/hR/a+nf8/I/75b/AAq9gegowPQUAUf7X07/AJ+R/wB8t/hVDXry2utOxby7ysi54IxwfWt3A9BWV4o/5Bo/66D+RrGv/DkbYf8AixOXryLXpJbXx74h1OSxhawsNS0+4ubwOPPhUQpwikchs4b5umeDXrtc14h0bwnYz3XirWbRA0ZSWeZzI65QBVYxgkEjAx8ua8qhNRk7rf8AzPVrwckrPYo6b4wvbvTdGuFsIWl1C8vbdolcjHkCcrgnoT5K5z/eNVtN8a6pfQ2enpY2Meu3N1JC8EjSolsEjDt5gZQ27BGAMhuobtW/Z+HfDLajc6ja2NpJcO0kc5Vtyhm4kG3O1WP8XAJ70q+EPDa6a2nrpUIgaUTH5m3+YBgMHzuBA4BB4HHSq5qXYnlq9zB1nxV4msrDWLuHTNJddFhH2sPcuC8pjEh8v5fugMvXBJyOKlXxZrH9sXYaxsv7Mtdaj0pn8xvOJkEeGAxjgyLn1H05s2/hvwTr0MvlabDcx2zPp8v+sXmMlWU5xuKnOG59Qa2/7D0rE3+hr++vFvpPmb5p127X69ti8dOKHKmtOX+vvBRqPXm/r7jJ8aa9quk3tpa6XaWc7S2l1cyG4kZQqwiM4G0HOd+K5rV/GV7N4ell1bRNPkgu9Mi1O1hErOPLMsa7ZOB8w8xDxx1r0G90yxvZ0murcSSJDJArEkYSTG8ceu1fyrJl0XwvdXA0SSzR5LTTo4RDlxsti/yLnOD80Prn5ffkpzppK6CpCo27M5LRdcvLe+8zWYob1E1/UUhkG5pIFihlchM+y7QPQmp73x/rGl2mmalqel2P2LUbOa7iS3nZ5FVY96q2QBnlcnoMn057L/hH9LRvMt7ZYp1uJrqOTJOyaVWV3wTg5DHjpzXKeHvAklvq+n3WoWelJHZwTRy/Z2dxdtIoU5jZQsa43HYuRlq0U6UtZL+tSHCrGyT/AK0JNZ8WeItEWRNS0/SmkGl3N+ht53YEx+XhCCBj75579sYNbus61faD4PvNa1e1gkubZC/kWrMykk4VdxGepGTj14pIfBfhiGORI9JjAkge3cmRyTG+NyZJzj5Rgdu2K3Lq3hureS3uYkmhlUpJG65VlPUEHqKxlOnpZeprGFTW79Dy3UPEmp6xqWh2WqaTLavDrVnLHMLaeKNwwlBXEqqcgjtkEHtiu21/WNSh1y00XR7W0lupreS6d7qVkRY0KrgbQSWJYfQAmpLPwj4dtPLNvpcatHOlwrl2LB0BCHcTnA3HA6DPSrHiHSNF1KBJtZt4Xjtd0glkcp5Yx83zAjC46jOD3qpVKbastCY06iTu9Tzr4f8AibVofB/2fS9PsZF0u2ku703Fwyl988x2R4U9kb5jxnAx3qzo3iOb/hM9aTR7ZJLrWrq0e3+1kokaCxjcl8ZOcYwo6n6V148GeFXtrWIaPbNDbqREATjYWLbTz8y5JO05HPSl1nSPDPn7NSs4/N1a7RQfnzJMkR2kEfcISM8jHT350dWm5Oy3/wCHIVKoorXb/hjKtfFGvXerW+jQafpyXwkuY7tmnZolMXkkMhAyciYcHBB47Vq+INY1GHXbHQ9HtrWS8uYZLlpLqRljSNCoIG0EsxLjjsMmrdho+h6bcWkVna29vNDFKLdFbDbXKGQ4z82SEyTk9Oeal1rRNL1pIk1KzSfyW3RtkqyHvhlIIz3Geaxcocy00NVGfK9dTy/w94x1PTft2l2OlCe+fUL+8uAsU88aA3LqEUxIScsG+YgAADjmut8U3zan4U8Pag9rLavcatpsjQSgh4ybiPKnPpWkfB3hZ7VbNdKgEUUjuFR2Uq0h3MMg5APHy9OnFaU1hpVxFDprQwbLRop4rdDt8rY2Y2CjoAV47cVpOrTclKKM4Uqii4yZyH/Caa040y/h0uxOm6lqbWMCmdhOAC43MMYBJQ8Z4461ueBtevNd024kvre3tL6CXy5bZC+6ElQQHDKOeeoyCMEH0ll8IeG5NR/tB9JgNx53n5y23zOcttztycnPHPfNXdE0XS9Fgkg0uzjtkkfe4XJLHGOSeeAAB6AcVE50nH3VqXCNRS956HEat4yub3QtXtZNPVbjTLGZtWj3sqpIH2oisOcOFds9duPWtc6xrN02q22h2enQafpjvZ7p5GWQyLGDlVUYCgsoHOSM9K2LuLQby+v9Anhie4vLcXF3CEZTLGf3YYsP93HXPFV9S03wv/wk9pJeWsY1a8DmEqHHm+Wo3FtvykhWGC3PYVXNDbl/r+ri5Z7839f1Y4rwz4m1K10S5ujY2NxqsdhowNwzuDc/aG2L5jcnKg5yO5NbmleMNZk1BY9Q06xjtk1KbTJWgmdnMscTS71BGNpVcYJzmuhh8MaFDE8cenoqOlsjDe3K25zCOv8ACfz75qeLQ9Kil82OzUP9sa+zub/XshQv17qSMdOelEqtOV/d/qwo0qit739XOUtvF/iFptFlk0nTmttZhmntY4rlvNAWFpUVsgKCcKCegya3fA+uXGuaXLLfRQQX0ExiuLePeDEcAgMHUEHB9weoPPEF14Y8H6Us2sXGmWsCW6SySSNuKIjKwfC5wFIZuAMc9KqaHD4ZNzBHos62VtZ3QkuYJIpInlnkjAiDGTBPytwOf4emMUS5JR91BHnjL3mamt6nqsPiLTdJ0yCzf7VBNPLJcOw2LG0Q4CjknzOnH1rkLT4m3rW8l/ceH7n7BLbvNayLBMmCHVUV3dAh3bgdykhcHrXor2du9/FfNEDcwxvFG+T8qOVLD05KL+VZtv4W8PW9xc3Eek23mXKuku5dwKv99QDwobuBjPephOml7yLnCo37rMyXV/Fcd7a6S1lox1G6WSZZBPJ5KRIE3ZG3cW3OAAOCMn2rIg8b69f6jJpun6Zpy3Vra3Et350z+XvhkCMI2A+YHIwSBjnPTFdJ/wAIZ4Z+xCz/ALLXyhL5qnzX3q2MZV924ccYBxirdp4e0a0dHtdPihMdq1ouzIAiZtxXHuec9fenz0rbf195PJVvv/X3HHav4y1K60q/WO3i0+O50N7zT5XdxJK3kCQ7CBtyoLcZDDaDjBo0fxV4iXQdUuJLfT5Y9F0yOeSRnfzJ3NoJhx9SMnPeumbwv4XtypfTraPzLf7Cu5yMoU2bBk/eKDbkfMQMZq/Z6LpdpHcx29nGqXSIk6klg6qgjUEHttAFN1KVrKIlTq3u5HN+I/ERXVDpkthb3EKQ6ddAuTw814Iv/HcBh71qeDtW1bWYp7y7trOCzE88MPluxkYxzPHlgRgD5amsPCvh+xtpLe102OOOWSKR/nZmLRsGj+YnOFYAgZwPStLTrK10+1+zWcIih3vJtBJ+Z2LsefVmJ/GolOHLaKNIxnzXkzhvD2p6pBLPpOj29nJdXOranMz3UjLGkcdxg42gksS6/hk1uaLrmq6p4Hl1iKythqKm4VbcOWjZopXTaG4JyE6+pq7eeF9BvIPIuNOjdBcSXIO5gwlckuwYHIyScjOKu6RptjpGnpYabbJbWsZZkiTOFLMWOPxJNOc4NaLUUKc07N6HC3vxFuZFgm0jTRc2t7cLb2cvlyyEkReZKxSNSxC8KAB13ZIxUuk+Ntc1LUobJdHhs2jtZLm8+1LLGQsc2xjGrKGOVIIyBzwTxXQPaeFdTgk0Qw2jJBduogAMbJPtEjFDwc4kzlf7x561d03w/o+m3EdxY2EVvJHAbdSmf9WW3kH1y3JJ596pzpJfDqQoVW/i0POde8UalFqHhbxRqlhaLZfZ7y+t4raZnl2fZmIV8gDOCvI4BzW3f+NNa0a+mttZ07T2I0z7ZF9kmZgztNHEqEkcDMnLc8c+1bqeE/Cdhdpf/wBl2kMgZlRnY7AZMoVCk7QG3EbcY56VR8P6X4Fku7mPS7WBpWjlspN4k2yoG/eRrv4dQVAO3IXGOKtzpNL3dF/XclQqJ/Fq/wCuxB4ck1ST4nakNWjs0uV0a2H+iyMyEedMc/MAQeSMe2e9Qat46vtL1i+0+80y3jlMyQ6ZG8jqbgtIsYcvt2bMsCcElehFdPovhzRdGuJLjTbFYJpI1id97MWUEkAkk5xk/wAuwpj+FfDsl1d3MmkWzy3ask5ZchgxBbAPAyQCSMZIzWftKbleS0L9nUUbJ6nEeMda1ttZ0fRryz07+1LfVbW4gaKdvIkWRJ1AbI3KQVPHORjFbZ8Ua8bmPSY9P07+1RqRsZCZn8jH2dpw4ON33QAVx1yM961f+EL8MfY/sjaTE8XnCc73ZmZwpUEsTuOAxxk4GeKu6f4f0ewjto7OxjiFtM08RBJIkZWVmJJyxKswyc9abqU2rW/r7xRp1E9/6+45jTfGuqXXioaadFkex+3SWLTx28/yvGCDIXKeXt3qRjdkDB9RVXxnrTaF8Sre6jtxcTzaOLaBGfYhkku40Us38KgnJNdenh3RV1o6yunQ/bi27zeeGxjcB0DY43YzjvTPEOnaB5N5rGtWsUkcVk8dxJIpcCAHew2jryueBnjikp0+ZWWlhuFTld2YGoeKvEFgmpWU2k2lxqdkkM2bZ3kiMMhYbioG/K7GyoBOMGj4l3hvvhab62MErTyWMsZRz5bE3MJGCRnHvjPtW3F4T8OLpklimmR/Z5nErnc29mHRt+d2QOBz04q9daPptzpKaTNZxmxTy9kIyqr5bBkxj0Kg/hSVSmpJpbMfs6ji03ujiNT8fatpt7NolxpdvLq63iQKbZZpYtjRebv2qpckAEbQPfIANWtB8Ya/r0zWVjosFneWsXmXovzLEpy7KvlqVDEMEJyQNuQOa3P7I8M68L65+yR3JmudlxId6t50BMeQeCpXBGVxn1NOm8IeG5re3gbSYFS2BEXllkYAnJBZSCwJ5OScnk1TnStbl1JUKt782hyWleI9Q8PJNNd2du+kT67qMO+N2a4DB55N23GCPkYYznofatWLxT4gSCzuLnSbCVdTtZZrCK2uSz71iMio+RjlRjcOAeO4rpP7D0rbCv2NcQXj3sY3H5Z23bn69978dOao2nhfwrb3VzFBptmJpoSssZO4rGx5AUn5FJHYAcUOpTlrYap1FpcboviRbjwjc65fKu+zSZrqK3RwyGPJK7HAYNgD5T69SOaxbjxtqml20dxrWl2hW8smu7NbSdnIIZAEkLKMf61PmHH3uOK6uysdJ0HS2hhSGzs1JaQyPwSepZmPJPqTVbT/AAt4e0/7R9l0m2QXMZilBG4FD1QA5wv+yMD2qFKmm7rQpxqWVnqZ0Wt6/aeItI0nWLXTAdRM3z2srttCR7sfMBznI9xWPY+Ntd1CdY7PT9OULYzXsrSu/wB2O4kiwuOpKoD9TXRf8IX4Z+xm0/stTF5olH72TcrY25Vt25eOMAgYq7DoGjwuHhsY4yLP7ENpIAgznZjOMZP1quel2/r7yeSr3/r7jjF8VXfkeGtc13SrArd2s99Ebcu8kEa2vmnGf4iMjHoaq6x4i1ay1vRdc1ewsgo0y6mto7WdmyZGgCq5ZRjBK5Yccnjjnup9L0Oxs7K4mt4obfRrdhbs7HbBEI9rd+RsGOc1i+HNN8A3ly50W2s55PJdWA3sPKfG5cNxtPHHQc46mrjOG/L/AFqTKE9ub+tCO+8S+JNPe5sLrSrK41AWyXUH2N5JE8vzFR9y7dxK7sgD7wBxgitd9ZurjwWuuaXFbXs/2dZvKjZij4++qkgHPDAZAORggUQeEPDcNnPaR6XGI5ypkO9i52/dw5O4Y7YIx2q3dWMtn4dl0/w/HbWsqQGO1DZWOM9icAnjr71k5U3ayNFGor3ZT8J+If8AhI5by7sY1OkRlEtbjnM7bdzkD+6MhfqG9K3qz/Dmk22haHZ6TabjDaxBAzdXPdj7k5J+taFZz5eZ8uxpDm5VzbhRRRUFhWh4fIXVI2PACsT+RrPrR8O/8haL6N/I1rR/iR9TKt/Dl6G9/a+nf8/I/wC+W/wo/tfTv+fkf98t/hV7A9BRgegr3Twij/a+nf8APyP++W/wq1b3EFwu6CZJF9VbNSYHoKp3enxTN50X7i4H3ZU4P4+ooAuUVU025adHjmAW4hbZKo6Z7EexFW6ACiiigAooooAKKKKACiiigAooooAKKKKACiiigChr7EaXKq/xlUP0LAH9DV9QFAA4ArP8Qf8AINP/AF1j/wDQxV/NAC0ZpuaM0ALmjNNJpC1AD80maZupN1AEmaM1HupN1AEuaM1Fupd1AEmaXNR7qN1AEmaXNR7qXNAD6KbmlBoAWikzS0AFFFFABWV4o/5Bo/66D+RrVrK8Uf8AINH/AF0H8jWNf+HI2w/8WJy9eW/E3WdQ1Dwv4tt/tWn21rYyLa/ZpFJml4jbfu3DGd3A2nODzXqVZd3pnh/VLyY3Wn6ZfXUaiOXzYY5HRSMhWyCQMHODXk0ZqEuZo9atBzjypnHHxbe6XDfXx0+1NmNWvLEpbwEO0wP7lmIPJYjaT6stOvPFuv6fp/iGG8/s99T0wWawqkbBZXlRC+FLZYbmYDHpXdx2NnGjpHaW6LJKZnCxgBpM53n1bIBz1zTLjS9NuL6K+uNOtJruH/VTvCrSJ9GIyPwq/awvrEn2c+kjzrwhrF9DquqaPZz2dkH1TU7p7m7jLI224xsXDLzzknPAxxV7RfF2tapplnObrSLGT+yvt8zTIxSVi7rtT5htUbOW5+8vFbfiDw1Jc3UM+lx6SiAyPLa3lkJIWlYhvOAGCJM5ye+fxq1ofhfTLDQNM0u6trbUDp8YWOaeBWIbuwznbk+lXKpTavbUiNOona+hkeCtf1zXtQQTSWUNtHptjdzKsDF5HnjZmAO7CgFfQ+nvUHiPU7nTPHs/2Uwxy3dnp9sJplLRwhprr5mAIz0wBkckc12dnY2NmSbSzt7cmNIiYolXKIMIvA6KCQB2zxSXWn2F0ZTc2NtOZo1jl8yJW8xASQrZHIBJIB9T61l7SPM3bQ09nLlSvqZXhDVL3UJ9Yt724srk2F6LeOW1Uqrr5Mb8gk4bLkEZ7VyekeKfFt9b6Axn0hW1q1uJl/0V8QmIAj+P5sgj0x716FYWNjYRtHY2dvaoxBZYYlQEgBQSB7AD6ACmRaXpsIthFp1pGLVWW3CwqPJVvvBePlB7460KpBN6f1b/ADB05NLX+r/5HAL441+8ja6sbO1WKG0tJ2ikKDzTLEsjfO8q7B820Ha3IP0qyviTxPNqVlbxzaWkeoXOowxE2rsYVtpGAJ+cbiQvPSuyfRdGd7aR9JsGe1QJbsbZCYVHQJx8oHYCpV07T1eKRbC1DxNI0bCFcoZCS5HHBYk59c81Tq0+kSVSn1kcQvjLVbyye6t5dMsBb6Lbak6XKljcNKjMVX5htUbcZ+bk0ybxPrGoad4sumhsYrLTNPWZLO4ti7uXsxNskO4DAZsHjkccda7aXRtImS1SXSrGRbQBbYNboRCBwAnHy4wOnpUr6fYOLvfY2zfbRtusxKfPG3bh+Pm+XjnPHFHtafSI/Zze8jgtR8Xa1F4c1nWLa40m0XTT5UdlPCxeQhV+bIcYB3ZUYORjnnjd8frdPd+GFs5YoZzrI2vKhdV/0a4ydoIzx7itm60LRLqYzXWj6fPIY/KLyWyM2zGNuSOmO1XJreCZ4mmhjkaF/MiLqCUbBG5c9DgkZHYmk6kbppdxqnKzTZwdj4m1S5uArW2mPqFvFqsPnMnlqz200SLgknYjbskZ7DnisLxD4u1GO/0XV4ZfPnsYtRS6tvs5iBkRYjtYB2GAGU7gWGMkeg9SXS9MVmZdOtFZvM3EQKCfMIMmeP4iAW9SBmmwaTpduIBBpllELcOsASBV8oP94LgcZxzjrVRrQTvy/wBakOlNq3N/WhwV7repeH5biGzl0W+ur5Ibo3EMb/K73EUR8wb2JUiT5DkfcIxgVqa5rmo6PqN5Cy6dNdrb2KC7aExqpnuJk3P8xOxQoOM9c888dPb6Lo1vDJBb6TYRRSOsjolsiqzKQVYgDkggEHsRViWztJmleW1gkaaMRSlowS6DOFb1A3NwfU+tS6se39aFKlLuctNrOsR6zHo/9q6QHFtJdNevbkROAVAjC+ZwRkljk8FeOafa+KLz/hVsfiqa2imuzZee0cWQhb9TtHU+wNbg0HQxaxWo0XThBE/mRxC1TYjf3gMYB96t21rbW1otpb20MNui7VijQKir6BRxik5wstClCd3qeWazr2qaP45luRcWOpXc2mWtuktvHtjiElw3LKX7c4ywzlelXtP1TVNR+ImgxapHAslq99GjxMgLqYYm+ZFd9jDPQnkYPeu6g0HQ7dJUg0XTolljMcgS1RQ6E5KnA5GecVJaaRpVoYPsumWVv9n3eT5UCr5e7723A4zgZx1xWjrwtt0/QzVGd9+v6mHqOt6lJ4ru9GtLnT9Pis7SK4aW7Qt55csML8y4VdnJ55YcVlweLdWNjp+rNJpzxX121uNPSM+fAMsAS27krtyw2jAzzxz1+rWWj3KxTatZ2MwiceU91GjbGJAGC3Qk4H1xTZNO0a1uJ9UksdPgmKEzXTQorFcc7nxnGOuTWanC2xbhO+55v4o1vXb74dSf2lNYMNW8OS34EFuy+UVEOVyXO7Il9BgjvVuW9utL1/XJJ47W+nbW9MhctBhfmijBZFydrDPBycGvQH0vSprWO3fTrKS3SA28cZhUosJxlAMYCnavHT5R6U+TTtPkleWSxtWkeVJndoVJaRMbHJxyy4GD1GBir9vFK1v6uv8AIh0JXvf+tf8AM4DVNW13WPBdtqi6tplv9ruLSRbaGFmkhBuogFZt43EZAbgc5HfNXJfFmsQ2Tas02mSRJqf2E6ckbfaGHneVndu4c/fC7fu45711f9laCt+7HTdNF3cDzHPkJ5kuxlO48ZOG2nPY49qm/srS/wC0v7S/s2z+3Yx9p8hfN9PvYz+tL2sLbf1/XUfsp3vf+v66Et7ci3sri5WNpjDGz+WnLMQM7R71w1j4r1yS60UG50eddU064u/KRShgZI1ZVZix4y2C2B0PFdno2nR6ZZmCOR5WeV5pZH+87uxZice5/AYFMh0TRoblrqHSNPjnbcTKlsgYlhhucZ5HX1qIyhG91cuUZytZ2OR07XpdS1nw5DeQ209z9tuoLgvb7DA6QeYNmHZc4I+YE5BOMZNbOr6tqP8Awk7aPZ3enaekVmt00t2hcylmZdqjcuANvzHJxuXitm20nS7UQC202zgFuzNB5cCr5TMMMVwOCQSDjrS6jpmm6kEXUdPtLwRnKCeFZNp9RkcU3OLewlCSW5x1l4t1aa3tNUeXTBBcan9hOnbWFwo8wx7t27lhjeV2/dzzxWVbeNPFT6ZDcySaVuk8Pya2cWr8CPGYvv8A8W4fN254NeippelpqB1FNOs1vSMG4ECiQj03YzSDR9JWMRrpdkEFubUKLdcCE9YsY+4cD5elUqtP+Ul0qn8xyeq+K9UgGrX0EmnpBpcsUf2F0JnutyIxKtuG3O/C/KclTW34p1W8s7/StOspLe2e/kkU3VwheOMIm7bgFcs3bkdCe1aUul6ZNeRXkunWclzCAIpmgUvGPRWxkfhUl/Y2WoWxtr+0t7uAkExzxh1JHQ4PFRzw00L5J66nmOm67cadrt3K8FjqUj6xflpIY8s3lWEbARHJ2ltuCOe4q3feM9es4Leb7Vo919p0K81IJDE37p4o1ZFJ3nK5bGeM4PSu01DTdFsdNuLr7LbWC28Usv2iC3UPB+72tIuBkNsAHHOAB7Vzvhbwms1zaavftpF1b/YZIoxbWHki7E4TdJMD1JVQMY7n6VuqlOS5mjBwqJ8qYx/EOpeZqWn6hHYXctjeaXskFuVQrcTID8pY/MvJBz1wccVi+GdVvtHs7BpIbS+jJ1q4jUW+JkMU7Eqr7j94k9vQc4r0xtO09pJJGsLUvKY2kYwrlzGcxknHO08j07URabp8LxPDYWsbQmQxFYlBQyHL7eONx5OOp61mq0bWt/Vv8zR0pXvf+rnHTeItchGiwnVNElfWJFUTpC3l2o8tnOfn+fO3av3efyplr4m8QXWsyaRDdaUzjV/sIuUgZk2CzaYnbv8AvblxjOByPeuph0Xw7JDdRw6TpTxzvtuVS2jKyMp6OMckHPWpYtP0WxmhEVjp9tK0u6HbEiMZBGVyvH3hGCOOduR0o9pDXQfs56amd4p1a+0+60bTrWW1hl1Cdonu7hCY49sZc/LuGWbGAM+vWqPh/WdR1jwz4he5ntDPZ3N1axTWynYQiDa2Nx7n1rqL6zs7+2a2vrSC6gbBaKaMOpx04PFNtNP0+zt5Le0sba3hkYtJHFEqqxIwSQBg5AqFOPLa2pThLmvfQ868I+INcbw5bWq6lpdp/Z+iWlyZb6JibjfFuBzvGFAAUtzk5OB0qDVvFWqeIPAPiK+Z7DTIEsnhNjcofOffACTu3DGd/wAo2nOB68eiz6HotxHbRz6Rp8qWihbZXtkYQqOgQEfKBgdKra9b+G4poLrWNPsJJbqRbGOSW1EjOZPlEedpODyOePWtVVg5X5f6/r7jJ0pqNub+v6+85yXxRqybLiO50uOH+2o9MFm6HztnnLGX3bvvEZYDb90g5Na3hPXrq+1a/wBN1J4Fuov30UcMfy+TvZQwkDsG6DqFIOeK2JNH0mS8+2SaXYvckqTM1upfKkFfmxnggEehAqWz0+ws5ZpbOxtraSdt0zRRKhkPqxA5P1rOU4NWsaRhNO7Zw2g6pfQ3R0mzurKy+0alqs73F1GXBCXRGxV3Lljvz16Kaj0jxtq0trpF/qMmnx2U80kNzLbx+ZlvtTwx4XeGVSFX58NyTwK7i50fSbmD7Pc6XZTQ+a03lyQKy+YSSXwRjcSSSevJpE0XRka3ZNJsFNszNARboPKLHcxXj5SSSTjuap1YPdf1qSqU1s/60MXxz4i1Hw69tNBYm9gu0e3hREJb7WeYQT/cY5U+hxWSda1Ky1S9timmQ6hNqVrZS3rowjXNqkhZhuyedyquQMsPUk966I4AdVYAhhkZwR0NVrmx02SK5+02do0dxhrnzIlIkwAMvkc4AA57AVMKkUrNFypybumeb+KdQ1bT9S128nvdM1NLfRYH8o2pMLn7RKoyu88jHP4DtWpb+I/E15rJtbebS4opdbudMi32zsUWKNpN5IcbjhCMYHUHIrpprPwza6FPdtp+mDTFtN0jR2yNG0C5k6KDuXksAM8kkdat2NrpUsUN7a2drtkc3cciwhTvdcGTpkMVYgnrgkGrdWNvhM1Slf4jkdN8Ua1fXT2L3ek2M1nFO0888TeXO0dxJDhRvG0fu9xOWxuFO0LxbqE9xoEmpNaxWup2duf3MW8tcSRltpO/KDgYypBGeRXSatZ+H7eGCXUdPsdn2pREXtVfE80gAI4OGZ2GW9TknvVmLSNJhngni0yyjlt4/KhkWBQ0SYxtU44GOw4qXOFvhKUJ3+IoeOJEk8Ba7JG6ujaZckMpyD+6bvWPY3WvWPguK5h1LSbyYWkAgi8jytpJQHLNLhjgnA+XJwMjNdYljYpp/wDZ6WdutmUMf2cRAR7D1XbjGDk8VknSfCelzQ2S6LpVs+pFrdY47FAJsKXKthcY2oTzxx60oTSVrFTi73uZureKLq3+F914lsmimu7eBifMgKL5ivsYFNxIwQR94/Ws/U/EnibS7/UIrmXS54tOlsfM2Wzq0qXMvlkDLnaVIJzzn0FdJrV74X0u0j0fVPsMNtNGdlo8IMbICM/IBjAJHar/ANj0u+ia5aztLhLpY3d2hU+aEO6MnI52nkZ6HpTUopXcdP8Ahv8AgkuMm9Ja/wBf8A5VfFGq3Wq2GmWr2ST3V5qdu5aMt5YgZxExAb2XPrnjGat+DPEmpeIdQkU2qW1tYwiG+3Kd323dh0U/3VAznvuWug/s6zhubi+s7Gzjv5kIafygHc9tzAZI6VmaTb2PhDwwn266/wCWge7udhJlnlcAtgZPLsAPQY9KHKDjotf6/wCGBRmnq9DfooornOgK0fDv/IWi+jfyNZ1aPh3/AJC0X0b+RrWj/Ej6mVf+HL0Osooor3TwgooooAor8uutt48y2Bb3Ibj+dXqpH/kPL/16n/0IVdoAKKKKACiiigAooooAKKKKACiiigAoopDQAuaQmkzTS1AFHxAf+Jaf+usf/oYq+WrM8Qt/xLT/ANdY/wD0MVdL0ASFqaWqEvTGkoAnL00vUQEjfdRjTxbynqwWgBTJSGT3p4th/FIT9KcLeL3P40AQ+ZSeZU/kw/3P1pfKi/55igCv5lL5nvU/lRf88xSeRD/d/WgCISe9KJKebeI9Cw/Gmm1/uyfmKAFD04PUTQzL0w30NRksv3lYUAWw1KGqqslPV6ALOaXNQBqeGoAlBpajBpwNADqyvFH/ACDR/wBdB/I1qA1l+KP+Qav/AF0H8jWNf+HI2w/8WJy9cBqHiDU4fF1/pemxadbu+rWloZ3tyzMj2jSFmww3MCoA9uK7+qrabpzXRumsLU3DSLKZTCu8uqlVbOM5CkgHqAcV49OSje6PYqRcrWZ5zN428SW/hmHW5v7Ndbhb+KOJYHG2S2WUhyd/IYwt8vbI5q7r/jHWNFltUM+k6iL+DekkKskdmd8a75G3HdH+8zn5T8vvx0/iPw3Zal4Zu9HtbWztTJDMluwgAWF5VYM4A6E72zjk5PrWhb6TpVu1w1vpllC1z/rykCqZf97A+b8a29rT35TH2dTbmOG1jxbr9hrUWhw3GmXk0tzZoLyOBhGizO6lWQOcMNoI+bkHpVeLU9c0zxhrkDalaSPcXtjaedLAyxQloCxfbv4Hy7dueWYc139vouj28CQW+k2EUUcomREt0VVkHRwAOGHr1p8+mabOLkT6faSi62/aN8Knztowu/I+bA6Z6UlWgtLf1oP2M31OLi8S+IJtYj0iG80iSRtXex+0xwsyeWtn55O3f97OQRnHb3rH1HxPrVrqZ1pmglls9IvkkgWNhHJJFeLDv+98oyFbvgBhnnI9KttJ0q2aNrbTLKFo38yMxwKpVtmzcMDg7Plz6cdKfHp2nxyGSOwtUcq6llhUEh23OM46M3zH1PJoVaCfwg6M2viMbwXqurahLfW+qRwbrfyzHLG0YLh1JIKLI+3BHBJ5BHoawX8Wa0dN0/VlutLRL7U47QWDwt50SNNsILb+XAHI2jGfbnuNO0+x06AwafZW1nETuKQRLGufXAFZOveGLG/lhurW0sra8W+t7mW4ECiSQRSK5UsBk5C45pRnDm1RUoT5dGc3qHjq/t9A0i+t47S6uLnRmu7qNP8AllNugUZ5+VQ0kmQf7h5GDW/4P1TV728vrXVFgIhWN4pEEaMd27IZFlkx93IORnPtWxbaTpVrJcSW2mWUD3OftDRwKpl/3iB83XvTtN03T9NiaHTbC1so2O4pbwrGCfXCgUpTg4tJBGE1K7ZwV/441axF/bTJaPf/AGuOO2jijDRRwvM0YkMnmYboAQdhDcHjmul8H6tql9b6iNUgg8yzn2I0LpmRdgb5kV32NyRgnkYPetZdJ0tRdBdNs1F2c3IEC/vv9/j5vxqWws7OwtltrG1gtYF+7FDGEUfQDiiVSDjZRCNOad2zhx4q1kaHpuqNfaOTqssUaRCM4svMYfNI2/5to+UjC/MQM04+Jtde/GjwT6c9wuspYNerAzRPG1s8xITfw6lQCNxFdcNF0YS3Eo0mwEl0CLhhbJmYHqGOPm/GpLfTNNt4LeC30+0iitn8yBEhVVibBG5QB8pwzDI9T60/aQ/lF7Ofc4my8Yav59qL5rKO3j1Cexu5ooSxd0n8pCE37kVuPm+fBODVfwZqXiNtVttEGoWTxy/2jdSSyWrFgI73y9o+fvuOPQYHOOe8/sfSfOSb+y7HzY5WmR/s67lkY5ZwccMTyT1NSQafYW84uILG2imVXUSJEqsA7b3GQM4ZvmPqeTzTdWFmkv61BUp3V3/WhxGleK9e1bTbBbBbBtSuLO+maIqcCSGdERSN2VyCwOe/PbFLbeNNS1aBL3ToYLCwur2Gxt5ryI/I+xnlZhkZAIEYGRlgea6u90mNLXUJNGt7Kw1O7jZftSwAMXI4ZiBlsdeaXTtC06z8PW+hNbx3VnDEIyk6BxJjkswPBJPJ9zR7Sna9hezqXtc5KDxL4huNZi0eG80lnfVprL7UkDOnlpaLNnbv+9uJBGePwrXXX78fDjUtddbc39lb3p4UiNpIGkXOM5wTHnGe/Wty20nSrVo2ttMsoGjcvGY4FUoxQISMDg7QFz6DHSoNd0iO+8L6notmsNoL21nhUqmFVpVbLED/AGmJPqSaTnBtaFKE0nqcpfeLNY06FWku9Hvzc2K3EbwKVW2YyxR5f5juT97uz8vEbfg3U/E+v2WoXWnRXuj3kqT6bFHNHCwUG5mdG3qHOCAoI56HPeuw07RdLsrV4YtOskMyBbkpAq+dxg7uPm79fWlt9D0W3ULb6Pp8ShkYBLZFAKMWQ8DqrEkehJIp+0p9hezqdzgbi71Sw8V+JHu7i0vxEdGTy5LYiPMk5TcqljtIBJ+u09udLUNe1K48O69qjXGj+Rax3qJp0sJd28lXA3ncM5Kbiu37p612UmnafLLLLJYWryTGMys0KkyGM5j3HHO08jPQ9KjuNF0e4upbqfSbCW4ljMUkr26M7oRgqSRkgjjHpR7aLtdf1ZC9lJbP+rs4y68WaxBHrdzFPpQi0mWFUsjGfOuFaKJyoO75SS5CnByeMcU678Va0q295FeaTHFPrqab9jeImZEM/lFi2/liBuxt6EV0em+G7GDU7+/urWzuJZr0XNs7QKWgHkxR4BI45jzx6irsui6NLffbpdJsJLvcr+e1shk3KQVO7GcggEemBR7SmugKnUfU868F6jrkPhvTFtFtb6/ex1K4haWIl28q6jAj3bs4bc347fTnWsvGGqas9lNZpBY2GqXTx2VxdQklI448sXXcPmZ9wUZHCk812trp+n2vlfZbG2g8lXWLy4lXYrsGYDA4BIBPqQDRd6fYXlp9ju7G2uLbOfJliVkz/ukYolWg23yhGjJJLmPP4/F3iO4tZWgn0nfBFqcryLCzpKLWSNUC4fjcHOTk1JL4z1y30iWeSKyluJYNPmgKxlEhF0zrhtz4bbs65UHPau4j0nSo0KR6ZZIpWRCFgUArIQXHToxAz64GaeNN09Y3jWwtQjwrA6iFcNGudqEY5UbjgdBk+tHtaf8AKHsqn8xw0HibxRPrdjov+gW8lxdSxfaXjV/kWAyDMaTNtYEY5bkEGsLUfF2sx6rpGvwLCZLzQIi0BU+UjyXKIXOWAwN2eSOmM85HqdrpGlWogFrpllALdmaDy4FXyiwwxXA4JHBx1FKmk6UiKqaZZKqwG3AECgCInJj6fdz/AA9KarQT+EToza+IyfBuq6pfyahb6pFAGtZEEcsbRgurLnDIsj7CD6nkEVycfjjxI2iy6x9lsliexu7hIn2KYWjjZ0HEpZ+Vww2KRntivRtPsLHTrf7Pp9nbWkOc+XBEqLn6AYqD+xdH824m/smw8y6RkuH+zpmVW6qxx8wPcGoVSCbbiW6c2klI4XW9Y166ttR0qW8tI7ixvtJkFxFbsAyzzJ8u3f2Ydc8jIwM5qf8A4SfxKNEttQ36ezXuqTWESrBjyljklG8lpFDEiLAXI5I57V3Dabp7SSSNYWpeUxmRjCuXMZzGScc7TyPTtQ+m6c9i1i+n2rWjszNAYVMbFmLElcYyWJJ9zmq9tC1uX+rC9lK/xf1c5iTUNQ1H4d+IZNSjhSeK3u4cxshDqIzhiFdwp5wV3HkVhp4o1aw8JXctnc6ZbJo2k2zJFdIS1yzW6vkEMMDJ2gYOSCMivRYrGxisTYRWdvHaFShgWJRGVPUbcYwfSoLnRNFufL+0aRp83lxGGPzLZG2xkYKDI4XHGOmKUasFuglSm9mY2m6/dN4ufSr+SBIp0Y2Sxx7t5VVZtzhztIy3ylR2wTUN7rusR+Lh4bRIPOnmSeCYxNtFmF/e55++GG0f76nHWulh0/T4b176GxtY7qRQjzrEokZR0BbGSKnMcZlWYxqZFUqr45AOMjPpwPyFTzxvt0L5JW36nnHg7xBqN5pOl2dm+k6OG09r2SWWFmSRjM67VG8HjbuZiSfmHrmoPD+qahZm6lmktbx38RX6IzxE+VttpX+QluASgH0JHevQJtC0Sazhs5tH06S2gOYYXtkKRn/ZUjA/CpRpemKCF06zAMrTcQr/AKxlKs/T7xBIJ6kEitHWhrpuZKjPTXY86l8Z+KLXSX1CeTS5Fi0O31h1S2cFhIxBiB3+ik7v0q74h8Yaxawape2s2mwR2WqxWC2k8ZMsgZ41Mmdw6hyQMdBnNds+kaS8LQPpdk0TQLbFDbqVMK/djxj7gycL0FNvNF0e9uftN5pNhcz4A8yW3R2wCCOSM8EAj3FL2tO9+UfsqlviMjQdeuZ/EWpabqUtunlB5bZY0G0wrIV3GQOQTyuVIUg56jmq3xRk8qw0SYKX2a5ZsFXq2H6CtrUPD+lXdvdQ/Y4IftjKbp4olVpwGBKuQMkEDBz2JrQuLW2uRGtxbwzCKRZIxIgbY6/dYZ6Edj2qFOKkpItwk4uLZwdh4s1qaPwveSXmkvHrl2qSWscTeZboY3fbu38kFQCcDntW3qusai3iiXR7O70/T44LNblpbtC5mLMw2qNygBdvJyfvDitdND0VLv7Ymkaetz5vnecLZA/mYI37sZ3YJ568mpNR0zTdSEf9oafaXnlncnnwrJtPqMjim6kL6ISpzS3OPsPFWqzx2OpPNpogu9S+xHTthFxGpkKZ3buWGNxXaABnnjnP0zxV4svIrcGfSUkn0L+1w32VyFwceXjfznIOe3PBr0BNL0xNQbUU06zW9YYa4ECiQj/exmiPS9Nj2+Xp1omyD7Mu2FRth/55jj7n+z0p+1h/KL2U/wCY43RfG13qGjPeMtrFO+q2NvFCfveROLck4zknEsmD0+X2NR2HifXprC0vrxtPktr65v7VYFt2BXyVnKsWLkHPk4Ix3rsk0XR0uoLpNJsFuLdBHBKLdA8SgYCqcZUAcYFSrpmmrFHCun2gjid3jQQrhGfdvIGOC29snvuOepodSn0iCp1OsjzS98Rahqfga9to20zTIY/DMNxJG8RAmM0DErF8wCKMbRw3J9ubc/ifVtP8M389ndaXbpo+nW5SG6Ql7hmgV9wIYYHzbQMHJUjIrurjQ9FuIYIbjR9Pmjt4/KgR7ZGWJMY2qCOBjjA7UtzomjXRRrnSLCcpEYUMlsjbY8Y2DI4XBxjpVe2h2J9jPucTr2rahqMcTSXumxW6eJLW1Wz2nz8R3aDdu3dTt3bdv3TnNdJ4012bw3Fa6rNGJNKVzHe7ULSJuGI2HPTdhSMfxA9q05NH0iS9N9JpVi90SpM7W6GTKkFTuxnggEehAqt4k0dtafT4ZpQLGC5W4uYsczFOY1+gfDH12gVKnBtXWhfJNJ2epl6nrmuaX8P11i+s7ddVcR7oekcJkcKAxJH3QwycgcHkVi22qarfeLtCttUjhzb6ixjkTy1Zg1lcZDIskm3BHUnkH2NehyxxzRPFNGkkbgqyMMhgeoI71Us9H0mzWJbPS7G3ELmSIRW6oEYqVLDA4OCRkdiRSjVik9NdQlTk2tdNDm/EAvP+Fjaf9hvrSyk/si5y9xAZVI86HgAOvPvnt0qDxHrepwXV9pNxdWyRzadKLWWKDd5kogLsSRJmPoxCkcjGGzXU6pouj6q8b6ppNhfNGCEa5t0kKg9QNwOOlOXSNJWXzV0uyEnk+RuEC58rGNmcfdx26UKpGyugdOV3ZnmmieK9eh8BXl6l/pkLaNpkWyK6hZpLlvsySBid4wDuCjg7ip6ZwHeI9f1LW/Ct3NNc6fbQR6la25tGQiZys0R3ht3c8gbfu969FuNB0O4EYn0XTZRHD5Ee+1RtkWMbBkcLjjHSlm0PRZ5hNNo+nyShVUO9shYKpBUZI6AgY9MCtPbwvflM/YztbmOV0/xVqs6adqLy6f5F7qP2M6cEIuIQXZMlt3LLjcw2jAzzxz3EciSIHjdXU9CpyKrR6XpkeoNqMenWa3rjDXCwKJCPdsZqe1t7e1gEFrBFBEpJCRoFUEnJ4HqST+NYTlF7I3hGS3ZJWj4d/wCQtF9G/kazq0fDv/IWi+jfyNOj/Ej6ir/w5eh1lFFFe6eEFFFFAFI/8h5f+vU/+hCrtUj/AMh5f+vU/wDoQq7QAUUUUAFFFFABRRRQAUUUUAFJmg00mgBSaaTSM1Rs1ADy1Rs1Ru9NUPIfkBI9e1AFXWUknsjHEu5t6HHTgMCatLvkOEUn37VMluq8v85/SpS2KAIVtv8Ano34CpFSNPuoKa0mKheagC0XphkFUXuPpUL3PvQBpGUU0zCsl7v3FRNee4oA2TOP8mk88Vhm8PqKabw+ooA3vPFKJxWCLw+opy3h9RQBvCYU8SisJbz3FTJde9AGyJBTgwNZSXNTpPmgC20MT/w4PqKja3ccowYehpElqVJM0AV9zKcMCD7inq9WDtcYYAioXt+8Z/A0AOVqerVU3Mp2sCDUivQBaBrN8Sqz6YSoztcMfp/k1dVqfwwIIyD1BqKkeeLiXTlySUjhgaWutOlaexJNsvPoSKUaTp//AD7j/vo15v1Gp3R6P16HZnI0V1/9kaf/AM+4/wC+jR/ZGn/8+4/76NH1Gp3Q/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rT8NozaorAcKpJP4Yrc/sjT/8An3H/AH0as21vBbJsgjVB3x3rSlg5RmpN7GdXGRlBxS3JaKKK9E84KKKKAKR/5Dy/9ep/9CFXapH/AJDy/wDXqf8A0IVdoAKKKKACiiigAooooAKSg00mgAJpjNSM1Qu9ADnaoWbJAGSfQUqq8r4Xp3PpVmONYhxye5oAjjt+d0vP+zUxYKMDAFRu+KrSTUATvLiq8lwP8mqVxc4rOnvOaANOa6A7/rVOa99x+dVLeC/vyPs8JKH+NuFH41rWfhuMENeTmU/3U4H59T+lAGTJfZO0cn0FPhttSuv9VayAf3n+UfrXV2tla2oxb28aepA5P41PQBzEWg38h/fTQxj2JY1aTw3F/wAtLuVvooFbtFAGOvh2xH3nnb6v/wDWp/8Awj+m/wByX/v4a1aKAMk+H9Ox92Uf9tDTG8OWf8Ms6/8AAgf6Vs0UAYEnhz/nlesP95M/1qrJompxk7DFKPZ8H9a6migDi5hfWvE9tImO+Mj8+lLDfZ7j867OqV3pVhdEtJbqHP8AEvyn9KAMaG8BA5/WrkN1nv8ArVW78PTx5eznDjsknB/Osx3urWQR3MTxt23Dr9DQB08U4OKnSQVzttd5xWhBcZoA1WCSLhhkVXkhaP5kyy/rRDLnFTo+aAKyPUyNSzQB/mT5W/nVcFlbawIPpQBcU04GqyNUytQBKKWmA04UALRRRQAUUUUABOBk8Cm+ZH/z0T86+cvjH4s1HVfFV7pcd1LFp9lMYVhVsBnXhmbHU5BxnoK4Xzpf+er/APfRrxa2cRhNxjG9vMqx9j+ZH/z0T86PMj/56J+dfHHnS/8APV/++jR50v8Az1f/AL6NZ/23/c/H/gBY+x/Mj/56J+dHmR/89E/Ovjjzpf8Anq//AH0aktkvrqQx2q3E7hSxWMFjtAyTgdgKFnd/sfj/AMALH2H5kf8Az0T86PMj/wCeifnXxx50v/PV/wDvo1JAt7cCQwLcSiJDJIUBbYgIBY46Dkc+9Czv+5+P/ACx9h+ZH/z0T86PMj/56J+dfG/nS/8APV/++jS+dL/z1f8A76NH9t/3Px/4AWPsfzI/+eifnR5kf/PRPzr4486X/nq//fRqS2F5czpb24nmmc7UjjyzMfQAcmj+2/7n4/8AACx9h+ZH/wA9E/OjzI/+eifnXxw0k6sVaSQMDggk5Bo86X/nq/8A30aP7b/ufj/wA5T7H8yP/non50eZH/z0T86+OPOl/wCer/8AfRo86X/nq/8A30aP7b/ufj/wAsfY/mR/89E/OjzI/wDnon518ewpfTRSywpcSRwrulZASIxnGWI6DPrUXnS/89H/AO+jR/bf9z8f+AFj7H8yP/non50eZH/z0T86+N/Ol/56v/30aluVvbZ1S4W4hZlDqJAVJUjIIz2I70f23/c/H/gBY+w/Mj/56J+dHmR/89E/Ovjjzpf+er/99GpLlb21mMN0txBKACUkBVgCMjg+oIP40f23/c/H/gBY+w/Mj/56J+dHmR/89E/Ovjjzpf8Anq//AH0aPOl/56v/AN9Gj+2/7n4/8ALH2P5kf/PRPzo8yP8A56J+dfHHnS/89X/76NHnS/8APV/++jR/bf8Ac/H/AIAWPsfzI/8Anon50eZH/wA9E/Ovjjzpf+er/wDfRo86X/nq/wD30aP7b/ufj/wAsfY/mR/89F/OnV8bedL/AM9H/wC+jXrnwA8ValLq7+Hby4kuLVoWkg8xixiK9QD6EE8e1b4bNo1qig42uJo9tooor1xBRRRQAUUUUAFFFFABRRRQAUUUUAFFFFABRRRQAUUUUAFFFFABRRRQAUUUUAFFFFABRRRQAUUUUAFFFFABRRRQBSP/ACHl/wCvU/8AoQq7VI/8h5f+vU/+hCrtABRRRQAUUUUAFIaDTSaAAmo2NDtUDt1oAV2pkUbTHPRR1NEUZmbJ4QfrVokKoAAAoAPlRdqjAqKSXAqOaUDuKz7m5AHUUAT3FwB3/Wsy4vMZ5/Wql3ec7VOSeABWhpWhSTkT6hlE6iIdT9fSgChbxXmoSFLaMkDq5OFH41vadoNrb4kuP9Il/wBofKPw/wAa1YY44Y1jiRUReigYAp1AAAAAAAAOgFFFFABRRRQAUUUUAFFFFABRRRQAUUUUAFFFFABTJoo5kMc0aup7MM0+igDAv/D+3Mlg+0/883PH4GshZpreYxXEbRuDyGrtqr31nb3sXl3EYb0PcfQ0AYdrdZA5/WtCGfOKxNQ02601vMUmW3/vgcr9aLS8Bx8woA6aOTNOlRZQM8HsfSs22uAccir0UmcdKAISGjfa34e9So1Suqyptb8D6VVIaJ9rfgfWgC2pp4NVkapkNAEopaaDSigBaKKKAPkzx3/yPGvf9hK4/wDRrVm6bbSXuo21nEMyTzJEo9SxAH860vHf/I8a9/2Erj/0a1X/AIVQJN470+SXiK2L3Ln0Eals/mBXxXJz1+Xu/wBSxPiB4b/sbxlJpmn/AL+3uWV7MrzuDHG0fRsr+FS/EXwwvh/VtPsrM/aDPZxljH826YEo4H/Al/WtXw14g02TRJ77VG/4mOiyy3OnZ580zHhf+AyEP+fvWv4G1C2l0jw/ql/Inm2r3unrNNLsAmdfMjJc/dzuYZ7V1KjSqXtpzary1/4f7hHmV/pWqafs+36beWnmfc8+Bk3fTI5rrPh1pWqWOvtNfabeWsUmnXflvNAyK/7luhI5rrLGaDREhj8QaIum2kmowTKLzVvtD7w2TKiben945GQe+KreGrDxZZ+ItVudY1ESWt1ZXTBzch0u/wB2xDRqDyO+ccDjviqp4ZQnFq71+712C55tfRxtp2mLDpFxbzSK+64ZmYXZ34BQEYGPu8Z5rovCOmalp1t4k/tDT7uz8zQZinnwtHuHmxdMjmtjw9cWdqPA8t5NFB/oV6sM0v3IpTLKI2b2DY+nWn6Pp/ifTdJ8Up4gun8ubTJJBDLcCRpjvX94uCeOcZ75H4RTopNS8vu93qB5/BousT2i3kGk38tszBVmS3dkJJwAGAxnNNi0nVZpLiOLTL2R7bP2hVgYmLHXcMfL+Nen3kOuX3jLSdc0O/VdAX7LHDIlyFigUBQ0TLkc5z8uMnNO0xL288T+JdOMZ/syTVme4uLe8EFxaH5h5vXlACcgjFL6mr213t6+foM8hrsPhtpOqQ+MdB1CXTb2Oza8TbcNAwjP0bGK5yIWdvrqrK/2myjugGYD/WRhuT+I/nXrOnWviOT4p22txairaFcXIFvOtyDC8RHyxKuevbbjg8+9RhKXNNS7NbfmB5bJpep6hqN62n6deXYSZ9xggZ9vJ64HFZsiPHI0ciMjqcMrDBB9DXrNjs1LwnY2mmaXJqc1pd3L3cNvqX2aSJzISsjDHI24w3bBrh/iRdLd+LrqbZbLJtRZTbzmZWcIATvwMnjnA6560q2HUIKaf9f8ADp7Y6ZHJ4V0OTwzp95HqdjC9xMIitxueR0LB1PYKDXG32hXba/qGnaPa3WopazvGGgiaQlQxAJ2j2r0Oz8QSW1noXhqe+ks7PU9CjRLhDta3mMsgV8jnBwFIz0qHQ9Pmg8KXHhr+yJL7VbXUna9s4tQ+zysNo2SDj50/lwe9dM6MaiS/TyWmn3iOe8FWt0ug+L7NraYXP2GNfJKHfu85eNvXNcte6bqNjcrbXun3dtO+Nsc0LIzZ6YBGTXqV/qNwqeJpo/KtruDQreGQwXnnurebgh5MDLhSAcZ6daqeFtQiXT/AAhd6neKsu7UYYLm4bIifCeWST2DN+GaiWHg+WF9v/krfqB59caFrlsGa40bUYQsZlYyWzrhB1Y5HTnrXS+P9K1S/wBUtJrHTby6ji0mz8x4YGdU/cr1IHFbmiaf4n03QvFia/cSBZtMeRY5bkSNI24fvFAJ45698iptfsPFV5q+h3GjXxW1tdOtGZkuRGtr8i5aQEjg9c45HHahYZKm1Z62069QPOFSL/hHpWbSZzMLpR9v3t5aDaf3RGMbjjPXPFdR8Q1hbxJrpk0me7dbSyKXKOwW1/cxZZgBgg9Oat+NbmwvPDfiG50zabWTxDEUZBhWPkybmHsWyfxq94o/4+vHP/YM07+UFL2SjFxv/SUgOP8AEfhW+0uHR5I7O+k/tC0SU7oGGJSW/djjk4UHHXmsy80XWLNJXu9Jv7dYQplaW3dQgbhc5HGcHHrivStPvdlxpEH2xbe+uPCgj0+WWTaEuDJIBgnhWKggH8Kr6fZ6zpXgTXYPE7uYlurOQ20kwkdVMh3HqcBgPxxRLCwbvG+33WV9R3PPDpGrCw/tA6Xe/Y8Z+0fZ28vH+9jFT6xb+bqFvb2Wi3Vi7wR/uHLu8rFf9YARnDdQBx6V1vjyz8TXd9quuWt8Z9AkDeVNFdAQ+R/DHtz1HA24zkZ961ZpxH4luILe7is9UufDlrFYTyOEAk2JlQx+6zLkA+tR9WV3H+nvt6hc4XxNpP2O9s7Cz0vU4pTGqFrmB0e5lJ5KIRkDJAA6mqN1ousWtq11daTfwW6ttaWS3dUDZxgkjGc16JocOo6TY2mm+KZ915NrNm+nWskwklhIlBkk6napXj3NQw3t3eeMPHVvdXU00P8AZ18fLdyVBTlOOnGBj0qpYaL1ejfTt6iPMq9A+AP/ACUOL/r2l/kK8/r0D4A/8lDi/wCvaX+QrHBf7xD1Q2fRtFFFfZkBRRRQAUUUUAFFFFABRRRQAUUUUAFFFFABRRRQAUUUUAFFFFABRRRQAUUUUAFFFFABRRRQAUUUUAFFFFABRRRQBSP/ACHl/wCvU/8AoQq7VI/8h5f+vU/+hCrtABRRRQAUGimmgANRsaVjULtQAkjVFEhmcjoo6mghpHCL1NWlCxoFWgBSQq4UYAqtNLgUs8mKzLu4AHUUAF3cYHX9aynlluJlhgUvIxwAKY7zXdwtvbrvkboBXU6NpkWnw9nnYfO/9B7UARaNo8dmBNNiS4Pfsv0/xrVoooAKKKKACiiigAooooAKKKKACiiigAooooAKKKKACiiigAooooAKKKKAAgEEEAg9Qa5zWdFaMm6sF46tEP8A2X/CujooA42yu+gP862La4zim69o/mFryzXEvV0H8fuPf+dY9ldcqCRQB1MUmRUkiLKm09ex9KzLScHuK0IpMgUAQDcjlW4IqaNqdPH5iZX7w6e9V42oAuKaeKgRqlU0ASCikFLQB8tfFTTLjS/HurJcIQtxcvcxN2ZZCW4/PH4Vy9fXmuaHpGuQLDq2nwXiIcr5i8r9D1H4VzGr/D7wbDAjR6FApLYJ3v6fWvnsRlE3NyjJWKufNVFfQX/CDeFP+gND/wB9N/jR/wAIN4U/6A0P/fTf41zf2XV7oLnz7RX0F/wg3hT/AKA0P/fTf40f8IN4U/6A0P8A303+NH9l1e6C58+0V9Bf8IN4U/6A0P8A303+NH/CDeFP+gND/wB9N/jR/ZdXugufPtFfQX/CDeFP+gND/wB9N/jR/wAIN4U/6A0P/fTf40f2XV7oLnz7RX0F/wAIN4U/6A0P/fTf40f8IN4U/wCgND/303+NH9l1e6C58+0V9Bf8IN4U/wCgND/303+NH/CDeFP+gND/AN9N/jR/ZdXugufPtFfQX/CDeFP+gND/AN9N/jR/wg3hT/oDQ/8AfTf40f2XV7oLnz7RX0F/wg3hT/oDQ/8AfTf40f8ACDeFP+gND/303+NH9l1e6C58+0V9Bf8ACDeFP+gND/303+NH/CDeFP8AoDQ/99N/jR/ZdXugufPtFfQX/CDeFP8AoDQ/99N/jR/wg3hT/oDQ/wDfTf40f2XV7oLnz7RX0F/wg3hT/oDQ/wDfTf40f8IN4U/6A0P/AH03+NH9l1e6C58+0V9Bf8IN4U/6A0P/AH03+NH/AAg3hT/oDQ/99N/jR/ZdXugufPtFfQX/AAg3hT/oDQ/99N/jR/wg3hT/AKA0P/fTf40f2XV7oLnz7XffBG0un8UyX8auIIIGV5BwMtwB9ev5V6J/wg3hT/oDQ/8AfTf41t6fY2en2y21jbRW8K9EjXA+tb4fLpU6ilJ7A2XPPm/56yf99UefN/z1k/76qOivXuySTz5v+esn/fVHnzf89ZP++qjoouwJPPm/56yf99UefN/z1k/76qOii7Ak8+b/AJ6yf99UefN/z1k/76qOii7Ak8+b/nrJ/wB9UefN/wA9ZP8Avqo6KLsCTz5v+esn/fVHnzf89ZP++qjoouwJPPm/56yf99UefN/z1k/76qOii7Ak8+b/AJ6yf99UefN/z1k/76qOii7Ak8+b/nrJ/wB9UefN/wA9ZP8Avqo6KLsCTz5v+esn/fVHnzf89ZP++qjoouwJPPm/56yf99UefN/z1k/76qOii7Ak8+b/AJ6yf99UedN/z1k/76NR0UXYGpo91I8hhkYtxkE9RWpWHo3/AB/D/dNbldNN3iAUUUVYBRRRQAUUUUAFFFFAFI/8h5f+vU/+hCrtUj/yHl/69T/6EKu0AFFFBoAQ000pqNzxQAxzVeRutSSNTbZPMk3n7q/zoAmt4/LTc33j19qbM+BT5WwKoXc2B1oAhvJwAaxbqV5ZFiiUu7HCgdzTtRucA8itjwxpvlRi+uF/fOPkBH3B/iaALeh6YmnwbmAa4cfO3p7D2rSoooAKKKKACiiigAooooAKKKKACiiigAooooAKKKKACiiigAooooAKKKKACiiigAooooAK57xHpfJ1C1X5hzKg7/7QroaKAOP0+5zitq2myBWTr1h/Z90LiEYt5DyP7jf4U+xuAQvIoA6KJsgVDdR7W8xRwfvVHbSZA5q2MMu09CKAK8bVOhqoymOQofw+lTxtQBYBpwqNTTxQA6s/XP8Aj2T/AH/6GtCs/XP+PZP9/wDoaifwsDHrnPEPi6z0PU5bW7srxobeCG4ubqMIY4UlkeNSQW3HlDnAOBXR15n8RtMW+8UaiLk69HDLpFsIP7Ps3mjnlSadgj4RlOCU4JAw3PFYU0m9RNnplFebT3filrW7064g1WPVb2+06eJ4EkMEUYW3+0KJB8qKDHNlcjO7od1V7mXxGmqX1qg12fT5L5Zbu7jSdJY4PMfMUaNnplPmh6oDwG617PzFzHqNFec3JuP7Ttgsniz+whaSfZ2jFz9oN1v5EmRv27cbd/y9c9qxtOsvFVz4Rnuru58TR6haeFoJrdBPOjPeg3JIZf434jBU5JBXI6Uez8w5j1+iuP8AG0erXem+G47V9ShaXVLcXxs2eN1iKPv3FeQucZzx0rl7y38WweIryGO71qMw3sS6eQtxPG1sAn3iD5TZ+fcZDu/Skqd+oNnqF7e2lmYBdXEcJuJhBDvON8hBIUe5wfyqS5k8m2lm27tiFsZxnAzXkhsdb1BNHs7y31u6Sz8Q20xvZPtEbSIY5N5KMcoEIUEg7Mt8uMkVatP7eeXQ1nPiVtSa6mGsIwm+yf6mbAGfk2btu3bx0zziq9n5hzHZXfijyPhx/wAJh9h3f8Sxb/7L5uOsYfZvx74zj8K6OvEbix1pvh1BpumWviN5T4flh1K2vYptqsIVEaxKw27t3ACfw5zzXQXA8XnxzdOZ9SjxqSC1RY5mtmtNq5zgiIZ+bJb5wfwFN013EpHp1FeUXB17/hF4TZyeJ/7bYw/2v54uNiLvHm+SB8vXp5XO3PejRrHxJeeI9Ktbq+8Rf2O092WYNcQYXyotis7HzCN+/aXwc5A4qfZ+Y+Y9A1nWv7P13Q9L+zeb/as8sXmb8eVsheTOMfNnZjqOufateuE+Kdrrkl54fn8P28st7bNeNG4TcI3NnKqFieBliAM9SRXPaguqPqWnR6LeeNILZtMvPtktzFcyFJiqbDtbGWzuwF4/u0KCaQXseuUVx2lz+IZPhrdGztbiLWI4Z0tftLuzSOpIR/3vzjdwQH5HANYsnngaetrL4wbTDIP7WaUXP2gNsbZs43Bd33/K4+72zSUB3PS6ivJvs9pNcbd3lxs+3OM4GcV5vbWuuX+o6PaNP4ki0d9TuwrvLNFObYW2U81uHA83dt34bG3vVaBtcuNEs/7f/wCEnEraEnkC0SUFrr5xIJgg+9jyseZ8vLe9NU/MXMd74W15NdsLe4Flc2zS2VvdHeh8v96m4KsmAHK9Djpx61fa+RdVTTvIuS7wtMJRCTEACBtL9A3OQOuAa8o0WLxZbaett5etQafHZaLHOkayCSOIQuLgQjqHDbN2z5se+Kv6s3iNdRk/4RdvET2o0Sfy/tnnZ837TFnHm8+Z5fmbN3PpxTdNX0EpaHqQorzC6j1qWPUINFm8TDSnbTlWS5My3Cym7Xz/ACy/7wJ5X3v4Rz2zVXWIPFlpr11ptvNrbeH4b8nzme5klKtbRMoDofNaPzDKPlJwQAaSp36j5j1msLxD4gbTNb0nSobRZ5b/AM2R3eby0hhi2+Y+cHJAcYXjPPIri/DL+J7bxHpLXs2uajFIDC0c0M0KQx7pcSseVc7doIkw/wB09citbx7pN1eeOvD97BHqJS3sL8mS2kkVUfERjBKnHzEHg/exjnFCglKzC+h2GmX0WoabFqEMc6RSpvQSxFH29jtPIzT9OulvbCC8SKeFZkDiOeMxyLkdGU8g+xrz3QpPEMGteFpLn+2rsS6XaxXcEqzIkEnlMZJXb7jtnAZX+YHGD1FV/CP9sG1sD4qk8UrKLGz+yC3Fxy+z97520ff39fN4xj3odMOY9SoryiBvEX9o+H2uG8Tf2n/bTf2sqib7IIcS4xj93s+5jH484rpvhm2qC2v7TUv7RnEboyXl4JkaYsDuASXlMYGdp2Zb5fSk6dle4KVzsaK8/wDDKaxceMrjRZtSvZdN0Cd5fP8AtDFrkzKGihkbOW8tWbIOc/uzUPii4lfxlrdrJdeJNsWmWz2kemtKUWZjPyRH0J2r975TjnoKPZ62uHMegX9ytnZT3bxzSrDG0hSGMu7ADOFUck+gFOtpRNbxzBXQSKGCuu1hkZwQeh9q8uvpfGEA1JJBq93e3GhyBzCs0aWlwLUHMeP3blpBgFcOGJ6jpdgOrfas6s/iNbgW1p/ZgthP5TN5S7/O2fLu83du8z+HHvT9npuHMekUV5fpB8RGOy8mbxJHdtp0/wDbb3UcjrHN5fymBX+QsJfuiP5SvXtVbSJdfa4tLXWU8SLocCzIbq1N151zN8hRmB/fqmC4A5GR1xij2XmHMes1V069S9WdkguYfJmeE+fCYyxU/eXPVT2PQ15roTeImuG/4SpvE6WoiH9lfZBJ5jDzH/4+PK48zb5ed/y9fei1PiA+Iboa4/iNdD/tK+8o2vn+Zu8xPJB8v5/K2b9uPlz17Uez8w5j0KXVfL8UW2ieRnz7Ka683f8Ad8t4027cd/MznPb3rSrxow+LXthdwQ64boW+oR+dPG/2hYW1CAgA9m8kMVC9h8vSrsq+IY9IumivNdkhjuo5IIvIvd0mIm3R7yfOCk7DkjaG45BOG6S7hzHrFZmk6t9u1fWNP+z+X/Zs8cO/fnzN0KSZxjjG/HfpmsnxhNqs3h3TJoYL+2SW4hbUo7QsbiKAqS4Up8xIbaDt5xuxXCyW+ux6tfvp6a/Do8+p7pZpkuRcSKLWJYzmPExTcGGeuQu7vSjC6Bs9T8Tal/YvhzU9Y8nz/sNnLc+Vu279iFtucHGcYzg1Y0y6+26ba3mzy/PhSXbnO3cAcZ79a464t9WuPgzq9rdfbby+k0u8jiEkLCeQFHEYKnLFiNo5+Y9xniuVuF8RxaBPHMPFEespc2qWkdms4txahov7vyA7d27PzZz2oVNNBzHsdNkdI42kkYKiglmJwAB3rkPCMmpp4u1mC5Go3FrIzyx3Fws0aRHzCFiVX+Q/KeGj4IUZGaoahYeJ18QX9hHcaidIhSXUYLhbh97yOhVbYEHJVX3vt6Y2Clya7judrpN9DqWnQ39ukyQzLuQSxlGK9jtPIz15qG01iyvJ7eOzaS5jnEpWeKMtCpjbYys/QNuyAO+0+lcDoZ1o2+mf8JK/iZVGjWP2b7GJ97XHl/vvO2c+Zux/rOP1rHstO8SaX4Tht9Oj16F2sdedkVpsiYzD7OcdmIyy9ySxHJJqvZruLmPZ6K8q1qw8SWTeKJbC88STtpxtJtKUzyuJnYAyjA/1gyOV5AycAUydvEH2nTmlbxT/AGv/AMJDH9tWMTfZPsnnnGMfu/L8vbnHPXd3pez8w5j1iiuK+GUmrI2oWmpf2ncqpSRb29SWMyM2dyeXJwpXAzsOz5uMV2tRJWdhp3Lmjf8AH6P901uVh6N/x/D/AHTW5W9L4RhRRRWgBRRRQAUUUUAFFFFAFI/8h5f+vU/+hCrtUj/yHl/69T/6EKu0AFIaU000ANY1FIeKe5qCRuDQBFISTtHJJwKtoojjCjtUFou6QyHovT61LM2BQBBcyYFY9/NgHnvVu9lwOtYd4zzTLDENzu21R6mgCzoNj/aF/wCdKM28Jyc/xN2FdhVbS7NLGyjt0xwPmP8Aebuas0AFFFFABVW+1HT7DZ9uvra1352edKqbsdcZPNWqwPF3hPTPE/2f+0XuV+z7tnkuF+9jOcg+lY13VVNukk5eYFz/AISLw/8A9BzTP/ApP8aa3iTw6v3te0tfrdx/41y3/Cp/DH/PbUv+/wAv/wATUc/wh8LTAB59TwPSZf8A4muCNXMb+9Tjb1/4AHWf8JP4b/6GDSf/AAMj/wAaVfE3hxjtXX9KY+gu4/8AGuM/4Uz4S/576r/3/X/4ipLf4P8AhW3k8yO41QHGOZk/+IrqpzxLkueKt6inflfLudl/wkGhf9BrTv8AwKT/ABpkviTw7Eu6XXtLRfVruMD+dc3/AMKt8N/89tR/7/L/APE1Xv8A4R+GLy3a3luNUWNh8wWZOf8Axyu9KF9WcvPif5V9503/AAl/hP8A6GfRf/A6L/4qmyeMvCMaF5PFOhoo6s1/EAP/AB6uG/4UL4J/5+NZ/wDAhP8A4iorr9n7wPcW7wtda2ocYJW5TI/8cq+Wj3f3CU8VfWK+87keOvBJGR4w8P4/7CUP/wAVS/8ACdeCf+hw8P8A/gyh/wDiq82H7M/w9AH+l6+fc3Uf/wAbpR+zT8PQci714H/r6j/+N1FodzpTlfVHpa+NPB7AEeK9CIPQjUIv/iqRvGvg1T83izQh9dQi/wDiq4Bf2efAoUA3euMfU3MfP/kOkb9nnwMel5rq/S5j/wDjdauND+Z/ceuqWX/8/JfceljxF4fIyNc0wg9P9KT/ABpf+Ei0D/oOaZ/4FJ/jXKJ8JvDCoFE+pYAx/rl/+Jpf+FT+Gf8AntqX/f5f/ia8B1syv/Dj9/8AwCvY5b/z8l93/BN1vG/gtWKt4u0BWBwQdRiBB/76pP8AhOfBX/Q3+H//AAZQ/wDxVed3H7N/w/nuJJ5LrXd8jFmxdJjJOf8AnnUf/DNPw9/5+te/8Co//jdd6lWtqkdSw+S/8/p/+Ar/ADPS18aeD2UEeKtDIPQjUIv/AIql/wCEy8If9DVof/gfF/8AFV59H+zz4FSNUF1rZCjAzcp/8RTv+GfPAv8Az861/wCBKf8AxFHNW7I53Ryy+lWX/gK/zO8HjfwYW2jxboJb0/tGLP8A6FT/APhM/B//AENWh/8Agwi/+Krzwfs7+Bt5Y32ukf3TcR4/9F07/hnnwJ/z863/AOBKf/EVnz4n+VfecUoYa+kn9x6xY3lrf2kd3Y3UN1byAlJYXDo3OOCODyKmrK8JaDZeGfDtpoWnNM1raKVjMzBnwWLckAdye1atdUb2V9zlla+gUUUUxEd1BHc27wSrlHGDXGvHJYXrWspJKnhum4djXbVjeKbHz7QXUY/ewc9Oq9/8aAIbGbIHNasLZFcvps+QORW9ayZUc0AWrtN0e9fvL/KoYmq1GciqjL5cpTt1H0oAsoalBqvGanU0APFUNc/49k/3/wChq+Koa5/x7J/v/wBDUT+FgY9FFebfE3w5qGp6jrGo2NndSXcWl2a6dLDIVZZluJi+3BHzBWHPofeueKu9xN2PSaZcOY4JJFGSqkgfQV5Z4j8LavFZXmnaXZTf2MmtLM1qFMvmwG1jyQhdd6+duYruHIJwelVtP8P6tbwxDWtE1XVrIQSjTbeIrE1lIZCRuXzTtyCu1txKgY4rRU13FzPsei+D9Yuda0SwvriweA3Nhb3RkBXymaRNzKoyW+U+oHUdea2q8e0zw54lh0qaM6fdLF/ZeiRXNurhXuI4UkFxChyMNyM8jPTPNPsPCs15rcqf8I/fWWiy61bTLBK+CIFs5UbOGOF3lRtz0IGO1NwV3qJSZ6pNf2sOqW2mySEXNzFJLEu08rGUDHPQY8xfzq1Xjx8F6sZ5Gs9OaC5tI9Xh0yd2/wBQpljNsFbOQMNLt9Mmtz4U6LqWl6ndSyWlzY2T2qK8ElsIVabd94fvpCzAZBbjOR1xUuCSvcak77Hc6VqVnqaXD2UhkW3uZLaTKkYkjbaw564PerleTab4GB1W1iuNDKWUniDUZrkD5VaAxyCEnB+6cqB9aS+8PXj6rbI3hvUZNRTX4pptREo8h7MThlH3/urHtXZt4Kk/VuEb7hzPsem6HqllrWlxalp8pltpSwRipXO1ip4PPUGrteN+G/Ct9pel6TFqPhy9u7NLefZaWrBHt7szsRK3zDrHsAbnbtPTNZmieB9aTwhqM8+lX0WsxLpwsWWVlkQrHEsu3DcHG4E+1N043eouZ9j3C4nkjuLeNLSaZZWKvIhXbCApOWyQcEjHAPJqevMx4b1az8QWkGk2sltZWusXclq7EtHDHJp21W5OdvnM3HrmuP8A+EP8WNolzB9i1EXMltGl+PLCC6l8+I7i/nMZGAV2D4HBI74CVNPqHM+x7fquqWWmNZLeSmM3tytrBhSd0jBiBx04U8mrtePeJPBN+2utY6TpRTTItWs7m03DfFETBMJpME9N4iJ98Vc0TQ9Qjex8jQNYsNTSCUa1fG5X/TP3TrhGLkOzSFWViBtA7dKPZxtuPmfY9VorlPhbZ32n+GGsryyktFiuHEAlTZJJHgHeyhmCsWLDg4OM4Ga88sfAupRaFbQ/2VeJJ/wi0ryoJmGdSQr5JI3cuoL7fSkoK71ByZ7LPdiO+trMQTSNOHYui/LGq45Yn1JAA5PPoCRS1/VJtOu9HhihWUX18bZweoAglkyPfMYHPqa8+v8AQPEc3j6PUJILxn+0Wr211HEGEUKqnmIZDKNgyJNy7Du3Dr2j0/QdSW80fzfDupLqkF1M+qai0wMNwxt50DgbyWBLDb8o2g44zTUF3C7PVbOV57SKaW3ktndAzQyFS0ZI+6dpIyPYkVNXlOnaFqEEGjL4i0DUNWtodFsobSGBx/oVyiYl3jcMMTt+fnhSPqun6JrEd3ZFdG1OHXo7pm1LVvPHl3UPzblUl+dwKhVIGw46Y5Xs13DmZ6rRXFfCmwv9P0W806902W3tEm/0drlQs0wZRvMihmXOeNwIDcnHc4GhBtN1DVb26vPP0Hwk00OmIuf3ksiglD6tGG8pf97FLk1eocx3thqs154k1HT4oB9ksI41ecnlp2BYoPYIUJ/3q164S/0HV4fAVvbKJbq7lu0vNYhgfZJdK7bpo0ORjqAORlVx3q78PrCazudUeDTLrSdIkaL7FZ3DgsrAHzHCgnYrErhc/wAJPehxVrpjuzrqK8bn8O688+mqmj3y+IItWaW81h3DQSLiTy3xu5Ubkwu0bQCOM82otDuRpVtGPCmsi6Rozrp+0gNqKjIYK2/5/nw/O3Kjb3xVezXcXM+x61RXkFv4RvNQ8UaWsmiXVr4VF/K0dhO2DAn2V1ZiAx2o8hXCZ9cgZqpqPh3VNH8N3F4LW8i3aHrcN/JJMz/Ip/0UNknog+X2o9mu4cz7Hreh6TbaRbzQ27SuZ7iS4lklbLvI5ySTgewHoABVW/S00a7vdf8As9/cz3McEEkVtEZWIQvt2qB/00bJNcENF1KS0vm0XQdV062exiW9t5bkB76TzkZwh3n5jEJV35G4uPSqc3he5vNRuEsfDeo6fpM1/pRWCZ8Hyo5JjMQAx2KAwyM9896agurC/keq6NqUOq2QvLeG7hjLFQtzbvC+R1+VwD+lXa8rfw7cWWoPa3fh+/1Dw3b39x9lsbd/9XujgMcgUuMoG88AZ4LdKxbLwbrFxpkzXejXsc8Gh6gbNXmJeO6N5LJCNwbl8FSDk/Wl7Ndw5me0Xc0kMatHbSXBMiqVjKgqCwBY5I4AOT3wOAelTV5nF4d1OxuNYsrKzuRYNqGj3FuGcsGZZka4fJOc4XLeuK5yHwt4pWLUvOs7x9Slsb+K7nSAKt0zwyBB5hmJcFihUbBjH8NCpp9Q5n2PZdSvrXTrdbi7kKRtNFCCFJ+eR1RBx6swFWq8r1/wOjalJZWujvNpcq6ZNIjsXV5luyJnO48t5JO49wak0vQ9Xh1602aXewavFqjSXWrPKGglsg7ERj5skGPagTb8pGeMZpckbbhdnqFFeffECC2ufHOlQ3ujXusWv9lXZktrZwD/AK2DDFSy7hnHGeCQe2RnaPo/iSz13w1dzafe3NxFH5UxnkVoraBpJDgOH3CRI2RTkMHwPTNJQ0vcL6npenzy3Nok01pNaSNnMMpUsvOOdpI9+DU9eQaR4fv7fRNHi8R+G9S1azisHRLOBhut7nzpGLsC68shQBuduD0zU8Wha19rj2aNqMXiUamJG1ppwYfsvm7tud2SvlfJ5e3rz71TpruHMzsPCniiTU/Bej65d2bm51EqggtULfMWI7ngAAkknoDXUV4p4e8N6tZ6DZweIfDeqaoE01E0+G2mEZs5wz78/MNjHKkSc4Ax25g1uw1CDw34lXxBY3ur+IILQoNTtrgCOBDbqfLPzgr1JK7fn3DruqnTTejFzOx7XazSTNOJLWWARylFLlT5i4B3rgnjkjnB4PFT15ff6JqzXN5JeaXd32jSa9LPd2UTANcwtbRLG+MjeiyKcrnnrg4qvqOiXsj3X2fwzq4uZIohoEwnAGmgIBh/3nylXy5wDkEDnGKj2a7j5j1iiq9ncPO9wj2s8Hky+WGkAAl+UHcuCfl5xzg5B4qxWZQUUUUgCiiigC5o3/H8P901uVh6N/x/D/dNbldNL4QCiiitACiiigAooooAKKKKAKR/5Dy/9ep/9CFXapH/AJDy/wDXqf8A0IVdoAQ01qcaY3SgCKQ1WlbippDUcS751HYcmgCxEvlxKvfv9ar3L4FWJWwKzr2TAoAzNRl4PNS+E7TzrqS+kXKxkrHn+93P5fzrK1GQs21eWPAHvXZ6XarZ2EVuOqr8x9SetAFmiiigAooooAKKKKACiiigAoqC1vLa6edLeZZGt5TFKB/A+AcH8CPzqegLhRUFreW11LcR28yyPbyeVMFP3H2hsH8GH51g6t498H6TqM2n6jr9pbXUJxJE+cqcZ9PQ1Si3okTKcYq7Z0tFczpfj/wbqmoQ6fp/iC0uLqdtsUa5yx9BxUmt+OPCeiai+n6rrlraXUYBaJ85AIyO3oafs5XtYn21O1+ZW9ToqKx9C8U+HNdkMWka3YXsoGTHFMC4Hrt64rSvbq3srOe8upVit4I2llkboqKMkn6AVLTTsylKLV09Caisyy8QaNeaC+vWuoQy6YiPI1yudoVM7j+GD+VY0XxK8ByvtXxRpwP+05UfmRTUJPZEurBWvJHWUVDZXdrfWqXVlcw3MEgyksTh1YexHBqapNLhRVa4v7O3vbWymuES4uy/kRk8ybRlsfQVZoC4UVkeJ/E2g+GbVLjXNShskkJEYfJZyOu1RycZHQd6oeFvH3hHxNdfZNG1mKe5wSIXRo3YDrgMAT+FVySte2hDqwUuVtXOmoooqSwooooAKKKKACg8jB5FFFAHF3tsdP1V4Af3ZO6P6H/OK1LKTKjmpvFtr5lml0o+eA8/7p6/0rL06b5R0oA6OBuBReLlFkHbr9KgtJMgVcwHjKnuKAK0bcVYQ1Tj44PUGrUZoAnFUdc/49k/3/6Grq024hSeIxv0PcdqUldWA5yitM6Sc/64f980f2S3/Pcf981zezkBmUVp/wBkt/z3H/fNH9kt/wA9x/3zT9nIDMorT/slv+e4/wC+aP7Jb/nuP++aPZyAzKK0/wCyW/57j/vmj+yW/wCe4/75o9nIDMorT/slv+e4/wC+aP7Jb/nuP++aPZyAzKK0/wCyW/57j/vmj+yW/wCe4/75o9nIDMorT/slv+e4/wC+aP7Jb/nuP++aPZyAzKK0/wCyW/57j/vmj+yW/wCe4/75o9nIDMorT/slv+e4/wC+aP7Jb/nuP++aPZyAzKK0/wCyW/57j/vmj+yW/wCe4/75o9nIDMorT/slv+e4/wC+aP7Jb/nuP++aPZyAzKp6ZpdhpunrYWduI7cMzbGJfLMxYklskkkk5Nb/APZLf89x/wB80f2S3/Pcf980ckgMyitP+yW/57j/AL5o/slv+e4/75o9nIDMorT/ALJb/nuP++aP7Jb/AJ7j/vmj2cgMyq+pWVtqOnXOn3kfm211C8MybiNyMCGGRyMgnpW3/ZLf89x/3zR/ZLf89x/3zR7OQGWiqiKijCqMD6Utaf8AZLf89x/3zR/ZLf8APcf980ezkBmUVp/2S3/Pcf8AfNH9kt/z3H/fNHs5AZlFaf8AZLf89x/3zR/ZLf8APcf980ezkBmUVp/2S3/Pcf8AfNH9kt/z3H/fNHs5AYb2Fo+qRam0WbuKB4Ek3HiN2VmGOnJRecZ4qzWn/ZLf89x/3zR/ZLf89x/3zR7OQGZRWn/ZLf8APcf980f2S3/Pcf8AfNHs5AZlYup+FdB1LUf7QvbASznbv/euqSbfu70BCvjtuBrrf7Jb/nuP++aP7Jb/AJ7j/vmhQmtgMyitP+yW/wCe4/75o/slv+e4/wC+aPZyAzKK0/7Jb/nuP++aP7Jb/nuP++aPZyAzKK0/7Jb/AJ7j/vmj+yW/57j/AL5o9nIDMorT/slv+e4/75o/slv+e4/75o9nICHRv+P3/gJrbqrY2aWuW3bnPU+1Wq2gmkAUUUVYBRRRQAUUUUAFFFFAFI/8h5f+vU/+hCrtUj/yHl/69T/6EKu0ANNRueKe1RSdKAIZTS2S8NJ6nAqOY9asQLtt19xmgBk7YrH1CTg1p3TYrB1OTg896AItBh+167HuXKRAyH8On64rtK5/wVDi1nuSOZH2g+w//XXQUAFFFFABRRRQAUUUUAFFFY/jbUm0fwhq+qI2JLazkkQ5x8wU7f1xTSu7ClJRTbPIPgv4ykl+KfiDTbhybXWLqae2Zv8AnohPA+qf+givZfE+sW+g+H77WLrmK0haQrnBYjov4nA/GvBrfwvPafAzQ/Fenwkatpd22pBl6+UZOfw2ojfQGui+I/iCPx8vhPwno9w6x65svL0RnLRwryVb3BVz9UFdlSnGc01ts/keXQrzpUnGW+6+f/BJP2Z9dudV/wCEliv2P2qS7W9YEYz5oOce3yj8xS+FNJ0vVvjr41i1TTrW9SOOJkW4iVwpwnIzU+jWsPh39ouaxtUEVrqekL5cY6DYqjH5RH86wovB9h4w+N3i+1v77UbRbcRyK1lKqMxKoMHKniqdnKUtk1/kSuZQhBq7UmvXc9hs/Cvhmzuo7qz8P6Zbzxnckkdqisp9QQOK8yGm6fqn7TGq22pWVveQDS1YRzxh1yEiwcHvya6jwn8LNG8N+ILbWrTWNeuZrfftjublHjbchU5AQE8MT164rB0r/k6HVv8AsEr/AOgxVlB6ys76G9VNqHNG3vL8jZ8V/CPwtqcLT6Ra/wBh6mg3QXFmSgVh0yo4xn0wfesHwz4o1TVvhh4z0DxDuOtaJYXVvO5OTKvlOAxPc5Ugnvwe9ew14Rpjpfa58XtTtG3Wn9nzw7l+6ziNwT/46fzopSc01Lpb8wrwjSmnBWvdP7jU+H3/ACbFqH/YO1D/ANqVf+EXg/wtrHwv0ibU9A066mljffK8A8w/O38Q5/WqHw+/5Ni1D/sHah/7UrrPgT/ySnRP+ub/APoxqqq2lK38xGHjGUqakr+5/kcP4v0G4+Et/beKvClxcf2I86xahp0khdAG6EZ/IE8g45INe1WdxDd2kN1buHhmjWSNh0ZWGQfyNef/ALRtzDD8KdQhlI8y4lgjiB6lhKrHH4Kaj8Q63P4F+B9i80nk6mmmwWkCt95ZzGBwD/dwT/wGoadSMX1vY1jKNCpNL4Ur+h538R9a1vWvHN/4s0Le+neD5YowwJ+di+HIx1BOQf8AZAzXv+g6pa61otnq1i263u4VlQnqAR0PuOhrxr4Z+LPhzoXw7Gh6nrge4vkd9QH2eU5eQYK5284GBn2zV79m7xFAw1Twet8t3FYyvNYTYK+ZAWwcA8jkg4/2q0rQbht8P5GGFqqNRXlfn38n/wANp8ivr39jt+0VIvjLyfsH2JP7MF1/qd21euePveZ17474r0a58EeFrzW9O12PToYbqybzIZLXEYc9t23G4D/PFW/F/hPQfFdktrrdglwEz5cg+WSMn+6w5H06V5Lq1prXwY1TT76y1e51HwrdXPkzWs5yYicnjtnAJBAGdvIqE/aJKLs7Gso+wblON4t3v1R7tRSKQwDA5BGQaWuU9AKKKKACiiigAooooAZPGs0LxP8AddSp+hribZXt53t5PvRsVP4Gu5rkvEcP2fWTIPuzKG/Hof8APvQBpWL8CtSI8VhadJwK2YDwKAIrgbbg+h5qSI0Xw4R/fFNiNAFlelSCokqQUAOoor5a+JvxU8UX/ii+ttJ1W407TraZoYVtm2M4U43Mw5JOM+1bUaMqrsjmxWKhh4py6n1LRXxd/wAJ541/6GvWv/A2T/Gj/hPPGv8A0Nmtf+Bsn+NdP1CXc4f7Yp/ys+0aK+Lv+E88a/8AQ161/wCBsn+NH/CeeNf+hr1r/wADZP8AGj6hLuH9sU/5WfaNFfF3/CeeNf8AobNa/wDA2T/Gj/hPPGv/AENetf8AgbJ/jR9Ql3D+2Kf8rPtGivi7/hPPGv8A0Netf+Bsn+NH/CeeNf8Aoa9a/wDA2T/Gj6hLuH9sU/5WfaNFfF3/AAnnjX/obNa/8DZP8aP+E88a/wDQ161/4Gyf40fUJdw/tin/ACs+0aK+Lv8AhPPGv/Q161/4Gyf40f8ACeeNf+hs1r/wNk/xo+oS7h/bFP8AlZ9o0V85fBL4n+IZPF1poWu30uo2l83lI8xzJE5+6QepBPBB9c19G1y1qUqUrM78NiY4iHNEKKKKyOgKKKKACiiigAooooAKKKKACiiigAooooAKKKKACiiigAooooAKKKKACiiigAooooAKKKKACiiigAooooAKKKKACiiigAooooAKKKKACiiigAooooAKKKKAKR/5Dy/9ep/9CFXapH/kPL/16n/0IVdoAY1QydKlaoJOlAFeXk49TV1+FxVNBuuUH+1mrc3SgDPvGrntVfg/Wty+auevgZp0hHV3Cj8aAOw0GHyNHtY/+mYY/U8/1q7SKoVQqjAAwKWgAooooAKKKKACiiigArhvjqupT/De+sdJ0+7vrq7eOER20LSMF3BmJCg8YUjPvXc0VUJcslIipDng49zF8M6Slr4K0/RbmL5EsEt5oyP9gBgf1rgvgp8PZ/CviLX7++G7ZKbSwdurQ5DF/bPyj6g16vRVKrJJruQ6EHKMn9nY8t+KGm6xD8UPBviTSdNu7tYpGgvGgiZ/LjLAEtgcDa79fSsKS+8SeE/i74o1i18FazrFtfBI43t4XCnCqchgpB6Yr2+irjWsrNdLGU8LeTlGVtb/AIWPPPDvxB8Q6prdpp918Odc06Gd9r3UwfZEPU5jH865bxLN4h8O/HPUvEtl4R1fWbWSySBTbQvtJKJkhgpHG3Fe2UUo1VFu0Ryw8pxSlPVO97I8jvdU+LPjC3ex0/w7F4Vs5hskubqbdMqnrjgEcdwv4iugi8F2vhb4Ta1oGkxyXdzNp1zvcJmS4maJh0HrwAK7yik6r2Ssio4dauTbfdnlXgfSdUtv2d77SbjTbuHUGsL5FtXhYSlm8zaApGcnIx65rD8B+K/G+geEbHw7afDPV7ie2Rl8+ffEhyxOcFPf1r3Giq9te91e7uR9Va5eWVrK3Q8n03wX4s8X+IrTXPiJJbwWlkwe10m2bK7s5y5BI+vJJ6cCpPFulap4v+L+k2FzpVynh3RV+0STTQkQ3EvBwCRhudox7NXqlFL2zvf+kP6rG1r9bvzM7+wdD/6A2nf+Aqf4V5z8T9AvNC8XeHvGnhbRJbh7aX7Pe2thB80kRyc7VHoWGfda9XoqYVHF3NKtGM422PG9QfxN8O/HGoa9a6XqGu+HdZKySRpuaW2fk4xyRjc2AQBggZyKq62+u/F7WdN09fD9/pHhqznFxdTXY2PMemFHrgkDGcZya9uoq1X6217mLwl7x5vd7f8AB7AAAAAMAdKKKyvFevWHhrQLrWdSk2wW6Z2j7zt2VfcnisUm3ZHXKSirs1aKyvCmrvrug2uqvp13p5nTcILkAOB68Hoe3Q+wrVoas7BGSkroKKKKQwooooAKwPGcX+j29wP4H2n6H/8AVW/Wb4nj8zRJ/wDZw35EUAYumPwK3bVvlFc1pTcCuhtD8o+lAFq6G63b25qvEatH5omHsapwnpQBbSphUCdKmFADx0r4Y1//AJD2of8AX1J/6Ea+5xXwxr//ACHtQ/6+pf8A0I16GA3keLnG0PmdT8H4bN9X1m4vNPs78WmjXFxHFdQiSPepXBINL4si0/VPA1n4nTRbXRr99Qa0MVqrJFcx7N3mKh4G0/KcccipvgldT2Osa9eWshinh0G6kjcdVYFCDW9qWoQ+JNS8M/EC/nlutPtbqG31m1clks5Aw+dV7RuMNgZ5yPaumTaqXOGnFSopf1vv8jzW80DXLOxW+vNG1C3tWxiaW2dUOenzEYpP7D1gRWc8mlXyQXrqltIYGCzMTwEOMMfpXseuSXNkPEesT6Pax2eo20yfb7jXjLDeKfueWgB3N0KjHHTisLxTbXF18P7bVtZkFheQC0Sya2vxJb6ioXaCIwTtdFABIwM5pxrN2JnhYq9mYXi3wovhTWNc0ybQtR1KGOzjktbx98Yg3BMynaMMoYsnPGfeq3ibwJqmmaZol5aWGpXI1CwFzN/o7ERP8xK8Dsq7ue3Nd34wkZvEPxKDOzBdItAoJzjiDpTbK+ii1PwVDeXqQR3XheW3V5pNqCRxKq5J4HJAzUKpKyf9bGsqFPmcf6XvWPHFtLprF75baY2qSCNpgh2K5BIUnpkgE49qvPoOtWtrFqN3oeorYsy4le3dUfJ6BsY5r0LS7BPBnhywsfF6QQPP4itrprUyLI/2eNGDSELn5csMeuDVDxjpnjD+073XbzUzd6NdXalLlL1WiuEMg2BVDc444x8uK19rd26GDw9o3d7/AJepyt9pcmo+MJ9P07Qb7TQZgv2EJJPLbrxnIxuOOtP8SaLL/wAJQ2l6RoGrWxICwW1xExuJdq8uVxnnBOBwK9H1lp7rxJ4/0bRL2Oz1671CMw7phG9zAN2+JGOMNkqSMjIGKu+CTdabqvhLRPEF4lx4gt7+5ljj84SyWdt9mceW5GcEthgueAPes/atK/l+hqsMm+Xu9/nax43qOh61p1pFd6hpN/aW8pxHLNbsiOfYkYNZ1egaPfXmofD/AMffbrue52taTL5shba5uQpYZ6EgkV5/XRCTd7nJUgo2a6/5tfodT8JP+SmeHv8Ar+j/AJ19mV8Y/CqSOH4j6BLK4RFvoyzE8AZr6/8A7a0n/oI23/fYrzscnzo9rKGlTlfuX6Kof21pP/QRtv8AvsUf21pP/QRtv++xXDZnrc8e5foqh/bWk/8AQRtv++xR/bWk/wDQRtv++xRZhzx7l+iqH9taT/0Ebb/vsUf21pP/AEEbb/vsUWYc8e5foqh/bWk/9BG2/wC+xR/bWk/9BG2/77FFmHPHuX6Kof21pP8A0Ebb/vsUf21pP/QRtv8AvsUWYc8e5foqh/bWk/8AQRtv++xR/bWk/wDQRtv++xRZhzx7l+iqH9taT/0Ebb/vsUf21pP/AEEbb/vsUWYc8e5foqh/bWk/9BG2/wC+xR/bWk/9BG2/77FFmHPHuX6Kof21pP8A0Ebb/vsUf21pP/QRtv8AvsUWYc8e5foqh/bWk/8AQRtv++xR/bWk/wDQRtv++xRZhzx7l+iqH9taT/0Ebb/vsUf21pP/AEEbb/vsUWYc8e5foqh/bWk/9BG2/wC+xR/bWk/9BG2/77FFmHPHuX6Kof21pP8A0Ebb/vsUf21pP/QRtv8AvsUWYc8e5foqh/bWk/8AQRtv++xR/bWk/wDQRtv++xRZhzx7l+iqH9taT/0Ebb/vsUf21pP/AEEbb/vsUWYc8e5foqh/bWk/9BG2/wC+xR/bWk/9BG2/77FFmHPHuX6Kof21pP8A0Ebb/vsUf21pP/QRtv8AvsUWYc8e5foqh/bWk/8AQRtv++xR/bWk/wDQRtv++xRZhzx7l+iqH9taT/0Ebb/vsUf21pP/AEEbb/vsUWYc8e5foqh/bWk/9BG2/wC+xR/bWk/9BG2/7+CizDmj3L9FMhljmiWWGRJEboynINPpFBRRRQAUUUUAUj/yHl/69T/6EKu1SP8AyHl/69T/AOhCrtAET1DL0NTP0qCWgCO3/wCPofQ1PP0qC1/4+T/u1NP0oAyb9qxrYeZrdovX98DWtqBrM0n5vEVoP9tv/QTQB21FFFABXnnxB+I174Z8YWfhnTvC8utXV3ai4jEd15bHLOCoXY2cBCc5r0OvH/GP/JzvhP8A7Bp/9ua2oxTb5l0ZzYqcoxXK7XaX3l2P4wCxlVfFXg7XNCQkL5rxmRB+JVT+QNek6TqNjq2nxahpt1FdWsy7o5Y2yCP8fapL21tr20ltLyCOe3lUpJHIoZWB6gg15P8ACuI+Ffiv4k8DwTOdMaIX1pGxz5ZOzIH4Nj32inaE4txVmieapSmlN3T0+YzQ/jB4k1y1a70j4aXt9ArlGkhviwDAZx/qvcV2PgXxV4i17UJ7fWPBV5oEUcW9Jppy4kbIG0fIvY5/CvLvgH498K+F/B9zYa3qX2W4e8aRU8l2ypVRnKgjsa9f8JeNvDXiqeeHQtQ+1SQKGkHlOm0E4H3gK0rwUbpQ076mOEquoouVTV9NP+HOirzDXfijq1p4x1Pw7pPge71ltOK+bJb3R3FSAc7BGfXHWvT68n8Bsq/HvxwzMFAgiySfZKypKPvNq9kdGJlNOMYu13+jN7wN8StO8R6y2hXemX2i6uFLi1u1wXA5O08c455Aqt8QfiPfeGfGFn4Z07wvLrV1d2guIxHdeWxyzgqF2NnAQnOa57x3d2XiD40+DbXw7cwXF7p8ryX80DBgkQZSUZhx0DjH+371V+J2r6foP7Q3hzVdUn8izg0vMkm0tjJuAOBz1IraNKLktN1exyzr1FBrm2klfTb8tDfi+IvjdpUVvhPqiKWALfazwPX/AFVavxK8fXXhHUdI0+z8PSaxc6nvEcaXHlsGXbwBsbOd3t0og+LngGeeOCLXN0kjBFH2aXkk4H8NYXxa/wCSsfDz/r5l/wDQo6lQTmlKFt+5c6jVNuFS7uu2mpZs/i7DbX8Fp4r8L6v4dMzhEmnQtFn3JAOPcA16aCGAKnIPQjvXlv7RusaN/wAIFc6K1zbzapcTRfZrdWDSAiRSWwOR8oYZ98Vc8da/deDPg3aLNMy6xJYw2URH3vPMYDMPcYY/UCpdNSUXFWuXGs6cpqcrpK9/0N/wR4z0/wAU6jrdnZ4DaZd+SOc+YmMB/oWDfkK2fEeo/wBkeHtR1byfO+xWktx5e7bv2IW25wcZxjODXhumaLN8J/EPhTWpRKbPUoBZ6sSf9XK53c/TI/79mvY/iIc/D7xH/wBgq6/9FNRUpxU1y7MdGtOVOXPpJf8ADo89034xa3e6cmqL8N9Uk05s/wCk21wZV4OD/wAsx0we9eg+BfF2keMdH/tHSZHwjbJoZBiSJvRh/XpXJ/AS+s9P+DunXN9dQWsCPOWkmkCKB5r9Sao/BNodQ8ceNtc0pMaNdXaLA4XasjjJYj88/wDAhVVIQ96ytYzo1al6fNK/Mvu0uessQoJJwB1Jrl/APjTTfGA1M6ew/wBBu2g6/fT+CQezc/lWX8cvEU2g+CZLexOdR1R/sdqo+9luGI+g4+pFcHoejy/Cbx34eMlwTp2t2q2l+zH5UuBjkHsNxXHsWqadJSg316fI0rYhwqpLZb/PY94rgPF/xKt9O1pvD3h3SbnxDrS8PBb8JEf9tsHp39O5FbXxP1x/DfgLVtXiYieKHZCR1EjkIp/AsD+FY3wL8O2ui+BLK+8sNf6rEt3cztyz7/mUZ9ACPxJNTCMVHnkXVnOVRU4O3VsyLvxr8TtIj+3ax8PYpLEcuLO6DyIvuFLdPpit7xZ4/TRIvC8sWltcx6/KiLun8swhtmCRtO4/P046da7evJP2gBjXfAgHA/tYf+hR1VPlqSScTOsqlGm5Kbe29u56R4n17S/Dejy6rq90tvbR+vLO3ZVHcn0rybVfEninxzPZX+h/Df7bYWU3n2kuo3HlrIcY3bCyq3Xj72KueJbZPGnx4t/DuoEyaVodqLmS3J+WSRgrDI7/AHk/AEd69gAwAAMD0oVqSTtdsbUsQ5K9op29TzTw78UtusQ6F400K48N6hKdsTynMEh9mxx6dx711fxB8SL4T8My648BnjgmiWRAcEo0iqxHuAcio/iV4Zs/FXhG9066iDSiNpLZ+8coB2kfyPsTXkd/r02v/sv3El1I0txZzxWcjscltksZXJ/3WWnGEJtSS62ZFSrUoqUZO+jafoe56Fq1hrelW+qaZcJcWs67kdT+h9COhHarF5N9ntJrjbu8uNnxnGcDOK8J0f8Atj4Stp+rxGa/8I6rFE91HnJtJHUZb/D1HB5ANe0PfWmp+GZdQsLhLi1ntXeKRDkMCpqKlPld1qjajX54tSVpL+r+hlfDHxb/AMJp4YGtf2f9gzO8Xled5n3cc52j19K6ivMP2ZP+SYr/ANfs3/sten1NaKjNpFYabnSjKW7QVX1SPzdNuY/70TAfXFWKRxlGB6EGszc4bSW4FdJZH5R9K5jSuMCulsT8o+lAGlH0qjFwce9Xougqn0lf/eNAFhKnWoI+lTLQA8V8UePtJvNF8YapYX0TRyLcyMpIwHUsSrD2Ir7XFZuueH9D1xYxrGk2V/5f3DPCrlfoTyK6MPX9k3ocWNwn1mKSdmj4dor6V8ZeD/C1rrbRW+g6fFH5anasIAzWN/wi/h3/AKA1l/36FegsVFq9jxJYCcXa54HRXvf/AAi/h3P/ACBrL/v0KX/hF/Dv/QGsv+/Qp/WY9hfUZ9zwOivfP+EX8O/9Aay/79Co4PDvheePzINL0+VNzLuRFIypII47ggg+hBo+sx7B9Rn3PB6K98/4Rfw7/wBAay/79Cj/AIRfw7/0BrL/AL9Cj6zHsH1GXc8Dor3z/hF/Dv8A0BrL/v0KP+EX8O/9Aay/79Cj6zHsH1GXc8Dor3z/AIRfw7/0BrL/AL9Cj/hF/Dv/AEBrL/v0KPrMewfUZ9zyX4dWNxeeLLJoYyyQSCWVscKo9f5V7lVawsbPT4fJsbWG2jJyVjQKCfU4qzXPVqc7udlCj7KNrhRRRWZuFFFRPcW8dxFbyTRrNKGMcbOAzheuB1OMjP1oAlooooAKKiFxB9pNr50fnhBIYtw3hSSA2OuMgjPtUtABRRUVxcQW4QzzRxB3EaF2C7mJwFGepPYUAS0UUUAFFFFABRRRQAUVHNNDAgeeVIkLKoZ2AG5iAo57kkAepNSUAFFFFABRRRQAUUUUAFFFRxzQySyxRzRvJEQsiqwJQkAgEduCD9DQBJRRRQAUUUUAFFFFABRRRQAUUUUAFFFFABRRRQB0/wAPLiVdSmtdx8p4ixX3BHP613VcB8Pv+Q63/XBv5iu/rmq/Ed+H+AKKKKzNwooooApH/kPL/wBep/8AQhV2qR/5Dy/9ep/9CFXaAInqCWp36VBNQAy0/wCPlv8AdqSfpUVr/wAfP4Gpp+lAGLqFZ2if8jJa/V//AEBq0dQrM0o7fENof9sj81NAHb0UUUAFeP8AjL/k5zwn/wBg0/8AtzXsFedfEH4fav4g8b2PinR/ESaTc2doLeMm38wg7pCW645EhHStqMkm7vozmxUZSiuVXs0z0K4mht4HnuJEiijUs7uwCqB3JPSvJfhhMvin4v8AiXxlaxudNjgFjbTMuBIfl5H4Jn6MKszfCvWdadE8X+O9U1SzVgzWsS+UjkevJH6Z9xXo+h6Tp2iaZDpul2sdraQjCRp+pPqfeneMItJ3bJ5alWcXJWS182zyf9mPTdPvPAd3Jd2FrcONQcBpYVYgbE4yRXrlnp9jZszWdlbW5YYYxRKpI98CvJ/Dfwt8beHLF7LRfH6Wdu8hkZFsQQWIAzyfYV2fgjQfFuk3883iHxb/AG1A8W2OL7MI9jZHzZHXjI/Gqr8spOSl+ZGEU4QjCUHp10/zOur5+vvBll41+LnjmwuGaO4igSS0lDEBJNqAEjuO1fQNch4e8Hy6V8Qtd8VNfJKmqIirAIyDHtC9Tnnp6VFGpyXd9bGmJo+15U1dX1+5nI/s9z6TYx3/AIZuNKttN8SWDlLogHfcID97J5/AcdCBzUPjeGG4/aW8LQ3EMc0TaWdySKGU/wDHz1BrqvG3gSXVvFOm+KdD1QaTq9mdsknlb1nj/usAR2yPofpVLx98PtZ1/wAa2HinSfEUek3dnZi3U/Z/MIO6Qlhk9xIRWqnFz5r7p/ec8qVSNNU+W/K121X+Z266LoysGXSbAMDkEWyZB/KvK/jtplrrPxA8DaVfBmtrqWaOQK2DtJj6GtiLwd8S1lVn+JW5QwJX7AvI9Otbni/wfLrvi7w3rq36Qro0rSNEYyxlyVPBzx93361EGoTT5u5rVjKrTceS2q7dyPwv8L/Bfh29W+sdJEl0nKS3EjSlD6gHgH3xmvOviDe+IPFvxYit/DOjx6xb+F2VnheZI42mzklixGcEAY/2T717neLM9pMltIsU7RsI3ZchWxwSO/Ncr8LvBaeDNIuoZbwX9/eXBmubrZtLnsOSenP4k0Qq2vKTux1cPzWpwVo7u34HA+PI/it4u8Nz6Nf+AbGKN2V1lj1CIvGynOR+8+o/GtXwn4kbxD8BtcjupGOo6dpd1aXav97KwttJ+oxz6g16xXnbfDq4h1/xVeWGqxQWPiKylgmtjCT5crqR5gOefmLHH+0acasZKzVrakSw84T5otyurO9vl2PG7HwDFc/CfTPG2n2bXl1bTyPf2jM22eFZCOMHIwBzjtk9q+h/h3qWh6r4Rsbvw7bxW1gU2iCNQvksPvKQO4P59e9R/Dfww3hPwdbeH5rpLwwtIWkEe0MGctjBJ9cVgaD8P9T8M6xrc3hnW4bPTtSjby7SSAuLaUj5XU7scHtjpx2qqtVVLpvZ6E4ehKhyyjHda+v9bnDeKb7xD4v+LjX/AIZ0NNcs/DLiJI5Z1ii83nLZZhn5hxj+4O1W/iHb/FLxh4cfS9R8AWUSq4mjmiv4meNl7geZzkEjHvXpHwv8Hp4L8OHTTdC8uZZ3muLjZt8xj04yegA7+tdVSlXUZLlS02HDCSnB88mnLdaf5HktvdS/En4CXdsu46pDCIpU/iM0JVh/30FH/fVdB8DfEFrrfw906COVftWnQraXER+8hQbVOPQqBz9fSpvBvgmbwx4w1vVLPUlOlao3mmxMfMcmc7g2fdu3Qj0rN8T/AA1lbX5fEng3WpfD+qzZNwEXdDOScksvuevUd8ZpOUHeN9N0OMKsbVLXaVn5+aPRq8k/aAIOu+BCOR/aw/8AQo6nn8K/FzVENnqnjjTrS0YbWexgIlYfXauD9DWz4t8AvrUPhSGHU1hTQJY3JeLcZgmwdjwfk9+tKmo05puRVZzrU3FRa23t3OZ167j8H/tAxazqP7rTdds1gNww+VJAFXk/8ATPoGzXsAIIBByDWP4x8M6T4r0WTStXg8yFjuR1OHibsynsea89tvA/xR0CBbHwz45tJbBBtiS/i+aNewGUfp+FJ8tRLWzQ1z0JStG8W76bo7n4i+JLLwv4SvtSu5lR/KZLdD1kkIwqgfXr6DJrx2fRZtF/ZbuftCMk19cx3jKRggNLGF/8dVT+NdnpPwtvtS1qDWPiB4gfX5oOYbVVKwKfpxkcdABnvmut+JXhqTxd4PutBiu1tGnaNhKybwNrhumR6VcJwptRT63ZnUp1KylJq2jSXqWNCsrXUPA2n2N9Ak9tPp8SSRuMhlMY4rye6OqfCDU7ixk8+98HanvWF+Wazcg8H8/+BAZ6ivatHtDYaRZ2LOJDbwJEWAxu2qBn9KbrWmWOsaXPpupW6XFpOu2SNu4/ofes4VOVtPVM3qUHOKcdJL+vuPPP2ZP+SYr/ANfs3/sten1zHw18K/8ACHaDNo6XH2iH7XJLC5GG2NjAb3HSunqa0lKbaKw0HClGMt0gpG+6fpS02VtsTsegUmszc4TS+v4muksfuj6VzWk5OK6ax+6PpQBow9BVT/ls/wDvH+dW4e1Uwcyuf9o0AWY+lTLUMfSploAeKWkFLQB5548/5GBv+ua1g1vePP8AkYG/65rWDXXH4UeZV+NnnsJi8L3P26+srbUVnnne11SGX967sHcRyfgCoIJHA4FdLpPiD7ffaZa/Y/L+3aV/aG7zM7OYxs6c/wCs68dOnNS2/hnRredZY7ViEZ3jiaV2ijZs7iqE7VJyeg7mpNI0DTNKnE1nDIHEQhQyTPJ5cec7F3E7Vzjgegqybopar4jms5b+SPTfOsdOYLeTmcKynarnamPmwrKeo9s1laJrdzpOjSTzaaG01NTuo5bjzxvUvdyAEJjkAsAeQevBrob3w/pd5eSXU8MhaUqZkWZ1jlK/d3oDtbHHUHpUUfhjR0l3rBNtNwbkxG4kMbSlt24pnaTnnp2HpSDQ5zT/ABlb2ul2cFjppMswnmMU14x2KszJ98qxJYg4GAB0zUVn4ku7/UryW6spHsvt+nraxNcGJ4WlCY3ALzydxBJGeOnNX9E0Sy0/w/psOvb7S98+a3jeG4ZHbzZndU3RnkEYODW5F4b0eIt5dpsDSwTECRsb4QBGevbaPr3pjujHTxtGyFRpzm5gQi8h83mCUyiKOPJGDufODx8ozW3o+pXN1eXNjf2K2d3bokhVJvNRkfcFIbA7owwR2phs9DvLrVbHyYZJ5vLa+UAhjlcRkn6LxjpirOmaXZ6c0z26ytLMR5ks0zSu2BgAsxJwOw96QnY56y8bx3eorDDpsklrJO8EckchaTcuRkptwFJUgHceoyBWx4V1r+3NON01uttKrlXg83c8fHRwQCrexH59agudJ0CwuoJpt8JnusQRefIIvPcNyqA7Qx+Y5x61oaTpNlpayi0SQGZg0jyStIzYAUZLEngAAUA7HMR+OLhtKs76TRo4xfStFaqbzIJUvuLkJ8oAXsCTnpVrTfGH2y9tLU6d9n88shkmlKp5gJAVDtw+cA9jhhgHkDVHh3SRpttp627pDayGS3KSsrxMSSSrg7h949+9Qado+hXdvZ31p5s8AYTxMbiRlkbcWDsCfmOTnJ5phocYfEWrf8IPHqMik6s2m3ssdyLg4VY5owcrt2k/Nxx/B1+Y46iDxXM1pLJcaascsWsR6W6Lcbhlyg3g7R039Mc46irzeF9EbTk082jfZ0t5bdV81v8AVysGcZznkqOe1SSeHtKk1I6g1u/mmZZ2USuI2lUYDlM7SwwOcdhQO6MfStdl+1/2fpmkeY8t1fbjLenC+TMqM2SpOGL5CjpwOnIj8c6lBpHifQtSuFZo4Le9YqvVjtjAA+pIFdDZaNp1nd/areArNunbdvJ5mcPJwT3ZQfbtS6po+m6pNFLf2yzmKOSNQxONsgAcEdDkAUhXVzKufEl9ZieO+0RkuVtjcwxwz+aJFDKrZIXII3KTgHjpmrsmvW8PhY69KEaIRbysMgcFs42huM88dqWDw7pkPmsq3LSSxrEZXupGkVAchVctlRnngirMWlafHpLaT9nVrR1YPG5LbtxJYknkkkk59TQGhyF1rN1pviq/1TUtOWGSPSIFWGO4Dhy1wyr82BjlgDxx71pW/i26uIYFh0cPdS3v2TZ9pIjP7lpQ6uU5GFwflBzn05spoXh3+0rmzYSzXk1onmiW5kd/KDnYQSeMMDgg5BFX7bQ9Ot3ikWOV5I5/tAklnd3Mmwx5JYkn5WIwaYXRzB+IttHG13caa4sVaRDLDKXcFAckptACkqQDu7jIGeJfFt3q02l6dLdaTHbSDVrNoYxdB9+ZOjHaNp6eo571tv4X0V3YyWrPEzs/kNK5hDMCGIjztBO49u5qSPw9piRRxlbmRI5opoxLcyPsaM5TG4nAB7dKB3RmWXim8v5vsVjo6SahH5v2iJ7vZHGEkMfD7SWyynHyjpzipLHxYl1f2Fv9iMEd0rAyzSbQJVdkaNeCGYMh7jggjNXX8N6UzmRI54JTJLIZYLiSN8yNucblIOCecdKcvh3SVNpttmVLTaYYhK/lgqSVYrnBIJJyRnPNIV0ReIPEVvoV3ENRj8uzlhkdbgNn94g3eXtx1Kgkc84IxS3ety2egWmoXOnut1dNFHHaCQZEshAVSxAA68nHHPWm+JNMuNX1HTLZ40/s6Cb7VcM2DvZP9WgHXqdxPouO9aep2NrqVo1reQiSIkNjJBDA5BBHIIIBBFAaGM2uav8AbRpseiQNqCw+fLGb7EaxliqkPsySSG42jGOT0qgPGk00F1dWejGW2s7Rbq6Z7kIyDdIHULtO4r5Td8H+ew/hvTWKvuvRMoZfPW9lErKcZUuG3EcDgnAqSPw9pEdpdWkVoI4Lq1W0lRWIBiAYAdePvtyOeaYaGDr+r3WpWX7jTh9gTVrWD7SZxuLpdRhvkx93cCM5z7YqTR/EJaG3sdJ0ppbqd7qUxTXh2okc7IzFyCeW6KBxnHQVrS+GdHkuPOaCX/Xpc+WLhxH5qkEPsB25yBzjmlPhvSfJhjjhlhMLStHJFO6SL5jl3G5SDgsc4zjp6UBdGVb+IDDe3Nra6U7alcaiYBC92djMtvHIzFiCEABxhQckZ70o8W3smpxaTBoitqJeZJo3uwqRmNY2BDbTuDCQc4BHpWo3hvRzEYxbupM4uBIszrIsgRU3KwOR8qgcHmmaJpWg5g1HTY/MaJ59s3mMzM7MFkLEnLHKAZOenFAaGB/wsS3lgjms9MebFslxOhlw67s/IgCne3ynrtHTmt3RPEI1LWbvT2tfsvkjdF5smJJl/vBCB8vIwQT15x0pI/COhR26QRW0sUaxeSyx3Ei+ZHkna+G+ccnrnrVy10XT7bUf7QijkM4VlQvM7LGGILBVJwuSBnAHSkDsY+v+K7rTrbVry10cXdppZ2TyNdCNmfarEKu08AMvOfoDSz+L0hspbqSxwkWsHTW/e9g2DJ0/Hb+tM8d+FotU0LVv7PgkN/dw42LcMkcrjABZchScDqR2Fa3/AAjukf2g16bZi7TGcoZWMRkIwX8vO3djvimGhmeGfFw1m+ggOnmCO5iMsDrIXOBggONoCkg54LdDzUEOpS2HiPXIra1+1XV3qUMMMZk8tSRaIxJbBwAqsehrc0zQdN02ZJLWKVfKUpEjTu6RKeoRSSFHA6UXeg6ZdSTySwuJJp0uGkSVkYSKoRWUg5U7QBx7+tILoxJPGU8Mbm40cQmLUGs53a5/dRBURi7OFwM7sDOBxyR0ra17W4NHFpcXSqLGZyklxv4iO0lDjHIJGM5HJHrVc+FNFNpNa+Tc+VPI8k4+1y5lZ1CvuO7LAhRkGtO90+yvdObT7q2jltWUKYmHy4BBH5YH5UBocuniJ2vUvrnS7mO4OnwPb232gY3TzMiKQQAGO1Mk5xnHrlusavrseuWVteadDBayWN5JPFHelvMCCPBDbAQRnA6fePoM9HfaLpt9NPNdW/mPPCkDncR8isWXGDwQzE5HNRL4f00OsjrcTSLHLGHmuZJG2yBQ4yxPUIv0xxTC6Oc0/wAZTraxx2mgl7aCOyjBN9ufdcRpsX5ly2CwBJPv7Vo2viq4ujHaW+lK2pNc3EDwNc4jTySA7b9vI+ZcfL39q0LXw3o9tGUhtWVS1ux/eMeYNvld+21frjnNK/h3Sm3MsMschuZLnzIp3RxI/wB8hgQQD6dKAujMg8XM7WPnab9lS4uZoJJJZ8JEY5THjcFILHGcEgdQCak8b6zeaLd6RPCitaGWZrsGTaSiQO+B8pz0LduVA75FseFtFFpFZi3lFtG7P5IuJNjFn3ncM4YbucHNaGoabZag0LXkCzeSWKBicfMjI2R3yrMOfWkF0ctF43nZMHRgZnMPlJHc5B8yVI8MxQBWBcHHIPrUt3rwnu7a11OyktpLfUHjnSG53ICls06tkKC4xj5eOeucYOtD4a0mPy/3dxJ5ZjMfm3Mj7PLcOoXcxwAyqcD0qw2i6a9+b5rfdOZzOWLnBfyvJzjOPucY6d+tAXRz1x40vLe1tLubQgtve2k91bt9sBYpHCZQGAXgkAdCcZ6npWnoHiCbUNSOn3mnizmazjvIts/mho2JHPAwQR05+tJ/wh2g4jU20zJFFJDEjXMhWOORSrKoLYUYOOOlaVvpVjb36X0UJWdLVbVW3E4iU5Ax069+tAaF6iiigR0Xw+/5Drf9cG/mK7+uA+H3/Idb/rg38xXf1zVfiO/D/AFFFFZm4UUUUAUj/wAh5f8Ar1P/AKEKu1SP/IeX/r1P/oQq7QBE9Qy9DU7VBJ0oAht/+PpffNWJ+lVVO24Q/wC0KtzdKAMa/FYsDeXrNo//AE2X+eK3r5a5zUt0cgkXqrZH1FAHoFFNhkWWJJF+66hh9DTqACiiigAooooAKKKKACiivNrHXdXk/aBv9Ae+lOmR6aJUtuNofbHz69z+dXGDlfyM6lRQtfq7HpNFeNaj8TH8K/GnWdF1iRn0Sd4MOck2rGCP5h/sk9R+I759ihljmhSaGRZI3UMjqchgehBpzpyhZvqTSrxqNpbp2H0V5j8Wtf1nSfH/AIGsNO1CW3tr++WO6jTGJV82IYP4MR+NUfiFovjvRdI1jxFb/EC6EEG+eO1FuBtUtwm7PYHGcdqqNG9rvcznieVytFvl327XPXKK8k8AaH481jSdH8Qz/EG6MFwI7iS1a2ByuclC2e4GM1Sd/GfiX4reJdD0zxhc6Ra6fseNFiDjBC8Dp3OafsVdrm2F9afKnyPXbb17ntFFcB4f8I+NrHWrW71D4gXGoWkT7pbZrYKJR6ZzxSfE7xxfaTqNp4W8L2q33iO/H7tDysC8/M3vwTzwAMnjrHs7ytF3NHX5YOU1b+vI9Aory63+HnjW6hFxqvxM1eK9YZKWZKwq3pgEZH4Cjw7efELwv4ws/D+u7vEelXzFYNQRMPDgZJf6d8/ge1V7JfZlclYiSa5oNJ/10PUaK8h8b3XirU/jJD4V0XxNcaPbvpwnykYddw3Z498DvTJ9c8dfDzxDpy+LNWttb0DUJxbm6EQR4GPc4Hpk45yAe9NUG0tdX0JeLSbvF2Ttc9hooryb4t/Ec+GvHOhabbSube2kFxqix8/u3+UA/QMWx67azp03N2RtWrRox5pHrNFMhkjmiSaJg8bqGVh0IPINeceIte1e3+PmgaDDfypplxpplmtxja75n5P/AHyv5UQg5XHUqqCTfVpfeelUUUVBoFFFFABRRRQAUUUUAFVdYk8rSrqTpiFsfXHFWqyvFknl6JMO7lVH50AczpK8Culsh8o+lYGlLwK6KzHyj6UAXY+FzVGHnn3q452wuf8AZNVIaALKVMtRJ0qYUAOFLQKKAPPPHn/IwN/1zWsGt7x5/wAjA3/XNawa64bI8yr8bOKTxVq0r6beR2tiun6hqf2JFZm85FDMpY9skoeO3HWsi+8WeILnwmJp47C3OqaPdXNu9uXDwmNAWzk9SpOCOhx1rtj4b0I6iNR/su3F0JvPEgXBEn976+vr3p7aBo7WkFo2nxGC3gkt4k5wkbja6j2I4qxXRyWmeMdYa5hhOn+fbwzx2lw6Ws+Wb5Qzh8FAAT0JyQOoyK6PwvrF5qVxqFvf28VtPbS/LCobcIyTtYk8MDg4ZTjr0xVmTw9okmoJfyaZbtcptKyFc8qMKcdCQOh6iptL0nTdLaZtPsobYzHdJ5a4z1x+HJ49zSFdHF6vq1/rD6JeGK1i046/HFCu5vPzG7oS3bkgnHbjrWh4S8XX+s6rDHLprx2V3HJJbyfZ5U2BTwGZhtbI7r0PHPWt1/DuhvqI1FtNg+1+aJhKBg7x/F9ffv3qSy0PSLK/kv7XT7eK6k3bpVXn5jlsemTycdaYXRylxqlxp/j/AFe1sooXu79rOCJpmIjQiOViWxyeFOAOpqe78WarbW9wsljamawvBBfToXeFEKB94ABboQD1285zXS3ui6TeNctdWEMxudnnFxndszsPsRk4Iqlb6H4Zv9Ligh02zms4ppNg8vgOGKvz1JyCDnrjvQF0UPiG0zQ+HnsvKaZtYhMRkJ2ZKSYJxzisubxvq32kaVFp8TajFLOlw8cE00ZEZUfKiAtzvHJPGO+RXcXVla3X2f7RAkn2eUTQ5/gcAgEfgTVG78O6HdBhcabBIXmackjnewAY568gDPY4oBNGT4f8RaxrziW0sbWzgtzGt3HdlhLvZQzBRxgAHgnr7Vzvh/xTf+HfC+jLe2lvNaz6c8lqImYOGQoMOTxg7wcgcYPWuxbSfDMmsw24sbRb+0gjkjRE2lIgxCdOCAVOB2xVxdE0kRW0X2CEx20LwwqRkLG4AZcHqCAOtA7owrvXfENgZ7O4srC6vjbC5t/shYrtDqrBlPJxuyMH5sEDBq/N4iWDwX/wkBRLhhECUi3KpkLbcfMMqA3XIyMH0qaDwv4ehtZraPSbZYptvmDbknbyvPUY7Y6dqvw6fYw6cNOjtYVs9hj8jaNm09Rj0OTSFocxdeKNV067fSb60spdRk8j7O8DsIf3rMoD55XBU/XI6Vah1rVrfW30vUksC6adLdl4N2CVdQByeBhuR+taVt4d0O3sbixh0u1W3ucecmzPmY6Zz1x29O1QyeFPDslvFbyaTbvHEWKAgkjd97nqQcDIPpQF0czJ4x15tMv7+G105Y7HTbe8lWQPuZpYS+0YPQMPyq1q+vXmjayZNT0/T5blNLlmWSAMGGZ40WPcf4cuCxx2zXUTaPpcyXaSWUTLeRrHcDtIqjCg+wBqS502wublri4tY5ZWga2YuM5iYgshHTBIFMLo4a61bVdM8ayNeQ2MuoT2FvbQ+S7CEF5nwXJ5AHP146Z40tQ8Sa5YwXdvJZ2ct5ZyRGaWEO8QidXO7YPnBBTBAzgENyOK2YPC/h6CKaKLSbYRzxiKVSuQ6g5AOfQ9PTA9KX/hF/D5svsf9k2xg8wy7dvJcjBJPUnHHXpxQO6NS2mjuLaK4idXjkQOjKchgRkEVxz+KdXj/tC+e1sG0+w1M2UiKzCd13qoYdsjcDjv7V01lpsdtqNxehyTJHHDHGBhYo0HCgfUsfyHasjQ/Cdnb6jfahqFpaXF1JqMl1byAElFONucj7w59cZ4NISsUYPFOrTHS71bawXTtS1D7LEpZjOiguMt2ydvTt79k0zxH4gvbPSMW+mJc6tGZoM+ZsjRFBfdzksdy4A9+Tit8eG9CGo/2iNLtxdeb53mAYIfu31Pf1qS40PSLjTINNmsIXtLfHkxkcRkDAIPUcUwuinouuTXHh6+1S/gjD2ctyrpbksCImYcE9Sdvtn0rCu/FmuWcUM1xbaYUudKutQhEbOxXy0VlVumfvckde2MV2Om6fZabafZLC2jt4NxYRoMKCTk8Vhf8IjYW/iOwvtPsrOC0jguYrmMA5k8zZtAGMbRhuOOvTk0BoUda8Y3dje39pFaJK6S2kNsVjd/nmR2YsFySAEOAOTwPetfQNau7/w5c39zZtb3NuZUZHjZA5QcMFbDAHjg8jkVZh8O6HDps2mx6XbraTMGkj28MRjBPfjAx6YGKmXS7W10ebTtOt4baN43VVUYG5geT68nk9aQaHG3/jTW9P8AD9tql1Z6fJ9usGubZYS7bGVA5D5/hIz06HA561p+JvFd1puo3Fja2qTvm2SAiN5Pml80sWVMlsCMYA9etXvDfhXS9L0qCGTT7Nro2aW106rlZPlAcc9ick8DPerMXhvQY9Ol09NLtxbSuHkQrncwxg565GBj0pjujC0jxNr2rXX9m21ha217AGed7uOWJHQEBSikBhnPOenvkVneENa1b+w2t9Ot7AfY0uLu5NxKx3bribCoVHbYcsfUcV1knhbw9JbRW76RamKJmZBt6FvvEnqc989aSXwr4dkhghfR7UxwBljXbwoZtxH0JOcdKAujmIfGutSWM+pfZLD7JZ2VldXK/OHYTIGYJzgY5xn0x711PiO/1Czm02202O2ee9uWhzOTtUCKR88c/wAHTv7dakXw/oy2k1ounxCCeKOGVOcMkYwin2Aq9NbQTTQTSxq727l4mP8AAxUqSPwYj8aQro4weLdal1d7SDTo2iS6Ni0n2WcgSfdMm8DZtDfw5zt71B4Z17xA3h61ijFhPLaaZFeXEtw7gyowbao6/NhDljkZI4rrn0HRm1Uaq2m25vQwfzSvO4DAb0zjjPWornwzoNzFbRXGlW0qWsYihDLnag/h9xx0PFMd0c5B4t1y9gl1CxsbD7CL2C1RZ2dZf3yRFScZAwZRn1GemOZtO8UaxqV6uj2trYR6lFJcLcSSl/JKxSBPkA5JO4d+Peuo/sywxKv2VMS3C3Mg/vSrt2t9RsX8qrXXhzQ7qMpPpsEgM73HIOfMf7zZ689/WgV0YXhzxJres601mtvp0MUQZ5juZzgXEsWFI4PEYOeOe3PGlqmqaq2ty6To8dislvbrcTSXjMAwYsAqhef4Tlug44NaOm6PpemyGSwsobZiuw+WMDbuZsY7DczH8abq+iaTq7RtqVhDctGCqs45APUZHY+nSkF1cyL7xRIPh1J4qtLVVkFr5ywynIBzggkYyPfjNZ2seKvEGn6hJp/9n29xcW8AuJvIt55FZWLbUBUHacKcs3Ge1dfd6fY3Wmtps9rG1m0YjMOMLtHQYHQVX1XQ9H1WZJtR0+3uZEXaGdcnb/dPqPY8UAmjn28V6j/ZF54iFlbrpNr5gMDlhdMUyDnsvzDpjpzntUOteKtc0aEx3lrpk11PCk1sYJGKAGWNGV88/wDLQYYcHB4rpG8P6I2onUDplt9pYYZ9nX5dvI6H5ePpUdv4Z0C3hlhh0q2jSXZvAXqFYMoz6AgEDpTC6MO88Ta9bQanbfYLSe+sLmOOR4g7RiJ494fYPnJHQgZ657YqjH4g1uG/v7i1msLuG71S1t7YN5m1FlgRgQc9MEHp1JPeuuv/AA/ot88z3mnQTPO6vIzDksq7Qc9vl447GpBoulDbtsYVCzRzqAMAOihUYD2UAD6UgujEtPEOpCyuPtcVmbqDWINPYRBghDmLcwBOc/vGx9BVPRNb1GePSLTS7LTLb7a9+8gKMETyZwuQAerbiT7nPtXStoWjtqw1ZtPgN6CG87bzuAwD6ZxxnrUlppOnWrwPb2kcbQeb5RGfl8xtz4+pANAXRn+KdautHubBlhiFjJJi6uZNxWFcqB93kZyfmPAwM4zmqmm+JLu61C3tnhgAk1i7sDgHISJJGVuvU7BntzW3qWkaZqUsEt/YwXLwHMbSLnbyD+WQOPaki0bSotVfVY7CBb187pgvzHIAJ+pAAJ74oDQv0UUUCOi+H3/Idb/rg38xXf1wHw+/5Drf9cG/mK7+uar8R34f4AooorM3CiiigCkf+Q8v/Xqf/QhV2qR/5Dy/9ep/9CFXaAI2qGTpU7VFJ0oApzcc1db5kB7EVUmHWrFq262X24oAo3i1zuqp1+tdRdL7Vg6mnB470Ab/AIan8/RLZs8quw/UcVo1zPge4G25sycMrCRR6g8H+n5101ABRRRQAUUUUAFFFFABXkmm/wDJ0Gp/9glf/QY69bryTTf+ToNT/wCwSv8A6DHW1H7XocuK3h/iX6mYNF07xB+0P4u0nVbdZ7WfTIwynqD5dvhgexHY1P4W1fU/hZ4ij8I+J53n8PXLn+zNRbhYsn7rHsPUduvQ1a8N/wDJ0Hif/sGx/wDou3r0bxd4d0vxRoc2katD5kEnKsPvRv2dT2Iz/StZ1ErRls0jnpUXJSnDSSk/z2Z5p8bWV/iZ8N2VgynUVIIOQR50Ndp8Zf8Akl/iD/r0P8xXiGpaf4m0L4k+DPDevytdW2n6rD/Z10Qf3kLTR8Z9tvTtnHTFe3/GX/kl/iD/AK9D/MU5x5XTV/6uKnNzVaTVv+GH/CD/AJJj4e/68krzC3v/ABZYfG3xg/hPQ7fV52EYmSadYgi7VwQWYZ5r0/4Qf8kx8Pf9eSVxPg7UdP0346+NpNQvrWzR44grTzLGGOF4GTSg7Snpf/hyqivClrbb8mdL4V1r4l3ev21v4g8HWOnaY2/zrmO8R2TCkrhQ5JywUdO9YHwoVdS+L3jvWLlQ1xbXP2OIsOVQOy8fhGtekW3iHQLq4S3ttc0yeZzhI47tGZj6AA5NeWa/PcfDP4rz+I5oXk8Oa/hbqRFJ8iXrk++cn3DN3FTB83NFKzaKqpQ5JOV0nr93kevale22m6dc6heSeVbW0TTTPtLbUUEscDk8A9K4r/hcXw5/6GL/AMkrj/43XV2WqaLrWkG6tr2yvdPlQh2Dq0ZXHIb8OoNeK/ECPQPHfivS/Bfg2wsvKin8/UdQsrdAsaDg4ZRyACfYkqKmjTjJtSTLxNacEnTa16d/xLXjHxNpvh749WmvXi3Etn/Yy4MEe5sNuwcHHFP8QapcfGK+0nR9H0e+g8P292Lq9vrhAgYKCu1eeThmHXOT04rTu7eFv2krW1aNWgOhmMoRkFcMMH8KqaXPJ8JfHzaPdOR4R1mUyWkrv8tpJ3Bz0HQH2wexroVrLlXvW0OR815KT9xy1/D8D13Vr+30vS7rUbt9kFtE0sh9lGTXj/w58KyeN/DXijxJrarHc+JC8dsevkxqflI9gwH1CCtT49ahPqr6P8P9LZmu9ZnVp9nOyFTnJ9sgt9ENOsfhTrdjaRWln8Stft7eJdscUeVVR6AB+KyglCF27N/kb1m6tWyjdR/N/wDALvwD164v/C02g6k3/Ez0OY2kyk/NsBIQ/hgr/wABrK8Vf8nN+GP+wSf53FYh0m9+FXxL0vWLzVrnVdP1sta3t1MMMrkjBY5Of4Wz6Bq1fG11a2f7SXhq5vLiG2gXSTuklcIoybjqTxV8q53KOzTMud+yjCe8ZL/gHsVFULDWtH1CcwWGrWF3KBuKQXCO2PXANX642mj1E09gooopDCiiigAooooAK5zxtLlbW2Hdi5H04H8zXR1xmvzfadckHVYgIx+HX9TQBLpicCt+1X5RWRpycCtu3HAoALxttsR6kCoYqffNyifiaSIUATpUoqNBUooAcOlFFFAHnnjz/kYG/wCua1g1vePP+Rgb/rmtYNdcNkeZV+NnFaJ4q1a4h06+vbWx+x3189kqwM3mowdwGIORj5OR+PtTdI8Ta/fabo7/AGfTEutYQyW/D+XEqrlt3OSTxgDHfnitHwb4UtNGtIZbq1tH1KOSZjcRgnh5GIwSBztIBOO2Olak2haRNpcOlyafC1nBjyYiOIyOhU9QeTzViujnD4zuraH7Tf2cIhzPagQktuu4mI2AnqrgfLxnII5qoPG2txXkkc+kiRLOaO3vFgt5nJchd7K4BVQN3AJJOOoyK6O50GOS90mCGG3g0jTiZlt043TDhPlxjAyzdck4q3caDo1xqQ1KfTbaS7BVvMZOSV+6T6kdieRQF0cnrWreJL/wrHqts+nWltczWzwBWczKrToAGIIHORuA6DIrTg8Rap5sF3Nb2X9nS3/9n7UZvPEnmGPfjpjcCcdQvOa1U8N6Ek0syaXbo8rBn2jAJDh846feUH6ipE0LR01Y6qunW63pJbzgnzbiMFvrjjPWgV0VdY1LUhrcOj6THaeebc3Mkl1u2bA23au3qc/kMdc1x2leKNUstPSz0/T0lkU3V3NiGWcHddTAIpjHH3T8x9uK7/VtI0zVhENRsornyiTHvHK564+vf1qpN4X8PTW8NvJpFo0UIcRrs4UM25h9CTnHSgE0M1bWprPRrDWRAqWbmN71ZQQ8MTj7w91JGfbNc9L4qmtphql1pdsWfSpLqEhCsoQzosaMxzgEMrNxwfpXbzW1vNaNaSwxvbunltEV+UrjGMemKin02wnnaaa1ikdoGtyWXIMTEEpjpg4FIE0cFdatq2nePZftUVhJqFzYWtrCYmbyQXmlIZ88gDn68dM8dX4Z1TUL3UdVsdRS0WSwljjDW5ba26MNnn69O3TnrT4vCvh2KKaJNItgk8YjlBXO9QcgHPoenpx6VNaeH9FtEKW+nQxqZknIAPMifdb6igG0alFFFAgooooAKKKKACiiigAooooAKKKKACiiigAooooAKKKKACiiigAooooAKKKKACiiigAooooAKKKKACiiigAooooAKKKKACiiigAooooA6L4ff8h1v+uDfzFd/XAfD7/kOt/1wb+Yrv65qvxHfh/gCiiiszcKKKKAKR/5Dy/9ep/9CFXapH/kPL/16n/0IVdoAaajepDTH6UAVZR1osW+Z0P1FOlFQo3lzK3bPNAE1wtY2ox5B+tb0q8VmX0eRQBz+kzix1yCVuEYmNj7H/6+K7uvP9Ui6mux0C8+3aXFMfvqNj/7w/zn8aAL9FFFABRRRQAUUUUAFZEXhvRY/FEviZLLGrSw+S9x5r8pxxtzt/hHateimm1sJxT3RkW3hrRLbxRdeJobLbq11GIprjzXO5QFAG0naOEXoO1a9FFDbe4KKWyM7W9F0/WBafboBI1ndR3Vu/RkkRgwIP4YPqKm1nTbLWNLuNM1KHz7S4TZLHuK7l9MqQR+Bq3RRdi5VrpuVNH06z0jS7fTNPh8m0tkEcUe4ttUdskkn8TXNa58MfA+t6rcapqeifaLy4YNLJ9qmXccAdFcAcAdBXYUU1OSd0xSpQkuWSTRx2i/DDwNo2qW+qabofkXdu2+KT7XM20+uGcg/iK6u+tLW+tZLS9t4rm3kGHilQMrD0IPBqaihzlJ3bCNOEFaKsjzm5+C3gKa5aVdPuoFY5aKK6cIfwOT+tdh4Z8N6H4asfseiabDZxH7xUZZz6sx5b8TWtRTlUnJWbJhQpwd4xSZkt4c0ZvE6eJms86skPkLcea/Cc8bc7e55xmn+JvD+j+JNMOm63YpeWpYPsZipDDoQykEH6GtOip5ne9y+SNmrbmBpvg3w5p+tQ61a2DjUIbcW0U0lzLIUjA2hQGYjpxnr19a36KKHJvcIxjH4VYyvE/h3RvE2mjTtcshd2wkEgTzGQhh0IKkHue9ZXiP4eeEPEVzb3Os6S13Nb2620TtdzAiNSSAcOM8seTknPWuqopqclsxSpQl8UUzmPC/w/8ACPhjUTqOh6T9kujGYy/2iV/lOMjDMR2FdPRRSlJyd2xwhGCtFWCiiikUFFFFABRRRQBDezra2ktw3SNS1cPYK8rmWQku53MfUk1ueM7seXDYIfmkO9x/sjp+v8qoabF8q8UAalgmAK1YRxVO0TAFXWby4i3oKAKczb7hj2HFTRioIh371ajFAEqU8U1elPFAC0UUUAcx4v8AD8+oTreWe1pQu10Y4yOxBrnf+EY1z/nx/wDIqf416TRWiqNKxjKhGTuebf8ACMa5/wA+P/kVP8aP+EY1z/nx/wDIqf416TRT9rIn6tDuebf8Ixrn/Pj/AORU/wAaP+EY1z/nx/8AIqf416TRR7WQfVodzzb/AIRjXP8Anx/8ip/jR/wjGuf8+P8A5FT/ABr0mij2sg+rQ7nm3/CMa5/z4/8AkVP8aP8AhGNc/wCfH/yKn+Nek0Ue1kH1aHc82/4RjXP+fH/yKn+NH/CMa5/z4/8AkVP8a9Joo9rIPq0O55t/wjGuf8+P/kVP8aP+EY1z/nx/8ip/jXpNFHtZB9Wh3PNv+EY1z/nx/wDIqf40f8Ixrn/Pj/5FT/GvSaKPayD6tDuebf8ACMa5/wA+P/kVP8aP+EY1z/nx/wDIqf416TRR7WQfVodzzb/hGNc/58f/ACKn+NH/AAjGuf8APj/5FT/GvSaKPayD6tDuebf8Ixrn/Pj/AORU/wAaP+EY1z/nx/8AIqf416TRR7WQfVodzzb/AIRjXP8Anx/8ip/jR/wjGuf8+P8A5FT/ABr0mij2sg+rQ7nm3/CMa5/z4/8AkVP8aP8AhGNc/wCfH/yKn+Nek0Ue1kH1aHc82/4RjXP+fH/yKn+NH/CMa5/z4/8AkVP8a9Joo9rIPq0O55t/wjGuf8+P/kVP8aP+EY1z/nx/8ip/jXpNFHtZB9Wh3PNv+EY1z/nx/wDIqf40f8Ixrn/Pj/5FT/GvSaKPayD6tDuebf8ACMa5/wA+P/kVP8aP+EY1z/nx/wDIqf416TRR7WQfVodzzb/hGNc/58f/ACKn+NH/AAjGuf8APj/5FT/GvSaKPayD6tDuebf8Ixrn/Pj/AORU/wAaP+EY1z/nx/8AIqf416TRR7WQfVodzzb/AIRjXP8Anx/8ip/jR/wjGuf8+P8A5FT/ABr0mij2sg+rQ7nm3/CMa5/z4/8AkVP8aP8AhGNc/wCfH/yKn+Nek0Ue1kH1aHc82/4RjXP+fH/yKn+NH/CMa5/z4/8AkVP8a9Joo9rIPq0O55t/wjGuf8+P/kVP8aP+EY1z/nx/8ip/jXpNFHtZB9Wh3PNv+EY1z/nx/wDIqf40f8Ixrn/Pj/5FT/GvSaKPayD6tDuebf8ACMa5/wA+P/kVP8aP+EY1z/nx/wDIqf416TRR7WQfVodzzb/hGNc/58f/ACKn+NH/AAjGuf8APj/5FT/GvSaKPayD6tDuebf8Ixrn/Pj/AORU/wAaP+EY1z/nx/8AIqf416TRR7WQfVodzm/CGgzaa8l1d7RM67FQHO0dTz68CukoorOTbd2bRioqyCiiikUFFFFAFI/8h5f+vU/+hCrtUj/yHl/69T/6EKu0AIetNbpTzTTQBXkFVpl4NXHFV5F4oAlt38yAeo4NQXSZFJav5c+0nCt/OrEy5FAHNalDkHim+Frz7HqjWshIjuOB6Bh0/wAPyrSvosg8Vz+owlWDLwwOQR1BoA7+is/w/qC6jpySE/vV+WUf7Xr+PWtCgAooooAK5T4geG9U8QfY/wCzdVNh5G/f8zDfnGPu/Q/nXV0VjiKEMRTdOezA8p/4Vv4p/wChrP8A38k/xqC6+GPiyVVCeLSuD18yX/GvXaK8+GS4WD5kn97Hc8a/4VX4w/6HI/8AfyX/ABqa0+GHiyGbfJ4t8wY6GSXj3616/RXVTwNGnJSje682TOKnFxZ5f/wrzxN/0NB/7+Sf41U1X4Z+Krq0eGHxUI3YcOZJcrz2r1uivQVWSZyfUaPn97PB/wDhTXjn/oe2/wC/s3+NQX/wV8eT2ckMfjzDMMAmabH869/orR4qp/SBYCinfX72fNS/AL4jbR/xcgj2E9x/jSj4B/EYEE/Ehjz0M9xz+tfSlFZ+1kdKgk7nz3H8EfHwQD/hP9vsJp8D9aST4IePiR/xXob6zT19C0Vr9bq/0kews5xXdfcjyeP4a+KljVT4rJIAB/eS/wCNO/4Vv4p/6Go/9/JP8a9Wor595HhG9n97/wAyv7cxfdfcv8j5xvPgR8Q5ruaaP4jMiO5ZV86fgE9OtRf8KD+Iv/RSG/7/AFx/jX0nRXesNTSsda4pzBdY/wDgMf8AI+fIfgj4+SJEb4gEkKAf30/+NP8A+FJ+Pf8AooDf9/p/8a+gKKPq1M5nn2Mbvdf+Ar/I+d1+B/j/AM0t/wAJ4oHPzCefNSf8KR8ff9FBb/v9P/jX0JRUfUaXn97OKWOrN30+4wvAGj33h/whp+j6lffb7u2RlkuMsfMJcnOW56ED8K3aKK6oxUUkjkk3JtsKKKKYgpsrrHG0kjBUUEsT2FOrnPGV/hF06Fhukw0vPRew/GgDEkmk1DUpLuTOGb5R6KOgrbsYsKKzdMgAA4rftI8KOlAFq3XAFNvm+7GPqanTCrk9BVHJklMh7mgCSJeKsoKijWpZG8uF3HVVJ/SgDm/GHxB8I+Ephb63rEcNyRkW8aNJJj1KqDj8cVzg+O3w7/6CF5/4Bv8A4V8oazqF1q2q3WpXkry3FzK0sjsckknNR6fZ3eoXsNjY20tzczMEjiiUszk9gBXsRy+ml7zPsqfD2HjBe0k79drfkfWn/C9vh3/0ELz/AMA3/wAKP+F7fDv/AKCF5/4Bv/hXzvJ8MPGSiRU0+3nuY1LSWkN7FJcKPeNW3fpXGyI8cjRyIyOpIZWGCCOxFEcFQls/xCnkeBqfBNv5r/I+uv8Ahe3w7/6CF5/4Bv8A4Uf8L2+Hf/QQvP8AwDf/AAr5Eoqv7PpeZp/q9he7+9f5H13/AML2+Hf/AEELz/wDf/Cj/he3w7/6CF5/4Bv/AIV8iUUf2fS8w/1ewvd/ev8AI+u/+F7fDv8A6CF5/wCAb/4Uf8L2+Hf/AEELz/wDf/Cvk7StNv8AVNRh07T7WW5u5jiOJFyzHGf5VXljeKVo5FKujFWB6gjqKX1Cl3Yv9X8Je1396/yPrn/he3w7/wCghef+Ab/4Uf8AC9vh3/0ELz/wDf8Awr5Eop/2fS8x/wCr2F7v71/kfXf/AAvb4d/9BC8/8A3/AMKP+F7fDv8A6CF5/wCAb/4V8lWMIub6C3LFRLIqEgdMnFafjfRk8O+LdT0OOdrhLK4aFZGXBYDvil9Qo3tdkf2Dg+blu777/wDAPqL/AIXt8O/+ghef+Ab/AOFH/C9vh3/0ELz/AMA3/wAK+RKKf9n0vMv/AFewvd/ev8j67/4Xt8O/+ghef+Ab/wCFH/C9vh3/ANBC8/8AAN/8K+RKKP7PpeYf6vYXu/vX+R9d/wDC9vh3/wBBC8/8A3/wo/4Xt8O/+ghef+Ab/wCFfIlFH9n0vMP9XsL3f3r/ACPrv/he3w7/AOghef8AgG/+FH/C9vh3/wBBC8/8A3/wr5Eoo/s+l5h/q9he7+9f5H13/wAL2+Hf/QQvP/AN/wDCj/he3w7/AOghef8AgG/+FfIg5NXodI1ObR7nWIrKVrC2lWKacD5UdugNJ4CkurE+H8It2/vX+R9W/wDC9vh3/wBBC8/8A3/wo/4Xt8O/+ghef+Ab/wCFfIlXdW0nUtJeBNSs5bVriBLiESDG+NvusPY0fUKXdg+H8Ina7+9f5H1d/wAL2+Hf/QQvP/AN/wDCj/he3w7/AOghef8AgG/+FfJtzp19bWNrfXFpNFbXYY28rIQsu04bae+DVan/AGfS7sFw/hHs396/yPsC0+OHw5uJ1iOsTwbjgNLaSBfxIBxXodldW19aRXdncRXFvKoaOWNgyuD3BHWvz8r6V/ZB1K7uPD+t6bLKz29pPE8Kk/c8wPuA9sqD9Sa5sTg404c0WedmmS0sNRdWm3p3PdKKKK84+bCiiigAooooAKKKKACiiigAooooAKKKKACiiigAooooAKKKKACiiigAooooAKKKKACiiigAooooAKKKKACiiigCkf8AkPL/ANep/wDQhV2qR/5Dy/8AXqf/AEIVdoAKQ0tBoAjYVDIOKnNRuOKAKMy+lW4X82EN36H61FKvWooJPJl5+63WgBbqPIrG1G3yDx3ro5UyKz7yEEdKAOb0m8bSdTEp3GB/llUHt6/hXeIyuiujBlYZBHcVw+o22c8Cr3hLVPIZdNuWwpP7lj2P93/CgDq6KKKACiiigAooooAKKKKACiiigAooooAKKKKACiiigAooooAKKKKACiiigAooooAKKKKACiimyOscbSSMFRRliTwBQBX1W9j0+ye4k5xwq/3j2FcTEJbq4a5mO6SRtzGp9Wvn1a/DLkW8ZIjU9/erljbgBeBQBasIcAcVrwJgCoLWLAHFWyyxRl26AUAQ30mFES9T1+lRxLUY3SOXbqasxrQBIgpbn/j1l/3D/KnKKS5/49Zf9w/yoQ1ufn7XffDlm0/wL4y1+xyuqW8EFvDKv34I5XKyOvocADI5FcCetbPhDxHe+GtUa8tY4biKaMw3VrOu6K4ib7yOPT+Rr6WpFyjZH6XiKbqU3GPl87O9vmT+CtKudW1N57fxFpujXVuyyRzXt2YWZif4D1J/xrqtX8E2Wgy6hqfxE1i9kla+a3jTTsSS3MuxXeQu/AVd4ByMkk1n23ivwXp97/ammeBSt+p3wpc6i0ttC/UME2gnB7MxqG08bW9/pl3p3jHS5dbSa8a9injufImhlcAPg7SNrYGRjtWUvaN3S0+Vzln9YnPmiml8r/J3/robOm/D/wAPX2veFLO21m7mstbtLy4kuNoQx+UJSo24OCNgDDnnOD0qjp/hnwXdabc68dU1pNE05Y4bpjDGJ7m5cnCxLkhVwM5YkipIviNZQ6z4dvLXw6trb6LaXdqltFcHDiZZFByQTkeZknnJBPGeMLwf4mtdJ0zUdF1fShqmkahsaWJZjFJHImdro+Dg8kcg5pWq/wBer/QlQxNm2307fzO/lflsdRp/gTwrqlr4dvtL1TVJbbV9c/s+RZVRJIY9oOOAQX569CCOBVDUfCnhSXQtbm0PVNUmv9CZWuxcRIIp4zL5ZMeORgkfe6+g7T23xE0mwttAs9L8NPa2ujauNQCm73vNwAQzFfve4GMYGK5zTfEy2ln4ntzZs/8AbkQjU+ZjycTCTJ4+bpjtSSq/16/5BCGJvdt7rt36/I9X8W2GkXuvXMek32sWVzF4OFxMwMYDxLHF5aZ25GQTvxjPQcZrz9/C/hfR9B02bxRqupxalq1qLq2js4EaO3iYkK0m4gtnBOFxjFSSfEKNtZu9Q/spwLjw6NG2ecPlIRV8zO3p8vT361WXxhot/oul2niTw02pXmlQ/Z7W4ivDCJIgSVSVcHcASehU4pQhUikjOjRxFKKjrbS9rX28/M32+G+hJ451bR/7Q1K6tLCwhuo4rUI91dF1QnywcAhdxbGM4HrXmWowpb39xbx+dsjkZV86PY+AeNy5O0+oruNT8daJq3jS78Qal4amZZYoFt1t79oZbV4go3I4GMHb3GQOh71y3jLXJfEvijUNdmgSB72YyGNOi9gPfgda0pe0v73Y6cKq6a9p2Xbf5HYJ4X8KaBe6Xpuu6vqUXiCcQXDeTCptbbfhlSTPzE4IyR0z0OK6PxR4Fj1vxj4t8R30WsXNnFrL2kdrpVsJZ5H2hiSTwqgEc4OSRXJv450S+k0/U9c8LfbtcsY44xcreFIrgR4CNLHg5IAHQjNSah8QNM1i61qHXfDz3WmahqJ1CGOK78ua1lK7TtfaQQQACCvas3Gre/8Al+BzOninJS1vbXbuttfz/MxviL4UbwrqNmqG7NpfWwuIPtcHlTIMlWR17MCPoQQe9bFn4Z8GWfhLw1rniDUdaWTWFuA0FmkbbTHMYw2W6DAHHJJzyMc8r4o1LTdSvom0nRotJtIYViSJZDI7kZy7sfvMc+gHA4q1q/iNb/wx4b0YWhjOirOGlL5EvmTGTpjjGcd61tNxir+p1uFaUIK7vfXa9rP1622Okvfh/p2gXus3PifVblNI068W0ha0hBmvHdBIoUE4TCMrEnOM4rC8YeHtNsdKsNf8P3897pF/JJEouIwk1vKmC0b44JwwII6g1u6r8RrPWNU1ldY0A3ejanLDOLUXWyW3mjiWPzEkC9SF5BGOnpXP+LvEtvqun6fo+k6WulaTYF3ig80yPJI+N0kjYG5iAB0GAKmHtLrm/wCBt/mZ0FieaLqX89rbffe/9WLXgrw/oOo+Gdc13Xb69todLmtVC2yqzSiUyAqAf4vkGDkAcnnpXS2Xw30xtLtNUlt/FV3baoWksl0+zWUwQbsK0x6FiOdq9u9cNpmurZ+ENa0E2xdtSmtpRLvwI/JMnGMc53+oxitm18W6JeaHpuneKPDsupSaWhitbi3vDAzRbtwjkG1twBJwRg4omql3Z/1b/MK0MRzNxbtfy2t8uvmbF/8ADzR/D9nrE/ifVruL+zdThtgLWMFrmKSIuNqt91zx1OAA3BOKNO+G2n+Ir7Tbzwxql5Jol4s7TNPbhri1aEKXjKqcOxDLtxjOasWGtaRJ8NNcvr3w3anTrrxBAn2K3kaPyB5EhBjfnDDb1IIOW454zIfiLBp1zp9rovh+O30O1hnhmsJpzIbsTqFlMjgD5iAAMDjH4VCdV3tv8uxgnipX5W7r0tt273+XyOi0b4f2NlrGka/b2fiW0tbLVrWO6h1O0WJ2DyBUkRhwV37QV6gNVT4haDpV6fGmqaTdaqrWurwwtbyuoikmkeQMdoHIBHy9xk5rm18T+F9PubGbQ/CT27wX8N5JNc3pml2xsG8tDtAUH1IJpNR8bi603xNax2DxPrWpx36SebnyNjM23GPm+9146UKFTmv/AFuONHEc6m79N7bXXm/Mm8S+HfCHhxLvRtQ1fVJ/EVvH85ggT7Iku3PlEk7j1ALcc9qvXvgW3uNZ0yGTWbmGxHhyLV765uP3rQR8grGoxnnaFX1PWs7xD4t8P+IEuNR1Pwux1+eDZJdQ3pSF5NuPNMW373Q4DYz2qY/EMrrWnXg0iKa1g0RNGvLWaTK3MQzuOQAVzkEdcEVVqlvP5GnLieVWvfW+2/l+n4l/WtJ0rxhZtrOh6zqdwmlm3t7q0voY42igZhGrw+X8gUHquO+eean1LwH4SOs+IfDelavq76zpcdxPG00SfZ3WIbjGSPm3Y43cDPasWTxnpOn6VJpnhjw/JpsF1cRS30k1358syRsGWIHaAq5GemT3NNg8cxxePtd8Uf2axXVYbqMQedzH5ykZ3Y5xn0GaSjU6fLbyJVPEpPlukr2Wnlv+PyOKr279mDVLrTrbXxb7P3jwZ3DPQSf414jXsH7On/Hvrf8Avw/yeqxSvSZpmiTwsk/L80e6f8JPqXpB/wB8f/Xo/wCEn1L0g/74/wDr1iUV5HIux8j7GHY2/wDhJ9S9IP8Avj/69H/CT6l6Qf8AfH/16xKKORdg9jDsbf8Awk+pekH/AHx/9ej/AISfUvSD/vj/AOvWJRRyLsHsYdjb/wCEn1L0g/74/wDr0f8ACT6l6Qf98f8A16xKKORdg9jDsbf/AAk+pekH/fH/ANej/hJ9S9IP++P/AK9YlFHIuwexh2Nv/hJ9S9IP++P/AK9H/CT6l6Qf98f/AF6xKKORdg9jDsbf/CT6l6Qf98f/AF6P+En1L0g/74/+vWJRRyLsHsYdjb/4SfUvSD/vj/69H/CT6l6Qf98f/XrEoo5F2D2MOxt/8JPqXpB/3x/9ej/hJ9S9IP8Avj/69YlFHIuwexh2Nv8A4SfUvSD/AL4/+vR/wk+pekH/AHx/9esSijkXYPYw7G3/AMJPqXpB/wB8f/Xo/wCEn1L0g/74/wDr1iUUci7B7GHY2/8AhJ9S9IP++P8A69H/AAk+pekH/fH/ANesSijkXYPYw7G3/wAJPqXpB/3x/wDXo/4SfUvSD/vj/wCvWJRRyLsHsYdjfg8U3qygzRxOmeQAQce1dbbTJcW8c0ZyjqGH415nXoPh7/kC2v8AuVnUiktDmxNOMUmkX6KKKyOMKKKKACiiigCkf+Q8v/Xqf/QhV2qR/wCQ8v8A16n/ANCFXaACiiigBDTGHFSGmmgCvItVpV61dcVBIvWgBLSXcPKb7w6e4pZ48iq0ilW3KcEdKuRSLNHngMOooAx723yDwelYN/anGRkH612FxFkdKy7y3BHQUAS+F9Z+1KLK7bFyg+Vj/wAtAP61v159eWrI4kj+V1OVI4INdJ4c1xbxVtbxgl0OAegk/wDr+1AG7RRRQAUUUUAFFFFABRRRQAUUUUAFFFFABRRRQAUUUUAFFFFABRRRQAUUUUAFFFBIAyTgDqaAAnAyeBXHeJNWbUJfsVqx+zKfncH/AFh/wp/iDWmvGazsWxB0eQfx+w9qqWNpjb8ooAfp1rgDity1hwBTLO3AA4FaUUeAOlADokwKrXUnmSbF+6v6mpLubaPKT7x6n0FQxJQA+NasoKYi1MooAcBTsZGDyKQU4UAfNXxH+Aut/wBuXF94RMF1ZTuZBbSyhJIieSoJwCuenOcce9cdd/Bf4iWtu082jQrGvU/bIj/7NX2NWb4n/wCQHc/QfzFd0MdVVonu0M+xUVGDs/Xf8z46/wCFYeMv+gbH/wCBMf8AjR/wrDxl/wBA2P8A8CY/8a+h6zvEerR6Lpb30kLzHekccakAu7sFUZPAGSMk9K6Prkz0XnNdK7S/H/M8J/4Vh4y/6Bsf/gTH/jR/wrDxl/0DY/8AwJj/AMa960e6vbq3ZtQ042Eyvt2ecsisMA5DDqOe4HSrtH1yYLOK76L7n/mfPH/CsPGX/QNj/wDAmP8Axo/4Vh4y/wCgbH/4Ex/419D0UfXJh/bFfsv6+Z88f8Kw8Zf9A2P/AMCY/wDGj/hWHjL/AKBsf/gTH/jX0PUFrcNO86tbTw+VIUBkAAkGAdy4J+XnHODweKPrkw/tiv2X4/5nz/8A8Kw8Zf8AQNj/APAmP/Gj/hWHjL/oGx/+BMf+NfQ9FH1yYf2xX7L+vmfPH/CsPGX/AEDY/wDwJj/xo/4Vh4y/6Bsf/gTH/jX0PWT4v1Z9D8PXGqRwrM0TRgIxwDukVf8A2aj65MTzmuldpfj/AJnh3/CsPGX/AEDY/wDwJj/xo/4Vh4y/6Bsf/gTH/jXvetXjafo19fqgka2t5JgpOAxVScfpWXqPiGa18L6dq0ditxPfNbRpB5uwb5ioHzYPALelH1uYnnVZbpfj/meMf8Kw8Zf9A2P/AMCY/wDGj/hWHjL/AKBsf/gTH/jXvekT6hcWxfUrCOxmDkCOO484FcDnO0e/GO1OsL+0vmuVtZhIbWc283BG2QAEj8mFH1ufkNZzW7L8f8zwL/hWHjL/AKBsf/gTH/jR/wAKw8Zf9A2P/wACY/8AGvoes7w5qTarpf2x4hEfPni2g54jleMH8dufxo+uTH/bNe9rL8f8zxAfDvx6ti1iLZhaNIJWgF6nllwCAxXdjIBIz15NQf8ACsPGX/QNj/8AAmP/ABr6Hoo+tz7IP7Xr9l/XzPnj/hWHjL/oGx/+BMf+NH/CsPGX/QNj/wDAmP8Axr6Hoo+uTD+2K/Zf18z54/4Vh4y/6Bsf/gTH/jR/wrDxl/0DY/8AwJj/AMa+h6ijmZrqWDyJVEaqwkIGx854HOcjHPHcUfXJh/bFfsvx/wAz59/4Vh4y/wCgbH/4Ex/40f8ACsPGX/QNj/8AAmP/ABr6Hoo+uTD+2K/Zf18z57h+FvjCSVVeygiU9Xa4QgfkSa9g+HnhWLwroptfNE9zM3mTyAYBPYD2H+NXvB+rPrvhu01WSFYWuFYlFOQMMR1/Ctas6mInNWZz18wq4mCT28gooorA4wooooAKKKhvrqCysp725k8uCCNpZWxnaqjJP5CgRNRVeC5M1zND9nnRIwpWVgNkm4Z+XnPHfIHWrFABRRWd4Z1FtX8PafqkkaxNd2yTFAchSyg4zQF9bGjRRUN9MbexnuAoYxRs4HrgZoAmoqh4cv21Xw9puqPGImvLSK4ZAchS6BsZ/Gr9AJ3Vwooqrp14t9FJLHDPGiyMimVNu8A43KOu30Jxnr0oC5aoqhHqlvNM0VrHNcmO6NrOY1GIXCbiWyRxgr0z94VfoBNMKKKKBhRRRQAUVQ8R37aV4e1LVEjErWdpLcKhOAxRC2M/hVjT5zc2FvclQpliVyB2yM0CvrYnooooGFeg+Hv+QLa/7lefV6D4e/5Atr/uVnV2OTF/Ci/RRRWBwBRRRQAUUUUAUj/yHl/69T/6EKu1SP8AyHl/69T/AOhCrtABRRRQAUhpaKAGEVEwqY01hQBUkWoVZopNy/iPWrjrUEidaAJ1ZZY9y/8A6qrzxZHSo0ZoX3LyO49auqUlTcpyKAMG8t854rFvLVlO5cgg5BHUV188IPpWbc2oI6CgCPQfERBW01NtrdEmPQ/73+NdODkZHIrg72yBz8op+kaxeaWRDIDPbDjYTyv0P9KAO5oqrp2oWuoQ+ZbShv7y9GX6irVABRRRQAUUUUAFFFFABRRRQAUUUUAFFFFABRRRQAUUUUAFFFZesa3aaeDHnzbjtGp6fX0oA0LmeG2haaeRY0XqTXG61rNxqjm3t1aK1zz/AHn+vt7VWu7i81WcSXTfKD8sY+6tW7OzAx8ooAjsLTGOK2rWDAHFOtbYDHAq/FEABwKACGPAHFOuJhCmBy56CieVYV4wXPQVUVWdtzHJNABGuSWPJNWY1pqJU6LQA5RTxQBThQACloooAKzfE/8AyA7n6D+YrSrN8T/8gO5+g/mKcd0XT+NHA1meJmZdIkxpI1aMsomteCWjJ+YhTwxA529606K6j1mrqx5hDpt4kodtM1tvCouCyaeWf7QrbB8xXdvMW7OEz15xinQaFqd7d6RDfWuojSg9+0MLyuJIISkflJKwOc7gxAJJAwO1em0jHAJwT7Cncw9gu5zEkOszfDO2hQXA1Q6fAJlLbZS21fNXJ6ORuGexNc6NPvmOrf2NpeuWdjJBZ5hmlZZZEWWQzrEWbKkp2yCSc9wT6LaStPaxTNDLAZEDGOUAOmexwSMj6mqPiPU30u2tZkiWUz31vakE4wJZVQn8N2aBypq12zip7KE3EMjaDr76D5TrFZp5glS4JGXZd+7aVwF7AhjxnNMOn6t51219Y6pPpH9tTST20RbzZIzBEImGCCyBg2QDyecHFel1k6nq0ln4j0jSlhVlvxOWcnlPLUMMDvnNFxOkluzipNC1a80+1ivrfUjFFZ6m9tG07mSIF4jbo7K3Lhc4BJ6e1U7rTPF11qlhc3El8k5trI20kdqz+SyqpmDnzUVDu3btynIIHOMV6vRRcHh0+px3gW21C08Q62s9rfi1kk8xbi7ZgzOXf5AN5VlAIwygcYBzjjnvG2l6ldNrKT6Xq17fTXkL2M0DM0C2wZPlwDgYw+QRknn3HqVFFxuinHluePy6H4qae+89r9r5hdmdktWMc8bI4VPMM21gcrtVUypA4GK6jxLp9xL8O9FtJLG8mMMlgbmGBW80IjIZMbfmBAB6ciu4oouJUEk1fc841+xWTwzB/YOmeIVMV20i29x57GSTYAA+6QSBTxhgcKQTVW00bUIJr66vNIvRYz63LNe2tsWMkqGFPLZcEF0Dl8468eleo1n2+oNL4hvdLMYC29tBOHzyxkaUEY9vLH50XB0Y3OCsdPvI7G1/tPStcn01b69ZrVJHM4LOPJZsNllC7xnJGSD71W0/Sb6HS4o9V0bXp4/KnWzjgmYPBMbmZi0hVhyVMRDnI4PPPPq1FFw9gu5zPiK01yb4etZxys+rG2hWd4urkFfN24K8kb8YI69RXIaF4d1G51rTI9Qj1J9JMt0/lvFJbrGDHGACvmuwUsGIDEc5wMV6rWT4b1aTVTqfmQrF9j1CW0XBzuCAfN+tFxzpRclc4PQ7HVlhtG8Tabrd9CtuIrFIGfdA6yuCZAGByV8vDNkYH5y3en6h/a9qX0zWn1RdcjluLtZHNu1t52Vx823aE2jGOCCT7+m1k6jq0lr4o0nR1hVkv4biRpCeU8rZgAe+/wDSi5LoqK1Z55pvhe+bQ7dri21YXL6TevMvnyr/AKQsi+RkA/ewz4H+FaOqafrd+tus8GoHzl0YTsm5SMSyefyOQQCN3pxXpFUfEV82l+H9R1NIxI1payzhCcBiiFsfpRcfsIxW5xE+lXNrePb3On6tdaDBqE3l29u7lvmiiKN94M0YYzDGcAkelVdO07U47DSv7W0zW7jT0F6v2aOVvOjma5YxNJhgT+76NkgZz3zXpkD+ZCkmMblBx9afRcfsF3PGtK0fV7fwyYNT0jW5pf7NMemrbs4+zS7pC+8BhhiSpyRyOPaul8MWeq2/izT55LPUWV9PjjuXuNwSHEKfcIfacuuCjLuBLNmvQKKLijh1G2pwHjuyv5tT1J5rHVL6OTTwmlGyZsQTYbfuCkYJO3k9QMexveII75Ph7pkJM6SYtEu4ll8uaVMqJI1JIO8jIxkE9O9djVXVNPs9Tsns76ATQuQSpJGCDkEEcgggEEc0XKdLe3U8qht7ibxHqcdrp+s/2HDPaPd2G9/PaMxS4wN27bv2kpnOO3armj6DdXnjUfaNN1iHRjNOyJcyycL5EAQFt3TcGwCeMY7V3+iWVnYXN7Da2NzES6tJcTSGQzkr2dmLHAGOcY7Uuk6o97q+sWLRKi6fPHErA5LhoUkyfT7+Pwp3M1RWl31OF/s7UFkjWfTdak1pdVhkuryOR/s7w/aFPA3YKBMfKBlcZOMGqc/hm/j8L2MUdlqMk91oN2t8jySOTMI0aJWBPB3ZAHtivWaKVynh0zzm/s59MHiNRoV7qFs0NlHY2yJIys4Rs8rzhTgn8u4qnpul/Z4tPjfTdfutMjSX7RGIpIZWu2KlZNuQdgXcq9l7+tepUUXH7BXPOPh/od819p82s2t+n2bTE2CZ3UCYXMx55wWCleueDWFFoXibyNNjkTUIXSwtI7LyrV3Nu6qN4J85FQ7sk7gcjj2r2Ss201J5/EeoaUYlCWlvbzB88sZDICMe3lj86LkuhGyjcyfHVvdTjS2a3vLzTY7gtf29oSJJBsIQ4UgsobBKj24OKqeC7S9i8L67DNaX0Hm3dybaK6JaTyyo2DJJz+Zrs6KLmns/e5jyWXStVj8PRw3+l6xcTDQLeHTRal1FtKsOJFcBhht2Oo5HHtW74ctNUt/GFpPJZ6g0b2KR3D3AYJDiFPuEPtOWXBUruBLHODXZ6fexXyzNCsoSOVogzLgOV6lfUZyM+xq1RciNFaNM5HW9F1OfxRGtqx/si/aOXUcuRtaHkBf9/wCQHHZT61gW2n6klrYnXNO1a801Teg29tv8xZmuXKO6ghiDGRtPIHXjOa9NoouU6Kbuec6fot5a6mtxb6fdw+b4nE0pO4kwfZW+Zj3XexGfWsqLw1qcelx7bfVxKPDXnlfPl5v1+7xn74ycL+let0UXJeHieW+PNO1OeLxAG0zW7vUptp02e0d/KSHavyYVsA7t+QRk5HWt/wAN22oW/jzVZGtb9rS4Ds890SAjbhsVMOUdSCcYUFQME1091qNvb3JtMPLdG3kuEgjGWkRCoOM4Gcso5I61ZhcyQpIY3jLKDsf7y57HHei41SXNe5xOpWN3L43bRbW4LademPUb9C5zFsO3aPQSFU4/2X9at+M7WabXLGa9stQv9HWF1MFkW3LcEja7BSCRtyAegPNdJa6dZ2t9d30MOLi7KmeQsSW2jCjk8ADsOOtWqLj9loziLax1FvhVrdjLa3v2yWHUVihnYyTNuaXYCedxII55zWBquman/ZGqxXWla3c6u9viwntXdYo4vKAVOGABHzBlIyx9civVqKLilQTW4UUUUjcK9B8Pf8gW1/3K8+r0Hw9/yBbX/crOrscmL+FF+iiisDgCiiigAooooApH/kPL/wBep/8AQhV2qR/5Dy/9ep/9CFXaACiiigAooooADTTTqQ0AMYVE61OaYy0AVJEqFWeF9y9O49auutQSJQBNHIkyZXr3HpUcsWR0qsVaNtyEg1aguFkwr4V/0NAGfc2+e1ZVzaZz8tdPJED2FVJrcHsKAOQaK4tphNbs0Ui9GU4ra0zxTIhEWpwn/rrGP5j/AAqa4swf4RWbcWIz90UAdjaXVvdx+ZbTJKvqp6VNXnQt57WUS20jROP4kYg1p2XiXULcBLuJLlR/F91v8KAOyorItPEelz4DTGBj2lGP16VqxSRyqGjkV1PQqcigB1FFFABRRRQAUUUUAFFFFABRUNzdW1qm64uIoh/tsBWPeeKLGMFbZZLl+2BtX8z/AIUAb1UtS1Wx09T9omG/tGvLH8K5S81vVr35UYW0fpH1/PrVSCxLPuYbmJySTkmgC/qPiC+vSYrRTbQnjOfnP49vwqla2jFtzLkk8k1oW1iBj5RWjb2oGPlFAFW0tcY+WtKCDGOKmhgAx0qyqBRk4AoAbFHjHFJcTrENq/M/8qjnuSfkh/Fqhjj9aABVZmLNkk1YjSkjSp0WgARakAoUU4UAAp1AooAKKKKACs3xP/yA7n6D+YrSrN8T/wDIDufoP5inHdF0/jRwNYvje3ku/DV1BF9s3Nt/49V3PgMCflyCw9QCCRnFbVFdR6sldWPLprHWprVG1bRtWaVtOji0xLO5fFrMpYFnO/Ksf3bZYnAyuTjnS02x1KPWpW8R2WpX2ps6G1vLZm+zJGIlBGAQF+ffkEc5HWu/op3MlQS6nkWp6L4omttJEo1EIui20MAigeV4bkL85OJU2Pnb8zZHGOMc3bjS9Sa8tBqGm6tdawmtW0018hb7M0AmUghQ20KFAyuDggn3r1Cii4vq67nlVzpmufa7ALYat/baau0l1elma2aMl9h+9goBs4x8uCDjPNrwzpl3H4o8OzyaTq0VzbQ3C6nc3LM8bzGMDcCSQcnOCMDBA7YHpdFFwVBJ3uebfEHSvEF54lmlia9a1a1RLE20DS+VLk7jxLGI2ztO5sjAxnjFGn6Jq0M8mqTxXz6mviGMeaC6q1sfLEjBAduwgue/14r0mii4/YK97nHeMUM3iW1jure9v7IWjFLaxkKyxzFgBIwDA7ccBuikHpnNcWNO17UdC0GeB79ozpSLbvDC0pjuN7EsSJUCHGzDNkcHp39V1XRdO1OWOa7ik82NGRZIpnifacZUlCCRwODxVuztreztIrS1iWGCFAkaKMBVHQCi4pUeaTucHcaTqaeIRqiRXzXP9vQKXDPsNr9mQOdudu3duyfUdeKw7HRfFUdvrDTtqDXjaZex3IW2ZUnmZT5e1zKd5z90qgwODjpXrtFFwdBPqedT6G1jq4FzpmsXtk9pH9hFpcPmG4581nO4EMfkwx44IrQ+GljqNosbahb3ET/2NYxMZlIPmK0+5TnuNy5+ortaKLlRopSueV6jbXdrEZNQsdX/ALX/ALXgM98srC2eJrpNgHzbSu0qAmMg80TWHiy50zTdM062vrW+0vT7qGe4m+WOR2Cqvltn5iQGIPbIyRXpmoWVtf232e7j8yLzEk27iPmRw6nj0ZQfwqxRcn2Gu5w3wz0/UbO9vpJvtsdm8MarFPatCvmjOWAeWRs4wCeAeOuKyBpd/Frl/Nq2l6pd6K+o3bi3tdwYyN5eyQqpBZdoYA8gHn3r1Cii4/YLlS7HmVlp/iGDVtBuJ7TVJ3icqkU0heOGAyPje6uMSrGV3bgwbAHUVt+OdFfV/E+iM9rPNaw2l8JGjZlCuyxbASpHUg4+ldlRRcfsVax5Je6X4uup9Mnme/SY6ZZi3dbZpTDOADLu/eoEbd1LAgjjtitPUdNuJLDxBBdaTrFxrc9vfCO6VmaB0ZHESrhtv3SqhcZ3fnXpFFFyfq67nmmqaFqdhqkltpdtqTaO9raS30Mczl5sPIJFRi2Q+PLJAIJAPrUOoabq/wDZTyWOn6wtouoebp1lIzEhfLAKyYcOil9xU5+XqRivUaKLh7BdzmfHNvf3FrpxSC6uLBLgNqNtauRLLHtOAMEEgPtJAOSBXNLp2pBUkm07V28M/bHdNO3sblVMahCQG3eXvEh2Z43Kcccel0UXKlSUne55ylpqkWoz2trpeqpbX8mmyWrSMWEEcLqZVkYsSp2r05znvTf+EduX0C0d7W/+2XGuf6V+9k3C2+1OemflXZg5GOua9IoouL2CPOtT0nU4NQ1eG0tL1tJWew3wxM2+a3SNg6xnOSd23ODkgEd6z7XS7xNSvZ5dF1r+wJL7zHtAX89x9njWNuG3MikONuTjK5Hy8eq0UXB0F3PNrix12Gz0OVbHUp57e5ka3tpWLqsRlBjWV1fKuqAfMdwxlTnOK6HxVpLat4p0JJ4bmSwSK6+0eW7ImSI9gYqR74+ldRRRcapK1vT8DynStP1T7Bb/APCT6XruoRizEVkls7h4HV3B34YEMRsw7cYHWuwvdN1i48E2cck5/tyziinVw3DzxgEqT3DcqfrXTUUXCNFRVrnnM2j31u1pN4hsdS1OCeF5riGwdj5d47ZOQrAlQu1VPQbT65qOw0TxJ5d5dSCddUtrOymtXds+a8b3B8lm6MfLZUY+rZr0qii4vYK+55X4i8P+IVSx+0vdXKSW0klx9mgeYreSPuY4SWPAAIVWOQNvarseg641hr1y32x9WxbRwSu5QyILeETbAGKhmxIuQfvd+M16PRRcX1eNzy9tJnub25j0/SdcstNmXT02TvIG4usylTuJXCcnkdz3zXWeGdPudNm16xt0mhtVuQbDzmZ1AaCMnaWJyu/d+tdJRRcqNFRdzy/StOv47zw5nSdcj1GC+DavcyyM0MreVIGb7xDAsRggYAOO+K6HXdIudR8dJMYpzbxaS3kvvZYhcCUFM44JHXBrr6KLgqKSseJHSvElna28lw+qpKJreK+URNE08jXMXSZp2DPnOHVQME5xnFa2saVrU7TNoNlqthofmQm6tZ1keWVxu3MieYGK8puAYbsZGcc+oX1nb30SRXUfmIkscyjcRh0cOp49GUGp6Lmawy7nktr4d1XZc3E1rezOuj6ilkzQNE0ZYx+WgXzHI5MpUE5wcY4FbcWh3FzPqNxfW+pb49HtY7YxOysJDHKsmwEhS4yOvQ139FFy1QijyW+0zxDcaPpkclneRWMDXKeXFbyu7kkeXI0XnK6cbwMsQpxwMjHo/h2S6SwtrG9jumube0h864lQASOVweQT8wI55OMjk1p0UXKhSUHe4UUUUjUKKKKACvQfD3/IFtf9yvPq9B8Pf8gW1/3Kzq7HJi/hRfooorA4AooooAKKKKAKR/5Dy/8AXqf/AEIVdqkf+Q8v/Xqf/QhV2gAooooAKKKKACiiigANNIp1BFAEbCo2WpiKaRQBVdKgkjq8y1E6UAQxXDx/LINy/qKsoY5V3IQarvHUJVlbchKn2oAtSRA9qqy249KmiuiPlmXP+0KsL5cgyjBhQBizWoP8P6VRmsv9n9K6V4R6CoHtx6CgDlZrH/Z/Sqwt5YW3QvJGfVTiusktR6Cq8lmP7ooAxYdW1q3AVbtnHpIob9TzVmPxPqiH95BbyD/dIP8AOrT2I/uioWsB/dFAEqeLpAP3mmnPqsv/ANanjxdHnnT5fwcVUOnj+6KadPH90UAXT4uXnbp0h+sg/wAKik8WXDD91pyqfVpM/wBBVcaeP7op62A/uigCOTxJq8n3Vgj/AN1M/wAzVWe+1a64lvJgPRPlH6VpLYD+6KmSyH90UAYK2bOdzZY+p5q3BY9Pl/StpLMf3RVhLUegoAy4LMD+H9Kuw2oB6fpV6O3AHQVOsQHYUAVooAAOKsRx47UryQxfeYZ9B1qtJcyScINg/WgCzLNHCOeW9BVSSSSY/NwvoKRI6mRKAGRx+1TolKi1Kq0AIq08ClApwoAQU4UUUAFFFFABRRRQAVn+Io3l0a5SNSW25wPY5rQopp2Y4uzTPL6K9Al0XS5HLvZpuPXBI/kab/YOk/8APmP++2/xrb2qO/63DscDRXff2DpP/PmP++2/xo/sHSf+fMf99t/jR7VB9bh2OBorvv7B0n/nzH/fbf40f2DpP/PmP++2/wAaPaoPrcOxwNFd9/YOk/8APmP++2/xo/sHSf8AnzH/AH23+NHtUH1uHY4Giu+/sHSf+fMf99t/jR/YOk/8+Y/77b/Gj2qD63DscDRXff2DpP8Az5j/AL7b/Gj+wdJ/58x/323+NHtUH1uHY4Giu+/sHSf+fMf99t/jR/YOk/8APmP++2/xo9qg+tw7HA0V339g6T/z5j/vtv8AGj+wdJ/58x/323+NHtUH1uHY4Giu+/sHSf8AnzH/AH23+NH9g6T/AM+Y/wC+2/xo9qg+tw7HA0V339g6T/z5j/vtv8aP7B0n/nzH/fbf40e1QfW4djgaK77+wdJ/58x/323+NH9g6T/z5j/vtv8AGj2qD63DscDRXff2DpP/AD5j/vtv8aP7B0n/AJ8x/wB9t/jR7VB9bh2OBorvv7B0n/nzH/fbf40f2DpP/PmP++2/xo9qg+tw7HA0V339g6T/AM+Y/wC+2/xo/sHSf+fMf99t/jR7VB9bh2OBorvv7B0n/nzH/fbf40f2DpP/AD5j/vtv8aPaoPrcOxwNFd9/YOk/8+Y/77b/ABo/sHSf+fMf99t/jR7VB9bh2OBorvv7B0n/AJ8x/wB9t/jR/YOk/wDPmP8Avtv8aPaoPrcOxwNFd9/YOk/8+Y/77b/Gj+wdJ/58x/323+NHtUH1uHY4Giu+/sHSf+fMf99t/jR/YOk/8+Y/77b/ABo9qg+tw7HA0V339g6T/wA+Y/77b/Gj+wdJ/wCfMf8Afbf40e1QfW4djgaK77+wdJ/58x/323+NH9g6T/z5j/vtv8aPaoPrcOxwNFd9/YOk/wDPmP8Avtv8aP7B0n/nzH/fbf40e1QfW4djgaK77+wdJ/58x/323+NH9g6T/wA+Y/77b/Gj2qD63DscDRXff2DpP/PmP++2/wAaP7B0n/nzH/fbf40e1QfW4djgaK77+wdJ/wCfMf8Afbf40f2DpP8Az5j/AL7b/Gj2qD63DscDRXff2DpP/PmP++2/xo/sHSf+fMf99t/jR7VB9bh2OBorvv7B0n/nzH/fbf40f2DpP/PmP++2/wAaPaoPrcOxwNeh6FG0ekWqOCGEYyKZFoulxSCRLNNw6ZJP8zWhUTnzGFesqiSQUUUVmcwUUUUAFFFFAFI/8h5f+vU/+hCrtUj/AMh5f+vU/wDoQq7QAUUUUAFFFFABRRRQAUUUUAFIaWigBhFNK1IaQigCFlqJkq0RTCtAGZqMn2W2M3l7/mVcZx1IH9acYypyuQfUGk8QL/xLjx/y1j/9DFXGT2oAgS5mT7wDj361Ml1C33sqfcUxo/ao2j9qALgCP91lP0prRCqXl4OV4PqKcJJ16SH8eaALBhFNMA9B+VMF3MPvIppRef3ovyNAAYB6D8qb9nHt+VSC8i7o/wCQpftUP91/yoAjFuPalEA9B+VP+1w/3X/KkN5H2jf8aAAQD2p4hFRG8PaEfiaa11O33VVfwoAtCIUM0Uf3mUVSLTN96RvzpBFz0oAsvdoP9Whb9BUDyzSDBbaPQcU5Y/apFj9qAIEi9qmWP2qRU9qkC0ARqlSKtYHxH8Qjwn4I1PXxGJJLaIeUp6GRmCJn23MM+2a+Mdc8TeINcvWvdV1i8upmOctIQB7BRwo9gAK48VjI0Gla7OvDYSVdN3sj7xVacBX5+/bbz/n6n/7+Gj7Zef8AP1P/AN/DXJ/aq/k/H/gHV/Zn978P+CfoGBS1+f8AazajdXMVtb3Fw8sriONRIfmYnAHX1qXVF1fS9SuNOv5LiC6tpDHNGZclWHBHBxT/ALU0vyfj/wAAP7M1tz/h/wAE++6K/Pv7Zef8/U//AH8NH2y8/wCfqf8A7+Gl/aq/k/H/AIAf2Z/e/A/QSivz7+2Xn/P1P/38NH228/5+p/8Av4aP7VX8n4/8AP7L/vfgfoJRX59/bbz/AJ+p/wDv4aPtl5/z9T/9/DR/aq/k/H/gB/Zf978D9BKK/Pv7Zef8/U//AH8NH228/wCfqf8A7+Gj+1V/J+P/AAA/sv8AvfgfoJRX59/bbz/n6n/7+Gj7bef8/U//AH8NH9qr+T8f+AH9mf3vwP0Eor8+/tl5/wA/U/8A38NH2y8/5+p/+/ho/tVfyfj/AMAP7M/vfgfoJRX59/bLz/n6n/7+Grmmw61qSXb2LXMws7drq4IlxsiUgFuT6svT1prNL/Y/H/gA8st9v8P+CffFFfn39svP+fqf/v4aPtt5/wA/U/8A38NL+1V/J+P/AAA/sz+9+B+glFfn39svP+fqf/v4aPtt5/z9T/8Afw0f2qv5fx/4Af2X/e/A/QSivz7+23n/AD9T/wDfw0fbLz/n6n/7+Gj+1V/J+P8AwA/sz+9+B+glFfn39svP+fqf/v4aPtl5/wA/U/8A38NH9qr+T8f+AH9mf3vwP0Eor8+/tl5/z9T/APfw0fbbz/n6n/7+Gj+1V/J+P/AD+zP734f8E/QSivz7+2Xn/P1P/wB/DR9svP8An6n/AO/ho/tVfyfj/wAAP7M/vfgfoJRXxZ8L/iJrvhHxBaSHUrmXSjKBdWsjl0KHhiAejDrkY6elfadd2GxMa6bStY48ThpUGk3e4UUUV0nMFFFFABRRRQAUUUUAFFFFABRRRQAUUUUAFFFFABRRRQAUUUUAFFFFABRRRQAUUUUAFFFFABRRRQAUUUUAFFFFABRRRQAUUUUAFFFFABRRRQBSP/IeX/r1P/oQq7VI/wDIeX/r1P8A6EKu0AFFFFABRRRQAUUUUAFFFFABRRRQAUUUUAJikxTqKAMzxAP+Jaf+usf/AKGKvFap+IB/xLT/ANdY/wD0MVfoAiK0wpU+KQigCuY6aY6slaQrQBV8v2ppj9qt7aQr7UAVPK9qTy/are2jbQBV8r2oEftVrbRsoAriOlEdWAvtShaAIBHTglTBaULQBGEpwWpAKXFADAtOAp2KMUAebftKj/iz2rf9dLf/ANHJXx9X2F+0t/yR3Vv+ulv/AOjkr49rwsz/AIy9P8z28t/hP1/yPQYdPkv/AILaZb2dukl5c+JjDH0BYmHAXJ7ZPc4rF1jwB4u0nT7q/wBQ0dooLRylwVnjdojnGWVWLAZ6NjB7Gun8IappsHgTw1bT6haRTw+LUuJY3mUMkWwDzGBOQvueKWDVtPPjb4oTyalamC9sdQW1dp12XDG5QoEOcMSoJGM8dKxcISSv/Whspzi3b+tTG8HeB/FT6ho2sro8v2N7qGVCZEEjxhwd6xk72XHOQMVb8e+Gdc174l+K5tLsfNgg1KUSzSSpFEhLHALuQuT6ZzW7rS6V4h8b6P4zs/F+k2GnoLMPBPc7LizMaorIseMkZUkEfL8xyR1ra1PxBomrDX9Hs5PCVzcL4huLxP7YmZbe5icACSOVXVdwwRgnkHirVKHK436/eQ6s+ZSt/wAA8ptvA/iy41W90uLRpjeWUQmuImdFKxkgBhk4YcjkZ456VdT4Z+OHumtl0Fy4QOp+0RbZQRn9227bIfZSTXb6t4kspYPEdudX0PzIvC8dhD/Z++KJmEykwxmR2aXCkjI6gdOKzrbWbAN8JQ2q2wFhcg3mbhf9GH2pTmTn5Bt55xx7VHsaS6/l3sX7Wo+n9Wucbo3gfxTrFh9vsNL32v2hrYyyXEUSrIoyVbew29epwM8dam0vRdd0nWta0q58O211e22mztcwXm0/ZowgZpkO4Asq8ggnrwDXQ+OdU0+f4e3lna6jaySv4surgQxzKWMRU7X2g52nselaTaxpTa9cTtqlkRJ4BNqXNwvzXH2QL5ec8yZ429c8UvZwTVmP2k2tUcdoXw78Xa5a29xpdha3CXK7ol/tG2V2H+40gYdO4qvpfgfxRqct6llpySrYymG4l+1RLEr/AN0SFgjH2BNdv4R0WHRfAz3mk+JPC8fiTVkMcj3GsQRtYW56qvzf6xxwT/COODVG4sbTWPAth4Vh8R6FY6hod5O06zXyrb3iyEMJUl+65X7uOuBxR7GNldO/r/wPmHtpXeqt6f8ABOSuPBnii31ay0mXRbkX97F51vbjDOybmXcQD8vKt1x0z0rX0Twn4o0XxVY283hqw1O5u4pvs9rczRSwy4Q7jlX2grnOCQQcV211ruhQS2Ojt4ogla68IDSxqisWWCbznO18fMqkALyM7SDjmsH4bWFn4T+JGjTal4l0GaFkuC721+skUP7ogbn4UFs8DOeKapQUlbv5aEurNxd1+epgfDjwzf6tfjVW0CbU9NtmO5DMkEUsoGVjLyMBjOMgZJHHfNVF8HeKNQ1vVLO30CSK7sv3t1ajCeQrMAMBjkryOmeOenNb0Edj4q+HehaNbeIdN0u90iS48+21C48iOYSPuEqseCwHykdeOPfo9Z8S6LJoWu6Za6xDczWXhi200XbPsN7KtwGYRhuWAUkdM4B7UKnBx1f5dhupNS0/XueY+JfDOueG5LddZsfs4uULwOsqSxyAddroSpx3GeKTw34b1zxHLNHo1g1z5C7pnLrHHGOxZ3IVfxNb2u3tnN8IPDVil3BJdwaheNJAJAZI0bZgleoBwcetWfBstjqvw61bwkdYs9J1CXUIb2J7yXyorlFRlMbOeFwSGGeMis/Zxc7dLfpsac8uS/W/6mHqXgjxVpxshd6NOjX07QWqqyu0zjGQoUkkfMMHoc8E12HhHwn4g8Oaf4wk1jT/ACI38N3CB1mjlUP5sJ2sUYhW4PynB46VvaHrGg+GdE8IWN54lsrx7a41GGaezl837AZo9qSKOCVBOd2MH5sE4rB8O6bZ+GdG8Xx3fjHRLqS+0aSO3gs70SC4bemCT0D9cL97luMA52jShF3X5rTQxdSUlZ/k9dTm/wDhW3jf7KLhdBldDAlwqpNGzvGwBDKgbcw5GcA474qjrfhPxF4dNlNq2liKO5k2w5lSRHYHlGKMdp9QcGvSIPEGnR/GTw/qCa1aJaQeHlhecXKiNHFlINhbOAd+BjrnHeuR06+sl+EKWUl5bi7HiiKcQtKPMEf2dgX29ducAnpnFRKlT1t5/hYuNSo7X8vxK+q+FfE+ueKNdFr4btbKewlX7ZZ2kkaRWpY7QBlsYzySCQOScCl0jwt4m0Pxvpdjc+GrS/vZwZbazupI5Le5UKxJ3BtjAAE/e6j8K6rxVrOmSTfFhrbVbNzfyWv2Qx3Cn7QBcKW8vB+cbck4zxVnwPrWkQN8L2udWsYjZR6kt2ZLhB9n3PLsD5Py5BGM4zkYqlShz7/l/NYn2k+Xb+rXPNtM8LeINZsr3U9P0syWtqzecwdVVSBuKruOWIHOFyQOa35vAF9ceAvDesabbLLe6ndywOpvIhu3PGkAVSwOSWYH04JxWr8NptLuNKu7DxFq2gy+HzePLcWV3K0dzB8uPPtyBlmPTaM5wMimaFqWkw2nw2QajbKll4jnmn8yVVaCIzW5V5Bn5AQpOTxwfSphThy3fX/NFSqTvZdP8mczL8P/ABhHe21k2iyG6uWdY4VljZ/k+8WUNlVGQdzYGCDmn3Hw+8WWafaLvS1S1WeKBphdQtHukbaoDBiDz1IOB3xW/wCG9Z06TxZ43srvV4rNtdjuILbUXYmMMZtw3MM4RgMFverEVvY+H/hVr+j3HibR729n1CzlS1s7xZVChjllI4Y+u3OABmhUqbV/XqugOrNO3p0G+NfB134W13xNp2laFY32mixhcXF1cRvLaIxQGRTuBVt+V5GcHPTrxi+EfETeJ38MjTj/AGqilmh81MBQm/dv3bMbec5xXpPizWdHm134mSQ6rYyJe6baJaslwhE7L5OQhB+YjByBnoax5fG2mN8NA4DL4ta2GimYHrZA7i/sSMR+uBVVIU+Z69/zen+RNOdTlWnb8kcrYeBvFd/pA1a10iSS0bd5beaitNjr5aFt0n/AQaytd0nUNC1e40nVbf7Pe2zbZY96ttOAeqkg8EdDXoHiKLT/ABSmheILLxVpelw2GnW9tcW09wY57R4hgmKPq4J+Ybe55xWB8Zru1vvifrl3Y3kN5byTqY54ZFdHGxRkMvB/CsqlOMY3RpTqSlKzOQr9C6/PSvuj/hK7b/n1m/76Fd2VyS5r+X6nFmUW+W3n+h0dFc7/AMJZbf8APrL/AN9Cj/hLLb/n1l/76Fet7SPc8v2cux0VFc7/AMJZbf8APrL/AN9Cj/hLLb/n1l/76FHtI9w9nLsdFRXO/wDCWW3/AD6y/wDfQo/4Sy2/59Zf++hR7SPcPZy7HRUVzv8Awllt/wA+sv8A30KP+Estv+fWX/voUe0j3D2cux0VFc7/AMJZbf8APrL/AN9Cj/hLLb/n1l/76FHtI9w9nLsdFRXO/wDCWW3/AD6y/wDfQo/4Sy2/59Zf++hR7SPcPZy7HRUVzv8Awllt/wA+sv8A30KP+Estv+fWX/voUe0j3D2cux0VFc7/AMJZbf8APrL/AN9Cj/hLLb/n1l/76FHtI9w9nLsdFRXO/wDCWW3/AD6y/wDfQo/4Sy2/59Zf++hR7SPcPZy7HRUVzv8Awllt/wA+sv8A30KP+Estv+fWX/voUe0j3D2cux0VFc7/AMJZbf8APrL/AN9Cj/hLLb/n1l/76FHtI9w9nLsdFRXO/wDCWW3/AD6y/wDfQo/4Sy2/59Zf++hR7SPcPZy7HRUVzv8Awllt/wA+sv8A30KP+Estv+fWX/voUe0j3D2cux0VFc7/AMJZbf8APrL/AN9Cj/hLLb/n1l/76FHtI9w9nLsdFRXO/wDCWW3/AD6y/wDfQo/4Sy2/59Zf++hR7SPcPZy7HRUVzq+K7XcN1rMB3IINblncw3dus8D7kboaaknsJxa3JqKKKokKKKKACiiigAooooAKKKKAKR/5Dy/9ep/9CFXapH/kPL/16n/0IVdoAKKKKACiiigAooooAKKKKACiiigAooooAKKKKAM/xB/yC3bsrox+gcVodqZcRLNBJC4yrqVP0NU9NuWRvsN22LmMYBPSVezD+tAF/FJilooATFJinUUANxSYp9GKAGYoxT8UmKAG4oxTsUuKAGYpcU7FFADcUuKWigBMUuKKKACiiigDmPip4dk8V+ANV0O3YLcTxBoSenmIwdR7ZK4z718S6rp1/pV9JY6laTWl1EcPFKhVh+dfoDUcsMMxHmwxyY6blBxXFisGq7Ur2Z2YbGOgnG10fnxRX3H45tbVbO3220I/eHog9K5L7Pb/APPvF/3wK8+WX8rtzfgd8cfzK/KfJNFfW32e3/54Rf8AfAo+zW//AD7xf98Cp+of3h/Xv7p8k0V9bfZrf/n3i/74FH2a3/594v8AvgUfUP7wfXv7p8k0V9bfZrf/AJ94v++BR9mt/wDn3i/74FH1H+8H17+6fJNFfW32a3/594v++BR9nt/+feL/AL4FH1H+8H17+6fJNFfW32e3/wCeEX/fAo+z2/8Az7xf98Cj6h/eD69/dPkmivrb7Nb/APPvF/3wKPs1v/z7xf8AfAo+of3g+vf3T5Jor62+z2//ADwi/wC+BR9nt/8AnhF/3wKPqH94Pr390+SaK+tvs1v/AM+8X/fAo+zW/wDz7xf98Cj6h/eD69/dPkmivrb7Nb/8+8X/AHwKPs1v/wA+8X/fAo+of3g+vf3T5Jor62+z2/8Azwi/74FH2a3/AOfeL/vgUfUf7wfXv7p8k0V9bfZrf/n3i/74FH2a3/594v8AvgUfUP7wfXv7p8k0V9bfZrf/AJ94v++BR9mt/wDnhF/3wKPqH94f17+6fJNFfW32a3/594v++BR9mt/+feL/AL4FH1H+8L69/dPkmivrb7Pb/wDPCL/vgUfZ7f8A54Rf98Cj6j/eD69/dPmXwX4bvvEmswWtvBIbfePtE235Y075PrjpX0/TUVUG1FCj0AxTq6qFBUk9TmrVnVewUUUVuYhRRRQAUUUUAFFFFABRRRQAUUUUAFFFFABRRRQAUUUUAFFFFABRRRQAUUUUAFFFFABRRRQAUUUUAFdl4I/5Bcv/AF1P8hXG12Xgj/kGS/8AXY/yFaUviM6vwm9RRRXUcwUUUUAFFFFABRRRQAUUVDeXUNrF5kzYHQAclj6AdzQBB114e1qc/i3H8jV2qWmQy5lu7hds05B2f3FHRf8APrV2gAooooAKKKKACiiigAooooAKKKKACiiigAooooAKhurWC6j8ueMOO3qD6g9qmooApLp5QbUvr1V7DzAcfmCaX7DJ/wBBC8/76X/4mrlFAFP7DJ/0ELz/AL6X/wCJo+wyf9BC8/76X/4mrlFAFP7DJ/0ELz/vpf8A4mj7DJ/0ELz/AL6X/wCJq5RQBT+wyf8AQQvP++l/+Jo+wyf9BC8/76X/AOJq5RQBT+wyf9BC8/76X/4mj7DJ/wBBC8/76X/4mrlFAFP7DJ/0ELz/AL6X/wCJo+wyf9BC8/76X/4mrlFAFP7DJ/0ELz/vpf8A4mj7DJ/0ELz/AL6X/wCJq5RQBT+wyf8AQQvP++l/+Jo+wyf9BC8/76X/AOJq5RQBT+wyf9BC8/76X/4mj7DJ/wBBC8/76X/4mrlFAFP7DJ/0ELz/AL6X/wCJo+wyf9BC8/76X/4mrlFAHMeMYTDYQK00s2ZScyEZHHsBXnXinUbuCfTdK0+RYbzUpmjWZl3CFFUu7Y7nAwAe5z2xXpXjr/jzt/8Arof5V594g0ldUhgKXDWt3ayia2uFUMY3AI6HgggkEehrmnbn1OiF+TQgaRPD6Pdapr11cwSFY40niQv5hPRBGgLE+mD0qOTxh4ejWEtfOWld40jW2laTegDMpQLuUgEHBAqK+0PWb6a2urnWbZbizmE1r5VkQgbaytvBclgVYjgjHWq1r4PkTxJFr9xqQlvPOllnCwbUfdCIlVRuO0KBnkkmklDqx3l0Rb/4TXwz5Lz/ANpgRKiyeYYZArIXCBlO3DDcygkZxnmp/wDhKdDCTM13JGYioaOS3kSQ7jhdqFQzZPA2g1yvjnwzJb+ENJWK8LPpVtBZAiHmQtPbDfjPGPKzjnr14rV1rwdca1eJqGpalA93b7Ba+XalIlAYk713ktnOOGGMDFPlp2vcXNO9rGk3i7QFEP8ApkpeYyKkQtZTJmPbvBQLuBAZTgjoc1ZtfEGk3U9rDbXRme7hE0OyJypQ5wS2MLna33iOhrN0XwsdP1a31FrqAvEJ90cNuUVvMEQHVieBF3JznsBiqmm+C5LOPR411KL/AIlyKhlS2KSyKGZiu4P9w7sFSD7YNK0O47z7GrF4u8PSXEcI1DaZTJ5bPDIqOEUs5DldpACnkHH5im/8JDYXj2P2LUGgEt0seJbKQeeCjsFUsBjIUnfyPlx3rJufBN1eWen6deayr2FhFLBCiWu2QxvC0Q3NuIJUMOQBnHI541JtE1O9ewbU9Ut5vsV0s6+VaGPfiORCDlzyd4ORxx05oah0YJz6ogi8V2EmsSk6lbrpyQsYz9nlzM65LlZCArAAH5V3E8ntWloniHSdZfy9PumkbylmAeF490Z6Mu8DcPcZrDufBt1d6VaaRd6wkljYqRahbXbICI2RN7bsNtDdgucDNamk+HjYX+m3X2vzPsOlf2ft8vG/lDvznj7nTnr1okoW0YLn6k8/iPR4dR/s+S7InEixE+U5jWRuiGQDYGORwTnkUzR/FOh6vNDDp940jTo0kO6CRBIq/e2llAOO4HNZUngqP+1ri6juYPIuLwXjrLbl5A+QxCtu24JHdSRng9MT6R4TOnjw4Pt4k/sWOaP/AFWPO8xcZ6/Lj8aLQtuCc77E3jLX7HTtM1C1N5JHe/YZJEESOzR/KQrEqDs56E46VQ8NeI7W30ZJtV1gzCOCyjZPs0heKSWJCAWGTIXLZyBxnBq5rfhu7vLzU7iw1NLUanaLa3KyW/m4ChgrIdwwcOeuRVOx8FG2Qr/aQfM+nzf6nH/HqqLj738Wz8M96a5OXcT57ms3irQ1sorv7ZI0csjxoq28jSbk++CgXcNuOcjill8U6DHIiNqCkPbLdB1jdkELbsOWA2gfK3JI6fSsefwTul89L6FpheXVwomtyybZ2VipAcHIKrg59eKnPg23fTrqwluz5NxpsNifLiCFTG0jbxjjkydMY496Vqfcd59jY0rXtL1Sd7ezuGaZUEhjkheJih4DAOASvuOKr6t4q0LS5Zo72+KGDb5xWGR1jLYwGZVIBORweeaTTtHvk1mPVNT1KO6lhtmt4Uht/KVQxUsx+ZiSdq9wBjpWXrfg+6vINYtLPVktbXVp1uJ1e28x1kAQHa24cEIOCD35oShfVg3K2xb8dXU9rJ4fMNxJAsuswxy7HKh0KOSrY6jgcH0q3Y+KNDvb+CxtbxnnuQ7QDyJFWUKMkqxXaR7g4NHivQU1+CxgknMUdteLcOAuS4CspXqMZ3dfas7S/C17aahos02rRz22jwyQQRLa7GdWQKCzbjyAB0AB9KFyuOoPm5tDV1bxFo+lTtBfXZSRIvOkVIXk8tOfmbaDtHBxnGcVEvinQWsbm+W+zb2vk+c/kv8AL5qq0fGMnIdenTPOOazfFei3kaa5q2nX6Q/bNPMdzE8HmFvLV9pQ7htOGI5BHTisvRPCEl74dt/+JgIbTU7WwlvIGgy5aGKMAK24bQQi5yD3pqMLXbE5TvZI6q28SaLc6iLCG93TNI0aHynEbuudyq5G1iMHgEng1Sn1WLT/ABTq0l/eNFZQafaMFYkqrNJODtUfxHCjgZOAKpaP4Ii02/t5EuoZLe2uHuIg1tmbLFjguWxxuPIUH365v654aOpX9zepfGCV0tDCfK3COS3lkkVjz8wJfBHHTrzwvcvuP37bD/8AhMPD22fN7IGt3jjkjNrKJAzglVCbdxJCscAHgZrUu9Rs7WO2kuJvLS5lSGIlTy7fdB44z05xzgdTXMz+D7y5udUurzUrG4mv2gYq9gfLj8pXUYHmbgfmzkMCCPetefQUuvCY0G9u5rg/Z1iN05/eb1HEmf7wIB+opNQ0sxpy6oil16zm1GFbfVLeK2h+0tdF42+YQ7VcBiNoCs4yc9sDuRXufGOnfatLhtFuZhfXXkFjZzKFUxuwYZTnJUfgSegOG3Pgyzm06109bh47aDTZ7E4X53MpjJkz65jJPHJarn9k6ncXGnzalqdvO1jdC4XyrUx7v3UkZBy55PmA56fLjHNP3Be+UdP8ZaHDZQLfa2tzM0HntOllLGnlmRkDkYIQAqRkntnuK0U8UaG9nLdreN5ccywMvkSB/MYAqoTbuOQQRgcjmudg+HzRaTeWP9rA/adKOn7/ALP9399JJvxu5/1mMe3Xmta68MTNqt3qdrqCw3El7Ddw7oNyxlIPJKsNw3AqW6EYz7U2qd9xJztsWk8V6C8YdLx2zcG22rbyF/MChiu3bngMCTjA71J4g1uPSbzSbeSGST7fdGAlInbYPLZs/KD3CjB7EnoDWLd+Dbu6sr2ObVLZri7vXu/P+xkNCzRogMeHBVhs4OT1wc1v3mltcPpDNcsTp1wJizLky/uZI+T2Pz5z7e9JqCGnIzbDxRpcOk2015q3215hI4kgspAWRXKliiglQMYyeDipz4v8Oi7Nr/aG51eJGZYZDGpkVWjy4XaNwZcc96w7b4fi2htTFqEMk8Nu9u7T2zMjKZXkBChwQQXI6kH0qwfA6jRtU02PUAiX0tpIrC3A8sQLEMYBAOfK7Yxn2ptU77iTqdjVk8W+H43mV9QwIhIWfyZNjeWCXCvt2uQFPCkng1Y0bxBpOsSNHp9y0jrGsu14XjJRujDeBke4zXLt8Oovsclil9ALfE/ks1rumUyK4GWLYON56KpOMZ61v6Z4fNnrNlqP2vf9m0oafs8vG7DK2/OePu9PfrSahbRjTnfVGV8RPElnb+GtZtrO+nivoItvmQpIBG/GB5gG1W56ZzzW3H4l0WS+ks0vCZYy4P7p9hKDLqr42sQAcgEng1k6z4TvrzTdV0q11eG3sdSleZg9oZJEZiCwDbwMEjuMjJ56YSz8Fra3ski3cBhMk8sebYmVTKHyC+7GBvbooOMDPXL9zl3F799i8njLw9Jbx3Ed3O6SJ5ibLKZiyYB3gBM7eR83TtnNWm8SaKLiGBbwzPKqOphheRQr/dLMoIUHtuIrGm8Ffu9LaG8gaey05LBjPAzo6pjDBVdSpznueD+NWtJ8N3mjzE6XqUEcMywi4SS03EmNFTKYYBMqoGMEDrSah0Y059jN+HfiixbwdanVNTlNzDbvNcS3IflRIQTvYYbGVHBOMgV0+k61p2qSyxWczmWIBnjlheJwD0O1wDj36VzkHgXy9JsLE6o26ztJIElWEA72nimV8EkfKYhxznPatnTNHuo9cfWtSvYrm7+zC1jEEBiRI9248FmJJOOc9ulOfI7tCjzqyY6TxPokd/LZPeFZoZhDLmF9kbkAgM+3aM7hjJ5zS23iXRbm+SzhvC0ju0aMYnEbuM5VZCNjHg8Anoa5600a81e78S2cl6sOnTasPOiMGXYLFCTtfcMZxjoenFX7XwpcRw6dp82qJLpenXK3EEQt9spKEmNWfdggHHRQTgZPXI4wXUalLsa+ha7pmuQGfS5pJ4gAfMMEiKeSOCygHkHp0rn/AAr4msbTQIV1bUJnuTNdMxKSTMsa3EihmIB2qAMAnAwPat3wlpB0Hw7Z6T9o+0fZlK+Zs27ssT0ycdfWsWw8IXunQ3CafrMcZu45IrgyWm/IMsrqV+cbWHmsOcg8HFJcmqB82jN+HWdNm1T+zYbjzbkRiQhI2ZQpGRlwNoJHIGc4rDm1+10vxrq8OpXk6W4srR40CSSJH8029sKCFH3cscDgZPFSW3hP7LrGnXdrerBBYxpEFSEiWWNI9gSR92GXoeVzkcGrWqeHTfSa832vy/7W05LL/V58raJRu6/N/renHTrzQuRB7xZl8Q6PHqo0x7v/AEnesZAicorsMqpcDaGPYE55HrXO+O/FFk/he7bStQuEliuLf99FHIilRcxq+2TADcEg7SepFXD4PUa7JqC3UBjluo7p0ktyzh0CjCtuwAdi9VJHOD0wy48J6hN4dXw+dYhFhCYfI/0Q+YFjlR1DNvw3CbcgDrn6uPImncT52mrGofFWhi3Wb7Y53StCsQt5DKXUZI8vbv4BB6dCDT4fEuiTPaRw3wle7LeSqROx+UhW3AD5MEgHdjB4rNHhW5t9cuNasNUSK7luZZQJLffH5ckcSlCNwJOYVYMCPTFV28FS4gdNURLkXb3c9ytviUu7hmEZDDYpC7dp3Ag85NK0O47z7HRatq+n6X5QvZyjzEiKNI2kdyBk4VQScD2qrJ4o0NLe3nF95q3AYxrDC8rkKcMSigsMHg5AwetO1jSbm51Sz1SwvUtbu2jki/ew+bG8b7SQRkHqqkEHtWTp3hC40u7Go6dqqLqEizC5kntt8cvmSeYSEDLtw3Tk8dc9aSULasbcr6I2o9e0mSG3mS6ylxdtZxHy2+aZSwK9OPuNyeOOtVI/GHh+S0guo7yZ4bhgkDLaTHzSVLYX5cnhT06Yx1qpD4WulvbYy6okllb6i+orELbEhlcPkF92Nu6RjjbnoM1bsPDptbPw5b/aw/8AYoALeXjzv3DRevy/ez36Yp2gK8xsPiTTbd7lbvU/Pc3jQxRR2cnmJhEYptALNgMCWxj5sdqx/CPiixjtNSk1DUZ5jJq159nXZJM4iV+MKASqAEdgBV9PCt1ba3PrNjqccd1Lcyy4ltt6eXIkQKEBgcgxKQwI9MVV0fwbf6TfT6lZ61F9vuHnMryWe6MrI+/AUOMEHPOec9Kr3Lbi9++x0Npr2k3d7FZ2t4txLLEsyeUjMmwgkEuBtGQDgE5NaVcnpfg0abeaVJa34SKwiWMkQ4mnADZV3DYKktu2lTggYIrqLZZlt41uJEkmCje6IVVj3IBJwPbJrOSj9kuLfUkrrvB0Zk0eZBI8ZM33kxkcD1rka7LwR/yDJf8Arsf5CqpfETV+E0vsMn/QQvP++l/+Jo+wyf8AQQvP++l/+Jq5RXUcxT+wyf8AQQvP++l/+Jo+wyf9BC8/76X/AOJq5RQBT+wyf9BC8/76X/4mj7DJ/wBBC8/76X/4mrlFAFP7DJ/0ELz/AL6X/wCJo+wyf9BC8/76X/4mrlFAFP7DJ/0ELz/vpf8A4mlttPtoJfOw8sv/AD0lYsw+melW6KACiiigAooooAKKKKACiiigAooooAKKKKACiiigAooooAKKKKACiiigAooooAKKKKACiiigAooooAKKKKACiiigAooooAKKKKACiiigDnfHX/Hnb/8AXQ/yrka9F1Wwi1G0NvKSvOVYdVNc83hO43HbeRkdsqRXPUg27o3pzSVmc3RXR/8ACJ3P/P1F/wB8mj/hE7n/AJ+ov++TUezl2L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V2Xgj/kGS/9dj/IVRXwnPuG68jA74Umui0yyisLRbeLJA5LHqT61pTg07sipNNWRaooorcw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9544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ES" sz="1350"/>
          </a:p>
        </p:txBody>
      </p:sp>
      <p:sp>
        <p:nvSpPr>
          <p:cNvPr id="3" name="CuadroTexto 14">
            <a:extLst>
              <a:ext uri="{FF2B5EF4-FFF2-40B4-BE49-F238E27FC236}">
                <a16:creationId xmlns:a16="http://schemas.microsoft.com/office/drawing/2014/main" id="{D57E6307-1813-B234-1437-869BEAB00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0147AAE-AD1B-8A15-2BD4-39BA983AAC33}"/>
              </a:ext>
            </a:extLst>
          </p:cNvPr>
          <p:cNvSpPr txBox="1"/>
          <p:nvPr/>
        </p:nvSpPr>
        <p:spPr>
          <a:xfrm>
            <a:off x="280147" y="1122995"/>
            <a:ext cx="8583705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5000" dirty="0">
                <a:solidFill>
                  <a:srgbClr val="FFC800"/>
                </a:solidFill>
                <a:latin typeface="Bahnschrift Condensed"/>
              </a:rPr>
              <a:t>CONTEXTO DEL CONFLICTO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E4CF159-03EE-DE0C-5A55-4A746F796155}"/>
              </a:ext>
            </a:extLst>
          </p:cNvPr>
          <p:cNvSpPr txBox="1"/>
          <p:nvPr/>
        </p:nvSpPr>
        <p:spPr>
          <a:xfrm>
            <a:off x="531159" y="2130260"/>
            <a:ext cx="8216899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500" b="1" dirty="0">
                <a:highlight>
                  <a:srgbClr val="FFC800"/>
                </a:highlight>
              </a:rPr>
              <a:t>Periodo crítico: 1992 – 2005</a:t>
            </a:r>
            <a:endParaRPr lang="es-MX" sz="1500" dirty="0">
              <a:highlight>
                <a:srgbClr val="FFC800"/>
              </a:highlight>
            </a:endParaRPr>
          </a:p>
          <a:p>
            <a:pPr algn="just"/>
            <a:endParaRPr lang="es-MX" sz="15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500" b="1" dirty="0"/>
              <a:t>Tomas guerrilleras: </a:t>
            </a:r>
            <a:r>
              <a:rPr lang="es-MX" sz="1500" dirty="0"/>
              <a:t>Incursiones armadas en el territorio, incluyendo ataques a infraestructura institucional (como estaciones de policía), generando confrontaciones armadas.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500" b="1" dirty="0"/>
              <a:t>Hostigamientos constantes: </a:t>
            </a:r>
            <a:r>
              <a:rPr lang="es-MX" sz="1500" dirty="0"/>
              <a:t>Ataques repetidos entre actores armados que afectaban directamente a la población civil (disparos, enfrentamientos cercanos, explosiones).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500" b="1" dirty="0"/>
              <a:t>Explosiones y afectación a infraestructura: </a:t>
            </a:r>
            <a:r>
              <a:rPr lang="es-MX" sz="1500" dirty="0"/>
              <a:t>Uso de artefactos explosivos en espacios públicos y vías, generando riesgo permanente y daños materiales.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500" b="1" dirty="0"/>
              <a:t>Restricciones a la movilidad: </a:t>
            </a:r>
            <a:r>
              <a:rPr lang="es-MX" sz="1500" dirty="0"/>
              <a:t>Imposición de normas por parte de actores armados (toques de queda, control de ingreso y salida), limitando la vida cotidiana.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500" b="1" dirty="0"/>
              <a:t>Intimidación generalizada: </a:t>
            </a:r>
            <a:r>
              <a:rPr lang="es-MX" sz="1500" dirty="0"/>
              <a:t>Generación de miedo colectivo a través de amenazas, panfletos y control territorial.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500" b="1" dirty="0"/>
              <a:t>Ausencia o debilidad institucional: </a:t>
            </a:r>
            <a:r>
              <a:rPr lang="es-MX" sz="1500" dirty="0"/>
              <a:t>Falta de presencia estatal efectiva (seguridad, justicia, servicios), lo que aumentó la vulnerabilidad de la comunidad.</a:t>
            </a:r>
          </a:p>
        </p:txBody>
      </p:sp>
    </p:spTree>
    <p:extLst>
      <p:ext uri="{BB962C8B-B14F-4D97-AF65-F5344CB8AC3E}">
        <p14:creationId xmlns:p14="http://schemas.microsoft.com/office/powerpoint/2010/main" val="880444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32B30-7D15-A599-3749-86DBCA29A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15AFED8-C79B-E953-D5C0-1E94C8A50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592" y="187761"/>
            <a:ext cx="1184815" cy="1122284"/>
          </a:xfrm>
          <a:prstGeom prst="rect">
            <a:avLst/>
          </a:prstGeom>
        </p:spPr>
      </p:pic>
      <p:sp>
        <p:nvSpPr>
          <p:cNvPr id="4" name="AutoShape 2" descr="data:image/jpg;base64,/9j/4AAQSkZJRgABAQEAYABgAAD/2wBDAAUDBAQEAwUEBAQFBQUGBwwIBwcHBw8LCwkMEQ8SEhEPERETFhwXExQaFRERGCEYGh0dHx8fExciJCIeJBweHx7/2wBDAQUFBQcGBw4ICA4eFBEUHh4eHh4eHh4eHh4eHh4eHh4eHh4eHh4eHh4eHh4eHh4eHh4eHh4eHh4eHh4eHh4eHh7/wAARCAH4A34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LooooAKKKKACiiigAooooAKKKKACiiigAooooAKKKKACiiigAooooAKKKKACiiigAooooAKKKKACiiigAooooAKKKKACiiigAory740+KNR0+5t9G06d7YSRebNJG2HYEkBQR0HB+ua8sOpaixJa/uyT1Jmb/GvnsdxDTwtZ0lBtrfWx9DgeHqmKoqq52vtpc+pKK+Wv7R1D/n+uv+/rf40f2jqH/P8AXX/f1v8AGuP/AFqh/wA+vx/4B2f6qy/5+/h/wT6lor5a/tHUP+f66/7+t/jR/aOof8/11/39b/Gj/WqH/Pr8f+AH+qsv+fv4f8E+paK+Wv7R1D/n+uv+/rf40f2jqH/P9df9/W/xo/1qh/z6/H/gB/qrL/n7+H/BPqWivlr+0dQ/5/rr/v63+NH9o6h/z/XX/f1v8aP9aof8+vx/4Af6qy/5+/h/wT6lor5a/tHUP+f66/7+t/jR/aOof8/11/39b/Gj/WqH/Pr8f+AH+qsv+fv4f8E+paK+Wv7R1D/n+uv+/rf40f2jqH/P9df9/W/xo/1qh/z6/H/gB/qrL/n7+H/BPqWivlr+0dQ/5/rr/v63+NH9o6h/z/XX/f1v8aP9aof8+vx/4Af6qy/5+/h/wT6lor5a/tHUP+f66/7+t/jR/aOof8/11/39b/Gj/WqH/Pr8f+AH+qsv+fv4f8E+paK+Wv7R1D/n+uv+/rf40f2jqH/P9df9/W/xo/1qh/z6/H/gB/qrL/n7+H/BPqWivlr+0dQ/5/rr/v63+NH9o6h/z/XX/f1v8aP9aof8+vx/4Af6qy/5+/h/wT6lor5a/tHUP+f66/7+t/jR/aOof8/11/39b/Gj/WqH/Pr8f+AH+qsv+fv4f8E+paK+Wv7R1D/n+uv+/rf40f2jqH/P9df9/W/xo/1qh/z6/H/gB/qrL/n7+H/BPqWivltdS1FWDLf3YI6ETN/jXsHwW8R6hrFneWGozPcPabGjlc5Yq2eCe+Mdfeu3AZ/TxdZUeRpvbqcOPyCphKLrc90t+h6JRRRX0B4AUUUUAFFFFABRRRQAUUUUAFFFFABRRRQAUUUUAFFFFABRRRQAUUUUAFFFFABRRRQAUUUUAFFFFABRRRQAUUUUAFFFFABRRRQAUUUUAFFFFABRRRQAUUUUAFFFFABRRRQAUUUUAFFFFABRRRQAUUUUAFFFFABRRRQAUUUUAFFFFABRRRQAUUUUAFFFFABRRRQAUUUUAFFFFABRRRQAUUUUAFFFFAHiHx1/5G+D/r0T/wBCavP69A+Ov/I4Qf8AXon/AKE1cHbRPPcxQRjLyOEUepJwK/Ms2V8dUXmfpuUu2Bp+hu+KfDsuj6Xo99yY761Ejn+7Iece3ysv603VfD72HhLTNYkb572V8rn7qYGzj3wxrrb2ez1nxTq3he8ulhs0aP7PIekbwKFf/vpQ/wCQqrZX1j4gtNZa6XytPt760nSP/nnbq3lED0whrqng6DnJQ63S8nHd/h/5N5HLDGV1CLl0s35qWy/H/wAl8zgDHIIxIY2CHo204q3okcn9q2Unlts+0x/NtOPvDvXp+pSXS6jqcc2m61cad5Eg8qSSJbIRBTtZOMDsQQc+tUbpvEUev6dDoccjeHNsPkYUG3aLA3GQ9M5znPOah5Yqcr8zdnb4dfXfYpZm6kbcqV1ffT023OS8XrY/2xrzst39uGqyhGGPJ2b2znvuzTfAEcg8ZaNIY2CG7TDbeDz610GsiE2fiUXBIhPiVfMI/u7pM/pW3at4nX4hW8MMb/2As6eQFQfZhD/CVPTPTB65rWGETxEal+q2X9576+W5nLFtYeVO3R7v+6ttPPY8w1KOSTVbzy42fEzk7RnHzGqwil3KvlvuYZUbTkj2r0CZtej8O2zeF1ny95c/bmtVzJ5nmfIGxzt24x261o6lcalb+J9MkbT5bi4Ph9FuFsiqyw5kbLx443A+nqa5/wCz1LVt9OmmvbXWxuswlFWSXXrrp300ueWEEEg8EdQRTkjkdWZUZlX7xCkgVteO7KWx8SzxzXbXUkirMzugVwWUHawHAYd66WZvEEWgaCvhRJzZNbZuDbJndcbjvEn4bevGK5oYRuc4yv7vZXe9tr/qdM8ZaEJRt73d2W197foY3xMVn8WlUUsTa2+ABn/lktcw6sjFWUqw6gjBr2DUdo1fXngium1QW9oMWJUSrEUG4x5B74zjnGK434hvJJaaSbqyvobkRyAzXroZpUyMbgOeOeSOa7MwwaTqVubq+n9625x5fjW406PL0XX+7fYq+HNOsB4cvNcu7CTVGguFh+ypIyBFIz5jlecdh05rF1RrGa/LaXbzwwsBiKRt5VscgHuM9O9bHhmx16Kw/trw7cyvOk3lTQW4JdRjILL3U118kYjvrybT7eGPxU2lRSPDEo+SUsfMKr0EmzacD1NTTw3tqMVbl+S132e7fTlKqYr2NaTvzfN6bbrZL+8eaQ2s0lwkJjdSzqmSh4JrV1bSbXR7nVtPvftct1bMq20sSARMc8ls84x0x3rqJJ/ECeDo59ZM0d2usW5iklGJ8bX698ZzjPvVjxRdXFwnjpZ5pJVhlto4gzZ2L5jHA9ByaawNONNvW9r6r+7J7X8hPHVJVEtLXto/70VvbzPNfLk2B9jbWOAccE11PxFmvE1SHSAGSwtYYRbRBMKC0KFiOOSSTmtTV49QvPA8csyXelrp9vAyxsAbe47K8Z6q5zkjnNal1f6jc+L9VghuJJ7+DTYpNMikbcFkaKIuUB434LEfjVQwajTdPmfvcvTfSV1a/lt1dvUmeMcqinyr3ebrt8Ot7efyV/Q8veKVN2+N1243ZUjGelIY5fL8zy22f3tpx+dei2jatL4WvP8AhLRKIjfWgZ7gYmMe9t27+Lb1xn/axVTxW/ib+0r2G6S4Tw95qgCJALcQbxtK446Y6c1hPAKMOe7+7Vb766LTc6IY9ynyWX36PbbTV67HC+XJ5fmeW+z+9tOPzq1qcdl58K6el2qmFN4uAMmQj5sY/h9K7Hxm/itLrUIbWOZdAEZEIhQfZvs/8JB6ZxjnrmtAB/t876eqvrS6HZmxUgE/cHmFQf4tvT8apYBc0oXendeu2ut7adyHj3yxnZa9n6b6aWvr2OB1u1s7W7jtrGWa4IjXzXZCoaQ9dg67ewz1qm0MyqWaN1UHGSpAzXoUB1aTTdNk8TrIL0avbiwacYnZd37zOedv3cZ70641S+1DxD4t0u8uGlsY7O7eOA/cRk5UgdiCOtOWBg9b2vsreT310289NQjjpr3bXtu7+a20138tdDzivUf2fv8Aj+1f/rnF/Nq8tr0b4IX8djd6o0iO2+OMDb9Wqclko46m35/kx51FywNRLy/NHtNFY/8AwkFr/wA8Zv0/xo/4SC1/54zfp/jX6J9ZpfzH559Wq/ymxRWP/wAJBa/88Zv0/wAaP+Egtf8AnjN+n+NH1ml/MH1ar/KbFFY//CQWv/PGb9P8aP8AhILX/njN+n+NH1ml/MH1ar/KbFFY/wDwkFr/AM8Zv0/xo/4SC1/54zfp/jR9ZpfzB9Wq/wApsUVj/wDCQWv/ADxm/T/Gj/hILX/njN+n+NH1ml/MH1ar/KbFFY//AAkFr/zxm/T/ABo/4SC1/wCeM36f40fWaX8wfVqv8psUVj/8JBa/88Zv0/xo/wCEgtf+eM36f40fWaX8wfVqv8psUVj/APCQWv8Azxm/T/Gj/hILX/njN+n+NH1ml/MH1ar/ACmxRWP/AMJBa/8APGb9P8aP+Egtf+eM36f40fWaX8wfVqv8psUVj/8ACQWv/PGb9P8AGj/hILX/AJ4zfp/jR9ZpfzB9Wq/ymxRWP/wkFr/zxm/T/Gj/AISC1/54zfp/jR9ZpfzB9Wq/ymxRWP8A8JBa/wDPGb9P8aP+Egtf+eM36f40fWaX8wfVqv8AKbFFY/8AwkFr/wA8Zv0/xo/4SC1/54zfp/jR9ZpfzB9Wq/ymxRWP/wAJBa/88Zv0/wAaP+Egtf8AnjN+n+NH1ml/MH1ar/KbFFY//CQWv/PGb9P8aP8AhILX/njN+n+NH1ml/MH1ar/KbFFY/wDwkFr/AM8Zv0/xo/4SC1/54zfp/jR9ZpfzB9Wq/wApsUVj/wDCQWv/ADxm/T/Gj/hILX/njN+n+NH1ml/MH1ar/KbFFY//AAkFr/zxm/T/ABo/4SC1/wCeM36f40fWaX8wfVqv8psUVj/8JBa/88Zv0/xo/wCEgtf+eM36f40fWaX8wfVqv8psUVj/APCQWv8Azxm/T/Gj/hILX/njN+n+NH1ml/MH1ar/ACmxRWP/AMJBa/8APGb9P8au6fqFveg+USGHVW61Ua1OTsmTKjUirtFuiiitTIKKKKACiiigAooooAKKKKACiiigAooooAKKKKACiiigAooooAKKKKACiiigAooooAKKKKACiiigAooooAKKKKACiiigAooooAKKKKACiiigDzH4z+FdS1O4t9Y0yB7kxxeVNEgy4AOQwHfqc/hXmH9j67bss39lalCysCr/AGd1IPbBx1r6drK8Uf8AINX/AK6D+Rr5zMchpV6kq6k0z6PLs9q0YRoOKaPnR9P1h5WlexvmkYlmcxOSSepJxSxWOtRJIkdnfosi7ZAsbgMPQ8civYqqrqWntqDact/am9UbmtxMvmgYzkrnPQ14yyWPSbPYedS6wR5W9vr72otWg1NrdekRVyg/DpRHb+II7f7PHBqaQ7g3lqrhc+uOma9eop/2Ov52H9sP+RHj8lprkiyLJa6iyyv5kgZHIdv7x9TyeafHF4ijijijj1VI423RqokAVvUDsa9doo/sdfzsP7Yf8iPIILfX7dpGgt9SiaQYcojqW+uOtKtv4gWWKVYNTEkKhInCvlF9Aew5NevUUf2Ov52H9sP+RHjcmm6tI7SSWF67scszQsST6nipIbXXYIpIYbbUoo5Bh0RHAb6gda9gopLJYp352N5zJq3IjyD7Pr/2kXXkan56gAS7X3jAwOetMuLHWriVprizv5ZG6u8bsT+JFexUUPJov7bEs5kvsI8ftbTXLWTzLW11GB8Y3Rxupx9RTVsNZWYTrZX6yg7t4icNn1zivW7y9tbMwC6nSHz5Vhi3HG+Q5wo9zg1PT/sVWXvsP7ald+4jyGaHxDNu86HVJNzB23LIcsOhPuPWke215/O32+pN55BmyjnzCOm71/GvWNPvLXULRLuynSeByQsiHIJBIP6gii3vbW4urm1guEkntWVZ0U8xllDAH6gg/jTeTd5sSzna0EeTPaa49uls9rqLQIcpGY3KqfUDoKR7PW3uBcPaag0wxiQxuWGBgc9eMCvYaKn+xo/zsf8AbMv5EeQzweIJ/M86HU5fNx5m9ZDvx0znrjJxSG215rUWpt9SNuDkRFH2fl0r1iyvLW9SR7WdJlileFypztdDhlPuCCKW8u7azSN7qZIVklSFCxxud2Cqv1JIFV/Y2vxsX9su3wI8mFvr4tTaC31IW5OTFsfZ+XSmvZ648qSta6g0iABGMbkqB0APbFew0VP9jL+dj/tmX8iPIJrXXprhbia31KSZcYkZHLDHTnrSC010SySi11ESSgrI2x8uD1BPfPevYKKf9jL+dh/bMv5EeM/2Xqn/AEDbz/vw3+Fd58PdHu9Ot7i5vIzE8+0LGeoAz19OtdVRW2FyuFCoqnNdoxxOaTr03TtZMKKKK9Q8wKKKKACiiigAooooEFFFFABRUNpd214kj20ySrHK8TlTna6nDL9QQRU1ABRRRQMKKgnvLWC7trWadEnuSwgQnmQqNzY+g5qegQUVAt5atfvYCdDdJEszRZ+YIxIDfQlSPwqegAoqC7vLW0aBbmdIjcSiGEMcb3IJCj3wD+VT0AFFFQG9tRqI077Qn2sxGYQ5+bywQu7HpkgUK4E9FFQahe2un2pur2dIIAyqXc4ALMFUfiSB+NCuw2J6KKKACiorS6t7tHe2mSVUkeJipzh1Yqy/UEEVLQAUUUUDCiiigAooqGS7to7yGzkmRbidXaKMnlwuNxH03D86BE1FFFAwooooAKKKKACtHw4SNWjx3DZ/Ks6tHw7/AMhaL6N/I1pR/iR9TKv/AA5eh1lFFFe6eEFFFFABRRRQAUUUUAFFFFABRRRQAUUUUAFFFFABRRRQAUUUUAFIzKqlmYKB1JPAodlRGdjhVGSfQVmW0B1Ii7vATAeYYD0A7Mw7k0ATtq2nKxX7Uhx/dyw/MUn9r6d/z8j/AL5b/CrqoqjCqAPQClwPQUAUf7X07/n5H/fLf4Uf2vp3/PyP++W/wq9gegowPQUAUf7X07/n5H/fLf4Uf2vp3/PyP++W/wAKvYHoKMD0FAFH+19O/wCfkf8AfLf4Uf2vp3/PyP8Avlv8KvYHoKTA9qAKX9r6d/z8j/vlv8KP7X07/n5H/fLf4VdwPalwPQUAUf7X07/n5H/fLf4Uf2vp3/PyP++W/wAKvYHoKMD0FAFH+19O/wCfkf8AfLf4Uf2vp3/PyP8Avlv8KvYHoKMD0FAFH+19O/5+R/3y3+FH9r6d/wA/I/75b/Cr2B6CjA9BQBR/tfTv+fkf98t/hR/a+nf8/I/75b/Cr2B6CjA9BQBR/tfTv+fkf98t/hR/a+nf8/I/75b/AAq9gegowPQUAUf7X07/AJ+R/wB8t/hVDXry2utOxby7ysi54IxwfWt3A9BWV4o/5Bo/66D+RrGv/DkbYf8AixOXryLXpJbXx74h1OSxhawsNS0+4ubwOPPhUQpwikchs4b5umeDXrtc14h0bwnYz3XirWbRA0ZSWeZzI65QBVYxgkEjAx8ua8qhNRk7rf8AzPVrwckrPYo6b4wvbvTdGuFsIWl1C8vbdolcjHkCcrgnoT5K5z/eNVtN8a6pfQ2enpY2Meu3N1JC8EjSolsEjDt5gZQ27BGAMhuobtW/Z+HfDLajc6ja2NpJcO0kc5Vtyhm4kG3O1WP8XAJ70q+EPDa6a2nrpUIgaUTH5m3+YBgMHzuBA4BB4HHSq5qXYnlq9zB1nxV4msrDWLuHTNJddFhH2sPcuC8pjEh8v5fugMvXBJyOKlXxZrH9sXYaxsv7Mtdaj0pn8xvOJkEeGAxjgyLn1H05s2/hvwTr0MvlabDcx2zPp8v+sXmMlWU5xuKnOG59Qa2/7D0rE3+hr++vFvpPmb5p127X69ti8dOKHKmtOX+vvBRqPXm/r7jJ8aa9quk3tpa6XaWc7S2l1cyG4kZQqwiM4G0HOd+K5rV/GV7N4ell1bRNPkgu9Mi1O1hErOPLMsa7ZOB8w8xDxx1r0G90yxvZ0murcSSJDJArEkYSTG8ceu1fyrJl0XwvdXA0SSzR5LTTo4RDlxsti/yLnOD80Prn5ffkpzppK6CpCo27M5LRdcvLe+8zWYob1E1/UUhkG5pIFihlchM+y7QPQmp73x/rGl2mmalqel2P2LUbOa7iS3nZ5FVY96q2QBnlcnoMn057L/hH9LRvMt7ZYp1uJrqOTJOyaVWV3wTg5DHjpzXKeHvAklvq+n3WoWelJHZwTRy/Z2dxdtIoU5jZQsa43HYuRlq0U6UtZL+tSHCrGyT/AK0JNZ8WeItEWRNS0/SmkGl3N+ht53YEx+XhCCBj75579sYNbus61faD4PvNa1e1gkubZC/kWrMykk4VdxGepGTj14pIfBfhiGORI9JjAkge3cmRyTG+NyZJzj5Rgdu2K3Lq3hureS3uYkmhlUpJG65VlPUEHqKxlOnpZeprGFTW79Dy3UPEmp6xqWh2WqaTLavDrVnLHMLaeKNwwlBXEqqcgjtkEHtiu21/WNSh1y00XR7W0lupreS6d7qVkRY0KrgbQSWJYfQAmpLPwj4dtPLNvpcatHOlwrl2LB0BCHcTnA3HA6DPSrHiHSNF1KBJtZt4Xjtd0glkcp5Yx83zAjC46jOD3qpVKbastCY06iTu9Tzr4f8AibVofB/2fS9PsZF0u2ku703Fwyl988x2R4U9kb5jxnAx3qzo3iOb/hM9aTR7ZJLrWrq0e3+1kokaCxjcl8ZOcYwo6n6V148GeFXtrWIaPbNDbqREATjYWLbTz8y5JO05HPSl1nSPDPn7NSs4/N1a7RQfnzJMkR2kEfcISM8jHT350dWm5Oy3/wCHIVKoorXb/hjKtfFGvXerW+jQafpyXwkuY7tmnZolMXkkMhAyciYcHBB47Vq+INY1GHXbHQ9HtrWS8uYZLlpLqRljSNCoIG0EsxLjjsMmrdho+h6bcWkVna29vNDFKLdFbDbXKGQ4z82SEyTk9Oeal1rRNL1pIk1KzSfyW3RtkqyHvhlIIz3Geaxcocy00NVGfK9dTy/w94x1PTft2l2OlCe+fUL+8uAsU88aA3LqEUxIScsG+YgAADjmut8U3zan4U8Pag9rLavcatpsjQSgh4ybiPKnPpWkfB3hZ7VbNdKgEUUjuFR2Uq0h3MMg5APHy9OnFaU1hpVxFDprQwbLRop4rdDt8rY2Y2CjoAV47cVpOrTclKKM4Uqii4yZyH/Caa040y/h0uxOm6lqbWMCmdhOAC43MMYBJQ8Z4461ueBtevNd024kvre3tL6CXy5bZC+6ElQQHDKOeeoyCMEH0ll8IeG5NR/tB9JgNx53n5y23zOcttztycnPHPfNXdE0XS9Fgkg0uzjtkkfe4XJLHGOSeeAAB6AcVE50nH3VqXCNRS956HEat4yub3QtXtZNPVbjTLGZtWj3sqpIH2oisOcOFds9duPWtc6xrN02q22h2enQafpjvZ7p5GWQyLGDlVUYCgsoHOSM9K2LuLQby+v9Anhie4vLcXF3CEZTLGf3YYsP93HXPFV9S03wv/wk9pJeWsY1a8DmEqHHm+Wo3FtvykhWGC3PYVXNDbl/r+ri5Z7839f1Y4rwz4m1K10S5ujY2NxqsdhowNwzuDc/aG2L5jcnKg5yO5NbmleMNZk1BY9Q06xjtk1KbTJWgmdnMscTS71BGNpVcYJzmuhh8MaFDE8cenoqOlsjDe3K25zCOv8ACfz75qeLQ9Kil82OzUP9sa+zub/XshQv17qSMdOelEqtOV/d/qwo0qit739XOUtvF/iFptFlk0nTmttZhmntY4rlvNAWFpUVsgKCcKCegya3fA+uXGuaXLLfRQQX0ExiuLePeDEcAgMHUEHB9weoPPEF14Y8H6Us2sXGmWsCW6SySSNuKIjKwfC5wFIZuAMc9KqaHD4ZNzBHos62VtZ3QkuYJIpInlnkjAiDGTBPytwOf4emMUS5JR91BHnjL3mamt6nqsPiLTdJ0yCzf7VBNPLJcOw2LG0Q4CjknzOnH1rkLT4m3rW8l/ceH7n7BLbvNayLBMmCHVUV3dAh3bgdykhcHrXor2du9/FfNEDcwxvFG+T8qOVLD05KL+VZtv4W8PW9xc3Eek23mXKuku5dwKv99QDwobuBjPephOml7yLnCo37rMyXV/Fcd7a6S1lox1G6WSZZBPJ5KRIE3ZG3cW3OAAOCMn2rIg8b69f6jJpun6Zpy3Vra3Et350z+XvhkCMI2A+YHIwSBjnPTFdJ/wAIZ4Z+xCz/ALLXyhL5qnzX3q2MZV924ccYBxirdp4e0a0dHtdPihMdq1ouzIAiZtxXHuec9fenz0rbf195PJVvv/X3HHav4y1K60q/WO3i0+O50N7zT5XdxJK3kCQ7CBtyoLcZDDaDjBo0fxV4iXQdUuJLfT5Y9F0yOeSRnfzJ3NoJhx9SMnPeumbwv4XtypfTraPzLf7Cu5yMoU2bBk/eKDbkfMQMZq/Z6LpdpHcx29nGqXSIk6klg6qgjUEHttAFN1KVrKIlTq3u5HN+I/ERXVDpkthb3EKQ6ddAuTw814Iv/HcBh71qeDtW1bWYp7y7trOCzE88MPluxkYxzPHlgRgD5amsPCvh+xtpLe102OOOWSKR/nZmLRsGj+YnOFYAgZwPStLTrK10+1+zWcIih3vJtBJ+Z2LsefVmJ/GolOHLaKNIxnzXkzhvD2p6pBLPpOj29nJdXOranMz3UjLGkcdxg42gksS6/hk1uaLrmq6p4Hl1iKythqKm4VbcOWjZopXTaG4JyE6+pq7eeF9BvIPIuNOjdBcSXIO5gwlckuwYHIyScjOKu6RptjpGnpYabbJbWsZZkiTOFLMWOPxJNOc4NaLUUKc07N6HC3vxFuZFgm0jTRc2t7cLb2cvlyyEkReZKxSNSxC8KAB13ZIxUuk+Ntc1LUobJdHhs2jtZLm8+1LLGQsc2xjGrKGOVIIyBzwTxXQPaeFdTgk0Qw2jJBduogAMbJPtEjFDwc4kzlf7x561d03w/o+m3EdxY2EVvJHAbdSmf9WW3kH1y3JJ596pzpJfDqQoVW/i0POde8UalFqHhbxRqlhaLZfZ7y+t4raZnl2fZmIV8gDOCvI4BzW3f+NNa0a+mttZ07T2I0z7ZF9kmZgztNHEqEkcDMnLc8c+1bqeE/Cdhdpf/wBl2kMgZlRnY7AZMoVCk7QG3EbcY56VR8P6X4Fku7mPS7WBpWjlspN4k2yoG/eRrv4dQVAO3IXGOKtzpNL3dF/XclQqJ/Fq/wCuxB4ck1ST4nakNWjs0uV0a2H+iyMyEedMc/MAQeSMe2e9Qat46vtL1i+0+80y3jlMyQ6ZG8jqbgtIsYcvt2bMsCcElehFdPovhzRdGuJLjTbFYJpI1id97MWUEkAkk5xk/wAuwpj+FfDsl1d3MmkWzy3ask5ZchgxBbAPAyQCSMZIzWftKbleS0L9nUUbJ6nEeMda1ttZ0fRryz07+1LfVbW4gaKdvIkWRJ1AbI3KQVPHORjFbZ8Ua8bmPSY9P07+1RqRsZCZn8jH2dpw4ON33QAVx1yM961f+EL8MfY/sjaTE8XnCc73ZmZwpUEsTuOAxxk4GeKu6f4f0ewjto7OxjiFtM08RBJIkZWVmJJyxKswyc9abqU2rW/r7xRp1E9/6+45jTfGuqXXioaadFkex+3SWLTx28/yvGCDIXKeXt3qRjdkDB9RVXxnrTaF8Sre6jtxcTzaOLaBGfYhkku40Us38KgnJNdenh3RV1o6yunQ/bi27zeeGxjcB0DY43YzjvTPEOnaB5N5rGtWsUkcVk8dxJIpcCAHew2jryueBnjikp0+ZWWlhuFTld2YGoeKvEFgmpWU2k2lxqdkkM2bZ3kiMMhYbioG/K7GyoBOMGj4l3hvvhab62MErTyWMsZRz5bE3MJGCRnHvjPtW3F4T8OLpklimmR/Z5nErnc29mHRt+d2QOBz04q9daPptzpKaTNZxmxTy9kIyqr5bBkxj0Kg/hSVSmpJpbMfs6ji03ujiNT8fatpt7NolxpdvLq63iQKbZZpYtjRebv2qpckAEbQPfIANWtB8Ya/r0zWVjosFneWsXmXovzLEpy7KvlqVDEMEJyQNuQOa3P7I8M68L65+yR3JmudlxId6t50BMeQeCpXBGVxn1NOm8IeG5re3gbSYFS2BEXllkYAnJBZSCwJ5OScnk1TnStbl1JUKt782hyWleI9Q8PJNNd2du+kT67qMO+N2a4DB55N23GCPkYYznofatWLxT4gSCzuLnSbCVdTtZZrCK2uSz71iMio+RjlRjcOAeO4rpP7D0rbCv2NcQXj3sY3H5Z23bn69978dOao2nhfwrb3VzFBptmJpoSssZO4rGx5AUn5FJHYAcUOpTlrYap1FpcboviRbjwjc65fKu+zSZrqK3RwyGPJK7HAYNgD5T69SOaxbjxtqml20dxrWl2hW8smu7NbSdnIIZAEkLKMf61PmHH3uOK6uysdJ0HS2hhSGzs1JaQyPwSepZmPJPqTVbT/AAt4e0/7R9l0m2QXMZilBG4FD1QA5wv+yMD2qFKmm7rQpxqWVnqZ0Wt6/aeItI0nWLXTAdRM3z2srttCR7sfMBznI9xWPY+Ntd1CdY7PT9OULYzXsrSu/wB2O4kiwuOpKoD9TXRf8IX4Z+xm0/stTF5olH72TcrY25Vt25eOMAgYq7DoGjwuHhsY4yLP7ENpIAgznZjOMZP1quel2/r7yeSr3/r7jjF8VXfkeGtc13SrArd2s99Ebcu8kEa2vmnGf4iMjHoaq6x4i1ay1vRdc1ewsgo0y6mto7WdmyZGgCq5ZRjBK5Yccnjjnup9L0Oxs7K4mt4obfRrdhbs7HbBEI9rd+RsGOc1i+HNN8A3ly50W2s55PJdWA3sPKfG5cNxtPHHQc46mrjOG/L/AFqTKE9ub+tCO+8S+JNPe5sLrSrK41AWyXUH2N5JE8vzFR9y7dxK7sgD7wBxgitd9ZurjwWuuaXFbXs/2dZvKjZij4++qkgHPDAZAORggUQeEPDcNnPaR6XGI5ypkO9i52/dw5O4Y7YIx2q3dWMtn4dl0/w/HbWsqQGO1DZWOM9icAnjr71k5U3ayNFGor3ZT8J+If8AhI5by7sY1OkRlEtbjnM7bdzkD+6MhfqG9K3qz/Dmk22haHZ6TabjDaxBAzdXPdj7k5J+taFZz5eZ8uxpDm5VzbhRRRUFhWh4fIXVI2PACsT+RrPrR8O/8haL6N/I1rR/iR9TKt/Dl6G9/a+nf8/I/wC+W/wo/tfTv+fkf98t/hV7A9BRgegr3Twij/a+nf8APyP++W/wq1b3EFwu6CZJF9VbNSYHoKp3enxTN50X7i4H3ZU4P4+ooAuUVU025adHjmAW4hbZKo6Z7EexFW6ACiiigAooooAKKKKACiiigAooooAKKKKACiiigChr7EaXKq/xlUP0LAH9DV9QFAA4ArP8Qf8AINP/AF1j/wDQxV/NAC0ZpuaM0ALmjNNJpC1AD80maZupN1AEmaM1HupN1AEuaM1Fupd1AEmaXNR7qN1AEmaXNR7qXNAD6KbmlBoAWikzS0AFFFFABWV4o/5Bo/66D+RrVrK8Uf8AINH/AF0H8jWNf+HI2w/8WJy9eW/E3WdQ1Dwv4tt/tWn21rYyLa/ZpFJml4jbfu3DGd3A2nODzXqVZd3pnh/VLyY3Wn6ZfXUaiOXzYY5HRSMhWyCQMHODXk0ZqEuZo9atBzjypnHHxbe6XDfXx0+1NmNWvLEpbwEO0wP7lmIPJYjaT6stOvPFuv6fp/iGG8/s99T0wWawqkbBZXlRC+FLZYbmYDHpXdx2NnGjpHaW6LJKZnCxgBpM53n1bIBz1zTLjS9NuL6K+uNOtJruH/VTvCrSJ9GIyPwq/awvrEn2c+kjzrwhrF9DquqaPZz2dkH1TU7p7m7jLI224xsXDLzzknPAxxV7RfF2tapplnObrSLGT+yvt8zTIxSVi7rtT5htUbOW5+8vFbfiDw1Jc3UM+lx6SiAyPLa3lkJIWlYhvOAGCJM5ye+fxq1ofhfTLDQNM0u6trbUDp8YWOaeBWIbuwznbk+lXKpTavbUiNOona+hkeCtf1zXtQQTSWUNtHptjdzKsDF5HnjZmAO7CgFfQ+nvUHiPU7nTPHs/2Uwxy3dnp9sJplLRwhprr5mAIz0wBkckc12dnY2NmSbSzt7cmNIiYolXKIMIvA6KCQB2zxSXWn2F0ZTc2NtOZo1jl8yJW8xASQrZHIBJIB9T61l7SPM3bQ09nLlSvqZXhDVL3UJ9Yt724srk2F6LeOW1Uqrr5Mb8gk4bLkEZ7VyekeKfFt9b6Axn0hW1q1uJl/0V8QmIAj+P5sgj0x716FYWNjYRtHY2dvaoxBZYYlQEgBQSB7AD6ACmRaXpsIthFp1pGLVWW3CwqPJVvvBePlB7460KpBN6f1b/ADB05NLX+r/5HAL441+8ja6sbO1WKG0tJ2ikKDzTLEsjfO8q7B820Ha3IP0qyviTxPNqVlbxzaWkeoXOowxE2rsYVtpGAJ+cbiQvPSuyfRdGd7aR9JsGe1QJbsbZCYVHQJx8oHYCpV07T1eKRbC1DxNI0bCFcoZCS5HHBYk59c81Tq0+kSVSn1kcQvjLVbyye6t5dMsBb6Lbak6XKljcNKjMVX5htUbcZ+bk0ybxPrGoad4sumhsYrLTNPWZLO4ti7uXsxNskO4DAZsHjkccda7aXRtImS1SXSrGRbQBbYNboRCBwAnHy4wOnpUr6fYOLvfY2zfbRtusxKfPG3bh+Pm+XjnPHFHtafSI/Zze8jgtR8Xa1F4c1nWLa40m0XTT5UdlPCxeQhV+bIcYB3ZUYORjnnjd8frdPd+GFs5YoZzrI2vKhdV/0a4ydoIzx7itm60LRLqYzXWj6fPIY/KLyWyM2zGNuSOmO1XJreCZ4mmhjkaF/MiLqCUbBG5c9DgkZHYmk6kbppdxqnKzTZwdj4m1S5uArW2mPqFvFqsPnMnlqz200SLgknYjbskZ7DnisLxD4u1GO/0XV4ZfPnsYtRS6tvs5iBkRYjtYB2GAGU7gWGMkeg9SXS9MVmZdOtFZvM3EQKCfMIMmeP4iAW9SBmmwaTpduIBBpllELcOsASBV8oP94LgcZxzjrVRrQTvy/wBakOlNq3N/WhwV7repeH5biGzl0W+ur5Ibo3EMb/K73EUR8wb2JUiT5DkfcIxgVqa5rmo6PqN5Cy6dNdrb2KC7aExqpnuJk3P8xOxQoOM9c888dPb6Lo1vDJBb6TYRRSOsjolsiqzKQVYgDkggEHsRViWztJmleW1gkaaMRSlowS6DOFb1A3NwfU+tS6se39aFKlLuctNrOsR6zHo/9q6QHFtJdNevbkROAVAjC+ZwRkljk8FeOafa+KLz/hVsfiqa2imuzZee0cWQhb9TtHU+wNbg0HQxaxWo0XThBE/mRxC1TYjf3gMYB96t21rbW1otpb20MNui7VijQKir6BRxik5wstClCd3qeWazr2qaP45luRcWOpXc2mWtuktvHtjiElw3LKX7c4ywzlelXtP1TVNR+ImgxapHAslq99GjxMgLqYYm+ZFd9jDPQnkYPeu6g0HQ7dJUg0XTolljMcgS1RQ6E5KnA5GecVJaaRpVoYPsumWVv9n3eT5UCr5e7723A4zgZx1xWjrwtt0/QzVGd9+v6mHqOt6lJ4ru9GtLnT9Pis7SK4aW7Qt55csML8y4VdnJ55YcVlweLdWNjp+rNJpzxX121uNPSM+fAMsAS27krtyw2jAzzxz1+rWWj3KxTatZ2MwiceU91GjbGJAGC3Qk4H1xTZNO0a1uJ9UksdPgmKEzXTQorFcc7nxnGOuTWanC2xbhO+55v4o1vXb74dSf2lNYMNW8OS34EFuy+UVEOVyXO7Il9BgjvVuW9utL1/XJJ47W+nbW9MhctBhfmijBZFydrDPBycGvQH0vSprWO3fTrKS3SA28cZhUosJxlAMYCnavHT5R6U+TTtPkleWSxtWkeVJndoVJaRMbHJxyy4GD1GBir9vFK1v6uv8AIh0JXvf+tf8AM4DVNW13WPBdtqi6tplv9ruLSRbaGFmkhBuogFZt43EZAbgc5HfNXJfFmsQ2Tas02mSRJqf2E6ckbfaGHneVndu4c/fC7fu45711f9laCt+7HTdNF3cDzHPkJ5kuxlO48ZOG2nPY49qm/srS/wC0v7S/s2z+3Yx9p8hfN9PvYz+tL2sLbf1/XUfsp3vf+v66Et7ci3sri5WNpjDGz+WnLMQM7R71w1j4r1yS60UG50eddU064u/KRShgZI1ZVZix4y2C2B0PFdno2nR6ZZmCOR5WeV5pZH+87uxZice5/AYFMh0TRoblrqHSNPjnbcTKlsgYlhhucZ5HX1qIyhG91cuUZytZ2OR07XpdS1nw5DeQ209z9tuoLgvb7DA6QeYNmHZc4I+YE5BOMZNbOr6tqP8Awk7aPZ3enaekVmt00t2hcylmZdqjcuANvzHJxuXitm20nS7UQC202zgFuzNB5cCr5TMMMVwOCQSDjrS6jpmm6kEXUdPtLwRnKCeFZNp9RkcU3OLewlCSW5x1l4t1aa3tNUeXTBBcan9hOnbWFwo8wx7t27lhjeV2/dzzxWVbeNPFT6ZDcySaVuk8Pya2cWr8CPGYvv8A8W4fN254NeippelpqB1FNOs1vSMG4ECiQj03YzSDR9JWMRrpdkEFubUKLdcCE9YsY+4cD5elUqtP+Ul0qn8xyeq+K9UgGrX0EmnpBpcsUf2F0JnutyIxKtuG3O/C/KclTW34p1W8s7/StOspLe2e/kkU3VwheOMIm7bgFcs3bkdCe1aUul6ZNeRXkunWclzCAIpmgUvGPRWxkfhUl/Y2WoWxtr+0t7uAkExzxh1JHQ4PFRzw00L5J66nmOm67cadrt3K8FjqUj6xflpIY8s3lWEbARHJ2ltuCOe4q3feM9es4Leb7Vo919p0K81IJDE37p4o1ZFJ3nK5bGeM4PSu01DTdFsdNuLr7LbWC28Usv2iC3UPB+72tIuBkNsAHHOAB7Vzvhbwms1zaavftpF1b/YZIoxbWHki7E4TdJMD1JVQMY7n6VuqlOS5mjBwqJ8qYx/EOpeZqWn6hHYXctjeaXskFuVQrcTID8pY/MvJBz1wccVi+GdVvtHs7BpIbS+jJ1q4jUW+JkMU7Eqr7j94k9vQc4r0xtO09pJJGsLUvKY2kYwrlzGcxknHO08j07URabp8LxPDYWsbQmQxFYlBQyHL7eONx5OOp61mq0bWt/Vv8zR0pXvf+rnHTeItchGiwnVNElfWJFUTpC3l2o8tnOfn+fO3av3efyplr4m8QXWsyaRDdaUzjV/sIuUgZk2CzaYnbv8AvblxjOByPeuph0Xw7JDdRw6TpTxzvtuVS2jKyMp6OMckHPWpYtP0WxmhEVjp9tK0u6HbEiMZBGVyvH3hGCOOduR0o9pDXQfs56amd4p1a+0+60bTrWW1hl1Cdonu7hCY49sZc/LuGWbGAM+vWqPh/WdR1jwz4he5ntDPZ3N1axTWynYQiDa2Nx7n1rqL6zs7+2a2vrSC6gbBaKaMOpx04PFNtNP0+zt5Le0sba3hkYtJHFEqqxIwSQBg5AqFOPLa2pThLmvfQ868I+INcbw5bWq6lpdp/Z+iWlyZb6JibjfFuBzvGFAAUtzk5OB0qDVvFWqeIPAPiK+Z7DTIEsnhNjcofOffACTu3DGd/wAo2nOB68eiz6HotxHbRz6Rp8qWihbZXtkYQqOgQEfKBgdKra9b+G4poLrWNPsJJbqRbGOSW1EjOZPlEedpODyOePWtVVg5X5f6/r7jJ0pqNub+v6+85yXxRqybLiO50uOH+2o9MFm6HztnnLGX3bvvEZYDb90g5Na3hPXrq+1a/wBN1J4Fuov30UcMfy+TvZQwkDsG6DqFIOeK2JNH0mS8+2SaXYvckqTM1upfKkFfmxnggEehAqWz0+ws5ZpbOxtraSdt0zRRKhkPqxA5P1rOU4NWsaRhNO7Zw2g6pfQ3R0mzurKy+0alqs73F1GXBCXRGxV3Lljvz16Kaj0jxtq0trpF/qMmnx2U80kNzLbx+ZlvtTwx4XeGVSFX58NyTwK7i50fSbmD7Pc6XZTQ+a03lyQKy+YSSXwRjcSSSevJpE0XRka3ZNJsFNszNARboPKLHcxXj5SSSTjuap1YPdf1qSqU1s/60MXxz4i1Hw69tNBYm9gu0e3hREJb7WeYQT/cY5U+hxWSda1Ky1S9timmQ6hNqVrZS3rowjXNqkhZhuyedyquQMsPUk966I4AdVYAhhkZwR0NVrmx02SK5+02do0dxhrnzIlIkwAMvkc4AA57AVMKkUrNFypybumeb+KdQ1bT9S128nvdM1NLfRYH8o2pMLn7RKoyu88jHP4DtWpb+I/E15rJtbebS4opdbudMi32zsUWKNpN5IcbjhCMYHUHIrpprPwza6FPdtp+mDTFtN0jR2yNG0C5k6KDuXksAM8kkdat2NrpUsUN7a2drtkc3cciwhTvdcGTpkMVYgnrgkGrdWNvhM1Slf4jkdN8Ua1fXT2L3ek2M1nFO0888TeXO0dxJDhRvG0fu9xOWxuFO0LxbqE9xoEmpNaxWup2duf3MW8tcSRltpO/KDgYypBGeRXSatZ+H7eGCXUdPsdn2pREXtVfE80gAI4OGZ2GW9TknvVmLSNJhngni0yyjlt4/KhkWBQ0SYxtU44GOw4qXOFvhKUJ3+IoeOJEk8Ba7JG6ujaZckMpyD+6bvWPY3WvWPguK5h1LSbyYWkAgi8jytpJQHLNLhjgnA+XJwMjNdYljYpp/wDZ6WdutmUMf2cRAR7D1XbjGDk8VknSfCelzQ2S6LpVs+pFrdY47FAJsKXKthcY2oTzxx60oTSVrFTi73uZureKLq3+F914lsmimu7eBifMgKL5ivsYFNxIwQR94/Ws/U/EnibS7/UIrmXS54tOlsfM2Wzq0qXMvlkDLnaVIJzzn0FdJrV74X0u0j0fVPsMNtNGdlo8IMbICM/IBjAJHar/ANj0u+ia5aztLhLpY3d2hU+aEO6MnI52nkZ6HpTUopXcdP8Ahv8AgkuMm9Ja/wBf8A5VfFGq3Wq2GmWr2ST3V5qdu5aMt5YgZxExAb2XPrnjGat+DPEmpeIdQkU2qW1tYwiG+3Kd323dh0U/3VAznvuWug/s6zhubi+s7Gzjv5kIafygHc9tzAZI6VmaTb2PhDwwn266/wCWge7udhJlnlcAtgZPLsAPQY9KHKDjotf6/wCGBRmnq9DfooornOgK0fDv/IWi+jfyNZ1aPh3/AJC0X0b+RrWj/Ej6mVf+HL0Osooor3TwgooooAor8uutt48y2Bb3Ibj+dXqpH/kPL/16n/0IVdoAKKKKACiiigAooooAKKKKACiiigAoopDQAuaQmkzTS1AFHxAf+Jaf+usf/oYq+WrM8Qt/xLT/ANdY/wD0MVdL0ASFqaWqEvTGkoAnL00vUQEjfdRjTxbynqwWgBTJSGT3p4th/FIT9KcLeL3P40AQ+ZSeZU/kw/3P1pfKi/55igCv5lL5nvU/lRf88xSeRD/d/WgCISe9KJKebeI9Cw/Gmm1/uyfmKAFD04PUTQzL0w30NRksv3lYUAWw1KGqqslPV6ALOaXNQBqeGoAlBpajBpwNADqyvFH/ACDR/wBdB/I1qA1l+KP+Qav/AF0H8jWNf+HI2w/8WJy9cBqHiDU4fF1/pemxadbu+rWloZ3tyzMj2jSFmww3MCoA9uK7+qrabpzXRumsLU3DSLKZTCu8uqlVbOM5CkgHqAcV49OSje6PYqRcrWZ5zN428SW/hmHW5v7Ndbhb+KOJYHG2S2WUhyd/IYwt8vbI5q7r/jHWNFltUM+k6iL+DekkKskdmd8a75G3HdH+8zn5T8vvx0/iPw3Zal4Zu9HtbWztTJDMluwgAWF5VYM4A6E72zjk5PrWhb6TpVu1w1vpllC1z/rykCqZf97A+b8a29rT35TH2dTbmOG1jxbr9hrUWhw3GmXk0tzZoLyOBhGizO6lWQOcMNoI+bkHpVeLU9c0zxhrkDalaSPcXtjaedLAyxQloCxfbv4Hy7dueWYc139vouj28CQW+k2EUUcomREt0VVkHRwAOGHr1p8+mabOLkT6faSi62/aN8Knztowu/I+bA6Z6UlWgtLf1oP2M31OLi8S+IJtYj0iG80iSRtXex+0xwsyeWtn55O3f97OQRnHb3rH1HxPrVrqZ1pmglls9IvkkgWNhHJJFeLDv+98oyFbvgBhnnI9KttJ0q2aNrbTLKFo38yMxwKpVtmzcMDg7Plz6cdKfHp2nxyGSOwtUcq6llhUEh23OM46M3zH1PJoVaCfwg6M2viMbwXqurahLfW+qRwbrfyzHLG0YLh1JIKLI+3BHBJ5BHoawX8Wa0dN0/VlutLRL7U47QWDwt50SNNsILb+XAHI2jGfbnuNO0+x06AwafZW1nETuKQRLGufXAFZOveGLG/lhurW0sra8W+t7mW4ECiSQRSK5UsBk5C45pRnDm1RUoT5dGc3qHjq/t9A0i+t47S6uLnRmu7qNP8AllNugUZ5+VQ0kmQf7h5GDW/4P1TV728vrXVFgIhWN4pEEaMd27IZFlkx93IORnPtWxbaTpVrJcSW2mWUD3OftDRwKpl/3iB83XvTtN03T9NiaHTbC1so2O4pbwrGCfXCgUpTg4tJBGE1K7ZwV/441axF/bTJaPf/AGuOO2jijDRRwvM0YkMnmYboAQdhDcHjmul8H6tql9b6iNUgg8yzn2I0LpmRdgb5kV32NyRgnkYPetZdJ0tRdBdNs1F2c3IEC/vv9/j5vxqWws7OwtltrG1gtYF+7FDGEUfQDiiVSDjZRCNOad2zhx4q1kaHpuqNfaOTqssUaRCM4svMYfNI2/5to+UjC/MQM04+Jtde/GjwT6c9wuspYNerAzRPG1s8xITfw6lQCNxFdcNF0YS3Eo0mwEl0CLhhbJmYHqGOPm/GpLfTNNt4LeC30+0iitn8yBEhVVibBG5QB8pwzDI9T60/aQ/lF7Ofc4my8Yav59qL5rKO3j1Cexu5ooSxd0n8pCE37kVuPm+fBODVfwZqXiNtVttEGoWTxy/2jdSSyWrFgI73y9o+fvuOPQYHOOe8/sfSfOSb+y7HzY5WmR/s67lkY5ZwccMTyT1NSQafYW84uILG2imVXUSJEqsA7b3GQM4ZvmPqeTzTdWFmkv61BUp3V3/WhxGleK9e1bTbBbBbBtSuLO+maIqcCSGdERSN2VyCwOe/PbFLbeNNS1aBL3ToYLCwur2Gxt5ryI/I+xnlZhkZAIEYGRlgea6u90mNLXUJNGt7Kw1O7jZftSwAMXI4ZiBlsdeaXTtC06z8PW+hNbx3VnDEIyk6BxJjkswPBJPJ9zR7Sna9hezqXtc5KDxL4huNZi0eG80lnfVprL7UkDOnlpaLNnbv+9uJBGePwrXXX78fDjUtddbc39lb3p4UiNpIGkXOM5wTHnGe/Wty20nSrVo2ttMsoGjcvGY4FUoxQISMDg7QFz6DHSoNd0iO+8L6notmsNoL21nhUqmFVpVbLED/AGmJPqSaTnBtaFKE0nqcpfeLNY06FWku9Hvzc2K3EbwKVW2YyxR5f5juT97uz8vEbfg3U/E+v2WoXWnRXuj3kqT6bFHNHCwUG5mdG3qHOCAoI56HPeuw07RdLsrV4YtOskMyBbkpAq+dxg7uPm79fWlt9D0W3ULb6Pp8ShkYBLZFAKMWQ8DqrEkehJIp+0p9hezqdzgbi71Sw8V+JHu7i0vxEdGTy5LYiPMk5TcqljtIBJ+u09udLUNe1K48O69qjXGj+Rax3qJp0sJd28lXA3ncM5Kbiu37p612UmnafLLLLJYWryTGMys0KkyGM5j3HHO08jPQ9KjuNF0e4upbqfSbCW4ljMUkr26M7oRgqSRkgjjHpR7aLtdf1ZC9lJbP+rs4y68WaxBHrdzFPpQi0mWFUsjGfOuFaKJyoO75SS5CnByeMcU678Va0q295FeaTHFPrqab9jeImZEM/lFi2/liBuxt6EV0em+G7GDU7+/urWzuJZr0XNs7QKWgHkxR4BI45jzx6irsui6NLffbpdJsJLvcr+e1shk3KQVO7GcggEemBR7SmugKnUfU868F6jrkPhvTFtFtb6/ex1K4haWIl28q6jAj3bs4bc347fTnWsvGGqas9lNZpBY2GqXTx2VxdQklI448sXXcPmZ9wUZHCk812trp+n2vlfZbG2g8lXWLy4lXYrsGYDA4BIBPqQDRd6fYXlp9ju7G2uLbOfJliVkz/ukYolWg23yhGjJJLmPP4/F3iO4tZWgn0nfBFqcryLCzpKLWSNUC4fjcHOTk1JL4z1y30iWeSKyluJYNPmgKxlEhF0zrhtz4bbs65UHPau4j0nSo0KR6ZZIpWRCFgUArIQXHToxAz64GaeNN09Y3jWwtQjwrA6iFcNGudqEY5UbjgdBk+tHtaf8AKHsqn8xw0HibxRPrdjov+gW8lxdSxfaXjV/kWAyDMaTNtYEY5bkEGsLUfF2sx6rpGvwLCZLzQIi0BU+UjyXKIXOWAwN2eSOmM85HqdrpGlWogFrpllALdmaDy4FXyiwwxXA4JHBx1FKmk6UiKqaZZKqwG3AECgCInJj6fdz/AA9KarQT+EToza+IyfBuq6pfyahb6pFAGtZEEcsbRgurLnDIsj7CD6nkEVycfjjxI2iy6x9lsliexu7hIn2KYWjjZ0HEpZ+Vww2KRntivRtPsLHTrf7Pp9nbWkOc+XBEqLn6AYqD+xdH824m/smw8y6RkuH+zpmVW6qxx8wPcGoVSCbbiW6c2klI4XW9Y166ttR0qW8tI7ixvtJkFxFbsAyzzJ8u3f2Ydc8jIwM5qf8A4SfxKNEttQ36ezXuqTWESrBjyljklG8lpFDEiLAXI5I57V3Dabp7SSSNYWpeUxmRjCuXMZzGScc7TyPTtQ+m6c9i1i+n2rWjszNAYVMbFmLElcYyWJJ9zmq9tC1uX+rC9lK/xf1c5iTUNQ1H4d+IZNSjhSeK3u4cxshDqIzhiFdwp5wV3HkVhp4o1aw8JXctnc6ZbJo2k2zJFdIS1yzW6vkEMMDJ2gYOSCMivRYrGxisTYRWdvHaFShgWJRGVPUbcYwfSoLnRNFufL+0aRp83lxGGPzLZG2xkYKDI4XHGOmKUasFuglSm9mY2m6/dN4ufSr+SBIp0Y2Sxx7t5VVZtzhztIy3ylR2wTUN7rusR+Lh4bRIPOnmSeCYxNtFmF/e55++GG0f76nHWulh0/T4b176GxtY7qRQjzrEokZR0BbGSKnMcZlWYxqZFUqr45AOMjPpwPyFTzxvt0L5JW36nnHg7xBqN5pOl2dm+k6OG09r2SWWFmSRjM67VG8HjbuZiSfmHrmoPD+qahZm6lmktbx38RX6IzxE+VttpX+QluASgH0JHevQJtC0Sazhs5tH06S2gOYYXtkKRn/ZUjA/CpRpemKCF06zAMrTcQr/AKxlKs/T7xBIJ6kEitHWhrpuZKjPTXY86l8Z+KLXSX1CeTS5Fi0O31h1S2cFhIxBiB3+ik7v0q74h8Yaxawape2s2mwR2WqxWC2k8ZMsgZ41Mmdw6hyQMdBnNds+kaS8LQPpdk0TQLbFDbqVMK/djxj7gycL0FNvNF0e9uftN5pNhcz4A8yW3R2wCCOSM8EAj3FL2tO9+UfsqlviMjQdeuZ/EWpabqUtunlB5bZY0G0wrIV3GQOQTyuVIUg56jmq3xRk8qw0SYKX2a5ZsFXq2H6CtrUPD+lXdvdQ/Y4IftjKbp4olVpwGBKuQMkEDBz2JrQuLW2uRGtxbwzCKRZIxIgbY6/dYZ6Edj2qFOKkpItwk4uLZwdh4s1qaPwveSXmkvHrl2qSWscTeZboY3fbu38kFQCcDntW3qusai3iiXR7O70/T44LNblpbtC5mLMw2qNygBdvJyfvDitdND0VLv7Ymkaetz5vnecLZA/mYI37sZ3YJ568mpNR0zTdSEf9oafaXnlncnnwrJtPqMjim6kL6ISpzS3OPsPFWqzx2OpPNpogu9S+xHTthFxGpkKZ3buWGNxXaABnnjnP0zxV4svIrcGfSUkn0L+1w32VyFwceXjfznIOe3PBr0BNL0xNQbUU06zW9YYa4ECiQj/exmiPS9Nj2+Xp1omyD7Mu2FRth/55jj7n+z0p+1h/KL2U/wCY43RfG13qGjPeMtrFO+q2NvFCfveROLck4zknEsmD0+X2NR2HifXprC0vrxtPktr65v7VYFt2BXyVnKsWLkHPk4Ix3rsk0XR0uoLpNJsFuLdBHBKLdA8SgYCqcZUAcYFSrpmmrFHCun2gjid3jQQrhGfdvIGOC29snvuOepodSn0iCp1OsjzS98Rahqfga9to20zTIY/DMNxJG8RAmM0DErF8wCKMbRw3J9ubc/ifVtP8M389ndaXbpo+nW5SG6Ql7hmgV9wIYYHzbQMHJUjIrurjQ9FuIYIbjR9Pmjt4/KgR7ZGWJMY2qCOBjjA7UtzomjXRRrnSLCcpEYUMlsjbY8Y2DI4XBxjpVe2h2J9jPucTr2rahqMcTSXumxW6eJLW1Wz2nz8R3aDdu3dTt3bdv3TnNdJ4012bw3Fa6rNGJNKVzHe7ULSJuGI2HPTdhSMfxA9q05NH0iS9N9JpVi90SpM7W6GTKkFTuxnggEehAqt4k0dtafT4ZpQLGC5W4uYsczFOY1+gfDH12gVKnBtXWhfJNJ2epl6nrmuaX8P11i+s7ddVcR7oekcJkcKAxJH3QwycgcHkVi22qarfeLtCttUjhzb6ixjkTy1Zg1lcZDIskm3BHUnkH2NehyxxzRPFNGkkbgqyMMhgeoI71Us9H0mzWJbPS7G3ELmSIRW6oEYqVLDA4OCRkdiRSjVik9NdQlTk2tdNDm/EAvP+Fjaf9hvrSyk/si5y9xAZVI86HgAOvPvnt0qDxHrepwXV9pNxdWyRzadKLWWKDd5kogLsSRJmPoxCkcjGGzXU6pouj6q8b6ppNhfNGCEa5t0kKg9QNwOOlOXSNJWXzV0uyEnk+RuEC58rGNmcfdx26UKpGyugdOV3ZnmmieK9eh8BXl6l/pkLaNpkWyK6hZpLlvsySBid4wDuCjg7ip6ZwHeI9f1LW/Ct3NNc6fbQR6la25tGQiZys0R3ht3c8gbfu969FuNB0O4EYn0XTZRHD5Ee+1RtkWMbBkcLjjHSlm0PRZ5hNNo+nyShVUO9shYKpBUZI6AgY9MCtPbwvflM/YztbmOV0/xVqs6adqLy6f5F7qP2M6cEIuIQXZMlt3LLjcw2jAzzxz3EciSIHjdXU9CpyKrR6XpkeoNqMenWa3rjDXCwKJCPdsZqe1t7e1gEFrBFBEpJCRoFUEnJ4HqST+NYTlF7I3hGS3ZJWj4d/wCQtF9G/kazq0fDv/IWi+jfyNOj/Ej6ir/w5eh1lFFFe6eEFFFFAFI/8h5f+vU/+hCrtUj/AMh5f+vU/wDoQq7QAUUUUAFFFFABRRRQAUUUUAFJmg00mgBSaaTSM1Rs1ADy1Rs1Ru9NUPIfkBI9e1AFXWUknsjHEu5t6HHTgMCatLvkOEUn37VMluq8v85/SpS2KAIVtv8Ano34CpFSNPuoKa0mKheagC0XphkFUXuPpUL3PvQBpGUU0zCsl7v3FRNee4oA2TOP8mk88Vhm8PqKabw+ooA3vPFKJxWCLw+opy3h9RQBvCYU8SisJbz3FTJde9AGyJBTgwNZSXNTpPmgC20MT/w4PqKja3ccowYehpElqVJM0AV9zKcMCD7inq9WDtcYYAioXt+8Z/A0AOVqerVU3Mp2sCDUivQBaBrN8Sqz6YSoztcMfp/k1dVqfwwIIyD1BqKkeeLiXTlySUjhgaWutOlaexJNsvPoSKUaTp//AD7j/vo15v1Gp3R6P16HZnI0V1/9kaf/AM+4/wC+jR/ZGn/8+4/76NH1Gp3Q/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orr/7I0/8A59x/30aP7I0//n3H/fRo+o1O6D69T7M5Ciuv/sjT/wDn3H/fRo/sjT/+fcf99Gj6jU7oPr1PszkKK6/+yNP/AOfcf99Gj+yNP/59x/30aPqNTug+vU+zOQrT8NozaorAcKpJP4Yrc/sjT/8An3H/AH0as21vBbJsgjVB3x3rSlg5RmpN7GdXGRlBxS3JaKKK9E84KKKKAKR/5Dy/9ep/9CFXapH/AJDy/wDXqf8A0IVdoAKKKKACiiigAooooAKSg00mgAJpjNSM1Qu9ADnaoWbJAGSfQUqq8r4Xp3PpVmONYhxye5oAjjt+d0vP+zUxYKMDAFRu+KrSTUATvLiq8lwP8mqVxc4rOnvOaANOa6A7/rVOa99x+dVLeC/vyPs8JKH+NuFH41rWfhuMENeTmU/3U4H59T+lAGTJfZO0cn0FPhttSuv9VayAf3n+UfrXV2tla2oxb28aepA5P41PQBzEWg38h/fTQxj2JY1aTw3F/wAtLuVvooFbtFAGOvh2xH3nnb6v/wDWp/8Awj+m/wByX/v4a1aKAMk+H9Ox92Uf9tDTG8OWf8Ms6/8AAgf6Vs0UAYEnhz/nlesP95M/1qrJompxk7DFKPZ8H9a6migDi5hfWvE9tImO+Mj8+lLDfZ7j867OqV3pVhdEtJbqHP8AEvyn9KAMaG8BA5/WrkN1nv8ArVW78PTx5eznDjsknB/Osx3urWQR3MTxt23Dr9DQB08U4OKnSQVzttd5xWhBcZoA1WCSLhhkVXkhaP5kyy/rRDLnFTo+aAKyPUyNSzQB/mT5W/nVcFlbawIPpQBcU04GqyNUytQBKKWmA04UALRRRQAUUUUABOBk8Cm+ZH/z0T86+cvjH4s1HVfFV7pcd1LFp9lMYVhVsBnXhmbHU5BxnoK4Xzpf+er/APfRrxa2cRhNxjG9vMqx9j+ZH/z0T86PMj/56J+dfHHnS/8APV/++jR50v8Az1f/AL6NZ/23/c/H/gBY+x/Mj/56J+dHmR/89E/Ovjjzpf8Anq//AH0aktkvrqQx2q3E7hSxWMFjtAyTgdgKFnd/sfj/AMALH2H5kf8Az0T86PMj/wCeifnXxx50v/PV/wDvo1JAt7cCQwLcSiJDJIUBbYgIBY46Dkc+9Czv+5+P/ACx9h+ZH/z0T86PMj/56J+dfG/nS/8APV/++jS+dL/z1f8A76NH9t/3Px/4AWPsfzI/+eifnR5kf/PRPzr4486X/nq//fRqS2F5czpb24nmmc7UjjyzMfQAcmj+2/7n4/8AACx9h+ZH/wA9E/OjzI/+eifnXxw0k6sVaSQMDggk5Bo86X/nq/8A30aP7b/ufj/wA5T7H8yP/non50eZH/z0T86+OPOl/wCer/8AfRo86X/nq/8A30aP7b/ufj/wAsfY/mR/89E/OjzI/wDnon518ewpfTRSywpcSRwrulZASIxnGWI6DPrUXnS/89H/AO+jR/bf9z8f+AFj7H8yP/non50eZH/z0T86+N/Ol/56v/30aluVvbZ1S4W4hZlDqJAVJUjIIz2I70f23/c/H/gBY+w/Mj/56J+dHmR/89E/Ovjjzpf+er/99GpLlb21mMN0txBKACUkBVgCMjg+oIP40f23/c/H/gBY+w/Mj/56J+dHmR/89E/Ovjjzpf8Anq//AH0aPOl/56v/AN9Gj+2/7n4/8ALH2P5kf/PRPzo8yP8A56J+dfHHnS/89X/76NHnS/8APV/++jR/bf8Ac/H/AIAWPsfzI/8Anon50eZH/wA9E/Ovjjzpf+er/wDfRo86X/nq/wD30aP7b/ufj/wAsfY/mR/89F/OnV8bedL/AM9H/wC+jXrnwA8ValLq7+Hby4kuLVoWkg8xixiK9QD6EE8e1b4bNo1qig42uJo9tooor1xBRRRQAUUUUAFFFFABRRRQAUUUUAFFFFABRRRQAUUUUAFFFFABRRRQAUUUUAFFFFABRRRQAUUUUAFFFFABRRRQBSP/ACHl/wCvU/8AoQq7VI/8h5f+vU/+hCrtABRRRQAUUUUAFIaDTSaAAmo2NDtUDt1oAV2pkUbTHPRR1NEUZmbJ4QfrVokKoAAAoAPlRdqjAqKSXAqOaUDuKz7m5AHUUAT3FwB3/Wsy4vMZ5/Wql3ec7VOSeABWhpWhSTkT6hlE6iIdT9fSgChbxXmoSFLaMkDq5OFH41vadoNrb4kuP9Il/wBofKPw/wAa1YY44Y1jiRUReigYAp1AAAAAAAAOgFFFFABRRRQAUUUUAFFFFABRRRQAUUUUAFFFFABTJoo5kMc0aup7MM0+igDAv/D+3Mlg+0/883PH4GshZpreYxXEbRuDyGrtqr31nb3sXl3EYb0PcfQ0AYdrdZA5/WtCGfOKxNQ02601vMUmW3/vgcr9aLS8Bx8woA6aOTNOlRZQM8HsfSs22uAccir0UmcdKAISGjfa34e9So1Suqyptb8D6VVIaJ9rfgfWgC2pp4NVkapkNAEopaaDSigBaKKKAPkzx3/yPGvf9hK4/wDRrVm6bbSXuo21nEMyTzJEo9SxAH860vHf/I8a9/2Erj/0a1X/AIVQJN470+SXiK2L3Ln0Eals/mBXxXJz1+Xu/wBSxPiB4b/sbxlJpmn/AL+3uWV7MrzuDHG0fRsr+FS/EXwwvh/VtPsrM/aDPZxljH826YEo4H/Al/WtXw14g02TRJ77VG/4mOiyy3OnZ580zHhf+AyEP+fvWv4G1C2l0jw/ql/Inm2r3unrNNLsAmdfMjJc/dzuYZ7V1KjSqXtpzary1/4f7hHmV/pWqafs+36beWnmfc8+Bk3fTI5rrPh1pWqWOvtNfabeWsUmnXflvNAyK/7luhI5rrLGaDREhj8QaIum2kmowTKLzVvtD7w2TKiben945GQe+KreGrDxZZ+ItVudY1ESWt1ZXTBzch0u/wB2xDRqDyO+ccDjviqp4ZQnFq71+712C55tfRxtp2mLDpFxbzSK+64ZmYXZ34BQEYGPu8Z5rovCOmalp1t4k/tDT7uz8zQZinnwtHuHmxdMjmtjw9cWdqPA8t5NFB/oV6sM0v3IpTLKI2b2DY+nWn6Pp/ifTdJ8Up4gun8ubTJJBDLcCRpjvX94uCeOcZ75H4RTopNS8vu93qB5/BousT2i3kGk38tszBVmS3dkJJwAGAxnNNi0nVZpLiOLTL2R7bP2hVgYmLHXcMfL+Nen3kOuX3jLSdc0O/VdAX7LHDIlyFigUBQ0TLkc5z8uMnNO0xL288T+JdOMZ/syTVme4uLe8EFxaH5h5vXlACcgjFL6mr213t6+foM8hrsPhtpOqQ+MdB1CXTb2Oza8TbcNAwjP0bGK5yIWdvrqrK/2myjugGYD/WRhuT+I/nXrOnWviOT4p22txairaFcXIFvOtyDC8RHyxKuevbbjg8+9RhKXNNS7NbfmB5bJpep6hqN62n6deXYSZ9xggZ9vJ64HFZsiPHI0ciMjqcMrDBB9DXrNjs1LwnY2mmaXJqc1pd3L3cNvqX2aSJzISsjDHI24w3bBrh/iRdLd+LrqbZbLJtRZTbzmZWcIATvwMnjnA6560q2HUIKaf9f8ADp7Y6ZHJ4V0OTwzp95HqdjC9xMIitxueR0LB1PYKDXG32hXba/qGnaPa3WopazvGGgiaQlQxAJ2j2r0Oz8QSW1noXhqe+ks7PU9CjRLhDta3mMsgV8jnBwFIz0qHQ9Pmg8KXHhr+yJL7VbXUna9s4tQ+zysNo2SDj50/lwe9dM6MaiS/TyWmn3iOe8FWt0ug+L7NraYXP2GNfJKHfu85eNvXNcte6bqNjcrbXun3dtO+Nsc0LIzZ6YBGTXqV/qNwqeJpo/KtruDQreGQwXnnurebgh5MDLhSAcZ6daqeFtQiXT/AAhd6neKsu7UYYLm4bIifCeWST2DN+GaiWHg+WF9v/krfqB59caFrlsGa40bUYQsZlYyWzrhB1Y5HTnrXS+P9K1S/wBUtJrHTby6ji0mz8x4YGdU/cr1IHFbmiaf4n03QvFia/cSBZtMeRY5bkSNI24fvFAJ45698iptfsPFV5q+h3GjXxW1tdOtGZkuRGtr8i5aQEjg9c45HHahYZKm1Z62069QPOFSL/hHpWbSZzMLpR9v3t5aDaf3RGMbjjPXPFdR8Q1hbxJrpk0me7dbSyKXKOwW1/cxZZgBgg9Oat+NbmwvPDfiG50zabWTxDEUZBhWPkybmHsWyfxq94o/4+vHP/YM07+UFL2SjFxv/SUgOP8AEfhW+0uHR5I7O+k/tC0SU7oGGJSW/djjk4UHHXmsy80XWLNJXu9Jv7dYQplaW3dQgbhc5HGcHHrivStPvdlxpEH2xbe+uPCgj0+WWTaEuDJIBgnhWKggH8Kr6fZ6zpXgTXYPE7uYlurOQ20kwkdVMh3HqcBgPxxRLCwbvG+33WV9R3PPDpGrCw/tA6Xe/Y8Z+0fZ28vH+9jFT6xb+bqFvb2Wi3Vi7wR/uHLu8rFf9YARnDdQBx6V1vjyz8TXd9quuWt8Z9AkDeVNFdAQ+R/DHtz1HA24zkZ961ZpxH4luILe7is9UufDlrFYTyOEAk2JlQx+6zLkA+tR9WV3H+nvt6hc4XxNpP2O9s7Cz0vU4pTGqFrmB0e5lJ5KIRkDJAA6mqN1ousWtq11daTfwW6ttaWS3dUDZxgkjGc16JocOo6TY2mm+KZ915NrNm+nWskwklhIlBkk6napXj3NQw3t3eeMPHVvdXU00P8AZ18fLdyVBTlOOnGBj0qpYaL1ejfTt6iPMq9A+AP/ACUOL/r2l/kK8/r0D4A/8lDi/wCvaX+QrHBf7xD1Q2fRtFFFfZkBRRRQAUUUUAFFFFABRRRQAUUUUAFFFFABRRRQAUUUUAFFFFABRRRQAUUUUAFFFFABRRRQAUUUUAFFFFABRRRQBSP/ACHl/wCvU/8AoQq7VI/8h5f+vU/+hCrtABRRRQAUGimmgANRsaVjULtQAkjVFEhmcjoo6mghpHCL1NWlCxoFWgBSQq4UYAqtNLgUs8mKzLu4AHUUAF3cYHX9aynlluJlhgUvIxwAKY7zXdwtvbrvkboBXU6NpkWnw9nnYfO/9B7UARaNo8dmBNNiS4Pfsv0/xrVoooAKKKKACiiigAooooAKKKKACiiigAooooAKKKKACiiigAooooAKKKKAAgEEEAg9Qa5zWdFaMm6sF46tEP8A2X/CujooA42yu+gP862La4zim69o/mFryzXEvV0H8fuPf+dY9ldcqCRQB1MUmRUkiLKm09ex9KzLScHuK0IpMgUAQDcjlW4IqaNqdPH5iZX7w6e9V42oAuKaeKgRqlU0ASCikFLQB8tfFTTLjS/HurJcIQtxcvcxN2ZZCW4/PH4Vy9fXmuaHpGuQLDq2nwXiIcr5i8r9D1H4VzGr/D7wbDAjR6FApLYJ3v6fWvnsRlE3NyjJWKufNVFfQX/CDeFP+gND/wB9N/jR/wAIN4U/6A0P/fTf41zf2XV7oLnz7RX0F/wg3hT/AKA0P/fTf40f8IN4U/6A0P8A303+NH9l1e6C58+0V9Bf8IN4U/6A0P8A303+NH/CDeFP+gND/wB9N/jR/ZdXugufPtFfQX/CDeFP+gND/wB9N/jR/wAIN4U/6A0P/fTf40f2XV7oLnz7RX0F/wAIN4U/6A0P/fTf40f8IN4U/wCgND/303+NH9l1e6C58+0V9Bf8IN4U/wCgND/303+NH/CDeFP+gND/AN9N/jR/ZdXugufPtFfQX/CDeFP+gND/AN9N/jR/wg3hT/oDQ/8AfTf40f2XV7oLnz7RX0F/wg3hT/oDQ/8AfTf40f8ACDeFP+gND/303+NH9l1e6C58+0V9Bf8ACDeFP+gND/303+NH/CDeFP8AoDQ/99N/jR/ZdXugufPtFfQX/CDeFP8AoDQ/99N/jR/wg3hT/oDQ/wDfTf40f2XV7oLnz7RX0F/wg3hT/oDQ/wDfTf40f8IN4U/6A0P/AH03+NH9l1e6C58+0V9Bf8IN4U/6A0P/AH03+NH/AAg3hT/oDQ/99N/jR/ZdXugufPtFfQX/AAg3hT/oDQ/99N/jR/wg3hT/AKA0P/fTf40f2XV7oLnz7XffBG0un8UyX8auIIIGV5BwMtwB9ev5V6J/wg3hT/oDQ/8AfTf41t6fY2en2y21jbRW8K9EjXA+tb4fLpU6ilJ7A2XPPm/56yf99UefN/z1k/76qOivXuySTz5v+esn/fVHnzf89ZP++qjoouwJPPm/56yf99UefN/z1k/76qOii7Ak8+b/AJ6yf99UefN/z1k/76qOii7Ak8+b/nrJ/wB9UefN/wA9ZP8Avqo6KLsCTz5v+esn/fVHnzf89ZP++qjoouwJPPm/56yf99UefN/z1k/76qOii7Ak8+b/AJ6yf99UefN/z1k/76qOii7Ak8+b/nrJ/wB9UefN/wA9ZP8Avqo6KLsCTz5v+esn/fVHnzf89ZP++qjoouwJPPm/56yf99UefN/z1k/76qOii7Ak8+b/AJ6yf99UedN/z1k/76NR0UXYGpo91I8hhkYtxkE9RWpWHo3/AB/D/dNbldNN3iAUUUVYBRRRQAUUUUAFFFFAFI/8h5f+vU/+hCrtUj/yHl/69T/6EKu0AFFFBoAQ000pqNzxQAxzVeRutSSNTbZPMk3n7q/zoAmt4/LTc33j19qbM+BT5WwKoXc2B1oAhvJwAaxbqV5ZFiiUu7HCgdzTtRucA8itjwxpvlRi+uF/fOPkBH3B/iaALeh6YmnwbmAa4cfO3p7D2rSoooAKKKKACiiigAooooAKKKKACiiigAooooAKKKKACiiigAooooAKKKKACiiigAooooAK57xHpfJ1C1X5hzKg7/7QroaKAOP0+5zitq2myBWTr1h/Z90LiEYt5DyP7jf4U+xuAQvIoA6KJsgVDdR7W8xRwfvVHbSZA5q2MMu09CKAK8bVOhqoymOQofw+lTxtQBYBpwqNTTxQA6s/XP8Aj2T/AH/6GtCs/XP+PZP9/wDoaifwsDHrnPEPi6z0PU5bW7srxobeCG4ubqMIY4UlkeNSQW3HlDnAOBXR15n8RtMW+8UaiLk69HDLpFsIP7Ps3mjnlSadgj4RlOCU4JAw3PFYU0m9RNnplFebT3filrW7064g1WPVb2+06eJ4EkMEUYW3+0KJB8qKDHNlcjO7od1V7mXxGmqX1qg12fT5L5Zbu7jSdJY4PMfMUaNnplPmh6oDwG617PzFzHqNFec3JuP7Ttgsniz+whaSfZ2jFz9oN1v5EmRv27cbd/y9c9qxtOsvFVz4Rnuru58TR6haeFoJrdBPOjPeg3JIZf434jBU5JBXI6Uez8w5j1+iuP8AG0erXem+G47V9ShaXVLcXxs2eN1iKPv3FeQucZzx0rl7y38WweIryGO71qMw3sS6eQtxPG1sAn3iD5TZ+fcZDu/Skqd+oNnqF7e2lmYBdXEcJuJhBDvON8hBIUe5wfyqS5k8m2lm27tiFsZxnAzXkhsdb1BNHs7y31u6Sz8Q20xvZPtEbSIY5N5KMcoEIUEg7Mt8uMkVatP7eeXQ1nPiVtSa6mGsIwm+yf6mbAGfk2btu3bx0zziq9n5hzHZXfijyPhx/wAJh9h3f8Sxb/7L5uOsYfZvx74zj8K6OvEbix1pvh1BpumWviN5T4flh1K2vYptqsIVEaxKw27t3ACfw5zzXQXA8XnxzdOZ9SjxqSC1RY5mtmtNq5zgiIZ+bJb5wfwFN013EpHp1FeUXB17/hF4TZyeJ/7bYw/2v54uNiLvHm+SB8vXp5XO3PejRrHxJeeI9Ktbq+8Rf2O092WYNcQYXyotis7HzCN+/aXwc5A4qfZ+Y+Y9A1nWv7P13Q9L+zeb/as8sXmb8eVsheTOMfNnZjqOufateuE+Kdrrkl54fn8P28st7bNeNG4TcI3NnKqFieBliAM9SRXPaguqPqWnR6LeeNILZtMvPtktzFcyFJiqbDtbGWzuwF4/u0KCaQXseuUVx2lz+IZPhrdGztbiLWI4Z0tftLuzSOpIR/3vzjdwQH5HANYsnngaetrL4wbTDIP7WaUXP2gNsbZs43Bd33/K4+72zSUB3PS6ivJvs9pNcbd3lxs+3OM4GcV5vbWuuX+o6PaNP4ki0d9TuwrvLNFObYW2U81uHA83dt34bG3vVaBtcuNEs/7f/wCEnEraEnkC0SUFrr5xIJgg+9jyseZ8vLe9NU/MXMd74W15NdsLe4Flc2zS2VvdHeh8v96m4KsmAHK9Djpx61fa+RdVTTvIuS7wtMJRCTEACBtL9A3OQOuAa8o0WLxZbaett5etQafHZaLHOkayCSOIQuLgQjqHDbN2z5se+Kv6s3iNdRk/4RdvET2o0Sfy/tnnZ837TFnHm8+Z5fmbN3PpxTdNX0EpaHqQorzC6j1qWPUINFm8TDSnbTlWS5My3Cym7Xz/ACy/7wJ5X3v4Rz2zVXWIPFlpr11ptvNrbeH4b8nzme5klKtbRMoDofNaPzDKPlJwQAaSp36j5j1msLxD4gbTNb0nSobRZ5b/AM2R3eby0hhi2+Y+cHJAcYXjPPIri/DL+J7bxHpLXs2uajFIDC0c0M0KQx7pcSseVc7doIkw/wB09citbx7pN1eeOvD97BHqJS3sL8mS2kkVUfERjBKnHzEHg/exjnFCglKzC+h2GmX0WoabFqEMc6RSpvQSxFH29jtPIzT9OulvbCC8SKeFZkDiOeMxyLkdGU8g+xrz3QpPEMGteFpLn+2rsS6XaxXcEqzIkEnlMZJXb7jtnAZX+YHGD1FV/CP9sG1sD4qk8UrKLGz+yC3Fxy+z97520ff39fN4xj3odMOY9SoryiBvEX9o+H2uG8Tf2n/bTf2sqib7IIcS4xj93s+5jH484rpvhm2qC2v7TUv7RnEboyXl4JkaYsDuASXlMYGdp2Zb5fSk6dle4KVzsaK8/wDDKaxceMrjRZtSvZdN0Cd5fP8AtDFrkzKGihkbOW8tWbIOc/uzUPii4lfxlrdrJdeJNsWmWz2kemtKUWZjPyRH0J2r975TjnoKPZ62uHMegX9ytnZT3bxzSrDG0hSGMu7ADOFUck+gFOtpRNbxzBXQSKGCuu1hkZwQeh9q8uvpfGEA1JJBq93e3GhyBzCs0aWlwLUHMeP3blpBgFcOGJ6jpdgOrfas6s/iNbgW1p/ZgthP5TN5S7/O2fLu83du8z+HHvT9npuHMekUV5fpB8RGOy8mbxJHdtp0/wDbb3UcjrHN5fymBX+QsJfuiP5SvXtVbSJdfa4tLXWU8SLocCzIbq1N151zN8hRmB/fqmC4A5GR1xij2XmHMes1V069S9WdkguYfJmeE+fCYyxU/eXPVT2PQ15roTeImuG/4SpvE6WoiH9lfZBJ5jDzH/4+PK48zb5ed/y9fei1PiA+Iboa4/iNdD/tK+8o2vn+Zu8xPJB8v5/K2b9uPlz17Uez8w5j0KXVfL8UW2ieRnz7Ka683f8Ad8t4027cd/MznPb3rSrxow+LXthdwQ64boW+oR+dPG/2hYW1CAgA9m8kMVC9h8vSrsq+IY9IumivNdkhjuo5IIvIvd0mIm3R7yfOCk7DkjaG45BOG6S7hzHrFZmk6t9u1fWNP+z+X/Zs8cO/fnzN0KSZxjjG/HfpmsnxhNqs3h3TJoYL+2SW4hbUo7QsbiKAqS4Up8xIbaDt5xuxXCyW+ux6tfvp6a/Do8+p7pZpkuRcSKLWJYzmPExTcGGeuQu7vSjC6Bs9T8Tal/YvhzU9Y8nz/sNnLc+Vu279iFtucHGcYzg1Y0y6+26ba3mzy/PhSXbnO3cAcZ79a464t9WuPgzq9rdfbby+k0u8jiEkLCeQFHEYKnLFiNo5+Y9xniuVuF8RxaBPHMPFEespc2qWkdms4txahov7vyA7d27PzZz2oVNNBzHsdNkdI42kkYKiglmJwAB3rkPCMmpp4u1mC5Go3FrIzyx3Fws0aRHzCFiVX+Q/KeGj4IUZGaoahYeJ18QX9hHcaidIhSXUYLhbh97yOhVbYEHJVX3vt6Y2Clya7judrpN9DqWnQ39ukyQzLuQSxlGK9jtPIz15qG01iyvJ7eOzaS5jnEpWeKMtCpjbYys/QNuyAO+0+lcDoZ1o2+mf8JK/iZVGjWP2b7GJ97XHl/vvO2c+Zux/rOP1rHstO8SaX4Tht9Oj16F2sdedkVpsiYzD7OcdmIyy9ySxHJJqvZruLmPZ6K8q1qw8SWTeKJbC88STtpxtJtKUzyuJnYAyjA/1gyOV5AycAUydvEH2nTmlbxT/AGv/AMJDH9tWMTfZPsnnnGMfu/L8vbnHPXd3pez8w5j1iiuK+GUmrI2oWmpf2ncqpSRb29SWMyM2dyeXJwpXAzsOz5uMV2tRJWdhp3Lmjf8AH6P901uVh6N/x/D/AHTW5W9L4RhRRRWgBRRRQAUUUUAFFFFAFI/8h5f+vU/+hCrtUj/yHl/69T/6EKu0AFIaU000ANY1FIeKe5qCRuDQBFISTtHJJwKtoojjCjtUFou6QyHovT61LM2BQBBcyYFY9/NgHnvVu9lwOtYd4zzTLDENzu21R6mgCzoNj/aF/wCdKM28Jyc/xN2FdhVbS7NLGyjt0xwPmP8Aebuas0AFFFFABVW+1HT7DZ9uvra1352edKqbsdcZPNWqwPF3hPTPE/2f+0XuV+z7tnkuF+9jOcg+lY13VVNukk5eYFz/AISLw/8A9BzTP/ApP8aa3iTw6v3te0tfrdx/41y3/Cp/DH/PbUv+/wAv/wATUc/wh8LTAB59TwPSZf8A4muCNXMb+9Tjb1/4AHWf8JP4b/6GDSf/AAMj/wAaVfE3hxjtXX9KY+gu4/8AGuM/4Uz4S/576r/3/X/4ipLf4P8AhW3k8yO41QHGOZk/+IrqpzxLkueKt6inflfLudl/wkGhf9BrTv8AwKT/ABpkviTw7Eu6XXtLRfVruMD+dc3/AMKt8N/89tR/7/L/APE1Xv8A4R+GLy3a3luNUWNh8wWZOf8Axyu9KF9WcvPif5V9503/AAl/hP8A6GfRf/A6L/4qmyeMvCMaF5PFOhoo6s1/EAP/AB6uG/4UL4J/5+NZ/wDAhP8A4iorr9n7wPcW7wtda2ocYJW5TI/8cq+Wj3f3CU8VfWK+87keOvBJGR4w8P4/7CUP/wAVS/8ACdeCf+hw8P8A/gyh/wDiq82H7M/w9AH+l6+fc3Uf/wAbpR+zT8PQci714H/r6j/+N1FodzpTlfVHpa+NPB7AEeK9CIPQjUIv/iqRvGvg1T83izQh9dQi/wDiq4Bf2efAoUA3euMfU3MfP/kOkb9nnwMel5rq/S5j/wDjdauND+Z/ceuqWX/8/JfceljxF4fIyNc0wg9P9KT/ABpf+Ei0D/oOaZ/4FJ/jXKJ8JvDCoFE+pYAx/rl/+Jpf+FT+Gf8AntqX/f5f/ia8B1syv/Dj9/8AwCvY5b/z8l93/BN1vG/gtWKt4u0BWBwQdRiBB/76pP8AhOfBX/Q3+H//AAZQ/wDxVed3H7N/w/nuJJ5LrXd8jFmxdJjJOf8AnnUf/DNPw9/5+te/8Co//jdd6lWtqkdSw+S/8/p/+Ar/ADPS18aeD2UEeKtDIPQjUIv/AIql/wCEy8If9DVof/gfF/8AFV59H+zz4FSNUF1rZCjAzcp/8RTv+GfPAv8Az861/wCBKf8AxFHNW7I53Ryy+lWX/gK/zO8HjfwYW2jxboJb0/tGLP8A6FT/APhM/B//AENWh/8Agwi/+Krzwfs7+Bt5Y32ukf3TcR4/9F07/hnnwJ/z863/AOBKf/EVnz4n+VfecUoYa+kn9x6xY3lrf2kd3Y3UN1byAlJYXDo3OOCODyKmrK8JaDZeGfDtpoWnNM1raKVjMzBnwWLckAdye1atdUb2V9zlla+gUUUUxEd1BHc27wSrlHGDXGvHJYXrWspJKnhum4djXbVjeKbHz7QXUY/ewc9Oq9/8aAIbGbIHNasLZFcvps+QORW9ayZUc0AWrtN0e9fvL/KoYmq1GciqjL5cpTt1H0oAsoalBqvGanU0APFUNc/49k/3/wChq+Koa5/x7J/v/wBDUT+FgY9FFebfE3w5qGp6jrGo2NndSXcWl2a6dLDIVZZluJi+3BHzBWHPofeueKu9xN2PSaZcOY4JJFGSqkgfQV5Z4j8LavFZXmnaXZTf2MmtLM1qFMvmwG1jyQhdd6+duYruHIJwelVtP8P6tbwxDWtE1XVrIQSjTbeIrE1lIZCRuXzTtyCu1txKgY4rRU13FzPsei+D9Yuda0SwvriweA3Nhb3RkBXymaRNzKoyW+U+oHUdea2q8e0zw54lh0qaM6fdLF/ZeiRXNurhXuI4UkFxChyMNyM8jPTPNPsPCs15rcqf8I/fWWiy61bTLBK+CIFs5UbOGOF3lRtz0IGO1NwV3qJSZ6pNf2sOqW2mySEXNzFJLEu08rGUDHPQY8xfzq1Xjx8F6sZ5Gs9OaC5tI9Xh0yd2/wBQpljNsFbOQMNLt9Mmtz4U6LqWl6ndSyWlzY2T2qK8ElsIVabd94fvpCzAZBbjOR1xUuCSvcak77Hc6VqVnqaXD2UhkW3uZLaTKkYkjbaw564PerleTab4GB1W1iuNDKWUniDUZrkD5VaAxyCEnB+6cqB9aS+8PXj6rbI3hvUZNRTX4pptREo8h7MThlH3/urHtXZt4Kk/VuEb7hzPsem6HqllrWlxalp8pltpSwRipXO1ip4PPUGrteN+G/Ct9pel6TFqPhy9u7NLefZaWrBHt7szsRK3zDrHsAbnbtPTNZmieB9aTwhqM8+lX0WsxLpwsWWVlkQrHEsu3DcHG4E+1N043eouZ9j3C4nkjuLeNLSaZZWKvIhXbCApOWyQcEjHAPJqevMx4b1az8QWkGk2sltZWusXclq7EtHDHJp21W5OdvnM3HrmuP8A+EP8WNolzB9i1EXMltGl+PLCC6l8+I7i/nMZGAV2D4HBI74CVNPqHM+x7fquqWWmNZLeSmM3tytrBhSd0jBiBx04U8mrtePeJPBN+2utY6TpRTTItWs7m03DfFETBMJpME9N4iJ98Vc0TQ9Qjex8jQNYsNTSCUa1fG5X/TP3TrhGLkOzSFWViBtA7dKPZxtuPmfY9VorlPhbZ32n+GGsryyktFiuHEAlTZJJHgHeyhmCsWLDg4OM4Ga88sfAupRaFbQ/2VeJJ/wi0ryoJmGdSQr5JI3cuoL7fSkoK71ByZ7LPdiO+trMQTSNOHYui/LGq45Yn1JAA5PPoCRS1/VJtOu9HhihWUX18bZweoAglkyPfMYHPqa8+v8AQPEc3j6PUJILxn+0Wr211HEGEUKqnmIZDKNgyJNy7Du3Dr2j0/QdSW80fzfDupLqkF1M+qai0wMNwxt50DgbyWBLDb8o2g44zTUF3C7PVbOV57SKaW3ktndAzQyFS0ZI+6dpIyPYkVNXlOnaFqEEGjL4i0DUNWtodFsobSGBx/oVyiYl3jcMMTt+fnhSPqun6JrEd3ZFdG1OHXo7pm1LVvPHl3UPzblUl+dwKhVIGw46Y5Xs13DmZ6rRXFfCmwv9P0W806902W3tEm/0drlQs0wZRvMihmXOeNwIDcnHc4GhBtN1DVb26vPP0Hwk00OmIuf3ksiglD6tGG8pf97FLk1eocx3thqs154k1HT4oB9ksI41ecnlp2BYoPYIUJ/3q164S/0HV4fAVvbKJbq7lu0vNYhgfZJdK7bpo0ORjqAORlVx3q78PrCazudUeDTLrSdIkaL7FZ3DgsrAHzHCgnYrErhc/wAJPehxVrpjuzrqK8bn8O688+mqmj3y+IItWaW81h3DQSLiTy3xu5Ubkwu0bQCOM82otDuRpVtGPCmsi6Rozrp+0gNqKjIYK2/5/nw/O3Kjb3xVezXcXM+x61RXkFv4RvNQ8UaWsmiXVr4VF/K0dhO2DAn2V1ZiAx2o8hXCZ9cgZqpqPh3VNH8N3F4LW8i3aHrcN/JJMz/Ip/0UNknog+X2o9mu4cz7Hreh6TbaRbzQ27SuZ7iS4lklbLvI5ySTgewHoABVW/S00a7vdf8As9/cz3McEEkVtEZWIQvt2qB/00bJNcENF1KS0vm0XQdV062exiW9t5bkB76TzkZwh3n5jEJV35G4uPSqc3he5vNRuEsfDeo6fpM1/pRWCZ8Hyo5JjMQAx2KAwyM9896agurC/keq6NqUOq2QvLeG7hjLFQtzbvC+R1+VwD+lXa8rfw7cWWoPa3fh+/1Dw3b39x9lsbd/9XujgMcgUuMoG88AZ4LdKxbLwbrFxpkzXejXsc8Gh6gbNXmJeO6N5LJCNwbl8FSDk/Wl7Ndw5me0Xc0kMatHbSXBMiqVjKgqCwBY5I4AOT3wOAelTV5nF4d1OxuNYsrKzuRYNqGj3FuGcsGZZka4fJOc4XLeuK5yHwt4pWLUvOs7x9Slsb+K7nSAKt0zwyBB5hmJcFihUbBjH8NCpp9Q5n2PZdSvrXTrdbi7kKRtNFCCFJ+eR1RBx6swFWq8r1/wOjalJZWujvNpcq6ZNIjsXV5luyJnO48t5JO49wak0vQ9Xh1602aXewavFqjSXWrPKGglsg7ERj5skGPagTb8pGeMZpckbbhdnqFFeffECC2ufHOlQ3ujXusWv9lXZktrZwD/AK2DDFSy7hnHGeCQe2RnaPo/iSz13w1dzafe3NxFH5UxnkVoraBpJDgOH3CRI2RTkMHwPTNJQ0vcL6npenzy3Nok01pNaSNnMMpUsvOOdpI9+DU9eQaR4fv7fRNHi8R+G9S1azisHRLOBhut7nzpGLsC68shQBuduD0zU8Wha19rj2aNqMXiUamJG1ppwYfsvm7tud2SvlfJ5e3rz71TpruHMzsPCniiTU/Bej65d2bm51EqggtULfMWI7ngAAkknoDXUV4p4e8N6tZ6DZweIfDeqaoE01E0+G2mEZs5wz78/MNjHKkSc4Ax25g1uw1CDw34lXxBY3ur+IILQoNTtrgCOBDbqfLPzgr1JK7fn3DruqnTTejFzOx7XazSTNOJLWWARylFLlT5i4B3rgnjkjnB4PFT15ff6JqzXN5JeaXd32jSa9LPd2UTANcwtbRLG+MjeiyKcrnnrg4qvqOiXsj3X2fwzq4uZIohoEwnAGmgIBh/3nylXy5wDkEDnGKj2a7j5j1iiq9ncPO9wj2s8Hky+WGkAAl+UHcuCfl5xzg5B4qxWZQUUUUgCiiigC5o3/H8P901uVh6N/x/D/dNbldNL4QCiiitACiiigAooooAKKKKAKR/5Dy/9ep/9CFXapH/AJDy/wDXqf8A0IVdoAQ01qcaY3SgCKQ1WlbippDUcS751HYcmgCxEvlxKvfv9ar3L4FWJWwKzr2TAoAzNRl4PNS+E7TzrqS+kXKxkrHn+93P5fzrK1GQs21eWPAHvXZ6XarZ2EVuOqr8x9SetAFmiiigAooooAKKKKACiiigAoqC1vLa6edLeZZGt5TFKB/A+AcH8CPzqegLhRUFreW11LcR28yyPbyeVMFP3H2hsH8GH51g6t498H6TqM2n6jr9pbXUJxJE+cqcZ9PQ1Si3okTKcYq7Z0tFczpfj/wbqmoQ6fp/iC0uLqdtsUa5yx9BxUmt+OPCeiai+n6rrlraXUYBaJ85AIyO3oafs5XtYn21O1+ZW9ToqKx9C8U+HNdkMWka3YXsoGTHFMC4Hrt64rSvbq3srOe8upVit4I2llkboqKMkn6AVLTTsylKLV09Caisyy8QaNeaC+vWuoQy6YiPI1yudoVM7j+GD+VY0XxK8ByvtXxRpwP+05UfmRTUJPZEurBWvJHWUVDZXdrfWqXVlcw3MEgyksTh1YexHBqapNLhRVa4v7O3vbWymuES4uy/kRk8ybRlsfQVZoC4UVkeJ/E2g+GbVLjXNShskkJEYfJZyOu1RycZHQd6oeFvH3hHxNdfZNG1mKe5wSIXRo3YDrgMAT+FVySte2hDqwUuVtXOmoooqSwooooAKKKKACg8jB5FFFAHF3tsdP1V4Af3ZO6P6H/OK1LKTKjmpvFtr5lml0o+eA8/7p6/0rL06b5R0oA6OBuBReLlFkHbr9KgtJMgVcwHjKnuKAK0bcVYQ1Tj44PUGrUZoAnFUdc/49k/3/6Grq024hSeIxv0PcdqUldWA5yitM6Sc/64f980f2S3/Pcf981zezkBmUVp/wBkt/z3H/fNH9kt/wA9x/3zT9nIDMorT/slv+e4/wC+aP7Jb/nuP++aPZyAzKK0/wCyW/57j/vmj+yW/wCe4/75o9nIDMorT/slv+e4/wC+aP7Jb/nuP++aPZyAzKK0/wCyW/57j/vmj+yW/wCe4/75o9nIDMorT/slv+e4/wC+aP7Jb/nuP++aPZyAzKK0/wCyW/57j/vmj+yW/wCe4/75o9nIDMorT/slv+e4/wC+aP7Jb/nuP++aPZyAzKK0/wCyW/57j/vmj+yW/wCe4/75o9nIDMorT/slv+e4/wC+aP7Jb/nuP++aPZyAzKp6ZpdhpunrYWduI7cMzbGJfLMxYklskkkk5Nb/APZLf89x/wB80f2S3/Pcf980ckgMyitP+yW/57j/AL5o/slv+e4/75o9nIDMorT/ALJb/nuP++aP7Jb/AJ7j/vmj2cgMyq+pWVtqOnXOn3kfm211C8MybiNyMCGGRyMgnpW3/ZLf89x/3zR/ZLf89x/3zR7OQGWiqiKijCqMD6Utaf8AZLf89x/3zR/ZLf8APcf980ezkBmUVp/2S3/Pcf8AfNH9kt/z3H/fNHs5AZlFaf8AZLf89x/3zR/ZLf8APcf980ezkBmUVp/2S3/Pcf8AfNH9kt/z3H/fNHs5AYb2Fo+qRam0WbuKB4Ek3HiN2VmGOnJRecZ4qzWn/ZLf89x/3zR/ZLf89x/3zR7OQGZRWn/ZLf8APcf980f2S3/Pcf8AfNHs5AZlYup+FdB1LUf7QvbASznbv/euqSbfu70BCvjtuBrrf7Jb/nuP++aP7Jb/AJ7j/vmhQmtgMyitP+yW/wCe4/75o/slv+e4/wC+aPZyAzKK0/7Jb/nuP++aP7Jb/nuP++aPZyAzKK0/7Jb/AJ7j/vmj+yW/57j/AL5o9nIDMorT/slv+e4/75o/slv+e4/75o9nICHRv+P3/gJrbqrY2aWuW3bnPU+1Wq2gmkAUUUVYBRRRQAUUUUAFFFFAFI/8h5f+vU/+hCrtUj/yHl/69T/6EKu0ANNRueKe1RSdKAIZTS2S8NJ6nAqOY9asQLtt19xmgBk7YrH1CTg1p3TYrB1OTg896AItBh+167HuXKRAyH8On64rtK5/wVDi1nuSOZH2g+w//XXQUAFFFFABRRRQAUUUUAFFFY/jbUm0fwhq+qI2JLazkkQ5x8wU7f1xTSu7ClJRTbPIPgv4ykl+KfiDTbhybXWLqae2Zv8AnohPA+qf+givZfE+sW+g+H77WLrmK0haQrnBYjov4nA/GvBrfwvPafAzQ/Fenwkatpd22pBl6+UZOfw2ojfQGui+I/iCPx8vhPwno9w6x65svL0RnLRwryVb3BVz9UFdlSnGc01ts/keXQrzpUnGW+6+f/BJP2Z9dudV/wCEliv2P2qS7W9YEYz5oOce3yj8xS+FNJ0vVvjr41i1TTrW9SOOJkW4iVwpwnIzU+jWsPh39ouaxtUEVrqekL5cY6DYqjH5RH86wovB9h4w+N3i+1v77UbRbcRyK1lKqMxKoMHKniqdnKUtk1/kSuZQhBq7UmvXc9hs/Cvhmzuo7qz8P6Zbzxnckkdqisp9QQOK8yGm6fqn7TGq22pWVveQDS1YRzxh1yEiwcHvya6jwn8LNG8N+ILbWrTWNeuZrfftjublHjbchU5AQE8MT164rB0r/k6HVv8AsEr/AOgxVlB6ys76G9VNqHNG3vL8jZ8V/CPwtqcLT6Ra/wBh6mg3QXFmSgVh0yo4xn0wfesHwz4o1TVvhh4z0DxDuOtaJYXVvO5OTKvlOAxPc5Ugnvwe9ew14Rpjpfa58XtTtG3Wn9nzw7l+6ziNwT/46fzopSc01Lpb8wrwjSmnBWvdP7jU+H3/ACbFqH/YO1D/ANqVf+EXg/wtrHwv0ibU9A066mljffK8A8w/O38Q5/WqHw+/5Ni1D/sHah/7UrrPgT/ySnRP+ub/APoxqqq2lK38xGHjGUqakr+5/kcP4v0G4+Et/beKvClxcf2I86xahp0khdAG6EZ/IE8g45INe1WdxDd2kN1buHhmjWSNh0ZWGQfyNef/ALRtzDD8KdQhlI8y4lgjiB6lhKrHH4Kaj8Q63P4F+B9i80nk6mmmwWkCt95ZzGBwD/dwT/wGoadSMX1vY1jKNCpNL4Ur+h538R9a1vWvHN/4s0Le+neD5YowwJ+di+HIx1BOQf8AZAzXv+g6pa61otnq1i263u4VlQnqAR0PuOhrxr4Z+LPhzoXw7Gh6nrge4vkd9QH2eU5eQYK5284GBn2zV79m7xFAw1Twet8t3FYyvNYTYK+ZAWwcA8jkg4/2q0rQbht8P5GGFqqNRXlfn38n/wANp8ivr39jt+0VIvjLyfsH2JP7MF1/qd21euePveZ17474r0a58EeFrzW9O12PToYbqybzIZLXEYc9t23G4D/PFW/F/hPQfFdktrrdglwEz5cg+WSMn+6w5H06V5Lq1prXwY1TT76y1e51HwrdXPkzWs5yYicnjtnAJBAGdvIqE/aJKLs7Gso+wblON4t3v1R7tRSKQwDA5BGQaWuU9AKKKKACiiigAooooAZPGs0LxP8AddSp+hribZXt53t5PvRsVP4Gu5rkvEcP2fWTIPuzKG/Hof8APvQBpWL8CtSI8VhadJwK2YDwKAIrgbbg+h5qSI0Xw4R/fFNiNAFlelSCokqQUAOoor5a+JvxU8UX/ii+ttJ1W407TraZoYVtm2M4U43Mw5JOM+1bUaMqrsjmxWKhh4py6n1LRXxd/wAJ541/6GvWv/A2T/Gj/hPPGv8A0Nmtf+Bsn+NdP1CXc4f7Yp/ys+0aK+Lv+E88a/8AQ161/wCBsn+NH/CeeNf+hr1r/wADZP8AGj6hLuH9sU/5WfaNFfF3/CeeNf8AobNa/wDA2T/Gj/hPPGv/AENetf8AgbJ/jR9Ql3D+2Kf8rPtGivi7/hPPGv8A0Netf+Bsn+NH/CeeNf8Aoa9a/wDA2T/Gj6hLuH9sU/5WfaNFfF3/AAnnjX/obNa/8DZP8aP+E88a/wDQ161/4Gyf40fUJdw/tin/ACs+0aK+Lv8AhPPGv/Q161/4Gyf40f8ACeeNf+hs1r/wNk/xo+oS7h/bFP8AlZ9o0V85fBL4n+IZPF1poWu30uo2l83lI8xzJE5+6QepBPBB9c19G1y1qUqUrM78NiY4iHNEKKKKyOgKKKKACiiigAooooAKKKKACiiigAooooAKKKKACiiigAooooAKKKKACiiigAooooAKKKKACiiigAooooAKKKKACiiigAooooAKKKKACiiigAooooAKKKKAKR/5Dy/9ep/9CFXapH/kPL/16n/0IVdoAY1QydKlaoJOlAFeXk49TV1+FxVNBuuUH+1mrc3SgDPvGrntVfg/Wty+auevgZp0hHV3Cj8aAOw0GHyNHtY/+mYY/U8/1q7SKoVQqjAAwKWgAooooAKKKKACiiigArhvjqupT/De+sdJ0+7vrq7eOER20LSMF3BmJCg8YUjPvXc0VUJcslIipDng49zF8M6Slr4K0/RbmL5EsEt5oyP9gBgf1rgvgp8PZ/CviLX7++G7ZKbSwdurQ5DF/bPyj6g16vRVKrJJruQ6EHKMn9nY8t+KGm6xD8UPBviTSdNu7tYpGgvGgiZ/LjLAEtgcDa79fSsKS+8SeE/i74o1i18FazrFtfBI43t4XCnCqchgpB6Yr2+irjWsrNdLGU8LeTlGVtb/AIWPPPDvxB8Q6prdpp918Odc06Gd9r3UwfZEPU5jH865bxLN4h8O/HPUvEtl4R1fWbWSySBTbQvtJKJkhgpHG3Fe2UUo1VFu0Ryw8pxSlPVO97I8jvdU+LPjC3ex0/w7F4Vs5hskubqbdMqnrjgEcdwv4iugi8F2vhb4Ta1oGkxyXdzNp1zvcJmS4maJh0HrwAK7yik6r2Ssio4dauTbfdnlXgfSdUtv2d77SbjTbuHUGsL5FtXhYSlm8zaApGcnIx65rD8B+K/G+geEbHw7afDPV7ie2Rl8+ffEhyxOcFPf1r3Giq9te91e7uR9Va5eWVrK3Q8n03wX4s8X+IrTXPiJJbwWlkwe10m2bK7s5y5BI+vJJ6cCpPFulap4v+L+k2FzpVynh3RV+0STTQkQ3EvBwCRhudox7NXqlFL2zvf+kP6rG1r9bvzM7+wdD/6A2nf+Aqf4V5z8T9AvNC8XeHvGnhbRJbh7aX7Pe2thB80kRyc7VHoWGfda9XoqYVHF3NKtGM422PG9QfxN8O/HGoa9a6XqGu+HdZKySRpuaW2fk4xyRjc2AQBggZyKq62+u/F7WdN09fD9/pHhqznFxdTXY2PMemFHrgkDGcZya9uoq1X6217mLwl7x5vd7f8AB7AAAAAMAdKKKyvFevWHhrQLrWdSk2wW6Z2j7zt2VfcnisUm3ZHXKSirs1aKyvCmrvrug2uqvp13p5nTcILkAOB68Hoe3Q+wrVoas7BGSkroKKKKQwooooAKwPGcX+j29wP4H2n6H/8AVW/Wb4nj8zRJ/wDZw35EUAYumPwK3bVvlFc1pTcCuhtD8o+lAFq6G63b25qvEatH5omHsapwnpQBbSphUCdKmFADx0r4Y1//AJD2of8AX1J/6Ea+5xXwxr//ACHtQ/6+pf8A0I16GA3keLnG0PmdT8H4bN9X1m4vNPs78WmjXFxHFdQiSPepXBINL4si0/VPA1n4nTRbXRr99Qa0MVqrJFcx7N3mKh4G0/KcccipvgldT2Osa9eWshinh0G6kjcdVYFCDW9qWoQ+JNS8M/EC/nlutPtbqG31m1clks5Aw+dV7RuMNgZ5yPaumTaqXOGnFSopf1vv8jzW80DXLOxW+vNG1C3tWxiaW2dUOenzEYpP7D1gRWc8mlXyQXrqltIYGCzMTwEOMMfpXseuSXNkPEesT6Pax2eo20yfb7jXjLDeKfueWgB3N0KjHHTisLxTbXF18P7bVtZkFheQC0Sya2vxJb6ioXaCIwTtdFABIwM5pxrN2JnhYq9mYXi3wovhTWNc0ybQtR1KGOzjktbx98Yg3BMynaMMoYsnPGfeq3ibwJqmmaZol5aWGpXI1CwFzN/o7ERP8xK8Dsq7ue3Nd34wkZvEPxKDOzBdItAoJzjiDpTbK+ii1PwVDeXqQR3XheW3V5pNqCRxKq5J4HJAzUKpKyf9bGsqFPmcf6XvWPHFtLprF75baY2qSCNpgh2K5BIUnpkgE49qvPoOtWtrFqN3oeorYsy4le3dUfJ6BsY5r0LS7BPBnhywsfF6QQPP4itrprUyLI/2eNGDSELn5csMeuDVDxjpnjD+073XbzUzd6NdXalLlL1WiuEMg2BVDc444x8uK19rd26GDw9o3d7/AJepyt9pcmo+MJ9P07Qb7TQZgv2EJJPLbrxnIxuOOtP8SaLL/wAJQ2l6RoGrWxICwW1xExuJdq8uVxnnBOBwK9H1lp7rxJ4/0bRL2Oz1671CMw7phG9zAN2+JGOMNkqSMjIGKu+CTdabqvhLRPEF4lx4gt7+5ljj84SyWdt9mceW5GcEthgueAPes/atK/l+hqsMm+Xu9/nax43qOh61p1pFd6hpN/aW8pxHLNbsiOfYkYNZ1egaPfXmofD/AMffbrue52taTL5shba5uQpYZ6EgkV5/XRCTd7nJUgo2a6/5tfodT8JP+SmeHv8Ar+j/AJ19mV8Y/CqSOH4j6BLK4RFvoyzE8AZr6/8A7a0n/oI23/fYrzscnzo9rKGlTlfuX6Kof21pP/QRtv8AvsUf21pP/QRtv++xXDZnrc8e5foqh/bWk/8AQRtv++xR/bWk/wDQRtv++xRZhzx7l+iqH9taT/0Ebb/vsUf21pP/AEEbb/vsUWYc8e5foqh/bWk/9BG2/wC+xR/bWk/9BG2/77FFmHPHuX6Kof21pP8A0Ebb/vsUf21pP/QRtv8AvsUWYc8e5foqh/bWk/8AQRtv++xR/bWk/wDQRtv++xRZhzx7l+iqH9taT/0Ebb/vsUf21pP/AEEbb/vsUWYc8e5foqh/bWk/9BG2/wC+xR/bWk/9BG2/77FFmHPHuX6Kof21pP8A0Ebb/vsUf21pP/QRtv8AvsUWYc8e5foqh/bWk/8AQRtv++xR/bWk/wDQRtv++xRZhzx7l+iqH9taT/0Ebb/vsUf21pP/AEEbb/vsUWYc8e5foqh/bWk/9BG2/wC+xR/bWk/9BG2/77FFmHPHuX6Kof21pP8A0Ebb/vsUf21pP/QRtv8AvsUWYc8e5foqh/bWk/8AQRtv++xR/bWk/wDQRtv++xRZhzx7l+iqH9taT/0Ebb/vsUf21pP/AEEbb/vsUWYc8e5foqh/bWk/9BG2/wC+xR/bWk/9BG2/77FFmHPHuX6Kof21pP8A0Ebb/vsUf21pP/QRtv8AvsUWYc8e5foqh/bWk/8AQRtv++xR/bWk/wDQRtv++xRZhzx7l+iqH9taT/0Ebb/vsUf21pP/AEEbb/vsUWYc8e5foqh/bWk/9BG2/wC+xR/bWk/9BG2/7+CizDmj3L9FMhljmiWWGRJEboynINPpFBRRRQAUUUUAUj/yHl/69T/6EKu1SP8AyHl/69T/AOhCrtAET1DL0NTP0qCWgCO3/wCPofQ1PP0qC1/4+T/u1NP0oAyb9qxrYeZrdovX98DWtqBrM0n5vEVoP9tv/QTQB21FFFABXnnxB+I174Z8YWfhnTvC8utXV3ai4jEd15bHLOCoXY2cBCc5r0OvH/GP/JzvhP8A7Bp/9ua2oxTb5l0ZzYqcoxXK7XaX3l2P4wCxlVfFXg7XNCQkL5rxmRB+JVT+QNek6TqNjq2nxahpt1FdWsy7o5Y2yCP8fapL21tr20ltLyCOe3lUpJHIoZWB6gg15P8ACuI+Ffiv4k8DwTOdMaIX1pGxz5ZOzIH4Nj32inaE4txVmieapSmlN3T0+YzQ/jB4k1y1a70j4aXt9ArlGkhviwDAZx/qvcV2PgXxV4i17UJ7fWPBV5oEUcW9Jppy4kbIG0fIvY5/CvLvgH498K+F/B9zYa3qX2W4e8aRU8l2ypVRnKgjsa9f8JeNvDXiqeeHQtQ+1SQKGkHlOm0E4H3gK0rwUbpQ076mOEquoouVTV9NP+HOirzDXfijq1p4x1Pw7pPge71ltOK+bJb3R3FSAc7BGfXHWvT68n8Bsq/HvxwzMFAgiySfZKypKPvNq9kdGJlNOMYu13+jN7wN8StO8R6y2hXemX2i6uFLi1u1wXA5O08c455Aqt8QfiPfeGfGFn4Z07wvLrV1d2guIxHdeWxyzgqF2NnAQnOa57x3d2XiD40+DbXw7cwXF7p8ryX80DBgkQZSUZhx0DjH+371V+J2r6foP7Q3hzVdUn8izg0vMkm0tjJuAOBz1IraNKLktN1exyzr1FBrm2klfTb8tDfi+IvjdpUVvhPqiKWALfazwPX/AFVavxK8fXXhHUdI0+z8PSaxc6nvEcaXHlsGXbwBsbOd3t0og+LngGeeOCLXN0kjBFH2aXkk4H8NYXxa/wCSsfDz/r5l/wDQo6lQTmlKFt+5c6jVNuFS7uu2mpZs/i7DbX8Fp4r8L6v4dMzhEmnQtFn3JAOPcA16aCGAKnIPQjvXlv7RusaN/wAIFc6K1zbzapcTRfZrdWDSAiRSWwOR8oYZ98Vc8da/deDPg3aLNMy6xJYw2URH3vPMYDMPcYY/UCpdNSUXFWuXGs6cpqcrpK9/0N/wR4z0/wAU6jrdnZ4DaZd+SOc+YmMB/oWDfkK2fEeo/wBkeHtR1byfO+xWktx5e7bv2IW25wcZxjODXhumaLN8J/EPhTWpRKbPUoBZ6sSf9XK53c/TI/79mvY/iIc/D7xH/wBgq6/9FNRUpxU1y7MdGtOVOXPpJf8ADo89034xa3e6cmqL8N9Uk05s/wCk21wZV4OD/wAsx0we9eg+BfF2keMdH/tHSZHwjbJoZBiSJvRh/XpXJ/AS+s9P+DunXN9dQWsCPOWkmkCKB5r9Sao/BNodQ8ceNtc0pMaNdXaLA4XasjjJYj88/wDAhVVIQ96ytYzo1al6fNK/Mvu0uessQoJJwB1Jrl/APjTTfGA1M6ew/wBBu2g6/fT+CQezc/lWX8cvEU2g+CZLexOdR1R/sdqo+9luGI+g4+pFcHoejy/Cbx34eMlwTp2t2q2l+zH5UuBjkHsNxXHsWqadJSg316fI0rYhwqpLZb/PY94rgPF/xKt9O1pvD3h3SbnxDrS8PBb8JEf9tsHp39O5FbXxP1x/DfgLVtXiYieKHZCR1EjkIp/AsD+FY3wL8O2ui+BLK+8sNf6rEt3cztyz7/mUZ9ACPxJNTCMVHnkXVnOVRU4O3VsyLvxr8TtIj+3ax8PYpLEcuLO6DyIvuFLdPpit7xZ4/TRIvC8sWltcx6/KiLun8swhtmCRtO4/P046da7evJP2gBjXfAgHA/tYf+hR1VPlqSScTOsqlGm5Kbe29u56R4n17S/Dejy6rq90tvbR+vLO3ZVHcn0rybVfEninxzPZX+h/Df7bYWU3n2kuo3HlrIcY3bCyq3Xj72KueJbZPGnx4t/DuoEyaVodqLmS3J+WSRgrDI7/AHk/AEd69gAwAAMD0oVqSTtdsbUsQ5K9op29TzTw78UtusQ6F400K48N6hKdsTynMEh9mxx6dx711fxB8SL4T8My648BnjgmiWRAcEo0iqxHuAcio/iV4Zs/FXhG9066iDSiNpLZ+8coB2kfyPsTXkd/r02v/sv3El1I0txZzxWcjscltksZXJ/3WWnGEJtSS62ZFSrUoqUZO+jafoe56Fq1hrelW+qaZcJcWs67kdT+h9COhHarF5N9ntJrjbu8uNnxnGcDOK8J0f8Atj4Stp+rxGa/8I6rFE91HnJtJHUZb/D1HB5ANe0PfWmp+GZdQsLhLi1ntXeKRDkMCpqKlPld1qjajX54tSVpL+r+hlfDHxb/AMJp4YGtf2f9gzO8Xled5n3cc52j19K6ivMP2ZP+SYr/ANfs3/sten1NaKjNpFYabnSjKW7QVX1SPzdNuY/70TAfXFWKRxlGB6EGszc4bSW4FdJZH5R9K5jSuMCulsT8o+lAGlH0qjFwce9Xougqn0lf/eNAFhKnWoI+lTLQA8V8UePtJvNF8YapYX0TRyLcyMpIwHUsSrD2Ir7XFZuueH9D1xYxrGk2V/5f3DPCrlfoTyK6MPX9k3ocWNwn1mKSdmj4dor6V8ZeD/C1rrbRW+g6fFH5anasIAzWN/wi/h3/AKA1l/36FegsVFq9jxJYCcXa54HRXvf/AAi/h3P/ACBrL/v0KX/hF/Dv/QGsv+/Qp/WY9hfUZ9zwOivfP+EX8O/9Aay/79Co4PDvheePzINL0+VNzLuRFIypII47ggg+hBo+sx7B9Rn3PB6K98/4Rfw7/wBAay/79Cj/AIRfw7/0BrL/AL9Cj6zHsH1GXc8Dor3z/hF/Dv8A0BrL/v0KP+EX8O/9Aay/79Cj6zHsH1GXc8Dor3z/AIRfw7/0BrL/AL9Cj/hF/Dv/AEBrL/v0KPrMewfUZ9zyX4dWNxeeLLJoYyyQSCWVscKo9f5V7lVawsbPT4fJsbWG2jJyVjQKCfU4qzXPVqc7udlCj7KNrhRRRWZuFFFRPcW8dxFbyTRrNKGMcbOAzheuB1OMjP1oAlooooAKKiFxB9pNr50fnhBIYtw3hSSA2OuMgjPtUtABRRUVxcQW4QzzRxB3EaF2C7mJwFGepPYUAS0UUUAFFFFABRRRQAUVHNNDAgeeVIkLKoZ2AG5iAo57kkAepNSUAFFFFABRRRQAUUUUAFFFRxzQySyxRzRvJEQsiqwJQkAgEduCD9DQBJRRRQAUUUUAFFFFABRRRQAUUUUAFFFFABRRRQB0/wAPLiVdSmtdx8p4ixX3BHP613VcB8Pv+Q63/XBv5iu/rmq/Ed+H+AKKKKzNwooooApH/kPL/wBep/8AQhV2qR/5Dy/9ep/9CFXaAInqCWp36VBNQAy0/wCPlv8AdqSfpUVr/wAfP4Gpp+lAGLqFZ2if8jJa/V//AEBq0dQrM0o7fENof9sj81NAHb0UUUAFeP8AjL/k5zwn/wBg0/8AtzXsFedfEH4fav4g8b2PinR/ESaTc2doLeMm38wg7pCW645EhHStqMkm7vozmxUZSiuVXs0z0K4mht4HnuJEiijUs7uwCqB3JPSvJfhhMvin4v8AiXxlaxudNjgFjbTMuBIfl5H4Jn6MKszfCvWdadE8X+O9U1SzVgzWsS+UjkevJH6Z9xXo+h6Tp2iaZDpul2sdraQjCRp+pPqfeneMItJ3bJ5alWcXJWS182zyf9mPTdPvPAd3Jd2FrcONQcBpYVYgbE4yRXrlnp9jZszWdlbW5YYYxRKpI98CvJ/Dfwt8beHLF7LRfH6Wdu8hkZFsQQWIAzyfYV2fgjQfFuk3883iHxb/AG1A8W2OL7MI9jZHzZHXjI/Gqr8spOSl+ZGEU4QjCUHp10/zOur5+vvBll41+LnjmwuGaO4igSS0lDEBJNqAEjuO1fQNch4e8Hy6V8Qtd8VNfJKmqIirAIyDHtC9Tnnp6VFGpyXd9bGmJo+15U1dX1+5nI/s9z6TYx3/AIZuNKttN8SWDlLogHfcID97J5/AcdCBzUPjeGG4/aW8LQ3EMc0TaWdySKGU/wDHz1BrqvG3gSXVvFOm+KdD1QaTq9mdsknlb1nj/usAR2yPofpVLx98PtZ1/wAa2HinSfEUek3dnZi3U/Z/MIO6Qlhk9xIRWqnFz5r7p/ec8qVSNNU+W/K121X+Z266LoysGXSbAMDkEWyZB/KvK/jtplrrPxA8DaVfBmtrqWaOQK2DtJj6GtiLwd8S1lVn+JW5QwJX7AvI9Otbni/wfLrvi7w3rq36Qro0rSNEYyxlyVPBzx93361EGoTT5u5rVjKrTceS2q7dyPwv8L/Bfh29W+sdJEl0nKS3EjSlD6gHgH3xmvOviDe+IPFvxYit/DOjx6xb+F2VnheZI42mzklixGcEAY/2T717neLM9pMltIsU7RsI3ZchWxwSO/Ncr8LvBaeDNIuoZbwX9/eXBmubrZtLnsOSenP4k0Qq2vKTux1cPzWpwVo7u34HA+PI/it4u8Nz6Nf+AbGKN2V1lj1CIvGynOR+8+o/GtXwn4kbxD8BtcjupGOo6dpd1aXav97KwttJ+oxz6g16xXnbfDq4h1/xVeWGqxQWPiKylgmtjCT5crqR5gOefmLHH+0acasZKzVrakSw84T5otyurO9vl2PG7HwDFc/CfTPG2n2bXl1bTyPf2jM22eFZCOMHIwBzjtk9q+h/h3qWh6r4Rsbvw7bxW1gU2iCNQvksPvKQO4P59e9R/Dfww3hPwdbeH5rpLwwtIWkEe0MGctjBJ9cVgaD8P9T8M6xrc3hnW4bPTtSjby7SSAuLaUj5XU7scHtjpx2qqtVVLpvZ6E4ehKhyyjHda+v9bnDeKb7xD4v+LjX/AIZ0NNcs/DLiJI5Z1ii83nLZZhn5hxj+4O1W/iHb/FLxh4cfS9R8AWUSq4mjmiv4meNl7geZzkEjHvXpHwv8Hp4L8OHTTdC8uZZ3muLjZt8xj04yegA7+tdVSlXUZLlS02HDCSnB88mnLdaf5HktvdS/En4CXdsu46pDCIpU/iM0JVh/30FH/fVdB8DfEFrrfw906COVftWnQraXER+8hQbVOPQqBz9fSpvBvgmbwx4w1vVLPUlOlao3mmxMfMcmc7g2fdu3Qj0rN8T/AA1lbX5fEng3WpfD+qzZNwEXdDOScksvuevUd8ZpOUHeN9N0OMKsbVLXaVn5+aPRq8k/aAIOu+BCOR/aw/8AQo6nn8K/FzVENnqnjjTrS0YbWexgIlYfXauD9DWz4t8AvrUPhSGHU1hTQJY3JeLcZgmwdjwfk9+tKmo05puRVZzrU3FRa23t3OZ167j8H/tAxazqP7rTdds1gNww+VJAFXk/8ATPoGzXsAIIBByDWP4x8M6T4r0WTStXg8yFjuR1OHibsynsea89tvA/xR0CBbHwz45tJbBBtiS/i+aNewGUfp+FJ8tRLWzQ1z0JStG8W76bo7n4i+JLLwv4SvtSu5lR/KZLdD1kkIwqgfXr6DJrx2fRZtF/ZbuftCMk19cx3jKRggNLGF/8dVT+NdnpPwtvtS1qDWPiB4gfX5oOYbVVKwKfpxkcdABnvmut+JXhqTxd4PutBiu1tGnaNhKybwNrhumR6VcJwptRT63ZnUp1KylJq2jSXqWNCsrXUPA2n2N9Ak9tPp8SSRuMhlMY4rye6OqfCDU7ixk8+98HanvWF+Wazcg8H8/+BAZ6ivatHtDYaRZ2LOJDbwJEWAxu2qBn9KbrWmWOsaXPpupW6XFpOu2SNu4/ofes4VOVtPVM3qUHOKcdJL+vuPPP2ZP+SYr/ANfs3/sten1zHw18K/8ACHaDNo6XH2iH7XJLC5GG2NjAb3HSunqa0lKbaKw0HClGMt0gpG+6fpS02VtsTsegUmszc4TS+v4muksfuj6VzWk5OK6ax+6PpQBow9BVT/ls/wDvH+dW4e1Uwcyuf9o0AWY+lTLUMfSploAeKWkFLQB5548/5GBv+ua1g1vePP8AkYG/65rWDXXH4UeZV+NnnsJi8L3P26+srbUVnnne11SGX967sHcRyfgCoIJHA4FdLpPiD7ffaZa/Y/L+3aV/aG7zM7OYxs6c/wCs68dOnNS2/hnRredZY7ViEZ3jiaV2ijZs7iqE7VJyeg7mpNI0DTNKnE1nDIHEQhQyTPJ5cec7F3E7Vzjgegqybopar4jms5b+SPTfOsdOYLeTmcKynarnamPmwrKeo9s1laJrdzpOjSTzaaG01NTuo5bjzxvUvdyAEJjkAsAeQevBrob3w/pd5eSXU8MhaUqZkWZ1jlK/d3oDtbHHUHpUUfhjR0l3rBNtNwbkxG4kMbSlt24pnaTnnp2HpSDQ5zT/ABlb2ul2cFjppMswnmMU14x2KszJ98qxJYg4GAB0zUVn4ku7/UryW6spHsvt+nraxNcGJ4WlCY3ALzydxBJGeOnNX9E0Sy0/w/psOvb7S98+a3jeG4ZHbzZndU3RnkEYODW5F4b0eIt5dpsDSwTECRsb4QBGevbaPr3pjujHTxtGyFRpzm5gQi8h83mCUyiKOPJGDufODx8ozW3o+pXN1eXNjf2K2d3bokhVJvNRkfcFIbA7owwR2phs9DvLrVbHyYZJ5vLa+UAhjlcRkn6LxjpirOmaXZ6c0z26ytLMR5ks0zSu2BgAsxJwOw96QnY56y8bx3eorDDpsklrJO8EckchaTcuRkptwFJUgHceoyBWx4V1r+3NON01uttKrlXg83c8fHRwQCrexH59agudJ0CwuoJpt8JnusQRefIIvPcNyqA7Qx+Y5x61oaTpNlpayi0SQGZg0jyStIzYAUZLEngAAUA7HMR+OLhtKs76TRo4xfStFaqbzIJUvuLkJ8oAXsCTnpVrTfGH2y9tLU6d9n88shkmlKp5gJAVDtw+cA9jhhgHkDVHh3SRpttp627pDayGS3KSsrxMSSSrg7h949+9Qado+hXdvZ31p5s8AYTxMbiRlkbcWDsCfmOTnJ5phocYfEWrf8IPHqMik6s2m3ssdyLg4VY5owcrt2k/Nxx/B1+Y46iDxXM1pLJcaascsWsR6W6Lcbhlyg3g7R039Mc46irzeF9EbTk082jfZ0t5bdV81v8AVysGcZznkqOe1SSeHtKk1I6g1u/mmZZ2USuI2lUYDlM7SwwOcdhQO6MfStdl+1/2fpmkeY8t1fbjLenC+TMqM2SpOGL5CjpwOnIj8c6lBpHifQtSuFZo4Le9YqvVjtjAA+pIFdDZaNp1nd/areArNunbdvJ5mcPJwT3ZQfbtS6po+m6pNFLf2yzmKOSNQxONsgAcEdDkAUhXVzKufEl9ZieO+0RkuVtjcwxwz+aJFDKrZIXII3KTgHjpmrsmvW8PhY69KEaIRbysMgcFs42huM88dqWDw7pkPmsq3LSSxrEZXupGkVAchVctlRnngirMWlafHpLaT9nVrR1YPG5LbtxJYknkkkk59TQGhyF1rN1pviq/1TUtOWGSPSIFWGO4Dhy1wyr82BjlgDxx71pW/i26uIYFh0cPdS3v2TZ9pIjP7lpQ6uU5GFwflBzn05spoXh3+0rmzYSzXk1onmiW5kd/KDnYQSeMMDgg5BFX7bQ9Ot3ikWOV5I5/tAklnd3Mmwx5JYkn5WIwaYXRzB+IttHG13caa4sVaRDLDKXcFAckptACkqQDu7jIGeJfFt3q02l6dLdaTHbSDVrNoYxdB9+ZOjHaNp6eo571tv4X0V3YyWrPEzs/kNK5hDMCGIjztBO49u5qSPw9piRRxlbmRI5opoxLcyPsaM5TG4nAB7dKB3RmWXim8v5vsVjo6SahH5v2iJ7vZHGEkMfD7SWyynHyjpzipLHxYl1f2Fv9iMEd0rAyzSbQJVdkaNeCGYMh7jggjNXX8N6UzmRI54JTJLIZYLiSN8yNucblIOCecdKcvh3SVNpttmVLTaYYhK/lgqSVYrnBIJJyRnPNIV0ReIPEVvoV3ENRj8uzlhkdbgNn94g3eXtx1Kgkc84IxS3ety2egWmoXOnut1dNFHHaCQZEshAVSxAA68nHHPWm+JNMuNX1HTLZ40/s6Cb7VcM2DvZP9WgHXqdxPouO9aep2NrqVo1reQiSIkNjJBDA5BBHIIIBBFAaGM2uav8AbRpseiQNqCw+fLGb7EaxliqkPsySSG42jGOT0qgPGk00F1dWejGW2s7Rbq6Z7kIyDdIHULtO4r5Td8H+ew/hvTWKvuvRMoZfPW9lErKcZUuG3EcDgnAqSPw9pEdpdWkVoI4Lq1W0lRWIBiAYAdePvtyOeaYaGDr+r3WpWX7jTh9gTVrWD7SZxuLpdRhvkx93cCM5z7YqTR/EJaG3sdJ0ppbqd7qUxTXh2okc7IzFyCeW6KBxnHQVrS+GdHkuPOaCX/Xpc+WLhxH5qkEPsB25yBzjmlPhvSfJhjjhlhMLStHJFO6SL5jl3G5SDgsc4zjp6UBdGVb+IDDe3Nra6U7alcaiYBC92djMtvHIzFiCEABxhQckZ70o8W3smpxaTBoitqJeZJo3uwqRmNY2BDbTuDCQc4BHpWo3hvRzEYxbupM4uBIszrIsgRU3KwOR8qgcHmmaJpWg5g1HTY/MaJ59s3mMzM7MFkLEnLHKAZOenFAaGB/wsS3lgjms9MebFslxOhlw67s/IgCne3ynrtHTmt3RPEI1LWbvT2tfsvkjdF5smJJl/vBCB8vIwQT15x0pI/COhR26QRW0sUaxeSyx3Ei+ZHkna+G+ccnrnrVy10XT7bUf7QijkM4VlQvM7LGGILBVJwuSBnAHSkDsY+v+K7rTrbVry10cXdppZ2TyNdCNmfarEKu08AMvOfoDSz+L0hspbqSxwkWsHTW/e9g2DJ0/Hb+tM8d+FotU0LVv7PgkN/dw42LcMkcrjABZchScDqR2Fa3/AAjukf2g16bZi7TGcoZWMRkIwX8vO3djvimGhmeGfFw1m+ggOnmCO5iMsDrIXOBggONoCkg54LdDzUEOpS2HiPXIra1+1XV3qUMMMZk8tSRaIxJbBwAqsehrc0zQdN02ZJLWKVfKUpEjTu6RKeoRSSFHA6UXeg6ZdSTySwuJJp0uGkSVkYSKoRWUg5U7QBx7+tILoxJPGU8Mbm40cQmLUGs53a5/dRBURi7OFwM7sDOBxyR0ra17W4NHFpcXSqLGZyklxv4iO0lDjHIJGM5HJHrVc+FNFNpNa+Tc+VPI8k4+1y5lZ1CvuO7LAhRkGtO90+yvdObT7q2jltWUKYmHy4BBH5YH5UBocuniJ2vUvrnS7mO4OnwPb232gY3TzMiKQQAGO1Mk5xnHrlusavrseuWVteadDBayWN5JPFHelvMCCPBDbAQRnA6fePoM9HfaLpt9NPNdW/mPPCkDncR8isWXGDwQzE5HNRL4f00OsjrcTSLHLGHmuZJG2yBQ4yxPUIv0xxTC6Oc0/wAZTraxx2mgl7aCOyjBN9ufdcRpsX5ly2CwBJPv7Vo2viq4ujHaW+lK2pNc3EDwNc4jTySA7b9vI+ZcfL39q0LXw3o9tGUhtWVS1ux/eMeYNvld+21frjnNK/h3Sm3MsMschuZLnzIp3RxI/wB8hgQQD6dKAujMg8XM7WPnab9lS4uZoJJJZ8JEY5THjcFILHGcEgdQCak8b6zeaLd6RPCitaGWZrsGTaSiQO+B8pz0LduVA75FseFtFFpFZi3lFtG7P5IuJNjFn3ncM4YbucHNaGoabZag0LXkCzeSWKBicfMjI2R3yrMOfWkF0ctF43nZMHRgZnMPlJHc5B8yVI8MxQBWBcHHIPrUt3rwnu7a11OyktpLfUHjnSG53ICls06tkKC4xj5eOeucYOtD4a0mPy/3dxJ5ZjMfm3Mj7PLcOoXcxwAyqcD0qw2i6a9+b5rfdOZzOWLnBfyvJzjOPucY6d+tAXRz1x40vLe1tLubQgtve2k91bt9sBYpHCZQGAXgkAdCcZ6npWnoHiCbUNSOn3mnizmazjvIts/mho2JHPAwQR05+tJ/wh2g4jU20zJFFJDEjXMhWOORSrKoLYUYOOOlaVvpVjb36X0UJWdLVbVW3E4iU5Ax069+tAaF6iiigR0Xw+/5Drf9cG/mK7+uA+H3/Idb/rg38xXf1zVfiO/D/AFFFFZm4UUUUAUj/wAh5f8Ar1P/AKEKu1SP/IeX/r1P/oQq7QBE9Qy9DU7VBJ0oAht/+PpffNWJ+lVVO24Q/wC0KtzdKAMa/FYsDeXrNo//AE2X+eK3r5a5zUt0cgkXqrZH1FAHoFFNhkWWJJF+66hh9DTqACiiigAooooAKKKKACiivNrHXdXk/aBv9Ae+lOmR6aJUtuNofbHz69z+dXGDlfyM6lRQtfq7HpNFeNaj8TH8K/GnWdF1iRn0Sd4MOck2rGCP5h/sk9R+I759ihljmhSaGRZI3UMjqchgehBpzpyhZvqTSrxqNpbp2H0V5j8Wtf1nSfH/AIGsNO1CW3tr++WO6jTGJV82IYP4MR+NUfiFovjvRdI1jxFb/EC6EEG+eO1FuBtUtwm7PYHGcdqqNG9rvcznieVytFvl327XPXKK8k8AaH481jSdH8Qz/EG6MFwI7iS1a2ByuclC2e4GM1Sd/GfiX4reJdD0zxhc6Ra6fseNFiDjBC8Dp3OafsVdrm2F9afKnyPXbb17ntFFcB4f8I+NrHWrW71D4gXGoWkT7pbZrYKJR6ZzxSfE7xxfaTqNp4W8L2q33iO/H7tDysC8/M3vwTzwAMnjrHs7ytF3NHX5YOU1b+vI9Aory63+HnjW6hFxqvxM1eK9YZKWZKwq3pgEZH4Cjw7efELwv4ws/D+u7vEelXzFYNQRMPDgZJf6d8/ge1V7JfZlclYiSa5oNJ/10PUaK8h8b3XirU/jJD4V0XxNcaPbvpwnykYddw3Z498DvTJ9c8dfDzxDpy+LNWttb0DUJxbm6EQR4GPc4Hpk45yAe9NUG0tdX0JeLSbvF2Ttc9hooryb4t/Ec+GvHOhabbSube2kFxqix8/u3+UA/QMWx67azp03N2RtWrRox5pHrNFMhkjmiSaJg8bqGVh0IPINeceIte1e3+PmgaDDfypplxpplmtxja75n5P/AHyv5UQg5XHUqqCTfVpfeelUUUVBoFFFFABRRRQAUUUUAFVdYk8rSrqTpiFsfXHFWqyvFknl6JMO7lVH50AczpK8Culsh8o+lYGlLwK6KzHyj6UAXY+FzVGHnn3q452wuf8AZNVIaALKVMtRJ0qYUAOFLQKKAPPPHn/IwN/1zWsGt7x5/wAjA3/XNawa64bI8yr8bOKTxVq0r6beR2tiun6hqf2JFZm85FDMpY9skoeO3HWsi+8WeILnwmJp47C3OqaPdXNu9uXDwmNAWzk9SpOCOhx1rtj4b0I6iNR/su3F0JvPEgXBEn976+vr3p7aBo7WkFo2nxGC3gkt4k5wkbja6j2I4qxXRyWmeMdYa5hhOn+fbwzx2lw6Ws+Wb5Qzh8FAAT0JyQOoyK6PwvrF5qVxqFvf28VtPbS/LCobcIyTtYk8MDg4ZTjr0xVmTw9okmoJfyaZbtcptKyFc8qMKcdCQOh6iptL0nTdLaZtPsobYzHdJ5a4z1x+HJ49zSFdHF6vq1/rD6JeGK1i046/HFCu5vPzG7oS3bkgnHbjrWh4S8XX+s6rDHLprx2V3HJJbyfZ5U2BTwGZhtbI7r0PHPWt1/DuhvqI1FtNg+1+aJhKBg7x/F9ffv3qSy0PSLK/kv7XT7eK6k3bpVXn5jlsemTycdaYXRylxqlxp/j/AFe1sooXu79rOCJpmIjQiOViWxyeFOAOpqe78WarbW9wsljamawvBBfToXeFEKB94ABboQD1285zXS3ui6TeNctdWEMxudnnFxndszsPsRk4Iqlb6H4Zv9Ligh02zms4ppNg8vgOGKvz1JyCDnrjvQF0UPiG0zQ+HnsvKaZtYhMRkJ2ZKSYJxzisubxvq32kaVFp8TajFLOlw8cE00ZEZUfKiAtzvHJPGO+RXcXVla3X2f7RAkn2eUTQ5/gcAgEfgTVG78O6HdBhcabBIXmackjnewAY568gDPY4oBNGT4f8RaxrziW0sbWzgtzGt3HdlhLvZQzBRxgAHgnr7Vzvh/xTf+HfC+jLe2lvNaz6c8lqImYOGQoMOTxg7wcgcYPWuxbSfDMmsw24sbRb+0gjkjRE2lIgxCdOCAVOB2xVxdE0kRW0X2CEx20LwwqRkLG4AZcHqCAOtA7owrvXfENgZ7O4srC6vjbC5t/shYrtDqrBlPJxuyMH5sEDBq/N4iWDwX/wkBRLhhECUi3KpkLbcfMMqA3XIyMH0qaDwv4ehtZraPSbZYptvmDbknbyvPUY7Y6dqvw6fYw6cNOjtYVs9hj8jaNm09Rj0OTSFocxdeKNV067fSb60spdRk8j7O8DsIf3rMoD55XBU/XI6Vah1rVrfW30vUksC6adLdl4N2CVdQByeBhuR+taVt4d0O3sbixh0u1W3ucecmzPmY6Zz1x29O1QyeFPDslvFbyaTbvHEWKAgkjd97nqQcDIPpQF0czJ4x15tMv7+G105Y7HTbe8lWQPuZpYS+0YPQMPyq1q+vXmjayZNT0/T5blNLlmWSAMGGZ40WPcf4cuCxx2zXUTaPpcyXaSWUTLeRrHcDtIqjCg+wBqS502wublri4tY5ZWga2YuM5iYgshHTBIFMLo4a61bVdM8ayNeQ2MuoT2FvbQ+S7CEF5nwXJ5AHP146Z40tQ8Sa5YwXdvJZ2ct5ZyRGaWEO8QidXO7YPnBBTBAzgENyOK2YPC/h6CKaKLSbYRzxiKVSuQ6g5AOfQ9PTA9KX/hF/D5svsf9k2xg8wy7dvJcjBJPUnHHXpxQO6NS2mjuLaK4idXjkQOjKchgRkEVxz+KdXj/tC+e1sG0+w1M2UiKzCd13qoYdsjcDjv7V01lpsdtqNxehyTJHHDHGBhYo0HCgfUsfyHasjQ/Cdnb6jfahqFpaXF1JqMl1byAElFONucj7w59cZ4NISsUYPFOrTHS71bawXTtS1D7LEpZjOiguMt2ydvTt79k0zxH4gvbPSMW+mJc6tGZoM+ZsjRFBfdzksdy4A9+Tit8eG9CGo/2iNLtxdeb53mAYIfu31Pf1qS40PSLjTINNmsIXtLfHkxkcRkDAIPUcUwuinouuTXHh6+1S/gjD2ctyrpbksCImYcE9Sdvtn0rCu/FmuWcUM1xbaYUudKutQhEbOxXy0VlVumfvckde2MV2Om6fZabafZLC2jt4NxYRoMKCTk8Vhf8IjYW/iOwvtPsrOC0jguYrmMA5k8zZtAGMbRhuOOvTk0BoUda8Y3dje39pFaJK6S2kNsVjd/nmR2YsFySAEOAOTwPetfQNau7/w5c39zZtb3NuZUZHjZA5QcMFbDAHjg8jkVZh8O6HDps2mx6XbraTMGkj28MRjBPfjAx6YGKmXS7W10ebTtOt4baN43VVUYG5geT68nk9aQaHG3/jTW9P8AD9tql1Z6fJ9usGubZYS7bGVA5D5/hIz06HA561p+JvFd1puo3Fja2qTvm2SAiN5Pml80sWVMlsCMYA9etXvDfhXS9L0qCGTT7Nro2aW106rlZPlAcc9ick8DPerMXhvQY9Ol09NLtxbSuHkQrncwxg565GBj0pjujC0jxNr2rXX9m21ha217AGed7uOWJHQEBSikBhnPOenvkVneENa1b+w2t9Ot7AfY0uLu5NxKx3bribCoVHbYcsfUcV1knhbw9JbRW76RamKJmZBt6FvvEnqc989aSXwr4dkhghfR7UxwBljXbwoZtxH0JOcdKAujmIfGutSWM+pfZLD7JZ2VldXK/OHYTIGYJzgY5xn0x711PiO/1Czm02202O2ee9uWhzOTtUCKR88c/wAHTv7dakXw/oy2k1ounxCCeKOGVOcMkYwin2Aq9NbQTTQTSxq727l4mP8AAxUqSPwYj8aQro4weLdal1d7SDTo2iS6Ni0n2WcgSfdMm8DZtDfw5zt71B4Z17xA3h61ijFhPLaaZFeXEtw7gyowbao6/NhDljkZI4rrn0HRm1Uaq2m25vQwfzSvO4DAb0zjjPWornwzoNzFbRXGlW0qWsYihDLnag/h9xx0PFMd0c5B4t1y9gl1CxsbD7CL2C1RZ2dZf3yRFScZAwZRn1GemOZtO8UaxqV6uj2trYR6lFJcLcSSl/JKxSBPkA5JO4d+Peuo/sywxKv2VMS3C3Mg/vSrt2t9RsX8qrXXhzQ7qMpPpsEgM73HIOfMf7zZ689/WgV0YXhzxJres601mtvp0MUQZ5juZzgXEsWFI4PEYOeOe3PGlqmqaq2ty6To8dislvbrcTSXjMAwYsAqhef4Tlug44NaOm6PpemyGSwsobZiuw+WMDbuZsY7DczH8abq+iaTq7RtqVhDctGCqs45APUZHY+nSkF1cyL7xRIPh1J4qtLVVkFr5ywynIBzggkYyPfjNZ2seKvEGn6hJp/9n29xcW8AuJvIt55FZWLbUBUHacKcs3Ge1dfd6fY3Wmtps9rG1m0YjMOMLtHQYHQVX1XQ9H1WZJtR0+3uZEXaGdcnb/dPqPY8UAmjn28V6j/ZF54iFlbrpNr5gMDlhdMUyDnsvzDpjpzntUOteKtc0aEx3lrpk11PCk1sYJGKAGWNGV88/wDLQYYcHB4rpG8P6I2onUDplt9pYYZ9nX5dvI6H5ePpUdv4Z0C3hlhh0q2jSXZvAXqFYMoz6AgEDpTC6MO88Ta9bQanbfYLSe+sLmOOR4g7RiJ494fYPnJHQgZ657YqjH4g1uG/v7i1msLuG71S1t7YN5m1FlgRgQc9MEHp1JPeuuv/AA/ot88z3mnQTPO6vIzDksq7Qc9vl447GpBoulDbtsYVCzRzqAMAOihUYD2UAD6UgujEtPEOpCyuPtcVmbqDWINPYRBghDmLcwBOc/vGx9BVPRNb1GePSLTS7LTLb7a9+8gKMETyZwuQAerbiT7nPtXStoWjtqw1ZtPgN6CG87bzuAwD6ZxxnrUlppOnWrwPb2kcbQeb5RGfl8xtz4+pANAXRn+KdautHubBlhiFjJJi6uZNxWFcqB93kZyfmPAwM4zmqmm+JLu61C3tnhgAk1i7sDgHISJJGVuvU7BntzW3qWkaZqUsEt/YwXLwHMbSLnbyD+WQOPaki0bSotVfVY7CBb187pgvzHIAJ+pAAJ74oDQv0UUUCOi+H3/Idb/rg38xXf1wHw+/5Drf9cG/mK7+uar8R34f4AooorM3CiiigCkf+Q8v/Xqf/QhV2qR/5Dy/9ep/9CFXaAI2qGTpU7VFJ0oApzcc1db5kB7EVUmHWrFq262X24oAo3i1zuqp1+tdRdL7Vg6mnB470Ab/AIan8/RLZs8quw/UcVo1zPge4G25sycMrCRR6g8H+n5101ABRRRQAUUUUAFFFFABXkmm/wDJ0Gp/9glf/QY69bryTTf+ToNT/wCwSv8A6DHW1H7XocuK3h/iX6mYNF07xB+0P4u0nVbdZ7WfTIwynqD5dvhgexHY1P4W1fU/hZ4ij8I+J53n8PXLn+zNRbhYsn7rHsPUduvQ1a8N/wDJ0Hif/sGx/wDou3r0bxd4d0vxRoc2katD5kEnKsPvRv2dT2Iz/StZ1ErRls0jnpUXJSnDSSk/z2Z5p8bWV/iZ8N2VgynUVIIOQR50Ndp8Zf8Akl/iD/r0P8xXiGpaf4m0L4k+DPDevytdW2n6rD/Z10Qf3kLTR8Z9tvTtnHTFe3/GX/kl/iD/AK9D/MU5x5XTV/6uKnNzVaTVv+GH/CD/AJJj4e/68krzC3v/ABZYfG3xg/hPQ7fV52EYmSadYgi7VwQWYZ5r0/4Qf8kx8Pf9eSVxPg7UdP0346+NpNQvrWzR44grTzLGGOF4GTSg7Snpf/hyqivClrbb8mdL4V1r4l3ev21v4g8HWOnaY2/zrmO8R2TCkrhQ5JywUdO9YHwoVdS+L3jvWLlQ1xbXP2OIsOVQOy8fhGtekW3iHQLq4S3ttc0yeZzhI47tGZj6AA5NeWa/PcfDP4rz+I5oXk8Oa/hbqRFJ8iXrk++cn3DN3FTB83NFKzaKqpQ5JOV0nr93kevale22m6dc6heSeVbW0TTTPtLbUUEscDk8A9K4r/hcXw5/6GL/AMkrj/43XV2WqaLrWkG6tr2yvdPlQh2Dq0ZXHIb8OoNeK/ECPQPHfivS/Bfg2wsvKin8/UdQsrdAsaDg4ZRyACfYkqKmjTjJtSTLxNacEnTa16d/xLXjHxNpvh749WmvXi3Etn/Yy4MEe5sNuwcHHFP8QapcfGK+0nR9H0e+g8P292Lq9vrhAgYKCu1eeThmHXOT04rTu7eFv2krW1aNWgOhmMoRkFcMMH8KqaXPJ8JfHzaPdOR4R1mUyWkrv8tpJ3Bz0HQH2wexroVrLlXvW0OR815KT9xy1/D8D13Vr+30vS7rUbt9kFtE0sh9lGTXj/w58KyeN/DXijxJrarHc+JC8dsevkxqflI9gwH1CCtT49ahPqr6P8P9LZmu9ZnVp9nOyFTnJ9sgt9ENOsfhTrdjaRWln8Stft7eJdscUeVVR6AB+KyglCF27N/kb1m6tWyjdR/N/wDALvwD164v/C02g6k3/Ez0OY2kyk/NsBIQ/hgr/wABrK8Vf8nN+GP+wSf53FYh0m9+FXxL0vWLzVrnVdP1sta3t1MMMrkjBY5Of4Wz6Bq1fG11a2f7SXhq5vLiG2gXSTuklcIoybjqTxV8q53KOzTMud+yjCe8ZL/gHsVFULDWtH1CcwWGrWF3KBuKQXCO2PXANX642mj1E09gooopDCiiigAooooAK5zxtLlbW2Hdi5H04H8zXR1xmvzfadckHVYgIx+HX9TQBLpicCt+1X5RWRpycCtu3HAoALxttsR6kCoYqffNyifiaSIUATpUoqNBUooAcOlFFFAHnnjz/kYG/wCua1g1vePP+Rgb/rmtYNdcNkeZV+NnFaJ4q1a4h06+vbWx+x3189kqwM3mowdwGIORj5OR+PtTdI8Ta/fabo7/AGfTEutYQyW/D+XEqrlt3OSTxgDHfnitHwb4UtNGtIZbq1tH1KOSZjcRgnh5GIwSBztIBOO2Olak2haRNpcOlyafC1nBjyYiOIyOhU9QeTzViujnD4zuraH7Tf2cIhzPagQktuu4mI2AnqrgfLxnII5qoPG2txXkkc+kiRLOaO3vFgt5nJchd7K4BVQN3AJJOOoyK6O50GOS90mCGG3g0jTiZlt043TDhPlxjAyzdck4q3caDo1xqQ1KfTbaS7BVvMZOSV+6T6kdieRQF0cnrWreJL/wrHqts+nWltczWzwBWczKrToAGIIHORuA6DIrTg8Rap5sF3Nb2X9nS3/9n7UZvPEnmGPfjpjcCcdQvOa1U8N6Ek0syaXbo8rBn2jAJDh846feUH6ipE0LR01Y6qunW63pJbzgnzbiMFvrjjPWgV0VdY1LUhrcOj6THaeebc3Mkl1u2bA23au3qc/kMdc1x2leKNUstPSz0/T0lkU3V3NiGWcHddTAIpjHH3T8x9uK7/VtI0zVhENRsornyiTHvHK564+vf1qpN4X8PTW8NvJpFo0UIcRrs4UM25h9CTnHSgE0M1bWprPRrDWRAqWbmN71ZQQ8MTj7w91JGfbNc9L4qmtphql1pdsWfSpLqEhCsoQzosaMxzgEMrNxwfpXbzW1vNaNaSwxvbunltEV+UrjGMemKin02wnnaaa1ikdoGtyWXIMTEEpjpg4FIE0cFdatq2nePZftUVhJqFzYWtrCYmbyQXmlIZ88gDn68dM8dX4Z1TUL3UdVsdRS0WSwljjDW5ba26MNnn69O3TnrT4vCvh2KKaJNItgk8YjlBXO9QcgHPoenpx6VNaeH9FtEKW+nQxqZknIAPMifdb6igG0alFFFAgooooAKKKKACiiigAooooAKKKKACiiigAooooAKKKKACiiigAooooAKKKKACiiigAooooAKKKKACiiigAooooAKKKKACiiigAooooA6L4ff8h1v+uDfzFd/XAfD7/kOt/1wb+Yrv65qvxHfh/gCiiiszcKKKKAKR/5Dy/9ep/9CFXapH/kPL/16n/0IVdoAaajepDTH6UAVZR1osW+Z0P1FOlFQo3lzK3bPNAE1wtY2ox5B+tb0q8VmX0eRQBz+kzix1yCVuEYmNj7H/6+K7uvP9Ui6mux0C8+3aXFMfvqNj/7w/zn8aAL9FFFABRRRQAUUUUAFZEXhvRY/FEviZLLGrSw+S9x5r8pxxtzt/hHateimm1sJxT3RkW3hrRLbxRdeJobLbq11GIprjzXO5QFAG0naOEXoO1a9FFDbe4KKWyM7W9F0/WBafboBI1ndR3Vu/RkkRgwIP4YPqKm1nTbLWNLuNM1KHz7S4TZLHuK7l9MqQR+Bq3RRdi5VrpuVNH06z0jS7fTNPh8m0tkEcUe4ttUdskkn8TXNa58MfA+t6rcapqeifaLy4YNLJ9qmXccAdFcAcAdBXYUU1OSd0xSpQkuWSTRx2i/DDwNo2qW+qabofkXdu2+KT7XM20+uGcg/iK6u+tLW+tZLS9t4rm3kGHilQMrD0IPBqaihzlJ3bCNOEFaKsjzm5+C3gKa5aVdPuoFY5aKK6cIfwOT+tdh4Z8N6H4asfseiabDZxH7xUZZz6sx5b8TWtRTlUnJWbJhQpwd4xSZkt4c0ZvE6eJms86skPkLcea/Cc8bc7e55xmn+JvD+j+JNMOm63YpeWpYPsZipDDoQykEH6GtOip5ne9y+SNmrbmBpvg3w5p+tQ61a2DjUIbcW0U0lzLIUjA2hQGYjpxnr19a36KKHJvcIxjH4VYyvE/h3RvE2mjTtcshd2wkEgTzGQhh0IKkHue9ZXiP4eeEPEVzb3Os6S13Nb2620TtdzAiNSSAcOM8seTknPWuqopqclsxSpQl8UUzmPC/w/8ACPhjUTqOh6T9kujGYy/2iV/lOMjDMR2FdPRRSlJyd2xwhGCtFWCiiikUFFFFABRRRQBDezra2ktw3SNS1cPYK8rmWQku53MfUk1ueM7seXDYIfmkO9x/sjp+v8qoabF8q8UAalgmAK1YRxVO0TAFXWby4i3oKAKczb7hj2HFTRioIh371ajFAEqU8U1elPFAC0UUUAcx4v8AD8+oTreWe1pQu10Y4yOxBrnf+EY1z/nx/wDIqf416TRWiqNKxjKhGTuebf8ACMa5/wA+P/kVP8aP+EY1z/nx/wDIqf416TRT9rIn6tDuebf8Ixrn/Pj/AORU/wAaP+EY1z/nx/8AIqf416TRR7WQfVodzzb/AIRjXP8Anx/8ip/jR/wjGuf8+P8A5FT/ABr0mij2sg+rQ7nm3/CMa5/z4/8AkVP8aP8AhGNc/wCfH/yKn+Nek0Ue1kH1aHc82/4RjXP+fH/yKn+NH/CMa5/z4/8AkVP8a9Joo9rIPq0O55t/wjGuf8+P/kVP8aP+EY1z/nx/8ip/jXpNFHtZB9Wh3PNv+EY1z/nx/wDIqf40f8Ixrn/Pj/5FT/GvSaKPayD6tDuebf8ACMa5/wA+P/kVP8aP+EY1z/nx/wDIqf416TRR7WQfVodzzb/hGNc/58f/ACKn+NH/AAjGuf8APj/5FT/GvSaKPayD6tDuebf8Ixrn/Pj/AORU/wAaP+EY1z/nx/8AIqf416TRR7WQfVodzzb/AIRjXP8Anx/8ip/jR/wjGuf8+P8A5FT/ABr0mij2sg+rQ7nm3/CMa5/z4/8AkVP8aP8AhGNc/wCfH/yKn+Nek0Ue1kH1aHc82/4RjXP+fH/yKn+NH/CMa5/z4/8AkVP8a9Joo9rIPq0O55t/wjGuf8+P/kVP8aP+EY1z/nx/8ip/jXpNFHtZB9Wh3PNv+EY1z/nx/wDIqf40f8Ixrn/Pj/5FT/GvSaKPayD6tDuebf8ACMa5/wA+P/kVP8aP+EY1z/nx/wDIqf416TRR7WQfVodzzb/hGNc/58f/ACKn+NH/AAjGuf8APj/5FT/GvSaKPayD6tDuebf8Ixrn/Pj/AORU/wAaP+EY1z/nx/8AIqf416TRR7WQfVodzzb/AIRjXP8Anx/8ip/jR/wjGuf8+P8A5FT/ABr0mij2sg+rQ7nm3/CMa5/z4/8AkVP8aP8AhGNc/wCfH/yKn+Nek0Ue1kH1aHc82/4RjXP+fH/yKn+NH/CMa5/z4/8AkVP8a9Joo9rIPq0O55t/wjGuf8+P/kVP8aP+EY1z/nx/8ip/jXpNFHtZB9Wh3PNv+EY1z/nx/wDIqf40f8Ixrn/Pj/5FT/GvSaKPayD6tDuebf8ACMa5/wA+P/kVP8aP+EY1z/nx/wDIqf416TRR7WQfVodzzb/hGNc/58f/ACKn+NH/AAjGuf8APj/5FT/GvSaKPayD6tDuebf8Ixrn/Pj/AORU/wAaP+EY1z/nx/8AIqf416TRR7WQfVodzm/CGgzaa8l1d7RM67FQHO0dTz68CukoorOTbd2bRioqyCiiikUFFFFAFI/8h5f+vU/+hCrtUj/yHl/69T/6EKu0AIetNbpTzTTQBXkFVpl4NXHFV5F4oAlt38yAeo4NQXSZFJav5c+0nCt/OrEy5FAHNalDkHim+Frz7HqjWshIjuOB6Bh0/wAPyrSvosg8Vz+owlWDLwwOQR1BoA7+is/w/qC6jpySE/vV+WUf7Xr+PWtCgAooooAK5T4geG9U8QfY/wCzdVNh5G/f8zDfnGPu/Q/nXV0VjiKEMRTdOezA8p/4Vv4p/wChrP8A38k/xqC6+GPiyVVCeLSuD18yX/GvXaK8+GS4WD5kn97Hc8a/4VX4w/6HI/8AfyX/ABqa0+GHiyGbfJ4t8wY6GSXj3616/RXVTwNGnJSje682TOKnFxZ5f/wrzxN/0NB/7+Sf41U1X4Z+Krq0eGHxUI3YcOZJcrz2r1uivQVWSZyfUaPn97PB/wDhTXjn/oe2/wC/s3+NQX/wV8eT2ckMfjzDMMAmabH869/orR4qp/SBYCinfX72fNS/AL4jbR/xcgj2E9x/jSj4B/EYEE/Ehjz0M9xz+tfSlFZ+1kdKgk7nz3H8EfHwQD/hP9vsJp8D9aST4IePiR/xXob6zT19C0Vr9bq/0kews5xXdfcjyeP4a+KljVT4rJIAB/eS/wCNO/4Vv4p/6Go/9/JP8a9Wor595HhG9n97/wAyv7cxfdfcv8j5xvPgR8Q5ruaaP4jMiO5ZV86fgE9OtRf8KD+Iv/RSG/7/AFx/jX0nRXesNTSsda4pzBdY/wDgMf8AI+fIfgj4+SJEb4gEkKAf30/+NP8A+FJ+Pf8AooDf9/p/8a+gKKPq1M5nn2Mbvdf+Ar/I+d1+B/j/AM0t/wAJ4oHPzCefNSf8KR8ff9FBb/v9P/jX0JRUfUaXn97OKWOrN30+4wvAGj33h/whp+j6lffb7u2RlkuMsfMJcnOW56ED8K3aKK6oxUUkjkk3JtsKKKKYgpsrrHG0kjBUUEsT2FOrnPGV/hF06Fhukw0vPRew/GgDEkmk1DUpLuTOGb5R6KOgrbsYsKKzdMgAA4rftI8KOlAFq3XAFNvm+7GPqanTCrk9BVHJklMh7mgCSJeKsoKijWpZG8uF3HVVJ/SgDm/GHxB8I+Ephb63rEcNyRkW8aNJJj1KqDj8cVzg+O3w7/6CF5/4Bv8A4V8oazqF1q2q3WpXkry3FzK0sjsckknNR6fZ3eoXsNjY20tzczMEjiiUszk9gBXsRy+ml7zPsqfD2HjBe0k79drfkfWn/C9vh3/0ELz/AMA3/wAKP+F7fDv/AKCF5/4Bv/hXzvJ8MPGSiRU0+3nuY1LSWkN7FJcKPeNW3fpXGyI8cjRyIyOpIZWGCCOxFEcFQls/xCnkeBqfBNv5r/I+uv8Ahe3w7/6CF5/4Bv8A4Uf8L2+Hf/QQvP8AwDf/AAr5Eoqv7PpeZp/q9he7+9f5H13/AML2+Hf/AEELz/wDf/Cj/he3w7/6CF5/4Bv/AIV8iUUf2fS8w/1ewvd/ev8AI+u/+F7fDv8A6CF5/wCAb/4Uf8L2+Hf/AEELz/wDf/Cvk7StNv8AVNRh07T7WW5u5jiOJFyzHGf5VXljeKVo5FKujFWB6gjqKX1Cl3Yv9X8Je1396/yPrn/he3w7/wCghef+Ab/4Uf8AC9vh3/0ELz/wDf8Awr5Eop/2fS8x/wCr2F7v71/kfXf/AAvb4d/9BC8/8A3/AMKP+F7fDv8A6CF5/wCAb/4V8lWMIub6C3LFRLIqEgdMnFafjfRk8O+LdT0OOdrhLK4aFZGXBYDvil9Qo3tdkf2Dg+blu777/wDAPqL/AIXt8O/+ghef+Ab/AOFH/C9vh3/0ELz/AMA3/wAK+RKKf9n0vMv/AFewvd/ev8j67/4Xt8O/+ghef+Ab/wCFH/C9vh3/ANBC8/8AAN/8K+RKKP7PpeYf6vYXu/vX+R9d/wDC9vh3/wBBC8/8A3/wo/4Xt8O/+ghef+Ab/wCFfIlFH9n0vMP9XsL3f3r/ACPrv/he3w7/AOghef8AgG/+FH/C9vh3/wBBC8/8A3/wr5Eoo/s+l5h/q9he7+9f5H13/wAL2+Hf/QQvP/AN/wDCj/he3w7/AOghef8AgG/+FfIg5NXodI1ObR7nWIrKVrC2lWKacD5UdugNJ4CkurE+H8It2/vX+R9W/wDC9vh3/wBBC8/8A3/wo/4Xt8O/+ghef+Ab/wCFfIlXdW0nUtJeBNSs5bVriBLiESDG+NvusPY0fUKXdg+H8Ina7+9f5H1d/wAL2+Hf/QQvP/AN/wDCj/he3w7/AOghef8AgG/+FfJtzp19bWNrfXFpNFbXYY28rIQsu04bae+DVan/AGfS7sFw/hHs396/yPsC0+OHw5uJ1iOsTwbjgNLaSBfxIBxXodldW19aRXdncRXFvKoaOWNgyuD3BHWvz8r6V/ZB1K7uPD+t6bLKz29pPE8Kk/c8wPuA9sqD9Sa5sTg404c0WedmmS0sNRdWm3p3PdKKKK84+bCiiigAooooAKKKKACiiigAooooAKKKKACiiigAooooAKKKKACiiigAooooAKKKKACiiigAooooAKKKKACiiigCkf8AkPL/ANep/wDQhV2qR/5Dy/8AXqf/AEIVdoAKQ0tBoAjYVDIOKnNRuOKAKMy+lW4X82EN36H61FKvWooJPJl5+63WgBbqPIrG1G3yDx3ro5UyKz7yEEdKAOb0m8bSdTEp3GB/llUHt6/hXeIyuiujBlYZBHcVw+o22c8Cr3hLVPIZdNuWwpP7lj2P93/CgDq6KKKACiiigAooooAKKKKACiiigAooooAKKKKACiiigAooooAKKKKACiiigAooooAKKKKACiimyOscbSSMFRRliTwBQBX1W9j0+ye4k5xwq/3j2FcTEJbq4a5mO6SRtzGp9Wvn1a/DLkW8ZIjU9/erljbgBeBQBasIcAcVrwJgCoLWLAHFWyyxRl26AUAQ30mFES9T1+lRxLUY3SOXbqasxrQBIgpbn/j1l/3D/KnKKS5/49Zf9w/yoQ1ufn7XffDlm0/wL4y1+xyuqW8EFvDKv34I5XKyOvocADI5FcCetbPhDxHe+GtUa8tY4biKaMw3VrOu6K4ib7yOPT+Rr6WpFyjZH6XiKbqU3GPl87O9vmT+CtKudW1N57fxFpujXVuyyRzXt2YWZif4D1J/xrqtX8E2Wgy6hqfxE1i9kla+a3jTTsSS3MuxXeQu/AVd4ByMkk1n23ivwXp97/ammeBSt+p3wpc6i0ttC/UME2gnB7MxqG08bW9/pl3p3jHS5dbSa8a9injufImhlcAPg7SNrYGRjtWUvaN3S0+Vzln9YnPmiml8r/J3/robOm/D/wAPX2veFLO21m7mstbtLy4kuNoQx+UJSo24OCNgDDnnOD0qjp/hnwXdabc68dU1pNE05Y4bpjDGJ7m5cnCxLkhVwM5YkipIviNZQ6z4dvLXw6trb6LaXdqltFcHDiZZFByQTkeZknnJBPGeMLwf4mtdJ0zUdF1fShqmkahsaWJZjFJHImdro+Dg8kcg5pWq/wBer/QlQxNm2307fzO/lflsdRp/gTwrqlr4dvtL1TVJbbV9c/s+RZVRJIY9oOOAQX569CCOBVDUfCnhSXQtbm0PVNUmv9CZWuxcRIIp4zL5ZMeORgkfe6+g7T23xE0mwttAs9L8NPa2ujauNQCm73vNwAQzFfve4GMYGK5zTfEy2ln4ntzZs/8AbkQjU+ZjycTCTJ4+bpjtSSq/16/5BCGJvdt7rt36/I9X8W2GkXuvXMek32sWVzF4OFxMwMYDxLHF5aZ25GQTvxjPQcZrz9/C/hfR9B02bxRqupxalq1qLq2js4EaO3iYkK0m4gtnBOFxjFSSfEKNtZu9Q/spwLjw6NG2ecPlIRV8zO3p8vT361WXxhot/oul2niTw02pXmlQ/Z7W4ivDCJIgSVSVcHcASehU4pQhUikjOjRxFKKjrbS9rX28/M32+G+hJ451bR/7Q1K6tLCwhuo4rUI91dF1QnywcAhdxbGM4HrXmWowpb39xbx+dsjkZV86PY+AeNy5O0+oruNT8daJq3jS78Qal4amZZYoFt1t79oZbV4go3I4GMHb3GQOh71y3jLXJfEvijUNdmgSB72YyGNOi9gPfgda0pe0v73Y6cKq6a9p2Xbf5HYJ4X8KaBe6Xpuu6vqUXiCcQXDeTCptbbfhlSTPzE4IyR0z0OK6PxR4Fj1vxj4t8R30WsXNnFrL2kdrpVsJZ5H2hiSTwqgEc4OSRXJv450S+k0/U9c8LfbtcsY44xcreFIrgR4CNLHg5IAHQjNSah8QNM1i61qHXfDz3WmahqJ1CGOK78ua1lK7TtfaQQQACCvas3Gre/8Al+BzOninJS1vbXbuttfz/MxviL4UbwrqNmqG7NpfWwuIPtcHlTIMlWR17MCPoQQe9bFn4Z8GWfhLw1rniDUdaWTWFuA0FmkbbTHMYw2W6DAHHJJzyMc8r4o1LTdSvom0nRotJtIYViSJZDI7kZy7sfvMc+gHA4q1q/iNb/wx4b0YWhjOirOGlL5EvmTGTpjjGcd61tNxir+p1uFaUIK7vfXa9rP1622Okvfh/p2gXus3PifVblNI068W0ha0hBmvHdBIoUE4TCMrEnOM4rC8YeHtNsdKsNf8P3897pF/JJEouIwk1vKmC0b44JwwII6g1u6r8RrPWNU1ldY0A3ejanLDOLUXWyW3mjiWPzEkC9SF5BGOnpXP+LvEtvqun6fo+k6WulaTYF3ig80yPJI+N0kjYG5iAB0GAKmHtLrm/wCBt/mZ0FieaLqX89rbffe/9WLXgrw/oOo+Gdc13Xb69todLmtVC2yqzSiUyAqAf4vkGDkAcnnpXS2Xw30xtLtNUlt/FV3baoWksl0+zWUwQbsK0x6FiOdq9u9cNpmurZ+ENa0E2xdtSmtpRLvwI/JMnGMc53+oxitm18W6JeaHpuneKPDsupSaWhitbi3vDAzRbtwjkG1twBJwRg4omql3Z/1b/MK0MRzNxbtfy2t8uvmbF/8ADzR/D9nrE/ifVruL+zdThtgLWMFrmKSIuNqt91zx1OAA3BOKNO+G2n+Ir7Tbzwxql5Jol4s7TNPbhri1aEKXjKqcOxDLtxjOasWGtaRJ8NNcvr3w3anTrrxBAn2K3kaPyB5EhBjfnDDb1IIOW454zIfiLBp1zp9rovh+O30O1hnhmsJpzIbsTqFlMjgD5iAAMDjH4VCdV3tv8uxgnipX5W7r0tt273+XyOi0b4f2NlrGka/b2fiW0tbLVrWO6h1O0WJ2DyBUkRhwV37QV6gNVT4haDpV6fGmqaTdaqrWurwwtbyuoikmkeQMdoHIBHy9xk5rm18T+F9PubGbQ/CT27wX8N5JNc3pml2xsG8tDtAUH1IJpNR8bi603xNax2DxPrWpx36SebnyNjM23GPm+9146UKFTmv/AFuONHEc6m79N7bXXm/Mm8S+HfCHhxLvRtQ1fVJ/EVvH85ggT7Iku3PlEk7j1ALcc9qvXvgW3uNZ0yGTWbmGxHhyLV765uP3rQR8grGoxnnaFX1PWs7xD4t8P+IEuNR1Pwux1+eDZJdQ3pSF5NuPNMW373Q4DYz2qY/EMrrWnXg0iKa1g0RNGvLWaTK3MQzuOQAVzkEdcEVVqlvP5GnLieVWvfW+2/l+n4l/WtJ0rxhZtrOh6zqdwmlm3t7q0voY42igZhGrw+X8gUHquO+eean1LwH4SOs+IfDelavq76zpcdxPG00SfZ3WIbjGSPm3Y43cDPasWTxnpOn6VJpnhjw/JpsF1cRS30k1358syRsGWIHaAq5GemT3NNg8cxxePtd8Uf2axXVYbqMQedzH5ykZ3Y5xn0GaSjU6fLbyJVPEpPlukr2Wnlv+PyOKr279mDVLrTrbXxb7P3jwZ3DPQSf414jXsH7On/Hvrf8Avw/yeqxSvSZpmiTwsk/L80e6f8JPqXpB/wB8f/Xo/wCEn1L0g/74/wDr1iUV5HIux8j7GHY2/wDhJ9S9IP8Avj/69H/CT6l6Qf8AfH/16xKKORdg9jDsbf8Awk+pekH/AHx/9ej/AISfUvSD/vj/AOvWJRRyLsHsYdjb/wCEn1L0g/74/wDr0f8ACT6l6Qf98f8A16xKKORdg9jDsbf/AAk+pekH/fH/ANej/hJ9S9IP++P/AK9YlFHIuwexh2Nv/hJ9S9IP++P/AK9H/CT6l6Qf98f/AF6xKKORdg9jDsbf/CT6l6Qf98f/AF6P+En1L0g/74/+vWJRRyLsHsYdjb/4SfUvSD/vj/69H/CT6l6Qf98f/XrEoo5F2D2MOxt/8JPqXpB/3x/9ej/hJ9S9IP8Avj/69YlFHIuwexh2Nv8A4SfUvSD/AL4/+vR/wk+pekH/AHx/9esSijkXYPYw7G3/AMJPqXpB/wB8f/Xo/wCEn1L0g/74/wDr1iUUci7B7GHY2/8AhJ9S9IP++P8A69H/AAk+pekH/fH/ANesSijkXYPYw7G3/wAJPqXpB/3x/wDXo/4SfUvSD/vj/wCvWJRRyLsHsYdjfg8U3qygzRxOmeQAQce1dbbTJcW8c0ZyjqGH415nXoPh7/kC2v8AuVnUiktDmxNOMUmkX6KKKyOMKKKKACiiigCkf+Q8v/Xqf/QhV2qR/wCQ8v8A16n/ANCFXaACiiigBDTGHFSGmmgCvItVpV61dcVBIvWgBLSXcPKb7w6e4pZ48iq0ilW3KcEdKuRSLNHngMOooAx723yDwelYN/anGRkH612FxFkdKy7y3BHQUAS+F9Z+1KLK7bFyg+Vj/wAtAP61v159eWrI4kj+V1OVI4INdJ4c1xbxVtbxgl0OAegk/wDr+1AG7RRRQAUUUUAFFFFABRRRQAUUUUAFFFFABRRRQAUUUUAFFFFABRRRQAUUUUAFFFBIAyTgDqaAAnAyeBXHeJNWbUJfsVqx+zKfncH/AFh/wp/iDWmvGazsWxB0eQfx+w9qqWNpjb8ooAfp1rgDity1hwBTLO3AA4FaUUeAOlADokwKrXUnmSbF+6v6mpLubaPKT7x6n0FQxJQA+NasoKYi1MooAcBTsZGDyKQU4UAfNXxH+Aut/wBuXF94RMF1ZTuZBbSyhJIieSoJwCuenOcce9cdd/Bf4iWtu082jQrGvU/bIj/7NX2NWb4n/wCQHc/QfzFd0MdVVonu0M+xUVGDs/Xf8z46/wCFYeMv+gbH/wCBMf8AjR/wrDxl/wBA2P8A8CY/8a+h6zvEerR6Lpb30kLzHekccakAu7sFUZPAGSMk9K6Prkz0XnNdK7S/H/M8J/4Vh4y/6Bsf/gTH/jR/wrDxl/0DY/8AwJj/AMa960e6vbq3ZtQ042Eyvt2ecsisMA5DDqOe4HSrtH1yYLOK76L7n/mfPH/CsPGX/QNj/wDAmP8Axo/4Vh4y/wCgbH/4Ex/419D0UfXJh/bFfsv6+Z88f8Kw8Zf9A2P/AMCY/wDGj/hWHjL/AKBsf/gTH/jX0PUFrcNO86tbTw+VIUBkAAkGAdy4J+XnHODweKPrkw/tiv2X4/5nz/8A8Kw8Zf8AQNj/APAmP/Gj/hWHjL/oGx/+BMf+NfQ9FH1yYf2xX7L+vmfPH/CsPGX/AEDY/wDwJj/xo/4Vh4y/6Bsf/gTH/jX0PWT4v1Z9D8PXGqRwrM0TRgIxwDukVf8A2aj65MTzmuldpfj/AJnh3/CsPGX/AEDY/wDwJj/xo/4Vh4y/6Bsf/gTH/jXvetXjafo19fqgka2t5JgpOAxVScfpWXqPiGa18L6dq0ditxPfNbRpB5uwb5ioHzYPALelH1uYnnVZbpfj/meMf8Kw8Zf9A2P/AMCY/wDGj/hWHjL/AKBsf/gTH/jXvekT6hcWxfUrCOxmDkCOO484FcDnO0e/GO1OsL+0vmuVtZhIbWc283BG2QAEj8mFH1ufkNZzW7L8f8zwL/hWHjL/AKBsf/gTH/jR/wAKw8Zf9A2P/wACY/8AGvoes7w5qTarpf2x4hEfPni2g54jleMH8dufxo+uTH/bNe9rL8f8zxAfDvx6ti1iLZhaNIJWgF6nllwCAxXdjIBIz15NQf8ACsPGX/QNj/8AAmP/ABr6Hoo+tz7IP7Xr9l/XzPnj/hWHjL/oGx/+BMf+NH/CsPGX/QNj/wDAmP8Axr6Hoo+uTD+2K/Zf18z54/4Vh4y/6Bsf/gTH/jR/wrDxl/0DY/8AwJj/AMa+h6ijmZrqWDyJVEaqwkIGx854HOcjHPHcUfXJh/bFfsvx/wAz59/4Vh4y/wCgbH/4Ex/40f8ACsPGX/QNj/8AAmP/ABr6Hoo+uTD+2K/Zf18z57h+FvjCSVVeygiU9Xa4QgfkSa9g+HnhWLwroptfNE9zM3mTyAYBPYD2H+NXvB+rPrvhu01WSFYWuFYlFOQMMR1/Ctas6mInNWZz18wq4mCT28gooorA4wooooAKKKhvrqCysp725k8uCCNpZWxnaqjJP5CgRNRVeC5M1zND9nnRIwpWVgNkm4Z+XnPHfIHWrFABRRWd4Z1FtX8PafqkkaxNd2yTFAchSyg4zQF9bGjRRUN9MbexnuAoYxRs4HrgZoAmoqh4cv21Xw9puqPGImvLSK4ZAchS6BsZ/Gr9AJ3Vwooqrp14t9FJLHDPGiyMimVNu8A43KOu30Jxnr0oC5aoqhHqlvNM0VrHNcmO6NrOY1GIXCbiWyRxgr0z94VfoBNMKKKKBhRRRQAUVQ8R37aV4e1LVEjErWdpLcKhOAxRC2M/hVjT5zc2FvclQpliVyB2yM0CvrYnooooGFeg+Hv+QLa/7lefV6D4e/5Atr/uVnV2OTF/Ci/RRRWBwBRRRQAUUUUAUj/yHl/69T/6EKu1SP8AyHl/69T/AOhCrtABRRRQAUhpaKAGEVEwqY01hQBUkWoVZopNy/iPWrjrUEidaAJ1ZZY9y/8A6qrzxZHSo0ZoX3LyO49auqUlTcpyKAMG8t854rFvLVlO5cgg5BHUV188IPpWbc2oI6CgCPQfERBW01NtrdEmPQ/73+NdODkZHIrg72yBz8op+kaxeaWRDIDPbDjYTyv0P9KAO5oqrp2oWuoQ+ZbShv7y9GX6irVABRRRQAUUUUAFFFFABRRRQAUUUUAFFFFABRRRQAUUUUAFFFZesa3aaeDHnzbjtGp6fX0oA0LmeG2haaeRY0XqTXG61rNxqjm3t1aK1zz/AHn+vt7VWu7i81WcSXTfKD8sY+6tW7OzAx8ooAjsLTGOK2rWDAHFOtbYDHAq/FEABwKACGPAHFOuJhCmBy56CieVYV4wXPQVUVWdtzHJNABGuSWPJNWY1pqJU6LQA5RTxQBThQACloooAKzfE/8AyA7n6D+YrSrN8T/8gO5+g/mKcd0XT+NHA1meJmZdIkxpI1aMsomteCWjJ+YhTwxA529606K6j1mrqx5hDpt4kodtM1tvCouCyaeWf7QrbB8xXdvMW7OEz15xinQaFqd7d6RDfWuojSg9+0MLyuJIISkflJKwOc7gxAJJAwO1em0jHAJwT7Cncw9gu5zEkOszfDO2hQXA1Q6fAJlLbZS21fNXJ6ORuGexNc6NPvmOrf2NpeuWdjJBZ5hmlZZZEWWQzrEWbKkp2yCSc9wT6LaStPaxTNDLAZEDGOUAOmexwSMj6mqPiPU30u2tZkiWUz31vakE4wJZVQn8N2aBypq12zip7KE3EMjaDr76D5TrFZp5glS4JGXZd+7aVwF7AhjxnNMOn6t51219Y6pPpH9tTST20RbzZIzBEImGCCyBg2QDyecHFel1k6nq0ln4j0jSlhVlvxOWcnlPLUMMDvnNFxOkluzipNC1a80+1ivrfUjFFZ6m9tG07mSIF4jbo7K3Lhc4BJ6e1U7rTPF11qlhc3El8k5trI20kdqz+SyqpmDnzUVDu3btynIIHOMV6vRRcHh0+px3gW21C08Q62s9rfi1kk8xbi7ZgzOXf5AN5VlAIwygcYBzjjnvG2l6ldNrKT6Xq17fTXkL2M0DM0C2wZPlwDgYw+QRknn3HqVFFxuinHluePy6H4qae+89r9r5hdmdktWMc8bI4VPMM21gcrtVUypA4GK6jxLp9xL8O9FtJLG8mMMlgbmGBW80IjIZMbfmBAB6ciu4oouJUEk1fc841+xWTwzB/YOmeIVMV20i29x57GSTYAA+6QSBTxhgcKQTVW00bUIJr66vNIvRYz63LNe2tsWMkqGFPLZcEF0Dl8468eleo1n2+oNL4hvdLMYC29tBOHzyxkaUEY9vLH50XB0Y3OCsdPvI7G1/tPStcn01b69ZrVJHM4LOPJZsNllC7xnJGSD71W0/Sb6HS4o9V0bXp4/KnWzjgmYPBMbmZi0hVhyVMRDnI4PPPPq1FFw9gu5zPiK01yb4etZxys+rG2hWd4urkFfN24K8kb8YI69RXIaF4d1G51rTI9Qj1J9JMt0/lvFJbrGDHGACvmuwUsGIDEc5wMV6rWT4b1aTVTqfmQrF9j1CW0XBzuCAfN+tFxzpRclc4PQ7HVlhtG8Tabrd9CtuIrFIGfdA6yuCZAGByV8vDNkYH5y3en6h/a9qX0zWn1RdcjluLtZHNu1t52Vx823aE2jGOCCT7+m1k6jq0lr4o0nR1hVkv4biRpCeU8rZgAe+/wDSi5LoqK1Z55pvhe+bQ7dri21YXL6TevMvnyr/AKQsi+RkA/ewz4H+FaOqafrd+tus8GoHzl0YTsm5SMSyefyOQQCN3pxXpFUfEV82l+H9R1NIxI1payzhCcBiiFsfpRcfsIxW5xE+lXNrePb3On6tdaDBqE3l29u7lvmiiKN94M0YYzDGcAkelVdO07U47DSv7W0zW7jT0F6v2aOVvOjma5YxNJhgT+76NkgZz3zXpkD+ZCkmMblBx9afRcfsF3PGtK0fV7fwyYNT0jW5pf7NMemrbs4+zS7pC+8BhhiSpyRyOPaul8MWeq2/izT55LPUWV9PjjuXuNwSHEKfcIfacuuCjLuBLNmvQKKLijh1G2pwHjuyv5tT1J5rHVL6OTTwmlGyZsQTYbfuCkYJO3k9QMexveII75Ph7pkJM6SYtEu4ll8uaVMqJI1JIO8jIxkE9O9djVXVNPs9Tsns76ATQuQSpJGCDkEEcgggEEc0XKdLe3U8qht7ibxHqcdrp+s/2HDPaPd2G9/PaMxS4wN27bv2kpnOO3armj6DdXnjUfaNN1iHRjNOyJcyycL5EAQFt3TcGwCeMY7V3+iWVnYXN7Da2NzES6tJcTSGQzkr2dmLHAGOcY7Uuk6o97q+sWLRKi6fPHErA5LhoUkyfT7+Pwp3M1RWl31OF/s7UFkjWfTdak1pdVhkuryOR/s7w/aFPA3YKBMfKBlcZOMGqc/hm/j8L2MUdlqMk91oN2t8jySOTMI0aJWBPB3ZAHtivWaKVynh0zzm/s59MHiNRoV7qFs0NlHY2yJIys4Rs8rzhTgn8u4qnpul/Z4tPjfTdfutMjSX7RGIpIZWu2KlZNuQdgXcq9l7+tepUUXH7BXPOPh/od819p82s2t+n2bTE2CZ3UCYXMx55wWCleueDWFFoXibyNNjkTUIXSwtI7LyrV3Nu6qN4J85FQ7sk7gcjj2r2Ss201J5/EeoaUYlCWlvbzB88sZDICMe3lj86LkuhGyjcyfHVvdTjS2a3vLzTY7gtf29oSJJBsIQ4UgsobBKj24OKqeC7S9i8L67DNaX0Hm3dybaK6JaTyyo2DJJz+Zrs6KLmns/e5jyWXStVj8PRw3+l6xcTDQLeHTRal1FtKsOJFcBhht2Oo5HHtW74ctNUt/GFpPJZ6g0b2KR3D3AYJDiFPuEPtOWXBUruBLHODXZ6fexXyzNCsoSOVogzLgOV6lfUZyM+xq1RciNFaNM5HW9F1OfxRGtqx/si/aOXUcuRtaHkBf9/wCQHHZT61gW2n6klrYnXNO1a801Teg29tv8xZmuXKO6ghiDGRtPIHXjOa9NoouU6Kbuec6fot5a6mtxb6fdw+b4nE0pO4kwfZW+Zj3XexGfWsqLw1qcelx7bfVxKPDXnlfPl5v1+7xn74ycL+let0UXJeHieW+PNO1OeLxAG0zW7vUptp02e0d/KSHavyYVsA7t+QRk5HWt/wAN22oW/jzVZGtb9rS4Ds890SAjbhsVMOUdSCcYUFQME1091qNvb3JtMPLdG3kuEgjGWkRCoOM4Gcso5I61ZhcyQpIY3jLKDsf7y57HHei41SXNe5xOpWN3L43bRbW4LademPUb9C5zFsO3aPQSFU4/2X9at+M7WabXLGa9stQv9HWF1MFkW3LcEja7BSCRtyAegPNdJa6dZ2t9d30MOLi7KmeQsSW2jCjk8ADsOOtWqLj9loziLax1FvhVrdjLa3v2yWHUVihnYyTNuaXYCedxII55zWBquman/ZGqxXWla3c6u9viwntXdYo4vKAVOGABHzBlIyx9civVqKLilQTW4UUUUjcK9B8Pf8gW1/3K8+r0Hw9/yBbX/crOrscmL+FF+iiisDgCiiigAooooApH/kPL/wBep/8AQhV2qR/5Dy/9ep/9CFXaACiiigAooooADTTTqQ0AMYVE61OaYy0AVJEqFWeF9y9O49auutQSJQBNHIkyZXr3HpUcsWR0qsVaNtyEg1aguFkwr4V/0NAGfc2+e1ZVzaZz8tdPJED2FVJrcHsKAOQaK4tphNbs0Ui9GU4ra0zxTIhEWpwn/rrGP5j/AAqa4swf4RWbcWIz90UAdjaXVvdx+ZbTJKvqp6VNXnQt57WUS20jROP4kYg1p2XiXULcBLuJLlR/F91v8KAOyorItPEelz4DTGBj2lGP16VqxSRyqGjkV1PQqcigB1FFFABRRRQAUUUUAFFFFABRUNzdW1qm64uIoh/tsBWPeeKLGMFbZZLl+2BtX8z/AIUAb1UtS1Wx09T9omG/tGvLH8K5S81vVr35UYW0fpH1/PrVSCxLPuYbmJySTkmgC/qPiC+vSYrRTbQnjOfnP49vwqla2jFtzLkk8k1oW1iBj5RWjb2oGPlFAFW0tcY+WtKCDGOKmhgAx0qyqBRk4AoAbFHjHFJcTrENq/M/8qjnuSfkh/Fqhjj9aABVZmLNkk1YjSkjSp0WgARakAoUU4UAAp1AooAKKKKACs3xP/yA7n6D+YrSrN8T/wDIDufoP5inHdF0/jRwNYvje3ku/DV1BF9s3Nt/49V3PgMCflyCw9QCCRnFbVFdR6sldWPLprHWprVG1bRtWaVtOji0xLO5fFrMpYFnO/Ksf3bZYnAyuTjnS02x1KPWpW8R2WpX2ps6G1vLZm+zJGIlBGAQF+ffkEc5HWu/op3MlQS6nkWp6L4omttJEo1EIui20MAigeV4bkL85OJU2Pnb8zZHGOMc3bjS9Sa8tBqGm6tdawmtW0018hb7M0AmUghQ20KFAyuDggn3r1Cii4vq67nlVzpmufa7ALYat/baau0l1elma2aMl9h+9goBs4x8uCDjPNrwzpl3H4o8OzyaTq0VzbQ3C6nc3LM8bzGMDcCSQcnOCMDBA7YHpdFFwVBJ3uebfEHSvEF54lmlia9a1a1RLE20DS+VLk7jxLGI2ztO5sjAxnjFGn6Jq0M8mqTxXz6mviGMeaC6q1sfLEjBAduwgue/14r0mii4/YK97nHeMUM3iW1jure9v7IWjFLaxkKyxzFgBIwDA7ccBuikHpnNcWNO17UdC0GeB79ozpSLbvDC0pjuN7EsSJUCHGzDNkcHp39V1XRdO1OWOa7ik82NGRZIpnifacZUlCCRwODxVuztreztIrS1iWGCFAkaKMBVHQCi4pUeaTucHcaTqaeIRqiRXzXP9vQKXDPsNr9mQOdudu3duyfUdeKw7HRfFUdvrDTtqDXjaZex3IW2ZUnmZT5e1zKd5z90qgwODjpXrtFFwdBPqedT6G1jq4FzpmsXtk9pH9hFpcPmG4581nO4EMfkwx44IrQ+GljqNosbahb3ET/2NYxMZlIPmK0+5TnuNy5+ortaKLlRopSueV6jbXdrEZNQsdX/ALX/ALXgM98srC2eJrpNgHzbSu0qAmMg80TWHiy50zTdM062vrW+0vT7qGe4m+WOR2Cqvltn5iQGIPbIyRXpmoWVtf232e7j8yLzEk27iPmRw6nj0ZQfwqxRcn2Gu5w3wz0/UbO9vpJvtsdm8MarFPatCvmjOWAeWRs4wCeAeOuKyBpd/Frl/Nq2l6pd6K+o3bi3tdwYyN5eyQqpBZdoYA8gHn3r1Cii4/YLlS7HmVlp/iGDVtBuJ7TVJ3icqkU0heOGAyPje6uMSrGV3bgwbAHUVt+OdFfV/E+iM9rPNaw2l8JGjZlCuyxbASpHUg4+ldlRRcfsVax5Je6X4uup9Mnme/SY6ZZi3dbZpTDOADLu/eoEbd1LAgjjtitPUdNuJLDxBBdaTrFxrc9vfCO6VmaB0ZHESrhtv3SqhcZ3fnXpFFFyfq67nmmqaFqdhqkltpdtqTaO9raS30Mczl5sPIJFRi2Q+PLJAIJAPrUOoabq/wDZTyWOn6wtouoebp1lIzEhfLAKyYcOil9xU5+XqRivUaKLh7BdzmfHNvf3FrpxSC6uLBLgNqNtauRLLHtOAMEEgPtJAOSBXNLp2pBUkm07V28M/bHdNO3sblVMahCQG3eXvEh2Z43Kcccel0UXKlSUne55ylpqkWoz2trpeqpbX8mmyWrSMWEEcLqZVkYsSp2r05znvTf+EduX0C0d7W/+2XGuf6V+9k3C2+1OemflXZg5GOua9IoouL2CPOtT0nU4NQ1eG0tL1tJWew3wxM2+a3SNg6xnOSd23ODkgEd6z7XS7xNSvZ5dF1r+wJL7zHtAX89x9njWNuG3MikONuTjK5Hy8eq0UXB0F3PNrix12Gz0OVbHUp57e5ka3tpWLqsRlBjWV1fKuqAfMdwxlTnOK6HxVpLat4p0JJ4bmSwSK6+0eW7ImSI9gYqR74+ldRRRcapK1vT8DynStP1T7Bb/APCT6XruoRizEVkls7h4HV3B34YEMRsw7cYHWuwvdN1i48E2cck5/tyziinVw3DzxgEqT3DcqfrXTUUXCNFRVrnnM2j31u1pN4hsdS1OCeF5riGwdj5d47ZOQrAlQu1VPQbT65qOw0TxJ5d5dSCddUtrOymtXds+a8b3B8lm6MfLZUY+rZr0qii4vYK+55X4i8P+IVSx+0vdXKSW0klx9mgeYreSPuY4SWPAAIVWOQNvarseg641hr1y32x9WxbRwSu5QyILeETbAGKhmxIuQfvd+M16PRRcX1eNzy9tJnub25j0/SdcstNmXT02TvIG4usylTuJXCcnkdz3zXWeGdPudNm16xt0mhtVuQbDzmZ1AaCMnaWJyu/d+tdJRRcqNFRdzy/StOv47zw5nSdcj1GC+DavcyyM0MreVIGb7xDAsRggYAOO+K6HXdIudR8dJMYpzbxaS3kvvZYhcCUFM44JHXBrr6KLgqKSseJHSvElna28lw+qpKJreK+URNE08jXMXSZp2DPnOHVQME5xnFa2saVrU7TNoNlqthofmQm6tZ1keWVxu3MieYGK8puAYbsZGcc+oX1nb30SRXUfmIkscyjcRh0cOp49GUGp6Lmawy7nktr4d1XZc3E1rezOuj6ilkzQNE0ZYx+WgXzHI5MpUE5wcY4FbcWh3FzPqNxfW+pb49HtY7YxOysJDHKsmwEhS4yOvQ139FFy1QijyW+0zxDcaPpkclneRWMDXKeXFbyu7kkeXI0XnK6cbwMsQpxwMjHo/h2S6SwtrG9jumube0h864lQASOVweQT8wI55OMjk1p0UXKhSUHe4UUUUjUKKKKACvQfD3/IFtf9yvPq9B8Pf8gW1/3Kzq7HJi/hRfooorA4AooooAKKKKAKR/5Dy/8AXqf/AEIVdqkf+Q8v/Xqf/QhV2gAooooAKKKKACiiigANNIp1BFAEbCo2WpiKaRQBVdKgkjq8y1E6UAQxXDx/LINy/qKsoY5V3IQarvHUJVlbchKn2oAtSRA9qqy249KmiuiPlmXP+0KsL5cgyjBhQBizWoP8P6VRmsv9n9K6V4R6CoHtx6CgDlZrH/Z/Sqwt5YW3QvJGfVTiusktR6Cq8lmP7ooAxYdW1q3AVbtnHpIob9TzVmPxPqiH95BbyD/dIP8AOrT2I/uioWsB/dFAEqeLpAP3mmnPqsv/ANanjxdHnnT5fwcVUOnj+6KadPH90UAXT4uXnbp0h+sg/wAKik8WXDD91pyqfVpM/wBBVcaeP7op62A/uigCOTxJq8n3Vgj/AN1M/wAzVWe+1a64lvJgPRPlH6VpLYD+6KmSyH90UAYK2bOdzZY+p5q3BY9Pl/StpLMf3RVhLUegoAy4LMD+H9Kuw2oB6fpV6O3AHQVOsQHYUAVooAAOKsRx47UryQxfeYZ9B1qtJcyScINg/WgCzLNHCOeW9BVSSSSY/NwvoKRI6mRKAGRx+1TolKi1Kq0AIq08ClApwoAQU4UUUAFFFFABRRRQAVn+Io3l0a5SNSW25wPY5rQopp2Y4uzTPL6K9Al0XS5HLvZpuPXBI/kab/YOk/8APmP++2/xrb2qO/63DscDRXff2DpP/PmP++2/xo/sHSf+fMf99t/jR7VB9bh2OBorvv7B0n/nzH/fbf40f2DpP/PmP++2/wAaPaoPrcOxwNFd9/YOk/8APmP++2/xo/sHSf8AnzH/AH23+NHtUH1uHY4Giu+/sHSf+fMf99t/jR/YOk/8+Y/77b/Gj2qD63DscDRXff2DpP8Az5j/AL7b/Gj+wdJ/58x/323+NHtUH1uHY4Giu+/sHSf+fMf99t/jR/YOk/8APmP++2/xo9qg+tw7HA0V339g6T/z5j/vtv8AGj+wdJ/58x/323+NHtUH1uHY4Giu+/sHSf8AnzH/AH23+NH9g6T/AM+Y/wC+2/xo9qg+tw7HA0V339g6T/z5j/vtv8aP7B0n/nzH/fbf40e1QfW4djgaK77+wdJ/58x/323+NH9g6T/z5j/vtv8AGj2qD63DscDRXff2DpP/AD5j/vtv8aP7B0n/AJ8x/wB9t/jR7VB9bh2OBorvv7B0n/nzH/fbf40f2DpP/PmP++2/xo9qg+tw7HA0V339g6T/AM+Y/wC+2/xo/sHSf+fMf99t/jR7VB9bh2OBorvv7B0n/nzH/fbf40f2DpP/AD5j/vtv8aPaoPrcOxwNFd9/YOk/8+Y/77b/ABo/sHSf+fMf99t/jR7VB9bh2OBorvv7B0n/AJ8x/wB9t/jR/YOk/wDPmP8Avtv8aPaoPrcOxwNFd9/YOk/8+Y/77b/Gj+wdJ/58x/323+NHtUH1uHY4Giu+/sHSf+fMf99t/jR/YOk/8+Y/77b/ABo9qg+tw7HA0V339g6T/wA+Y/77b/Gj+wdJ/wCfMf8Afbf40e1QfW4djgaK77+wdJ/58x/323+NH9g6T/z5j/vtv8aPaoPrcOxwNFd9/YOk/wDPmP8Avtv8aP7B0n/nzH/fbf40e1QfW4djgaK77+wdJ/58x/323+NH9g6T/wA+Y/77b/Gj2qD63DscDRXff2DpP/PmP++2/wAaP7B0n/nzH/fbf40e1QfW4djgaK77+wdJ/wCfMf8Afbf40f2DpP8Az5j/AL7b/Gj2qD63DscDRXff2DpP/PmP++2/xo/sHSf+fMf99t/jR7VB9bh2OBorvv7B0n/nzH/fbf40f2DpP/PmP++2/wAaPaoPrcOxwNeh6FG0ekWqOCGEYyKZFoulxSCRLNNw6ZJP8zWhUTnzGFesqiSQUUUVmcwUUUUAFFFFAFI/8h5f+vU/+hCrtUj/AMh5f+vU/wDoQq7QAUUUUAFFFFABRRRQAUUUUAFIaWigBhFNK1IaQigCFlqJkq0RTCtAGZqMn2W2M3l7/mVcZx1IH9acYypyuQfUGk8QL/xLjx/y1j/9DFXGT2oAgS5mT7wDj361Ml1C33sqfcUxo/ao2j9qALgCP91lP0prRCqXl4OV4PqKcJJ16SH8eaALBhFNMA9B+VMF3MPvIppRef3ovyNAAYB6D8qb9nHt+VSC8i7o/wCQpftUP91/yoAjFuPalEA9B+VP+1w/3X/KkN5H2jf8aAAQD2p4hFRG8PaEfiaa11O33VVfwoAtCIUM0Uf3mUVSLTN96RvzpBFz0oAsvdoP9Whb9BUDyzSDBbaPQcU5Y/apFj9qAIEi9qmWP2qRU9qkC0ARqlSKtYHxH8Qjwn4I1PXxGJJLaIeUp6GRmCJn23MM+2a+Mdc8TeINcvWvdV1i8upmOctIQB7BRwo9gAK48VjI0Gla7OvDYSVdN3sj7xVacBX5+/bbz/n6n/7+Gj7Zef8AP1P/AN/DXJ/aq/k/H/gHV/Zn978P+CfoGBS1+f8AazajdXMVtb3Fw8sriONRIfmYnAHX1qXVF1fS9SuNOv5LiC6tpDHNGZclWHBHBxT/ALU0vyfj/wAAP7M1tz/h/wAE++6K/Pv7Zef8/U//AH8NH2y8/wCfqf8A7+Gl/aq/k/H/AIAf2Z/e/A/QSivz7+2Xn/P1P/38NH228/5+p/8Av4aP7VX8n4/8AP7L/vfgfoJRX59/bbz/AJ+p/wDv4aPtl5/z9T/9/DR/aq/k/H/gB/Zf978D9BKK/Pv7Zef8/U//AH8NH228/wCfqf8A7+Gj+1V/J+P/AAA/sv8AvfgfoJRX59/bbz/n6n/7+Gj7bef8/U//AH8NH9qr+T8f+AH9mf3vwP0Eor8+/tl5/wA/U/8A38NH2y8/5+p/+/ho/tVfyfj/AMAP7M/vfgfoJRX59/bLz/n6n/7+Grmmw61qSXb2LXMws7drq4IlxsiUgFuT6svT1prNL/Y/H/gA8st9v8P+CffFFfn39svP+fqf/v4aPtt5/wA/U/8A38NL+1V/J+P/AAA/sz+9+B+glFfn39svP+fqf/v4aPtt5/z9T/8Afw0f2qv5fx/4Af2X/e/A/QSivz7+23n/AD9T/wDfw0fbLz/n6n/7+Gj+1V/J+P8AwA/sz+9+B+glFfn39svP+fqf/v4aPtl5/wA/U/8A38NH9qr+T8f+AH9mf3vwP0Eor8+/tl5/z9T/APfw0fbbz/n6n/7+Gj+1V/J+P/AD+zP734f8E/QSivz7+2Xn/P1P/wB/DR9svP8An6n/AO/ho/tVfyfj/wAAP7M/vfgfoJRXxZ8L/iJrvhHxBaSHUrmXSjKBdWsjl0KHhiAejDrkY6elfadd2GxMa6bStY48ThpUGk3e4UUUV0nMFFFFABRRRQAUUUUAFFFFABRRRQAUUUUAFFFFABRRRQAUUUUAFFFFABRRRQAUUUUAFFFFABRRRQAUUUUAFFFFABRRRQAUUUUAFFFFABRRRQBSP/IeX/r1P/oQq7VI/wDIeX/r1P8A6EKu0AFFFFABRRRQAUUUUAFFFFABRRRQAUUUUAJikxTqKAMzxAP+Jaf+usf/AKGKvFap+IB/xLT/ANdY/wD0MVfoAiK0wpU+KQigCuY6aY6slaQrQBV8v2ppj9qt7aQr7UAVPK9qTy/are2jbQBV8r2oEftVrbRsoAriOlEdWAvtShaAIBHTglTBaULQBGEpwWpAKXFADAtOAp2KMUAebftKj/iz2rf9dLf/ANHJXx9X2F+0t/yR3Vv+ulv/AOjkr49rwsz/AIy9P8z28t/hP1/yPQYdPkv/AILaZb2dukl5c+JjDH0BYmHAXJ7ZPc4rF1jwB4u0nT7q/wBQ0dooLRylwVnjdojnGWVWLAZ6NjB7Gun8IappsHgTw1bT6haRTw+LUuJY3mUMkWwDzGBOQvueKWDVtPPjb4oTyalamC9sdQW1dp12XDG5QoEOcMSoJGM8dKxcISSv/Whspzi3b+tTG8HeB/FT6ho2sro8v2N7qGVCZEEjxhwd6xk72XHOQMVb8e+Gdc174l+K5tLsfNgg1KUSzSSpFEhLHALuQuT6ZzW7rS6V4h8b6P4zs/F+k2GnoLMPBPc7LizMaorIseMkZUkEfL8xyR1ra1PxBomrDX9Hs5PCVzcL4huLxP7YmZbe5icACSOVXVdwwRgnkHirVKHK436/eQ6s+ZSt/wAA8ptvA/iy41W90uLRpjeWUQmuImdFKxkgBhk4YcjkZ456VdT4Z+OHumtl0Fy4QOp+0RbZQRn9227bIfZSTXb6t4kspYPEdudX0PzIvC8dhD/Z++KJmEykwxmR2aXCkjI6gdOKzrbWbAN8JQ2q2wFhcg3mbhf9GH2pTmTn5Bt55xx7VHsaS6/l3sX7Wo+n9Wucbo3gfxTrFh9vsNL32v2hrYyyXEUSrIoyVbew29epwM8dam0vRdd0nWta0q58O211e22mztcwXm0/ZowgZpkO4Asq8ggnrwDXQ+OdU0+f4e3lna6jaySv4surgQxzKWMRU7X2g52nselaTaxpTa9cTtqlkRJ4BNqXNwvzXH2QL5ec8yZ429c8UvZwTVmP2k2tUcdoXw78Xa5a29xpdha3CXK7ol/tG2V2H+40gYdO4qvpfgfxRqct6llpySrYymG4l+1RLEr/AN0SFgjH2BNdv4R0WHRfAz3mk+JPC8fiTVkMcj3GsQRtYW56qvzf6xxwT/COODVG4sbTWPAth4Vh8R6FY6hod5O06zXyrb3iyEMJUl+65X7uOuBxR7GNldO/r/wPmHtpXeqt6f8ABOSuPBnii31ay0mXRbkX97F51vbjDOybmXcQD8vKt1x0z0rX0Twn4o0XxVY283hqw1O5u4pvs9rczRSwy4Q7jlX2grnOCQQcV211ruhQS2Ojt4ogla68IDSxqisWWCbznO18fMqkALyM7SDjmsH4bWFn4T+JGjTal4l0GaFkuC721+skUP7ogbn4UFs8DOeKapQUlbv5aEurNxd1+epgfDjwzf6tfjVW0CbU9NtmO5DMkEUsoGVjLyMBjOMgZJHHfNVF8HeKNQ1vVLO30CSK7sv3t1ajCeQrMAMBjkryOmeOenNb0Edj4q+HehaNbeIdN0u90iS48+21C48iOYSPuEqseCwHykdeOPfo9Z8S6LJoWu6Za6xDczWXhi200XbPsN7KtwGYRhuWAUkdM4B7UKnBx1f5dhupNS0/XueY+JfDOueG5LddZsfs4uULwOsqSxyAddroSpx3GeKTw34b1zxHLNHo1g1z5C7pnLrHHGOxZ3IVfxNb2u3tnN8IPDVil3BJdwaheNJAJAZI0bZgleoBwcetWfBstjqvw61bwkdYs9J1CXUIb2J7yXyorlFRlMbOeFwSGGeMis/Zxc7dLfpsac8uS/W/6mHqXgjxVpxshd6NOjX07QWqqyu0zjGQoUkkfMMHoc8E12HhHwn4g8Oaf4wk1jT/ACI38N3CB1mjlUP5sJ2sUYhW4PynB46VvaHrGg+GdE8IWN54lsrx7a41GGaezl837AZo9qSKOCVBOd2MH5sE4rB8O6bZ+GdG8Xx3fjHRLqS+0aSO3gs70SC4bemCT0D9cL97luMA52jShF3X5rTQxdSUlZ/k9dTm/wDhW3jf7KLhdBldDAlwqpNGzvGwBDKgbcw5GcA474qjrfhPxF4dNlNq2liKO5k2w5lSRHYHlGKMdp9QcGvSIPEGnR/GTw/qCa1aJaQeHlhecXKiNHFlINhbOAd+BjrnHeuR06+sl+EKWUl5bi7HiiKcQtKPMEf2dgX29ducAnpnFRKlT1t5/hYuNSo7X8vxK+q+FfE+ueKNdFr4btbKewlX7ZZ2kkaRWpY7QBlsYzySCQOScCl0jwt4m0Pxvpdjc+GrS/vZwZbazupI5Le5UKxJ3BtjAAE/e6j8K6rxVrOmSTfFhrbVbNzfyWv2Qx3Cn7QBcKW8vB+cbck4zxVnwPrWkQN8L2udWsYjZR6kt2ZLhB9n3PLsD5Py5BGM4zkYqlShz7/l/NYn2k+Xb+rXPNtM8LeINZsr3U9P0syWtqzecwdVVSBuKruOWIHOFyQOa35vAF9ceAvDesabbLLe6ndywOpvIhu3PGkAVSwOSWYH04JxWr8NptLuNKu7DxFq2gy+HzePLcWV3K0dzB8uPPtyBlmPTaM5wMimaFqWkw2nw2QajbKll4jnmn8yVVaCIzW5V5Bn5AQpOTxwfSphThy3fX/NFSqTvZdP8mczL8P/ABhHe21k2iyG6uWdY4VljZ/k+8WUNlVGQdzYGCDmn3Hw+8WWafaLvS1S1WeKBphdQtHukbaoDBiDz1IOB3xW/wCG9Z06TxZ43srvV4rNtdjuILbUXYmMMZtw3MM4RgMFverEVvY+H/hVr+j3HibR729n1CzlS1s7xZVChjllI4Y+u3OABmhUqbV/XqugOrNO3p0G+NfB134W13xNp2laFY32mixhcXF1cRvLaIxQGRTuBVt+V5GcHPTrxi+EfETeJ38MjTj/AGqilmh81MBQm/dv3bMbec5xXpPizWdHm134mSQ6rYyJe6baJaslwhE7L5OQhB+YjByBnoax5fG2mN8NA4DL4ta2GimYHrZA7i/sSMR+uBVVIU+Z69/zen+RNOdTlWnb8kcrYeBvFd/pA1a10iSS0bd5beaitNjr5aFt0n/AQaytd0nUNC1e40nVbf7Pe2zbZY96ttOAeqkg8EdDXoHiKLT/ABSmheILLxVpelw2GnW9tcW09wY57R4hgmKPq4J+Ybe55xWB8Zru1vvifrl3Y3kN5byTqY54ZFdHGxRkMvB/CsqlOMY3RpTqSlKzOQr9C6/PSvuj/hK7b/n1m/76Fd2VyS5r+X6nFmUW+W3n+h0dFc7/AMJZbf8APrL/AN9Cj/hLLb/n1l/76Fet7SPc8v2cux0VFc7/AMJZbf8APrL/AN9Cj/hLLb/n1l/76FHtI9w9nLsdFRXO/wDCWW3/AD6y/wDfQo/4Sy2/59Zf++hR7SPcPZy7HRUVzv8Awllt/wA+sv8A30KP+Estv+fWX/voUe0j3D2cux0VFc7/AMJZbf8APrL/AN9Cj/hLLb/n1l/76FHtI9w9nLsdFRXO/wDCWW3/AD6y/wDfQo/4Sy2/59Zf++hR7SPcPZy7HRUVzv8Awllt/wA+sv8A30KP+Estv+fWX/voUe0j3D2cux0VFc7/AMJZbf8APrL/AN9Cj/hLLb/n1l/76FHtI9w9nLsdFRXO/wDCWW3/AD6y/wDfQo/4Sy2/59Zf++hR7SPcPZy7HRUVzv8Awllt/wA+sv8A30KP+Estv+fWX/voUe0j3D2cux0VFc7/AMJZbf8APrL/AN9Cj/hLLb/n1l/76FHtI9w9nLsdFRXO/wDCWW3/AD6y/wDfQo/4Sy2/59Zf++hR7SPcPZy7HRUVzv8Awllt/wA+sv8A30KP+Estv+fWX/voUe0j3D2cux0VFc7/AMJZbf8APrL/AN9Cj/hLLb/n1l/76FHtI9w9nLsdFRXO/wDCWW3/AD6y/wDfQo/4Sy2/59Zf++hR7SPcPZy7HRUVzq+K7XcN1rMB3IINblncw3dus8D7kboaaknsJxa3JqKKKokKKKKACiiigAooooAKKKKAKR/5Dy/9ep/9CFXapH/kPL/16n/0IVdoAKKKKACiiigAooooAKKKKACiiigAooooAKKKKAM/xB/yC3bsrox+gcVodqZcRLNBJC4yrqVP0NU9NuWRvsN22LmMYBPSVezD+tAF/FJilooATFJinUUANxSYp9GKAGYoxT8UmKAG4oxTsUuKAGYpcU7FFADcUuKWigBMUuKKKACiiigDmPip4dk8V+ANV0O3YLcTxBoSenmIwdR7ZK4z718S6rp1/pV9JY6laTWl1EcPFKhVh+dfoDUcsMMxHmwxyY6blBxXFisGq7Ur2Z2YbGOgnG10fnxRX3H45tbVbO3220I/eHog9K5L7Pb/APPvF/3wK8+WX8rtzfgd8cfzK/KfJNFfW32e3/54Rf8AfAo+zW//AD7xf98Cp+of3h/Xv7p8k0V9bfZrf/n3i/74FH2a3/594v8AvgUfUP7wfXv7p8k0V9bfZrf/AJ94v++BR9mt/wDn3i/74FH1H+8H17+6fJNFfW32a3/594v++BR9nt/+feL/AL4FH1H+8H17+6fJNFfW32e3/wCeEX/fAo+z2/8Az7xf98Cj6h/eD69/dPkmivrb7Nb/APPvF/3wKPs1v/z7xf8AfAo+of3g+vf3T5Jor62+z2//ADwi/wC+BR9nt/8AnhF/3wKPqH94Pr390+SaK+tvs1v/AM+8X/fAo+zW/wDz7xf98Cj6h/eD69/dPkmivrb7Nb/8+8X/AHwKPs1v/wA+8X/fAo+of3g+vf3T5Jor62+z2/8Azwi/74FH2a3/AOfeL/vgUfUf7wfXv7p8k0V9bfZrf/n3i/74FH2a3/594v8AvgUfUP7wfXv7p8k0V9bfZrf/AJ94v++BR9mt/wDnhF/3wKPqH94f17+6fJNFfW32a3/594v++BR9mt/+feL/AL4FH1H+8L69/dPkmivrb7Pb/wDPCL/vgUfZ7f8A54Rf98Cj6j/eD69/dPmXwX4bvvEmswWtvBIbfePtE235Y075PrjpX0/TUVUG1FCj0AxTq6qFBUk9TmrVnVewUUUVuYhRRRQAUUUUAFFFFABRRRQAUUUUAFFFFABRRRQAUUUUAFFFFABRRRQAUUUUAFFFFABRRRQAUUUUAFdl4I/5Bcv/AF1P8hXG12Xgj/kGS/8AXY/yFaUviM6vwm9RRRXUcwUUUUAFFFFABRRRQAUUVDeXUNrF5kzYHQAclj6AdzQBB114e1qc/i3H8jV2qWmQy5lu7hds05B2f3FHRf8APrV2gAooooAKKKKACiiigAooooAKKKKACiiigAooooAKhurWC6j8ueMOO3qD6g9qmooApLp5QbUvr1V7DzAcfmCaX7DJ/wBBC8/76X/4mrlFAFP7DJ/0ELz/AL6X/wCJo+wyf9BC8/76X/4mrlFAFP7DJ/0ELz/vpf8A4mj7DJ/0ELz/AL6X/wCJq5RQBT+wyf8AQQvP++l/+Jo+wyf9BC8/76X/AOJq5RQBT+wyf9BC8/76X/4mj7DJ/wBBC8/76X/4mrlFAFP7DJ/0ELz/AL6X/wCJo+wyf9BC8/76X/4mrlFAFP7DJ/0ELz/vpf8A4mj7DJ/0ELz/AL6X/wCJq5RQBT+wyf8AQQvP++l/+Jo+wyf9BC8/76X/AOJq5RQBT+wyf9BC8/76X/4mj7DJ/wBBC8/76X/4mrlFAFP7DJ/0ELz/AL6X/wCJo+wyf9BC8/76X/4mrlFAHMeMYTDYQK00s2ZScyEZHHsBXnXinUbuCfTdK0+RYbzUpmjWZl3CFFUu7Y7nAwAe5z2xXpXjr/jzt/8Arof5V594g0ldUhgKXDWt3ayia2uFUMY3AI6HgggkEehrmnbn1OiF+TQgaRPD6Pdapr11cwSFY40niQv5hPRBGgLE+mD0qOTxh4ejWEtfOWld40jW2laTegDMpQLuUgEHBAqK+0PWb6a2urnWbZbizmE1r5VkQgbaytvBclgVYjgjHWq1r4PkTxJFr9xqQlvPOllnCwbUfdCIlVRuO0KBnkkmklDqx3l0Rb/4TXwz5Lz/ANpgRKiyeYYZArIXCBlO3DDcygkZxnmp/wDhKdDCTM13JGYioaOS3kSQ7jhdqFQzZPA2g1yvjnwzJb+ENJWK8LPpVtBZAiHmQtPbDfjPGPKzjnr14rV1rwdca1eJqGpalA93b7Ba+XalIlAYk713ktnOOGGMDFPlp2vcXNO9rGk3i7QFEP8ApkpeYyKkQtZTJmPbvBQLuBAZTgjoc1ZtfEGk3U9rDbXRme7hE0OyJypQ5wS2MLna33iOhrN0XwsdP1a31FrqAvEJ90cNuUVvMEQHVieBF3JznsBiqmm+C5LOPR411KL/AIlyKhlS2KSyKGZiu4P9w7sFSD7YNK0O47z7GrF4u8PSXEcI1DaZTJ5bPDIqOEUs5DldpACnkHH5im/8JDYXj2P2LUGgEt0seJbKQeeCjsFUsBjIUnfyPlx3rJufBN1eWen6deayr2FhFLBCiWu2QxvC0Q3NuIJUMOQBnHI541JtE1O9ewbU9Ut5vsV0s6+VaGPfiORCDlzyd4ORxx05oah0YJz6ogi8V2EmsSk6lbrpyQsYz9nlzM65LlZCArAAH5V3E8ntWloniHSdZfy9PumkbylmAeF490Z6Mu8DcPcZrDufBt1d6VaaRd6wkljYqRahbXbICI2RN7bsNtDdgucDNamk+HjYX+m3X2vzPsOlf2ft8vG/lDvznj7nTnr1okoW0YLn6k8/iPR4dR/s+S7InEixE+U5jWRuiGQDYGORwTnkUzR/FOh6vNDDp940jTo0kO6CRBIq/e2llAOO4HNZUngqP+1ri6juYPIuLwXjrLbl5A+QxCtu24JHdSRng9MT6R4TOnjw4Pt4k/sWOaP/AFWPO8xcZ6/Lj8aLQtuCc77E3jLX7HTtM1C1N5JHe/YZJEESOzR/KQrEqDs56E46VQ8NeI7W30ZJtV1gzCOCyjZPs0heKSWJCAWGTIXLZyBxnBq5rfhu7vLzU7iw1NLUanaLa3KyW/m4ChgrIdwwcOeuRVOx8FG2Qr/aQfM+nzf6nH/HqqLj738Wz8M96a5OXcT57ms3irQ1sorv7ZI0csjxoq28jSbk++CgXcNuOcjill8U6DHIiNqCkPbLdB1jdkELbsOWA2gfK3JI6fSsefwTul89L6FpheXVwomtyybZ2VipAcHIKrg59eKnPg23fTrqwluz5NxpsNifLiCFTG0jbxjjkydMY496Vqfcd59jY0rXtL1Sd7ezuGaZUEhjkheJih4DAOASvuOKr6t4q0LS5Zo72+KGDb5xWGR1jLYwGZVIBORweeaTTtHvk1mPVNT1KO6lhtmt4Uht/KVQxUsx+ZiSdq9wBjpWXrfg+6vINYtLPVktbXVp1uJ1e28x1kAQHa24cEIOCD35oShfVg3K2xb8dXU9rJ4fMNxJAsuswxy7HKh0KOSrY6jgcH0q3Y+KNDvb+CxtbxnnuQ7QDyJFWUKMkqxXaR7g4NHivQU1+CxgknMUdteLcOAuS4CspXqMZ3dfas7S/C17aahos02rRz22jwyQQRLa7GdWQKCzbjyAB0AB9KFyuOoPm5tDV1bxFo+lTtBfXZSRIvOkVIXk8tOfmbaDtHBxnGcVEvinQWsbm+W+zb2vk+c/kv8AL5qq0fGMnIdenTPOOazfFei3kaa5q2nX6Q/bNPMdzE8HmFvLV9pQ7htOGI5BHTisvRPCEl74dt/+JgIbTU7WwlvIGgy5aGKMAK24bQQi5yD3pqMLXbE5TvZI6q28SaLc6iLCG93TNI0aHynEbuudyq5G1iMHgEng1Sn1WLT/ABTq0l/eNFZQafaMFYkqrNJODtUfxHCjgZOAKpaP4Ii02/t5EuoZLe2uHuIg1tmbLFjguWxxuPIUH365v654aOpX9zepfGCV0tDCfK3COS3lkkVjz8wJfBHHTrzwvcvuP37bD/8AhMPD22fN7IGt3jjkjNrKJAzglVCbdxJCscAHgZrUu9Rs7WO2kuJvLS5lSGIlTy7fdB44z05xzgdTXMz+D7y5udUurzUrG4mv2gYq9gfLj8pXUYHmbgfmzkMCCPetefQUuvCY0G9u5rg/Z1iN05/eb1HEmf7wIB+opNQ0sxpy6oil16zm1GFbfVLeK2h+0tdF42+YQ7VcBiNoCs4yc9sDuRXufGOnfatLhtFuZhfXXkFjZzKFUxuwYZTnJUfgSegOG3Pgyzm06109bh47aDTZ7E4X53MpjJkz65jJPHJarn9k6ncXGnzalqdvO1jdC4XyrUx7v3UkZBy55PmA56fLjHNP3Be+UdP8ZaHDZQLfa2tzM0HntOllLGnlmRkDkYIQAqRkntnuK0U8UaG9nLdreN5ccywMvkSB/MYAqoTbuOQQRgcjmudg+HzRaTeWP9rA/adKOn7/ALP9399JJvxu5/1mMe3Xmta68MTNqt3qdrqCw3El7Ddw7oNyxlIPJKsNw3AqW6EYz7U2qd9xJztsWk8V6C8YdLx2zcG22rbyF/MChiu3bngMCTjA71J4g1uPSbzSbeSGST7fdGAlInbYPLZs/KD3CjB7EnoDWLd+Dbu6sr2ObVLZri7vXu/P+xkNCzRogMeHBVhs4OT1wc1v3mltcPpDNcsTp1wJizLky/uZI+T2Pz5z7e9JqCGnIzbDxRpcOk2015q3215hI4kgspAWRXKliiglQMYyeDipz4v8Oi7Nr/aG51eJGZYZDGpkVWjy4XaNwZcc96w7b4fi2htTFqEMk8Nu9u7T2zMjKZXkBChwQQXI6kH0qwfA6jRtU02PUAiX0tpIrC3A8sQLEMYBAOfK7Yxn2ptU77iTqdjVk8W+H43mV9QwIhIWfyZNjeWCXCvt2uQFPCkng1Y0bxBpOsSNHp9y0jrGsu14XjJRujDeBke4zXLt8Oovsclil9ALfE/ks1rumUyK4GWLYON56KpOMZ61v6Z4fNnrNlqP2vf9m0oafs8vG7DK2/OePu9PfrSahbRjTnfVGV8RPElnb+GtZtrO+nivoItvmQpIBG/GB5gG1W56ZzzW3H4l0WS+ks0vCZYy4P7p9hKDLqr42sQAcgEng1k6z4TvrzTdV0q11eG3sdSleZg9oZJEZiCwDbwMEjuMjJ56YSz8Fra3ski3cBhMk8sebYmVTKHyC+7GBvbooOMDPXL9zl3F799i8njLw9Jbx3Ed3O6SJ5ibLKZiyYB3gBM7eR83TtnNWm8SaKLiGBbwzPKqOphheRQr/dLMoIUHtuIrGm8Ffu9LaG8gaey05LBjPAzo6pjDBVdSpznueD+NWtJ8N3mjzE6XqUEcMywi4SS03EmNFTKYYBMqoGMEDrSah0Y059jN+HfiixbwdanVNTlNzDbvNcS3IflRIQTvYYbGVHBOMgV0+k61p2qSyxWczmWIBnjlheJwD0O1wDj36VzkHgXy9JsLE6o26ztJIElWEA72nimV8EkfKYhxznPatnTNHuo9cfWtSvYrm7+zC1jEEBiRI9248FmJJOOc9ulOfI7tCjzqyY6TxPokd/LZPeFZoZhDLmF9kbkAgM+3aM7hjJ5zS23iXRbm+SzhvC0ju0aMYnEbuM5VZCNjHg8Anoa5600a81e78S2cl6sOnTasPOiMGXYLFCTtfcMZxjoenFX7XwpcRw6dp82qJLpenXK3EEQt9spKEmNWfdggHHRQTgZPXI4wXUalLsa+ha7pmuQGfS5pJ4gAfMMEiKeSOCygHkHp0rn/AAr4msbTQIV1bUJnuTNdMxKSTMsa3EihmIB2qAMAnAwPat3wlpB0Hw7Z6T9o+0fZlK+Zs27ssT0ycdfWsWw8IXunQ3CafrMcZu45IrgyWm/IMsrqV+cbWHmsOcg8HFJcmqB82jN+HWdNm1T+zYbjzbkRiQhI2ZQpGRlwNoJHIGc4rDm1+10vxrq8OpXk6W4srR40CSSJH8029sKCFH3cscDgZPFSW3hP7LrGnXdrerBBYxpEFSEiWWNI9gSR92GXoeVzkcGrWqeHTfSa832vy/7W05LL/V58raJRu6/N/renHTrzQuRB7xZl8Q6PHqo0x7v/AEnesZAicorsMqpcDaGPYE55HrXO+O/FFk/he7bStQuEliuLf99FHIilRcxq+2TADcEg7SepFXD4PUa7JqC3UBjluo7p0ktyzh0CjCtuwAdi9VJHOD0wy48J6hN4dXw+dYhFhCYfI/0Q+YFjlR1DNvw3CbcgDrn6uPImncT52mrGofFWhi3Wb7Y53StCsQt5DKXUZI8vbv4BB6dCDT4fEuiTPaRw3wle7LeSqROx+UhW3AD5MEgHdjB4rNHhW5t9cuNasNUSK7luZZQJLffH5ckcSlCNwJOYVYMCPTFV28FS4gdNURLkXb3c9ytviUu7hmEZDDYpC7dp3Ag85NK0O47z7HRatq+n6X5QvZyjzEiKNI2kdyBk4VQScD2qrJ4o0NLe3nF95q3AYxrDC8rkKcMSigsMHg5AwetO1jSbm51Sz1SwvUtbu2jki/ew+bG8b7SQRkHqqkEHtWTp3hC40u7Go6dqqLqEizC5kntt8cvmSeYSEDLtw3Tk8dc9aSULasbcr6I2o9e0mSG3mS6ylxdtZxHy2+aZSwK9OPuNyeOOtVI/GHh+S0guo7yZ4bhgkDLaTHzSVLYX5cnhT06Yx1qpD4WulvbYy6okllb6i+orELbEhlcPkF92Nu6RjjbnoM1bsPDptbPw5b/aw/8AYoALeXjzv3DRevy/ez36Yp2gK8xsPiTTbd7lbvU/Pc3jQxRR2cnmJhEYptALNgMCWxj5sdqx/CPiixjtNSk1DUZ5jJq159nXZJM4iV+MKASqAEdgBV9PCt1ba3PrNjqccd1Lcyy4ltt6eXIkQKEBgcgxKQwI9MVV0fwbf6TfT6lZ61F9vuHnMryWe6MrI+/AUOMEHPOec9Kr3Lbi9++x0Npr2k3d7FZ2t4txLLEsyeUjMmwgkEuBtGQDgE5NaVcnpfg0abeaVJa34SKwiWMkQ4mnADZV3DYKktu2lTggYIrqLZZlt41uJEkmCje6IVVj3IBJwPbJrOSj9kuLfUkrrvB0Zk0eZBI8ZM33kxkcD1rka7LwR/yDJf8Arsf5CqpfETV+E0vsMn/QQvP++l/+Jo+wyf8AQQvP++l/+Jq5RXUcxT+wyf8AQQvP++l/+Jo+wyf9BC8/76X/AOJq5RQBT+wyf9BC8/76X/4mj7DJ/wBBC8/76X/4mrlFAFP7DJ/0ELz/AL6X/wCJo+wyf9BC8/76X/4mrlFAFP7DJ/0ELz/vpf8A4mlttPtoJfOw8sv/AD0lYsw+melW6KACiiigAooooAKKKKACiiigAooooAKKKKACiiigAooooAKKKKACiiigAooooAKKKKACiiigAooooAKKKKACiiigAooooAKKKKACiiigDnfHX/Hnb/8AXQ/yrka9F1Wwi1G0NvKSvOVYdVNc83hO43HbeRkdsqRXPUg27o3pzSVmc3RXR/8ACJ3P/P1F/wB8mj/hE7n/AJ+ov++TUezl2L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UV0f/CJ3P8Az9Rf98mj/hE7n/n6i/75NHs5dg9pHuc5RXR/8Inc/wDP1F/3yaP+ETuf+fqL/vk0ezl2D2ke5zlFdH/widz/AM/UX/fJo/4RO5/5+ov++TR7OXYPaR7nOV2Xgj/kGS/9dj/IVRXwnPuG68jA74Umui0yyisLRbeLJA5LHqT61pTg07sipNNWRaooorcw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>
            <a:extLst>
              <a:ext uri="{FF2B5EF4-FFF2-40B4-BE49-F238E27FC236}">
                <a16:creationId xmlns:a16="http://schemas.microsoft.com/office/drawing/2014/main" id="{45EC736E-9DF2-F903-B9AA-2DCDE38F353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9544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ES" sz="1350"/>
          </a:p>
        </p:txBody>
      </p:sp>
      <p:sp>
        <p:nvSpPr>
          <p:cNvPr id="3" name="CuadroTexto 14">
            <a:extLst>
              <a:ext uri="{FF2B5EF4-FFF2-40B4-BE49-F238E27FC236}">
                <a16:creationId xmlns:a16="http://schemas.microsoft.com/office/drawing/2014/main" id="{27E1605F-3D81-1D6D-9769-29A4B1009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FE765D2-1F48-66DA-8EB0-57AEC0EDF381}"/>
              </a:ext>
            </a:extLst>
          </p:cNvPr>
          <p:cNvSpPr txBox="1"/>
          <p:nvPr/>
        </p:nvSpPr>
        <p:spPr>
          <a:xfrm>
            <a:off x="347757" y="1122995"/>
            <a:ext cx="858370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>
                <a:solidFill>
                  <a:srgbClr val="FFC800"/>
                </a:solidFill>
                <a:latin typeface="Bahnschrift Condensed"/>
              </a:rPr>
              <a:t>AFECTACIONES COLECTIVAS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DE78C3B-0DED-74BC-9C91-D19E5693FD73}"/>
              </a:ext>
            </a:extLst>
          </p:cNvPr>
          <p:cNvSpPr txBox="1"/>
          <p:nvPr/>
        </p:nvSpPr>
        <p:spPr>
          <a:xfrm>
            <a:off x="531159" y="1830881"/>
            <a:ext cx="821689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MX" sz="2000" b="1" dirty="0">
                <a:highlight>
                  <a:srgbClr val="FFC800"/>
                </a:highlight>
              </a:rPr>
              <a:t>Ruptura del tejido social: </a:t>
            </a:r>
            <a:r>
              <a:rPr lang="es-MX" sz="2000" dirty="0"/>
              <a:t>Deterioro de las relaciones comunitarias, pérdida de confianza entre vecinos y debilitamiento de la organización social.</a:t>
            </a:r>
            <a:br>
              <a:rPr lang="es-MX" sz="2000" b="1" dirty="0"/>
            </a:br>
            <a:r>
              <a:rPr lang="es-MX" sz="2000" b="1" dirty="0">
                <a:highlight>
                  <a:srgbClr val="FFC800"/>
                </a:highlight>
              </a:rPr>
              <a:t>Desconfianza comunitaria e institucional: </a:t>
            </a:r>
            <a:r>
              <a:rPr lang="es-MX" sz="2000" dirty="0"/>
              <a:t>Temor hacia otros miembros de la comunidad y hacia las instituciones, debido a experiencias de violencia, abandono o estigmatización.</a:t>
            </a:r>
          </a:p>
          <a:p>
            <a:pPr algn="ctr">
              <a:buNone/>
            </a:pPr>
            <a:r>
              <a:rPr lang="es-MX" sz="2000" b="1" dirty="0">
                <a:highlight>
                  <a:srgbClr val="FFC800"/>
                </a:highlight>
              </a:rPr>
              <a:t>Afectaciones psicosociales: </a:t>
            </a:r>
            <a:r>
              <a:rPr lang="es-MX" sz="2000" dirty="0"/>
              <a:t>Presencia de miedo, ansiedad, duelo no resuelto y estrés colectivo que impacta el bienestar emocional de la comunidad.</a:t>
            </a:r>
          </a:p>
          <a:p>
            <a:pPr algn="ctr">
              <a:buNone/>
            </a:pPr>
            <a:r>
              <a:rPr lang="es-MX" sz="2000" b="1" dirty="0">
                <a:highlight>
                  <a:srgbClr val="FFC800"/>
                </a:highlight>
              </a:rPr>
              <a:t>Limitación de prácticas productivas: </a:t>
            </a:r>
            <a:r>
              <a:rPr lang="es-MX" sz="2000" dirty="0"/>
              <a:t>Reducción o abandono de actividades agropecuarias por riesgos de seguridad, afectando la economía local</a:t>
            </a:r>
            <a:r>
              <a:rPr lang="es-MX" sz="2000" b="1" dirty="0"/>
              <a:t>.</a:t>
            </a:r>
          </a:p>
          <a:p>
            <a:pPr algn="ctr">
              <a:buNone/>
            </a:pPr>
            <a:r>
              <a:rPr lang="es-MX" sz="2000" b="1" dirty="0">
                <a:highlight>
                  <a:srgbClr val="FFC800"/>
                </a:highlight>
              </a:rPr>
              <a:t>Estigmatización de la comunidad: </a:t>
            </a:r>
            <a:r>
              <a:rPr lang="es-MX" sz="2000" dirty="0"/>
              <a:t>Señalamientos que asociaban a la población con actores armados, generando exclusión y afectando su identidad social.</a:t>
            </a:r>
            <a:endParaRPr lang="es-MX" sz="1500" dirty="0"/>
          </a:p>
        </p:txBody>
      </p:sp>
    </p:spTree>
    <p:extLst>
      <p:ext uri="{BB962C8B-B14F-4D97-AF65-F5344CB8AC3E}">
        <p14:creationId xmlns:p14="http://schemas.microsoft.com/office/powerpoint/2010/main" val="192166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FDBADF12-AADA-167F-5091-0A89FC21E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58" y="212712"/>
            <a:ext cx="1383248" cy="1310244"/>
          </a:xfrm>
          <a:prstGeom prst="rect">
            <a:avLst/>
          </a:prstGeom>
        </p:spPr>
      </p:pic>
      <p:sp>
        <p:nvSpPr>
          <p:cNvPr id="2" name="CuadroTexto 14">
            <a:extLst>
              <a:ext uri="{FF2B5EF4-FFF2-40B4-BE49-F238E27FC236}">
                <a16:creationId xmlns:a16="http://schemas.microsoft.com/office/drawing/2014/main" id="{33DAFB76-0774-7F98-3C8C-1B9E0741D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42" y="806824"/>
            <a:ext cx="2919738" cy="14941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fontAlgn="auto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kumimoji="0" lang="en-US" altLang="es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ABD825F-D08D-255D-8911-25793A39E0A5}"/>
              </a:ext>
            </a:extLst>
          </p:cNvPr>
          <p:cNvSpPr txBox="1"/>
          <p:nvPr/>
        </p:nvSpPr>
        <p:spPr>
          <a:xfrm>
            <a:off x="660042" y="1253436"/>
            <a:ext cx="8583705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5000" dirty="0">
                <a:solidFill>
                  <a:srgbClr val="FFC800"/>
                </a:solidFill>
                <a:latin typeface="Bahnschrift Condensed"/>
              </a:rPr>
              <a:t>Implementación  25 Mayo 2026</a:t>
            </a:r>
            <a:endParaRPr kumimoji="0" lang="es-MX" sz="5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9F0A8FF-041B-9CFF-B1AB-53095167EB0D}"/>
              </a:ext>
            </a:extLst>
          </p:cNvPr>
          <p:cNvSpPr txBox="1"/>
          <p:nvPr/>
        </p:nvSpPr>
        <p:spPr>
          <a:xfrm>
            <a:off x="660042" y="2221145"/>
            <a:ext cx="8001358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000" b="1" dirty="0"/>
              <a:t>🧵</a:t>
            </a:r>
            <a:r>
              <a:rPr lang="es-MX" sz="2000" b="1" dirty="0"/>
              <a:t>Formación a Tejedores y Tejedoras – “Viviendo la diferencia”</a:t>
            </a:r>
          </a:p>
          <a:p>
            <a:pPr>
              <a:buNone/>
            </a:pPr>
            <a:br>
              <a:rPr lang="es-MX" dirty="0"/>
            </a:br>
            <a:r>
              <a:rPr lang="es-MX" b="1" dirty="0"/>
              <a:t>🎯 Objetivo: </a:t>
            </a:r>
            <a:r>
              <a:rPr lang="es-MX" dirty="0"/>
              <a:t>Fortalecer las capacidades de cuidado, reconocimiento de la diferencia y manejo de relaciones comunitarias desde el rol de los Tejedores y Tejedoras.</a:t>
            </a:r>
          </a:p>
          <a:p>
            <a:pPr>
              <a:buNone/>
            </a:pPr>
            <a:endParaRPr lang="es-MX" dirty="0"/>
          </a:p>
          <a:p>
            <a:pPr>
              <a:buNone/>
            </a:pPr>
            <a:r>
              <a:rPr lang="es-MX" b="1" dirty="0"/>
              <a:t>🛠️ Actividades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Dinámica de apertura e integración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Ejercicio de reconocimiento emocional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Taller sobre respeto por la diferencia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Análisis de casos cotidianos de conflicto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Construcción colectiva de acuerdos de convivencia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Cierre reflexivo (círculo de palabra o actividad simbólica)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2AB8E15-C68A-65F1-E786-1B988CD39D8D}"/>
              </a:ext>
            </a:extLst>
          </p:cNvPr>
          <p:cNvSpPr txBox="1"/>
          <p:nvPr/>
        </p:nvSpPr>
        <p:spPr>
          <a:xfrm>
            <a:off x="660042" y="6051176"/>
            <a:ext cx="85837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000" dirty="0">
                <a:solidFill>
                  <a:srgbClr val="FFC800"/>
                </a:solidFill>
                <a:latin typeface="Bahnschrift Condensed"/>
              </a:rPr>
              <a:t>Articulado con María Hilda Gómez Alonso</a:t>
            </a:r>
            <a:endParaRPr kumimoji="0" lang="es-MX" sz="2000" b="0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Bahnschrift Condensed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187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065928" y="2217074"/>
            <a:ext cx="5042086" cy="1661993"/>
          </a:xfrm>
          <a:prstGeom prst="rect">
            <a:avLst/>
          </a:prstGeom>
        </p:spPr>
        <p:txBody>
          <a:bodyPr wrap="none" lIns="68580" tIns="34290" rIns="68580" bIns="34290" anchor="t">
            <a:spAutoFit/>
          </a:bodyPr>
          <a:lstStyle/>
          <a:p>
            <a:r>
              <a:rPr lang="es-ES" sz="10350" b="1" dirty="0">
                <a:solidFill>
                  <a:srgbClr val="FFC000"/>
                </a:solidFill>
              </a:rPr>
              <a:t>¡Gracias!</a:t>
            </a:r>
            <a:endParaRPr lang="es-ES" sz="3000" b="1" dirty="0">
              <a:solidFill>
                <a:srgbClr val="FFC000"/>
              </a:solidFill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F7DC1FA-88FD-13E3-8002-8148E8075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833" y="685651"/>
            <a:ext cx="1616276" cy="15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370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pires xmlns="4a84aae7-e3be-476f-ad65-60ca344568f8">3000-01-01T00:00:00+00:00</Expires>
    <Habilitado xmlns="4a84aae7-e3be-476f-ad65-60ca344568f8">true</Habilitado>
    <Imagen xmlns="4a84aae7-e3be-476f-ad65-60ca344568f8">
      <Url xsi:nil="true"/>
      <Description xsi:nil="true"/>
    </Imagen>
    <Orden xmlns="4a84aae7-e3be-476f-ad65-60ca344568f8" xsi:nil="true"/>
    <URLDestino xmlns="4a84aae7-e3be-476f-ad65-60ca344568f8">
      <Url xsi:nil="true"/>
      <Description xsi:nil="true"/>
    </URLDestino>
    <lcf76f155ced4ddcb4097134ff3c332f xmlns="4a84aae7-e3be-476f-ad65-60ca344568f8">
      <Terms xmlns="http://schemas.microsoft.com/office/infopath/2007/PartnerControls"/>
    </lcf76f155ced4ddcb4097134ff3c332f>
    <Destacado xmlns="4a84aae7-e3be-476f-ad65-60ca344568f8">true</Destacado>
    <TaxCatchAll xmlns="151aedf8-b73a-4565-a4fd-2e9260f5a2d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6E448B53BCF82469E215D6E4E8CD039" ma:contentTypeVersion="23" ma:contentTypeDescription="Crear nuevo documento." ma:contentTypeScope="" ma:versionID="9e4dbb8980c3644670def2221f15f0fa">
  <xsd:schema xmlns:xsd="http://www.w3.org/2001/XMLSchema" xmlns:xs="http://www.w3.org/2001/XMLSchema" xmlns:p="http://schemas.microsoft.com/office/2006/metadata/properties" xmlns:ns2="4a84aae7-e3be-476f-ad65-60ca344568f8" xmlns:ns3="151aedf8-b73a-4565-a4fd-2e9260f5a2dd" targetNamespace="http://schemas.microsoft.com/office/2006/metadata/properties" ma:root="true" ma:fieldsID="f861337b6d4d6561640d0bcc423ccd4b" ns2:_="" ns3:_="">
    <xsd:import namespace="4a84aae7-e3be-476f-ad65-60ca344568f8"/>
    <xsd:import namespace="151aedf8-b73a-4565-a4fd-2e9260f5a2dd"/>
    <xsd:element name="properties">
      <xsd:complexType>
        <xsd:sequence>
          <xsd:element name="documentManagement">
            <xsd:complexType>
              <xsd:all>
                <xsd:element ref="ns2:Imagen" minOccurs="0"/>
                <xsd:element ref="ns2:Orden" minOccurs="0"/>
                <xsd:element ref="ns2:Habilitado" minOccurs="0"/>
                <xsd:element ref="ns2:MediaServiceMetadata" minOccurs="0"/>
                <xsd:element ref="ns2:MediaServiceFastMetadata" minOccurs="0"/>
                <xsd:element ref="ns2:URLDestino" minOccurs="0"/>
                <xsd:element ref="ns2:Expires"/>
                <xsd:element ref="ns2:Destacado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84aae7-e3be-476f-ad65-60ca344568f8" elementFormDefault="qualified">
    <xsd:import namespace="http://schemas.microsoft.com/office/2006/documentManagement/types"/>
    <xsd:import namespace="http://schemas.microsoft.com/office/infopath/2007/PartnerControls"/>
    <xsd:element name="Imagen" ma:index="8" nillable="true" ma:displayName="Imagen" ma:format="Image" ma:internalName="Image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rden" ma:index="9" nillable="true" ma:displayName="Orden" ma:decimals="0" ma:internalName="Orden">
      <xsd:simpleType>
        <xsd:restriction base="dms:Number"/>
      </xsd:simpleType>
    </xsd:element>
    <xsd:element name="Habilitado" ma:index="10" nillable="true" ma:displayName="Habilitado" ma:default="1" ma:internalName="Habilitado">
      <xsd:simpleType>
        <xsd:restriction base="dms:Boolean"/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URLDestino" ma:index="13" nillable="true" ma:displayName="URLDestino" ma:format="Hyperlink" ma:internalName="URLDestino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Expires" ma:index="14" ma:displayName="Expira" ma:default="3000-01-01T00:00:00Z" ma:format="DateOnly" ma:internalName="Expires">
      <xsd:simpleType>
        <xsd:restriction base="dms:DateTime"/>
      </xsd:simpleType>
    </xsd:element>
    <xsd:element name="Destacado" ma:index="15" nillable="true" ma:displayName="Destacado" ma:default="1" ma:internalName="Destacado">
      <xsd:simpleType>
        <xsd:restriction base="dms:Boolea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63b8c75e-ec72-4c21-81ea-4ec031f757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aedf8-b73a-4565-a4fd-2e9260f5a2d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Columna global de taxonomía" ma:hidden="true" ma:list="{9cf9a5ca-1a86-4d57-a412-b3f2b3f27a42}" ma:internalName="TaxCatchAll" ma:showField="CatchAllData" ma:web="151aedf8-b73a-4565-a4fd-2e9260f5a2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7F38E4-EE91-4975-BCB5-1C5B61B3B8E0}">
  <ds:schemaRefs>
    <ds:schemaRef ds:uri="http://schemas.microsoft.com/office/2006/metadata/properties"/>
    <ds:schemaRef ds:uri="http://schemas.microsoft.com/office/infopath/2007/PartnerControls"/>
    <ds:schemaRef ds:uri="4a84aae7-e3be-476f-ad65-60ca344568f8"/>
    <ds:schemaRef ds:uri="151aedf8-b73a-4565-a4fd-2e9260f5a2dd"/>
  </ds:schemaRefs>
</ds:datastoreItem>
</file>

<file path=customXml/itemProps2.xml><?xml version="1.0" encoding="utf-8"?>
<ds:datastoreItem xmlns:ds="http://schemas.openxmlformats.org/officeDocument/2006/customXml" ds:itemID="{242C1EFD-5417-4898-89DA-340D6A192D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84aae7-e3be-476f-ad65-60ca344568f8"/>
    <ds:schemaRef ds:uri="151aedf8-b73a-4565-a4fd-2e9260f5a2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6A68F0-F1A1-43A0-ABD3-CA9634FFF0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5318</TotalTime>
  <Words>656</Words>
  <Application>Microsoft Office PowerPoint</Application>
  <PresentationFormat>Presentación en pantalla (4:3)</PresentationFormat>
  <Paragraphs>58</Paragraphs>
  <Slides>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Aptos</vt:lpstr>
      <vt:lpstr>Arial</vt:lpstr>
      <vt:lpstr>Bahnschrift Condensed</vt:lpstr>
      <vt:lpstr>Calibri</vt:lpstr>
      <vt:lpstr>Calibri Light</vt:lpstr>
      <vt:lpstr>Helvetica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 Alfonso Tello Cardenas</dc:creator>
  <cp:lastModifiedBy>Alexis Cuenca Garcia</cp:lastModifiedBy>
  <cp:revision>445</cp:revision>
  <dcterms:created xsi:type="dcterms:W3CDTF">2024-06-19T14:18:25Z</dcterms:created>
  <dcterms:modified xsi:type="dcterms:W3CDTF">2026-04-21T14:07:51Z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0x010100D6E448B53BCF82469E215D6E4E8CD039</vt:lpwstr>
  </property>
</Properties>
</file>