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8"/>
  </p:notesMasterIdLst>
  <p:sldIdLst>
    <p:sldId id="2145706541" r:id="rId5"/>
    <p:sldId id="259" r:id="rId6"/>
    <p:sldId id="2145706548" r:id="rId7"/>
  </p:sldIdLst>
  <p:sldSz cx="12192000" cy="6858000"/>
  <p:notesSz cx="6858000" cy="9144000"/>
  <p:defaultText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5B6A"/>
    <a:srgbClr val="328AA4"/>
    <a:srgbClr val="38A9CA"/>
    <a:srgbClr val="50C0E3"/>
    <a:srgbClr val="72CA8B"/>
    <a:srgbClr val="725EB1"/>
    <a:srgbClr val="FB8AD8"/>
    <a:srgbClr val="FB8A60"/>
    <a:srgbClr val="E337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65185" autoAdjust="0"/>
  </p:normalViewPr>
  <p:slideViewPr>
    <p:cSldViewPr snapToGrid="0">
      <p:cViewPr varScale="1">
        <p:scale>
          <a:sx n="90" d="100"/>
          <a:sy n="90" d="100"/>
        </p:scale>
        <p:origin x="57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E8E904-1C21-DB4E-A263-78898B7AB3EC}" type="datetimeFigureOut">
              <a:rPr lang="en-CO" smtClean="0"/>
              <a:t>02/25/2025</a:t>
            </a:fld>
            <a:endParaRPr lang="en-C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01B790-843C-0548-8062-239BD2CF5E87}" type="slidenum">
              <a:rPr lang="en-CO" smtClean="0"/>
              <a:t>‹Nº›</a:t>
            </a:fld>
            <a:endParaRPr lang="en-CO"/>
          </a:p>
        </p:txBody>
      </p:sp>
    </p:spTree>
    <p:extLst>
      <p:ext uri="{BB962C8B-B14F-4D97-AF65-F5344CB8AC3E}">
        <p14:creationId xmlns:p14="http://schemas.microsoft.com/office/powerpoint/2010/main" val="19192966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rtl="0" fontAlgn="base"/>
            <a:r>
              <a:rPr lang="es-MX" sz="1200" b="0" i="0" kern="1200" dirty="0">
                <a:solidFill>
                  <a:schemeClr val="tx1"/>
                </a:solidFill>
                <a:effectLst/>
                <a:latin typeface="+mn-lt"/>
                <a:ea typeface="+mn-ea"/>
                <a:cs typeface="+mn-cs"/>
              </a:rPr>
              <a:t>la Secretaría Distrital de Salud ha revisado el cuestionario remitido, con especial énfasis en las metas establecidas dentro de los cinco objetivos estratégicos del plan. </a:t>
            </a:r>
          </a:p>
          <a:p>
            <a:pPr rtl="0" fontAlgn="base"/>
            <a:r>
              <a:rPr lang="es-MX" sz="1200" b="0" i="0" kern="1200" dirty="0">
                <a:solidFill>
                  <a:schemeClr val="tx1"/>
                </a:solidFill>
                <a:effectLst/>
                <a:latin typeface="+mn-lt"/>
                <a:ea typeface="+mn-ea"/>
                <a:cs typeface="+mn-cs"/>
              </a:rPr>
              <a:t> </a:t>
            </a:r>
          </a:p>
          <a:p>
            <a:pPr rtl="0" fontAlgn="base"/>
            <a:r>
              <a:rPr lang="es-MX" sz="1200" b="0" i="0" kern="1200" dirty="0">
                <a:solidFill>
                  <a:schemeClr val="tx1"/>
                </a:solidFill>
                <a:effectLst/>
                <a:latin typeface="+mn-lt"/>
                <a:ea typeface="+mn-ea"/>
                <a:cs typeface="+mn-cs"/>
              </a:rPr>
              <a:t>Como resultado de este análisis, no se identificaron metas directamente asociadas con los proyectos de inversión del Fondo Financiero Distrital de Salud que requieran respuesta por parte de esta entidad. No obstante, desde los proyectos de inversión a cargo del Fondo Financiero de Salud, se realiza seguimiento a la meta: </a:t>
            </a:r>
          </a:p>
          <a:p>
            <a:pPr rtl="0" fontAlgn="base"/>
            <a:r>
              <a:rPr lang="es-MX" sz="1200" b="0" i="0" kern="1200" dirty="0">
                <a:solidFill>
                  <a:schemeClr val="tx1"/>
                </a:solidFill>
                <a:effectLst/>
                <a:latin typeface="+mn-lt"/>
                <a:ea typeface="+mn-ea"/>
                <a:cs typeface="+mn-cs"/>
              </a:rPr>
              <a:t> </a:t>
            </a:r>
          </a:p>
          <a:p>
            <a:pPr rtl="0" fontAlgn="base"/>
            <a:r>
              <a:rPr lang="es-MX" sz="1200" b="0" i="1" kern="1200" dirty="0">
                <a:solidFill>
                  <a:schemeClr val="tx1"/>
                </a:solidFill>
                <a:effectLst/>
                <a:latin typeface="+mn-lt"/>
                <a:ea typeface="+mn-ea"/>
                <a:cs typeface="+mn-cs"/>
              </a:rPr>
              <a:t>"Garantizar el acceso a 17.280 personas víctimas del conflicto armado a las medidas de rehabilitación establecidas en la Ley 1448 de 2011, a través del desarrollo del componente de atención psicosocial del PAPSIVI y de sus estrategias diferenciales."</a:t>
            </a:r>
            <a:r>
              <a:rPr lang="es-MX" sz="1200" b="0" i="0" kern="1200" dirty="0">
                <a:solidFill>
                  <a:schemeClr val="tx1"/>
                </a:solidFill>
                <a:effectLst/>
                <a:latin typeface="+mn-lt"/>
                <a:ea typeface="+mn-ea"/>
                <a:cs typeface="+mn-cs"/>
              </a:rPr>
              <a:t> Las acciones de atención psicosocial son desarrolladas por un equipo interdisciplinario de profesionales, quienes abordan los impactos individuales, familiares y comunitarios derivados del conflicto armado. Estas intervenciones buscan mitigar los daños y favorecer la recuperación emocional de las víctimas, con un enfoque diferencial basado en 75 orientaciones metodológicas, incluyendo módulos étnicos definidos por el Ministerio de Salud y Protección Social, que garantizan la transversalización del enfoque diferencial en los procesos de atención. </a:t>
            </a:r>
          </a:p>
          <a:p>
            <a:pPr rtl="0" fontAlgn="base"/>
            <a:r>
              <a:rPr lang="es-MX" sz="1200" b="0" i="0" kern="1200" dirty="0">
                <a:solidFill>
                  <a:schemeClr val="tx1"/>
                </a:solidFill>
                <a:effectLst/>
                <a:latin typeface="+mn-lt"/>
                <a:ea typeface="+mn-ea"/>
                <a:cs typeface="+mn-cs"/>
              </a:rPr>
              <a:t> </a:t>
            </a:r>
          </a:p>
          <a:p>
            <a:pPr rtl="0" fontAlgn="base"/>
            <a:r>
              <a:rPr lang="es-MX" sz="1200" b="0" i="0" kern="1200" dirty="0">
                <a:solidFill>
                  <a:schemeClr val="tx1"/>
                </a:solidFill>
                <a:effectLst/>
                <a:latin typeface="+mn-lt"/>
                <a:ea typeface="+mn-ea"/>
                <a:cs typeface="+mn-cs"/>
              </a:rPr>
              <a:t>Finalmente, la Secretaría Distrital de Salud reitera su compromiso con la implementación del Plan de Desarrollo Distrital, en el marco de sus competencias y en articulación con las entidades responsables. Continuará fortaleciendo estrategias y acciones para garantizar el acceso a servicios integrales de salud, contribuyendo así a la construcción de una Bogotá más segura y saludable. </a:t>
            </a:r>
          </a:p>
          <a:p>
            <a:pPr rtl="0" fontAlgn="base"/>
            <a:endParaRPr lang="es-MX" sz="1200" b="0" i="0" kern="1200" dirty="0">
              <a:solidFill>
                <a:schemeClr val="tx1"/>
              </a:solidFill>
              <a:effectLst/>
              <a:latin typeface="+mn-lt"/>
              <a:ea typeface="+mn-ea"/>
              <a:cs typeface="+mn-cs"/>
            </a:endParaRPr>
          </a:p>
          <a:p>
            <a:pPr rtl="0" fontAlgn="base"/>
            <a:endParaRPr lang="es-MX" sz="1200" b="0" i="0" kern="1200" dirty="0">
              <a:solidFill>
                <a:schemeClr val="tx1"/>
              </a:solidFill>
              <a:effectLst/>
              <a:latin typeface="+mn-lt"/>
              <a:ea typeface="+mn-ea"/>
              <a:cs typeface="+mn-cs"/>
            </a:endParaRPr>
          </a:p>
          <a:p>
            <a:endParaRPr lang="es-CO" i="1" dirty="0"/>
          </a:p>
        </p:txBody>
      </p:sp>
      <p:sp>
        <p:nvSpPr>
          <p:cNvPr id="4" name="Marcador de número de diapositiva 3"/>
          <p:cNvSpPr>
            <a:spLocks noGrp="1"/>
          </p:cNvSpPr>
          <p:nvPr>
            <p:ph type="sldNum" sz="quarter" idx="5"/>
          </p:nvPr>
        </p:nvSpPr>
        <p:spPr/>
        <p:txBody>
          <a:bodyPr/>
          <a:lstStyle/>
          <a:p>
            <a:fld id="{E901B790-843C-0548-8062-239BD2CF5E87}" type="slidenum">
              <a:rPr lang="en-CO" smtClean="0"/>
              <a:t>1</a:t>
            </a:fld>
            <a:endParaRPr lang="en-CO"/>
          </a:p>
        </p:txBody>
      </p:sp>
    </p:spTree>
    <p:extLst>
      <p:ext uri="{BB962C8B-B14F-4D97-AF65-F5344CB8AC3E}">
        <p14:creationId xmlns:p14="http://schemas.microsoft.com/office/powerpoint/2010/main" val="9859027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81000" y="685800"/>
            <a:ext cx="6096000" cy="3429000"/>
          </a:xfrm>
        </p:spPr>
      </p:sp>
      <p:sp>
        <p:nvSpPr>
          <p:cNvPr id="3" name="Notes Placeholder 2"/>
          <p:cNvSpPr>
            <a:spLocks noGrp="1"/>
          </p:cNvSpPr>
          <p:nvPr>
            <p:ph type="body" idx="1"/>
          </p:nvPr>
        </p:nvSpPr>
        <p:spPr/>
        <p:txBody>
          <a:bodyPr/>
          <a:lstStyle/>
          <a:p>
            <a:endParaRP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7F755-0E87-B438-07A8-B38109939897}"/>
              </a:ext>
            </a:extLst>
          </p:cNvPr>
          <p:cNvSpPr>
            <a:spLocks noGrp="1"/>
          </p:cNvSpPr>
          <p:nvPr>
            <p:ph type="ctrTitle" hasCustomPrompt="1"/>
          </p:nvPr>
        </p:nvSpPr>
        <p:spPr>
          <a:xfrm>
            <a:off x="1231783" y="1907526"/>
            <a:ext cx="7723531" cy="1514230"/>
          </a:xfrm>
          <a:noFill/>
          <a:ln>
            <a:noFill/>
          </a:ln>
        </p:spPr>
        <p:txBody>
          <a:bodyPr spcFirstLastPara="1" wrap="square" lIns="91425" tIns="91425" rIns="91425" bIns="91425" anchor="t" anchorCtr="0">
            <a:spAutoFit/>
          </a:bodyPr>
          <a:lstStyle>
            <a:lvl1pPr>
              <a:defRPr lang="en-CO" sz="4800" b="1">
                <a:solidFill>
                  <a:schemeClr val="lt1"/>
                </a:solidFill>
                <a:latin typeface="Aptos" panose="020B0004020202020204" pitchFamily="34" charset="0"/>
                <a:ea typeface="+mn-lt"/>
                <a:cs typeface="+mn-lt"/>
              </a:defRPr>
            </a:lvl1pPr>
          </a:lstStyle>
          <a:p>
            <a:pPr marL="0" lvl="0"/>
            <a:r>
              <a:rPr lang="en-US" dirty="0" err="1"/>
              <a:t>Título</a:t>
            </a:r>
            <a:br>
              <a:rPr lang="en-US" dirty="0"/>
            </a:br>
            <a:r>
              <a:rPr lang="en-US" dirty="0" err="1"/>
              <a:t>presentación</a:t>
            </a:r>
            <a:endParaRPr lang="en-CO" dirty="0"/>
          </a:p>
        </p:txBody>
      </p:sp>
      <p:sp>
        <p:nvSpPr>
          <p:cNvPr id="3" name="Subtitle 2">
            <a:extLst>
              <a:ext uri="{FF2B5EF4-FFF2-40B4-BE49-F238E27FC236}">
                <a16:creationId xmlns:a16="http://schemas.microsoft.com/office/drawing/2014/main" id="{D7369207-9C78-A75D-FC96-8754A3A3E931}"/>
              </a:ext>
            </a:extLst>
          </p:cNvPr>
          <p:cNvSpPr>
            <a:spLocks noGrp="1"/>
          </p:cNvSpPr>
          <p:nvPr>
            <p:ph type="subTitle" idx="1" hasCustomPrompt="1"/>
          </p:nvPr>
        </p:nvSpPr>
        <p:spPr>
          <a:xfrm>
            <a:off x="1231783" y="3502152"/>
            <a:ext cx="7723531" cy="677354"/>
          </a:xfrm>
          <a:noFill/>
          <a:ln>
            <a:noFill/>
          </a:ln>
        </p:spPr>
        <p:txBody>
          <a:bodyPr spcFirstLastPara="1" wrap="square" lIns="91425" tIns="91425" rIns="91425" bIns="91425" anchor="t" anchorCtr="0">
            <a:noAutofit/>
          </a:bodyPr>
          <a:lstStyle>
            <a:lvl1pPr marL="0" indent="0">
              <a:buNone/>
              <a:defRPr lang="en-CO" sz="2000" spc="300">
                <a:solidFill>
                  <a:schemeClr val="bg1"/>
                </a:solidFill>
                <a:ea typeface="+mn-lt"/>
                <a:cs typeface="+mn-lt"/>
              </a:defRPr>
            </a:lvl1pPr>
          </a:lstStyle>
          <a:p>
            <a:pPr marL="0" lvl="0"/>
            <a:r>
              <a:rPr lang="en-US" dirty="0" err="1"/>
              <a:t>Subtítulo</a:t>
            </a:r>
            <a:r>
              <a:rPr lang="en-US" dirty="0"/>
              <a:t> / </a:t>
            </a:r>
            <a:r>
              <a:rPr lang="en-US" dirty="0" err="1"/>
              <a:t>fecha</a:t>
            </a:r>
            <a:endParaRPr lang="en-CO" dirty="0"/>
          </a:p>
        </p:txBody>
      </p:sp>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02/25/2025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36575" y="5744658"/>
            <a:ext cx="2755777" cy="635000"/>
          </a:xfrm>
          <a:prstGeom prst="rect">
            <a:avLst/>
          </a:prstGeom>
        </p:spPr>
      </p:pic>
    </p:spTree>
    <p:extLst>
      <p:ext uri="{BB962C8B-B14F-4D97-AF65-F5344CB8AC3E}">
        <p14:creationId xmlns:p14="http://schemas.microsoft.com/office/powerpoint/2010/main" val="902491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02/25/2025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36575" y="5744658"/>
            <a:ext cx="2755777" cy="635000"/>
          </a:xfrm>
          <a:prstGeom prst="rect">
            <a:avLst/>
          </a:prstGeom>
        </p:spPr>
      </p:pic>
      <p:sp>
        <p:nvSpPr>
          <p:cNvPr id="7" name="Google Shape;88;p13">
            <a:extLst>
              <a:ext uri="{FF2B5EF4-FFF2-40B4-BE49-F238E27FC236}">
                <a16:creationId xmlns:a16="http://schemas.microsoft.com/office/drawing/2014/main" id="{52A3E154-587D-9517-4F28-3205BFD42D8D}"/>
              </a:ext>
            </a:extLst>
          </p:cNvPr>
          <p:cNvSpPr txBox="1"/>
          <p:nvPr userDrawn="1"/>
        </p:nvSpPr>
        <p:spPr>
          <a:xfrm>
            <a:off x="1134479" y="2789289"/>
            <a:ext cx="7476122" cy="1200298"/>
          </a:xfrm>
          <a:prstGeom prst="rect">
            <a:avLst/>
          </a:prstGeom>
          <a:noFill/>
          <a:ln>
            <a:noFill/>
          </a:ln>
        </p:spPr>
        <p:txBody>
          <a:bodyPr spcFirstLastPara="1" wrap="square" lIns="91425" tIns="91425" rIns="91425" bIns="91425" anchor="t" anchorCtr="0">
            <a:spAutoFit/>
          </a:bodyPr>
          <a:lstStyle/>
          <a:p>
            <a:r>
              <a:rPr lang="es-MX" sz="6600" b="1" dirty="0">
                <a:solidFill>
                  <a:schemeClr val="lt1"/>
                </a:solidFill>
                <a:latin typeface="Aptos" panose="020B0004020202020204" pitchFamily="34" charset="0"/>
                <a:ea typeface="+mn-lt"/>
                <a:cs typeface="+mn-lt"/>
                <a:sym typeface="Oswald"/>
              </a:rPr>
              <a:t>Gracias</a:t>
            </a:r>
            <a:endParaRPr lang="es-CO" sz="6600" b="1" dirty="0">
              <a:solidFill>
                <a:schemeClr val="lt1"/>
              </a:solidFill>
              <a:latin typeface="Aptos" panose="020B0004020202020204" pitchFamily="34" charset="0"/>
              <a:ea typeface="+mn-lt"/>
              <a:cs typeface="+mn-lt"/>
              <a:sym typeface="Oswald"/>
            </a:endParaRPr>
          </a:p>
        </p:txBody>
      </p:sp>
    </p:spTree>
    <p:extLst>
      <p:ext uri="{BB962C8B-B14F-4D97-AF65-F5344CB8AC3E}">
        <p14:creationId xmlns:p14="http://schemas.microsoft.com/office/powerpoint/2010/main" val="1728031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AFF91-C18E-55DD-37EB-5CE21940A899}"/>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CO"/>
          </a:p>
        </p:txBody>
      </p:sp>
      <p:sp>
        <p:nvSpPr>
          <p:cNvPr id="3" name="Picture Placeholder 2">
            <a:extLst>
              <a:ext uri="{FF2B5EF4-FFF2-40B4-BE49-F238E27FC236}">
                <a16:creationId xmlns:a16="http://schemas.microsoft.com/office/drawing/2014/main" id="{2ED393D3-12C2-5937-F227-F0A4E0F97A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dirty="0"/>
              <a:t>Haga clic en el icono para agregar una imagen</a:t>
            </a:r>
            <a:endParaRPr lang="en-CO"/>
          </a:p>
        </p:txBody>
      </p:sp>
      <p:sp>
        <p:nvSpPr>
          <p:cNvPr id="4" name="Text Placeholder 3">
            <a:extLst>
              <a:ext uri="{FF2B5EF4-FFF2-40B4-BE49-F238E27FC236}">
                <a16:creationId xmlns:a16="http://schemas.microsoft.com/office/drawing/2014/main" id="{B1F89BED-9FF5-1AA3-84E1-B8B2FAF242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Date Placeholder 4">
            <a:extLst>
              <a:ext uri="{FF2B5EF4-FFF2-40B4-BE49-F238E27FC236}">
                <a16:creationId xmlns:a16="http://schemas.microsoft.com/office/drawing/2014/main" id="{6414AC27-6A34-D907-6834-AC4E9A5D71D6}"/>
              </a:ext>
            </a:extLst>
          </p:cNvPr>
          <p:cNvSpPr>
            <a:spLocks noGrp="1"/>
          </p:cNvSpPr>
          <p:nvPr>
            <p:ph type="dt" sz="half" idx="10"/>
          </p:nvPr>
        </p:nvSpPr>
        <p:spPr/>
        <p:txBody>
          <a:bodyPr/>
          <a:lstStyle/>
          <a:p>
            <a:fld id="{3EDCF50D-4CD3-C241-B327-EBF77B0176DC}" type="datetimeFigureOut">
              <a:rPr lang="en-CO" smtClean="0"/>
              <a:t>02/25/2025</a:t>
            </a:fld>
            <a:endParaRPr lang="en-CO"/>
          </a:p>
        </p:txBody>
      </p:sp>
      <p:sp>
        <p:nvSpPr>
          <p:cNvPr id="6" name="Footer Placeholder 5">
            <a:extLst>
              <a:ext uri="{FF2B5EF4-FFF2-40B4-BE49-F238E27FC236}">
                <a16:creationId xmlns:a16="http://schemas.microsoft.com/office/drawing/2014/main" id="{48C61FA6-E3E9-9A3B-4C96-B64EDC539B2F}"/>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ED65CFA-5251-C603-637A-E1EA79AC61A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4183838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8CF98-2B5F-A410-5408-F2D0671752EA}"/>
              </a:ext>
            </a:extLst>
          </p:cNvPr>
          <p:cNvSpPr>
            <a:spLocks noGrp="1"/>
          </p:cNvSpPr>
          <p:nvPr>
            <p:ph type="title"/>
          </p:nvPr>
        </p:nvSpPr>
        <p:spPr/>
        <p:txBody>
          <a:bodyPr/>
          <a:lstStyle/>
          <a:p>
            <a:r>
              <a:rPr lang="es-ES"/>
              <a:t>Haga clic para modificar el estilo de título del patrón</a:t>
            </a:r>
            <a:endParaRPr lang="en-CO"/>
          </a:p>
        </p:txBody>
      </p:sp>
      <p:sp>
        <p:nvSpPr>
          <p:cNvPr id="3" name="Vertical Text Placeholder 2">
            <a:extLst>
              <a:ext uri="{FF2B5EF4-FFF2-40B4-BE49-F238E27FC236}">
                <a16:creationId xmlns:a16="http://schemas.microsoft.com/office/drawing/2014/main" id="{26B497F3-60AC-F5AB-C4D3-E6A2D32F5459}"/>
              </a:ext>
            </a:extLst>
          </p:cNvPr>
          <p:cNvSpPr>
            <a:spLocks noGrp="1"/>
          </p:cNvSpPr>
          <p:nvPr>
            <p:ph type="body" orient="vert" idx="1"/>
          </p:nvPr>
        </p:nvSpPr>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4" name="Date Placeholder 3">
            <a:extLst>
              <a:ext uri="{FF2B5EF4-FFF2-40B4-BE49-F238E27FC236}">
                <a16:creationId xmlns:a16="http://schemas.microsoft.com/office/drawing/2014/main" id="{20D559B8-98AE-AAD1-2A04-CE7B28199DB7}"/>
              </a:ext>
            </a:extLst>
          </p:cNvPr>
          <p:cNvSpPr>
            <a:spLocks noGrp="1"/>
          </p:cNvSpPr>
          <p:nvPr>
            <p:ph type="dt" sz="half" idx="10"/>
          </p:nvPr>
        </p:nvSpPr>
        <p:spPr/>
        <p:txBody>
          <a:bodyPr/>
          <a:lstStyle/>
          <a:p>
            <a:fld id="{3EDCF50D-4CD3-C241-B327-EBF77B0176DC}" type="datetimeFigureOut">
              <a:rPr lang="en-CO" smtClean="0"/>
              <a:t>02/25/2025</a:t>
            </a:fld>
            <a:endParaRPr lang="en-CO"/>
          </a:p>
        </p:txBody>
      </p:sp>
      <p:sp>
        <p:nvSpPr>
          <p:cNvPr id="5" name="Footer Placeholder 4">
            <a:extLst>
              <a:ext uri="{FF2B5EF4-FFF2-40B4-BE49-F238E27FC236}">
                <a16:creationId xmlns:a16="http://schemas.microsoft.com/office/drawing/2014/main" id="{A4C68990-F10A-81DD-50DF-14898C3DD73B}"/>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6762B26C-3925-E18D-2DC0-D53C59FACA7D}"/>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870213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Agenda" userDrawn="1">
  <p:cSld name="Agenda">
    <p:spTree>
      <p:nvGrpSpPr>
        <p:cNvPr id="1" name="Shape 23"/>
        <p:cNvGrpSpPr/>
        <p:nvPr/>
      </p:nvGrpSpPr>
      <p:grpSpPr>
        <a:xfrm>
          <a:off x="0" y="0"/>
          <a:ext cx="0" cy="0"/>
          <a:chOff x="0" y="0"/>
          <a:chExt cx="0" cy="0"/>
        </a:xfrm>
      </p:grpSpPr>
      <p:sp>
        <p:nvSpPr>
          <p:cNvPr id="24" name="Google Shape;24;p5"/>
          <p:cNvSpPr/>
          <p:nvPr/>
        </p:nvSpPr>
        <p:spPr>
          <a:xfrm>
            <a:off x="0" y="6727600"/>
            <a:ext cx="12192000" cy="1304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25" name="Google Shape;25;p5"/>
          <p:cNvSpPr txBox="1">
            <a:spLocks noGrp="1"/>
          </p:cNvSpPr>
          <p:nvPr>
            <p:ph type="title" hasCustomPrompt="1"/>
          </p:nvPr>
        </p:nvSpPr>
        <p:spPr>
          <a:xfrm>
            <a:off x="415600" y="0"/>
            <a:ext cx="11360800" cy="950567"/>
          </a:xfrm>
          <a:prstGeom prst="rect">
            <a:avLst/>
          </a:prstGeom>
        </p:spPr>
        <p:txBody>
          <a:bodyPr spcFirstLastPara="1" wrap="square" lIns="91425" tIns="91425" rIns="91425" bIns="91425" anchor="ctr" anchorCtr="0">
            <a:normAutofit/>
          </a:bodyPr>
          <a:lstStyle>
            <a:lvl1pPr lvl="0" rtl="0">
              <a:spcBef>
                <a:spcPts val="0"/>
              </a:spcBef>
              <a:spcAft>
                <a:spcPts val="0"/>
              </a:spcAft>
              <a:buSzPts val="2200"/>
              <a:buNone/>
              <a:defRPr sz="2933"/>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dirty="0"/>
              <a:t>Agenda</a:t>
            </a:r>
            <a:endParaRPr dirty="0"/>
          </a:p>
        </p:txBody>
      </p:sp>
      <p:sp>
        <p:nvSpPr>
          <p:cNvPr id="26" name="Google Shape;26;p5"/>
          <p:cNvSpPr txBox="1">
            <a:spLocks noGrp="1"/>
          </p:cNvSpPr>
          <p:nvPr>
            <p:ph type="body" idx="1"/>
          </p:nvPr>
        </p:nvSpPr>
        <p:spPr>
          <a:xfrm>
            <a:off x="415600" y="1592979"/>
            <a:ext cx="11360800" cy="5134620"/>
          </a:xfrm>
          <a:prstGeom prst="rect">
            <a:avLst/>
          </a:prstGeom>
        </p:spPr>
        <p:txBody>
          <a:bodyPr spcFirstLastPara="1" wrap="square" lIns="91425" tIns="91425" rIns="91425" bIns="91425" anchor="t" anchorCtr="0">
            <a:normAutofit/>
          </a:bodyPr>
          <a:lstStyle>
            <a:lvl1pPr marL="609585" lvl="0" indent="-440256" rtl="0">
              <a:spcBef>
                <a:spcPts val="0"/>
              </a:spcBef>
              <a:spcAft>
                <a:spcPts val="0"/>
              </a:spcAft>
              <a:buSzPts val="1600"/>
              <a:buChar char="●"/>
              <a:defRPr sz="2133"/>
            </a:lvl1pPr>
            <a:lvl2pPr marL="1219170" lvl="1" indent="-423323" rtl="0">
              <a:spcBef>
                <a:spcPts val="0"/>
              </a:spcBef>
              <a:spcAft>
                <a:spcPts val="0"/>
              </a:spcAft>
              <a:buSzPts val="1400"/>
              <a:buChar char="○"/>
              <a:defRPr/>
            </a:lvl2pPr>
            <a:lvl3pPr marL="1828754" lvl="2" indent="-423323" rtl="0">
              <a:spcBef>
                <a:spcPts val="0"/>
              </a:spcBef>
              <a:spcAft>
                <a:spcPts val="0"/>
              </a:spcAft>
              <a:buSzPts val="1400"/>
              <a:buChar char="■"/>
              <a:defRPr/>
            </a:lvl3pPr>
            <a:lvl4pPr marL="2438339" lvl="3" indent="-423323" rtl="0">
              <a:spcBef>
                <a:spcPts val="0"/>
              </a:spcBef>
              <a:spcAft>
                <a:spcPts val="0"/>
              </a:spcAft>
              <a:buSzPts val="1400"/>
              <a:buChar char="●"/>
              <a:defRPr/>
            </a:lvl4pPr>
            <a:lvl5pPr marL="3047924" lvl="4" indent="-423323" rtl="0">
              <a:spcBef>
                <a:spcPts val="0"/>
              </a:spcBef>
              <a:spcAft>
                <a:spcPts val="0"/>
              </a:spcAft>
              <a:buSzPts val="1400"/>
              <a:buChar char="○"/>
              <a:defRPr/>
            </a:lvl5pPr>
            <a:lvl6pPr marL="3657509" lvl="5" indent="-423323" rtl="0">
              <a:spcBef>
                <a:spcPts val="0"/>
              </a:spcBef>
              <a:spcAft>
                <a:spcPts val="0"/>
              </a:spcAft>
              <a:buSzPts val="1400"/>
              <a:buChar char="■"/>
              <a:defRPr/>
            </a:lvl6pPr>
            <a:lvl7pPr marL="4267093" lvl="6" indent="-423323" rtl="0">
              <a:spcBef>
                <a:spcPts val="0"/>
              </a:spcBef>
              <a:spcAft>
                <a:spcPts val="0"/>
              </a:spcAft>
              <a:buSzPts val="1400"/>
              <a:buChar char="●"/>
              <a:defRPr/>
            </a:lvl7pPr>
            <a:lvl8pPr marL="4876678" lvl="7" indent="-423323" rtl="0">
              <a:spcBef>
                <a:spcPts val="0"/>
              </a:spcBef>
              <a:spcAft>
                <a:spcPts val="0"/>
              </a:spcAft>
              <a:buSzPts val="1400"/>
              <a:buChar char="○"/>
              <a:defRPr/>
            </a:lvl8pPr>
            <a:lvl9pPr marL="5486263" lvl="8" indent="-423323" rtl="0">
              <a:spcBef>
                <a:spcPts val="0"/>
              </a:spcBef>
              <a:spcAft>
                <a:spcPts val="0"/>
              </a:spcAft>
              <a:buSzPts val="1400"/>
              <a:buChar char="■"/>
              <a:defRPr/>
            </a:lvl9pPr>
          </a:lstStyle>
          <a:p>
            <a:endParaRPr dirty="0"/>
          </a:p>
        </p:txBody>
      </p:sp>
      <p:sp>
        <p:nvSpPr>
          <p:cNvPr id="27" name="Google Shape;27;p5"/>
          <p:cNvSpPr txBox="1">
            <a:spLocks noGrp="1"/>
          </p:cNvSpPr>
          <p:nvPr>
            <p:ph type="sldNum" idx="12"/>
          </p:nvPr>
        </p:nvSpPr>
        <p:spPr>
          <a:xfrm>
            <a:off x="11776397" y="6485324"/>
            <a:ext cx="415215" cy="257099"/>
          </a:xfrm>
          <a:prstGeom prst="rect">
            <a:avLst/>
          </a:prstGeom>
        </p:spPr>
        <p:txBody>
          <a:bodyPr spcFirstLastPara="1" wrap="square" lIns="91425" tIns="91425" rIns="91425" bIns="91425" anchor="ctr" anchorCtr="0">
            <a:normAutofit/>
          </a:bodyPr>
          <a:lstStyle>
            <a:lvl1pPr lvl="0" rtl="0">
              <a:buNone/>
              <a:defRPr>
                <a:solidFill>
                  <a:schemeClr val="accent4"/>
                </a:solidFill>
              </a:defRPr>
            </a:lvl1pPr>
            <a:lvl2pPr lvl="1" rtl="0">
              <a:buNone/>
              <a:defRPr>
                <a:solidFill>
                  <a:schemeClr val="accent4"/>
                </a:solidFill>
              </a:defRPr>
            </a:lvl2pPr>
            <a:lvl3pPr lvl="2" rtl="0">
              <a:buNone/>
              <a:defRPr>
                <a:solidFill>
                  <a:schemeClr val="accent4"/>
                </a:solidFill>
              </a:defRPr>
            </a:lvl3pPr>
            <a:lvl4pPr lvl="3" rtl="0">
              <a:buNone/>
              <a:defRPr>
                <a:solidFill>
                  <a:schemeClr val="accent4"/>
                </a:solidFill>
              </a:defRPr>
            </a:lvl4pPr>
            <a:lvl5pPr lvl="4" rtl="0">
              <a:buNone/>
              <a:defRPr>
                <a:solidFill>
                  <a:schemeClr val="accent4"/>
                </a:solidFill>
              </a:defRPr>
            </a:lvl5pPr>
            <a:lvl6pPr lvl="5" rtl="0">
              <a:buNone/>
              <a:defRPr>
                <a:solidFill>
                  <a:schemeClr val="accent4"/>
                </a:solidFill>
              </a:defRPr>
            </a:lvl6pPr>
            <a:lvl7pPr lvl="6" rtl="0">
              <a:buNone/>
              <a:defRPr>
                <a:solidFill>
                  <a:schemeClr val="accent4"/>
                </a:solidFill>
              </a:defRPr>
            </a:lvl7pPr>
            <a:lvl8pPr lvl="7" rtl="0">
              <a:buNone/>
              <a:defRPr>
                <a:solidFill>
                  <a:schemeClr val="accent4"/>
                </a:solidFill>
              </a:defRPr>
            </a:lvl8pPr>
            <a:lvl9pPr lvl="8" rtl="0">
              <a:buNone/>
              <a:defRPr>
                <a:solidFill>
                  <a:schemeClr val="accent4"/>
                </a:solidFill>
              </a:defRPr>
            </a:lvl9pPr>
          </a:lstStyle>
          <a:p>
            <a:fld id="{00000000-1234-1234-1234-123412341234}" type="slidenum">
              <a:rPr lang="es-CO" smtClean="0"/>
              <a:pPr/>
              <a:t>‹Nº›</a:t>
            </a:fld>
            <a:endParaRPr lang="es-CO" dirty="0"/>
          </a:p>
        </p:txBody>
      </p:sp>
      <p:sp>
        <p:nvSpPr>
          <p:cNvPr id="10" name="Subtitle 1">
            <a:extLst>
              <a:ext uri="{FF2B5EF4-FFF2-40B4-BE49-F238E27FC236}">
                <a16:creationId xmlns:a16="http://schemas.microsoft.com/office/drawing/2014/main" id="{0D296A4F-FF01-A06E-7AAA-3D203B6399A4}"/>
              </a:ext>
            </a:extLst>
          </p:cNvPr>
          <p:cNvSpPr>
            <a:spLocks noGrp="1"/>
          </p:cNvSpPr>
          <p:nvPr>
            <p:ph type="subTitle" idx="13"/>
          </p:nvPr>
        </p:nvSpPr>
        <p:spPr>
          <a:xfrm>
            <a:off x="415599" y="950568"/>
            <a:ext cx="11360799" cy="642413"/>
          </a:xfrm>
        </p:spPr>
        <p:txBody>
          <a:bodyPr tIns="0" anchor="t">
            <a:normAutofit/>
          </a:bodyPr>
          <a:lstStyle>
            <a:lvl1pPr marL="0" indent="0" algn="l">
              <a:lnSpc>
                <a:spcPct val="100000"/>
              </a:lnSpc>
              <a:buNone/>
              <a:defRPr sz="2133"/>
            </a:lvl1pPr>
            <a:lvl2pPr marL="609585" indent="0" algn="ctr">
              <a:buNone/>
            </a:lvl2pPr>
            <a:lvl3pPr marL="1219170" indent="0" algn="ctr">
              <a:buNone/>
            </a:lvl3pPr>
            <a:lvl4pPr marL="1828754" indent="0" algn="ctr">
              <a:buNone/>
            </a:lvl4pPr>
            <a:lvl5pPr marL="2438339" indent="0" algn="ctr">
              <a:buNone/>
            </a:lvl5pPr>
            <a:lvl6pPr marL="3047924" indent="0" algn="ctr">
              <a:buNone/>
            </a:lvl6pPr>
            <a:lvl7pPr marL="3657509" indent="0" algn="ctr">
              <a:buNone/>
            </a:lvl7pPr>
            <a:lvl8pPr marL="4267093" indent="0" algn="ctr">
              <a:buNone/>
            </a:lvl8pPr>
            <a:lvl9pPr marL="4876678" indent="0" algn="ctr">
              <a:buNone/>
            </a:lvl9pPr>
          </a:lstStyle>
          <a:p>
            <a:r>
              <a:rPr lang="en-US" dirty="0"/>
              <a:t>Click to edit Master subtitle style</a:t>
            </a:r>
          </a:p>
        </p:txBody>
      </p:sp>
    </p:spTree>
    <p:extLst>
      <p:ext uri="{BB962C8B-B14F-4D97-AF65-F5344CB8AC3E}">
        <p14:creationId xmlns:p14="http://schemas.microsoft.com/office/powerpoint/2010/main" val="13858982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06DCC-5D52-1424-B90F-F9B8BA151AF7}"/>
              </a:ext>
            </a:extLst>
          </p:cNvPr>
          <p:cNvSpPr>
            <a:spLocks noGrp="1"/>
          </p:cNvSpPr>
          <p:nvPr>
            <p:ph type="title" hasCustomPrompt="1"/>
          </p:nvPr>
        </p:nvSpPr>
        <p:spPr>
          <a:xfrm>
            <a:off x="838200" y="636519"/>
            <a:ext cx="10515600" cy="510524"/>
          </a:xfrm>
          <a:noFill/>
        </p:spPr>
        <p:txBody>
          <a:bodyPr wrap="square" lIns="91440" tIns="45720" rIns="91440" bIns="45720" anchor="t">
            <a:spAutoFit/>
          </a:bodyPr>
          <a:lstStyle>
            <a:lvl1pPr>
              <a:defRPr lang="en-CO" sz="3000" b="1">
                <a:solidFill>
                  <a:srgbClr val="38A9CA"/>
                </a:solidFill>
                <a:latin typeface="Aptos" panose="020B0004020202020204" pitchFamily="34" charset="0"/>
                <a:ea typeface="+mn-ea"/>
                <a:cs typeface="Arial"/>
              </a:defRPr>
            </a:lvl1pPr>
          </a:lstStyle>
          <a:p>
            <a:pPr marL="0" lvl="0"/>
            <a:r>
              <a:rPr lang="en-US" dirty="0" err="1"/>
              <a:t>Título</a:t>
            </a:r>
            <a:r>
              <a:rPr lang="en-US" dirty="0"/>
              <a:t> </a:t>
            </a:r>
            <a:r>
              <a:rPr lang="en-US" dirty="0" err="1"/>
              <a:t>diapositiva</a:t>
            </a:r>
            <a:endParaRPr lang="en-CO" dirty="0"/>
          </a:p>
        </p:txBody>
      </p:sp>
      <p:sp>
        <p:nvSpPr>
          <p:cNvPr id="3" name="Content Placeholder 2">
            <a:extLst>
              <a:ext uri="{FF2B5EF4-FFF2-40B4-BE49-F238E27FC236}">
                <a16:creationId xmlns:a16="http://schemas.microsoft.com/office/drawing/2014/main" id="{A1F353A5-BE49-E9A0-D897-67ACC968D367}"/>
              </a:ext>
            </a:extLst>
          </p:cNvPr>
          <p:cNvSpPr>
            <a:spLocks noGrp="1"/>
          </p:cNvSpPr>
          <p:nvPr>
            <p:ph idx="1" hasCustomPrompt="1"/>
          </p:nvPr>
        </p:nvSpPr>
        <p:spPr>
          <a:xfrm>
            <a:off x="838199" y="1825625"/>
            <a:ext cx="10515599" cy="3813736"/>
          </a:xfrm>
          <a:noFill/>
        </p:spPr>
        <p:txBody>
          <a:bodyPr wrap="square" rtlCol="0">
            <a:spAutoFit/>
          </a:bodyPr>
          <a:lstStyle>
            <a:lvl1pPr marL="0" indent="0">
              <a:buNone/>
              <a:defRPr lang="en-US" sz="1600">
                <a:solidFill>
                  <a:schemeClr val="tx1">
                    <a:lumMod val="85000"/>
                    <a:lumOff val="15000"/>
                  </a:schemeClr>
                </a:solidFill>
                <a:latin typeface="Aptos" panose="020B0004020202020204" pitchFamily="34" charset="0"/>
              </a:defRPr>
            </a:lvl1pPr>
            <a:lvl2pPr>
              <a:defRPr lang="en-US" sz="1800">
                <a:solidFill>
                  <a:schemeClr val="tx1">
                    <a:lumMod val="85000"/>
                    <a:lumOff val="15000"/>
                  </a:schemeClr>
                </a:solidFill>
              </a:defRPr>
            </a:lvl2pPr>
            <a:lvl3pPr>
              <a:defRPr lang="en-US" sz="1800">
                <a:solidFill>
                  <a:schemeClr val="tx1">
                    <a:lumMod val="85000"/>
                    <a:lumOff val="15000"/>
                  </a:schemeClr>
                </a:solidFill>
              </a:defRPr>
            </a:lvl3pPr>
            <a:lvl4pPr>
              <a:defRPr lang="en-US">
                <a:solidFill>
                  <a:schemeClr val="tx1">
                    <a:lumMod val="85000"/>
                    <a:lumOff val="15000"/>
                  </a:schemeClr>
                </a:solidFill>
              </a:defRPr>
            </a:lvl4pPr>
            <a:lvl5pPr>
              <a:defRPr lang="en-CO">
                <a:solidFill>
                  <a:schemeClr val="tx1">
                    <a:lumMod val="85000"/>
                    <a:lumOff val="15000"/>
                  </a:schemeClr>
                </a:solidFill>
              </a:defRPr>
            </a:lvl5pPr>
          </a:lstStyle>
          <a:p>
            <a:pPr marL="0" lvl="0"/>
            <a:r>
              <a:rPr lang="en-US" dirty="0" err="1"/>
              <a:t>Texto</a:t>
            </a:r>
            <a:r>
              <a:rPr lang="en-US" dirty="0"/>
              <a:t> de </a:t>
            </a:r>
            <a:r>
              <a:rPr lang="en-US" dirty="0" err="1"/>
              <a:t>contenido</a:t>
            </a:r>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p:txBody>
      </p:sp>
      <p:sp>
        <p:nvSpPr>
          <p:cNvPr id="4" name="Date Placeholder 3">
            <a:extLst>
              <a:ext uri="{FF2B5EF4-FFF2-40B4-BE49-F238E27FC236}">
                <a16:creationId xmlns:a16="http://schemas.microsoft.com/office/drawing/2014/main" id="{12E33204-B4C3-4E68-4581-F8C61CD3163F}"/>
              </a:ext>
            </a:extLst>
          </p:cNvPr>
          <p:cNvSpPr>
            <a:spLocks noGrp="1"/>
          </p:cNvSpPr>
          <p:nvPr>
            <p:ph type="dt" sz="half" idx="10"/>
          </p:nvPr>
        </p:nvSpPr>
        <p:spPr/>
        <p:txBody>
          <a:bodyPr/>
          <a:lstStyle/>
          <a:p>
            <a:fld id="{3EDCF50D-4CD3-C241-B327-EBF77B0176DC}" type="datetimeFigureOut">
              <a:rPr lang="en-CO" smtClean="0"/>
              <a:t>02/25/2025</a:t>
            </a:fld>
            <a:endParaRPr lang="en-CO"/>
          </a:p>
        </p:txBody>
      </p:sp>
      <p:sp>
        <p:nvSpPr>
          <p:cNvPr id="5" name="Footer Placeholder 4">
            <a:extLst>
              <a:ext uri="{FF2B5EF4-FFF2-40B4-BE49-F238E27FC236}">
                <a16:creationId xmlns:a16="http://schemas.microsoft.com/office/drawing/2014/main" id="{FF3DADCE-2D8D-8821-022A-612ADE2242C0}"/>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A86758DD-353E-BEE6-CE70-90DA833D1066}"/>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3683023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A322406-88E3-C9AB-9AA7-F7FE3C44E2A0}"/>
              </a:ext>
            </a:extLst>
          </p:cNvPr>
          <p:cNvSpPr>
            <a:spLocks noGrp="1"/>
          </p:cNvSpPr>
          <p:nvPr>
            <p:ph type="body" idx="1" hasCustomPrompt="1"/>
          </p:nvPr>
        </p:nvSpPr>
        <p:spPr>
          <a:xfrm>
            <a:off x="2597922" y="1865656"/>
            <a:ext cx="1668463" cy="2646878"/>
          </a:xfrm>
          <a:noFill/>
        </p:spPr>
        <p:txBody>
          <a:bodyPr wrap="square" anchor="b">
            <a:spAutoFit/>
          </a:bodyPr>
          <a:lstStyle>
            <a:lvl1pPr marL="0" indent="0" algn="r">
              <a:buNone/>
              <a:defRPr kumimoji="0" lang="en-US" sz="16600" b="0" i="0" u="none" strike="noStrike" cap="none" spc="0" normalizeH="0" baseline="0">
                <a:ln>
                  <a:noFill/>
                </a:ln>
                <a:solidFill>
                  <a:srgbClr val="285B6A"/>
                </a:solidFill>
                <a:effectLst/>
                <a:uLnTx/>
                <a:uFillTx/>
                <a:latin typeface="Aptos" panose="020B0004020202020204" pitchFamily="34" charset="0"/>
                <a:ea typeface="Calibri" panose="020F0502020204030204" pitchFamily="34" charset="0"/>
                <a:cs typeface="Times New Roman"/>
              </a:defRPr>
            </a:lvl1pPr>
          </a:lstStyle>
          <a:p>
            <a:pPr marL="228600" marR="0" lvl="0" indent="-228600" fontAlgn="auto">
              <a:lnSpc>
                <a:spcPct val="100000"/>
              </a:lnSpc>
              <a:spcBef>
                <a:spcPts val="0"/>
              </a:spcBef>
              <a:spcAft>
                <a:spcPts val="0"/>
              </a:spcAft>
              <a:buClrTx/>
              <a:buSzTx/>
              <a:tabLst/>
            </a:pPr>
            <a:r>
              <a:rPr lang="en-US" dirty="0"/>
              <a:t>1</a:t>
            </a:r>
          </a:p>
        </p:txBody>
      </p:sp>
      <p:sp>
        <p:nvSpPr>
          <p:cNvPr id="2" name="Title 1">
            <a:extLst>
              <a:ext uri="{FF2B5EF4-FFF2-40B4-BE49-F238E27FC236}">
                <a16:creationId xmlns:a16="http://schemas.microsoft.com/office/drawing/2014/main" id="{A5668003-3C4F-3C8E-892D-E772602F909A}"/>
              </a:ext>
            </a:extLst>
          </p:cNvPr>
          <p:cNvSpPr>
            <a:spLocks noGrp="1"/>
          </p:cNvSpPr>
          <p:nvPr>
            <p:ph type="title" hasCustomPrompt="1"/>
          </p:nvPr>
        </p:nvSpPr>
        <p:spPr>
          <a:xfrm>
            <a:off x="4624385" y="2511798"/>
            <a:ext cx="6623050" cy="1325563"/>
          </a:xfrm>
        </p:spPr>
        <p:txBody>
          <a:bodyPr vert="horz" lIns="91440" tIns="45720" rIns="91440" bIns="45720" rtlCol="0" anchor="ctr">
            <a:noAutofit/>
          </a:bodyPr>
          <a:lstStyle>
            <a:lvl1pPr>
              <a:defRPr kumimoji="0" lang="en-CO" sz="3600" i="0" u="none" strike="noStrike" cap="none" spc="0" normalizeH="0" baseline="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defRPr>
            </a:lvl1pPr>
          </a:lstStyle>
          <a:p>
            <a:pPr marL="0" marR="0" lvl="0" indent="0" fontAlgn="auto">
              <a:lnSpc>
                <a:spcPct val="100000"/>
              </a:lnSpc>
              <a:spcAft>
                <a:spcPts val="0"/>
              </a:spcAft>
              <a:buClrTx/>
              <a:buSzTx/>
              <a:buFontTx/>
              <a:tabLst/>
            </a:pPr>
            <a:r>
              <a:rPr lang="en-US" dirty="0" err="1"/>
              <a:t>Capítulo</a:t>
            </a:r>
            <a:endParaRPr lang="en-CO" dirty="0"/>
          </a:p>
        </p:txBody>
      </p:sp>
      <p:sp>
        <p:nvSpPr>
          <p:cNvPr id="4" name="Date Placeholder 3">
            <a:extLst>
              <a:ext uri="{FF2B5EF4-FFF2-40B4-BE49-F238E27FC236}">
                <a16:creationId xmlns:a16="http://schemas.microsoft.com/office/drawing/2014/main" id="{1E85C2E3-C1EE-0446-0B81-7CE2E0F58BF2}"/>
              </a:ext>
            </a:extLst>
          </p:cNvPr>
          <p:cNvSpPr>
            <a:spLocks noGrp="1"/>
          </p:cNvSpPr>
          <p:nvPr>
            <p:ph type="dt" sz="half" idx="10"/>
          </p:nvPr>
        </p:nvSpPr>
        <p:spPr/>
        <p:txBody>
          <a:bodyPr/>
          <a:lstStyle/>
          <a:p>
            <a:fld id="{3EDCF50D-4CD3-C241-B327-EBF77B0176DC}" type="datetimeFigureOut">
              <a:rPr lang="en-CO" smtClean="0"/>
              <a:t>02/25/2025</a:t>
            </a:fld>
            <a:endParaRPr lang="en-CO"/>
          </a:p>
        </p:txBody>
      </p:sp>
      <p:sp>
        <p:nvSpPr>
          <p:cNvPr id="5" name="Footer Placeholder 4">
            <a:extLst>
              <a:ext uri="{FF2B5EF4-FFF2-40B4-BE49-F238E27FC236}">
                <a16:creationId xmlns:a16="http://schemas.microsoft.com/office/drawing/2014/main" id="{EE5949FA-9B0B-468E-E84E-3B3154D64223}"/>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15499B25-4809-3138-E1A1-88685F505031}"/>
              </a:ext>
            </a:extLst>
          </p:cNvPr>
          <p:cNvSpPr>
            <a:spLocks noGrp="1"/>
          </p:cNvSpPr>
          <p:nvPr>
            <p:ph type="sldNum" sz="quarter" idx="12"/>
          </p:nvPr>
        </p:nvSpPr>
        <p:spPr/>
        <p:txBody>
          <a:bodyPr/>
          <a:lstStyle/>
          <a:p>
            <a:fld id="{60081C85-8CFE-5842-BD33-E1BC10B9E80D}" type="slidenum">
              <a:rPr lang="en-CO" smtClean="0"/>
              <a:t>‹Nº›</a:t>
            </a:fld>
            <a:endParaRPr lang="en-CO"/>
          </a:p>
        </p:txBody>
      </p:sp>
      <p:cxnSp>
        <p:nvCxnSpPr>
          <p:cNvPr id="7" name="Straight Connector 6">
            <a:extLst>
              <a:ext uri="{FF2B5EF4-FFF2-40B4-BE49-F238E27FC236}">
                <a16:creationId xmlns:a16="http://schemas.microsoft.com/office/drawing/2014/main" id="{CC839CA3-0EDE-1974-CD92-F099DD6BFF95}"/>
              </a:ext>
            </a:extLst>
          </p:cNvPr>
          <p:cNvCxnSpPr>
            <a:cxnSpLocks/>
          </p:cNvCxnSpPr>
          <p:nvPr userDrawn="1"/>
        </p:nvCxnSpPr>
        <p:spPr>
          <a:xfrm>
            <a:off x="4294961" y="2411682"/>
            <a:ext cx="9584" cy="1554827"/>
          </a:xfrm>
          <a:prstGeom prst="line">
            <a:avLst/>
          </a:prstGeom>
          <a:ln>
            <a:solidFill>
              <a:srgbClr val="285B6A"/>
            </a:solidFill>
            <a:prstDash val="solid"/>
          </a:ln>
        </p:spPr>
        <p:style>
          <a:lnRef idx="2">
            <a:schemeClr val="accent1"/>
          </a:lnRef>
          <a:fillRef idx="0">
            <a:schemeClr val="accent1"/>
          </a:fillRef>
          <a:effectRef idx="1">
            <a:schemeClr val="accent1"/>
          </a:effectRef>
          <a:fontRef idx="minor">
            <a:schemeClr val="tx1"/>
          </a:fontRef>
        </p:style>
      </p:cxnSp>
      <p:pic>
        <p:nvPicPr>
          <p:cNvPr id="10" name="Imagen 3">
            <a:extLst>
              <a:ext uri="{FF2B5EF4-FFF2-40B4-BE49-F238E27FC236}">
                <a16:creationId xmlns:a16="http://schemas.microsoft.com/office/drawing/2014/main" id="{D7892C39-A9C5-F747-FA95-4934D789DD6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493812" y="5887208"/>
            <a:ext cx="2160000" cy="497718"/>
          </a:xfrm>
          <a:prstGeom prst="rect">
            <a:avLst/>
          </a:prstGeom>
        </p:spPr>
      </p:pic>
    </p:spTree>
    <p:extLst>
      <p:ext uri="{BB962C8B-B14F-4D97-AF65-F5344CB8AC3E}">
        <p14:creationId xmlns:p14="http://schemas.microsoft.com/office/powerpoint/2010/main" val="3332292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9602F-A87B-A54C-0190-F328E3DB7F5F}"/>
              </a:ext>
            </a:extLst>
          </p:cNvPr>
          <p:cNvSpPr>
            <a:spLocks noGrp="1"/>
          </p:cNvSpPr>
          <p:nvPr>
            <p:ph type="title" hasCustomPrompt="1"/>
          </p:nvPr>
        </p:nvSpPr>
        <p:spPr/>
        <p:txBody>
          <a:bodyPr/>
          <a:lstStyle/>
          <a:p>
            <a:r>
              <a:rPr lang="en-US" dirty="0" err="1"/>
              <a:t>Título</a:t>
            </a:r>
            <a:r>
              <a:rPr lang="en-US" dirty="0"/>
              <a:t> </a:t>
            </a:r>
            <a:r>
              <a:rPr lang="en-US" dirty="0" err="1"/>
              <a:t>diapositiva</a:t>
            </a:r>
            <a:endParaRPr lang="en-CO" dirty="0"/>
          </a:p>
        </p:txBody>
      </p:sp>
      <p:sp>
        <p:nvSpPr>
          <p:cNvPr id="3" name="Content Placeholder 2">
            <a:extLst>
              <a:ext uri="{FF2B5EF4-FFF2-40B4-BE49-F238E27FC236}">
                <a16:creationId xmlns:a16="http://schemas.microsoft.com/office/drawing/2014/main" id="{66068CF7-AF95-C31B-50AF-78C418D9FE83}"/>
              </a:ext>
            </a:extLst>
          </p:cNvPr>
          <p:cNvSpPr>
            <a:spLocks noGrp="1"/>
          </p:cNvSpPr>
          <p:nvPr>
            <p:ph sz="half" idx="1"/>
          </p:nvPr>
        </p:nvSpPr>
        <p:spPr>
          <a:xfrm>
            <a:off x="838200" y="1825625"/>
            <a:ext cx="5181600" cy="3960813"/>
          </a:xfrm>
        </p:spPr>
        <p:txBody>
          <a:bodyPr>
            <a:normAutofit/>
          </a:bodyPr>
          <a:lstStyle>
            <a:lvl1pPr>
              <a:defRPr sz="2000"/>
            </a:lvl1pPr>
            <a:lvl2pPr>
              <a:defRPr sz="1800"/>
            </a:lvl2pPr>
            <a:lvl3pPr>
              <a:defRPr sz="1600"/>
            </a:lvl3pPr>
            <a:lvl4pPr>
              <a:defRPr sz="1400"/>
            </a:lvl4pPr>
            <a:lvl5pPr>
              <a:defRPr sz="1400"/>
            </a:lvl5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CO" dirty="0"/>
          </a:p>
        </p:txBody>
      </p:sp>
      <p:sp>
        <p:nvSpPr>
          <p:cNvPr id="4" name="Content Placeholder 3">
            <a:extLst>
              <a:ext uri="{FF2B5EF4-FFF2-40B4-BE49-F238E27FC236}">
                <a16:creationId xmlns:a16="http://schemas.microsoft.com/office/drawing/2014/main" id="{E4BC424D-D45B-84E0-F4AD-8C58B5B7C3F6}"/>
              </a:ext>
            </a:extLst>
          </p:cNvPr>
          <p:cNvSpPr>
            <a:spLocks noGrp="1"/>
          </p:cNvSpPr>
          <p:nvPr>
            <p:ph sz="half" idx="2"/>
          </p:nvPr>
        </p:nvSpPr>
        <p:spPr>
          <a:xfrm>
            <a:off x="6172200" y="1825625"/>
            <a:ext cx="5181600" cy="3960813"/>
          </a:xfrm>
        </p:spPr>
        <p:txBody>
          <a:bodyPr>
            <a:normAutofit/>
          </a:bodyPr>
          <a:lstStyle>
            <a:lvl1pPr>
              <a:defRPr sz="2000"/>
            </a:lvl1pPr>
            <a:lvl2pPr>
              <a:defRPr sz="1800"/>
            </a:lvl2pPr>
            <a:lvl3pPr>
              <a:defRPr sz="1600"/>
            </a:lvl3pPr>
            <a:lvl4pPr>
              <a:defRPr sz="1400"/>
            </a:lvl4pPr>
            <a:lvl5pPr>
              <a:defRPr sz="1400"/>
            </a:lvl5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5" name="Date Placeholder 4">
            <a:extLst>
              <a:ext uri="{FF2B5EF4-FFF2-40B4-BE49-F238E27FC236}">
                <a16:creationId xmlns:a16="http://schemas.microsoft.com/office/drawing/2014/main" id="{D868D7BB-91FE-7A82-2FF3-7D28A596AFFE}"/>
              </a:ext>
            </a:extLst>
          </p:cNvPr>
          <p:cNvSpPr>
            <a:spLocks noGrp="1"/>
          </p:cNvSpPr>
          <p:nvPr>
            <p:ph type="dt" sz="half" idx="10"/>
          </p:nvPr>
        </p:nvSpPr>
        <p:spPr/>
        <p:txBody>
          <a:bodyPr/>
          <a:lstStyle/>
          <a:p>
            <a:fld id="{3EDCF50D-4CD3-C241-B327-EBF77B0176DC}" type="datetimeFigureOut">
              <a:rPr lang="en-CO" smtClean="0"/>
              <a:t>02/25/2025</a:t>
            </a:fld>
            <a:endParaRPr lang="en-CO"/>
          </a:p>
        </p:txBody>
      </p:sp>
      <p:sp>
        <p:nvSpPr>
          <p:cNvPr id="6" name="Footer Placeholder 5">
            <a:extLst>
              <a:ext uri="{FF2B5EF4-FFF2-40B4-BE49-F238E27FC236}">
                <a16:creationId xmlns:a16="http://schemas.microsoft.com/office/drawing/2014/main" id="{B131AB3A-342C-3853-4969-6DE0DC7C69C3}"/>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C35FCD62-59C6-F018-2580-07300CB85F8B}"/>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984151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DEC00-4542-E6E4-67ED-FF02BD07492B}"/>
              </a:ext>
            </a:extLst>
          </p:cNvPr>
          <p:cNvSpPr>
            <a:spLocks noGrp="1"/>
          </p:cNvSpPr>
          <p:nvPr>
            <p:ph type="title" hasCustomPrompt="1"/>
          </p:nvPr>
        </p:nvSpPr>
        <p:spPr>
          <a:xfrm>
            <a:off x="839788" y="668337"/>
            <a:ext cx="10515600" cy="510524"/>
          </a:xfrm>
        </p:spPr>
        <p:txBody>
          <a:bodyPr anchor="ctr"/>
          <a:lstStyle/>
          <a:p>
            <a:r>
              <a:rPr lang="en-US" dirty="0" err="1"/>
              <a:t>Título</a:t>
            </a:r>
            <a:r>
              <a:rPr lang="en-US" dirty="0"/>
              <a:t> </a:t>
            </a:r>
            <a:r>
              <a:rPr lang="en-US" dirty="0" err="1"/>
              <a:t>diapositiva</a:t>
            </a:r>
            <a:endParaRPr lang="en-CO" dirty="0"/>
          </a:p>
        </p:txBody>
      </p:sp>
      <p:sp>
        <p:nvSpPr>
          <p:cNvPr id="3" name="Text Placeholder 2">
            <a:extLst>
              <a:ext uri="{FF2B5EF4-FFF2-40B4-BE49-F238E27FC236}">
                <a16:creationId xmlns:a16="http://schemas.microsoft.com/office/drawing/2014/main" id="{218A26A2-0DF2-9403-584C-D9ACA5BBB277}"/>
              </a:ext>
            </a:extLst>
          </p:cNvPr>
          <p:cNvSpPr>
            <a:spLocks noGrp="1"/>
          </p:cNvSpPr>
          <p:nvPr>
            <p:ph type="body" idx="1" hasCustomPrompt="1"/>
          </p:nvPr>
        </p:nvSpPr>
        <p:spPr>
          <a:xfrm>
            <a:off x="839788" y="1681163"/>
            <a:ext cx="5157787" cy="823912"/>
          </a:xfrm>
        </p:spPr>
        <p:txBody>
          <a:bodyPr anchor="b"/>
          <a:lstStyle>
            <a:lvl1pPr marL="0" indent="0">
              <a:buNone/>
              <a:defRPr sz="2600" b="1">
                <a:solidFill>
                  <a:srgbClr val="328A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Subítulo</a:t>
            </a:r>
            <a:endParaRPr lang="en-US" dirty="0"/>
          </a:p>
        </p:txBody>
      </p:sp>
      <p:sp>
        <p:nvSpPr>
          <p:cNvPr id="4" name="Content Placeholder 3">
            <a:extLst>
              <a:ext uri="{FF2B5EF4-FFF2-40B4-BE49-F238E27FC236}">
                <a16:creationId xmlns:a16="http://schemas.microsoft.com/office/drawing/2014/main" id="{424D7366-F8DD-5C72-0CBC-60C3A4464EC8}"/>
              </a:ext>
            </a:extLst>
          </p:cNvPr>
          <p:cNvSpPr>
            <a:spLocks noGrp="1"/>
          </p:cNvSpPr>
          <p:nvPr>
            <p:ph sz="half" idx="2"/>
          </p:nvPr>
        </p:nvSpPr>
        <p:spPr>
          <a:xfrm>
            <a:off x="839788" y="2519363"/>
            <a:ext cx="5157787" cy="3267075"/>
          </a:xfrm>
        </p:spPr>
        <p:txBody>
          <a:bodyPr>
            <a:normAutofit/>
          </a:bodyPr>
          <a:lstStyle>
            <a:lvl1pPr>
              <a:defRPr sz="2000"/>
            </a:lvl1pPr>
            <a:lvl2pPr>
              <a:defRPr sz="1800"/>
            </a:lvl2pPr>
            <a:lvl3pPr>
              <a:defRPr sz="1600"/>
            </a:lvl3pPr>
            <a:lvl4pPr>
              <a:defRPr sz="1400"/>
            </a:lvl4pPr>
            <a:lvl5pPr>
              <a:defRPr sz="1400"/>
            </a:lvl5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CO" dirty="0"/>
          </a:p>
        </p:txBody>
      </p:sp>
      <p:sp>
        <p:nvSpPr>
          <p:cNvPr id="5" name="Text Placeholder 4">
            <a:extLst>
              <a:ext uri="{FF2B5EF4-FFF2-40B4-BE49-F238E27FC236}">
                <a16:creationId xmlns:a16="http://schemas.microsoft.com/office/drawing/2014/main" id="{FAAAE30C-D2A0-1738-7241-C8F877878C03}"/>
              </a:ext>
            </a:extLst>
          </p:cNvPr>
          <p:cNvSpPr>
            <a:spLocks noGrp="1"/>
          </p:cNvSpPr>
          <p:nvPr>
            <p:ph type="body" sz="quarter" idx="3" hasCustomPrompt="1"/>
          </p:nvPr>
        </p:nvSpPr>
        <p:spPr>
          <a:xfrm>
            <a:off x="6172200" y="1681163"/>
            <a:ext cx="5183188" cy="823912"/>
          </a:xfrm>
        </p:spPr>
        <p:txBody>
          <a:bodyPr anchor="b">
            <a:normAutofit/>
          </a:bodyPr>
          <a:lstStyle>
            <a:lvl1pPr marL="0" indent="0">
              <a:buNone/>
              <a:defRPr sz="2600" b="1">
                <a:solidFill>
                  <a:srgbClr val="328A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Subtítulo</a:t>
            </a:r>
            <a:endParaRPr lang="en-US" dirty="0"/>
          </a:p>
        </p:txBody>
      </p:sp>
      <p:sp>
        <p:nvSpPr>
          <p:cNvPr id="6" name="Content Placeholder 5">
            <a:extLst>
              <a:ext uri="{FF2B5EF4-FFF2-40B4-BE49-F238E27FC236}">
                <a16:creationId xmlns:a16="http://schemas.microsoft.com/office/drawing/2014/main" id="{C2AD89B6-1B48-3897-F106-A05C561C3450}"/>
              </a:ext>
            </a:extLst>
          </p:cNvPr>
          <p:cNvSpPr>
            <a:spLocks noGrp="1"/>
          </p:cNvSpPr>
          <p:nvPr>
            <p:ph sz="quarter" idx="4"/>
          </p:nvPr>
        </p:nvSpPr>
        <p:spPr>
          <a:xfrm>
            <a:off x="6172200" y="2519363"/>
            <a:ext cx="5183188" cy="3267075"/>
          </a:xfrm>
        </p:spPr>
        <p:txBody>
          <a:bodyPr>
            <a:normAutofit/>
          </a:bodyPr>
          <a:lstStyle>
            <a:lvl1pPr>
              <a:defRPr sz="2000"/>
            </a:lvl1pPr>
            <a:lvl2pPr>
              <a:defRPr sz="1800"/>
            </a:lvl2pPr>
            <a:lvl3pPr>
              <a:defRPr sz="1600"/>
            </a:lvl3pPr>
            <a:lvl4pPr>
              <a:defRPr sz="1400"/>
            </a:lvl4pPr>
            <a:lvl5pPr>
              <a:defRPr sz="1400"/>
            </a:lvl5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7" name="Date Placeholder 6">
            <a:extLst>
              <a:ext uri="{FF2B5EF4-FFF2-40B4-BE49-F238E27FC236}">
                <a16:creationId xmlns:a16="http://schemas.microsoft.com/office/drawing/2014/main" id="{DBA5FE28-0172-18B7-57B7-7C7476CD53DA}"/>
              </a:ext>
            </a:extLst>
          </p:cNvPr>
          <p:cNvSpPr>
            <a:spLocks noGrp="1"/>
          </p:cNvSpPr>
          <p:nvPr>
            <p:ph type="dt" sz="half" idx="10"/>
          </p:nvPr>
        </p:nvSpPr>
        <p:spPr/>
        <p:txBody>
          <a:bodyPr/>
          <a:lstStyle/>
          <a:p>
            <a:fld id="{3EDCF50D-4CD3-C241-B327-EBF77B0176DC}" type="datetimeFigureOut">
              <a:rPr lang="en-CO" smtClean="0"/>
              <a:t>02/25/2025</a:t>
            </a:fld>
            <a:endParaRPr lang="en-CO"/>
          </a:p>
        </p:txBody>
      </p:sp>
      <p:sp>
        <p:nvSpPr>
          <p:cNvPr id="8" name="Footer Placeholder 7">
            <a:extLst>
              <a:ext uri="{FF2B5EF4-FFF2-40B4-BE49-F238E27FC236}">
                <a16:creationId xmlns:a16="http://schemas.microsoft.com/office/drawing/2014/main" id="{170899A4-C0C7-4E64-C945-157D98B622D6}"/>
              </a:ext>
            </a:extLst>
          </p:cNvPr>
          <p:cNvSpPr>
            <a:spLocks noGrp="1"/>
          </p:cNvSpPr>
          <p:nvPr>
            <p:ph type="ftr" sz="quarter" idx="11"/>
          </p:nvPr>
        </p:nvSpPr>
        <p:spPr/>
        <p:txBody>
          <a:bodyPr/>
          <a:lstStyle/>
          <a:p>
            <a:endParaRPr lang="en-CO"/>
          </a:p>
        </p:txBody>
      </p:sp>
      <p:sp>
        <p:nvSpPr>
          <p:cNvPr id="9" name="Slide Number Placeholder 8">
            <a:extLst>
              <a:ext uri="{FF2B5EF4-FFF2-40B4-BE49-F238E27FC236}">
                <a16:creationId xmlns:a16="http://schemas.microsoft.com/office/drawing/2014/main" id="{E4D1B72D-D000-45E9-F55E-FB547D7F1FF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601706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B52D0-8972-03AE-37CD-73F26C68C6B3}"/>
              </a:ext>
            </a:extLst>
          </p:cNvPr>
          <p:cNvSpPr>
            <a:spLocks noGrp="1"/>
          </p:cNvSpPr>
          <p:nvPr>
            <p:ph type="title" hasCustomPrompt="1"/>
          </p:nvPr>
        </p:nvSpPr>
        <p:spPr/>
        <p:txBody>
          <a:bodyPr/>
          <a:lstStyle/>
          <a:p>
            <a:r>
              <a:rPr lang="en-US" dirty="0" err="1"/>
              <a:t>Título</a:t>
            </a:r>
            <a:r>
              <a:rPr lang="en-US" dirty="0"/>
              <a:t> </a:t>
            </a:r>
            <a:r>
              <a:rPr lang="en-US" dirty="0" err="1"/>
              <a:t>diapositiva</a:t>
            </a:r>
            <a:endParaRPr lang="en-CO" dirty="0"/>
          </a:p>
        </p:txBody>
      </p:sp>
      <p:sp>
        <p:nvSpPr>
          <p:cNvPr id="3" name="Date Placeholder 2">
            <a:extLst>
              <a:ext uri="{FF2B5EF4-FFF2-40B4-BE49-F238E27FC236}">
                <a16:creationId xmlns:a16="http://schemas.microsoft.com/office/drawing/2014/main" id="{04D3363A-F4AE-5DF5-C8A2-D4B0350821B8}"/>
              </a:ext>
            </a:extLst>
          </p:cNvPr>
          <p:cNvSpPr>
            <a:spLocks noGrp="1"/>
          </p:cNvSpPr>
          <p:nvPr>
            <p:ph type="dt" sz="half" idx="10"/>
          </p:nvPr>
        </p:nvSpPr>
        <p:spPr/>
        <p:txBody>
          <a:bodyPr/>
          <a:lstStyle/>
          <a:p>
            <a:fld id="{3EDCF50D-4CD3-C241-B327-EBF77B0176DC}" type="datetimeFigureOut">
              <a:rPr lang="en-CO" smtClean="0"/>
              <a:t>02/25/2025</a:t>
            </a:fld>
            <a:endParaRPr lang="en-CO"/>
          </a:p>
        </p:txBody>
      </p:sp>
      <p:sp>
        <p:nvSpPr>
          <p:cNvPr id="4" name="Footer Placeholder 3">
            <a:extLst>
              <a:ext uri="{FF2B5EF4-FFF2-40B4-BE49-F238E27FC236}">
                <a16:creationId xmlns:a16="http://schemas.microsoft.com/office/drawing/2014/main" id="{1F74FE41-74BF-9B22-FFB8-D212CF992D77}"/>
              </a:ext>
            </a:extLst>
          </p:cNvPr>
          <p:cNvSpPr>
            <a:spLocks noGrp="1"/>
          </p:cNvSpPr>
          <p:nvPr>
            <p:ph type="ftr" sz="quarter" idx="11"/>
          </p:nvPr>
        </p:nvSpPr>
        <p:spPr/>
        <p:txBody>
          <a:bodyPr/>
          <a:lstStyle/>
          <a:p>
            <a:endParaRPr lang="en-CO"/>
          </a:p>
        </p:txBody>
      </p:sp>
      <p:sp>
        <p:nvSpPr>
          <p:cNvPr id="5" name="Slide Number Placeholder 4">
            <a:extLst>
              <a:ext uri="{FF2B5EF4-FFF2-40B4-BE49-F238E27FC236}">
                <a16:creationId xmlns:a16="http://schemas.microsoft.com/office/drawing/2014/main" id="{45E549BF-0EC7-0E44-350A-621AEC7BF2F9}"/>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810163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02/25/2025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39586191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02/25/2025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73911153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331CD72A-EC0F-4368-5813-9F7A2EC2C359}"/>
              </a:ext>
            </a:extLst>
          </p:cNvPr>
          <p:cNvSpPr/>
          <p:nvPr userDrawn="1"/>
        </p:nvSpPr>
        <p:spPr>
          <a:xfrm rot="10800000">
            <a:off x="6377384" y="0"/>
            <a:ext cx="5848350" cy="6356350"/>
          </a:xfrm>
          <a:prstGeom prst="round1Rect">
            <a:avLst>
              <a:gd name="adj" fmla="val 19984"/>
            </a:avLst>
          </a:prstGeom>
          <a:solidFill>
            <a:srgbClr val="328A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CO"/>
          </a:p>
        </p:txBody>
      </p:sp>
      <p:sp>
        <p:nvSpPr>
          <p:cNvPr id="2" name="Title 1">
            <a:extLst>
              <a:ext uri="{FF2B5EF4-FFF2-40B4-BE49-F238E27FC236}">
                <a16:creationId xmlns:a16="http://schemas.microsoft.com/office/drawing/2014/main" id="{546D414D-617A-F96E-2162-F65798893864}"/>
              </a:ext>
            </a:extLst>
          </p:cNvPr>
          <p:cNvSpPr>
            <a:spLocks noGrp="1"/>
          </p:cNvSpPr>
          <p:nvPr>
            <p:ph type="title" hasCustomPrompt="1"/>
          </p:nvPr>
        </p:nvSpPr>
        <p:spPr>
          <a:xfrm>
            <a:off x="839788" y="590296"/>
            <a:ext cx="4989512" cy="538417"/>
          </a:xfrm>
        </p:spPr>
        <p:txBody>
          <a:bodyPr anchor="b"/>
          <a:lstStyle>
            <a:lvl1pPr>
              <a:defRPr sz="3200"/>
            </a:lvl1pPr>
          </a:lstStyle>
          <a:p>
            <a:r>
              <a:rPr lang="en-US" dirty="0" err="1"/>
              <a:t>Título</a:t>
            </a:r>
            <a:r>
              <a:rPr lang="en-US" dirty="0"/>
              <a:t> </a:t>
            </a:r>
            <a:r>
              <a:rPr lang="en-US" dirty="0" err="1"/>
              <a:t>diapositiva</a:t>
            </a:r>
            <a:endParaRPr lang="en-CO" dirty="0"/>
          </a:p>
        </p:txBody>
      </p:sp>
      <p:sp>
        <p:nvSpPr>
          <p:cNvPr id="4" name="Text Placeholder 3">
            <a:extLst>
              <a:ext uri="{FF2B5EF4-FFF2-40B4-BE49-F238E27FC236}">
                <a16:creationId xmlns:a16="http://schemas.microsoft.com/office/drawing/2014/main" id="{8B4D597A-3D60-9E8A-09F5-05E8816481F4}"/>
              </a:ext>
            </a:extLst>
          </p:cNvPr>
          <p:cNvSpPr>
            <a:spLocks noGrp="1"/>
          </p:cNvSpPr>
          <p:nvPr>
            <p:ph type="body" sz="half" idx="2" hasCustomPrompt="1"/>
          </p:nvPr>
        </p:nvSpPr>
        <p:spPr>
          <a:xfrm>
            <a:off x="839788" y="1843088"/>
            <a:ext cx="4989512" cy="39004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Contenido</a:t>
            </a:r>
            <a:endParaRPr lang="en-US" dirty="0"/>
          </a:p>
        </p:txBody>
      </p:sp>
      <p:sp>
        <p:nvSpPr>
          <p:cNvPr id="5" name="Date Placeholder 4">
            <a:extLst>
              <a:ext uri="{FF2B5EF4-FFF2-40B4-BE49-F238E27FC236}">
                <a16:creationId xmlns:a16="http://schemas.microsoft.com/office/drawing/2014/main" id="{74467128-D74A-8D3F-9664-C9C69710A9AE}"/>
              </a:ext>
            </a:extLst>
          </p:cNvPr>
          <p:cNvSpPr>
            <a:spLocks noGrp="1"/>
          </p:cNvSpPr>
          <p:nvPr>
            <p:ph type="dt" sz="half" idx="10"/>
          </p:nvPr>
        </p:nvSpPr>
        <p:spPr/>
        <p:txBody>
          <a:bodyPr/>
          <a:lstStyle/>
          <a:p>
            <a:fld id="{3EDCF50D-4CD3-C241-B327-EBF77B0176DC}" type="datetimeFigureOut">
              <a:rPr lang="en-CO" smtClean="0"/>
              <a:t>02/25/2025</a:t>
            </a:fld>
            <a:endParaRPr lang="en-CO"/>
          </a:p>
        </p:txBody>
      </p:sp>
      <p:sp>
        <p:nvSpPr>
          <p:cNvPr id="6" name="Footer Placeholder 5">
            <a:extLst>
              <a:ext uri="{FF2B5EF4-FFF2-40B4-BE49-F238E27FC236}">
                <a16:creationId xmlns:a16="http://schemas.microsoft.com/office/drawing/2014/main" id="{D697787F-AE3F-B47D-EC5E-30E6C11F5DC1}"/>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F1332AF-AFF1-F943-FEF6-52E85F302054}"/>
              </a:ext>
            </a:extLst>
          </p:cNvPr>
          <p:cNvSpPr>
            <a:spLocks noGrp="1"/>
          </p:cNvSpPr>
          <p:nvPr>
            <p:ph type="sldNum" sz="quarter" idx="12"/>
          </p:nvPr>
        </p:nvSpPr>
        <p:spPr/>
        <p:txBody>
          <a:bodyPr/>
          <a:lstStyle/>
          <a:p>
            <a:fld id="{60081C85-8CFE-5842-BD33-E1BC10B9E80D}" type="slidenum">
              <a:rPr lang="en-CO" smtClean="0"/>
              <a:t>‹Nº›</a:t>
            </a:fld>
            <a:endParaRPr lang="en-CO"/>
          </a:p>
        </p:txBody>
      </p:sp>
      <p:sp>
        <p:nvSpPr>
          <p:cNvPr id="3" name="Content Placeholder 2">
            <a:extLst>
              <a:ext uri="{FF2B5EF4-FFF2-40B4-BE49-F238E27FC236}">
                <a16:creationId xmlns:a16="http://schemas.microsoft.com/office/drawing/2014/main" id="{D99E66B9-41BB-22CF-F3A2-C4FB47F2D262}"/>
              </a:ext>
            </a:extLst>
          </p:cNvPr>
          <p:cNvSpPr>
            <a:spLocks noGrp="1"/>
          </p:cNvSpPr>
          <p:nvPr>
            <p:ph idx="1"/>
          </p:nvPr>
        </p:nvSpPr>
        <p:spPr>
          <a:xfrm>
            <a:off x="7101319" y="785814"/>
            <a:ext cx="4500563" cy="4957761"/>
          </a:xfrm>
        </p:spPr>
        <p:txBody>
          <a:bodyPr>
            <a:normAutofit/>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2000"/>
            </a:lvl6pPr>
            <a:lvl7pPr>
              <a:defRPr sz="2000"/>
            </a:lvl7pPr>
            <a:lvl8pPr>
              <a:defRPr sz="2000"/>
            </a:lvl8pPr>
            <a:lvl9pPr>
              <a:defRPr sz="20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CO" dirty="0"/>
          </a:p>
        </p:txBody>
      </p:sp>
      <p:pic>
        <p:nvPicPr>
          <p:cNvPr id="9" name="Picture 8" descr="A black and white sign&#10;&#10;Description automatically generated">
            <a:extLst>
              <a:ext uri="{FF2B5EF4-FFF2-40B4-BE49-F238E27FC236}">
                <a16:creationId xmlns:a16="http://schemas.microsoft.com/office/drawing/2014/main" id="{A786B5E7-174C-ABDA-D19A-B966DE243FF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6712" y="6088267"/>
            <a:ext cx="2160000" cy="467619"/>
          </a:xfrm>
          <a:prstGeom prst="rect">
            <a:avLst/>
          </a:prstGeom>
        </p:spPr>
      </p:pic>
    </p:spTree>
    <p:extLst>
      <p:ext uri="{BB962C8B-B14F-4D97-AF65-F5344CB8AC3E}">
        <p14:creationId xmlns:p14="http://schemas.microsoft.com/office/powerpoint/2010/main" val="3957920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E9E6E2-2754-ECF9-5ECE-7BB832E0539D}"/>
              </a:ext>
            </a:extLst>
          </p:cNvPr>
          <p:cNvSpPr>
            <a:spLocks noGrp="1"/>
          </p:cNvSpPr>
          <p:nvPr>
            <p:ph type="title"/>
          </p:nvPr>
        </p:nvSpPr>
        <p:spPr>
          <a:xfrm>
            <a:off x="809624" y="640250"/>
            <a:ext cx="10515600" cy="510524"/>
          </a:xfrm>
          <a:prstGeom prst="rect">
            <a:avLst/>
          </a:prstGeom>
          <a:noFill/>
        </p:spPr>
        <p:txBody>
          <a:bodyPr wrap="square" lIns="91440" tIns="45720" rIns="91440" bIns="45720" anchor="t">
            <a:spAutoFit/>
          </a:bodyPr>
          <a:lstStyle/>
          <a:p>
            <a:pPr marL="0" lvl="0"/>
            <a:r>
              <a:rPr lang="en-US" dirty="0" err="1"/>
              <a:t>Título</a:t>
            </a:r>
            <a:r>
              <a:rPr lang="en-US" dirty="0"/>
              <a:t> </a:t>
            </a:r>
            <a:r>
              <a:rPr lang="en-US" dirty="0" err="1"/>
              <a:t>diapositiva</a:t>
            </a:r>
            <a:endParaRPr lang="en-CO" dirty="0"/>
          </a:p>
        </p:txBody>
      </p:sp>
      <p:sp>
        <p:nvSpPr>
          <p:cNvPr id="3" name="Text Placeholder 2">
            <a:extLst>
              <a:ext uri="{FF2B5EF4-FFF2-40B4-BE49-F238E27FC236}">
                <a16:creationId xmlns:a16="http://schemas.microsoft.com/office/drawing/2014/main" id="{977A9DF4-5C4C-243F-6B80-AE581295FA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4" name="Date Placeholder 3">
            <a:extLst>
              <a:ext uri="{FF2B5EF4-FFF2-40B4-BE49-F238E27FC236}">
                <a16:creationId xmlns:a16="http://schemas.microsoft.com/office/drawing/2014/main" id="{80765645-EDED-9EC3-0818-8039C32799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EDCF50D-4CD3-C241-B327-EBF77B0176DC}" type="datetimeFigureOut">
              <a:rPr lang="en-CO" smtClean="0"/>
              <a:t>02/25/2025</a:t>
            </a:fld>
            <a:endParaRPr lang="en-CO"/>
          </a:p>
        </p:txBody>
      </p:sp>
      <p:sp>
        <p:nvSpPr>
          <p:cNvPr id="5" name="Footer Placeholder 4">
            <a:extLst>
              <a:ext uri="{FF2B5EF4-FFF2-40B4-BE49-F238E27FC236}">
                <a16:creationId xmlns:a16="http://schemas.microsoft.com/office/drawing/2014/main" id="{E62CF9C1-3582-B554-DC74-DCECD34D18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CO"/>
          </a:p>
        </p:txBody>
      </p:sp>
      <p:sp>
        <p:nvSpPr>
          <p:cNvPr id="6" name="Slide Number Placeholder 5">
            <a:extLst>
              <a:ext uri="{FF2B5EF4-FFF2-40B4-BE49-F238E27FC236}">
                <a16:creationId xmlns:a16="http://schemas.microsoft.com/office/drawing/2014/main" id="{55A17EE5-0F81-3F93-F398-3B4C25A9BB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0081C85-8CFE-5842-BD33-E1BC10B9E80D}" type="slidenum">
              <a:rPr lang="en-CO" smtClean="0"/>
              <a:t>‹Nº›</a:t>
            </a:fld>
            <a:endParaRPr lang="en-CO"/>
          </a:p>
        </p:txBody>
      </p:sp>
      <p:pic>
        <p:nvPicPr>
          <p:cNvPr id="7" name="Picture 6" descr="A black and white sign&#10;&#10;Description automatically generated">
            <a:extLst>
              <a:ext uri="{FF2B5EF4-FFF2-40B4-BE49-F238E27FC236}">
                <a16:creationId xmlns:a16="http://schemas.microsoft.com/office/drawing/2014/main" id="{A98939A1-3B2A-525D-5E97-9EE8B4EFCC94}"/>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9577523" y="6088267"/>
            <a:ext cx="2160000" cy="467619"/>
          </a:xfrm>
          <a:prstGeom prst="rect">
            <a:avLst/>
          </a:prstGeom>
        </p:spPr>
      </p:pic>
    </p:spTree>
    <p:extLst>
      <p:ext uri="{BB962C8B-B14F-4D97-AF65-F5344CB8AC3E}">
        <p14:creationId xmlns:p14="http://schemas.microsoft.com/office/powerpoint/2010/main" val="2755428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3" r:id="rId8"/>
    <p:sldLayoutId id="2147483656" r:id="rId9"/>
    <p:sldLayoutId id="2147483664" r:id="rId10"/>
    <p:sldLayoutId id="2147483657" r:id="rId11"/>
    <p:sldLayoutId id="2147483658" r:id="rId12"/>
    <p:sldLayoutId id="2147483665" r:id="rId13"/>
  </p:sldLayoutIdLst>
  <p:txStyles>
    <p:titleStyle>
      <a:lvl1pPr algn="l" defTabSz="914400" rtl="0" eaLnBrk="1" latinLnBrk="0" hangingPunct="1">
        <a:lnSpc>
          <a:spcPct val="90000"/>
        </a:lnSpc>
        <a:spcBef>
          <a:spcPct val="0"/>
        </a:spcBef>
        <a:buNone/>
        <a:defRPr lang="en-CO" sz="3000" b="1" kern="1200">
          <a:solidFill>
            <a:srgbClr val="38A9CA"/>
          </a:solidFill>
          <a:latin typeface="Aptos" panose="020B0004020202020204" pitchFamily="34" charset="0"/>
          <a:ea typeface="+mn-ea"/>
          <a:cs typeface="Arial"/>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DF8003-D141-7483-8D4D-AEC7DCE0B7B4}"/>
              </a:ext>
            </a:extLst>
          </p:cNvPr>
          <p:cNvSpPr>
            <a:spLocks noGrp="1"/>
          </p:cNvSpPr>
          <p:nvPr>
            <p:ph type="ctrTitle"/>
          </p:nvPr>
        </p:nvSpPr>
        <p:spPr>
          <a:xfrm>
            <a:off x="1231783" y="1907526"/>
            <a:ext cx="7723531" cy="849433"/>
          </a:xfrm>
        </p:spPr>
        <p:txBody>
          <a:bodyPr/>
          <a:lstStyle/>
          <a:p>
            <a:r>
              <a:rPr lang="es-MX" b="0" i="1" dirty="0"/>
              <a:t>Proposición 138 de 2025</a:t>
            </a:r>
            <a:endParaRPr lang="en-CO" dirty="0"/>
          </a:p>
        </p:txBody>
      </p:sp>
      <p:sp>
        <p:nvSpPr>
          <p:cNvPr id="5" name="Subtitle 4">
            <a:extLst>
              <a:ext uri="{FF2B5EF4-FFF2-40B4-BE49-F238E27FC236}">
                <a16:creationId xmlns:a16="http://schemas.microsoft.com/office/drawing/2014/main" id="{E2AF1B0E-3F0C-1296-056E-C57353387C87}"/>
              </a:ext>
            </a:extLst>
          </p:cNvPr>
          <p:cNvSpPr>
            <a:spLocks noGrp="1"/>
          </p:cNvSpPr>
          <p:nvPr>
            <p:ph type="subTitle" idx="1"/>
          </p:nvPr>
        </p:nvSpPr>
        <p:spPr>
          <a:xfrm>
            <a:off x="4070676" y="4320859"/>
            <a:ext cx="7723531" cy="1558946"/>
          </a:xfrm>
        </p:spPr>
        <p:txBody>
          <a:bodyPr/>
          <a:lstStyle/>
          <a:p>
            <a:r>
              <a:rPr lang="es-MX" i="1" dirty="0"/>
              <a:t>Proposición debate de control político - seguimiento a la implementación y ejecución del Plan de Desarrollo Distrital 2024 – 2027: Bogotá Camina Segura.</a:t>
            </a:r>
            <a:endParaRPr lang="en-CO" dirty="0"/>
          </a:p>
          <a:p>
            <a:endParaRPr lang="en-CO" dirty="0"/>
          </a:p>
        </p:txBody>
      </p:sp>
    </p:spTree>
    <p:extLst>
      <p:ext uri="{BB962C8B-B14F-4D97-AF65-F5344CB8AC3E}">
        <p14:creationId xmlns:p14="http://schemas.microsoft.com/office/powerpoint/2010/main" val="597815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ES" b="0" dirty="0"/>
              <a:t>Objetivo 2: Bogotá confía en su bienestar.</a:t>
            </a:r>
            <a:endParaRPr dirty="0"/>
          </a:p>
        </p:txBody>
      </p:sp>
      <p:sp>
        <p:nvSpPr>
          <p:cNvPr id="4" name="Subtitle 3"/>
          <p:cNvSpPr>
            <a:spLocks noGrp="1"/>
          </p:cNvSpPr>
          <p:nvPr>
            <p:ph type="subTitle" idx="13"/>
          </p:nvPr>
        </p:nvSpPr>
        <p:spPr/>
        <p:txBody>
          <a:bodyPr>
            <a:normAutofit lnSpcReduction="10000"/>
          </a:bodyPr>
          <a:lstStyle/>
          <a:p>
            <a:r>
              <a:rPr lang="es-ES" dirty="0"/>
              <a:t>Implementación de procesos de atención psicosocial en las diferentes modalidades para la población víctima del conflicto armado en Bogotá D.C."</a:t>
            </a:r>
            <a:endParaRPr dirty="0"/>
          </a:p>
        </p:txBody>
      </p:sp>
      <p:sp>
        <p:nvSpPr>
          <p:cNvPr id="5" name="Rectangle 4"/>
          <p:cNvSpPr/>
          <p:nvPr/>
        </p:nvSpPr>
        <p:spPr>
          <a:xfrm>
            <a:off x="304800" y="2011560"/>
            <a:ext cx="11582400" cy="42672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400" dirty="0"/>
          </a:p>
        </p:txBody>
      </p:sp>
      <p:sp>
        <p:nvSpPr>
          <p:cNvPr id="6" name="Rectangle 5"/>
          <p:cNvSpPr/>
          <p:nvPr/>
        </p:nvSpPr>
        <p:spPr>
          <a:xfrm>
            <a:off x="507801" y="2011560"/>
            <a:ext cx="11582400" cy="42672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defRPr sz="1300" b="0" i="0">
                <a:solidFill>
                  <a:srgbClr val="616161"/>
                </a:solidFill>
                <a:latin typeface="Proxima Nova"/>
              </a:defRPr>
            </a:pPr>
            <a:endParaRPr sz="1733" dirty="0"/>
          </a:p>
        </p:txBody>
      </p:sp>
      <p:sp>
        <p:nvSpPr>
          <p:cNvPr id="7" name="Rectangle 6"/>
          <p:cNvSpPr/>
          <p:nvPr/>
        </p:nvSpPr>
        <p:spPr>
          <a:xfrm>
            <a:off x="710802" y="1271774"/>
            <a:ext cx="11582400" cy="42672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400" dirty="0"/>
          </a:p>
        </p:txBody>
      </p:sp>
      <p:sp>
        <p:nvSpPr>
          <p:cNvPr id="8" name="Rectangle 7"/>
          <p:cNvSpPr/>
          <p:nvPr/>
        </p:nvSpPr>
        <p:spPr>
          <a:xfrm>
            <a:off x="304800" y="2011560"/>
            <a:ext cx="11582400" cy="2255043"/>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400" dirty="0"/>
          </a:p>
        </p:txBody>
      </p:sp>
      <p:sp>
        <p:nvSpPr>
          <p:cNvPr id="9" name="Rectangle 8"/>
          <p:cNvSpPr/>
          <p:nvPr/>
        </p:nvSpPr>
        <p:spPr>
          <a:xfrm>
            <a:off x="304800" y="2011560"/>
            <a:ext cx="3589733" cy="2255043"/>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400" dirty="0"/>
          </a:p>
        </p:txBody>
      </p:sp>
      <p:sp>
        <p:nvSpPr>
          <p:cNvPr id="10" name="Rectangle 9"/>
          <p:cNvSpPr/>
          <p:nvPr/>
        </p:nvSpPr>
        <p:spPr>
          <a:xfrm>
            <a:off x="1896467" y="2011560"/>
            <a:ext cx="406400" cy="406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400" dirty="0"/>
          </a:p>
        </p:txBody>
      </p:sp>
      <p:sp>
        <p:nvSpPr>
          <p:cNvPr id="11" name="TextBox 10"/>
          <p:cNvSpPr txBox="1"/>
          <p:nvPr/>
        </p:nvSpPr>
        <p:spPr>
          <a:xfrm>
            <a:off x="1896467" y="2011560"/>
            <a:ext cx="406400" cy="369332"/>
          </a:xfrm>
          <a:prstGeom prst="rect">
            <a:avLst/>
          </a:prstGeom>
          <a:noFill/>
          <a:ln>
            <a:noFill/>
          </a:ln>
        </p:spPr>
        <p:txBody>
          <a:bodyPr wrap="square" lIns="0" tIns="0" rIns="0" bIns="0" anchor="t">
            <a:spAutoFit/>
          </a:bodyPr>
          <a:lstStyle/>
          <a:p>
            <a:pPr algn="ctr"/>
            <a:endParaRPr sz="2400" dirty="0"/>
          </a:p>
        </p:txBody>
      </p:sp>
      <p:pic>
        <p:nvPicPr>
          <p:cNvPr id="12" name="Picture 11" descr="tmp7qjsbv5v.png"/>
          <p:cNvPicPr>
            <a:picLocks noChangeAspect="1"/>
          </p:cNvPicPr>
          <p:nvPr/>
        </p:nvPicPr>
        <p:blipFill>
          <a:blip r:embed="rId3"/>
          <a:stretch>
            <a:fillRect/>
          </a:stretch>
        </p:blipFill>
        <p:spPr>
          <a:xfrm>
            <a:off x="1896467" y="2011560"/>
            <a:ext cx="406400" cy="406400"/>
          </a:xfrm>
          <a:prstGeom prst="rect">
            <a:avLst/>
          </a:prstGeom>
        </p:spPr>
      </p:pic>
      <p:sp>
        <p:nvSpPr>
          <p:cNvPr id="13" name="TextBox 12"/>
          <p:cNvSpPr txBox="1"/>
          <p:nvPr/>
        </p:nvSpPr>
        <p:spPr>
          <a:xfrm>
            <a:off x="304800" y="2621161"/>
            <a:ext cx="3589733" cy="1600053"/>
          </a:xfrm>
          <a:prstGeom prst="rect">
            <a:avLst/>
          </a:prstGeom>
          <a:noFill/>
          <a:ln>
            <a:noFill/>
          </a:ln>
        </p:spPr>
        <p:txBody>
          <a:bodyPr wrap="square" lIns="0" tIns="0" rIns="0" bIns="0" anchor="t">
            <a:spAutoFit/>
          </a:bodyPr>
          <a:lstStyle/>
          <a:p>
            <a:pPr algn="ctr"/>
            <a:r>
              <a:rPr sz="1733" b="1" dirty="0" err="1">
                <a:solidFill>
                  <a:srgbClr val="616161"/>
                </a:solidFill>
                <a:latin typeface="Proxima Nova"/>
              </a:rPr>
              <a:t>Definición</a:t>
            </a:r>
            <a:r>
              <a:rPr sz="1733" b="1" dirty="0">
                <a:solidFill>
                  <a:srgbClr val="616161"/>
                </a:solidFill>
                <a:latin typeface="Proxima Nova"/>
              </a:rPr>
              <a:t> de </a:t>
            </a:r>
            <a:r>
              <a:rPr sz="1733" b="1" dirty="0" err="1">
                <a:solidFill>
                  <a:srgbClr val="616161"/>
                </a:solidFill>
                <a:latin typeface="Proxima Nova"/>
              </a:rPr>
              <a:t>Atención</a:t>
            </a:r>
            <a:r>
              <a:rPr sz="1733" b="1" dirty="0">
                <a:solidFill>
                  <a:srgbClr val="616161"/>
                </a:solidFill>
                <a:latin typeface="Proxima Nova"/>
              </a:rPr>
              <a:t> </a:t>
            </a:r>
            <a:r>
              <a:rPr sz="1733" b="1" dirty="0" err="1">
                <a:solidFill>
                  <a:srgbClr val="616161"/>
                </a:solidFill>
                <a:latin typeface="Proxima Nova"/>
              </a:rPr>
              <a:t>Psicosocial</a:t>
            </a:r>
            <a:endParaRPr sz="1733" b="1" dirty="0">
              <a:solidFill>
                <a:srgbClr val="616161"/>
              </a:solidFill>
              <a:latin typeface="Proxima Nova"/>
            </a:endParaRPr>
          </a:p>
          <a:p>
            <a:pPr algn="ctr">
              <a:spcAft>
                <a:spcPts val="1600"/>
              </a:spcAft>
            </a:pPr>
            <a:r>
              <a:rPr sz="1733" dirty="0">
                <a:solidFill>
                  <a:srgbClr val="616161"/>
                </a:solidFill>
                <a:latin typeface="Proxima Nova"/>
              </a:rPr>
              <a:t>Conjunto de </a:t>
            </a:r>
            <a:r>
              <a:rPr sz="1733" dirty="0" err="1">
                <a:solidFill>
                  <a:srgbClr val="616161"/>
                </a:solidFill>
                <a:latin typeface="Proxima Nova"/>
              </a:rPr>
              <a:t>procesos</a:t>
            </a:r>
            <a:r>
              <a:rPr sz="1733" dirty="0">
                <a:solidFill>
                  <a:srgbClr val="616161"/>
                </a:solidFill>
                <a:latin typeface="Proxima Nova"/>
              </a:rPr>
              <a:t> </a:t>
            </a:r>
            <a:r>
              <a:rPr sz="1733" dirty="0" err="1">
                <a:solidFill>
                  <a:srgbClr val="616161"/>
                </a:solidFill>
                <a:latin typeface="Proxima Nova"/>
              </a:rPr>
              <a:t>articulados</a:t>
            </a:r>
            <a:r>
              <a:rPr sz="1733" dirty="0">
                <a:solidFill>
                  <a:srgbClr val="616161"/>
                </a:solidFill>
                <a:latin typeface="Proxima Nova"/>
              </a:rPr>
              <a:t> para </a:t>
            </a:r>
            <a:r>
              <a:rPr sz="1733" dirty="0" err="1">
                <a:solidFill>
                  <a:srgbClr val="616161"/>
                </a:solidFill>
                <a:latin typeface="Proxima Nova"/>
              </a:rPr>
              <a:t>mitigar</a:t>
            </a:r>
            <a:r>
              <a:rPr sz="1733" dirty="0">
                <a:solidFill>
                  <a:srgbClr val="616161"/>
                </a:solidFill>
                <a:latin typeface="Proxima Nova"/>
              </a:rPr>
              <a:t> </a:t>
            </a:r>
            <a:r>
              <a:rPr sz="1733" dirty="0" err="1">
                <a:solidFill>
                  <a:srgbClr val="616161"/>
                </a:solidFill>
                <a:latin typeface="Proxima Nova"/>
              </a:rPr>
              <a:t>daños</a:t>
            </a:r>
            <a:r>
              <a:rPr sz="1733" dirty="0">
                <a:solidFill>
                  <a:srgbClr val="616161"/>
                </a:solidFill>
                <a:latin typeface="Proxima Nova"/>
              </a:rPr>
              <a:t> </a:t>
            </a:r>
            <a:r>
              <a:rPr sz="1733" dirty="0" err="1">
                <a:solidFill>
                  <a:srgbClr val="616161"/>
                </a:solidFill>
                <a:latin typeface="Proxima Nova"/>
              </a:rPr>
              <a:t>psicosociales</a:t>
            </a:r>
            <a:r>
              <a:rPr sz="1733" dirty="0">
                <a:solidFill>
                  <a:srgbClr val="616161"/>
                </a:solidFill>
                <a:latin typeface="Proxima Nova"/>
              </a:rPr>
              <a:t> y </a:t>
            </a:r>
            <a:r>
              <a:rPr sz="1733" dirty="0" err="1">
                <a:solidFill>
                  <a:srgbClr val="616161"/>
                </a:solidFill>
                <a:latin typeface="Proxima Nova"/>
              </a:rPr>
              <a:t>sufrimiento</a:t>
            </a:r>
            <a:r>
              <a:rPr sz="1733" dirty="0">
                <a:solidFill>
                  <a:srgbClr val="616161"/>
                </a:solidFill>
                <a:latin typeface="Proxima Nova"/>
              </a:rPr>
              <a:t> </a:t>
            </a:r>
            <a:r>
              <a:rPr sz="1733" dirty="0" err="1">
                <a:solidFill>
                  <a:srgbClr val="616161"/>
                </a:solidFill>
                <a:latin typeface="Proxima Nova"/>
              </a:rPr>
              <a:t>emocional</a:t>
            </a:r>
            <a:r>
              <a:rPr sz="1733" dirty="0">
                <a:solidFill>
                  <a:srgbClr val="616161"/>
                </a:solidFill>
                <a:latin typeface="Proxima Nova"/>
              </a:rPr>
              <a:t> de </a:t>
            </a:r>
            <a:r>
              <a:rPr sz="1733" dirty="0" err="1">
                <a:solidFill>
                  <a:srgbClr val="616161"/>
                </a:solidFill>
                <a:latin typeface="Proxima Nova"/>
              </a:rPr>
              <a:t>víctimas</a:t>
            </a:r>
            <a:r>
              <a:rPr sz="1733" dirty="0">
                <a:solidFill>
                  <a:srgbClr val="616161"/>
                </a:solidFill>
                <a:latin typeface="Proxima Nova"/>
              </a:rPr>
              <a:t> del </a:t>
            </a:r>
            <a:r>
              <a:rPr sz="1733" dirty="0" err="1">
                <a:solidFill>
                  <a:srgbClr val="616161"/>
                </a:solidFill>
                <a:latin typeface="Proxima Nova"/>
              </a:rPr>
              <a:t>conflicto</a:t>
            </a:r>
            <a:r>
              <a:rPr sz="1733" dirty="0">
                <a:solidFill>
                  <a:srgbClr val="616161"/>
                </a:solidFill>
                <a:latin typeface="Proxima Nova"/>
              </a:rPr>
              <a:t> </a:t>
            </a:r>
            <a:r>
              <a:rPr sz="1733" dirty="0" err="1">
                <a:solidFill>
                  <a:srgbClr val="616161"/>
                </a:solidFill>
                <a:latin typeface="Proxima Nova"/>
              </a:rPr>
              <a:t>armado</a:t>
            </a:r>
            <a:r>
              <a:rPr sz="1733" dirty="0">
                <a:solidFill>
                  <a:srgbClr val="616161"/>
                </a:solidFill>
                <a:latin typeface="Proxima Nova"/>
              </a:rPr>
              <a:t>.</a:t>
            </a:r>
          </a:p>
        </p:txBody>
      </p:sp>
      <p:sp>
        <p:nvSpPr>
          <p:cNvPr id="14" name="Rectangle 13"/>
          <p:cNvSpPr/>
          <p:nvPr/>
        </p:nvSpPr>
        <p:spPr>
          <a:xfrm>
            <a:off x="4292441" y="1592981"/>
            <a:ext cx="3589932" cy="2255043"/>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400" dirty="0"/>
          </a:p>
        </p:txBody>
      </p:sp>
      <p:sp>
        <p:nvSpPr>
          <p:cNvPr id="15" name="Rectangle 14"/>
          <p:cNvSpPr/>
          <p:nvPr/>
        </p:nvSpPr>
        <p:spPr>
          <a:xfrm>
            <a:off x="5892601" y="2011560"/>
            <a:ext cx="406400" cy="406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400" dirty="0"/>
          </a:p>
        </p:txBody>
      </p:sp>
      <p:sp>
        <p:nvSpPr>
          <p:cNvPr id="16" name="TextBox 15"/>
          <p:cNvSpPr txBox="1"/>
          <p:nvPr/>
        </p:nvSpPr>
        <p:spPr>
          <a:xfrm>
            <a:off x="5892601" y="2011560"/>
            <a:ext cx="406400" cy="369332"/>
          </a:xfrm>
          <a:prstGeom prst="rect">
            <a:avLst/>
          </a:prstGeom>
          <a:noFill/>
          <a:ln>
            <a:noFill/>
          </a:ln>
        </p:spPr>
        <p:txBody>
          <a:bodyPr wrap="square" lIns="0" tIns="0" rIns="0" bIns="0" anchor="t">
            <a:spAutoFit/>
          </a:bodyPr>
          <a:lstStyle/>
          <a:p>
            <a:pPr algn="ctr"/>
            <a:endParaRPr sz="2400" dirty="0"/>
          </a:p>
        </p:txBody>
      </p:sp>
      <p:pic>
        <p:nvPicPr>
          <p:cNvPr id="17" name="Picture 16" descr="tmpdknqtizn.png"/>
          <p:cNvPicPr>
            <a:picLocks noChangeAspect="1"/>
          </p:cNvPicPr>
          <p:nvPr/>
        </p:nvPicPr>
        <p:blipFill>
          <a:blip r:embed="rId4"/>
          <a:stretch>
            <a:fillRect/>
          </a:stretch>
        </p:blipFill>
        <p:spPr>
          <a:xfrm>
            <a:off x="5892601" y="2011560"/>
            <a:ext cx="406400" cy="406400"/>
          </a:xfrm>
          <a:prstGeom prst="rect">
            <a:avLst/>
          </a:prstGeom>
        </p:spPr>
      </p:pic>
      <p:sp>
        <p:nvSpPr>
          <p:cNvPr id="18" name="TextBox 17"/>
          <p:cNvSpPr txBox="1"/>
          <p:nvPr/>
        </p:nvSpPr>
        <p:spPr>
          <a:xfrm>
            <a:off x="4300934" y="2621161"/>
            <a:ext cx="3589932" cy="1333378"/>
          </a:xfrm>
          <a:prstGeom prst="rect">
            <a:avLst/>
          </a:prstGeom>
          <a:noFill/>
          <a:ln>
            <a:noFill/>
          </a:ln>
        </p:spPr>
        <p:txBody>
          <a:bodyPr wrap="square" lIns="0" tIns="0" rIns="0" bIns="0" anchor="t">
            <a:spAutoFit/>
          </a:bodyPr>
          <a:lstStyle/>
          <a:p>
            <a:pPr algn="ctr"/>
            <a:r>
              <a:rPr sz="1733" b="1" dirty="0" err="1">
                <a:solidFill>
                  <a:srgbClr val="616161"/>
                </a:solidFill>
                <a:latin typeface="Proxima Nova"/>
              </a:rPr>
              <a:t>Intervención</a:t>
            </a:r>
            <a:r>
              <a:rPr sz="1733" b="1" dirty="0">
                <a:solidFill>
                  <a:srgbClr val="616161"/>
                </a:solidFill>
                <a:latin typeface="Proxima Nova"/>
              </a:rPr>
              <a:t> </a:t>
            </a:r>
            <a:r>
              <a:rPr sz="1733" b="1" dirty="0" err="1">
                <a:solidFill>
                  <a:srgbClr val="616161"/>
                </a:solidFill>
                <a:latin typeface="Proxima Nova"/>
              </a:rPr>
              <a:t>Interdisciplinaria</a:t>
            </a:r>
            <a:endParaRPr sz="1733" b="1" dirty="0">
              <a:solidFill>
                <a:srgbClr val="616161"/>
              </a:solidFill>
              <a:latin typeface="Proxima Nova"/>
            </a:endParaRPr>
          </a:p>
          <a:p>
            <a:pPr algn="ctr">
              <a:spcAft>
                <a:spcPts val="1600"/>
              </a:spcAft>
            </a:pPr>
            <a:r>
              <a:rPr sz="1733" dirty="0" err="1">
                <a:solidFill>
                  <a:srgbClr val="616161"/>
                </a:solidFill>
                <a:latin typeface="Proxima Nova"/>
              </a:rPr>
              <a:t>Equipos</a:t>
            </a:r>
            <a:r>
              <a:rPr sz="1733" dirty="0">
                <a:solidFill>
                  <a:srgbClr val="616161"/>
                </a:solidFill>
                <a:latin typeface="Proxima Nova"/>
              </a:rPr>
              <a:t> de </a:t>
            </a:r>
            <a:r>
              <a:rPr sz="1733" dirty="0" err="1">
                <a:solidFill>
                  <a:srgbClr val="616161"/>
                </a:solidFill>
                <a:latin typeface="Proxima Nova"/>
              </a:rPr>
              <a:t>profesionales</a:t>
            </a:r>
            <a:r>
              <a:rPr sz="1733" dirty="0">
                <a:solidFill>
                  <a:srgbClr val="616161"/>
                </a:solidFill>
                <a:latin typeface="Proxima Nova"/>
              </a:rPr>
              <a:t> </a:t>
            </a:r>
            <a:r>
              <a:rPr sz="1733" dirty="0" err="1">
                <a:solidFill>
                  <a:srgbClr val="616161"/>
                </a:solidFill>
                <a:latin typeface="Proxima Nova"/>
              </a:rPr>
              <a:t>abordan</a:t>
            </a:r>
            <a:r>
              <a:rPr sz="1733" dirty="0">
                <a:solidFill>
                  <a:srgbClr val="616161"/>
                </a:solidFill>
                <a:latin typeface="Proxima Nova"/>
              </a:rPr>
              <a:t> </a:t>
            </a:r>
            <a:r>
              <a:rPr sz="1733" dirty="0" err="1">
                <a:solidFill>
                  <a:srgbClr val="616161"/>
                </a:solidFill>
                <a:latin typeface="Proxima Nova"/>
              </a:rPr>
              <a:t>impactos</a:t>
            </a:r>
            <a:r>
              <a:rPr sz="1733" dirty="0">
                <a:solidFill>
                  <a:srgbClr val="616161"/>
                </a:solidFill>
                <a:latin typeface="Proxima Nova"/>
              </a:rPr>
              <a:t> </a:t>
            </a:r>
            <a:r>
              <a:rPr sz="1733" dirty="0" err="1">
                <a:solidFill>
                  <a:srgbClr val="616161"/>
                </a:solidFill>
                <a:latin typeface="Proxima Nova"/>
              </a:rPr>
              <a:t>individuales</a:t>
            </a:r>
            <a:r>
              <a:rPr sz="1733" dirty="0">
                <a:solidFill>
                  <a:srgbClr val="616161"/>
                </a:solidFill>
                <a:latin typeface="Proxima Nova"/>
              </a:rPr>
              <a:t>, </a:t>
            </a:r>
            <a:r>
              <a:rPr sz="1733" dirty="0" err="1">
                <a:solidFill>
                  <a:srgbClr val="616161"/>
                </a:solidFill>
                <a:latin typeface="Proxima Nova"/>
              </a:rPr>
              <a:t>familiares</a:t>
            </a:r>
            <a:r>
              <a:rPr sz="1733" dirty="0">
                <a:solidFill>
                  <a:srgbClr val="616161"/>
                </a:solidFill>
                <a:latin typeface="Proxima Nova"/>
              </a:rPr>
              <a:t> y </a:t>
            </a:r>
            <a:r>
              <a:rPr sz="1733" dirty="0" err="1">
                <a:solidFill>
                  <a:srgbClr val="616161"/>
                </a:solidFill>
                <a:latin typeface="Proxima Nova"/>
              </a:rPr>
              <a:t>comunitarios</a:t>
            </a:r>
            <a:r>
              <a:rPr sz="1733" dirty="0">
                <a:solidFill>
                  <a:srgbClr val="616161"/>
                </a:solidFill>
                <a:latin typeface="Proxima Nova"/>
              </a:rPr>
              <a:t> con </a:t>
            </a:r>
            <a:r>
              <a:rPr sz="1733" dirty="0" err="1">
                <a:solidFill>
                  <a:srgbClr val="616161"/>
                </a:solidFill>
                <a:latin typeface="Proxima Nova"/>
              </a:rPr>
              <a:t>estrategias</a:t>
            </a:r>
            <a:r>
              <a:rPr sz="1733" dirty="0">
                <a:solidFill>
                  <a:srgbClr val="616161"/>
                </a:solidFill>
                <a:latin typeface="Proxima Nova"/>
              </a:rPr>
              <a:t> </a:t>
            </a:r>
            <a:r>
              <a:rPr sz="1733" dirty="0" err="1">
                <a:solidFill>
                  <a:srgbClr val="616161"/>
                </a:solidFill>
                <a:latin typeface="Proxima Nova"/>
              </a:rPr>
              <a:t>especializadas</a:t>
            </a:r>
            <a:r>
              <a:rPr sz="1733" dirty="0">
                <a:solidFill>
                  <a:srgbClr val="616161"/>
                </a:solidFill>
                <a:latin typeface="Proxima Nova"/>
              </a:rPr>
              <a:t>.</a:t>
            </a:r>
          </a:p>
        </p:txBody>
      </p:sp>
      <p:sp>
        <p:nvSpPr>
          <p:cNvPr id="19" name="Rectangle 18"/>
          <p:cNvSpPr/>
          <p:nvPr/>
        </p:nvSpPr>
        <p:spPr>
          <a:xfrm>
            <a:off x="8297267" y="2011560"/>
            <a:ext cx="3589733" cy="2255043"/>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400" dirty="0"/>
          </a:p>
        </p:txBody>
      </p:sp>
      <p:sp>
        <p:nvSpPr>
          <p:cNvPr id="20" name="Rectangle 19"/>
          <p:cNvSpPr/>
          <p:nvPr/>
        </p:nvSpPr>
        <p:spPr>
          <a:xfrm>
            <a:off x="9888933" y="2011560"/>
            <a:ext cx="406400" cy="406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400" dirty="0"/>
          </a:p>
        </p:txBody>
      </p:sp>
      <p:sp>
        <p:nvSpPr>
          <p:cNvPr id="21" name="TextBox 20"/>
          <p:cNvSpPr txBox="1"/>
          <p:nvPr/>
        </p:nvSpPr>
        <p:spPr>
          <a:xfrm>
            <a:off x="9888933" y="2011560"/>
            <a:ext cx="406400" cy="369332"/>
          </a:xfrm>
          <a:prstGeom prst="rect">
            <a:avLst/>
          </a:prstGeom>
          <a:noFill/>
          <a:ln>
            <a:noFill/>
          </a:ln>
        </p:spPr>
        <p:txBody>
          <a:bodyPr wrap="square" lIns="0" tIns="0" rIns="0" bIns="0" anchor="t">
            <a:spAutoFit/>
          </a:bodyPr>
          <a:lstStyle/>
          <a:p>
            <a:pPr algn="ctr"/>
            <a:endParaRPr sz="2400" dirty="0"/>
          </a:p>
        </p:txBody>
      </p:sp>
      <p:pic>
        <p:nvPicPr>
          <p:cNvPr id="22" name="Picture 21" descr="tmpvtrxyx5x.png"/>
          <p:cNvPicPr>
            <a:picLocks noChangeAspect="1"/>
          </p:cNvPicPr>
          <p:nvPr/>
        </p:nvPicPr>
        <p:blipFill>
          <a:blip r:embed="rId5"/>
          <a:stretch>
            <a:fillRect/>
          </a:stretch>
        </p:blipFill>
        <p:spPr>
          <a:xfrm>
            <a:off x="9888933" y="2011560"/>
            <a:ext cx="406400" cy="406400"/>
          </a:xfrm>
          <a:prstGeom prst="rect">
            <a:avLst/>
          </a:prstGeom>
        </p:spPr>
      </p:pic>
      <p:sp>
        <p:nvSpPr>
          <p:cNvPr id="23" name="TextBox 22"/>
          <p:cNvSpPr txBox="1"/>
          <p:nvPr/>
        </p:nvSpPr>
        <p:spPr>
          <a:xfrm>
            <a:off x="8297267" y="2621161"/>
            <a:ext cx="3589733" cy="1600053"/>
          </a:xfrm>
          <a:prstGeom prst="rect">
            <a:avLst/>
          </a:prstGeom>
          <a:noFill/>
          <a:ln>
            <a:noFill/>
          </a:ln>
        </p:spPr>
        <p:txBody>
          <a:bodyPr wrap="square" lIns="0" tIns="0" rIns="0" bIns="0" anchor="t">
            <a:spAutoFit/>
          </a:bodyPr>
          <a:lstStyle/>
          <a:p>
            <a:pPr algn="ctr"/>
            <a:r>
              <a:rPr sz="1733" b="1" dirty="0" err="1">
                <a:solidFill>
                  <a:srgbClr val="616161"/>
                </a:solidFill>
                <a:latin typeface="Proxima Nova"/>
              </a:rPr>
              <a:t>Enfoque</a:t>
            </a:r>
            <a:r>
              <a:rPr sz="1733" b="1" dirty="0">
                <a:solidFill>
                  <a:srgbClr val="616161"/>
                </a:solidFill>
                <a:latin typeface="Proxima Nova"/>
              </a:rPr>
              <a:t> </a:t>
            </a:r>
            <a:r>
              <a:rPr sz="1733" b="1" dirty="0" err="1">
                <a:solidFill>
                  <a:srgbClr val="616161"/>
                </a:solidFill>
                <a:latin typeface="Proxima Nova"/>
              </a:rPr>
              <a:t>Diferencial</a:t>
            </a:r>
            <a:endParaRPr sz="1733" b="1" dirty="0">
              <a:solidFill>
                <a:srgbClr val="616161"/>
              </a:solidFill>
              <a:latin typeface="Proxima Nova"/>
            </a:endParaRPr>
          </a:p>
          <a:p>
            <a:pPr algn="ctr">
              <a:spcAft>
                <a:spcPts val="1600"/>
              </a:spcAft>
            </a:pPr>
            <a:r>
              <a:rPr sz="1733" dirty="0" err="1">
                <a:solidFill>
                  <a:srgbClr val="616161"/>
                </a:solidFill>
                <a:latin typeface="Proxima Nova"/>
              </a:rPr>
              <a:t>Uso</a:t>
            </a:r>
            <a:r>
              <a:rPr sz="1733" dirty="0">
                <a:solidFill>
                  <a:srgbClr val="616161"/>
                </a:solidFill>
                <a:latin typeface="Proxima Nova"/>
              </a:rPr>
              <a:t> de 75 </a:t>
            </a:r>
            <a:r>
              <a:rPr sz="1733" dirty="0" err="1">
                <a:solidFill>
                  <a:srgbClr val="616161"/>
                </a:solidFill>
                <a:latin typeface="Proxima Nova"/>
              </a:rPr>
              <a:t>orientaciones</a:t>
            </a:r>
            <a:r>
              <a:rPr sz="1733" dirty="0">
                <a:solidFill>
                  <a:srgbClr val="616161"/>
                </a:solidFill>
                <a:latin typeface="Proxima Nova"/>
              </a:rPr>
              <a:t> </a:t>
            </a:r>
            <a:r>
              <a:rPr sz="1733" dirty="0" err="1">
                <a:solidFill>
                  <a:srgbClr val="616161"/>
                </a:solidFill>
                <a:latin typeface="Proxima Nova"/>
              </a:rPr>
              <a:t>metodológicas</a:t>
            </a:r>
            <a:r>
              <a:rPr sz="1733" dirty="0">
                <a:solidFill>
                  <a:srgbClr val="616161"/>
                </a:solidFill>
                <a:latin typeface="Proxima Nova"/>
              </a:rPr>
              <a:t>, </a:t>
            </a:r>
            <a:r>
              <a:rPr sz="1733" dirty="0" err="1">
                <a:solidFill>
                  <a:srgbClr val="616161"/>
                </a:solidFill>
                <a:latin typeface="Proxima Nova"/>
              </a:rPr>
              <a:t>incluyendo</a:t>
            </a:r>
            <a:r>
              <a:rPr sz="1733" dirty="0">
                <a:solidFill>
                  <a:srgbClr val="616161"/>
                </a:solidFill>
                <a:latin typeface="Proxima Nova"/>
              </a:rPr>
              <a:t> </a:t>
            </a:r>
            <a:r>
              <a:rPr sz="1733" dirty="0" err="1">
                <a:solidFill>
                  <a:srgbClr val="616161"/>
                </a:solidFill>
                <a:latin typeface="Proxima Nova"/>
              </a:rPr>
              <a:t>módulos</a:t>
            </a:r>
            <a:r>
              <a:rPr sz="1733" dirty="0">
                <a:solidFill>
                  <a:srgbClr val="616161"/>
                </a:solidFill>
                <a:latin typeface="Proxima Nova"/>
              </a:rPr>
              <a:t> </a:t>
            </a:r>
            <a:r>
              <a:rPr sz="1733" dirty="0" err="1">
                <a:solidFill>
                  <a:srgbClr val="616161"/>
                </a:solidFill>
                <a:latin typeface="Proxima Nova"/>
              </a:rPr>
              <a:t>étnicos</a:t>
            </a:r>
            <a:r>
              <a:rPr sz="1733" dirty="0">
                <a:solidFill>
                  <a:srgbClr val="616161"/>
                </a:solidFill>
                <a:latin typeface="Proxima Nova"/>
              </a:rPr>
              <a:t>, para </a:t>
            </a:r>
            <a:r>
              <a:rPr sz="1733" dirty="0" err="1">
                <a:solidFill>
                  <a:srgbClr val="616161"/>
                </a:solidFill>
                <a:latin typeface="Proxima Nova"/>
              </a:rPr>
              <a:t>garantizar</a:t>
            </a:r>
            <a:r>
              <a:rPr sz="1733" dirty="0">
                <a:solidFill>
                  <a:srgbClr val="616161"/>
                </a:solidFill>
                <a:latin typeface="Proxima Nova"/>
              </a:rPr>
              <a:t> </a:t>
            </a:r>
            <a:r>
              <a:rPr sz="1733" dirty="0" err="1">
                <a:solidFill>
                  <a:srgbClr val="616161"/>
                </a:solidFill>
                <a:latin typeface="Proxima Nova"/>
              </a:rPr>
              <a:t>atención</a:t>
            </a:r>
            <a:r>
              <a:rPr sz="1733" dirty="0">
                <a:solidFill>
                  <a:srgbClr val="616161"/>
                </a:solidFill>
                <a:latin typeface="Proxima Nova"/>
              </a:rPr>
              <a:t> </a:t>
            </a:r>
            <a:r>
              <a:rPr sz="1733" dirty="0" err="1">
                <a:solidFill>
                  <a:srgbClr val="616161"/>
                </a:solidFill>
                <a:latin typeface="Proxima Nova"/>
              </a:rPr>
              <a:t>adecuada</a:t>
            </a:r>
            <a:r>
              <a:rPr sz="1733" dirty="0">
                <a:solidFill>
                  <a:srgbClr val="616161"/>
                </a:solidFill>
                <a:latin typeface="Proxima Nova"/>
              </a:rPr>
              <a:t> y </a:t>
            </a:r>
            <a:r>
              <a:rPr sz="1733" dirty="0" err="1">
                <a:solidFill>
                  <a:srgbClr val="616161"/>
                </a:solidFill>
                <a:latin typeface="Proxima Nova"/>
              </a:rPr>
              <a:t>culturalmente</a:t>
            </a:r>
            <a:r>
              <a:rPr sz="1733" dirty="0">
                <a:solidFill>
                  <a:srgbClr val="616161"/>
                </a:solidFill>
                <a:latin typeface="Proxima Nova"/>
              </a:rPr>
              <a:t> </a:t>
            </a:r>
            <a:r>
              <a:rPr sz="1733" dirty="0" err="1">
                <a:solidFill>
                  <a:srgbClr val="616161"/>
                </a:solidFill>
                <a:latin typeface="Proxima Nova"/>
              </a:rPr>
              <a:t>pertinente</a:t>
            </a:r>
            <a:r>
              <a:rPr sz="1733" dirty="0">
                <a:solidFill>
                  <a:srgbClr val="616161"/>
                </a:solidFill>
                <a:latin typeface="Proxima Nova"/>
              </a:rPr>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527983"/>
      </p:ext>
    </p:extLst>
  </p:cSld>
  <p:clrMapOvr>
    <a:masterClrMapping/>
  </p:clrMapOvr>
</p:sld>
</file>

<file path=ppt/theme/theme1.xml><?xml version="1.0" encoding="utf-8"?>
<a:theme xmlns:a="http://schemas.openxmlformats.org/drawingml/2006/main" name="Tema de Office">
  <a:themeElements>
    <a:clrScheme name="SDS">
      <a:dk1>
        <a:srgbClr val="333333"/>
      </a:dk1>
      <a:lt1>
        <a:srgbClr val="FFFFFF"/>
      </a:lt1>
      <a:dk2>
        <a:srgbClr val="2788A2"/>
      </a:dk2>
      <a:lt2>
        <a:srgbClr val="E8E8E8"/>
      </a:lt2>
      <a:accent1>
        <a:srgbClr val="2CA8CB"/>
      </a:accent1>
      <a:accent2>
        <a:srgbClr val="185767"/>
      </a:accent2>
      <a:accent3>
        <a:srgbClr val="73CA8B"/>
      </a:accent3>
      <a:accent4>
        <a:srgbClr val="86F3A3"/>
      </a:accent4>
      <a:accent5>
        <a:srgbClr val="36A7C8"/>
      </a:accent5>
      <a:accent6>
        <a:srgbClr val="FFB71A"/>
      </a:accent6>
      <a:hlink>
        <a:srgbClr val="B2F1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lantilla-SDS-2" id="{4FBE0042-14EE-B943-9B4B-70CF6E9E673D}" vid="{6BE10E79-3E17-F94B-BD15-3961F05ABCD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0CED17F6C56FA54199C50CA60A06290A" ma:contentTypeVersion="14" ma:contentTypeDescription="Crear nuevo documento." ma:contentTypeScope="" ma:versionID="f666c31952bb940544e91929cd578dcc">
  <xsd:schema xmlns:xsd="http://www.w3.org/2001/XMLSchema" xmlns:xs="http://www.w3.org/2001/XMLSchema" xmlns:p="http://schemas.microsoft.com/office/2006/metadata/properties" xmlns:ns3="7a2c6b5a-ea64-45b2-9589-e9bc6b9ac2ea" xmlns:ns4="486dfb82-0443-4e5c-babc-60d74d5cbae8" targetNamespace="http://schemas.microsoft.com/office/2006/metadata/properties" ma:root="true" ma:fieldsID="2ec3a55788ad3bcb4ae3f1eaa247b053" ns3:_="" ns4:_="">
    <xsd:import namespace="7a2c6b5a-ea64-45b2-9589-e9bc6b9ac2ea"/>
    <xsd:import namespace="486dfb82-0443-4e5c-babc-60d74d5cbae8"/>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SearchProperties" minOccurs="0"/>
                <xsd:element ref="ns4:_activity" minOccurs="0"/>
                <xsd:element ref="ns4:MediaServiceObjectDetectorVersions" minOccurs="0"/>
                <xsd:element ref="ns4:MediaServiceAutoTags" minOccurs="0"/>
                <xsd:element ref="ns4:MediaServiceGenerationTime" minOccurs="0"/>
                <xsd:element ref="ns4:MediaServiceEventHashCode" minOccurs="0"/>
                <xsd:element ref="ns4:MediaServiceDateTaken" minOccurs="0"/>
                <xsd:element ref="ns4:MediaServiceSystemTags" minOccurs="0"/>
                <xsd:element ref="ns4: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a2c6b5a-ea64-45b2-9589-e9bc6b9ac2ea" elementFormDefault="qualified">
    <xsd:import namespace="http://schemas.microsoft.com/office/2006/documentManagement/types"/>
    <xsd:import namespace="http://schemas.microsoft.com/office/infopath/2007/PartnerControls"/>
    <xsd:element name="SharedWithUsers" ma:index="8"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talles de uso compartido" ma:internalName="SharedWithDetails" ma:readOnly="true">
      <xsd:simpleType>
        <xsd:restriction base="dms:Note">
          <xsd:maxLength value="255"/>
        </xsd:restriction>
      </xsd:simpleType>
    </xsd:element>
    <xsd:element name="SharingHintHash" ma:index="10" nillable="true" ma:displayName="Hash de la sugerencia para compartir"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6dfb82-0443-4e5c-babc-60d74d5cbae8"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_activity" ma:index="14" nillable="true" ma:displayName="_activity" ma:hidden="true" ma:internalName="_activity">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SystemTags" ma:index="20" nillable="true" ma:displayName="MediaServiceSystemTags" ma:hidden="true" ma:internalName="MediaServiceSystemTags" ma:readOnly="true">
      <xsd:simpleType>
        <xsd:restriction base="dms:Note"/>
      </xsd:simpleType>
    </xsd:element>
    <xsd:element name="MediaServiceOCR" ma:index="21"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486dfb82-0443-4e5c-babc-60d74d5cbae8" xsi:nil="true"/>
  </documentManagement>
</p:properties>
</file>

<file path=customXml/itemProps1.xml><?xml version="1.0" encoding="utf-8"?>
<ds:datastoreItem xmlns:ds="http://schemas.openxmlformats.org/officeDocument/2006/customXml" ds:itemID="{EFDF5CB9-9868-4628-9366-4010027931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a2c6b5a-ea64-45b2-9589-e9bc6b9ac2ea"/>
    <ds:schemaRef ds:uri="486dfb82-0443-4e5c-babc-60d74d5cbae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EB0E716-D65E-4683-B8A7-1D2302A3DA1B}">
  <ds:schemaRefs>
    <ds:schemaRef ds:uri="http://schemas.microsoft.com/sharepoint/v3/contenttype/forms"/>
  </ds:schemaRefs>
</ds:datastoreItem>
</file>

<file path=customXml/itemProps3.xml><?xml version="1.0" encoding="utf-8"?>
<ds:datastoreItem xmlns:ds="http://schemas.openxmlformats.org/officeDocument/2006/customXml" ds:itemID="{082A8D6A-EF6A-4120-859F-F64675099B7A}">
  <ds:schemaRefs>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http://purl.org/dc/elements/1.1/"/>
    <ds:schemaRef ds:uri="486dfb82-0443-4e5c-babc-60d74d5cbae8"/>
    <ds:schemaRef ds:uri="http://purl.org/dc/dcmitype/"/>
    <ds:schemaRef ds:uri="7a2c6b5a-ea64-45b2-9589-e9bc6b9ac2ea"/>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Plantilla_2_PPT_SDS</Template>
  <TotalTime>79</TotalTime>
  <Words>390</Words>
  <Application>Microsoft Office PowerPoint</Application>
  <PresentationFormat>Panorámica</PresentationFormat>
  <Paragraphs>19</Paragraphs>
  <Slides>3</Slides>
  <Notes>2</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3</vt:i4>
      </vt:variant>
    </vt:vector>
  </HeadingPairs>
  <TitlesOfParts>
    <vt:vector size="10" baseType="lpstr">
      <vt:lpstr>Aptos</vt:lpstr>
      <vt:lpstr>Arial</vt:lpstr>
      <vt:lpstr>Calibri</vt:lpstr>
      <vt:lpstr>Oswald</vt:lpstr>
      <vt:lpstr>Proxima Nova</vt:lpstr>
      <vt:lpstr>Times New Roman</vt:lpstr>
      <vt:lpstr>Tema de Office</vt:lpstr>
      <vt:lpstr>Proposición 138 de 2025</vt:lpstr>
      <vt:lpstr>Objetivo 2: Bogotá confía en su bienestar.</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Proposición 138 de 2025</dc:title>
  <dc:creator>Nohora Cecilia, Bonilla Valencia</dc:creator>
  <cp:lastModifiedBy>Nohora Cecilia, Bonilla Valencia</cp:lastModifiedBy>
  <cp:revision>5</cp:revision>
  <dcterms:created xsi:type="dcterms:W3CDTF">2025-02-25T20:41:16Z</dcterms:created>
  <dcterms:modified xsi:type="dcterms:W3CDTF">2025-02-25T22:00:38Z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0x0101000CED17F6C56FA54199C50CA60A06290A</vt:lpwstr>
  </property>
</Properties>
</file>